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3"/>
  </p:sldMasterIdLst>
  <p:notesMasterIdLst>
    <p:notesMasterId r:id="rId5"/>
  </p:notesMasterIdLst>
  <p:handoutMasterIdLst>
    <p:handoutMasterId r:id="rId16"/>
  </p:handoutMasterIdLst>
  <p:sldIdLst>
    <p:sldId id="257" r:id="rId4"/>
    <p:sldId id="266" r:id="rId6"/>
    <p:sldId id="268" r:id="rId7"/>
    <p:sldId id="270" r:id="rId8"/>
    <p:sldId id="271" r:id="rId9"/>
    <p:sldId id="272" r:id="rId10"/>
    <p:sldId id="273" r:id="rId11"/>
    <p:sldId id="274" r:id="rId12"/>
    <p:sldId id="275" r:id="rId13"/>
    <p:sldId id="277" r:id="rId14"/>
    <p:sldId id="279" r:id="rId1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0" Type="http://schemas.openxmlformats.org/officeDocument/2006/relationships/commentAuthors" Target="commentAuthors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handoutMaster" Target="handoutMasters/handoutMaster1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1249C6-6806-45B0-A27F-6612E48A5B5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EF343F-2A9E-4AAD-A65D-176243AFE1A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EF343F-2A9E-4AAD-A65D-176243AFE1A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C9022F-0009-4647-9250-4CF23ECFCDB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C9022F-0009-4647-9250-4CF23ECFCDB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C9022F-0009-4647-9250-4CF23ECFCDB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C9022F-0009-4647-9250-4CF23ECFCDB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30.xml"/><Relationship Id="rId8" Type="http://schemas.openxmlformats.org/officeDocument/2006/relationships/tags" Target="../tags/tag29.xml"/><Relationship Id="rId7" Type="http://schemas.openxmlformats.org/officeDocument/2006/relationships/tags" Target="../tags/tag28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7" Type="http://schemas.openxmlformats.org/officeDocument/2006/relationships/tags" Target="../tags/tag40.xml"/><Relationship Id="rId6" Type="http://schemas.openxmlformats.org/officeDocument/2006/relationships/tags" Target="../tags/tag39.xml"/><Relationship Id="rId5" Type="http://schemas.openxmlformats.org/officeDocument/2006/relationships/tags" Target="../tags/tag38.xml"/><Relationship Id="rId4" Type="http://schemas.openxmlformats.org/officeDocument/2006/relationships/tags" Target="../tags/tag37.xml"/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6" Type="http://schemas.openxmlformats.org/officeDocument/2006/relationships/tags" Target="../tags/tag45.xml"/><Relationship Id="rId5" Type="http://schemas.openxmlformats.org/officeDocument/2006/relationships/tags" Target="../tags/tag44.xml"/><Relationship Id="rId4" Type="http://schemas.openxmlformats.org/officeDocument/2006/relationships/tags" Target="../tags/tag43.xml"/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5" Type="http://schemas.openxmlformats.org/officeDocument/2006/relationships/tags" Target="../tags/tag49.xml"/><Relationship Id="rId4" Type="http://schemas.openxmlformats.org/officeDocument/2006/relationships/tags" Target="../tags/tag48.xml"/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6" Type="http://schemas.openxmlformats.org/officeDocument/2006/relationships/tags" Target="../tags/tag54.xml"/><Relationship Id="rId5" Type="http://schemas.openxmlformats.org/officeDocument/2006/relationships/tags" Target="../tags/tag53.xml"/><Relationship Id="rId4" Type="http://schemas.openxmlformats.org/officeDocument/2006/relationships/tags" Target="../tags/tag52.xml"/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5" Type="http://schemas.openxmlformats.org/officeDocument/2006/relationships/tags" Target="../tags/tag58.xml"/><Relationship Id="rId4" Type="http://schemas.openxmlformats.org/officeDocument/2006/relationships/tags" Target="../tags/tag57.xml"/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7" Type="http://schemas.openxmlformats.org/officeDocument/2006/relationships/tags" Target="../tags/tag64.xml"/><Relationship Id="rId6" Type="http://schemas.openxmlformats.org/officeDocument/2006/relationships/tags" Target="../tags/tag63.xml"/><Relationship Id="rId5" Type="http://schemas.openxmlformats.org/officeDocument/2006/relationships/tags" Target="../tags/tag62.xml"/><Relationship Id="rId4" Type="http://schemas.openxmlformats.org/officeDocument/2006/relationships/tags" Target="../tags/tag61.xml"/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tags" Target="../tags/tag71.xml"/><Relationship Id="rId7" Type="http://schemas.openxmlformats.org/officeDocument/2006/relationships/tags" Target="../tags/tag70.xml"/><Relationship Id="rId6" Type="http://schemas.openxmlformats.org/officeDocument/2006/relationships/tags" Target="../tags/tag69.xml"/><Relationship Id="rId5" Type="http://schemas.openxmlformats.org/officeDocument/2006/relationships/tags" Target="../tags/tag68.xml"/><Relationship Id="rId4" Type="http://schemas.openxmlformats.org/officeDocument/2006/relationships/tags" Target="../tags/tag67.xml"/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tags" Target="../tags/tag78.xml"/><Relationship Id="rId7" Type="http://schemas.openxmlformats.org/officeDocument/2006/relationships/tags" Target="../tags/tag77.xml"/><Relationship Id="rId6" Type="http://schemas.openxmlformats.org/officeDocument/2006/relationships/tags" Target="../tags/tag76.xml"/><Relationship Id="rId5" Type="http://schemas.openxmlformats.org/officeDocument/2006/relationships/tags" Target="../tags/tag75.xml"/><Relationship Id="rId4" Type="http://schemas.openxmlformats.org/officeDocument/2006/relationships/tags" Target="../tags/tag74.xml"/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tags" Target="../tags/tag85.xml"/><Relationship Id="rId7" Type="http://schemas.openxmlformats.org/officeDocument/2006/relationships/tags" Target="../tags/tag84.xml"/><Relationship Id="rId6" Type="http://schemas.openxmlformats.org/officeDocument/2006/relationships/tags" Target="../tags/tag83.xml"/><Relationship Id="rId5" Type="http://schemas.openxmlformats.org/officeDocument/2006/relationships/tags" Target="../tags/tag82.xml"/><Relationship Id="rId4" Type="http://schemas.openxmlformats.org/officeDocument/2006/relationships/tags" Target="../tags/tag81.xml"/><Relationship Id="rId3" Type="http://schemas.openxmlformats.org/officeDocument/2006/relationships/tags" Target="../tags/tag80.xml"/><Relationship Id="rId2" Type="http://schemas.openxmlformats.org/officeDocument/2006/relationships/tags" Target="../tags/tag79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93.xml"/><Relationship Id="rId8" Type="http://schemas.openxmlformats.org/officeDocument/2006/relationships/tags" Target="../tags/tag92.xml"/><Relationship Id="rId7" Type="http://schemas.openxmlformats.org/officeDocument/2006/relationships/tags" Target="../tags/tag91.xml"/><Relationship Id="rId6" Type="http://schemas.openxmlformats.org/officeDocument/2006/relationships/tags" Target="../tags/tag90.xml"/><Relationship Id="rId5" Type="http://schemas.openxmlformats.org/officeDocument/2006/relationships/tags" Target="../tags/tag89.xml"/><Relationship Id="rId4" Type="http://schemas.openxmlformats.org/officeDocument/2006/relationships/tags" Target="../tags/tag88.xml"/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0" Type="http://schemas.openxmlformats.org/officeDocument/2006/relationships/tags" Target="../tags/tag94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7" Type="http://schemas.openxmlformats.org/officeDocument/2006/relationships/tags" Target="../tags/tag100.xml"/><Relationship Id="rId6" Type="http://schemas.openxmlformats.org/officeDocument/2006/relationships/tags" Target="../tags/tag99.xml"/><Relationship Id="rId5" Type="http://schemas.openxmlformats.org/officeDocument/2006/relationships/tags" Target="../tags/tag98.xml"/><Relationship Id="rId4" Type="http://schemas.openxmlformats.org/officeDocument/2006/relationships/tags" Target="../tags/tag97.xml"/><Relationship Id="rId3" Type="http://schemas.openxmlformats.org/officeDocument/2006/relationships/tags" Target="../tags/tag96.xml"/><Relationship Id="rId2" Type="http://schemas.openxmlformats.org/officeDocument/2006/relationships/tags" Target="../tags/tag95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10870" y="1521460"/>
            <a:ext cx="10970260" cy="2152015"/>
          </a:xfrm>
        </p:spPr>
        <p:txBody>
          <a:bodyPr lIns="101600" tIns="38100" rIns="25400" bIns="38100" anchor="b" anchorCtr="0">
            <a:normAutofit/>
          </a:bodyPr>
          <a:lstStyle>
            <a:lvl1pPr algn="ctr">
              <a:defRPr sz="6000" b="1" spc="600"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10870" y="3737610"/>
            <a:ext cx="10970260" cy="1596390"/>
          </a:xfrm>
        </p:spPr>
        <p:txBody>
          <a:bodyPr lIns="101600" tIns="38100" rIns="76200" bIns="38100">
            <a:normAutofit/>
          </a:bodyPr>
          <a:lstStyle>
            <a:lvl1pPr marL="0" indent="0" algn="ctr" eaLnBrk="1" fontAlgn="auto" latinLnBrk="0" hangingPunct="1">
              <a:lnSpc>
                <a:spcPct val="15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4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5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6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11505" y="1515110"/>
            <a:ext cx="10970895" cy="4736465"/>
          </a:xfrm>
        </p:spPr>
        <p:txBody>
          <a:bodyPr vert="horz" lIns="90170" tIns="46990" rIns="90170" bIns="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14400" marR="0" lvl="2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71600" marR="0" lvl="3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828800" marR="0" lvl="4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0870" y="625475"/>
            <a:ext cx="10970895" cy="706755"/>
          </a:xfrm>
        </p:spPr>
        <p:txBody>
          <a:bodyPr vert="horz" lIns="101600" tIns="38100" rIns="76200" bIns="381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4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5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6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1995" y="3926840"/>
            <a:ext cx="7767955" cy="768350"/>
          </a:xfrm>
        </p:spPr>
        <p:txBody>
          <a:bodyPr lIns="101600" tIns="38100" rIns="63500" bIns="38100" anchor="t" anchorCtr="0">
            <a:normAutofit/>
          </a:bodyPr>
          <a:lstStyle>
            <a:lvl1pPr>
              <a:defRPr sz="4400" b="1" u="none" strike="noStrike" kern="1200" cap="none" spc="300" normalizeH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1995" y="4728210"/>
            <a:ext cx="7769225" cy="1078230"/>
          </a:xfrm>
        </p:spPr>
        <p:txBody>
          <a:bodyPr wrap="square" lIns="90170" tIns="46990" rIns="90170" bIns="46990">
            <a:normAutofit/>
          </a:bodyPr>
          <a:lstStyle>
            <a:lvl1pPr marL="0" indent="0" algn="l" eaLnBrk="1" fontAlgn="auto" latinLnBrk="0" hangingPunct="1">
              <a:lnSpc>
                <a:spcPct val="150000"/>
              </a:lnSpc>
              <a:spcAft>
                <a:spcPts val="0"/>
              </a:spcAft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4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5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6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占位符 8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12775" y="1522095"/>
            <a:ext cx="5169535" cy="4751070"/>
          </a:xfrm>
          <a:prstGeom prst="rect">
            <a:avLst/>
          </a:prstGeom>
        </p:spPr>
        <p:txBody>
          <a:bodyPr vert="horz" lIns="90170" tIns="46990" rIns="90170" bIns="46990" rtlCol="0">
            <a:normAutofit/>
          </a:bodyPr>
          <a:lstStyle>
            <a:lvl1pPr marL="0" indent="0" algn="l">
              <a:buFont typeface="Wingdings" panose="05000000000000000000" charset="0"/>
              <a:buChar char="l"/>
              <a:defRPr>
                <a:latin typeface="+mn-ea"/>
                <a:ea typeface="+mn-ea"/>
                <a:cs typeface="+mn-ea"/>
              </a:defRPr>
            </a:lvl1pPr>
            <a:lvl2pPr marL="457200" indent="0" algn="l">
              <a:buFont typeface="Wingdings" panose="05000000000000000000" charset="0"/>
              <a:buChar char="l"/>
              <a:defRPr/>
            </a:lvl2pPr>
            <a:lvl3pPr marL="914400" indent="0" algn="l">
              <a:buFont typeface="Wingdings" panose="05000000000000000000" charset="0"/>
              <a:buChar char="l"/>
              <a:defRPr/>
            </a:lvl3pPr>
            <a:lvl4pPr marL="1371600" indent="0" algn="l">
              <a:buFont typeface="Wingdings" panose="05000000000000000000" charset="0"/>
              <a:buChar char="l"/>
              <a:defRPr/>
            </a:lvl4pPr>
            <a:lvl5pPr marL="1828800" indent="0" algn="l">
              <a:buFont typeface="Wingdings" panose="05000000000000000000" charset="0"/>
              <a:buChar char="l"/>
              <a:defRPr/>
            </a:lvl5pPr>
          </a:lstStyle>
          <a:p>
            <a:pPr lvl="0"/>
            <a:r>
              <a:rPr dirty="0">
                <a:sym typeface="+mn-ea"/>
              </a:rPr>
              <a:t> 单击此处编辑文本</a:t>
            </a:r>
            <a:endParaRPr lang="zh-CN" altLang="en-US" dirty="0"/>
          </a:p>
        </p:txBody>
      </p:sp>
      <p:cxnSp>
        <p:nvCxnSpPr>
          <p:cNvPr id="25" name="直接连接符 24"/>
          <p:cNvCxnSpPr/>
          <p:nvPr userDrawn="1">
            <p:custDataLst>
              <p:tags r:id="rId3"/>
            </p:custDataLst>
          </p:nvPr>
        </p:nvCxnSpPr>
        <p:spPr>
          <a:xfrm>
            <a:off x="6096000" y="1715770"/>
            <a:ext cx="0" cy="444246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标题 9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10870" y="625475"/>
            <a:ext cx="10970895" cy="706755"/>
          </a:xfrm>
        </p:spPr>
        <p:txBody>
          <a:bodyPr vert="horz" lIns="101600" tIns="38100" rIns="76200" bIns="381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11" name="文本占位符 10"/>
          <p:cNvSpPr>
            <a:spLocks noGrp="1"/>
          </p:cNvSpPr>
          <p:nvPr>
            <p:ph type="body" idx="13" hasCustomPrompt="1"/>
            <p:custDataLst>
              <p:tags r:id="rId5"/>
            </p:custDataLst>
          </p:nvPr>
        </p:nvSpPr>
        <p:spPr>
          <a:xfrm>
            <a:off x="6412230" y="1522095"/>
            <a:ext cx="5169535" cy="4751070"/>
          </a:xfrm>
          <a:prstGeom prst="rect">
            <a:avLst/>
          </a:prstGeom>
        </p:spPr>
        <p:txBody>
          <a:bodyPr vert="horz" lIns="90170" tIns="46990" rIns="90170" bIns="46990" rtlCol="0">
            <a:normAutofit/>
          </a:bodyPr>
          <a:lstStyle>
            <a:lvl1pPr marL="0" indent="0" algn="l">
              <a:buFont typeface="Wingdings" panose="05000000000000000000" charset="0"/>
              <a:buChar char="l"/>
              <a:defRPr>
                <a:latin typeface="+mn-ea"/>
                <a:ea typeface="+mn-ea"/>
                <a:cs typeface="+mn-ea"/>
              </a:defRPr>
            </a:lvl1pPr>
            <a:lvl2pPr marL="457200" indent="0" algn="l">
              <a:buFont typeface="Wingdings" panose="05000000000000000000" charset="0"/>
              <a:buChar char="l"/>
              <a:defRPr/>
            </a:lvl2pPr>
            <a:lvl3pPr marL="914400" indent="0" algn="l">
              <a:buFont typeface="Wingdings" panose="05000000000000000000" charset="0"/>
              <a:buChar char="l"/>
              <a:defRPr/>
            </a:lvl3pPr>
            <a:lvl4pPr marL="1371600" indent="0" algn="l">
              <a:buFont typeface="Wingdings" panose="05000000000000000000" charset="0"/>
              <a:buChar char="l"/>
              <a:defRPr/>
            </a:lvl4pPr>
            <a:lvl5pPr marL="1828800" indent="0" algn="l">
              <a:buFont typeface="Wingdings" panose="05000000000000000000" charset="0"/>
              <a:buChar char="l"/>
              <a:defRPr/>
            </a:lvl5pPr>
          </a:lstStyle>
          <a:p>
            <a:pPr lvl="0"/>
            <a:r>
              <a:rPr dirty="0">
                <a:sym typeface="+mn-ea"/>
              </a:rPr>
              <a:t> 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6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7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8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19125" y="1428115"/>
            <a:ext cx="5334000" cy="3810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19125" y="1854200"/>
            <a:ext cx="5334000" cy="440436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00" y="1428115"/>
            <a:ext cx="5344160" cy="3810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00" y="1854200"/>
            <a:ext cx="5344160" cy="440436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11" name="标题 10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10870" y="625475"/>
            <a:ext cx="10970895" cy="706755"/>
          </a:xfrm>
        </p:spPr>
        <p:txBody>
          <a:bodyPr vert="horz" lIns="101600" tIns="38100" rIns="76200" bIns="381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0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10870" y="625475"/>
            <a:ext cx="10970895" cy="706755"/>
          </a:xfrm>
        </p:spPr>
        <p:txBody>
          <a:bodyPr vert="horz" lIns="101600" tIns="38100" rIns="76200" bIns="381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3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4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5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930" y="914400"/>
            <a:ext cx="1042670" cy="5029200"/>
          </a:xfrm>
        </p:spPr>
        <p:txBody>
          <a:bodyPr vert="eaVert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  <p:custDataLst>
              <p:tags r:id="rId3"/>
            </p:custDataLst>
          </p:nvPr>
        </p:nvSpPr>
        <p:spPr>
          <a:xfrm>
            <a:off x="913765" y="914399"/>
            <a:ext cx="9170035" cy="5028565"/>
          </a:xfrm>
        </p:spPr>
        <p:txBody>
          <a:bodyPr vert="eaVert" lIns="46990" tIns="46990" rIns="46990" bIns="46990">
            <a:normAutofit/>
          </a:bodyPr>
          <a:lstStyle>
            <a:lvl1pPr indent="0" eaLnBrk="1" fontAlgn="auto" latinLnBrk="0" hangingPunct="1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eaLnBrk="1" fontAlgn="auto" latinLnBrk="0" hangingPunct="1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indent="0" eaLnBrk="1" fontAlgn="auto" latinLnBrk="0" hangingPunct="1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indent="0" eaLnBrk="1" fontAlgn="auto" latinLnBrk="0" hangingPunct="1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indent="0" eaLnBrk="1" fontAlgn="auto" latinLnBrk="0" hangingPunct="1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 单击此处编辑文本</a:t>
            </a:r>
            <a:endParaRPr lang="zh-CN" altLang="en-US" dirty="0"/>
          </a:p>
          <a:p>
            <a:pPr lvl="1"/>
            <a:r>
              <a:rPr lang="zh-CN" altLang="en-US" dirty="0"/>
              <a:t> 第二级</a:t>
            </a:r>
            <a:endParaRPr lang="zh-CN" altLang="en-US" dirty="0"/>
          </a:p>
          <a:p>
            <a:pPr lvl="2"/>
            <a:r>
              <a:rPr lang="zh-CN" altLang="en-US" dirty="0"/>
              <a:t> 第三级</a:t>
            </a:r>
            <a:endParaRPr lang="zh-CN" altLang="en-US" dirty="0"/>
          </a:p>
          <a:p>
            <a:pPr lvl="3"/>
            <a:r>
              <a:rPr lang="zh-CN" altLang="en-US" dirty="0"/>
              <a:t> 第四级</a:t>
            </a:r>
            <a:endParaRPr lang="zh-CN" altLang="en-US" dirty="0"/>
          </a:p>
          <a:p>
            <a:pPr lvl="4"/>
            <a:r>
              <a:rPr lang="zh-CN" altLang="en-US" dirty="0"/>
              <a:t> 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4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5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6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内容占位符 7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11505" y="775335"/>
            <a:ext cx="10968990" cy="5481955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3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4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5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2209802" y="2576987"/>
            <a:ext cx="7772398" cy="1271113"/>
          </a:xfrm>
        </p:spPr>
        <p:txBody>
          <a:bodyPr vert="horz" wrap="square" lIns="90170" tIns="46990" rIns="90170" bIns="46990" rtlCol="0" anchor="b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800" normalizeH="0" baseline="0" noProof="1" dirty="0">
                <a:solidFill>
                  <a:schemeClr val="tx1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3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4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5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0" hasCustomPrompt="1"/>
            <p:custDataLst>
              <p:tags r:id="rId6"/>
            </p:custDataLst>
          </p:nvPr>
        </p:nvSpPr>
        <p:spPr>
          <a:xfrm>
            <a:off x="2205355" y="3949700"/>
            <a:ext cx="7788910" cy="561975"/>
          </a:xfrm>
        </p:spPr>
        <p:txBody>
          <a:bodyPr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spcAft>
                <a:spcPts val="1500"/>
              </a:spcAft>
              <a:buNone/>
              <a:defRPr sz="2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zh-CN" altLang="en-US"/>
              <a:t>单击此处编辑副标题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2"/>
            </p:custDataLst>
          </p:nvPr>
        </p:nvSpPr>
        <p:spPr>
          <a:xfrm>
            <a:off x="838200" y="794326"/>
            <a:ext cx="10515600" cy="540484"/>
          </a:xfrm>
        </p:spPr>
        <p:txBody>
          <a:bodyPr>
            <a:normAutofit/>
          </a:bodyPr>
          <a:lstStyle>
            <a:lvl1pPr>
              <a:defRPr sz="22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bg2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2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baseline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>
            <a:normAutofit/>
          </a:bodyPr>
          <a:lstStyle>
            <a:lvl1pPr>
              <a:defRPr sz="32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 hasCustomPrompt="1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>
            <a:norm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单击此处添加文本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5863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>
            <a:normAutofit/>
          </a:bodyPr>
          <a:lstStyle>
            <a:lvl1pPr>
              <a:defRPr sz="32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 userDrawn="1"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>
            <a:normAutofit/>
          </a:bodyPr>
          <a:lstStyle>
            <a:lvl1pPr algn="ctr">
              <a:defRPr sz="36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>
            <a:normAutofit/>
          </a:bodyPr>
          <a:lstStyle>
            <a:lvl1pPr algn="ctr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 userDrawn="1"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2"/>
            </p:custDataLst>
          </p:nvPr>
        </p:nvSpPr>
        <p:spPr>
          <a:xfrm>
            <a:off x="0" y="5041901"/>
            <a:ext cx="12192000" cy="182879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32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 userDrawn="1"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9144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latin typeface="Viner Hand ITC" panose="03070502030502020203" charset="0"/>
              <a:cs typeface="Viner Hand ITC" panose="030705020305020202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4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bg2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>
            <a:normAutofit/>
          </a:bodyPr>
          <a:lstStyle>
            <a:lvl1pPr algn="ctr">
              <a:defRPr sz="6000" b="1" strike="noStrike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7"/>
            </p:custDataLst>
          </p:nvPr>
        </p:nvSpPr>
        <p:spPr>
          <a:xfrm>
            <a:off x="1522413" y="3801840"/>
            <a:ext cx="9144000" cy="1656000"/>
          </a:xfrm>
        </p:spPr>
        <p:txBody>
          <a:bodyPr>
            <a:normAutofit/>
          </a:bodyPr>
          <a:lstStyle>
            <a:lvl1pPr algn="ctr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sz="1600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742950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9.xml"/><Relationship Id="rId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3.xml"/><Relationship Id="rId25" Type="http://schemas.openxmlformats.org/officeDocument/2006/relationships/theme" Target="../theme/theme2.xml"/><Relationship Id="rId24" Type="http://schemas.openxmlformats.org/officeDocument/2006/relationships/tags" Target="../tags/tag106.xml"/><Relationship Id="rId23" Type="http://schemas.openxmlformats.org/officeDocument/2006/relationships/tags" Target="../tags/tag105.xml"/><Relationship Id="rId22" Type="http://schemas.openxmlformats.org/officeDocument/2006/relationships/tags" Target="../tags/tag104.xml"/><Relationship Id="rId21" Type="http://schemas.openxmlformats.org/officeDocument/2006/relationships/tags" Target="../tags/tag103.xml"/><Relationship Id="rId20" Type="http://schemas.openxmlformats.org/officeDocument/2006/relationships/tags" Target="../tags/tag102.xml"/><Relationship Id="rId2" Type="http://schemas.openxmlformats.org/officeDocument/2006/relationships/slideLayout" Target="../slideLayouts/slideLayout12.xml"/><Relationship Id="rId19" Type="http://schemas.openxmlformats.org/officeDocument/2006/relationships/tags" Target="../tags/tag101.xml"/><Relationship Id="rId18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13410" y="611505"/>
            <a:ext cx="10965180" cy="6477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12775" y="1515745"/>
            <a:ext cx="10965815" cy="4735195"/>
          </a:xfrm>
          <a:prstGeom prst="rect">
            <a:avLst/>
          </a:prstGeom>
        </p:spPr>
        <p:txBody>
          <a:bodyPr vert="horz" lIns="90170" tIns="46990" rIns="90170" bIns="4699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61341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1427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878590" y="631427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200" normalizeH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5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5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5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5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5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1.xml"/><Relationship Id="rId2" Type="http://schemas.openxmlformats.org/officeDocument/2006/relationships/tags" Target="../tags/tag108.xml"/><Relationship Id="rId1" Type="http://schemas.openxmlformats.org/officeDocument/2006/relationships/tags" Target="../tags/tag107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0.xml"/><Relationship Id="rId8" Type="http://schemas.openxmlformats.org/officeDocument/2006/relationships/slideLayout" Target="../slideLayouts/slideLayout17.xml"/><Relationship Id="rId7" Type="http://schemas.openxmlformats.org/officeDocument/2006/relationships/tags" Target="../tags/tag179.xml"/><Relationship Id="rId6" Type="http://schemas.openxmlformats.org/officeDocument/2006/relationships/image" Target="../media/image1.jpeg"/><Relationship Id="rId5" Type="http://schemas.openxmlformats.org/officeDocument/2006/relationships/tags" Target="../tags/tag178.xml"/><Relationship Id="rId4" Type="http://schemas.openxmlformats.org/officeDocument/2006/relationships/tags" Target="../tags/tag177.xml"/><Relationship Id="rId3" Type="http://schemas.openxmlformats.org/officeDocument/2006/relationships/tags" Target="../tags/tag176.xml"/><Relationship Id="rId2" Type="http://schemas.openxmlformats.org/officeDocument/2006/relationships/tags" Target="../tags/tag175.xml"/><Relationship Id="rId1" Type="http://schemas.openxmlformats.org/officeDocument/2006/relationships/tags" Target="../tags/tag174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21.xml"/><Relationship Id="rId2" Type="http://schemas.openxmlformats.org/officeDocument/2006/relationships/tags" Target="../tags/tag181.xml"/><Relationship Id="rId1" Type="http://schemas.openxmlformats.org/officeDocument/2006/relationships/tags" Target="../tags/tag180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slideLayout" Target="../slideLayouts/slideLayout17.xml"/><Relationship Id="rId7" Type="http://schemas.openxmlformats.org/officeDocument/2006/relationships/tags" Target="../tags/tag114.xml"/><Relationship Id="rId6" Type="http://schemas.openxmlformats.org/officeDocument/2006/relationships/image" Target="../media/image1.jpeg"/><Relationship Id="rId5" Type="http://schemas.openxmlformats.org/officeDocument/2006/relationships/tags" Target="../tags/tag113.xml"/><Relationship Id="rId4" Type="http://schemas.openxmlformats.org/officeDocument/2006/relationships/tags" Target="../tags/tag112.xml"/><Relationship Id="rId3" Type="http://schemas.openxmlformats.org/officeDocument/2006/relationships/tags" Target="../tags/tag111.xml"/><Relationship Id="rId2" Type="http://schemas.openxmlformats.org/officeDocument/2006/relationships/tags" Target="../tags/tag110.xml"/><Relationship Id="rId1" Type="http://schemas.openxmlformats.org/officeDocument/2006/relationships/tags" Target="../tags/tag109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123.xml"/><Relationship Id="rId8" Type="http://schemas.openxmlformats.org/officeDocument/2006/relationships/tags" Target="../tags/tag122.xml"/><Relationship Id="rId7" Type="http://schemas.openxmlformats.org/officeDocument/2006/relationships/tags" Target="../tags/tag121.xml"/><Relationship Id="rId6" Type="http://schemas.openxmlformats.org/officeDocument/2006/relationships/tags" Target="../tags/tag120.xml"/><Relationship Id="rId5" Type="http://schemas.openxmlformats.org/officeDocument/2006/relationships/tags" Target="../tags/tag119.xml"/><Relationship Id="rId4" Type="http://schemas.openxmlformats.org/officeDocument/2006/relationships/tags" Target="../tags/tag118.xml"/><Relationship Id="rId3" Type="http://schemas.openxmlformats.org/officeDocument/2006/relationships/tags" Target="../tags/tag117.xml"/><Relationship Id="rId2" Type="http://schemas.openxmlformats.org/officeDocument/2006/relationships/tags" Target="../tags/tag116.xml"/><Relationship Id="rId13" Type="http://schemas.openxmlformats.org/officeDocument/2006/relationships/notesSlide" Target="../notesSlides/notesSlide3.xml"/><Relationship Id="rId12" Type="http://schemas.openxmlformats.org/officeDocument/2006/relationships/slideLayout" Target="../slideLayouts/slideLayout17.xml"/><Relationship Id="rId11" Type="http://schemas.openxmlformats.org/officeDocument/2006/relationships/tags" Target="../tags/tag125.xml"/><Relationship Id="rId10" Type="http://schemas.openxmlformats.org/officeDocument/2006/relationships/tags" Target="../tags/tag124.xml"/><Relationship Id="rId1" Type="http://schemas.openxmlformats.org/officeDocument/2006/relationships/tags" Target="../tags/tag11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7" Type="http://schemas.openxmlformats.org/officeDocument/2006/relationships/slideLayout" Target="../slideLayouts/slideLayout17.xml"/><Relationship Id="rId6" Type="http://schemas.openxmlformats.org/officeDocument/2006/relationships/tags" Target="../tags/tag131.xml"/><Relationship Id="rId5" Type="http://schemas.openxmlformats.org/officeDocument/2006/relationships/tags" Target="../tags/tag130.xml"/><Relationship Id="rId4" Type="http://schemas.openxmlformats.org/officeDocument/2006/relationships/tags" Target="../tags/tag129.xml"/><Relationship Id="rId3" Type="http://schemas.openxmlformats.org/officeDocument/2006/relationships/tags" Target="../tags/tag128.xml"/><Relationship Id="rId2" Type="http://schemas.openxmlformats.org/officeDocument/2006/relationships/tags" Target="../tags/tag127.xml"/><Relationship Id="rId1" Type="http://schemas.openxmlformats.org/officeDocument/2006/relationships/tags" Target="../tags/tag12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5.xml"/><Relationship Id="rId7" Type="http://schemas.openxmlformats.org/officeDocument/2006/relationships/slideLayout" Target="../slideLayouts/slideLayout17.xml"/><Relationship Id="rId6" Type="http://schemas.openxmlformats.org/officeDocument/2006/relationships/tags" Target="../tags/tag137.xml"/><Relationship Id="rId5" Type="http://schemas.openxmlformats.org/officeDocument/2006/relationships/tags" Target="../tags/tag136.xml"/><Relationship Id="rId4" Type="http://schemas.openxmlformats.org/officeDocument/2006/relationships/tags" Target="../tags/tag135.xml"/><Relationship Id="rId3" Type="http://schemas.openxmlformats.org/officeDocument/2006/relationships/tags" Target="../tags/tag134.xml"/><Relationship Id="rId2" Type="http://schemas.openxmlformats.org/officeDocument/2006/relationships/tags" Target="../tags/tag133.xml"/><Relationship Id="rId1" Type="http://schemas.openxmlformats.org/officeDocument/2006/relationships/tags" Target="../tags/tag132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146.xml"/><Relationship Id="rId8" Type="http://schemas.openxmlformats.org/officeDocument/2006/relationships/tags" Target="../tags/tag145.xml"/><Relationship Id="rId7" Type="http://schemas.openxmlformats.org/officeDocument/2006/relationships/tags" Target="../tags/tag144.xml"/><Relationship Id="rId6" Type="http://schemas.openxmlformats.org/officeDocument/2006/relationships/tags" Target="../tags/tag143.xml"/><Relationship Id="rId5" Type="http://schemas.openxmlformats.org/officeDocument/2006/relationships/tags" Target="../tags/tag142.xml"/><Relationship Id="rId4" Type="http://schemas.openxmlformats.org/officeDocument/2006/relationships/tags" Target="../tags/tag141.xml"/><Relationship Id="rId3" Type="http://schemas.openxmlformats.org/officeDocument/2006/relationships/tags" Target="../tags/tag140.xml"/><Relationship Id="rId2" Type="http://schemas.openxmlformats.org/officeDocument/2006/relationships/tags" Target="../tags/tag139.xml"/><Relationship Id="rId11" Type="http://schemas.openxmlformats.org/officeDocument/2006/relationships/notesSlide" Target="../notesSlides/notesSlide6.xml"/><Relationship Id="rId10" Type="http://schemas.openxmlformats.org/officeDocument/2006/relationships/slideLayout" Target="../slideLayouts/slideLayout17.xml"/><Relationship Id="rId1" Type="http://schemas.openxmlformats.org/officeDocument/2006/relationships/tags" Target="../tags/tag138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155.xml"/><Relationship Id="rId8" Type="http://schemas.openxmlformats.org/officeDocument/2006/relationships/tags" Target="../tags/tag154.xml"/><Relationship Id="rId7" Type="http://schemas.openxmlformats.org/officeDocument/2006/relationships/tags" Target="../tags/tag153.xml"/><Relationship Id="rId6" Type="http://schemas.openxmlformats.org/officeDocument/2006/relationships/tags" Target="../tags/tag152.xml"/><Relationship Id="rId5" Type="http://schemas.openxmlformats.org/officeDocument/2006/relationships/tags" Target="../tags/tag151.xml"/><Relationship Id="rId4" Type="http://schemas.openxmlformats.org/officeDocument/2006/relationships/tags" Target="../tags/tag150.xml"/><Relationship Id="rId3" Type="http://schemas.openxmlformats.org/officeDocument/2006/relationships/tags" Target="../tags/tag149.xml"/><Relationship Id="rId2" Type="http://schemas.openxmlformats.org/officeDocument/2006/relationships/tags" Target="../tags/tag148.xml"/><Relationship Id="rId11" Type="http://schemas.openxmlformats.org/officeDocument/2006/relationships/notesSlide" Target="../notesSlides/notesSlide7.xml"/><Relationship Id="rId10" Type="http://schemas.openxmlformats.org/officeDocument/2006/relationships/slideLayout" Target="../slideLayouts/slideLayout17.xml"/><Relationship Id="rId1" Type="http://schemas.openxmlformats.org/officeDocument/2006/relationships/tags" Target="../tags/tag147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164.xml"/><Relationship Id="rId8" Type="http://schemas.openxmlformats.org/officeDocument/2006/relationships/tags" Target="../tags/tag163.xml"/><Relationship Id="rId7" Type="http://schemas.openxmlformats.org/officeDocument/2006/relationships/tags" Target="../tags/tag162.xml"/><Relationship Id="rId6" Type="http://schemas.openxmlformats.org/officeDocument/2006/relationships/tags" Target="../tags/tag161.xml"/><Relationship Id="rId5" Type="http://schemas.openxmlformats.org/officeDocument/2006/relationships/tags" Target="../tags/tag160.xml"/><Relationship Id="rId4" Type="http://schemas.openxmlformats.org/officeDocument/2006/relationships/tags" Target="../tags/tag159.xml"/><Relationship Id="rId3" Type="http://schemas.openxmlformats.org/officeDocument/2006/relationships/tags" Target="../tags/tag158.xml"/><Relationship Id="rId2" Type="http://schemas.openxmlformats.org/officeDocument/2006/relationships/tags" Target="../tags/tag157.xml"/><Relationship Id="rId11" Type="http://schemas.openxmlformats.org/officeDocument/2006/relationships/notesSlide" Target="../notesSlides/notesSlide8.xml"/><Relationship Id="rId10" Type="http://schemas.openxmlformats.org/officeDocument/2006/relationships/slideLayout" Target="../slideLayouts/slideLayout17.xml"/><Relationship Id="rId1" Type="http://schemas.openxmlformats.org/officeDocument/2006/relationships/tags" Target="../tags/tag156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173.xml"/><Relationship Id="rId8" Type="http://schemas.openxmlformats.org/officeDocument/2006/relationships/tags" Target="../tags/tag172.xml"/><Relationship Id="rId7" Type="http://schemas.openxmlformats.org/officeDocument/2006/relationships/tags" Target="../tags/tag171.xml"/><Relationship Id="rId6" Type="http://schemas.openxmlformats.org/officeDocument/2006/relationships/tags" Target="../tags/tag170.xml"/><Relationship Id="rId5" Type="http://schemas.openxmlformats.org/officeDocument/2006/relationships/tags" Target="../tags/tag169.xml"/><Relationship Id="rId4" Type="http://schemas.openxmlformats.org/officeDocument/2006/relationships/tags" Target="../tags/tag168.xml"/><Relationship Id="rId3" Type="http://schemas.openxmlformats.org/officeDocument/2006/relationships/tags" Target="../tags/tag167.xml"/><Relationship Id="rId2" Type="http://schemas.openxmlformats.org/officeDocument/2006/relationships/tags" Target="../tags/tag166.xml"/><Relationship Id="rId11" Type="http://schemas.openxmlformats.org/officeDocument/2006/relationships/notesSlide" Target="../notesSlides/notesSlide9.xml"/><Relationship Id="rId10" Type="http://schemas.openxmlformats.org/officeDocument/2006/relationships/slideLayout" Target="../slideLayouts/slideLayout17.xml"/><Relationship Id="rId1" Type="http://schemas.openxmlformats.org/officeDocument/2006/relationships/tags" Target="../tags/tag16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10870" y="1131472"/>
            <a:ext cx="10970260" cy="2152015"/>
          </a:xfrm>
        </p:spPr>
        <p:txBody>
          <a:bodyPr/>
          <a:lstStyle/>
          <a:p>
            <a:r>
              <a:rPr lang="zh-CN" altLang="en-US" spc="300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济民航〔2022〕7号</a:t>
            </a:r>
            <a:endParaRPr lang="zh-CN" altLang="en-US" spc="300"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baseline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7924864" y="609600"/>
            <a:ext cx="3352827" cy="4114833"/>
          </a:xfrm>
          <a:prstGeom prst="rect">
            <a:avLst/>
          </a:prstGeom>
          <a:noFill/>
          <a:ln w="38100">
            <a:solidFill>
              <a:schemeClr val="accent1">
                <a:alpha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914400" y="1538924"/>
            <a:ext cx="4267200" cy="702944"/>
          </a:xfrm>
          <a:prstGeom prst="rect">
            <a:avLst/>
          </a:prstGeom>
          <a:noFill/>
        </p:spPr>
        <p:txBody>
          <a:bodyPr wrap="square" lIns="63500" tIns="25400" rIns="63500" bIns="25400" rtlCol="0" anchor="b" anchorCtr="0">
            <a:normAutofit fontScale="70000"/>
          </a:bodyPr>
          <a:p>
            <a:pPr algn="l"/>
            <a:r>
              <a:rPr lang="zh-CN" altLang="zh-CN" sz="4000" b="1" spc="160" dirty="0">
                <a:solidFill>
                  <a:schemeClr val="dk1"/>
                </a:solidFill>
                <a:uFillTx/>
                <a:latin typeface="微软雅黑" panose="020B0503020204020204" charset="-122"/>
                <a:ea typeface="微软雅黑" panose="020B0503020204020204" charset="-122"/>
              </a:rPr>
              <a:t>大力开展法治宣传教育</a:t>
            </a:r>
            <a:endParaRPr lang="zh-CN" altLang="zh-CN" sz="4000" b="1" spc="160" dirty="0">
              <a:solidFill>
                <a:schemeClr val="dk1"/>
              </a:solidFill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4"/>
            </p:custDataLst>
          </p:nvPr>
        </p:nvSpPr>
        <p:spPr>
          <a:xfrm>
            <a:off x="914400" y="2392894"/>
            <a:ext cx="4267200" cy="2926182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rmAutofit lnSpcReduction="10000"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持续学习宣传党内法规和与民航业相关的法律法规，深入学习宣传党内法规，以党章、准则、条例等为重点，注重党内法规宣传同国家法律宣传的衔接协调，促进党内法规学习宣传常态化、制度化。加强事关民航高质量发展、事</a:t>
            </a:r>
            <a:endParaRPr lang="zh-CN" altLang="en-US" sz="2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endParaRPr lang="zh-CN" altLang="en-US" sz="2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>
            <p:custDataLst>
              <p:tags r:id="rId5"/>
            </p:custDataLst>
          </p:nvPr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" r="50000"/>
          <a:stretch>
            <a:fillRect/>
          </a:stretch>
        </p:blipFill>
        <p:spPr>
          <a:xfrm>
            <a:off x="5791200" y="914400"/>
            <a:ext cx="5181600" cy="533400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8160" h="8400">
                <a:moveTo>
                  <a:pt x="0" y="0"/>
                </a:moveTo>
                <a:lnTo>
                  <a:pt x="8160" y="0"/>
                </a:lnTo>
                <a:lnTo>
                  <a:pt x="8160" y="8400"/>
                </a:lnTo>
                <a:lnTo>
                  <a:pt x="0" y="8400"/>
                </a:lnTo>
                <a:lnTo>
                  <a:pt x="0" y="0"/>
                </a:lnTo>
                <a:close/>
              </a:path>
            </a:pathLst>
          </a:custGeom>
        </p:spPr>
      </p:pic>
    </p:spTree>
    <p:custDataLst>
      <p:tags r:id="rId7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 dirty="0">
                <a:latin typeface="Arial" panose="020B0604020202020204" pitchFamily="34" charset="0"/>
              </a:rPr>
              <a:t>感谢聆听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baseline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7924864" y="609600"/>
            <a:ext cx="3352827" cy="4114833"/>
          </a:xfrm>
          <a:prstGeom prst="rect">
            <a:avLst/>
          </a:prstGeom>
          <a:noFill/>
          <a:ln w="38100">
            <a:solidFill>
              <a:schemeClr val="accent1">
                <a:alpha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914400" y="1523886"/>
            <a:ext cx="4267200" cy="1068438"/>
          </a:xfrm>
          <a:prstGeom prst="rect">
            <a:avLst/>
          </a:prstGeom>
          <a:noFill/>
        </p:spPr>
        <p:txBody>
          <a:bodyPr wrap="square" lIns="63500" tIns="25400" rIns="63500" bIns="25400" rtlCol="0" anchor="b" anchorCtr="0">
            <a:normAutofit fontScale="90000" lnSpcReduction="20000"/>
          </a:bodyPr>
          <a:p>
            <a:pPr algn="l"/>
            <a:r>
              <a:rPr lang="zh-CN" altLang="zh-CN" sz="4000" b="1" spc="160" dirty="0">
                <a:solidFill>
                  <a:schemeClr val="dk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2022年法治民航建设工作方案</a:t>
            </a:r>
            <a:endParaRPr lang="zh-CN" altLang="zh-CN" sz="4000" b="1" spc="160" dirty="0">
              <a:solidFill>
                <a:schemeClr val="dk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4"/>
            </p:custDataLst>
          </p:nvPr>
        </p:nvSpPr>
        <p:spPr>
          <a:xfrm>
            <a:off x="914400" y="2743200"/>
            <a:ext cx="4267200" cy="2590914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t" anchorCtr="0">
            <a:normAutofit lnSpcReduction="10000"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20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2022年是党的二十大召开之年，是实施“十四五”规划的深化之年，也是实施“八五”普法规划关键之年。为深入贯彻落实中央和省、市关于法治政府建设决策部署，全力推进民航法治建设，制定工作方案如下：</a:t>
            </a:r>
            <a:endParaRPr lang="zh-CN" altLang="en-US" sz="20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>
            <p:custDataLst>
              <p:tags r:id="rId5"/>
            </p:custDataLst>
          </p:nvPr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" r="50000"/>
          <a:stretch>
            <a:fillRect/>
          </a:stretch>
        </p:blipFill>
        <p:spPr>
          <a:xfrm>
            <a:off x="5791200" y="914400"/>
            <a:ext cx="5181600" cy="533400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8160" h="8400">
                <a:moveTo>
                  <a:pt x="0" y="0"/>
                </a:moveTo>
                <a:lnTo>
                  <a:pt x="8160" y="0"/>
                </a:lnTo>
                <a:lnTo>
                  <a:pt x="8160" y="8400"/>
                </a:lnTo>
                <a:lnTo>
                  <a:pt x="0" y="8400"/>
                </a:lnTo>
                <a:lnTo>
                  <a:pt x="0" y="0"/>
                </a:lnTo>
                <a:close/>
              </a:path>
            </a:pathLst>
          </a:custGeom>
        </p:spPr>
      </p:pic>
    </p:spTree>
    <p:custDataLst>
      <p:tags r:id="rId7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2"/>
          <p:cNvSpPr txBox="1"/>
          <p:nvPr>
            <p:custDataLst>
              <p:tags r:id="rId1"/>
            </p:custDataLst>
          </p:nvPr>
        </p:nvSpPr>
        <p:spPr>
          <a:xfrm>
            <a:off x="1812290" y="2550795"/>
            <a:ext cx="8579485" cy="3204210"/>
          </a:xfrm>
          <a:prstGeom prst="rect">
            <a:avLst/>
          </a:prstGeom>
          <a:noFill/>
        </p:spPr>
        <p:txBody>
          <a:bodyPr wrap="square" lIns="91440" tIns="45720" rIns="91440" bIns="45720" rtlCol="0">
            <a:norm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fontAlgn="ctr">
              <a:lnSpc>
                <a:spcPct val="150000"/>
              </a:lnSpc>
              <a:spcAft>
                <a:spcPts val="0"/>
              </a:spcAft>
              <a:buClr>
                <a:schemeClr val="tx2">
                  <a:lumMod val="60000"/>
                  <a:lumOff val="40000"/>
                </a:schemeClr>
              </a:buClr>
              <a:buSzPct val="100000"/>
            </a:pPr>
            <a:r>
              <a:rPr lang="zh-CN" altLang="en-US" sz="2000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深入贯彻习近平法治思想，紧紧围绕全面依法治市总目标，以创建促提升，以示范带发展，纵深推进法治民航建设，加快构建职责明确、依法行政的民航治理体系，全面建设职能科学、权责法定、公开公正、智能高效、廉洁诚信、人民满意的法治民航，为全市经济社会发展提供有力的民航服务保障。</a:t>
            </a:r>
            <a:endParaRPr lang="zh-CN" altLang="en-US" sz="2000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" name="文本框 4"/>
          <p:cNvSpPr txBox="1"/>
          <p:nvPr>
            <p:custDataLst>
              <p:tags r:id="rId2"/>
            </p:custDataLst>
          </p:nvPr>
        </p:nvSpPr>
        <p:spPr>
          <a:xfrm>
            <a:off x="1812499" y="876872"/>
            <a:ext cx="8579701" cy="902363"/>
          </a:xfrm>
          <a:prstGeom prst="rect">
            <a:avLst/>
          </a:prstGeom>
          <a:noFill/>
        </p:spPr>
        <p:txBody>
          <a:bodyPr wrap="square" lIns="91440" tIns="45720" rIns="91440" bIns="45720" rtlCol="0">
            <a:normAutofit lnSpcReduction="1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4800" b="1" spc="500" dirty="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任务目标</a:t>
            </a:r>
            <a:endParaRPr lang="zh-CN" altLang="en-US" sz="4800" b="1" spc="500" dirty="0">
              <a:solidFill>
                <a:schemeClr val="dk1">
                  <a:lumMod val="85000"/>
                  <a:lumOff val="1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1" name="图形 1"/>
          <p:cNvSpPr/>
          <p:nvPr>
            <p:custDataLst>
              <p:tags r:id="rId3"/>
            </p:custDataLst>
          </p:nvPr>
        </p:nvSpPr>
        <p:spPr>
          <a:xfrm flipV="1">
            <a:off x="0" y="5466857"/>
            <a:ext cx="12204192" cy="1391143"/>
          </a:xfrm>
          <a:custGeom>
            <a:avLst/>
            <a:gdLst>
              <a:gd name="connsiteX0" fmla="*/ 0 w 12172675"/>
              <a:gd name="connsiteY0" fmla="*/ 0 h 3193660"/>
              <a:gd name="connsiteX1" fmla="*/ 0 w 12172675"/>
              <a:gd name="connsiteY1" fmla="*/ 1210971 h 3193660"/>
              <a:gd name="connsiteX2" fmla="*/ 12172675 w 12172675"/>
              <a:gd name="connsiteY2" fmla="*/ 1768017 h 3193660"/>
              <a:gd name="connsiteX3" fmla="*/ 12172675 w 12172675"/>
              <a:gd name="connsiteY3" fmla="*/ 0 h 3193660"/>
              <a:gd name="connsiteX4" fmla="*/ 0 w 12172675"/>
              <a:gd name="connsiteY4" fmla="*/ 0 h 3193660"/>
              <a:gd name="connsiteX0-1" fmla="*/ 0 w 12184848"/>
              <a:gd name="connsiteY0-2" fmla="*/ 0 h 3459884"/>
              <a:gd name="connsiteX1-3" fmla="*/ 0 w 12184848"/>
              <a:gd name="connsiteY1-4" fmla="*/ 1210971 h 3459884"/>
              <a:gd name="connsiteX2-5" fmla="*/ 12184848 w 12184848"/>
              <a:gd name="connsiteY2-6" fmla="*/ 2082671 h 3459884"/>
              <a:gd name="connsiteX3-7" fmla="*/ 12172675 w 12184848"/>
              <a:gd name="connsiteY3-8" fmla="*/ 0 h 3459884"/>
              <a:gd name="connsiteX4-9" fmla="*/ 0 w 12184848"/>
              <a:gd name="connsiteY4-10" fmla="*/ 0 h 3459884"/>
              <a:gd name="connsiteX0-11" fmla="*/ 0 w 12184848"/>
              <a:gd name="connsiteY0-12" fmla="*/ 0 h 3434859"/>
              <a:gd name="connsiteX1-13" fmla="*/ 12173 w 12184848"/>
              <a:gd name="connsiteY1-14" fmla="*/ 1039340 h 3434859"/>
              <a:gd name="connsiteX2-15" fmla="*/ 12184848 w 12184848"/>
              <a:gd name="connsiteY2-16" fmla="*/ 2082671 h 3434859"/>
              <a:gd name="connsiteX3-17" fmla="*/ 12172675 w 12184848"/>
              <a:gd name="connsiteY3-18" fmla="*/ 0 h 3434859"/>
              <a:gd name="connsiteX4-19" fmla="*/ 0 w 12184848"/>
              <a:gd name="connsiteY4-20" fmla="*/ 0 h 3434859"/>
              <a:gd name="connsiteX0-21" fmla="*/ 0 w 12184848"/>
              <a:gd name="connsiteY0-22" fmla="*/ 0 h 3263912"/>
              <a:gd name="connsiteX1-23" fmla="*/ 12173 w 12184848"/>
              <a:gd name="connsiteY1-24" fmla="*/ 1039340 h 3263912"/>
              <a:gd name="connsiteX2-25" fmla="*/ 12184848 w 12184848"/>
              <a:gd name="connsiteY2-26" fmla="*/ 1882436 h 3263912"/>
              <a:gd name="connsiteX3-27" fmla="*/ 12172675 w 12184848"/>
              <a:gd name="connsiteY3-28" fmla="*/ 0 h 3263912"/>
              <a:gd name="connsiteX4-29" fmla="*/ 0 w 12184848"/>
              <a:gd name="connsiteY4-30" fmla="*/ 0 h 326391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2184848" h="3263912">
                <a:moveTo>
                  <a:pt x="0" y="0"/>
                </a:moveTo>
                <a:lnTo>
                  <a:pt x="12173" y="1039340"/>
                </a:lnTo>
                <a:cubicBezTo>
                  <a:pt x="4386199" y="-680239"/>
                  <a:pt x="9343911" y="6040909"/>
                  <a:pt x="12184848" y="1882436"/>
                </a:cubicBezTo>
                <a:cubicBezTo>
                  <a:pt x="12180790" y="1188212"/>
                  <a:pt x="12176733" y="694224"/>
                  <a:pt x="12172675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4201" cap="flat">
            <a:noFill/>
            <a:prstDash val="solid"/>
            <a:miter/>
          </a:ln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2" name="图形 1"/>
          <p:cNvSpPr/>
          <p:nvPr>
            <p:custDataLst>
              <p:tags r:id="rId4"/>
            </p:custDataLst>
          </p:nvPr>
        </p:nvSpPr>
        <p:spPr>
          <a:xfrm flipV="1">
            <a:off x="0" y="5659389"/>
            <a:ext cx="12192000" cy="1198611"/>
          </a:xfrm>
          <a:custGeom>
            <a:avLst/>
            <a:gdLst>
              <a:gd name="connsiteX0" fmla="*/ 0 w 12172675"/>
              <a:gd name="connsiteY0" fmla="*/ 0 h 3193660"/>
              <a:gd name="connsiteX1" fmla="*/ 0 w 12172675"/>
              <a:gd name="connsiteY1" fmla="*/ 1210971 h 3193660"/>
              <a:gd name="connsiteX2" fmla="*/ 12172675 w 12172675"/>
              <a:gd name="connsiteY2" fmla="*/ 1768017 h 3193660"/>
              <a:gd name="connsiteX3" fmla="*/ 12172675 w 12172675"/>
              <a:gd name="connsiteY3" fmla="*/ 0 h 3193660"/>
              <a:gd name="connsiteX4" fmla="*/ 0 w 12172675"/>
              <a:gd name="connsiteY4" fmla="*/ 0 h 3193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72675" h="3193660">
                <a:moveTo>
                  <a:pt x="0" y="0"/>
                </a:moveTo>
                <a:lnTo>
                  <a:pt x="0" y="1210971"/>
                </a:lnTo>
                <a:cubicBezTo>
                  <a:pt x="4374026" y="-508608"/>
                  <a:pt x="9331738" y="5926490"/>
                  <a:pt x="12172675" y="1768017"/>
                </a:cubicBezTo>
                <a:lnTo>
                  <a:pt x="1217267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24201" cap="flat">
            <a:noFill/>
            <a:prstDash val="solid"/>
            <a:miter/>
          </a:ln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endParaRPr lang="zh-CN" altLang="en-US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grpSp>
        <p:nvGrpSpPr>
          <p:cNvPr id="7" name="组合 6"/>
          <p:cNvGrpSpPr>
            <a:grpSpLocks noChangeAspect="1"/>
          </p:cNvGrpSpPr>
          <p:nvPr>
            <p:custDataLst>
              <p:tags r:id="rId5"/>
            </p:custDataLst>
          </p:nvPr>
        </p:nvGrpSpPr>
        <p:grpSpPr>
          <a:xfrm>
            <a:off x="997546" y="876872"/>
            <a:ext cx="579393" cy="505579"/>
            <a:chOff x="1168400" y="1347856"/>
            <a:chExt cx="723913" cy="631688"/>
          </a:xfrm>
          <a:solidFill>
            <a:schemeClr val="bg1">
              <a:lumMod val="95000"/>
            </a:schemeClr>
          </a:solidFill>
        </p:grpSpPr>
        <p:sp>
          <p:nvSpPr>
            <p:cNvPr id="10" name="任意多边形: 形状 9"/>
            <p:cNvSpPr>
              <a:spLocks noChangeAspect="1"/>
            </p:cNvSpPr>
            <p:nvPr>
              <p:custDataLst>
                <p:tags r:id="rId6"/>
              </p:custDataLst>
            </p:nvPr>
          </p:nvSpPr>
          <p:spPr>
            <a:xfrm>
              <a:off x="1168400" y="1347856"/>
              <a:ext cx="311295" cy="631688"/>
            </a:xfrm>
            <a:custGeom>
              <a:avLst/>
              <a:gdLst>
                <a:gd name="connsiteX0" fmla="*/ 207995 w 295275"/>
                <a:gd name="connsiteY0" fmla="*/ 0 h 599179"/>
                <a:gd name="connsiteX1" fmla="*/ 218480 w 295275"/>
                <a:gd name="connsiteY1" fmla="*/ 17025 h 599179"/>
                <a:gd name="connsiteX2" fmla="*/ 263922 w 295275"/>
                <a:gd name="connsiteY2" fmla="*/ 59952 h 599179"/>
                <a:gd name="connsiteX3" fmla="*/ 275967 w 295275"/>
                <a:gd name="connsiteY3" fmla="*/ 66705 h 599179"/>
                <a:gd name="connsiteX4" fmla="*/ 258864 w 295275"/>
                <a:gd name="connsiteY4" fmla="*/ 77309 h 599179"/>
                <a:gd name="connsiteX5" fmla="*/ 164932 w 295275"/>
                <a:gd name="connsiteY5" fmla="*/ 229252 h 599179"/>
                <a:gd name="connsiteX6" fmla="*/ 145322 w 295275"/>
                <a:gd name="connsiteY6" fmla="*/ 303904 h 599179"/>
                <a:gd name="connsiteX7" fmla="*/ 295275 w 295275"/>
                <a:gd name="connsiteY7" fmla="*/ 303904 h 599179"/>
                <a:gd name="connsiteX8" fmla="*/ 295275 w 295275"/>
                <a:gd name="connsiteY8" fmla="*/ 599179 h 599179"/>
                <a:gd name="connsiteX9" fmla="*/ 0 w 295275"/>
                <a:gd name="connsiteY9" fmla="*/ 599179 h 599179"/>
                <a:gd name="connsiteX10" fmla="*/ 0 w 295275"/>
                <a:gd name="connsiteY10" fmla="*/ 303904 h 599179"/>
                <a:gd name="connsiteX11" fmla="*/ 5952 w 295275"/>
                <a:gd name="connsiteY11" fmla="*/ 269304 h 599179"/>
                <a:gd name="connsiteX12" fmla="*/ 204540 w 295275"/>
                <a:gd name="connsiteY12" fmla="*/ 547 h 599179"/>
                <a:gd name="connsiteX0-1" fmla="*/ 207995 w 295275"/>
                <a:gd name="connsiteY0-2" fmla="*/ 0 h 599179"/>
                <a:gd name="connsiteX1-3" fmla="*/ 218480 w 295275"/>
                <a:gd name="connsiteY1-4" fmla="*/ 17025 h 599179"/>
                <a:gd name="connsiteX2-5" fmla="*/ 263922 w 295275"/>
                <a:gd name="connsiteY2-6" fmla="*/ 59952 h 599179"/>
                <a:gd name="connsiteX3-7" fmla="*/ 275967 w 295275"/>
                <a:gd name="connsiteY3-8" fmla="*/ 66705 h 599179"/>
                <a:gd name="connsiteX4-9" fmla="*/ 258864 w 295275"/>
                <a:gd name="connsiteY4-10" fmla="*/ 77309 h 599179"/>
                <a:gd name="connsiteX5-11" fmla="*/ 164932 w 295275"/>
                <a:gd name="connsiteY5-12" fmla="*/ 229252 h 599179"/>
                <a:gd name="connsiteX6-13" fmla="*/ 152376 w 295275"/>
                <a:gd name="connsiteY6-14" fmla="*/ 303904 h 599179"/>
                <a:gd name="connsiteX7-15" fmla="*/ 295275 w 295275"/>
                <a:gd name="connsiteY7-16" fmla="*/ 303904 h 599179"/>
                <a:gd name="connsiteX8-17" fmla="*/ 295275 w 295275"/>
                <a:gd name="connsiteY8-18" fmla="*/ 599179 h 599179"/>
                <a:gd name="connsiteX9-19" fmla="*/ 0 w 295275"/>
                <a:gd name="connsiteY9-20" fmla="*/ 599179 h 599179"/>
                <a:gd name="connsiteX10-21" fmla="*/ 0 w 295275"/>
                <a:gd name="connsiteY10-22" fmla="*/ 303904 h 599179"/>
                <a:gd name="connsiteX11-23" fmla="*/ 5952 w 295275"/>
                <a:gd name="connsiteY11-24" fmla="*/ 269304 h 599179"/>
                <a:gd name="connsiteX12-25" fmla="*/ 204540 w 295275"/>
                <a:gd name="connsiteY12-26" fmla="*/ 547 h 599179"/>
                <a:gd name="connsiteX13" fmla="*/ 207995 w 295275"/>
                <a:gd name="connsiteY13" fmla="*/ 0 h 599179"/>
                <a:gd name="connsiteX0-27" fmla="*/ 207995 w 295275"/>
                <a:gd name="connsiteY0-28" fmla="*/ 0 h 599179"/>
                <a:gd name="connsiteX1-29" fmla="*/ 218480 w 295275"/>
                <a:gd name="connsiteY1-30" fmla="*/ 17025 h 599179"/>
                <a:gd name="connsiteX2-31" fmla="*/ 263922 w 295275"/>
                <a:gd name="connsiteY2-32" fmla="*/ 59952 h 599179"/>
                <a:gd name="connsiteX3-33" fmla="*/ 275967 w 295275"/>
                <a:gd name="connsiteY3-34" fmla="*/ 66705 h 599179"/>
                <a:gd name="connsiteX4-35" fmla="*/ 258864 w 295275"/>
                <a:gd name="connsiteY4-36" fmla="*/ 77309 h 599179"/>
                <a:gd name="connsiteX5-37" fmla="*/ 164932 w 295275"/>
                <a:gd name="connsiteY5-38" fmla="*/ 229252 h 599179"/>
                <a:gd name="connsiteX6-39" fmla="*/ 152376 w 295275"/>
                <a:gd name="connsiteY6-40" fmla="*/ 303904 h 599179"/>
                <a:gd name="connsiteX7-41" fmla="*/ 295275 w 295275"/>
                <a:gd name="connsiteY7-42" fmla="*/ 303904 h 599179"/>
                <a:gd name="connsiteX8-43" fmla="*/ 295275 w 295275"/>
                <a:gd name="connsiteY8-44" fmla="*/ 599179 h 599179"/>
                <a:gd name="connsiteX9-45" fmla="*/ 0 w 295275"/>
                <a:gd name="connsiteY9-46" fmla="*/ 599179 h 599179"/>
                <a:gd name="connsiteX10-47" fmla="*/ 0 w 295275"/>
                <a:gd name="connsiteY10-48" fmla="*/ 303904 h 599179"/>
                <a:gd name="connsiteX11-49" fmla="*/ 5952 w 295275"/>
                <a:gd name="connsiteY11-50" fmla="*/ 269304 h 599179"/>
                <a:gd name="connsiteX12-51" fmla="*/ 204540 w 295275"/>
                <a:gd name="connsiteY12-52" fmla="*/ 547 h 599179"/>
                <a:gd name="connsiteX13-53" fmla="*/ 207995 w 295275"/>
                <a:gd name="connsiteY13-54" fmla="*/ 0 h 599179"/>
                <a:gd name="connsiteX0-55" fmla="*/ 207995 w 295275"/>
                <a:gd name="connsiteY0-56" fmla="*/ 0 h 599179"/>
                <a:gd name="connsiteX1-57" fmla="*/ 218480 w 295275"/>
                <a:gd name="connsiteY1-58" fmla="*/ 17025 h 599179"/>
                <a:gd name="connsiteX2-59" fmla="*/ 263922 w 295275"/>
                <a:gd name="connsiteY2-60" fmla="*/ 59952 h 599179"/>
                <a:gd name="connsiteX3-61" fmla="*/ 275967 w 295275"/>
                <a:gd name="connsiteY3-62" fmla="*/ 66705 h 599179"/>
                <a:gd name="connsiteX4-63" fmla="*/ 258864 w 295275"/>
                <a:gd name="connsiteY4-64" fmla="*/ 77309 h 599179"/>
                <a:gd name="connsiteX5-65" fmla="*/ 164932 w 295275"/>
                <a:gd name="connsiteY5-66" fmla="*/ 229252 h 599179"/>
                <a:gd name="connsiteX6-67" fmla="*/ 152376 w 295275"/>
                <a:gd name="connsiteY6-68" fmla="*/ 303904 h 599179"/>
                <a:gd name="connsiteX7-69" fmla="*/ 295275 w 295275"/>
                <a:gd name="connsiteY7-70" fmla="*/ 303904 h 599179"/>
                <a:gd name="connsiteX8-71" fmla="*/ 295275 w 295275"/>
                <a:gd name="connsiteY8-72" fmla="*/ 599179 h 599179"/>
                <a:gd name="connsiteX9-73" fmla="*/ 0 w 295275"/>
                <a:gd name="connsiteY9-74" fmla="*/ 599179 h 599179"/>
                <a:gd name="connsiteX10-75" fmla="*/ 0 w 295275"/>
                <a:gd name="connsiteY10-76" fmla="*/ 303904 h 599179"/>
                <a:gd name="connsiteX11-77" fmla="*/ 5952 w 295275"/>
                <a:gd name="connsiteY11-78" fmla="*/ 269304 h 599179"/>
                <a:gd name="connsiteX12-79" fmla="*/ 204540 w 295275"/>
                <a:gd name="connsiteY12-80" fmla="*/ 547 h 599179"/>
                <a:gd name="connsiteX13-81" fmla="*/ 207995 w 295275"/>
                <a:gd name="connsiteY13-82" fmla="*/ 0 h 599179"/>
                <a:gd name="connsiteX0-83" fmla="*/ 207995 w 295275"/>
                <a:gd name="connsiteY0-84" fmla="*/ 0 h 599179"/>
                <a:gd name="connsiteX1-85" fmla="*/ 218480 w 295275"/>
                <a:gd name="connsiteY1-86" fmla="*/ 17025 h 599179"/>
                <a:gd name="connsiteX2-87" fmla="*/ 263922 w 295275"/>
                <a:gd name="connsiteY2-88" fmla="*/ 59952 h 599179"/>
                <a:gd name="connsiteX3-89" fmla="*/ 275967 w 295275"/>
                <a:gd name="connsiteY3-90" fmla="*/ 66705 h 599179"/>
                <a:gd name="connsiteX4-91" fmla="*/ 258864 w 295275"/>
                <a:gd name="connsiteY4-92" fmla="*/ 77309 h 599179"/>
                <a:gd name="connsiteX5-93" fmla="*/ 152376 w 295275"/>
                <a:gd name="connsiteY5-94" fmla="*/ 303904 h 599179"/>
                <a:gd name="connsiteX6-95" fmla="*/ 295275 w 295275"/>
                <a:gd name="connsiteY6-96" fmla="*/ 303904 h 599179"/>
                <a:gd name="connsiteX7-97" fmla="*/ 295275 w 295275"/>
                <a:gd name="connsiteY7-98" fmla="*/ 599179 h 599179"/>
                <a:gd name="connsiteX8-99" fmla="*/ 0 w 295275"/>
                <a:gd name="connsiteY8-100" fmla="*/ 599179 h 599179"/>
                <a:gd name="connsiteX9-101" fmla="*/ 0 w 295275"/>
                <a:gd name="connsiteY9-102" fmla="*/ 303904 h 599179"/>
                <a:gd name="connsiteX10-103" fmla="*/ 5952 w 295275"/>
                <a:gd name="connsiteY10-104" fmla="*/ 269304 h 599179"/>
                <a:gd name="connsiteX11-105" fmla="*/ 204540 w 295275"/>
                <a:gd name="connsiteY11-106" fmla="*/ 547 h 599179"/>
                <a:gd name="connsiteX12-107" fmla="*/ 207995 w 295275"/>
                <a:gd name="connsiteY12-108" fmla="*/ 0 h 599179"/>
                <a:gd name="connsiteX0-109" fmla="*/ 207995 w 295275"/>
                <a:gd name="connsiteY0-110" fmla="*/ 0 h 599179"/>
                <a:gd name="connsiteX1-111" fmla="*/ 218480 w 295275"/>
                <a:gd name="connsiteY1-112" fmla="*/ 17025 h 599179"/>
                <a:gd name="connsiteX2-113" fmla="*/ 263922 w 295275"/>
                <a:gd name="connsiteY2-114" fmla="*/ 59952 h 599179"/>
                <a:gd name="connsiteX3-115" fmla="*/ 275967 w 295275"/>
                <a:gd name="connsiteY3-116" fmla="*/ 66705 h 599179"/>
                <a:gd name="connsiteX4-117" fmla="*/ 258864 w 295275"/>
                <a:gd name="connsiteY4-118" fmla="*/ 77309 h 599179"/>
                <a:gd name="connsiteX5-119" fmla="*/ 152376 w 295275"/>
                <a:gd name="connsiteY5-120" fmla="*/ 303904 h 599179"/>
                <a:gd name="connsiteX6-121" fmla="*/ 295275 w 295275"/>
                <a:gd name="connsiteY6-122" fmla="*/ 303904 h 599179"/>
                <a:gd name="connsiteX7-123" fmla="*/ 295275 w 295275"/>
                <a:gd name="connsiteY7-124" fmla="*/ 599179 h 599179"/>
                <a:gd name="connsiteX8-125" fmla="*/ 0 w 295275"/>
                <a:gd name="connsiteY8-126" fmla="*/ 599179 h 599179"/>
                <a:gd name="connsiteX9-127" fmla="*/ 0 w 295275"/>
                <a:gd name="connsiteY9-128" fmla="*/ 303904 h 599179"/>
                <a:gd name="connsiteX10-129" fmla="*/ 5952 w 295275"/>
                <a:gd name="connsiteY10-130" fmla="*/ 269304 h 599179"/>
                <a:gd name="connsiteX11-131" fmla="*/ 204540 w 295275"/>
                <a:gd name="connsiteY11-132" fmla="*/ 547 h 599179"/>
                <a:gd name="connsiteX12-133" fmla="*/ 207995 w 295275"/>
                <a:gd name="connsiteY12-134" fmla="*/ 0 h 599179"/>
                <a:gd name="connsiteX0-135" fmla="*/ 207995 w 295275"/>
                <a:gd name="connsiteY0-136" fmla="*/ 0 h 599179"/>
                <a:gd name="connsiteX1-137" fmla="*/ 218480 w 295275"/>
                <a:gd name="connsiteY1-138" fmla="*/ 17025 h 599179"/>
                <a:gd name="connsiteX2-139" fmla="*/ 263922 w 295275"/>
                <a:gd name="connsiteY2-140" fmla="*/ 59952 h 599179"/>
                <a:gd name="connsiteX3-141" fmla="*/ 275967 w 295275"/>
                <a:gd name="connsiteY3-142" fmla="*/ 66705 h 599179"/>
                <a:gd name="connsiteX4-143" fmla="*/ 152376 w 295275"/>
                <a:gd name="connsiteY4-144" fmla="*/ 303904 h 599179"/>
                <a:gd name="connsiteX5-145" fmla="*/ 295275 w 295275"/>
                <a:gd name="connsiteY5-146" fmla="*/ 303904 h 599179"/>
                <a:gd name="connsiteX6-147" fmla="*/ 295275 w 295275"/>
                <a:gd name="connsiteY6-148" fmla="*/ 599179 h 599179"/>
                <a:gd name="connsiteX7-149" fmla="*/ 0 w 295275"/>
                <a:gd name="connsiteY7-150" fmla="*/ 599179 h 599179"/>
                <a:gd name="connsiteX8-151" fmla="*/ 0 w 295275"/>
                <a:gd name="connsiteY8-152" fmla="*/ 303904 h 599179"/>
                <a:gd name="connsiteX9-153" fmla="*/ 5952 w 295275"/>
                <a:gd name="connsiteY9-154" fmla="*/ 269304 h 599179"/>
                <a:gd name="connsiteX10-155" fmla="*/ 204540 w 295275"/>
                <a:gd name="connsiteY10-156" fmla="*/ 547 h 599179"/>
                <a:gd name="connsiteX11-157" fmla="*/ 207995 w 295275"/>
                <a:gd name="connsiteY11-158" fmla="*/ 0 h 599179"/>
                <a:gd name="connsiteX0-159" fmla="*/ 207995 w 295275"/>
                <a:gd name="connsiteY0-160" fmla="*/ 0 h 599179"/>
                <a:gd name="connsiteX1-161" fmla="*/ 218480 w 295275"/>
                <a:gd name="connsiteY1-162" fmla="*/ 17025 h 599179"/>
                <a:gd name="connsiteX2-163" fmla="*/ 263922 w 295275"/>
                <a:gd name="connsiteY2-164" fmla="*/ 59952 h 599179"/>
                <a:gd name="connsiteX3-165" fmla="*/ 275967 w 295275"/>
                <a:gd name="connsiteY3-166" fmla="*/ 66705 h 599179"/>
                <a:gd name="connsiteX4-167" fmla="*/ 152376 w 295275"/>
                <a:gd name="connsiteY4-168" fmla="*/ 303904 h 599179"/>
                <a:gd name="connsiteX5-169" fmla="*/ 295275 w 295275"/>
                <a:gd name="connsiteY5-170" fmla="*/ 303904 h 599179"/>
                <a:gd name="connsiteX6-171" fmla="*/ 295275 w 295275"/>
                <a:gd name="connsiteY6-172" fmla="*/ 599179 h 599179"/>
                <a:gd name="connsiteX7-173" fmla="*/ 0 w 295275"/>
                <a:gd name="connsiteY7-174" fmla="*/ 599179 h 599179"/>
                <a:gd name="connsiteX8-175" fmla="*/ 0 w 295275"/>
                <a:gd name="connsiteY8-176" fmla="*/ 303904 h 599179"/>
                <a:gd name="connsiteX9-177" fmla="*/ 5952 w 295275"/>
                <a:gd name="connsiteY9-178" fmla="*/ 269304 h 599179"/>
                <a:gd name="connsiteX10-179" fmla="*/ 204540 w 295275"/>
                <a:gd name="connsiteY10-180" fmla="*/ 547 h 599179"/>
                <a:gd name="connsiteX11-181" fmla="*/ 207995 w 295275"/>
                <a:gd name="connsiteY11-182" fmla="*/ 0 h 599179"/>
                <a:gd name="connsiteX0-183" fmla="*/ 207995 w 295275"/>
                <a:gd name="connsiteY0-184" fmla="*/ 0 h 599179"/>
                <a:gd name="connsiteX1-185" fmla="*/ 218480 w 295275"/>
                <a:gd name="connsiteY1-186" fmla="*/ 17025 h 599179"/>
                <a:gd name="connsiteX2-187" fmla="*/ 263922 w 295275"/>
                <a:gd name="connsiteY2-188" fmla="*/ 59952 h 599179"/>
                <a:gd name="connsiteX3-189" fmla="*/ 275967 w 295275"/>
                <a:gd name="connsiteY3-190" fmla="*/ 66705 h 599179"/>
                <a:gd name="connsiteX4-191" fmla="*/ 152376 w 295275"/>
                <a:gd name="connsiteY4-192" fmla="*/ 303904 h 599179"/>
                <a:gd name="connsiteX5-193" fmla="*/ 295275 w 295275"/>
                <a:gd name="connsiteY5-194" fmla="*/ 303904 h 599179"/>
                <a:gd name="connsiteX6-195" fmla="*/ 295275 w 295275"/>
                <a:gd name="connsiteY6-196" fmla="*/ 599179 h 599179"/>
                <a:gd name="connsiteX7-197" fmla="*/ 0 w 295275"/>
                <a:gd name="connsiteY7-198" fmla="*/ 599179 h 599179"/>
                <a:gd name="connsiteX8-199" fmla="*/ 0 w 295275"/>
                <a:gd name="connsiteY8-200" fmla="*/ 303904 h 599179"/>
                <a:gd name="connsiteX9-201" fmla="*/ 5952 w 295275"/>
                <a:gd name="connsiteY9-202" fmla="*/ 269304 h 599179"/>
                <a:gd name="connsiteX10-203" fmla="*/ 204540 w 295275"/>
                <a:gd name="connsiteY10-204" fmla="*/ 547 h 599179"/>
                <a:gd name="connsiteX11-205" fmla="*/ 207995 w 295275"/>
                <a:gd name="connsiteY11-206" fmla="*/ 0 h 599179"/>
                <a:gd name="connsiteX0-207" fmla="*/ 207995 w 295275"/>
                <a:gd name="connsiteY0-208" fmla="*/ 0 h 599179"/>
                <a:gd name="connsiteX1-209" fmla="*/ 218480 w 295275"/>
                <a:gd name="connsiteY1-210" fmla="*/ 17025 h 599179"/>
                <a:gd name="connsiteX2-211" fmla="*/ 263922 w 295275"/>
                <a:gd name="connsiteY2-212" fmla="*/ 59952 h 599179"/>
                <a:gd name="connsiteX3-213" fmla="*/ 275967 w 295275"/>
                <a:gd name="connsiteY3-214" fmla="*/ 66705 h 599179"/>
                <a:gd name="connsiteX4-215" fmla="*/ 152376 w 295275"/>
                <a:gd name="connsiteY4-216" fmla="*/ 303904 h 599179"/>
                <a:gd name="connsiteX5-217" fmla="*/ 295275 w 295275"/>
                <a:gd name="connsiteY5-218" fmla="*/ 303904 h 599179"/>
                <a:gd name="connsiteX6-219" fmla="*/ 295275 w 295275"/>
                <a:gd name="connsiteY6-220" fmla="*/ 599179 h 599179"/>
                <a:gd name="connsiteX7-221" fmla="*/ 0 w 295275"/>
                <a:gd name="connsiteY7-222" fmla="*/ 599179 h 599179"/>
                <a:gd name="connsiteX8-223" fmla="*/ 0 w 295275"/>
                <a:gd name="connsiteY8-224" fmla="*/ 303904 h 599179"/>
                <a:gd name="connsiteX9-225" fmla="*/ 5952 w 295275"/>
                <a:gd name="connsiteY9-226" fmla="*/ 269304 h 599179"/>
                <a:gd name="connsiteX10-227" fmla="*/ 204540 w 295275"/>
                <a:gd name="connsiteY10-228" fmla="*/ 547 h 599179"/>
                <a:gd name="connsiteX11-229" fmla="*/ 207995 w 295275"/>
                <a:gd name="connsiteY11-230" fmla="*/ 0 h 599179"/>
                <a:gd name="connsiteX0-231" fmla="*/ 207995 w 295275"/>
                <a:gd name="connsiteY0-232" fmla="*/ 0 h 599179"/>
                <a:gd name="connsiteX1-233" fmla="*/ 218480 w 295275"/>
                <a:gd name="connsiteY1-234" fmla="*/ 17025 h 599179"/>
                <a:gd name="connsiteX2-235" fmla="*/ 263922 w 295275"/>
                <a:gd name="connsiteY2-236" fmla="*/ 59952 h 599179"/>
                <a:gd name="connsiteX3-237" fmla="*/ 275967 w 295275"/>
                <a:gd name="connsiteY3-238" fmla="*/ 66705 h 599179"/>
                <a:gd name="connsiteX4-239" fmla="*/ 152376 w 295275"/>
                <a:gd name="connsiteY4-240" fmla="*/ 303904 h 599179"/>
                <a:gd name="connsiteX5-241" fmla="*/ 295275 w 295275"/>
                <a:gd name="connsiteY5-242" fmla="*/ 303904 h 599179"/>
                <a:gd name="connsiteX6-243" fmla="*/ 295275 w 295275"/>
                <a:gd name="connsiteY6-244" fmla="*/ 599179 h 599179"/>
                <a:gd name="connsiteX7-245" fmla="*/ 0 w 295275"/>
                <a:gd name="connsiteY7-246" fmla="*/ 599179 h 599179"/>
                <a:gd name="connsiteX8-247" fmla="*/ 0 w 295275"/>
                <a:gd name="connsiteY8-248" fmla="*/ 303904 h 599179"/>
                <a:gd name="connsiteX9-249" fmla="*/ 204540 w 295275"/>
                <a:gd name="connsiteY9-250" fmla="*/ 547 h 599179"/>
                <a:gd name="connsiteX10-251" fmla="*/ 207995 w 295275"/>
                <a:gd name="connsiteY10-252" fmla="*/ 0 h 599179"/>
                <a:gd name="connsiteX0-253" fmla="*/ 207995 w 295275"/>
                <a:gd name="connsiteY0-254" fmla="*/ 0 h 599179"/>
                <a:gd name="connsiteX1-255" fmla="*/ 218480 w 295275"/>
                <a:gd name="connsiteY1-256" fmla="*/ 17025 h 599179"/>
                <a:gd name="connsiteX2-257" fmla="*/ 263922 w 295275"/>
                <a:gd name="connsiteY2-258" fmla="*/ 59952 h 599179"/>
                <a:gd name="connsiteX3-259" fmla="*/ 275967 w 295275"/>
                <a:gd name="connsiteY3-260" fmla="*/ 66705 h 599179"/>
                <a:gd name="connsiteX4-261" fmla="*/ 152376 w 295275"/>
                <a:gd name="connsiteY4-262" fmla="*/ 303904 h 599179"/>
                <a:gd name="connsiteX5-263" fmla="*/ 295275 w 295275"/>
                <a:gd name="connsiteY5-264" fmla="*/ 303904 h 599179"/>
                <a:gd name="connsiteX6-265" fmla="*/ 295275 w 295275"/>
                <a:gd name="connsiteY6-266" fmla="*/ 599179 h 599179"/>
                <a:gd name="connsiteX7-267" fmla="*/ 0 w 295275"/>
                <a:gd name="connsiteY7-268" fmla="*/ 599179 h 599179"/>
                <a:gd name="connsiteX8-269" fmla="*/ 0 w 295275"/>
                <a:gd name="connsiteY8-270" fmla="*/ 303904 h 599179"/>
                <a:gd name="connsiteX9-271" fmla="*/ 204540 w 295275"/>
                <a:gd name="connsiteY9-272" fmla="*/ 547 h 599179"/>
                <a:gd name="connsiteX10-273" fmla="*/ 207995 w 295275"/>
                <a:gd name="connsiteY10-274" fmla="*/ 0 h 599179"/>
                <a:gd name="connsiteX0-275" fmla="*/ 207995 w 295275"/>
                <a:gd name="connsiteY0-276" fmla="*/ 0 h 599179"/>
                <a:gd name="connsiteX1-277" fmla="*/ 218480 w 295275"/>
                <a:gd name="connsiteY1-278" fmla="*/ 17025 h 599179"/>
                <a:gd name="connsiteX2-279" fmla="*/ 263922 w 295275"/>
                <a:gd name="connsiteY2-280" fmla="*/ 59952 h 599179"/>
                <a:gd name="connsiteX3-281" fmla="*/ 275967 w 295275"/>
                <a:gd name="connsiteY3-282" fmla="*/ 66705 h 599179"/>
                <a:gd name="connsiteX4-283" fmla="*/ 152376 w 295275"/>
                <a:gd name="connsiteY4-284" fmla="*/ 303904 h 599179"/>
                <a:gd name="connsiteX5-285" fmla="*/ 295275 w 295275"/>
                <a:gd name="connsiteY5-286" fmla="*/ 303904 h 599179"/>
                <a:gd name="connsiteX6-287" fmla="*/ 295275 w 295275"/>
                <a:gd name="connsiteY6-288" fmla="*/ 599179 h 599179"/>
                <a:gd name="connsiteX7-289" fmla="*/ 0 w 295275"/>
                <a:gd name="connsiteY7-290" fmla="*/ 599179 h 599179"/>
                <a:gd name="connsiteX8-291" fmla="*/ 0 w 295275"/>
                <a:gd name="connsiteY8-292" fmla="*/ 303904 h 599179"/>
                <a:gd name="connsiteX9-293" fmla="*/ 207995 w 295275"/>
                <a:gd name="connsiteY9-294" fmla="*/ 0 h 599179"/>
                <a:gd name="connsiteX0-295" fmla="*/ 207995 w 295275"/>
                <a:gd name="connsiteY0-296" fmla="*/ 0 h 599179"/>
                <a:gd name="connsiteX1-297" fmla="*/ 218480 w 295275"/>
                <a:gd name="connsiteY1-298" fmla="*/ 17025 h 599179"/>
                <a:gd name="connsiteX2-299" fmla="*/ 263922 w 295275"/>
                <a:gd name="connsiteY2-300" fmla="*/ 59952 h 599179"/>
                <a:gd name="connsiteX3-301" fmla="*/ 275967 w 295275"/>
                <a:gd name="connsiteY3-302" fmla="*/ 66705 h 599179"/>
                <a:gd name="connsiteX4-303" fmla="*/ 152376 w 295275"/>
                <a:gd name="connsiteY4-304" fmla="*/ 303904 h 599179"/>
                <a:gd name="connsiteX5-305" fmla="*/ 295275 w 295275"/>
                <a:gd name="connsiteY5-306" fmla="*/ 303904 h 599179"/>
                <a:gd name="connsiteX6-307" fmla="*/ 295275 w 295275"/>
                <a:gd name="connsiteY6-308" fmla="*/ 599179 h 599179"/>
                <a:gd name="connsiteX7-309" fmla="*/ 0 w 295275"/>
                <a:gd name="connsiteY7-310" fmla="*/ 599179 h 599179"/>
                <a:gd name="connsiteX8-311" fmla="*/ 0 w 295275"/>
                <a:gd name="connsiteY8-312" fmla="*/ 303904 h 599179"/>
                <a:gd name="connsiteX9-313" fmla="*/ 207995 w 295275"/>
                <a:gd name="connsiteY9-314" fmla="*/ 0 h 599179"/>
                <a:gd name="connsiteX0-315" fmla="*/ 207995 w 295275"/>
                <a:gd name="connsiteY0-316" fmla="*/ 0 h 599179"/>
                <a:gd name="connsiteX1-317" fmla="*/ 218480 w 295275"/>
                <a:gd name="connsiteY1-318" fmla="*/ 17025 h 599179"/>
                <a:gd name="connsiteX2-319" fmla="*/ 263922 w 295275"/>
                <a:gd name="connsiteY2-320" fmla="*/ 59952 h 599179"/>
                <a:gd name="connsiteX3-321" fmla="*/ 275967 w 295275"/>
                <a:gd name="connsiteY3-322" fmla="*/ 66705 h 599179"/>
                <a:gd name="connsiteX4-323" fmla="*/ 152376 w 295275"/>
                <a:gd name="connsiteY4-324" fmla="*/ 303904 h 599179"/>
                <a:gd name="connsiteX5-325" fmla="*/ 295275 w 295275"/>
                <a:gd name="connsiteY5-326" fmla="*/ 303904 h 599179"/>
                <a:gd name="connsiteX6-327" fmla="*/ 295275 w 295275"/>
                <a:gd name="connsiteY6-328" fmla="*/ 599179 h 599179"/>
                <a:gd name="connsiteX7-329" fmla="*/ 0 w 295275"/>
                <a:gd name="connsiteY7-330" fmla="*/ 599179 h 599179"/>
                <a:gd name="connsiteX8-331" fmla="*/ 0 w 295275"/>
                <a:gd name="connsiteY8-332" fmla="*/ 303904 h 599179"/>
                <a:gd name="connsiteX9-333" fmla="*/ 207995 w 295275"/>
                <a:gd name="connsiteY9-334" fmla="*/ 0 h 599179"/>
                <a:gd name="connsiteX0-335" fmla="*/ 207995 w 295275"/>
                <a:gd name="connsiteY0-336" fmla="*/ 0 h 599179"/>
                <a:gd name="connsiteX1-337" fmla="*/ 218480 w 295275"/>
                <a:gd name="connsiteY1-338" fmla="*/ 17025 h 599179"/>
                <a:gd name="connsiteX2-339" fmla="*/ 263922 w 295275"/>
                <a:gd name="connsiteY2-340" fmla="*/ 59952 h 599179"/>
                <a:gd name="connsiteX3-341" fmla="*/ 275967 w 295275"/>
                <a:gd name="connsiteY3-342" fmla="*/ 66705 h 599179"/>
                <a:gd name="connsiteX4-343" fmla="*/ 152376 w 295275"/>
                <a:gd name="connsiteY4-344" fmla="*/ 303904 h 599179"/>
                <a:gd name="connsiteX5-345" fmla="*/ 295275 w 295275"/>
                <a:gd name="connsiteY5-346" fmla="*/ 303904 h 599179"/>
                <a:gd name="connsiteX6-347" fmla="*/ 295275 w 295275"/>
                <a:gd name="connsiteY6-348" fmla="*/ 599179 h 599179"/>
                <a:gd name="connsiteX7-349" fmla="*/ 0 w 295275"/>
                <a:gd name="connsiteY7-350" fmla="*/ 599179 h 599179"/>
                <a:gd name="connsiteX8-351" fmla="*/ 0 w 295275"/>
                <a:gd name="connsiteY8-352" fmla="*/ 303904 h 599179"/>
                <a:gd name="connsiteX9-353" fmla="*/ 207995 w 295275"/>
                <a:gd name="connsiteY9-354" fmla="*/ 0 h 599179"/>
                <a:gd name="connsiteX0-355" fmla="*/ 207995 w 295275"/>
                <a:gd name="connsiteY0-356" fmla="*/ 0 h 599179"/>
                <a:gd name="connsiteX1-357" fmla="*/ 218480 w 295275"/>
                <a:gd name="connsiteY1-358" fmla="*/ 17025 h 599179"/>
                <a:gd name="connsiteX2-359" fmla="*/ 263922 w 295275"/>
                <a:gd name="connsiteY2-360" fmla="*/ 59952 h 599179"/>
                <a:gd name="connsiteX3-361" fmla="*/ 275967 w 295275"/>
                <a:gd name="connsiteY3-362" fmla="*/ 66705 h 599179"/>
                <a:gd name="connsiteX4-363" fmla="*/ 152376 w 295275"/>
                <a:gd name="connsiteY4-364" fmla="*/ 303904 h 599179"/>
                <a:gd name="connsiteX5-365" fmla="*/ 295275 w 295275"/>
                <a:gd name="connsiteY5-366" fmla="*/ 303904 h 599179"/>
                <a:gd name="connsiteX6-367" fmla="*/ 295275 w 295275"/>
                <a:gd name="connsiteY6-368" fmla="*/ 599179 h 599179"/>
                <a:gd name="connsiteX7-369" fmla="*/ 0 w 295275"/>
                <a:gd name="connsiteY7-370" fmla="*/ 599179 h 599179"/>
                <a:gd name="connsiteX8-371" fmla="*/ 0 w 295275"/>
                <a:gd name="connsiteY8-372" fmla="*/ 303904 h 599179"/>
                <a:gd name="connsiteX9-373" fmla="*/ 207995 w 295275"/>
                <a:gd name="connsiteY9-374" fmla="*/ 0 h 599179"/>
                <a:gd name="connsiteX0-375" fmla="*/ 207995 w 295275"/>
                <a:gd name="connsiteY0-376" fmla="*/ 0 h 599179"/>
                <a:gd name="connsiteX1-377" fmla="*/ 218480 w 295275"/>
                <a:gd name="connsiteY1-378" fmla="*/ 17025 h 599179"/>
                <a:gd name="connsiteX2-379" fmla="*/ 263922 w 295275"/>
                <a:gd name="connsiteY2-380" fmla="*/ 59952 h 599179"/>
                <a:gd name="connsiteX3-381" fmla="*/ 275967 w 295275"/>
                <a:gd name="connsiteY3-382" fmla="*/ 66705 h 599179"/>
                <a:gd name="connsiteX4-383" fmla="*/ 152376 w 295275"/>
                <a:gd name="connsiteY4-384" fmla="*/ 303904 h 599179"/>
                <a:gd name="connsiteX5-385" fmla="*/ 295275 w 295275"/>
                <a:gd name="connsiteY5-386" fmla="*/ 303904 h 599179"/>
                <a:gd name="connsiteX6-387" fmla="*/ 295275 w 295275"/>
                <a:gd name="connsiteY6-388" fmla="*/ 599179 h 599179"/>
                <a:gd name="connsiteX7-389" fmla="*/ 0 w 295275"/>
                <a:gd name="connsiteY7-390" fmla="*/ 599179 h 599179"/>
                <a:gd name="connsiteX8-391" fmla="*/ 0 w 295275"/>
                <a:gd name="connsiteY8-392" fmla="*/ 303904 h 599179"/>
                <a:gd name="connsiteX9-393" fmla="*/ 207995 w 295275"/>
                <a:gd name="connsiteY9-394" fmla="*/ 0 h 599179"/>
                <a:gd name="connsiteX0-395" fmla="*/ 207995 w 295275"/>
                <a:gd name="connsiteY0-396" fmla="*/ 0 h 599179"/>
                <a:gd name="connsiteX1-397" fmla="*/ 218480 w 295275"/>
                <a:gd name="connsiteY1-398" fmla="*/ 17025 h 599179"/>
                <a:gd name="connsiteX2-399" fmla="*/ 263922 w 295275"/>
                <a:gd name="connsiteY2-400" fmla="*/ 59952 h 599179"/>
                <a:gd name="connsiteX3-401" fmla="*/ 275967 w 295275"/>
                <a:gd name="connsiteY3-402" fmla="*/ 66705 h 599179"/>
                <a:gd name="connsiteX4-403" fmla="*/ 152376 w 295275"/>
                <a:gd name="connsiteY4-404" fmla="*/ 303904 h 599179"/>
                <a:gd name="connsiteX5-405" fmla="*/ 295275 w 295275"/>
                <a:gd name="connsiteY5-406" fmla="*/ 303904 h 599179"/>
                <a:gd name="connsiteX6-407" fmla="*/ 295275 w 295275"/>
                <a:gd name="connsiteY6-408" fmla="*/ 599179 h 599179"/>
                <a:gd name="connsiteX7-409" fmla="*/ 0 w 295275"/>
                <a:gd name="connsiteY7-410" fmla="*/ 599179 h 599179"/>
                <a:gd name="connsiteX8-411" fmla="*/ 0 w 295275"/>
                <a:gd name="connsiteY8-412" fmla="*/ 303904 h 599179"/>
                <a:gd name="connsiteX9-413" fmla="*/ 207995 w 295275"/>
                <a:gd name="connsiteY9-414" fmla="*/ 0 h 599179"/>
                <a:gd name="connsiteX0-415" fmla="*/ 207995 w 295275"/>
                <a:gd name="connsiteY0-416" fmla="*/ 0 h 599179"/>
                <a:gd name="connsiteX1-417" fmla="*/ 218480 w 295275"/>
                <a:gd name="connsiteY1-418" fmla="*/ 17025 h 599179"/>
                <a:gd name="connsiteX2-419" fmla="*/ 263922 w 295275"/>
                <a:gd name="connsiteY2-420" fmla="*/ 59952 h 599179"/>
                <a:gd name="connsiteX3-421" fmla="*/ 275967 w 295275"/>
                <a:gd name="connsiteY3-422" fmla="*/ 66705 h 599179"/>
                <a:gd name="connsiteX4-423" fmla="*/ 152376 w 295275"/>
                <a:gd name="connsiteY4-424" fmla="*/ 303904 h 599179"/>
                <a:gd name="connsiteX5-425" fmla="*/ 295275 w 295275"/>
                <a:gd name="connsiteY5-426" fmla="*/ 303904 h 599179"/>
                <a:gd name="connsiteX6-427" fmla="*/ 295275 w 295275"/>
                <a:gd name="connsiteY6-428" fmla="*/ 599179 h 599179"/>
                <a:gd name="connsiteX7-429" fmla="*/ 0 w 295275"/>
                <a:gd name="connsiteY7-430" fmla="*/ 599179 h 599179"/>
                <a:gd name="connsiteX8-431" fmla="*/ 0 w 295275"/>
                <a:gd name="connsiteY8-432" fmla="*/ 334942 h 599179"/>
                <a:gd name="connsiteX9-433" fmla="*/ 207995 w 295275"/>
                <a:gd name="connsiteY9-434" fmla="*/ 0 h 599179"/>
                <a:gd name="connsiteX0-435" fmla="*/ 207995 w 295275"/>
                <a:gd name="connsiteY0-436" fmla="*/ 0 h 599179"/>
                <a:gd name="connsiteX1-437" fmla="*/ 218480 w 295275"/>
                <a:gd name="connsiteY1-438" fmla="*/ 17025 h 599179"/>
                <a:gd name="connsiteX2-439" fmla="*/ 263922 w 295275"/>
                <a:gd name="connsiteY2-440" fmla="*/ 59952 h 599179"/>
                <a:gd name="connsiteX3-441" fmla="*/ 275967 w 295275"/>
                <a:gd name="connsiteY3-442" fmla="*/ 66705 h 599179"/>
                <a:gd name="connsiteX4-443" fmla="*/ 152376 w 295275"/>
                <a:gd name="connsiteY4-444" fmla="*/ 303904 h 599179"/>
                <a:gd name="connsiteX5-445" fmla="*/ 295275 w 295275"/>
                <a:gd name="connsiteY5-446" fmla="*/ 303904 h 599179"/>
                <a:gd name="connsiteX6-447" fmla="*/ 295275 w 295275"/>
                <a:gd name="connsiteY6-448" fmla="*/ 599179 h 599179"/>
                <a:gd name="connsiteX7-449" fmla="*/ 0 w 295275"/>
                <a:gd name="connsiteY7-450" fmla="*/ 599179 h 599179"/>
                <a:gd name="connsiteX8-451" fmla="*/ 0 w 295275"/>
                <a:gd name="connsiteY8-452" fmla="*/ 334942 h 599179"/>
                <a:gd name="connsiteX9-453" fmla="*/ 207995 w 295275"/>
                <a:gd name="connsiteY9-454" fmla="*/ 0 h 599179"/>
                <a:gd name="connsiteX0-455" fmla="*/ 207995 w 295275"/>
                <a:gd name="connsiteY0-456" fmla="*/ 0 h 599179"/>
                <a:gd name="connsiteX1-457" fmla="*/ 218480 w 295275"/>
                <a:gd name="connsiteY1-458" fmla="*/ 17025 h 599179"/>
                <a:gd name="connsiteX2-459" fmla="*/ 263922 w 295275"/>
                <a:gd name="connsiteY2-460" fmla="*/ 59952 h 599179"/>
                <a:gd name="connsiteX3-461" fmla="*/ 275967 w 295275"/>
                <a:gd name="connsiteY3-462" fmla="*/ 66705 h 599179"/>
                <a:gd name="connsiteX4-463" fmla="*/ 152376 w 295275"/>
                <a:gd name="connsiteY4-464" fmla="*/ 303904 h 599179"/>
                <a:gd name="connsiteX5-465" fmla="*/ 295275 w 295275"/>
                <a:gd name="connsiteY5-466" fmla="*/ 303904 h 599179"/>
                <a:gd name="connsiteX6-467" fmla="*/ 295275 w 295275"/>
                <a:gd name="connsiteY6-468" fmla="*/ 599179 h 599179"/>
                <a:gd name="connsiteX7-469" fmla="*/ 0 w 295275"/>
                <a:gd name="connsiteY7-470" fmla="*/ 599179 h 599179"/>
                <a:gd name="connsiteX8-471" fmla="*/ 0 w 295275"/>
                <a:gd name="connsiteY8-472" fmla="*/ 334942 h 599179"/>
                <a:gd name="connsiteX9-473" fmla="*/ 207995 w 295275"/>
                <a:gd name="connsiteY9-474" fmla="*/ 0 h 59917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</a:cxnLst>
              <a:rect l="l" t="t" r="r" b="b"/>
              <a:pathLst>
                <a:path w="295275" h="599179">
                  <a:moveTo>
                    <a:pt x="207995" y="0"/>
                  </a:moveTo>
                  <a:lnTo>
                    <a:pt x="218480" y="17025"/>
                  </a:lnTo>
                  <a:cubicBezTo>
                    <a:pt x="231034" y="32364"/>
                    <a:pt x="246314" y="46986"/>
                    <a:pt x="263922" y="59952"/>
                  </a:cubicBezTo>
                  <a:lnTo>
                    <a:pt x="275967" y="66705"/>
                  </a:lnTo>
                  <a:cubicBezTo>
                    <a:pt x="274744" y="66607"/>
                    <a:pt x="166924" y="148026"/>
                    <a:pt x="152376" y="303904"/>
                  </a:cubicBezTo>
                  <a:lnTo>
                    <a:pt x="295275" y="303904"/>
                  </a:lnTo>
                  <a:lnTo>
                    <a:pt x="295275" y="599179"/>
                  </a:lnTo>
                  <a:lnTo>
                    <a:pt x="0" y="599179"/>
                  </a:lnTo>
                  <a:lnTo>
                    <a:pt x="0" y="334942"/>
                  </a:lnTo>
                  <a:cubicBezTo>
                    <a:pt x="10368" y="113589"/>
                    <a:pt x="207637" y="2353"/>
                    <a:pt x="207995" y="0"/>
                  </a:cubicBezTo>
                  <a:close/>
                </a:path>
              </a:pathLst>
            </a:custGeom>
            <a:solidFill>
              <a:schemeClr val="lt1">
                <a:lumMod val="95000"/>
              </a:schemeClr>
            </a:solidFill>
            <a:ln w="28575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zh-CN" altLang="en-US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3" name="任意多边形: 形状 12"/>
            <p:cNvSpPr>
              <a:spLocks noChangeAspect="1"/>
            </p:cNvSpPr>
            <p:nvPr>
              <p:custDataLst>
                <p:tags r:id="rId7"/>
              </p:custDataLst>
            </p:nvPr>
          </p:nvSpPr>
          <p:spPr>
            <a:xfrm>
              <a:off x="1581018" y="1347856"/>
              <a:ext cx="311295" cy="631688"/>
            </a:xfrm>
            <a:custGeom>
              <a:avLst/>
              <a:gdLst>
                <a:gd name="connsiteX0" fmla="*/ 207995 w 295275"/>
                <a:gd name="connsiteY0" fmla="*/ 0 h 599179"/>
                <a:gd name="connsiteX1" fmla="*/ 218480 w 295275"/>
                <a:gd name="connsiteY1" fmla="*/ 17025 h 599179"/>
                <a:gd name="connsiteX2" fmla="*/ 263922 w 295275"/>
                <a:gd name="connsiteY2" fmla="*/ 59952 h 599179"/>
                <a:gd name="connsiteX3" fmla="*/ 275967 w 295275"/>
                <a:gd name="connsiteY3" fmla="*/ 66705 h 599179"/>
                <a:gd name="connsiteX4" fmla="*/ 258864 w 295275"/>
                <a:gd name="connsiteY4" fmla="*/ 77309 h 599179"/>
                <a:gd name="connsiteX5" fmla="*/ 164932 w 295275"/>
                <a:gd name="connsiteY5" fmla="*/ 229252 h 599179"/>
                <a:gd name="connsiteX6" fmla="*/ 145322 w 295275"/>
                <a:gd name="connsiteY6" fmla="*/ 303904 h 599179"/>
                <a:gd name="connsiteX7" fmla="*/ 295275 w 295275"/>
                <a:gd name="connsiteY7" fmla="*/ 303904 h 599179"/>
                <a:gd name="connsiteX8" fmla="*/ 295275 w 295275"/>
                <a:gd name="connsiteY8" fmla="*/ 599179 h 599179"/>
                <a:gd name="connsiteX9" fmla="*/ 0 w 295275"/>
                <a:gd name="connsiteY9" fmla="*/ 599179 h 599179"/>
                <a:gd name="connsiteX10" fmla="*/ 0 w 295275"/>
                <a:gd name="connsiteY10" fmla="*/ 303904 h 599179"/>
                <a:gd name="connsiteX11" fmla="*/ 5952 w 295275"/>
                <a:gd name="connsiteY11" fmla="*/ 269304 h 599179"/>
                <a:gd name="connsiteX12" fmla="*/ 204540 w 295275"/>
                <a:gd name="connsiteY12" fmla="*/ 547 h 599179"/>
                <a:gd name="connsiteX0-1" fmla="*/ 207995 w 295275"/>
                <a:gd name="connsiteY0-2" fmla="*/ 0 h 599179"/>
                <a:gd name="connsiteX1-3" fmla="*/ 218480 w 295275"/>
                <a:gd name="connsiteY1-4" fmla="*/ 17025 h 599179"/>
                <a:gd name="connsiteX2-5" fmla="*/ 263922 w 295275"/>
                <a:gd name="connsiteY2-6" fmla="*/ 59952 h 599179"/>
                <a:gd name="connsiteX3-7" fmla="*/ 275967 w 295275"/>
                <a:gd name="connsiteY3-8" fmla="*/ 66705 h 599179"/>
                <a:gd name="connsiteX4-9" fmla="*/ 258864 w 295275"/>
                <a:gd name="connsiteY4-10" fmla="*/ 77309 h 599179"/>
                <a:gd name="connsiteX5-11" fmla="*/ 164932 w 295275"/>
                <a:gd name="connsiteY5-12" fmla="*/ 229252 h 599179"/>
                <a:gd name="connsiteX6-13" fmla="*/ 152376 w 295275"/>
                <a:gd name="connsiteY6-14" fmla="*/ 303904 h 599179"/>
                <a:gd name="connsiteX7-15" fmla="*/ 295275 w 295275"/>
                <a:gd name="connsiteY7-16" fmla="*/ 303904 h 599179"/>
                <a:gd name="connsiteX8-17" fmla="*/ 295275 w 295275"/>
                <a:gd name="connsiteY8-18" fmla="*/ 599179 h 599179"/>
                <a:gd name="connsiteX9-19" fmla="*/ 0 w 295275"/>
                <a:gd name="connsiteY9-20" fmla="*/ 599179 h 599179"/>
                <a:gd name="connsiteX10-21" fmla="*/ 0 w 295275"/>
                <a:gd name="connsiteY10-22" fmla="*/ 303904 h 599179"/>
                <a:gd name="connsiteX11-23" fmla="*/ 5952 w 295275"/>
                <a:gd name="connsiteY11-24" fmla="*/ 269304 h 599179"/>
                <a:gd name="connsiteX12-25" fmla="*/ 204540 w 295275"/>
                <a:gd name="connsiteY12-26" fmla="*/ 547 h 599179"/>
                <a:gd name="connsiteX13" fmla="*/ 207995 w 295275"/>
                <a:gd name="connsiteY13" fmla="*/ 0 h 599179"/>
                <a:gd name="connsiteX0-27" fmla="*/ 207995 w 295275"/>
                <a:gd name="connsiteY0-28" fmla="*/ 0 h 599179"/>
                <a:gd name="connsiteX1-29" fmla="*/ 218480 w 295275"/>
                <a:gd name="connsiteY1-30" fmla="*/ 17025 h 599179"/>
                <a:gd name="connsiteX2-31" fmla="*/ 263922 w 295275"/>
                <a:gd name="connsiteY2-32" fmla="*/ 59952 h 599179"/>
                <a:gd name="connsiteX3-33" fmla="*/ 275967 w 295275"/>
                <a:gd name="connsiteY3-34" fmla="*/ 66705 h 599179"/>
                <a:gd name="connsiteX4-35" fmla="*/ 258864 w 295275"/>
                <a:gd name="connsiteY4-36" fmla="*/ 77309 h 599179"/>
                <a:gd name="connsiteX5-37" fmla="*/ 164932 w 295275"/>
                <a:gd name="connsiteY5-38" fmla="*/ 229252 h 599179"/>
                <a:gd name="connsiteX6-39" fmla="*/ 152376 w 295275"/>
                <a:gd name="connsiteY6-40" fmla="*/ 303904 h 599179"/>
                <a:gd name="connsiteX7-41" fmla="*/ 295275 w 295275"/>
                <a:gd name="connsiteY7-42" fmla="*/ 303904 h 599179"/>
                <a:gd name="connsiteX8-43" fmla="*/ 295275 w 295275"/>
                <a:gd name="connsiteY8-44" fmla="*/ 599179 h 599179"/>
                <a:gd name="connsiteX9-45" fmla="*/ 0 w 295275"/>
                <a:gd name="connsiteY9-46" fmla="*/ 599179 h 599179"/>
                <a:gd name="connsiteX10-47" fmla="*/ 0 w 295275"/>
                <a:gd name="connsiteY10-48" fmla="*/ 303904 h 599179"/>
                <a:gd name="connsiteX11-49" fmla="*/ 5952 w 295275"/>
                <a:gd name="connsiteY11-50" fmla="*/ 269304 h 599179"/>
                <a:gd name="connsiteX12-51" fmla="*/ 204540 w 295275"/>
                <a:gd name="connsiteY12-52" fmla="*/ 547 h 599179"/>
                <a:gd name="connsiteX13-53" fmla="*/ 207995 w 295275"/>
                <a:gd name="connsiteY13-54" fmla="*/ 0 h 599179"/>
                <a:gd name="connsiteX0-55" fmla="*/ 207995 w 295275"/>
                <a:gd name="connsiteY0-56" fmla="*/ 0 h 599179"/>
                <a:gd name="connsiteX1-57" fmla="*/ 218480 w 295275"/>
                <a:gd name="connsiteY1-58" fmla="*/ 17025 h 599179"/>
                <a:gd name="connsiteX2-59" fmla="*/ 263922 w 295275"/>
                <a:gd name="connsiteY2-60" fmla="*/ 59952 h 599179"/>
                <a:gd name="connsiteX3-61" fmla="*/ 275967 w 295275"/>
                <a:gd name="connsiteY3-62" fmla="*/ 66705 h 599179"/>
                <a:gd name="connsiteX4-63" fmla="*/ 258864 w 295275"/>
                <a:gd name="connsiteY4-64" fmla="*/ 77309 h 599179"/>
                <a:gd name="connsiteX5-65" fmla="*/ 164932 w 295275"/>
                <a:gd name="connsiteY5-66" fmla="*/ 229252 h 599179"/>
                <a:gd name="connsiteX6-67" fmla="*/ 152376 w 295275"/>
                <a:gd name="connsiteY6-68" fmla="*/ 303904 h 599179"/>
                <a:gd name="connsiteX7-69" fmla="*/ 295275 w 295275"/>
                <a:gd name="connsiteY7-70" fmla="*/ 303904 h 599179"/>
                <a:gd name="connsiteX8-71" fmla="*/ 295275 w 295275"/>
                <a:gd name="connsiteY8-72" fmla="*/ 599179 h 599179"/>
                <a:gd name="connsiteX9-73" fmla="*/ 0 w 295275"/>
                <a:gd name="connsiteY9-74" fmla="*/ 599179 h 599179"/>
                <a:gd name="connsiteX10-75" fmla="*/ 0 w 295275"/>
                <a:gd name="connsiteY10-76" fmla="*/ 303904 h 599179"/>
                <a:gd name="connsiteX11-77" fmla="*/ 5952 w 295275"/>
                <a:gd name="connsiteY11-78" fmla="*/ 269304 h 599179"/>
                <a:gd name="connsiteX12-79" fmla="*/ 204540 w 295275"/>
                <a:gd name="connsiteY12-80" fmla="*/ 547 h 599179"/>
                <a:gd name="connsiteX13-81" fmla="*/ 207995 w 295275"/>
                <a:gd name="connsiteY13-82" fmla="*/ 0 h 599179"/>
                <a:gd name="connsiteX0-83" fmla="*/ 207995 w 295275"/>
                <a:gd name="connsiteY0-84" fmla="*/ 0 h 599179"/>
                <a:gd name="connsiteX1-85" fmla="*/ 218480 w 295275"/>
                <a:gd name="connsiteY1-86" fmla="*/ 17025 h 599179"/>
                <a:gd name="connsiteX2-87" fmla="*/ 263922 w 295275"/>
                <a:gd name="connsiteY2-88" fmla="*/ 59952 h 599179"/>
                <a:gd name="connsiteX3-89" fmla="*/ 275967 w 295275"/>
                <a:gd name="connsiteY3-90" fmla="*/ 66705 h 599179"/>
                <a:gd name="connsiteX4-91" fmla="*/ 258864 w 295275"/>
                <a:gd name="connsiteY4-92" fmla="*/ 77309 h 599179"/>
                <a:gd name="connsiteX5-93" fmla="*/ 152376 w 295275"/>
                <a:gd name="connsiteY5-94" fmla="*/ 303904 h 599179"/>
                <a:gd name="connsiteX6-95" fmla="*/ 295275 w 295275"/>
                <a:gd name="connsiteY6-96" fmla="*/ 303904 h 599179"/>
                <a:gd name="connsiteX7-97" fmla="*/ 295275 w 295275"/>
                <a:gd name="connsiteY7-98" fmla="*/ 599179 h 599179"/>
                <a:gd name="connsiteX8-99" fmla="*/ 0 w 295275"/>
                <a:gd name="connsiteY8-100" fmla="*/ 599179 h 599179"/>
                <a:gd name="connsiteX9-101" fmla="*/ 0 w 295275"/>
                <a:gd name="connsiteY9-102" fmla="*/ 303904 h 599179"/>
                <a:gd name="connsiteX10-103" fmla="*/ 5952 w 295275"/>
                <a:gd name="connsiteY10-104" fmla="*/ 269304 h 599179"/>
                <a:gd name="connsiteX11-105" fmla="*/ 204540 w 295275"/>
                <a:gd name="connsiteY11-106" fmla="*/ 547 h 599179"/>
                <a:gd name="connsiteX12-107" fmla="*/ 207995 w 295275"/>
                <a:gd name="connsiteY12-108" fmla="*/ 0 h 599179"/>
                <a:gd name="connsiteX0-109" fmla="*/ 207995 w 295275"/>
                <a:gd name="connsiteY0-110" fmla="*/ 0 h 599179"/>
                <a:gd name="connsiteX1-111" fmla="*/ 218480 w 295275"/>
                <a:gd name="connsiteY1-112" fmla="*/ 17025 h 599179"/>
                <a:gd name="connsiteX2-113" fmla="*/ 263922 w 295275"/>
                <a:gd name="connsiteY2-114" fmla="*/ 59952 h 599179"/>
                <a:gd name="connsiteX3-115" fmla="*/ 275967 w 295275"/>
                <a:gd name="connsiteY3-116" fmla="*/ 66705 h 599179"/>
                <a:gd name="connsiteX4-117" fmla="*/ 258864 w 295275"/>
                <a:gd name="connsiteY4-118" fmla="*/ 77309 h 599179"/>
                <a:gd name="connsiteX5-119" fmla="*/ 152376 w 295275"/>
                <a:gd name="connsiteY5-120" fmla="*/ 303904 h 599179"/>
                <a:gd name="connsiteX6-121" fmla="*/ 295275 w 295275"/>
                <a:gd name="connsiteY6-122" fmla="*/ 303904 h 599179"/>
                <a:gd name="connsiteX7-123" fmla="*/ 295275 w 295275"/>
                <a:gd name="connsiteY7-124" fmla="*/ 599179 h 599179"/>
                <a:gd name="connsiteX8-125" fmla="*/ 0 w 295275"/>
                <a:gd name="connsiteY8-126" fmla="*/ 599179 h 599179"/>
                <a:gd name="connsiteX9-127" fmla="*/ 0 w 295275"/>
                <a:gd name="connsiteY9-128" fmla="*/ 303904 h 599179"/>
                <a:gd name="connsiteX10-129" fmla="*/ 5952 w 295275"/>
                <a:gd name="connsiteY10-130" fmla="*/ 269304 h 599179"/>
                <a:gd name="connsiteX11-131" fmla="*/ 204540 w 295275"/>
                <a:gd name="connsiteY11-132" fmla="*/ 547 h 599179"/>
                <a:gd name="connsiteX12-133" fmla="*/ 207995 w 295275"/>
                <a:gd name="connsiteY12-134" fmla="*/ 0 h 599179"/>
                <a:gd name="connsiteX0-135" fmla="*/ 207995 w 295275"/>
                <a:gd name="connsiteY0-136" fmla="*/ 0 h 599179"/>
                <a:gd name="connsiteX1-137" fmla="*/ 218480 w 295275"/>
                <a:gd name="connsiteY1-138" fmla="*/ 17025 h 599179"/>
                <a:gd name="connsiteX2-139" fmla="*/ 263922 w 295275"/>
                <a:gd name="connsiteY2-140" fmla="*/ 59952 h 599179"/>
                <a:gd name="connsiteX3-141" fmla="*/ 275967 w 295275"/>
                <a:gd name="connsiteY3-142" fmla="*/ 66705 h 599179"/>
                <a:gd name="connsiteX4-143" fmla="*/ 152376 w 295275"/>
                <a:gd name="connsiteY4-144" fmla="*/ 303904 h 599179"/>
                <a:gd name="connsiteX5-145" fmla="*/ 295275 w 295275"/>
                <a:gd name="connsiteY5-146" fmla="*/ 303904 h 599179"/>
                <a:gd name="connsiteX6-147" fmla="*/ 295275 w 295275"/>
                <a:gd name="connsiteY6-148" fmla="*/ 599179 h 599179"/>
                <a:gd name="connsiteX7-149" fmla="*/ 0 w 295275"/>
                <a:gd name="connsiteY7-150" fmla="*/ 599179 h 599179"/>
                <a:gd name="connsiteX8-151" fmla="*/ 0 w 295275"/>
                <a:gd name="connsiteY8-152" fmla="*/ 303904 h 599179"/>
                <a:gd name="connsiteX9-153" fmla="*/ 5952 w 295275"/>
                <a:gd name="connsiteY9-154" fmla="*/ 269304 h 599179"/>
                <a:gd name="connsiteX10-155" fmla="*/ 204540 w 295275"/>
                <a:gd name="connsiteY10-156" fmla="*/ 547 h 599179"/>
                <a:gd name="connsiteX11-157" fmla="*/ 207995 w 295275"/>
                <a:gd name="connsiteY11-158" fmla="*/ 0 h 599179"/>
                <a:gd name="connsiteX0-159" fmla="*/ 207995 w 295275"/>
                <a:gd name="connsiteY0-160" fmla="*/ 0 h 599179"/>
                <a:gd name="connsiteX1-161" fmla="*/ 218480 w 295275"/>
                <a:gd name="connsiteY1-162" fmla="*/ 17025 h 599179"/>
                <a:gd name="connsiteX2-163" fmla="*/ 263922 w 295275"/>
                <a:gd name="connsiteY2-164" fmla="*/ 59952 h 599179"/>
                <a:gd name="connsiteX3-165" fmla="*/ 275967 w 295275"/>
                <a:gd name="connsiteY3-166" fmla="*/ 66705 h 599179"/>
                <a:gd name="connsiteX4-167" fmla="*/ 152376 w 295275"/>
                <a:gd name="connsiteY4-168" fmla="*/ 303904 h 599179"/>
                <a:gd name="connsiteX5-169" fmla="*/ 295275 w 295275"/>
                <a:gd name="connsiteY5-170" fmla="*/ 303904 h 599179"/>
                <a:gd name="connsiteX6-171" fmla="*/ 295275 w 295275"/>
                <a:gd name="connsiteY6-172" fmla="*/ 599179 h 599179"/>
                <a:gd name="connsiteX7-173" fmla="*/ 0 w 295275"/>
                <a:gd name="connsiteY7-174" fmla="*/ 599179 h 599179"/>
                <a:gd name="connsiteX8-175" fmla="*/ 0 w 295275"/>
                <a:gd name="connsiteY8-176" fmla="*/ 303904 h 599179"/>
                <a:gd name="connsiteX9-177" fmla="*/ 5952 w 295275"/>
                <a:gd name="connsiteY9-178" fmla="*/ 269304 h 599179"/>
                <a:gd name="connsiteX10-179" fmla="*/ 204540 w 295275"/>
                <a:gd name="connsiteY10-180" fmla="*/ 547 h 599179"/>
                <a:gd name="connsiteX11-181" fmla="*/ 207995 w 295275"/>
                <a:gd name="connsiteY11-182" fmla="*/ 0 h 599179"/>
                <a:gd name="connsiteX0-183" fmla="*/ 207995 w 295275"/>
                <a:gd name="connsiteY0-184" fmla="*/ 0 h 599179"/>
                <a:gd name="connsiteX1-185" fmla="*/ 218480 w 295275"/>
                <a:gd name="connsiteY1-186" fmla="*/ 17025 h 599179"/>
                <a:gd name="connsiteX2-187" fmla="*/ 263922 w 295275"/>
                <a:gd name="connsiteY2-188" fmla="*/ 59952 h 599179"/>
                <a:gd name="connsiteX3-189" fmla="*/ 275967 w 295275"/>
                <a:gd name="connsiteY3-190" fmla="*/ 66705 h 599179"/>
                <a:gd name="connsiteX4-191" fmla="*/ 152376 w 295275"/>
                <a:gd name="connsiteY4-192" fmla="*/ 303904 h 599179"/>
                <a:gd name="connsiteX5-193" fmla="*/ 295275 w 295275"/>
                <a:gd name="connsiteY5-194" fmla="*/ 303904 h 599179"/>
                <a:gd name="connsiteX6-195" fmla="*/ 295275 w 295275"/>
                <a:gd name="connsiteY6-196" fmla="*/ 599179 h 599179"/>
                <a:gd name="connsiteX7-197" fmla="*/ 0 w 295275"/>
                <a:gd name="connsiteY7-198" fmla="*/ 599179 h 599179"/>
                <a:gd name="connsiteX8-199" fmla="*/ 0 w 295275"/>
                <a:gd name="connsiteY8-200" fmla="*/ 303904 h 599179"/>
                <a:gd name="connsiteX9-201" fmla="*/ 5952 w 295275"/>
                <a:gd name="connsiteY9-202" fmla="*/ 269304 h 599179"/>
                <a:gd name="connsiteX10-203" fmla="*/ 204540 w 295275"/>
                <a:gd name="connsiteY10-204" fmla="*/ 547 h 599179"/>
                <a:gd name="connsiteX11-205" fmla="*/ 207995 w 295275"/>
                <a:gd name="connsiteY11-206" fmla="*/ 0 h 599179"/>
                <a:gd name="connsiteX0-207" fmla="*/ 207995 w 295275"/>
                <a:gd name="connsiteY0-208" fmla="*/ 0 h 599179"/>
                <a:gd name="connsiteX1-209" fmla="*/ 218480 w 295275"/>
                <a:gd name="connsiteY1-210" fmla="*/ 17025 h 599179"/>
                <a:gd name="connsiteX2-211" fmla="*/ 263922 w 295275"/>
                <a:gd name="connsiteY2-212" fmla="*/ 59952 h 599179"/>
                <a:gd name="connsiteX3-213" fmla="*/ 275967 w 295275"/>
                <a:gd name="connsiteY3-214" fmla="*/ 66705 h 599179"/>
                <a:gd name="connsiteX4-215" fmla="*/ 152376 w 295275"/>
                <a:gd name="connsiteY4-216" fmla="*/ 303904 h 599179"/>
                <a:gd name="connsiteX5-217" fmla="*/ 295275 w 295275"/>
                <a:gd name="connsiteY5-218" fmla="*/ 303904 h 599179"/>
                <a:gd name="connsiteX6-219" fmla="*/ 295275 w 295275"/>
                <a:gd name="connsiteY6-220" fmla="*/ 599179 h 599179"/>
                <a:gd name="connsiteX7-221" fmla="*/ 0 w 295275"/>
                <a:gd name="connsiteY7-222" fmla="*/ 599179 h 599179"/>
                <a:gd name="connsiteX8-223" fmla="*/ 0 w 295275"/>
                <a:gd name="connsiteY8-224" fmla="*/ 303904 h 599179"/>
                <a:gd name="connsiteX9-225" fmla="*/ 5952 w 295275"/>
                <a:gd name="connsiteY9-226" fmla="*/ 269304 h 599179"/>
                <a:gd name="connsiteX10-227" fmla="*/ 204540 w 295275"/>
                <a:gd name="connsiteY10-228" fmla="*/ 547 h 599179"/>
                <a:gd name="connsiteX11-229" fmla="*/ 207995 w 295275"/>
                <a:gd name="connsiteY11-230" fmla="*/ 0 h 599179"/>
                <a:gd name="connsiteX0-231" fmla="*/ 207995 w 295275"/>
                <a:gd name="connsiteY0-232" fmla="*/ 0 h 599179"/>
                <a:gd name="connsiteX1-233" fmla="*/ 218480 w 295275"/>
                <a:gd name="connsiteY1-234" fmla="*/ 17025 h 599179"/>
                <a:gd name="connsiteX2-235" fmla="*/ 263922 w 295275"/>
                <a:gd name="connsiteY2-236" fmla="*/ 59952 h 599179"/>
                <a:gd name="connsiteX3-237" fmla="*/ 275967 w 295275"/>
                <a:gd name="connsiteY3-238" fmla="*/ 66705 h 599179"/>
                <a:gd name="connsiteX4-239" fmla="*/ 152376 w 295275"/>
                <a:gd name="connsiteY4-240" fmla="*/ 303904 h 599179"/>
                <a:gd name="connsiteX5-241" fmla="*/ 295275 w 295275"/>
                <a:gd name="connsiteY5-242" fmla="*/ 303904 h 599179"/>
                <a:gd name="connsiteX6-243" fmla="*/ 295275 w 295275"/>
                <a:gd name="connsiteY6-244" fmla="*/ 599179 h 599179"/>
                <a:gd name="connsiteX7-245" fmla="*/ 0 w 295275"/>
                <a:gd name="connsiteY7-246" fmla="*/ 599179 h 599179"/>
                <a:gd name="connsiteX8-247" fmla="*/ 0 w 295275"/>
                <a:gd name="connsiteY8-248" fmla="*/ 303904 h 599179"/>
                <a:gd name="connsiteX9-249" fmla="*/ 204540 w 295275"/>
                <a:gd name="connsiteY9-250" fmla="*/ 547 h 599179"/>
                <a:gd name="connsiteX10-251" fmla="*/ 207995 w 295275"/>
                <a:gd name="connsiteY10-252" fmla="*/ 0 h 599179"/>
                <a:gd name="connsiteX0-253" fmla="*/ 207995 w 295275"/>
                <a:gd name="connsiteY0-254" fmla="*/ 0 h 599179"/>
                <a:gd name="connsiteX1-255" fmla="*/ 218480 w 295275"/>
                <a:gd name="connsiteY1-256" fmla="*/ 17025 h 599179"/>
                <a:gd name="connsiteX2-257" fmla="*/ 263922 w 295275"/>
                <a:gd name="connsiteY2-258" fmla="*/ 59952 h 599179"/>
                <a:gd name="connsiteX3-259" fmla="*/ 275967 w 295275"/>
                <a:gd name="connsiteY3-260" fmla="*/ 66705 h 599179"/>
                <a:gd name="connsiteX4-261" fmla="*/ 152376 w 295275"/>
                <a:gd name="connsiteY4-262" fmla="*/ 303904 h 599179"/>
                <a:gd name="connsiteX5-263" fmla="*/ 295275 w 295275"/>
                <a:gd name="connsiteY5-264" fmla="*/ 303904 h 599179"/>
                <a:gd name="connsiteX6-265" fmla="*/ 295275 w 295275"/>
                <a:gd name="connsiteY6-266" fmla="*/ 599179 h 599179"/>
                <a:gd name="connsiteX7-267" fmla="*/ 0 w 295275"/>
                <a:gd name="connsiteY7-268" fmla="*/ 599179 h 599179"/>
                <a:gd name="connsiteX8-269" fmla="*/ 0 w 295275"/>
                <a:gd name="connsiteY8-270" fmla="*/ 303904 h 599179"/>
                <a:gd name="connsiteX9-271" fmla="*/ 204540 w 295275"/>
                <a:gd name="connsiteY9-272" fmla="*/ 547 h 599179"/>
                <a:gd name="connsiteX10-273" fmla="*/ 207995 w 295275"/>
                <a:gd name="connsiteY10-274" fmla="*/ 0 h 599179"/>
                <a:gd name="connsiteX0-275" fmla="*/ 207995 w 295275"/>
                <a:gd name="connsiteY0-276" fmla="*/ 0 h 599179"/>
                <a:gd name="connsiteX1-277" fmla="*/ 218480 w 295275"/>
                <a:gd name="connsiteY1-278" fmla="*/ 17025 h 599179"/>
                <a:gd name="connsiteX2-279" fmla="*/ 263922 w 295275"/>
                <a:gd name="connsiteY2-280" fmla="*/ 59952 h 599179"/>
                <a:gd name="connsiteX3-281" fmla="*/ 275967 w 295275"/>
                <a:gd name="connsiteY3-282" fmla="*/ 66705 h 599179"/>
                <a:gd name="connsiteX4-283" fmla="*/ 152376 w 295275"/>
                <a:gd name="connsiteY4-284" fmla="*/ 303904 h 599179"/>
                <a:gd name="connsiteX5-285" fmla="*/ 295275 w 295275"/>
                <a:gd name="connsiteY5-286" fmla="*/ 303904 h 599179"/>
                <a:gd name="connsiteX6-287" fmla="*/ 295275 w 295275"/>
                <a:gd name="connsiteY6-288" fmla="*/ 599179 h 599179"/>
                <a:gd name="connsiteX7-289" fmla="*/ 0 w 295275"/>
                <a:gd name="connsiteY7-290" fmla="*/ 599179 h 599179"/>
                <a:gd name="connsiteX8-291" fmla="*/ 0 w 295275"/>
                <a:gd name="connsiteY8-292" fmla="*/ 303904 h 599179"/>
                <a:gd name="connsiteX9-293" fmla="*/ 207995 w 295275"/>
                <a:gd name="connsiteY9-294" fmla="*/ 0 h 599179"/>
                <a:gd name="connsiteX0-295" fmla="*/ 207995 w 295275"/>
                <a:gd name="connsiteY0-296" fmla="*/ 0 h 599179"/>
                <a:gd name="connsiteX1-297" fmla="*/ 218480 w 295275"/>
                <a:gd name="connsiteY1-298" fmla="*/ 17025 h 599179"/>
                <a:gd name="connsiteX2-299" fmla="*/ 263922 w 295275"/>
                <a:gd name="connsiteY2-300" fmla="*/ 59952 h 599179"/>
                <a:gd name="connsiteX3-301" fmla="*/ 275967 w 295275"/>
                <a:gd name="connsiteY3-302" fmla="*/ 66705 h 599179"/>
                <a:gd name="connsiteX4-303" fmla="*/ 152376 w 295275"/>
                <a:gd name="connsiteY4-304" fmla="*/ 303904 h 599179"/>
                <a:gd name="connsiteX5-305" fmla="*/ 295275 w 295275"/>
                <a:gd name="connsiteY5-306" fmla="*/ 303904 h 599179"/>
                <a:gd name="connsiteX6-307" fmla="*/ 295275 w 295275"/>
                <a:gd name="connsiteY6-308" fmla="*/ 599179 h 599179"/>
                <a:gd name="connsiteX7-309" fmla="*/ 0 w 295275"/>
                <a:gd name="connsiteY7-310" fmla="*/ 599179 h 599179"/>
                <a:gd name="connsiteX8-311" fmla="*/ 0 w 295275"/>
                <a:gd name="connsiteY8-312" fmla="*/ 303904 h 599179"/>
                <a:gd name="connsiteX9-313" fmla="*/ 207995 w 295275"/>
                <a:gd name="connsiteY9-314" fmla="*/ 0 h 599179"/>
                <a:gd name="connsiteX0-315" fmla="*/ 207995 w 295275"/>
                <a:gd name="connsiteY0-316" fmla="*/ 0 h 599179"/>
                <a:gd name="connsiteX1-317" fmla="*/ 218480 w 295275"/>
                <a:gd name="connsiteY1-318" fmla="*/ 17025 h 599179"/>
                <a:gd name="connsiteX2-319" fmla="*/ 263922 w 295275"/>
                <a:gd name="connsiteY2-320" fmla="*/ 59952 h 599179"/>
                <a:gd name="connsiteX3-321" fmla="*/ 275967 w 295275"/>
                <a:gd name="connsiteY3-322" fmla="*/ 66705 h 599179"/>
                <a:gd name="connsiteX4-323" fmla="*/ 152376 w 295275"/>
                <a:gd name="connsiteY4-324" fmla="*/ 303904 h 599179"/>
                <a:gd name="connsiteX5-325" fmla="*/ 295275 w 295275"/>
                <a:gd name="connsiteY5-326" fmla="*/ 303904 h 599179"/>
                <a:gd name="connsiteX6-327" fmla="*/ 295275 w 295275"/>
                <a:gd name="connsiteY6-328" fmla="*/ 599179 h 599179"/>
                <a:gd name="connsiteX7-329" fmla="*/ 0 w 295275"/>
                <a:gd name="connsiteY7-330" fmla="*/ 599179 h 599179"/>
                <a:gd name="connsiteX8-331" fmla="*/ 0 w 295275"/>
                <a:gd name="connsiteY8-332" fmla="*/ 303904 h 599179"/>
                <a:gd name="connsiteX9-333" fmla="*/ 207995 w 295275"/>
                <a:gd name="connsiteY9-334" fmla="*/ 0 h 599179"/>
                <a:gd name="connsiteX0-335" fmla="*/ 207995 w 295275"/>
                <a:gd name="connsiteY0-336" fmla="*/ 0 h 599179"/>
                <a:gd name="connsiteX1-337" fmla="*/ 218480 w 295275"/>
                <a:gd name="connsiteY1-338" fmla="*/ 17025 h 599179"/>
                <a:gd name="connsiteX2-339" fmla="*/ 263922 w 295275"/>
                <a:gd name="connsiteY2-340" fmla="*/ 59952 h 599179"/>
                <a:gd name="connsiteX3-341" fmla="*/ 275967 w 295275"/>
                <a:gd name="connsiteY3-342" fmla="*/ 66705 h 599179"/>
                <a:gd name="connsiteX4-343" fmla="*/ 152376 w 295275"/>
                <a:gd name="connsiteY4-344" fmla="*/ 303904 h 599179"/>
                <a:gd name="connsiteX5-345" fmla="*/ 295275 w 295275"/>
                <a:gd name="connsiteY5-346" fmla="*/ 303904 h 599179"/>
                <a:gd name="connsiteX6-347" fmla="*/ 295275 w 295275"/>
                <a:gd name="connsiteY6-348" fmla="*/ 599179 h 599179"/>
                <a:gd name="connsiteX7-349" fmla="*/ 0 w 295275"/>
                <a:gd name="connsiteY7-350" fmla="*/ 599179 h 599179"/>
                <a:gd name="connsiteX8-351" fmla="*/ 0 w 295275"/>
                <a:gd name="connsiteY8-352" fmla="*/ 303904 h 599179"/>
                <a:gd name="connsiteX9-353" fmla="*/ 207995 w 295275"/>
                <a:gd name="connsiteY9-354" fmla="*/ 0 h 599179"/>
                <a:gd name="connsiteX0-355" fmla="*/ 207995 w 295275"/>
                <a:gd name="connsiteY0-356" fmla="*/ 0 h 599179"/>
                <a:gd name="connsiteX1-357" fmla="*/ 218480 w 295275"/>
                <a:gd name="connsiteY1-358" fmla="*/ 17025 h 599179"/>
                <a:gd name="connsiteX2-359" fmla="*/ 263922 w 295275"/>
                <a:gd name="connsiteY2-360" fmla="*/ 59952 h 599179"/>
                <a:gd name="connsiteX3-361" fmla="*/ 275967 w 295275"/>
                <a:gd name="connsiteY3-362" fmla="*/ 66705 h 599179"/>
                <a:gd name="connsiteX4-363" fmla="*/ 152376 w 295275"/>
                <a:gd name="connsiteY4-364" fmla="*/ 303904 h 599179"/>
                <a:gd name="connsiteX5-365" fmla="*/ 295275 w 295275"/>
                <a:gd name="connsiteY5-366" fmla="*/ 303904 h 599179"/>
                <a:gd name="connsiteX6-367" fmla="*/ 295275 w 295275"/>
                <a:gd name="connsiteY6-368" fmla="*/ 599179 h 599179"/>
                <a:gd name="connsiteX7-369" fmla="*/ 0 w 295275"/>
                <a:gd name="connsiteY7-370" fmla="*/ 599179 h 599179"/>
                <a:gd name="connsiteX8-371" fmla="*/ 0 w 295275"/>
                <a:gd name="connsiteY8-372" fmla="*/ 303904 h 599179"/>
                <a:gd name="connsiteX9-373" fmla="*/ 207995 w 295275"/>
                <a:gd name="connsiteY9-374" fmla="*/ 0 h 599179"/>
                <a:gd name="connsiteX0-375" fmla="*/ 207995 w 295275"/>
                <a:gd name="connsiteY0-376" fmla="*/ 0 h 599179"/>
                <a:gd name="connsiteX1-377" fmla="*/ 218480 w 295275"/>
                <a:gd name="connsiteY1-378" fmla="*/ 17025 h 599179"/>
                <a:gd name="connsiteX2-379" fmla="*/ 263922 w 295275"/>
                <a:gd name="connsiteY2-380" fmla="*/ 59952 h 599179"/>
                <a:gd name="connsiteX3-381" fmla="*/ 275967 w 295275"/>
                <a:gd name="connsiteY3-382" fmla="*/ 66705 h 599179"/>
                <a:gd name="connsiteX4-383" fmla="*/ 152376 w 295275"/>
                <a:gd name="connsiteY4-384" fmla="*/ 303904 h 599179"/>
                <a:gd name="connsiteX5-385" fmla="*/ 295275 w 295275"/>
                <a:gd name="connsiteY5-386" fmla="*/ 303904 h 599179"/>
                <a:gd name="connsiteX6-387" fmla="*/ 295275 w 295275"/>
                <a:gd name="connsiteY6-388" fmla="*/ 599179 h 599179"/>
                <a:gd name="connsiteX7-389" fmla="*/ 0 w 295275"/>
                <a:gd name="connsiteY7-390" fmla="*/ 599179 h 599179"/>
                <a:gd name="connsiteX8-391" fmla="*/ 0 w 295275"/>
                <a:gd name="connsiteY8-392" fmla="*/ 303904 h 599179"/>
                <a:gd name="connsiteX9-393" fmla="*/ 207995 w 295275"/>
                <a:gd name="connsiteY9-394" fmla="*/ 0 h 599179"/>
                <a:gd name="connsiteX0-395" fmla="*/ 207995 w 295275"/>
                <a:gd name="connsiteY0-396" fmla="*/ 0 h 599179"/>
                <a:gd name="connsiteX1-397" fmla="*/ 218480 w 295275"/>
                <a:gd name="connsiteY1-398" fmla="*/ 17025 h 599179"/>
                <a:gd name="connsiteX2-399" fmla="*/ 263922 w 295275"/>
                <a:gd name="connsiteY2-400" fmla="*/ 59952 h 599179"/>
                <a:gd name="connsiteX3-401" fmla="*/ 275967 w 295275"/>
                <a:gd name="connsiteY3-402" fmla="*/ 66705 h 599179"/>
                <a:gd name="connsiteX4-403" fmla="*/ 152376 w 295275"/>
                <a:gd name="connsiteY4-404" fmla="*/ 303904 h 599179"/>
                <a:gd name="connsiteX5-405" fmla="*/ 295275 w 295275"/>
                <a:gd name="connsiteY5-406" fmla="*/ 303904 h 599179"/>
                <a:gd name="connsiteX6-407" fmla="*/ 295275 w 295275"/>
                <a:gd name="connsiteY6-408" fmla="*/ 599179 h 599179"/>
                <a:gd name="connsiteX7-409" fmla="*/ 0 w 295275"/>
                <a:gd name="connsiteY7-410" fmla="*/ 599179 h 599179"/>
                <a:gd name="connsiteX8-411" fmla="*/ 0 w 295275"/>
                <a:gd name="connsiteY8-412" fmla="*/ 303904 h 599179"/>
                <a:gd name="connsiteX9-413" fmla="*/ 207995 w 295275"/>
                <a:gd name="connsiteY9-414" fmla="*/ 0 h 599179"/>
                <a:gd name="connsiteX0-415" fmla="*/ 207995 w 295275"/>
                <a:gd name="connsiteY0-416" fmla="*/ 0 h 599179"/>
                <a:gd name="connsiteX1-417" fmla="*/ 218480 w 295275"/>
                <a:gd name="connsiteY1-418" fmla="*/ 17025 h 599179"/>
                <a:gd name="connsiteX2-419" fmla="*/ 263922 w 295275"/>
                <a:gd name="connsiteY2-420" fmla="*/ 59952 h 599179"/>
                <a:gd name="connsiteX3-421" fmla="*/ 275967 w 295275"/>
                <a:gd name="connsiteY3-422" fmla="*/ 66705 h 599179"/>
                <a:gd name="connsiteX4-423" fmla="*/ 152376 w 295275"/>
                <a:gd name="connsiteY4-424" fmla="*/ 303904 h 599179"/>
                <a:gd name="connsiteX5-425" fmla="*/ 295275 w 295275"/>
                <a:gd name="connsiteY5-426" fmla="*/ 303904 h 599179"/>
                <a:gd name="connsiteX6-427" fmla="*/ 295275 w 295275"/>
                <a:gd name="connsiteY6-428" fmla="*/ 599179 h 599179"/>
                <a:gd name="connsiteX7-429" fmla="*/ 0 w 295275"/>
                <a:gd name="connsiteY7-430" fmla="*/ 599179 h 599179"/>
                <a:gd name="connsiteX8-431" fmla="*/ 0 w 295275"/>
                <a:gd name="connsiteY8-432" fmla="*/ 334942 h 599179"/>
                <a:gd name="connsiteX9-433" fmla="*/ 207995 w 295275"/>
                <a:gd name="connsiteY9-434" fmla="*/ 0 h 599179"/>
                <a:gd name="connsiteX0-435" fmla="*/ 207995 w 295275"/>
                <a:gd name="connsiteY0-436" fmla="*/ 0 h 599179"/>
                <a:gd name="connsiteX1-437" fmla="*/ 218480 w 295275"/>
                <a:gd name="connsiteY1-438" fmla="*/ 17025 h 599179"/>
                <a:gd name="connsiteX2-439" fmla="*/ 263922 w 295275"/>
                <a:gd name="connsiteY2-440" fmla="*/ 59952 h 599179"/>
                <a:gd name="connsiteX3-441" fmla="*/ 275967 w 295275"/>
                <a:gd name="connsiteY3-442" fmla="*/ 66705 h 599179"/>
                <a:gd name="connsiteX4-443" fmla="*/ 152376 w 295275"/>
                <a:gd name="connsiteY4-444" fmla="*/ 303904 h 599179"/>
                <a:gd name="connsiteX5-445" fmla="*/ 295275 w 295275"/>
                <a:gd name="connsiteY5-446" fmla="*/ 303904 h 599179"/>
                <a:gd name="connsiteX6-447" fmla="*/ 295275 w 295275"/>
                <a:gd name="connsiteY6-448" fmla="*/ 599179 h 599179"/>
                <a:gd name="connsiteX7-449" fmla="*/ 0 w 295275"/>
                <a:gd name="connsiteY7-450" fmla="*/ 599179 h 599179"/>
                <a:gd name="connsiteX8-451" fmla="*/ 0 w 295275"/>
                <a:gd name="connsiteY8-452" fmla="*/ 334942 h 599179"/>
                <a:gd name="connsiteX9-453" fmla="*/ 207995 w 295275"/>
                <a:gd name="connsiteY9-454" fmla="*/ 0 h 599179"/>
                <a:gd name="connsiteX0-455" fmla="*/ 207995 w 295275"/>
                <a:gd name="connsiteY0-456" fmla="*/ 0 h 599179"/>
                <a:gd name="connsiteX1-457" fmla="*/ 218480 w 295275"/>
                <a:gd name="connsiteY1-458" fmla="*/ 17025 h 599179"/>
                <a:gd name="connsiteX2-459" fmla="*/ 263922 w 295275"/>
                <a:gd name="connsiteY2-460" fmla="*/ 59952 h 599179"/>
                <a:gd name="connsiteX3-461" fmla="*/ 275967 w 295275"/>
                <a:gd name="connsiteY3-462" fmla="*/ 66705 h 599179"/>
                <a:gd name="connsiteX4-463" fmla="*/ 152376 w 295275"/>
                <a:gd name="connsiteY4-464" fmla="*/ 303904 h 599179"/>
                <a:gd name="connsiteX5-465" fmla="*/ 295275 w 295275"/>
                <a:gd name="connsiteY5-466" fmla="*/ 303904 h 599179"/>
                <a:gd name="connsiteX6-467" fmla="*/ 295275 w 295275"/>
                <a:gd name="connsiteY6-468" fmla="*/ 599179 h 599179"/>
                <a:gd name="connsiteX7-469" fmla="*/ 0 w 295275"/>
                <a:gd name="connsiteY7-470" fmla="*/ 599179 h 599179"/>
                <a:gd name="connsiteX8-471" fmla="*/ 0 w 295275"/>
                <a:gd name="connsiteY8-472" fmla="*/ 334942 h 599179"/>
                <a:gd name="connsiteX9-473" fmla="*/ 207995 w 295275"/>
                <a:gd name="connsiteY9-474" fmla="*/ 0 h 59917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</a:cxnLst>
              <a:rect l="l" t="t" r="r" b="b"/>
              <a:pathLst>
                <a:path w="295275" h="599179">
                  <a:moveTo>
                    <a:pt x="207995" y="0"/>
                  </a:moveTo>
                  <a:lnTo>
                    <a:pt x="218480" y="17025"/>
                  </a:lnTo>
                  <a:cubicBezTo>
                    <a:pt x="231034" y="32364"/>
                    <a:pt x="246314" y="46986"/>
                    <a:pt x="263922" y="59952"/>
                  </a:cubicBezTo>
                  <a:lnTo>
                    <a:pt x="275967" y="66705"/>
                  </a:lnTo>
                  <a:cubicBezTo>
                    <a:pt x="274744" y="66607"/>
                    <a:pt x="166924" y="148026"/>
                    <a:pt x="152376" y="303904"/>
                  </a:cubicBezTo>
                  <a:lnTo>
                    <a:pt x="295275" y="303904"/>
                  </a:lnTo>
                  <a:lnTo>
                    <a:pt x="295275" y="599179"/>
                  </a:lnTo>
                  <a:lnTo>
                    <a:pt x="0" y="599179"/>
                  </a:lnTo>
                  <a:lnTo>
                    <a:pt x="0" y="334942"/>
                  </a:lnTo>
                  <a:cubicBezTo>
                    <a:pt x="10368" y="113589"/>
                    <a:pt x="207637" y="2353"/>
                    <a:pt x="207995" y="0"/>
                  </a:cubicBezTo>
                  <a:close/>
                </a:path>
              </a:pathLst>
            </a:custGeom>
            <a:solidFill>
              <a:schemeClr val="lt1">
                <a:lumMod val="95000"/>
              </a:schemeClr>
            </a:solidFill>
            <a:ln w="28575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zh-CN" altLang="en-US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4" name="组合 13"/>
          <p:cNvGrpSpPr>
            <a:grpSpLocks noChangeAspect="1"/>
          </p:cNvGrpSpPr>
          <p:nvPr>
            <p:custDataLst>
              <p:tags r:id="rId8"/>
            </p:custDataLst>
          </p:nvPr>
        </p:nvGrpSpPr>
        <p:grpSpPr>
          <a:xfrm flipH="1" flipV="1">
            <a:off x="10615061" y="876872"/>
            <a:ext cx="579393" cy="505579"/>
            <a:chOff x="1168400" y="1347856"/>
            <a:chExt cx="723913" cy="631688"/>
          </a:xfrm>
          <a:solidFill>
            <a:schemeClr val="bg1">
              <a:lumMod val="95000"/>
            </a:schemeClr>
          </a:solidFill>
        </p:grpSpPr>
        <p:sp>
          <p:nvSpPr>
            <p:cNvPr id="15" name="任意多边形: 形状 14"/>
            <p:cNvSpPr>
              <a:spLocks noChangeAspect="1"/>
            </p:cNvSpPr>
            <p:nvPr>
              <p:custDataLst>
                <p:tags r:id="rId9"/>
              </p:custDataLst>
            </p:nvPr>
          </p:nvSpPr>
          <p:spPr>
            <a:xfrm>
              <a:off x="1168400" y="1347856"/>
              <a:ext cx="311295" cy="631688"/>
            </a:xfrm>
            <a:custGeom>
              <a:avLst/>
              <a:gdLst>
                <a:gd name="connsiteX0" fmla="*/ 207995 w 295275"/>
                <a:gd name="connsiteY0" fmla="*/ 0 h 599179"/>
                <a:gd name="connsiteX1" fmla="*/ 218480 w 295275"/>
                <a:gd name="connsiteY1" fmla="*/ 17025 h 599179"/>
                <a:gd name="connsiteX2" fmla="*/ 263922 w 295275"/>
                <a:gd name="connsiteY2" fmla="*/ 59952 h 599179"/>
                <a:gd name="connsiteX3" fmla="*/ 275967 w 295275"/>
                <a:gd name="connsiteY3" fmla="*/ 66705 h 599179"/>
                <a:gd name="connsiteX4" fmla="*/ 258864 w 295275"/>
                <a:gd name="connsiteY4" fmla="*/ 77309 h 599179"/>
                <a:gd name="connsiteX5" fmla="*/ 164932 w 295275"/>
                <a:gd name="connsiteY5" fmla="*/ 229252 h 599179"/>
                <a:gd name="connsiteX6" fmla="*/ 145322 w 295275"/>
                <a:gd name="connsiteY6" fmla="*/ 303904 h 599179"/>
                <a:gd name="connsiteX7" fmla="*/ 295275 w 295275"/>
                <a:gd name="connsiteY7" fmla="*/ 303904 h 599179"/>
                <a:gd name="connsiteX8" fmla="*/ 295275 w 295275"/>
                <a:gd name="connsiteY8" fmla="*/ 599179 h 599179"/>
                <a:gd name="connsiteX9" fmla="*/ 0 w 295275"/>
                <a:gd name="connsiteY9" fmla="*/ 599179 h 599179"/>
                <a:gd name="connsiteX10" fmla="*/ 0 w 295275"/>
                <a:gd name="connsiteY10" fmla="*/ 303904 h 599179"/>
                <a:gd name="connsiteX11" fmla="*/ 5952 w 295275"/>
                <a:gd name="connsiteY11" fmla="*/ 269304 h 599179"/>
                <a:gd name="connsiteX12" fmla="*/ 204540 w 295275"/>
                <a:gd name="connsiteY12" fmla="*/ 547 h 599179"/>
                <a:gd name="connsiteX0-1" fmla="*/ 207995 w 295275"/>
                <a:gd name="connsiteY0-2" fmla="*/ 0 h 599179"/>
                <a:gd name="connsiteX1-3" fmla="*/ 218480 w 295275"/>
                <a:gd name="connsiteY1-4" fmla="*/ 17025 h 599179"/>
                <a:gd name="connsiteX2-5" fmla="*/ 263922 w 295275"/>
                <a:gd name="connsiteY2-6" fmla="*/ 59952 h 599179"/>
                <a:gd name="connsiteX3-7" fmla="*/ 275967 w 295275"/>
                <a:gd name="connsiteY3-8" fmla="*/ 66705 h 599179"/>
                <a:gd name="connsiteX4-9" fmla="*/ 258864 w 295275"/>
                <a:gd name="connsiteY4-10" fmla="*/ 77309 h 599179"/>
                <a:gd name="connsiteX5-11" fmla="*/ 164932 w 295275"/>
                <a:gd name="connsiteY5-12" fmla="*/ 229252 h 599179"/>
                <a:gd name="connsiteX6-13" fmla="*/ 152376 w 295275"/>
                <a:gd name="connsiteY6-14" fmla="*/ 303904 h 599179"/>
                <a:gd name="connsiteX7-15" fmla="*/ 295275 w 295275"/>
                <a:gd name="connsiteY7-16" fmla="*/ 303904 h 599179"/>
                <a:gd name="connsiteX8-17" fmla="*/ 295275 w 295275"/>
                <a:gd name="connsiteY8-18" fmla="*/ 599179 h 599179"/>
                <a:gd name="connsiteX9-19" fmla="*/ 0 w 295275"/>
                <a:gd name="connsiteY9-20" fmla="*/ 599179 h 599179"/>
                <a:gd name="connsiteX10-21" fmla="*/ 0 w 295275"/>
                <a:gd name="connsiteY10-22" fmla="*/ 303904 h 599179"/>
                <a:gd name="connsiteX11-23" fmla="*/ 5952 w 295275"/>
                <a:gd name="connsiteY11-24" fmla="*/ 269304 h 599179"/>
                <a:gd name="connsiteX12-25" fmla="*/ 204540 w 295275"/>
                <a:gd name="connsiteY12-26" fmla="*/ 547 h 599179"/>
                <a:gd name="connsiteX13" fmla="*/ 207995 w 295275"/>
                <a:gd name="connsiteY13" fmla="*/ 0 h 599179"/>
                <a:gd name="connsiteX0-27" fmla="*/ 207995 w 295275"/>
                <a:gd name="connsiteY0-28" fmla="*/ 0 h 599179"/>
                <a:gd name="connsiteX1-29" fmla="*/ 218480 w 295275"/>
                <a:gd name="connsiteY1-30" fmla="*/ 17025 h 599179"/>
                <a:gd name="connsiteX2-31" fmla="*/ 263922 w 295275"/>
                <a:gd name="connsiteY2-32" fmla="*/ 59952 h 599179"/>
                <a:gd name="connsiteX3-33" fmla="*/ 275967 w 295275"/>
                <a:gd name="connsiteY3-34" fmla="*/ 66705 h 599179"/>
                <a:gd name="connsiteX4-35" fmla="*/ 258864 w 295275"/>
                <a:gd name="connsiteY4-36" fmla="*/ 77309 h 599179"/>
                <a:gd name="connsiteX5-37" fmla="*/ 164932 w 295275"/>
                <a:gd name="connsiteY5-38" fmla="*/ 229252 h 599179"/>
                <a:gd name="connsiteX6-39" fmla="*/ 152376 w 295275"/>
                <a:gd name="connsiteY6-40" fmla="*/ 303904 h 599179"/>
                <a:gd name="connsiteX7-41" fmla="*/ 295275 w 295275"/>
                <a:gd name="connsiteY7-42" fmla="*/ 303904 h 599179"/>
                <a:gd name="connsiteX8-43" fmla="*/ 295275 w 295275"/>
                <a:gd name="connsiteY8-44" fmla="*/ 599179 h 599179"/>
                <a:gd name="connsiteX9-45" fmla="*/ 0 w 295275"/>
                <a:gd name="connsiteY9-46" fmla="*/ 599179 h 599179"/>
                <a:gd name="connsiteX10-47" fmla="*/ 0 w 295275"/>
                <a:gd name="connsiteY10-48" fmla="*/ 303904 h 599179"/>
                <a:gd name="connsiteX11-49" fmla="*/ 5952 w 295275"/>
                <a:gd name="connsiteY11-50" fmla="*/ 269304 h 599179"/>
                <a:gd name="connsiteX12-51" fmla="*/ 204540 w 295275"/>
                <a:gd name="connsiteY12-52" fmla="*/ 547 h 599179"/>
                <a:gd name="connsiteX13-53" fmla="*/ 207995 w 295275"/>
                <a:gd name="connsiteY13-54" fmla="*/ 0 h 599179"/>
                <a:gd name="connsiteX0-55" fmla="*/ 207995 w 295275"/>
                <a:gd name="connsiteY0-56" fmla="*/ 0 h 599179"/>
                <a:gd name="connsiteX1-57" fmla="*/ 218480 w 295275"/>
                <a:gd name="connsiteY1-58" fmla="*/ 17025 h 599179"/>
                <a:gd name="connsiteX2-59" fmla="*/ 263922 w 295275"/>
                <a:gd name="connsiteY2-60" fmla="*/ 59952 h 599179"/>
                <a:gd name="connsiteX3-61" fmla="*/ 275967 w 295275"/>
                <a:gd name="connsiteY3-62" fmla="*/ 66705 h 599179"/>
                <a:gd name="connsiteX4-63" fmla="*/ 258864 w 295275"/>
                <a:gd name="connsiteY4-64" fmla="*/ 77309 h 599179"/>
                <a:gd name="connsiteX5-65" fmla="*/ 164932 w 295275"/>
                <a:gd name="connsiteY5-66" fmla="*/ 229252 h 599179"/>
                <a:gd name="connsiteX6-67" fmla="*/ 152376 w 295275"/>
                <a:gd name="connsiteY6-68" fmla="*/ 303904 h 599179"/>
                <a:gd name="connsiteX7-69" fmla="*/ 295275 w 295275"/>
                <a:gd name="connsiteY7-70" fmla="*/ 303904 h 599179"/>
                <a:gd name="connsiteX8-71" fmla="*/ 295275 w 295275"/>
                <a:gd name="connsiteY8-72" fmla="*/ 599179 h 599179"/>
                <a:gd name="connsiteX9-73" fmla="*/ 0 w 295275"/>
                <a:gd name="connsiteY9-74" fmla="*/ 599179 h 599179"/>
                <a:gd name="connsiteX10-75" fmla="*/ 0 w 295275"/>
                <a:gd name="connsiteY10-76" fmla="*/ 303904 h 599179"/>
                <a:gd name="connsiteX11-77" fmla="*/ 5952 w 295275"/>
                <a:gd name="connsiteY11-78" fmla="*/ 269304 h 599179"/>
                <a:gd name="connsiteX12-79" fmla="*/ 204540 w 295275"/>
                <a:gd name="connsiteY12-80" fmla="*/ 547 h 599179"/>
                <a:gd name="connsiteX13-81" fmla="*/ 207995 w 295275"/>
                <a:gd name="connsiteY13-82" fmla="*/ 0 h 599179"/>
                <a:gd name="connsiteX0-83" fmla="*/ 207995 w 295275"/>
                <a:gd name="connsiteY0-84" fmla="*/ 0 h 599179"/>
                <a:gd name="connsiteX1-85" fmla="*/ 218480 w 295275"/>
                <a:gd name="connsiteY1-86" fmla="*/ 17025 h 599179"/>
                <a:gd name="connsiteX2-87" fmla="*/ 263922 w 295275"/>
                <a:gd name="connsiteY2-88" fmla="*/ 59952 h 599179"/>
                <a:gd name="connsiteX3-89" fmla="*/ 275967 w 295275"/>
                <a:gd name="connsiteY3-90" fmla="*/ 66705 h 599179"/>
                <a:gd name="connsiteX4-91" fmla="*/ 258864 w 295275"/>
                <a:gd name="connsiteY4-92" fmla="*/ 77309 h 599179"/>
                <a:gd name="connsiteX5-93" fmla="*/ 152376 w 295275"/>
                <a:gd name="connsiteY5-94" fmla="*/ 303904 h 599179"/>
                <a:gd name="connsiteX6-95" fmla="*/ 295275 w 295275"/>
                <a:gd name="connsiteY6-96" fmla="*/ 303904 h 599179"/>
                <a:gd name="connsiteX7-97" fmla="*/ 295275 w 295275"/>
                <a:gd name="connsiteY7-98" fmla="*/ 599179 h 599179"/>
                <a:gd name="connsiteX8-99" fmla="*/ 0 w 295275"/>
                <a:gd name="connsiteY8-100" fmla="*/ 599179 h 599179"/>
                <a:gd name="connsiteX9-101" fmla="*/ 0 w 295275"/>
                <a:gd name="connsiteY9-102" fmla="*/ 303904 h 599179"/>
                <a:gd name="connsiteX10-103" fmla="*/ 5952 w 295275"/>
                <a:gd name="connsiteY10-104" fmla="*/ 269304 h 599179"/>
                <a:gd name="connsiteX11-105" fmla="*/ 204540 w 295275"/>
                <a:gd name="connsiteY11-106" fmla="*/ 547 h 599179"/>
                <a:gd name="connsiteX12-107" fmla="*/ 207995 w 295275"/>
                <a:gd name="connsiteY12-108" fmla="*/ 0 h 599179"/>
                <a:gd name="connsiteX0-109" fmla="*/ 207995 w 295275"/>
                <a:gd name="connsiteY0-110" fmla="*/ 0 h 599179"/>
                <a:gd name="connsiteX1-111" fmla="*/ 218480 w 295275"/>
                <a:gd name="connsiteY1-112" fmla="*/ 17025 h 599179"/>
                <a:gd name="connsiteX2-113" fmla="*/ 263922 w 295275"/>
                <a:gd name="connsiteY2-114" fmla="*/ 59952 h 599179"/>
                <a:gd name="connsiteX3-115" fmla="*/ 275967 w 295275"/>
                <a:gd name="connsiteY3-116" fmla="*/ 66705 h 599179"/>
                <a:gd name="connsiteX4-117" fmla="*/ 258864 w 295275"/>
                <a:gd name="connsiteY4-118" fmla="*/ 77309 h 599179"/>
                <a:gd name="connsiteX5-119" fmla="*/ 152376 w 295275"/>
                <a:gd name="connsiteY5-120" fmla="*/ 303904 h 599179"/>
                <a:gd name="connsiteX6-121" fmla="*/ 295275 w 295275"/>
                <a:gd name="connsiteY6-122" fmla="*/ 303904 h 599179"/>
                <a:gd name="connsiteX7-123" fmla="*/ 295275 w 295275"/>
                <a:gd name="connsiteY7-124" fmla="*/ 599179 h 599179"/>
                <a:gd name="connsiteX8-125" fmla="*/ 0 w 295275"/>
                <a:gd name="connsiteY8-126" fmla="*/ 599179 h 599179"/>
                <a:gd name="connsiteX9-127" fmla="*/ 0 w 295275"/>
                <a:gd name="connsiteY9-128" fmla="*/ 303904 h 599179"/>
                <a:gd name="connsiteX10-129" fmla="*/ 5952 w 295275"/>
                <a:gd name="connsiteY10-130" fmla="*/ 269304 h 599179"/>
                <a:gd name="connsiteX11-131" fmla="*/ 204540 w 295275"/>
                <a:gd name="connsiteY11-132" fmla="*/ 547 h 599179"/>
                <a:gd name="connsiteX12-133" fmla="*/ 207995 w 295275"/>
                <a:gd name="connsiteY12-134" fmla="*/ 0 h 599179"/>
                <a:gd name="connsiteX0-135" fmla="*/ 207995 w 295275"/>
                <a:gd name="connsiteY0-136" fmla="*/ 0 h 599179"/>
                <a:gd name="connsiteX1-137" fmla="*/ 218480 w 295275"/>
                <a:gd name="connsiteY1-138" fmla="*/ 17025 h 599179"/>
                <a:gd name="connsiteX2-139" fmla="*/ 263922 w 295275"/>
                <a:gd name="connsiteY2-140" fmla="*/ 59952 h 599179"/>
                <a:gd name="connsiteX3-141" fmla="*/ 275967 w 295275"/>
                <a:gd name="connsiteY3-142" fmla="*/ 66705 h 599179"/>
                <a:gd name="connsiteX4-143" fmla="*/ 152376 w 295275"/>
                <a:gd name="connsiteY4-144" fmla="*/ 303904 h 599179"/>
                <a:gd name="connsiteX5-145" fmla="*/ 295275 w 295275"/>
                <a:gd name="connsiteY5-146" fmla="*/ 303904 h 599179"/>
                <a:gd name="connsiteX6-147" fmla="*/ 295275 w 295275"/>
                <a:gd name="connsiteY6-148" fmla="*/ 599179 h 599179"/>
                <a:gd name="connsiteX7-149" fmla="*/ 0 w 295275"/>
                <a:gd name="connsiteY7-150" fmla="*/ 599179 h 599179"/>
                <a:gd name="connsiteX8-151" fmla="*/ 0 w 295275"/>
                <a:gd name="connsiteY8-152" fmla="*/ 303904 h 599179"/>
                <a:gd name="connsiteX9-153" fmla="*/ 5952 w 295275"/>
                <a:gd name="connsiteY9-154" fmla="*/ 269304 h 599179"/>
                <a:gd name="connsiteX10-155" fmla="*/ 204540 w 295275"/>
                <a:gd name="connsiteY10-156" fmla="*/ 547 h 599179"/>
                <a:gd name="connsiteX11-157" fmla="*/ 207995 w 295275"/>
                <a:gd name="connsiteY11-158" fmla="*/ 0 h 599179"/>
                <a:gd name="connsiteX0-159" fmla="*/ 207995 w 295275"/>
                <a:gd name="connsiteY0-160" fmla="*/ 0 h 599179"/>
                <a:gd name="connsiteX1-161" fmla="*/ 218480 w 295275"/>
                <a:gd name="connsiteY1-162" fmla="*/ 17025 h 599179"/>
                <a:gd name="connsiteX2-163" fmla="*/ 263922 w 295275"/>
                <a:gd name="connsiteY2-164" fmla="*/ 59952 h 599179"/>
                <a:gd name="connsiteX3-165" fmla="*/ 275967 w 295275"/>
                <a:gd name="connsiteY3-166" fmla="*/ 66705 h 599179"/>
                <a:gd name="connsiteX4-167" fmla="*/ 152376 w 295275"/>
                <a:gd name="connsiteY4-168" fmla="*/ 303904 h 599179"/>
                <a:gd name="connsiteX5-169" fmla="*/ 295275 w 295275"/>
                <a:gd name="connsiteY5-170" fmla="*/ 303904 h 599179"/>
                <a:gd name="connsiteX6-171" fmla="*/ 295275 w 295275"/>
                <a:gd name="connsiteY6-172" fmla="*/ 599179 h 599179"/>
                <a:gd name="connsiteX7-173" fmla="*/ 0 w 295275"/>
                <a:gd name="connsiteY7-174" fmla="*/ 599179 h 599179"/>
                <a:gd name="connsiteX8-175" fmla="*/ 0 w 295275"/>
                <a:gd name="connsiteY8-176" fmla="*/ 303904 h 599179"/>
                <a:gd name="connsiteX9-177" fmla="*/ 5952 w 295275"/>
                <a:gd name="connsiteY9-178" fmla="*/ 269304 h 599179"/>
                <a:gd name="connsiteX10-179" fmla="*/ 204540 w 295275"/>
                <a:gd name="connsiteY10-180" fmla="*/ 547 h 599179"/>
                <a:gd name="connsiteX11-181" fmla="*/ 207995 w 295275"/>
                <a:gd name="connsiteY11-182" fmla="*/ 0 h 599179"/>
                <a:gd name="connsiteX0-183" fmla="*/ 207995 w 295275"/>
                <a:gd name="connsiteY0-184" fmla="*/ 0 h 599179"/>
                <a:gd name="connsiteX1-185" fmla="*/ 218480 w 295275"/>
                <a:gd name="connsiteY1-186" fmla="*/ 17025 h 599179"/>
                <a:gd name="connsiteX2-187" fmla="*/ 263922 w 295275"/>
                <a:gd name="connsiteY2-188" fmla="*/ 59952 h 599179"/>
                <a:gd name="connsiteX3-189" fmla="*/ 275967 w 295275"/>
                <a:gd name="connsiteY3-190" fmla="*/ 66705 h 599179"/>
                <a:gd name="connsiteX4-191" fmla="*/ 152376 w 295275"/>
                <a:gd name="connsiteY4-192" fmla="*/ 303904 h 599179"/>
                <a:gd name="connsiteX5-193" fmla="*/ 295275 w 295275"/>
                <a:gd name="connsiteY5-194" fmla="*/ 303904 h 599179"/>
                <a:gd name="connsiteX6-195" fmla="*/ 295275 w 295275"/>
                <a:gd name="connsiteY6-196" fmla="*/ 599179 h 599179"/>
                <a:gd name="connsiteX7-197" fmla="*/ 0 w 295275"/>
                <a:gd name="connsiteY7-198" fmla="*/ 599179 h 599179"/>
                <a:gd name="connsiteX8-199" fmla="*/ 0 w 295275"/>
                <a:gd name="connsiteY8-200" fmla="*/ 303904 h 599179"/>
                <a:gd name="connsiteX9-201" fmla="*/ 5952 w 295275"/>
                <a:gd name="connsiteY9-202" fmla="*/ 269304 h 599179"/>
                <a:gd name="connsiteX10-203" fmla="*/ 204540 w 295275"/>
                <a:gd name="connsiteY10-204" fmla="*/ 547 h 599179"/>
                <a:gd name="connsiteX11-205" fmla="*/ 207995 w 295275"/>
                <a:gd name="connsiteY11-206" fmla="*/ 0 h 599179"/>
                <a:gd name="connsiteX0-207" fmla="*/ 207995 w 295275"/>
                <a:gd name="connsiteY0-208" fmla="*/ 0 h 599179"/>
                <a:gd name="connsiteX1-209" fmla="*/ 218480 w 295275"/>
                <a:gd name="connsiteY1-210" fmla="*/ 17025 h 599179"/>
                <a:gd name="connsiteX2-211" fmla="*/ 263922 w 295275"/>
                <a:gd name="connsiteY2-212" fmla="*/ 59952 h 599179"/>
                <a:gd name="connsiteX3-213" fmla="*/ 275967 w 295275"/>
                <a:gd name="connsiteY3-214" fmla="*/ 66705 h 599179"/>
                <a:gd name="connsiteX4-215" fmla="*/ 152376 w 295275"/>
                <a:gd name="connsiteY4-216" fmla="*/ 303904 h 599179"/>
                <a:gd name="connsiteX5-217" fmla="*/ 295275 w 295275"/>
                <a:gd name="connsiteY5-218" fmla="*/ 303904 h 599179"/>
                <a:gd name="connsiteX6-219" fmla="*/ 295275 w 295275"/>
                <a:gd name="connsiteY6-220" fmla="*/ 599179 h 599179"/>
                <a:gd name="connsiteX7-221" fmla="*/ 0 w 295275"/>
                <a:gd name="connsiteY7-222" fmla="*/ 599179 h 599179"/>
                <a:gd name="connsiteX8-223" fmla="*/ 0 w 295275"/>
                <a:gd name="connsiteY8-224" fmla="*/ 303904 h 599179"/>
                <a:gd name="connsiteX9-225" fmla="*/ 5952 w 295275"/>
                <a:gd name="connsiteY9-226" fmla="*/ 269304 h 599179"/>
                <a:gd name="connsiteX10-227" fmla="*/ 204540 w 295275"/>
                <a:gd name="connsiteY10-228" fmla="*/ 547 h 599179"/>
                <a:gd name="connsiteX11-229" fmla="*/ 207995 w 295275"/>
                <a:gd name="connsiteY11-230" fmla="*/ 0 h 599179"/>
                <a:gd name="connsiteX0-231" fmla="*/ 207995 w 295275"/>
                <a:gd name="connsiteY0-232" fmla="*/ 0 h 599179"/>
                <a:gd name="connsiteX1-233" fmla="*/ 218480 w 295275"/>
                <a:gd name="connsiteY1-234" fmla="*/ 17025 h 599179"/>
                <a:gd name="connsiteX2-235" fmla="*/ 263922 w 295275"/>
                <a:gd name="connsiteY2-236" fmla="*/ 59952 h 599179"/>
                <a:gd name="connsiteX3-237" fmla="*/ 275967 w 295275"/>
                <a:gd name="connsiteY3-238" fmla="*/ 66705 h 599179"/>
                <a:gd name="connsiteX4-239" fmla="*/ 152376 w 295275"/>
                <a:gd name="connsiteY4-240" fmla="*/ 303904 h 599179"/>
                <a:gd name="connsiteX5-241" fmla="*/ 295275 w 295275"/>
                <a:gd name="connsiteY5-242" fmla="*/ 303904 h 599179"/>
                <a:gd name="connsiteX6-243" fmla="*/ 295275 w 295275"/>
                <a:gd name="connsiteY6-244" fmla="*/ 599179 h 599179"/>
                <a:gd name="connsiteX7-245" fmla="*/ 0 w 295275"/>
                <a:gd name="connsiteY7-246" fmla="*/ 599179 h 599179"/>
                <a:gd name="connsiteX8-247" fmla="*/ 0 w 295275"/>
                <a:gd name="connsiteY8-248" fmla="*/ 303904 h 599179"/>
                <a:gd name="connsiteX9-249" fmla="*/ 204540 w 295275"/>
                <a:gd name="connsiteY9-250" fmla="*/ 547 h 599179"/>
                <a:gd name="connsiteX10-251" fmla="*/ 207995 w 295275"/>
                <a:gd name="connsiteY10-252" fmla="*/ 0 h 599179"/>
                <a:gd name="connsiteX0-253" fmla="*/ 207995 w 295275"/>
                <a:gd name="connsiteY0-254" fmla="*/ 0 h 599179"/>
                <a:gd name="connsiteX1-255" fmla="*/ 218480 w 295275"/>
                <a:gd name="connsiteY1-256" fmla="*/ 17025 h 599179"/>
                <a:gd name="connsiteX2-257" fmla="*/ 263922 w 295275"/>
                <a:gd name="connsiteY2-258" fmla="*/ 59952 h 599179"/>
                <a:gd name="connsiteX3-259" fmla="*/ 275967 w 295275"/>
                <a:gd name="connsiteY3-260" fmla="*/ 66705 h 599179"/>
                <a:gd name="connsiteX4-261" fmla="*/ 152376 w 295275"/>
                <a:gd name="connsiteY4-262" fmla="*/ 303904 h 599179"/>
                <a:gd name="connsiteX5-263" fmla="*/ 295275 w 295275"/>
                <a:gd name="connsiteY5-264" fmla="*/ 303904 h 599179"/>
                <a:gd name="connsiteX6-265" fmla="*/ 295275 w 295275"/>
                <a:gd name="connsiteY6-266" fmla="*/ 599179 h 599179"/>
                <a:gd name="connsiteX7-267" fmla="*/ 0 w 295275"/>
                <a:gd name="connsiteY7-268" fmla="*/ 599179 h 599179"/>
                <a:gd name="connsiteX8-269" fmla="*/ 0 w 295275"/>
                <a:gd name="connsiteY8-270" fmla="*/ 303904 h 599179"/>
                <a:gd name="connsiteX9-271" fmla="*/ 204540 w 295275"/>
                <a:gd name="connsiteY9-272" fmla="*/ 547 h 599179"/>
                <a:gd name="connsiteX10-273" fmla="*/ 207995 w 295275"/>
                <a:gd name="connsiteY10-274" fmla="*/ 0 h 599179"/>
                <a:gd name="connsiteX0-275" fmla="*/ 207995 w 295275"/>
                <a:gd name="connsiteY0-276" fmla="*/ 0 h 599179"/>
                <a:gd name="connsiteX1-277" fmla="*/ 218480 w 295275"/>
                <a:gd name="connsiteY1-278" fmla="*/ 17025 h 599179"/>
                <a:gd name="connsiteX2-279" fmla="*/ 263922 w 295275"/>
                <a:gd name="connsiteY2-280" fmla="*/ 59952 h 599179"/>
                <a:gd name="connsiteX3-281" fmla="*/ 275967 w 295275"/>
                <a:gd name="connsiteY3-282" fmla="*/ 66705 h 599179"/>
                <a:gd name="connsiteX4-283" fmla="*/ 152376 w 295275"/>
                <a:gd name="connsiteY4-284" fmla="*/ 303904 h 599179"/>
                <a:gd name="connsiteX5-285" fmla="*/ 295275 w 295275"/>
                <a:gd name="connsiteY5-286" fmla="*/ 303904 h 599179"/>
                <a:gd name="connsiteX6-287" fmla="*/ 295275 w 295275"/>
                <a:gd name="connsiteY6-288" fmla="*/ 599179 h 599179"/>
                <a:gd name="connsiteX7-289" fmla="*/ 0 w 295275"/>
                <a:gd name="connsiteY7-290" fmla="*/ 599179 h 599179"/>
                <a:gd name="connsiteX8-291" fmla="*/ 0 w 295275"/>
                <a:gd name="connsiteY8-292" fmla="*/ 303904 h 599179"/>
                <a:gd name="connsiteX9-293" fmla="*/ 207995 w 295275"/>
                <a:gd name="connsiteY9-294" fmla="*/ 0 h 599179"/>
                <a:gd name="connsiteX0-295" fmla="*/ 207995 w 295275"/>
                <a:gd name="connsiteY0-296" fmla="*/ 0 h 599179"/>
                <a:gd name="connsiteX1-297" fmla="*/ 218480 w 295275"/>
                <a:gd name="connsiteY1-298" fmla="*/ 17025 h 599179"/>
                <a:gd name="connsiteX2-299" fmla="*/ 263922 w 295275"/>
                <a:gd name="connsiteY2-300" fmla="*/ 59952 h 599179"/>
                <a:gd name="connsiteX3-301" fmla="*/ 275967 w 295275"/>
                <a:gd name="connsiteY3-302" fmla="*/ 66705 h 599179"/>
                <a:gd name="connsiteX4-303" fmla="*/ 152376 w 295275"/>
                <a:gd name="connsiteY4-304" fmla="*/ 303904 h 599179"/>
                <a:gd name="connsiteX5-305" fmla="*/ 295275 w 295275"/>
                <a:gd name="connsiteY5-306" fmla="*/ 303904 h 599179"/>
                <a:gd name="connsiteX6-307" fmla="*/ 295275 w 295275"/>
                <a:gd name="connsiteY6-308" fmla="*/ 599179 h 599179"/>
                <a:gd name="connsiteX7-309" fmla="*/ 0 w 295275"/>
                <a:gd name="connsiteY7-310" fmla="*/ 599179 h 599179"/>
                <a:gd name="connsiteX8-311" fmla="*/ 0 w 295275"/>
                <a:gd name="connsiteY8-312" fmla="*/ 303904 h 599179"/>
                <a:gd name="connsiteX9-313" fmla="*/ 207995 w 295275"/>
                <a:gd name="connsiteY9-314" fmla="*/ 0 h 599179"/>
                <a:gd name="connsiteX0-315" fmla="*/ 207995 w 295275"/>
                <a:gd name="connsiteY0-316" fmla="*/ 0 h 599179"/>
                <a:gd name="connsiteX1-317" fmla="*/ 218480 w 295275"/>
                <a:gd name="connsiteY1-318" fmla="*/ 17025 h 599179"/>
                <a:gd name="connsiteX2-319" fmla="*/ 263922 w 295275"/>
                <a:gd name="connsiteY2-320" fmla="*/ 59952 h 599179"/>
                <a:gd name="connsiteX3-321" fmla="*/ 275967 w 295275"/>
                <a:gd name="connsiteY3-322" fmla="*/ 66705 h 599179"/>
                <a:gd name="connsiteX4-323" fmla="*/ 152376 w 295275"/>
                <a:gd name="connsiteY4-324" fmla="*/ 303904 h 599179"/>
                <a:gd name="connsiteX5-325" fmla="*/ 295275 w 295275"/>
                <a:gd name="connsiteY5-326" fmla="*/ 303904 h 599179"/>
                <a:gd name="connsiteX6-327" fmla="*/ 295275 w 295275"/>
                <a:gd name="connsiteY6-328" fmla="*/ 599179 h 599179"/>
                <a:gd name="connsiteX7-329" fmla="*/ 0 w 295275"/>
                <a:gd name="connsiteY7-330" fmla="*/ 599179 h 599179"/>
                <a:gd name="connsiteX8-331" fmla="*/ 0 w 295275"/>
                <a:gd name="connsiteY8-332" fmla="*/ 303904 h 599179"/>
                <a:gd name="connsiteX9-333" fmla="*/ 207995 w 295275"/>
                <a:gd name="connsiteY9-334" fmla="*/ 0 h 599179"/>
                <a:gd name="connsiteX0-335" fmla="*/ 207995 w 295275"/>
                <a:gd name="connsiteY0-336" fmla="*/ 0 h 599179"/>
                <a:gd name="connsiteX1-337" fmla="*/ 218480 w 295275"/>
                <a:gd name="connsiteY1-338" fmla="*/ 17025 h 599179"/>
                <a:gd name="connsiteX2-339" fmla="*/ 263922 w 295275"/>
                <a:gd name="connsiteY2-340" fmla="*/ 59952 h 599179"/>
                <a:gd name="connsiteX3-341" fmla="*/ 275967 w 295275"/>
                <a:gd name="connsiteY3-342" fmla="*/ 66705 h 599179"/>
                <a:gd name="connsiteX4-343" fmla="*/ 152376 w 295275"/>
                <a:gd name="connsiteY4-344" fmla="*/ 303904 h 599179"/>
                <a:gd name="connsiteX5-345" fmla="*/ 295275 w 295275"/>
                <a:gd name="connsiteY5-346" fmla="*/ 303904 h 599179"/>
                <a:gd name="connsiteX6-347" fmla="*/ 295275 w 295275"/>
                <a:gd name="connsiteY6-348" fmla="*/ 599179 h 599179"/>
                <a:gd name="connsiteX7-349" fmla="*/ 0 w 295275"/>
                <a:gd name="connsiteY7-350" fmla="*/ 599179 h 599179"/>
                <a:gd name="connsiteX8-351" fmla="*/ 0 w 295275"/>
                <a:gd name="connsiteY8-352" fmla="*/ 303904 h 599179"/>
                <a:gd name="connsiteX9-353" fmla="*/ 207995 w 295275"/>
                <a:gd name="connsiteY9-354" fmla="*/ 0 h 599179"/>
                <a:gd name="connsiteX0-355" fmla="*/ 207995 w 295275"/>
                <a:gd name="connsiteY0-356" fmla="*/ 0 h 599179"/>
                <a:gd name="connsiteX1-357" fmla="*/ 218480 w 295275"/>
                <a:gd name="connsiteY1-358" fmla="*/ 17025 h 599179"/>
                <a:gd name="connsiteX2-359" fmla="*/ 263922 w 295275"/>
                <a:gd name="connsiteY2-360" fmla="*/ 59952 h 599179"/>
                <a:gd name="connsiteX3-361" fmla="*/ 275967 w 295275"/>
                <a:gd name="connsiteY3-362" fmla="*/ 66705 h 599179"/>
                <a:gd name="connsiteX4-363" fmla="*/ 152376 w 295275"/>
                <a:gd name="connsiteY4-364" fmla="*/ 303904 h 599179"/>
                <a:gd name="connsiteX5-365" fmla="*/ 295275 w 295275"/>
                <a:gd name="connsiteY5-366" fmla="*/ 303904 h 599179"/>
                <a:gd name="connsiteX6-367" fmla="*/ 295275 w 295275"/>
                <a:gd name="connsiteY6-368" fmla="*/ 599179 h 599179"/>
                <a:gd name="connsiteX7-369" fmla="*/ 0 w 295275"/>
                <a:gd name="connsiteY7-370" fmla="*/ 599179 h 599179"/>
                <a:gd name="connsiteX8-371" fmla="*/ 0 w 295275"/>
                <a:gd name="connsiteY8-372" fmla="*/ 303904 h 599179"/>
                <a:gd name="connsiteX9-373" fmla="*/ 207995 w 295275"/>
                <a:gd name="connsiteY9-374" fmla="*/ 0 h 599179"/>
                <a:gd name="connsiteX0-375" fmla="*/ 207995 w 295275"/>
                <a:gd name="connsiteY0-376" fmla="*/ 0 h 599179"/>
                <a:gd name="connsiteX1-377" fmla="*/ 218480 w 295275"/>
                <a:gd name="connsiteY1-378" fmla="*/ 17025 h 599179"/>
                <a:gd name="connsiteX2-379" fmla="*/ 263922 w 295275"/>
                <a:gd name="connsiteY2-380" fmla="*/ 59952 h 599179"/>
                <a:gd name="connsiteX3-381" fmla="*/ 275967 w 295275"/>
                <a:gd name="connsiteY3-382" fmla="*/ 66705 h 599179"/>
                <a:gd name="connsiteX4-383" fmla="*/ 152376 w 295275"/>
                <a:gd name="connsiteY4-384" fmla="*/ 303904 h 599179"/>
                <a:gd name="connsiteX5-385" fmla="*/ 295275 w 295275"/>
                <a:gd name="connsiteY5-386" fmla="*/ 303904 h 599179"/>
                <a:gd name="connsiteX6-387" fmla="*/ 295275 w 295275"/>
                <a:gd name="connsiteY6-388" fmla="*/ 599179 h 599179"/>
                <a:gd name="connsiteX7-389" fmla="*/ 0 w 295275"/>
                <a:gd name="connsiteY7-390" fmla="*/ 599179 h 599179"/>
                <a:gd name="connsiteX8-391" fmla="*/ 0 w 295275"/>
                <a:gd name="connsiteY8-392" fmla="*/ 303904 h 599179"/>
                <a:gd name="connsiteX9-393" fmla="*/ 207995 w 295275"/>
                <a:gd name="connsiteY9-394" fmla="*/ 0 h 599179"/>
                <a:gd name="connsiteX0-395" fmla="*/ 207995 w 295275"/>
                <a:gd name="connsiteY0-396" fmla="*/ 0 h 599179"/>
                <a:gd name="connsiteX1-397" fmla="*/ 218480 w 295275"/>
                <a:gd name="connsiteY1-398" fmla="*/ 17025 h 599179"/>
                <a:gd name="connsiteX2-399" fmla="*/ 263922 w 295275"/>
                <a:gd name="connsiteY2-400" fmla="*/ 59952 h 599179"/>
                <a:gd name="connsiteX3-401" fmla="*/ 275967 w 295275"/>
                <a:gd name="connsiteY3-402" fmla="*/ 66705 h 599179"/>
                <a:gd name="connsiteX4-403" fmla="*/ 152376 w 295275"/>
                <a:gd name="connsiteY4-404" fmla="*/ 303904 h 599179"/>
                <a:gd name="connsiteX5-405" fmla="*/ 295275 w 295275"/>
                <a:gd name="connsiteY5-406" fmla="*/ 303904 h 599179"/>
                <a:gd name="connsiteX6-407" fmla="*/ 295275 w 295275"/>
                <a:gd name="connsiteY6-408" fmla="*/ 599179 h 599179"/>
                <a:gd name="connsiteX7-409" fmla="*/ 0 w 295275"/>
                <a:gd name="connsiteY7-410" fmla="*/ 599179 h 599179"/>
                <a:gd name="connsiteX8-411" fmla="*/ 0 w 295275"/>
                <a:gd name="connsiteY8-412" fmla="*/ 303904 h 599179"/>
                <a:gd name="connsiteX9-413" fmla="*/ 207995 w 295275"/>
                <a:gd name="connsiteY9-414" fmla="*/ 0 h 599179"/>
                <a:gd name="connsiteX0-415" fmla="*/ 207995 w 295275"/>
                <a:gd name="connsiteY0-416" fmla="*/ 0 h 599179"/>
                <a:gd name="connsiteX1-417" fmla="*/ 218480 w 295275"/>
                <a:gd name="connsiteY1-418" fmla="*/ 17025 h 599179"/>
                <a:gd name="connsiteX2-419" fmla="*/ 263922 w 295275"/>
                <a:gd name="connsiteY2-420" fmla="*/ 59952 h 599179"/>
                <a:gd name="connsiteX3-421" fmla="*/ 275967 w 295275"/>
                <a:gd name="connsiteY3-422" fmla="*/ 66705 h 599179"/>
                <a:gd name="connsiteX4-423" fmla="*/ 152376 w 295275"/>
                <a:gd name="connsiteY4-424" fmla="*/ 303904 h 599179"/>
                <a:gd name="connsiteX5-425" fmla="*/ 295275 w 295275"/>
                <a:gd name="connsiteY5-426" fmla="*/ 303904 h 599179"/>
                <a:gd name="connsiteX6-427" fmla="*/ 295275 w 295275"/>
                <a:gd name="connsiteY6-428" fmla="*/ 599179 h 599179"/>
                <a:gd name="connsiteX7-429" fmla="*/ 0 w 295275"/>
                <a:gd name="connsiteY7-430" fmla="*/ 599179 h 599179"/>
                <a:gd name="connsiteX8-431" fmla="*/ 0 w 295275"/>
                <a:gd name="connsiteY8-432" fmla="*/ 334942 h 599179"/>
                <a:gd name="connsiteX9-433" fmla="*/ 207995 w 295275"/>
                <a:gd name="connsiteY9-434" fmla="*/ 0 h 599179"/>
                <a:gd name="connsiteX0-435" fmla="*/ 207995 w 295275"/>
                <a:gd name="connsiteY0-436" fmla="*/ 0 h 599179"/>
                <a:gd name="connsiteX1-437" fmla="*/ 218480 w 295275"/>
                <a:gd name="connsiteY1-438" fmla="*/ 17025 h 599179"/>
                <a:gd name="connsiteX2-439" fmla="*/ 263922 w 295275"/>
                <a:gd name="connsiteY2-440" fmla="*/ 59952 h 599179"/>
                <a:gd name="connsiteX3-441" fmla="*/ 275967 w 295275"/>
                <a:gd name="connsiteY3-442" fmla="*/ 66705 h 599179"/>
                <a:gd name="connsiteX4-443" fmla="*/ 152376 w 295275"/>
                <a:gd name="connsiteY4-444" fmla="*/ 303904 h 599179"/>
                <a:gd name="connsiteX5-445" fmla="*/ 295275 w 295275"/>
                <a:gd name="connsiteY5-446" fmla="*/ 303904 h 599179"/>
                <a:gd name="connsiteX6-447" fmla="*/ 295275 w 295275"/>
                <a:gd name="connsiteY6-448" fmla="*/ 599179 h 599179"/>
                <a:gd name="connsiteX7-449" fmla="*/ 0 w 295275"/>
                <a:gd name="connsiteY7-450" fmla="*/ 599179 h 599179"/>
                <a:gd name="connsiteX8-451" fmla="*/ 0 w 295275"/>
                <a:gd name="connsiteY8-452" fmla="*/ 334942 h 599179"/>
                <a:gd name="connsiteX9-453" fmla="*/ 207995 w 295275"/>
                <a:gd name="connsiteY9-454" fmla="*/ 0 h 599179"/>
                <a:gd name="connsiteX0-455" fmla="*/ 207995 w 295275"/>
                <a:gd name="connsiteY0-456" fmla="*/ 0 h 599179"/>
                <a:gd name="connsiteX1-457" fmla="*/ 218480 w 295275"/>
                <a:gd name="connsiteY1-458" fmla="*/ 17025 h 599179"/>
                <a:gd name="connsiteX2-459" fmla="*/ 263922 w 295275"/>
                <a:gd name="connsiteY2-460" fmla="*/ 59952 h 599179"/>
                <a:gd name="connsiteX3-461" fmla="*/ 275967 w 295275"/>
                <a:gd name="connsiteY3-462" fmla="*/ 66705 h 599179"/>
                <a:gd name="connsiteX4-463" fmla="*/ 152376 w 295275"/>
                <a:gd name="connsiteY4-464" fmla="*/ 303904 h 599179"/>
                <a:gd name="connsiteX5-465" fmla="*/ 295275 w 295275"/>
                <a:gd name="connsiteY5-466" fmla="*/ 303904 h 599179"/>
                <a:gd name="connsiteX6-467" fmla="*/ 295275 w 295275"/>
                <a:gd name="connsiteY6-468" fmla="*/ 599179 h 599179"/>
                <a:gd name="connsiteX7-469" fmla="*/ 0 w 295275"/>
                <a:gd name="connsiteY7-470" fmla="*/ 599179 h 599179"/>
                <a:gd name="connsiteX8-471" fmla="*/ 0 w 295275"/>
                <a:gd name="connsiteY8-472" fmla="*/ 334942 h 599179"/>
                <a:gd name="connsiteX9-473" fmla="*/ 207995 w 295275"/>
                <a:gd name="connsiteY9-474" fmla="*/ 0 h 59917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</a:cxnLst>
              <a:rect l="l" t="t" r="r" b="b"/>
              <a:pathLst>
                <a:path w="295275" h="599179">
                  <a:moveTo>
                    <a:pt x="207995" y="0"/>
                  </a:moveTo>
                  <a:lnTo>
                    <a:pt x="218480" y="17025"/>
                  </a:lnTo>
                  <a:cubicBezTo>
                    <a:pt x="231034" y="32364"/>
                    <a:pt x="246314" y="46986"/>
                    <a:pt x="263922" y="59952"/>
                  </a:cubicBezTo>
                  <a:lnTo>
                    <a:pt x="275967" y="66705"/>
                  </a:lnTo>
                  <a:cubicBezTo>
                    <a:pt x="274744" y="66607"/>
                    <a:pt x="166924" y="148026"/>
                    <a:pt x="152376" y="303904"/>
                  </a:cubicBezTo>
                  <a:lnTo>
                    <a:pt x="295275" y="303904"/>
                  </a:lnTo>
                  <a:lnTo>
                    <a:pt x="295275" y="599179"/>
                  </a:lnTo>
                  <a:lnTo>
                    <a:pt x="0" y="599179"/>
                  </a:lnTo>
                  <a:lnTo>
                    <a:pt x="0" y="334942"/>
                  </a:lnTo>
                  <a:cubicBezTo>
                    <a:pt x="10368" y="113589"/>
                    <a:pt x="207637" y="2353"/>
                    <a:pt x="207995" y="0"/>
                  </a:cubicBezTo>
                  <a:close/>
                </a:path>
              </a:pathLst>
            </a:custGeom>
            <a:solidFill>
              <a:schemeClr val="lt1">
                <a:lumMod val="95000"/>
              </a:schemeClr>
            </a:solidFill>
            <a:ln w="28575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zh-CN" altLang="en-US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6" name="任意多边形: 形状 15"/>
            <p:cNvSpPr>
              <a:spLocks noChangeAspect="1"/>
            </p:cNvSpPr>
            <p:nvPr>
              <p:custDataLst>
                <p:tags r:id="rId10"/>
              </p:custDataLst>
            </p:nvPr>
          </p:nvSpPr>
          <p:spPr>
            <a:xfrm>
              <a:off x="1581018" y="1347856"/>
              <a:ext cx="311295" cy="631688"/>
            </a:xfrm>
            <a:custGeom>
              <a:avLst/>
              <a:gdLst>
                <a:gd name="connsiteX0" fmla="*/ 207995 w 295275"/>
                <a:gd name="connsiteY0" fmla="*/ 0 h 599179"/>
                <a:gd name="connsiteX1" fmla="*/ 218480 w 295275"/>
                <a:gd name="connsiteY1" fmla="*/ 17025 h 599179"/>
                <a:gd name="connsiteX2" fmla="*/ 263922 w 295275"/>
                <a:gd name="connsiteY2" fmla="*/ 59952 h 599179"/>
                <a:gd name="connsiteX3" fmla="*/ 275967 w 295275"/>
                <a:gd name="connsiteY3" fmla="*/ 66705 h 599179"/>
                <a:gd name="connsiteX4" fmla="*/ 258864 w 295275"/>
                <a:gd name="connsiteY4" fmla="*/ 77309 h 599179"/>
                <a:gd name="connsiteX5" fmla="*/ 164932 w 295275"/>
                <a:gd name="connsiteY5" fmla="*/ 229252 h 599179"/>
                <a:gd name="connsiteX6" fmla="*/ 145322 w 295275"/>
                <a:gd name="connsiteY6" fmla="*/ 303904 h 599179"/>
                <a:gd name="connsiteX7" fmla="*/ 295275 w 295275"/>
                <a:gd name="connsiteY7" fmla="*/ 303904 h 599179"/>
                <a:gd name="connsiteX8" fmla="*/ 295275 w 295275"/>
                <a:gd name="connsiteY8" fmla="*/ 599179 h 599179"/>
                <a:gd name="connsiteX9" fmla="*/ 0 w 295275"/>
                <a:gd name="connsiteY9" fmla="*/ 599179 h 599179"/>
                <a:gd name="connsiteX10" fmla="*/ 0 w 295275"/>
                <a:gd name="connsiteY10" fmla="*/ 303904 h 599179"/>
                <a:gd name="connsiteX11" fmla="*/ 5952 w 295275"/>
                <a:gd name="connsiteY11" fmla="*/ 269304 h 599179"/>
                <a:gd name="connsiteX12" fmla="*/ 204540 w 295275"/>
                <a:gd name="connsiteY12" fmla="*/ 547 h 599179"/>
                <a:gd name="connsiteX0-1" fmla="*/ 207995 w 295275"/>
                <a:gd name="connsiteY0-2" fmla="*/ 0 h 599179"/>
                <a:gd name="connsiteX1-3" fmla="*/ 218480 w 295275"/>
                <a:gd name="connsiteY1-4" fmla="*/ 17025 h 599179"/>
                <a:gd name="connsiteX2-5" fmla="*/ 263922 w 295275"/>
                <a:gd name="connsiteY2-6" fmla="*/ 59952 h 599179"/>
                <a:gd name="connsiteX3-7" fmla="*/ 275967 w 295275"/>
                <a:gd name="connsiteY3-8" fmla="*/ 66705 h 599179"/>
                <a:gd name="connsiteX4-9" fmla="*/ 258864 w 295275"/>
                <a:gd name="connsiteY4-10" fmla="*/ 77309 h 599179"/>
                <a:gd name="connsiteX5-11" fmla="*/ 164932 w 295275"/>
                <a:gd name="connsiteY5-12" fmla="*/ 229252 h 599179"/>
                <a:gd name="connsiteX6-13" fmla="*/ 152376 w 295275"/>
                <a:gd name="connsiteY6-14" fmla="*/ 303904 h 599179"/>
                <a:gd name="connsiteX7-15" fmla="*/ 295275 w 295275"/>
                <a:gd name="connsiteY7-16" fmla="*/ 303904 h 599179"/>
                <a:gd name="connsiteX8-17" fmla="*/ 295275 w 295275"/>
                <a:gd name="connsiteY8-18" fmla="*/ 599179 h 599179"/>
                <a:gd name="connsiteX9-19" fmla="*/ 0 w 295275"/>
                <a:gd name="connsiteY9-20" fmla="*/ 599179 h 599179"/>
                <a:gd name="connsiteX10-21" fmla="*/ 0 w 295275"/>
                <a:gd name="connsiteY10-22" fmla="*/ 303904 h 599179"/>
                <a:gd name="connsiteX11-23" fmla="*/ 5952 w 295275"/>
                <a:gd name="connsiteY11-24" fmla="*/ 269304 h 599179"/>
                <a:gd name="connsiteX12-25" fmla="*/ 204540 w 295275"/>
                <a:gd name="connsiteY12-26" fmla="*/ 547 h 599179"/>
                <a:gd name="connsiteX13" fmla="*/ 207995 w 295275"/>
                <a:gd name="connsiteY13" fmla="*/ 0 h 599179"/>
                <a:gd name="connsiteX0-27" fmla="*/ 207995 w 295275"/>
                <a:gd name="connsiteY0-28" fmla="*/ 0 h 599179"/>
                <a:gd name="connsiteX1-29" fmla="*/ 218480 w 295275"/>
                <a:gd name="connsiteY1-30" fmla="*/ 17025 h 599179"/>
                <a:gd name="connsiteX2-31" fmla="*/ 263922 w 295275"/>
                <a:gd name="connsiteY2-32" fmla="*/ 59952 h 599179"/>
                <a:gd name="connsiteX3-33" fmla="*/ 275967 w 295275"/>
                <a:gd name="connsiteY3-34" fmla="*/ 66705 h 599179"/>
                <a:gd name="connsiteX4-35" fmla="*/ 258864 w 295275"/>
                <a:gd name="connsiteY4-36" fmla="*/ 77309 h 599179"/>
                <a:gd name="connsiteX5-37" fmla="*/ 164932 w 295275"/>
                <a:gd name="connsiteY5-38" fmla="*/ 229252 h 599179"/>
                <a:gd name="connsiteX6-39" fmla="*/ 152376 w 295275"/>
                <a:gd name="connsiteY6-40" fmla="*/ 303904 h 599179"/>
                <a:gd name="connsiteX7-41" fmla="*/ 295275 w 295275"/>
                <a:gd name="connsiteY7-42" fmla="*/ 303904 h 599179"/>
                <a:gd name="connsiteX8-43" fmla="*/ 295275 w 295275"/>
                <a:gd name="connsiteY8-44" fmla="*/ 599179 h 599179"/>
                <a:gd name="connsiteX9-45" fmla="*/ 0 w 295275"/>
                <a:gd name="connsiteY9-46" fmla="*/ 599179 h 599179"/>
                <a:gd name="connsiteX10-47" fmla="*/ 0 w 295275"/>
                <a:gd name="connsiteY10-48" fmla="*/ 303904 h 599179"/>
                <a:gd name="connsiteX11-49" fmla="*/ 5952 w 295275"/>
                <a:gd name="connsiteY11-50" fmla="*/ 269304 h 599179"/>
                <a:gd name="connsiteX12-51" fmla="*/ 204540 w 295275"/>
                <a:gd name="connsiteY12-52" fmla="*/ 547 h 599179"/>
                <a:gd name="connsiteX13-53" fmla="*/ 207995 w 295275"/>
                <a:gd name="connsiteY13-54" fmla="*/ 0 h 599179"/>
                <a:gd name="connsiteX0-55" fmla="*/ 207995 w 295275"/>
                <a:gd name="connsiteY0-56" fmla="*/ 0 h 599179"/>
                <a:gd name="connsiteX1-57" fmla="*/ 218480 w 295275"/>
                <a:gd name="connsiteY1-58" fmla="*/ 17025 h 599179"/>
                <a:gd name="connsiteX2-59" fmla="*/ 263922 w 295275"/>
                <a:gd name="connsiteY2-60" fmla="*/ 59952 h 599179"/>
                <a:gd name="connsiteX3-61" fmla="*/ 275967 w 295275"/>
                <a:gd name="connsiteY3-62" fmla="*/ 66705 h 599179"/>
                <a:gd name="connsiteX4-63" fmla="*/ 258864 w 295275"/>
                <a:gd name="connsiteY4-64" fmla="*/ 77309 h 599179"/>
                <a:gd name="connsiteX5-65" fmla="*/ 164932 w 295275"/>
                <a:gd name="connsiteY5-66" fmla="*/ 229252 h 599179"/>
                <a:gd name="connsiteX6-67" fmla="*/ 152376 w 295275"/>
                <a:gd name="connsiteY6-68" fmla="*/ 303904 h 599179"/>
                <a:gd name="connsiteX7-69" fmla="*/ 295275 w 295275"/>
                <a:gd name="connsiteY7-70" fmla="*/ 303904 h 599179"/>
                <a:gd name="connsiteX8-71" fmla="*/ 295275 w 295275"/>
                <a:gd name="connsiteY8-72" fmla="*/ 599179 h 599179"/>
                <a:gd name="connsiteX9-73" fmla="*/ 0 w 295275"/>
                <a:gd name="connsiteY9-74" fmla="*/ 599179 h 599179"/>
                <a:gd name="connsiteX10-75" fmla="*/ 0 w 295275"/>
                <a:gd name="connsiteY10-76" fmla="*/ 303904 h 599179"/>
                <a:gd name="connsiteX11-77" fmla="*/ 5952 w 295275"/>
                <a:gd name="connsiteY11-78" fmla="*/ 269304 h 599179"/>
                <a:gd name="connsiteX12-79" fmla="*/ 204540 w 295275"/>
                <a:gd name="connsiteY12-80" fmla="*/ 547 h 599179"/>
                <a:gd name="connsiteX13-81" fmla="*/ 207995 w 295275"/>
                <a:gd name="connsiteY13-82" fmla="*/ 0 h 599179"/>
                <a:gd name="connsiteX0-83" fmla="*/ 207995 w 295275"/>
                <a:gd name="connsiteY0-84" fmla="*/ 0 h 599179"/>
                <a:gd name="connsiteX1-85" fmla="*/ 218480 w 295275"/>
                <a:gd name="connsiteY1-86" fmla="*/ 17025 h 599179"/>
                <a:gd name="connsiteX2-87" fmla="*/ 263922 w 295275"/>
                <a:gd name="connsiteY2-88" fmla="*/ 59952 h 599179"/>
                <a:gd name="connsiteX3-89" fmla="*/ 275967 w 295275"/>
                <a:gd name="connsiteY3-90" fmla="*/ 66705 h 599179"/>
                <a:gd name="connsiteX4-91" fmla="*/ 258864 w 295275"/>
                <a:gd name="connsiteY4-92" fmla="*/ 77309 h 599179"/>
                <a:gd name="connsiteX5-93" fmla="*/ 152376 w 295275"/>
                <a:gd name="connsiteY5-94" fmla="*/ 303904 h 599179"/>
                <a:gd name="connsiteX6-95" fmla="*/ 295275 w 295275"/>
                <a:gd name="connsiteY6-96" fmla="*/ 303904 h 599179"/>
                <a:gd name="connsiteX7-97" fmla="*/ 295275 w 295275"/>
                <a:gd name="connsiteY7-98" fmla="*/ 599179 h 599179"/>
                <a:gd name="connsiteX8-99" fmla="*/ 0 w 295275"/>
                <a:gd name="connsiteY8-100" fmla="*/ 599179 h 599179"/>
                <a:gd name="connsiteX9-101" fmla="*/ 0 w 295275"/>
                <a:gd name="connsiteY9-102" fmla="*/ 303904 h 599179"/>
                <a:gd name="connsiteX10-103" fmla="*/ 5952 w 295275"/>
                <a:gd name="connsiteY10-104" fmla="*/ 269304 h 599179"/>
                <a:gd name="connsiteX11-105" fmla="*/ 204540 w 295275"/>
                <a:gd name="connsiteY11-106" fmla="*/ 547 h 599179"/>
                <a:gd name="connsiteX12-107" fmla="*/ 207995 w 295275"/>
                <a:gd name="connsiteY12-108" fmla="*/ 0 h 599179"/>
                <a:gd name="connsiteX0-109" fmla="*/ 207995 w 295275"/>
                <a:gd name="connsiteY0-110" fmla="*/ 0 h 599179"/>
                <a:gd name="connsiteX1-111" fmla="*/ 218480 w 295275"/>
                <a:gd name="connsiteY1-112" fmla="*/ 17025 h 599179"/>
                <a:gd name="connsiteX2-113" fmla="*/ 263922 w 295275"/>
                <a:gd name="connsiteY2-114" fmla="*/ 59952 h 599179"/>
                <a:gd name="connsiteX3-115" fmla="*/ 275967 w 295275"/>
                <a:gd name="connsiteY3-116" fmla="*/ 66705 h 599179"/>
                <a:gd name="connsiteX4-117" fmla="*/ 258864 w 295275"/>
                <a:gd name="connsiteY4-118" fmla="*/ 77309 h 599179"/>
                <a:gd name="connsiteX5-119" fmla="*/ 152376 w 295275"/>
                <a:gd name="connsiteY5-120" fmla="*/ 303904 h 599179"/>
                <a:gd name="connsiteX6-121" fmla="*/ 295275 w 295275"/>
                <a:gd name="connsiteY6-122" fmla="*/ 303904 h 599179"/>
                <a:gd name="connsiteX7-123" fmla="*/ 295275 w 295275"/>
                <a:gd name="connsiteY7-124" fmla="*/ 599179 h 599179"/>
                <a:gd name="connsiteX8-125" fmla="*/ 0 w 295275"/>
                <a:gd name="connsiteY8-126" fmla="*/ 599179 h 599179"/>
                <a:gd name="connsiteX9-127" fmla="*/ 0 w 295275"/>
                <a:gd name="connsiteY9-128" fmla="*/ 303904 h 599179"/>
                <a:gd name="connsiteX10-129" fmla="*/ 5952 w 295275"/>
                <a:gd name="connsiteY10-130" fmla="*/ 269304 h 599179"/>
                <a:gd name="connsiteX11-131" fmla="*/ 204540 w 295275"/>
                <a:gd name="connsiteY11-132" fmla="*/ 547 h 599179"/>
                <a:gd name="connsiteX12-133" fmla="*/ 207995 w 295275"/>
                <a:gd name="connsiteY12-134" fmla="*/ 0 h 599179"/>
                <a:gd name="connsiteX0-135" fmla="*/ 207995 w 295275"/>
                <a:gd name="connsiteY0-136" fmla="*/ 0 h 599179"/>
                <a:gd name="connsiteX1-137" fmla="*/ 218480 w 295275"/>
                <a:gd name="connsiteY1-138" fmla="*/ 17025 h 599179"/>
                <a:gd name="connsiteX2-139" fmla="*/ 263922 w 295275"/>
                <a:gd name="connsiteY2-140" fmla="*/ 59952 h 599179"/>
                <a:gd name="connsiteX3-141" fmla="*/ 275967 w 295275"/>
                <a:gd name="connsiteY3-142" fmla="*/ 66705 h 599179"/>
                <a:gd name="connsiteX4-143" fmla="*/ 152376 w 295275"/>
                <a:gd name="connsiteY4-144" fmla="*/ 303904 h 599179"/>
                <a:gd name="connsiteX5-145" fmla="*/ 295275 w 295275"/>
                <a:gd name="connsiteY5-146" fmla="*/ 303904 h 599179"/>
                <a:gd name="connsiteX6-147" fmla="*/ 295275 w 295275"/>
                <a:gd name="connsiteY6-148" fmla="*/ 599179 h 599179"/>
                <a:gd name="connsiteX7-149" fmla="*/ 0 w 295275"/>
                <a:gd name="connsiteY7-150" fmla="*/ 599179 h 599179"/>
                <a:gd name="connsiteX8-151" fmla="*/ 0 w 295275"/>
                <a:gd name="connsiteY8-152" fmla="*/ 303904 h 599179"/>
                <a:gd name="connsiteX9-153" fmla="*/ 5952 w 295275"/>
                <a:gd name="connsiteY9-154" fmla="*/ 269304 h 599179"/>
                <a:gd name="connsiteX10-155" fmla="*/ 204540 w 295275"/>
                <a:gd name="connsiteY10-156" fmla="*/ 547 h 599179"/>
                <a:gd name="connsiteX11-157" fmla="*/ 207995 w 295275"/>
                <a:gd name="connsiteY11-158" fmla="*/ 0 h 599179"/>
                <a:gd name="connsiteX0-159" fmla="*/ 207995 w 295275"/>
                <a:gd name="connsiteY0-160" fmla="*/ 0 h 599179"/>
                <a:gd name="connsiteX1-161" fmla="*/ 218480 w 295275"/>
                <a:gd name="connsiteY1-162" fmla="*/ 17025 h 599179"/>
                <a:gd name="connsiteX2-163" fmla="*/ 263922 w 295275"/>
                <a:gd name="connsiteY2-164" fmla="*/ 59952 h 599179"/>
                <a:gd name="connsiteX3-165" fmla="*/ 275967 w 295275"/>
                <a:gd name="connsiteY3-166" fmla="*/ 66705 h 599179"/>
                <a:gd name="connsiteX4-167" fmla="*/ 152376 w 295275"/>
                <a:gd name="connsiteY4-168" fmla="*/ 303904 h 599179"/>
                <a:gd name="connsiteX5-169" fmla="*/ 295275 w 295275"/>
                <a:gd name="connsiteY5-170" fmla="*/ 303904 h 599179"/>
                <a:gd name="connsiteX6-171" fmla="*/ 295275 w 295275"/>
                <a:gd name="connsiteY6-172" fmla="*/ 599179 h 599179"/>
                <a:gd name="connsiteX7-173" fmla="*/ 0 w 295275"/>
                <a:gd name="connsiteY7-174" fmla="*/ 599179 h 599179"/>
                <a:gd name="connsiteX8-175" fmla="*/ 0 w 295275"/>
                <a:gd name="connsiteY8-176" fmla="*/ 303904 h 599179"/>
                <a:gd name="connsiteX9-177" fmla="*/ 5952 w 295275"/>
                <a:gd name="connsiteY9-178" fmla="*/ 269304 h 599179"/>
                <a:gd name="connsiteX10-179" fmla="*/ 204540 w 295275"/>
                <a:gd name="connsiteY10-180" fmla="*/ 547 h 599179"/>
                <a:gd name="connsiteX11-181" fmla="*/ 207995 w 295275"/>
                <a:gd name="connsiteY11-182" fmla="*/ 0 h 599179"/>
                <a:gd name="connsiteX0-183" fmla="*/ 207995 w 295275"/>
                <a:gd name="connsiteY0-184" fmla="*/ 0 h 599179"/>
                <a:gd name="connsiteX1-185" fmla="*/ 218480 w 295275"/>
                <a:gd name="connsiteY1-186" fmla="*/ 17025 h 599179"/>
                <a:gd name="connsiteX2-187" fmla="*/ 263922 w 295275"/>
                <a:gd name="connsiteY2-188" fmla="*/ 59952 h 599179"/>
                <a:gd name="connsiteX3-189" fmla="*/ 275967 w 295275"/>
                <a:gd name="connsiteY3-190" fmla="*/ 66705 h 599179"/>
                <a:gd name="connsiteX4-191" fmla="*/ 152376 w 295275"/>
                <a:gd name="connsiteY4-192" fmla="*/ 303904 h 599179"/>
                <a:gd name="connsiteX5-193" fmla="*/ 295275 w 295275"/>
                <a:gd name="connsiteY5-194" fmla="*/ 303904 h 599179"/>
                <a:gd name="connsiteX6-195" fmla="*/ 295275 w 295275"/>
                <a:gd name="connsiteY6-196" fmla="*/ 599179 h 599179"/>
                <a:gd name="connsiteX7-197" fmla="*/ 0 w 295275"/>
                <a:gd name="connsiteY7-198" fmla="*/ 599179 h 599179"/>
                <a:gd name="connsiteX8-199" fmla="*/ 0 w 295275"/>
                <a:gd name="connsiteY8-200" fmla="*/ 303904 h 599179"/>
                <a:gd name="connsiteX9-201" fmla="*/ 5952 w 295275"/>
                <a:gd name="connsiteY9-202" fmla="*/ 269304 h 599179"/>
                <a:gd name="connsiteX10-203" fmla="*/ 204540 w 295275"/>
                <a:gd name="connsiteY10-204" fmla="*/ 547 h 599179"/>
                <a:gd name="connsiteX11-205" fmla="*/ 207995 w 295275"/>
                <a:gd name="connsiteY11-206" fmla="*/ 0 h 599179"/>
                <a:gd name="connsiteX0-207" fmla="*/ 207995 w 295275"/>
                <a:gd name="connsiteY0-208" fmla="*/ 0 h 599179"/>
                <a:gd name="connsiteX1-209" fmla="*/ 218480 w 295275"/>
                <a:gd name="connsiteY1-210" fmla="*/ 17025 h 599179"/>
                <a:gd name="connsiteX2-211" fmla="*/ 263922 w 295275"/>
                <a:gd name="connsiteY2-212" fmla="*/ 59952 h 599179"/>
                <a:gd name="connsiteX3-213" fmla="*/ 275967 w 295275"/>
                <a:gd name="connsiteY3-214" fmla="*/ 66705 h 599179"/>
                <a:gd name="connsiteX4-215" fmla="*/ 152376 w 295275"/>
                <a:gd name="connsiteY4-216" fmla="*/ 303904 h 599179"/>
                <a:gd name="connsiteX5-217" fmla="*/ 295275 w 295275"/>
                <a:gd name="connsiteY5-218" fmla="*/ 303904 h 599179"/>
                <a:gd name="connsiteX6-219" fmla="*/ 295275 w 295275"/>
                <a:gd name="connsiteY6-220" fmla="*/ 599179 h 599179"/>
                <a:gd name="connsiteX7-221" fmla="*/ 0 w 295275"/>
                <a:gd name="connsiteY7-222" fmla="*/ 599179 h 599179"/>
                <a:gd name="connsiteX8-223" fmla="*/ 0 w 295275"/>
                <a:gd name="connsiteY8-224" fmla="*/ 303904 h 599179"/>
                <a:gd name="connsiteX9-225" fmla="*/ 5952 w 295275"/>
                <a:gd name="connsiteY9-226" fmla="*/ 269304 h 599179"/>
                <a:gd name="connsiteX10-227" fmla="*/ 204540 w 295275"/>
                <a:gd name="connsiteY10-228" fmla="*/ 547 h 599179"/>
                <a:gd name="connsiteX11-229" fmla="*/ 207995 w 295275"/>
                <a:gd name="connsiteY11-230" fmla="*/ 0 h 599179"/>
                <a:gd name="connsiteX0-231" fmla="*/ 207995 w 295275"/>
                <a:gd name="connsiteY0-232" fmla="*/ 0 h 599179"/>
                <a:gd name="connsiteX1-233" fmla="*/ 218480 w 295275"/>
                <a:gd name="connsiteY1-234" fmla="*/ 17025 h 599179"/>
                <a:gd name="connsiteX2-235" fmla="*/ 263922 w 295275"/>
                <a:gd name="connsiteY2-236" fmla="*/ 59952 h 599179"/>
                <a:gd name="connsiteX3-237" fmla="*/ 275967 w 295275"/>
                <a:gd name="connsiteY3-238" fmla="*/ 66705 h 599179"/>
                <a:gd name="connsiteX4-239" fmla="*/ 152376 w 295275"/>
                <a:gd name="connsiteY4-240" fmla="*/ 303904 h 599179"/>
                <a:gd name="connsiteX5-241" fmla="*/ 295275 w 295275"/>
                <a:gd name="connsiteY5-242" fmla="*/ 303904 h 599179"/>
                <a:gd name="connsiteX6-243" fmla="*/ 295275 w 295275"/>
                <a:gd name="connsiteY6-244" fmla="*/ 599179 h 599179"/>
                <a:gd name="connsiteX7-245" fmla="*/ 0 w 295275"/>
                <a:gd name="connsiteY7-246" fmla="*/ 599179 h 599179"/>
                <a:gd name="connsiteX8-247" fmla="*/ 0 w 295275"/>
                <a:gd name="connsiteY8-248" fmla="*/ 303904 h 599179"/>
                <a:gd name="connsiteX9-249" fmla="*/ 204540 w 295275"/>
                <a:gd name="connsiteY9-250" fmla="*/ 547 h 599179"/>
                <a:gd name="connsiteX10-251" fmla="*/ 207995 w 295275"/>
                <a:gd name="connsiteY10-252" fmla="*/ 0 h 599179"/>
                <a:gd name="connsiteX0-253" fmla="*/ 207995 w 295275"/>
                <a:gd name="connsiteY0-254" fmla="*/ 0 h 599179"/>
                <a:gd name="connsiteX1-255" fmla="*/ 218480 w 295275"/>
                <a:gd name="connsiteY1-256" fmla="*/ 17025 h 599179"/>
                <a:gd name="connsiteX2-257" fmla="*/ 263922 w 295275"/>
                <a:gd name="connsiteY2-258" fmla="*/ 59952 h 599179"/>
                <a:gd name="connsiteX3-259" fmla="*/ 275967 w 295275"/>
                <a:gd name="connsiteY3-260" fmla="*/ 66705 h 599179"/>
                <a:gd name="connsiteX4-261" fmla="*/ 152376 w 295275"/>
                <a:gd name="connsiteY4-262" fmla="*/ 303904 h 599179"/>
                <a:gd name="connsiteX5-263" fmla="*/ 295275 w 295275"/>
                <a:gd name="connsiteY5-264" fmla="*/ 303904 h 599179"/>
                <a:gd name="connsiteX6-265" fmla="*/ 295275 w 295275"/>
                <a:gd name="connsiteY6-266" fmla="*/ 599179 h 599179"/>
                <a:gd name="connsiteX7-267" fmla="*/ 0 w 295275"/>
                <a:gd name="connsiteY7-268" fmla="*/ 599179 h 599179"/>
                <a:gd name="connsiteX8-269" fmla="*/ 0 w 295275"/>
                <a:gd name="connsiteY8-270" fmla="*/ 303904 h 599179"/>
                <a:gd name="connsiteX9-271" fmla="*/ 204540 w 295275"/>
                <a:gd name="connsiteY9-272" fmla="*/ 547 h 599179"/>
                <a:gd name="connsiteX10-273" fmla="*/ 207995 w 295275"/>
                <a:gd name="connsiteY10-274" fmla="*/ 0 h 599179"/>
                <a:gd name="connsiteX0-275" fmla="*/ 207995 w 295275"/>
                <a:gd name="connsiteY0-276" fmla="*/ 0 h 599179"/>
                <a:gd name="connsiteX1-277" fmla="*/ 218480 w 295275"/>
                <a:gd name="connsiteY1-278" fmla="*/ 17025 h 599179"/>
                <a:gd name="connsiteX2-279" fmla="*/ 263922 w 295275"/>
                <a:gd name="connsiteY2-280" fmla="*/ 59952 h 599179"/>
                <a:gd name="connsiteX3-281" fmla="*/ 275967 w 295275"/>
                <a:gd name="connsiteY3-282" fmla="*/ 66705 h 599179"/>
                <a:gd name="connsiteX4-283" fmla="*/ 152376 w 295275"/>
                <a:gd name="connsiteY4-284" fmla="*/ 303904 h 599179"/>
                <a:gd name="connsiteX5-285" fmla="*/ 295275 w 295275"/>
                <a:gd name="connsiteY5-286" fmla="*/ 303904 h 599179"/>
                <a:gd name="connsiteX6-287" fmla="*/ 295275 w 295275"/>
                <a:gd name="connsiteY6-288" fmla="*/ 599179 h 599179"/>
                <a:gd name="connsiteX7-289" fmla="*/ 0 w 295275"/>
                <a:gd name="connsiteY7-290" fmla="*/ 599179 h 599179"/>
                <a:gd name="connsiteX8-291" fmla="*/ 0 w 295275"/>
                <a:gd name="connsiteY8-292" fmla="*/ 303904 h 599179"/>
                <a:gd name="connsiteX9-293" fmla="*/ 207995 w 295275"/>
                <a:gd name="connsiteY9-294" fmla="*/ 0 h 599179"/>
                <a:gd name="connsiteX0-295" fmla="*/ 207995 w 295275"/>
                <a:gd name="connsiteY0-296" fmla="*/ 0 h 599179"/>
                <a:gd name="connsiteX1-297" fmla="*/ 218480 w 295275"/>
                <a:gd name="connsiteY1-298" fmla="*/ 17025 h 599179"/>
                <a:gd name="connsiteX2-299" fmla="*/ 263922 w 295275"/>
                <a:gd name="connsiteY2-300" fmla="*/ 59952 h 599179"/>
                <a:gd name="connsiteX3-301" fmla="*/ 275967 w 295275"/>
                <a:gd name="connsiteY3-302" fmla="*/ 66705 h 599179"/>
                <a:gd name="connsiteX4-303" fmla="*/ 152376 w 295275"/>
                <a:gd name="connsiteY4-304" fmla="*/ 303904 h 599179"/>
                <a:gd name="connsiteX5-305" fmla="*/ 295275 w 295275"/>
                <a:gd name="connsiteY5-306" fmla="*/ 303904 h 599179"/>
                <a:gd name="connsiteX6-307" fmla="*/ 295275 w 295275"/>
                <a:gd name="connsiteY6-308" fmla="*/ 599179 h 599179"/>
                <a:gd name="connsiteX7-309" fmla="*/ 0 w 295275"/>
                <a:gd name="connsiteY7-310" fmla="*/ 599179 h 599179"/>
                <a:gd name="connsiteX8-311" fmla="*/ 0 w 295275"/>
                <a:gd name="connsiteY8-312" fmla="*/ 303904 h 599179"/>
                <a:gd name="connsiteX9-313" fmla="*/ 207995 w 295275"/>
                <a:gd name="connsiteY9-314" fmla="*/ 0 h 599179"/>
                <a:gd name="connsiteX0-315" fmla="*/ 207995 w 295275"/>
                <a:gd name="connsiteY0-316" fmla="*/ 0 h 599179"/>
                <a:gd name="connsiteX1-317" fmla="*/ 218480 w 295275"/>
                <a:gd name="connsiteY1-318" fmla="*/ 17025 h 599179"/>
                <a:gd name="connsiteX2-319" fmla="*/ 263922 w 295275"/>
                <a:gd name="connsiteY2-320" fmla="*/ 59952 h 599179"/>
                <a:gd name="connsiteX3-321" fmla="*/ 275967 w 295275"/>
                <a:gd name="connsiteY3-322" fmla="*/ 66705 h 599179"/>
                <a:gd name="connsiteX4-323" fmla="*/ 152376 w 295275"/>
                <a:gd name="connsiteY4-324" fmla="*/ 303904 h 599179"/>
                <a:gd name="connsiteX5-325" fmla="*/ 295275 w 295275"/>
                <a:gd name="connsiteY5-326" fmla="*/ 303904 h 599179"/>
                <a:gd name="connsiteX6-327" fmla="*/ 295275 w 295275"/>
                <a:gd name="connsiteY6-328" fmla="*/ 599179 h 599179"/>
                <a:gd name="connsiteX7-329" fmla="*/ 0 w 295275"/>
                <a:gd name="connsiteY7-330" fmla="*/ 599179 h 599179"/>
                <a:gd name="connsiteX8-331" fmla="*/ 0 w 295275"/>
                <a:gd name="connsiteY8-332" fmla="*/ 303904 h 599179"/>
                <a:gd name="connsiteX9-333" fmla="*/ 207995 w 295275"/>
                <a:gd name="connsiteY9-334" fmla="*/ 0 h 599179"/>
                <a:gd name="connsiteX0-335" fmla="*/ 207995 w 295275"/>
                <a:gd name="connsiteY0-336" fmla="*/ 0 h 599179"/>
                <a:gd name="connsiteX1-337" fmla="*/ 218480 w 295275"/>
                <a:gd name="connsiteY1-338" fmla="*/ 17025 h 599179"/>
                <a:gd name="connsiteX2-339" fmla="*/ 263922 w 295275"/>
                <a:gd name="connsiteY2-340" fmla="*/ 59952 h 599179"/>
                <a:gd name="connsiteX3-341" fmla="*/ 275967 w 295275"/>
                <a:gd name="connsiteY3-342" fmla="*/ 66705 h 599179"/>
                <a:gd name="connsiteX4-343" fmla="*/ 152376 w 295275"/>
                <a:gd name="connsiteY4-344" fmla="*/ 303904 h 599179"/>
                <a:gd name="connsiteX5-345" fmla="*/ 295275 w 295275"/>
                <a:gd name="connsiteY5-346" fmla="*/ 303904 h 599179"/>
                <a:gd name="connsiteX6-347" fmla="*/ 295275 w 295275"/>
                <a:gd name="connsiteY6-348" fmla="*/ 599179 h 599179"/>
                <a:gd name="connsiteX7-349" fmla="*/ 0 w 295275"/>
                <a:gd name="connsiteY7-350" fmla="*/ 599179 h 599179"/>
                <a:gd name="connsiteX8-351" fmla="*/ 0 w 295275"/>
                <a:gd name="connsiteY8-352" fmla="*/ 303904 h 599179"/>
                <a:gd name="connsiteX9-353" fmla="*/ 207995 w 295275"/>
                <a:gd name="connsiteY9-354" fmla="*/ 0 h 599179"/>
                <a:gd name="connsiteX0-355" fmla="*/ 207995 w 295275"/>
                <a:gd name="connsiteY0-356" fmla="*/ 0 h 599179"/>
                <a:gd name="connsiteX1-357" fmla="*/ 218480 w 295275"/>
                <a:gd name="connsiteY1-358" fmla="*/ 17025 h 599179"/>
                <a:gd name="connsiteX2-359" fmla="*/ 263922 w 295275"/>
                <a:gd name="connsiteY2-360" fmla="*/ 59952 h 599179"/>
                <a:gd name="connsiteX3-361" fmla="*/ 275967 w 295275"/>
                <a:gd name="connsiteY3-362" fmla="*/ 66705 h 599179"/>
                <a:gd name="connsiteX4-363" fmla="*/ 152376 w 295275"/>
                <a:gd name="connsiteY4-364" fmla="*/ 303904 h 599179"/>
                <a:gd name="connsiteX5-365" fmla="*/ 295275 w 295275"/>
                <a:gd name="connsiteY5-366" fmla="*/ 303904 h 599179"/>
                <a:gd name="connsiteX6-367" fmla="*/ 295275 w 295275"/>
                <a:gd name="connsiteY6-368" fmla="*/ 599179 h 599179"/>
                <a:gd name="connsiteX7-369" fmla="*/ 0 w 295275"/>
                <a:gd name="connsiteY7-370" fmla="*/ 599179 h 599179"/>
                <a:gd name="connsiteX8-371" fmla="*/ 0 w 295275"/>
                <a:gd name="connsiteY8-372" fmla="*/ 303904 h 599179"/>
                <a:gd name="connsiteX9-373" fmla="*/ 207995 w 295275"/>
                <a:gd name="connsiteY9-374" fmla="*/ 0 h 599179"/>
                <a:gd name="connsiteX0-375" fmla="*/ 207995 w 295275"/>
                <a:gd name="connsiteY0-376" fmla="*/ 0 h 599179"/>
                <a:gd name="connsiteX1-377" fmla="*/ 218480 w 295275"/>
                <a:gd name="connsiteY1-378" fmla="*/ 17025 h 599179"/>
                <a:gd name="connsiteX2-379" fmla="*/ 263922 w 295275"/>
                <a:gd name="connsiteY2-380" fmla="*/ 59952 h 599179"/>
                <a:gd name="connsiteX3-381" fmla="*/ 275967 w 295275"/>
                <a:gd name="connsiteY3-382" fmla="*/ 66705 h 599179"/>
                <a:gd name="connsiteX4-383" fmla="*/ 152376 w 295275"/>
                <a:gd name="connsiteY4-384" fmla="*/ 303904 h 599179"/>
                <a:gd name="connsiteX5-385" fmla="*/ 295275 w 295275"/>
                <a:gd name="connsiteY5-386" fmla="*/ 303904 h 599179"/>
                <a:gd name="connsiteX6-387" fmla="*/ 295275 w 295275"/>
                <a:gd name="connsiteY6-388" fmla="*/ 599179 h 599179"/>
                <a:gd name="connsiteX7-389" fmla="*/ 0 w 295275"/>
                <a:gd name="connsiteY7-390" fmla="*/ 599179 h 599179"/>
                <a:gd name="connsiteX8-391" fmla="*/ 0 w 295275"/>
                <a:gd name="connsiteY8-392" fmla="*/ 303904 h 599179"/>
                <a:gd name="connsiteX9-393" fmla="*/ 207995 w 295275"/>
                <a:gd name="connsiteY9-394" fmla="*/ 0 h 599179"/>
                <a:gd name="connsiteX0-395" fmla="*/ 207995 w 295275"/>
                <a:gd name="connsiteY0-396" fmla="*/ 0 h 599179"/>
                <a:gd name="connsiteX1-397" fmla="*/ 218480 w 295275"/>
                <a:gd name="connsiteY1-398" fmla="*/ 17025 h 599179"/>
                <a:gd name="connsiteX2-399" fmla="*/ 263922 w 295275"/>
                <a:gd name="connsiteY2-400" fmla="*/ 59952 h 599179"/>
                <a:gd name="connsiteX3-401" fmla="*/ 275967 w 295275"/>
                <a:gd name="connsiteY3-402" fmla="*/ 66705 h 599179"/>
                <a:gd name="connsiteX4-403" fmla="*/ 152376 w 295275"/>
                <a:gd name="connsiteY4-404" fmla="*/ 303904 h 599179"/>
                <a:gd name="connsiteX5-405" fmla="*/ 295275 w 295275"/>
                <a:gd name="connsiteY5-406" fmla="*/ 303904 h 599179"/>
                <a:gd name="connsiteX6-407" fmla="*/ 295275 w 295275"/>
                <a:gd name="connsiteY6-408" fmla="*/ 599179 h 599179"/>
                <a:gd name="connsiteX7-409" fmla="*/ 0 w 295275"/>
                <a:gd name="connsiteY7-410" fmla="*/ 599179 h 599179"/>
                <a:gd name="connsiteX8-411" fmla="*/ 0 w 295275"/>
                <a:gd name="connsiteY8-412" fmla="*/ 303904 h 599179"/>
                <a:gd name="connsiteX9-413" fmla="*/ 207995 w 295275"/>
                <a:gd name="connsiteY9-414" fmla="*/ 0 h 599179"/>
                <a:gd name="connsiteX0-415" fmla="*/ 207995 w 295275"/>
                <a:gd name="connsiteY0-416" fmla="*/ 0 h 599179"/>
                <a:gd name="connsiteX1-417" fmla="*/ 218480 w 295275"/>
                <a:gd name="connsiteY1-418" fmla="*/ 17025 h 599179"/>
                <a:gd name="connsiteX2-419" fmla="*/ 263922 w 295275"/>
                <a:gd name="connsiteY2-420" fmla="*/ 59952 h 599179"/>
                <a:gd name="connsiteX3-421" fmla="*/ 275967 w 295275"/>
                <a:gd name="connsiteY3-422" fmla="*/ 66705 h 599179"/>
                <a:gd name="connsiteX4-423" fmla="*/ 152376 w 295275"/>
                <a:gd name="connsiteY4-424" fmla="*/ 303904 h 599179"/>
                <a:gd name="connsiteX5-425" fmla="*/ 295275 w 295275"/>
                <a:gd name="connsiteY5-426" fmla="*/ 303904 h 599179"/>
                <a:gd name="connsiteX6-427" fmla="*/ 295275 w 295275"/>
                <a:gd name="connsiteY6-428" fmla="*/ 599179 h 599179"/>
                <a:gd name="connsiteX7-429" fmla="*/ 0 w 295275"/>
                <a:gd name="connsiteY7-430" fmla="*/ 599179 h 599179"/>
                <a:gd name="connsiteX8-431" fmla="*/ 0 w 295275"/>
                <a:gd name="connsiteY8-432" fmla="*/ 334942 h 599179"/>
                <a:gd name="connsiteX9-433" fmla="*/ 207995 w 295275"/>
                <a:gd name="connsiteY9-434" fmla="*/ 0 h 599179"/>
                <a:gd name="connsiteX0-435" fmla="*/ 207995 w 295275"/>
                <a:gd name="connsiteY0-436" fmla="*/ 0 h 599179"/>
                <a:gd name="connsiteX1-437" fmla="*/ 218480 w 295275"/>
                <a:gd name="connsiteY1-438" fmla="*/ 17025 h 599179"/>
                <a:gd name="connsiteX2-439" fmla="*/ 263922 w 295275"/>
                <a:gd name="connsiteY2-440" fmla="*/ 59952 h 599179"/>
                <a:gd name="connsiteX3-441" fmla="*/ 275967 w 295275"/>
                <a:gd name="connsiteY3-442" fmla="*/ 66705 h 599179"/>
                <a:gd name="connsiteX4-443" fmla="*/ 152376 w 295275"/>
                <a:gd name="connsiteY4-444" fmla="*/ 303904 h 599179"/>
                <a:gd name="connsiteX5-445" fmla="*/ 295275 w 295275"/>
                <a:gd name="connsiteY5-446" fmla="*/ 303904 h 599179"/>
                <a:gd name="connsiteX6-447" fmla="*/ 295275 w 295275"/>
                <a:gd name="connsiteY6-448" fmla="*/ 599179 h 599179"/>
                <a:gd name="connsiteX7-449" fmla="*/ 0 w 295275"/>
                <a:gd name="connsiteY7-450" fmla="*/ 599179 h 599179"/>
                <a:gd name="connsiteX8-451" fmla="*/ 0 w 295275"/>
                <a:gd name="connsiteY8-452" fmla="*/ 334942 h 599179"/>
                <a:gd name="connsiteX9-453" fmla="*/ 207995 w 295275"/>
                <a:gd name="connsiteY9-454" fmla="*/ 0 h 599179"/>
                <a:gd name="connsiteX0-455" fmla="*/ 207995 w 295275"/>
                <a:gd name="connsiteY0-456" fmla="*/ 0 h 599179"/>
                <a:gd name="connsiteX1-457" fmla="*/ 218480 w 295275"/>
                <a:gd name="connsiteY1-458" fmla="*/ 17025 h 599179"/>
                <a:gd name="connsiteX2-459" fmla="*/ 263922 w 295275"/>
                <a:gd name="connsiteY2-460" fmla="*/ 59952 h 599179"/>
                <a:gd name="connsiteX3-461" fmla="*/ 275967 w 295275"/>
                <a:gd name="connsiteY3-462" fmla="*/ 66705 h 599179"/>
                <a:gd name="connsiteX4-463" fmla="*/ 152376 w 295275"/>
                <a:gd name="connsiteY4-464" fmla="*/ 303904 h 599179"/>
                <a:gd name="connsiteX5-465" fmla="*/ 295275 w 295275"/>
                <a:gd name="connsiteY5-466" fmla="*/ 303904 h 599179"/>
                <a:gd name="connsiteX6-467" fmla="*/ 295275 w 295275"/>
                <a:gd name="connsiteY6-468" fmla="*/ 599179 h 599179"/>
                <a:gd name="connsiteX7-469" fmla="*/ 0 w 295275"/>
                <a:gd name="connsiteY7-470" fmla="*/ 599179 h 599179"/>
                <a:gd name="connsiteX8-471" fmla="*/ 0 w 295275"/>
                <a:gd name="connsiteY8-472" fmla="*/ 334942 h 599179"/>
                <a:gd name="connsiteX9-473" fmla="*/ 207995 w 295275"/>
                <a:gd name="connsiteY9-474" fmla="*/ 0 h 59917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</a:cxnLst>
              <a:rect l="l" t="t" r="r" b="b"/>
              <a:pathLst>
                <a:path w="295275" h="599179">
                  <a:moveTo>
                    <a:pt x="207995" y="0"/>
                  </a:moveTo>
                  <a:lnTo>
                    <a:pt x="218480" y="17025"/>
                  </a:lnTo>
                  <a:cubicBezTo>
                    <a:pt x="231034" y="32364"/>
                    <a:pt x="246314" y="46986"/>
                    <a:pt x="263922" y="59952"/>
                  </a:cubicBezTo>
                  <a:lnTo>
                    <a:pt x="275967" y="66705"/>
                  </a:lnTo>
                  <a:cubicBezTo>
                    <a:pt x="274744" y="66607"/>
                    <a:pt x="166924" y="148026"/>
                    <a:pt x="152376" y="303904"/>
                  </a:cubicBezTo>
                  <a:lnTo>
                    <a:pt x="295275" y="303904"/>
                  </a:lnTo>
                  <a:lnTo>
                    <a:pt x="295275" y="599179"/>
                  </a:lnTo>
                  <a:lnTo>
                    <a:pt x="0" y="599179"/>
                  </a:lnTo>
                  <a:lnTo>
                    <a:pt x="0" y="334942"/>
                  </a:lnTo>
                  <a:cubicBezTo>
                    <a:pt x="10368" y="113589"/>
                    <a:pt x="207637" y="2353"/>
                    <a:pt x="207995" y="0"/>
                  </a:cubicBezTo>
                  <a:close/>
                </a:path>
              </a:pathLst>
            </a:custGeom>
            <a:solidFill>
              <a:schemeClr val="lt1">
                <a:lumMod val="95000"/>
              </a:schemeClr>
            </a:solidFill>
            <a:ln w="28575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endParaRPr lang="zh-CN" altLang="en-US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</p:grpSp>
    </p:spTree>
    <p:custDataLst>
      <p:tags r:id="rId1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>
            <a:stCxn id="6" idx="2"/>
          </p:cNvCxnSpPr>
          <p:nvPr>
            <p:custDataLst>
              <p:tags r:id="rId1"/>
            </p:custDataLst>
          </p:nvPr>
        </p:nvCxnSpPr>
        <p:spPr>
          <a:xfrm flipH="1">
            <a:off x="6076315" y="1605280"/>
            <a:ext cx="19685" cy="3982720"/>
          </a:xfrm>
          <a:prstGeom prst="line">
            <a:avLst/>
          </a:prstGeom>
          <a:ln>
            <a:solidFill>
              <a:schemeClr val="lt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610871" y="1940561"/>
            <a:ext cx="4853622" cy="4032012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ts val="1000"/>
              </a:spcBef>
            </a:pPr>
            <a:r>
              <a:rPr lang="zh-CN" altLang="en-US" sz="1700" dirty="0">
                <a:solidFill>
                  <a:schemeClr val="dk1">
                    <a:lumMod val="65000"/>
                    <a:lumOff val="3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深入学习贯彻习近平法治思想。建立健全领导干部常态化学法制度，不断提高运用法治思维和法治方式的能力，通过理论学习、集中培训、庭审旁听、网络学法、个人自学等多种形式，系统学习习近平法治思想，深刻领会丰富内涵、精准把握核心要义，学深悟透、融会贯通，着力提升法治素养和依法行政能力水平。年度至少安排4次领导班子法治专题学习，至少开展1次领导班子成员及工作人员旁听人民法院庭审活动。</a:t>
            </a:r>
            <a:endParaRPr lang="zh-CN" altLang="en-US" sz="1700" dirty="0">
              <a:solidFill>
                <a:schemeClr val="dk1">
                  <a:lumMod val="65000"/>
                  <a:lumOff val="3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>
            <p:custDataLst>
              <p:tags r:id="rId3"/>
            </p:custDataLst>
          </p:nvPr>
        </p:nvSpPr>
        <p:spPr>
          <a:xfrm>
            <a:off x="6727508" y="1940561"/>
            <a:ext cx="4851069" cy="4032012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ts val="1000"/>
              </a:spcBef>
            </a:pPr>
            <a:r>
              <a:rPr lang="zh-CN" altLang="en-US" sz="1700" dirty="0">
                <a:solidFill>
                  <a:schemeClr val="dk1">
                    <a:lumMod val="65000"/>
                    <a:lumOff val="3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不断加强党对法治建设工作领导。全面贯彻落实《党政主要负责人履行推进法治建设第一责任人职责规定》，中心主要负责人履行推进法治建设第一责任人职责，确保重要工作亲自部署、重大问题亲自过问、重点环节亲自协调、重要案件亲自督办，通过制定年度工作要点，定期听取法治建设工作汇报，及时研究解决法治建设中的重大问题，切实把党的领导真正贯彻落实到安全生产、应急救援工作全过程。</a:t>
            </a:r>
            <a:endParaRPr lang="zh-CN" altLang="en-US" sz="1700" dirty="0">
              <a:solidFill>
                <a:schemeClr val="dk1">
                  <a:lumMod val="65000"/>
                  <a:lumOff val="3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5" name="文本框 4"/>
          <p:cNvSpPr txBox="1"/>
          <p:nvPr>
            <p:custDataLst>
              <p:tags r:id="rId4"/>
            </p:custDataLst>
          </p:nvPr>
        </p:nvSpPr>
        <p:spPr>
          <a:xfrm>
            <a:off x="610870" y="379169"/>
            <a:ext cx="10970895" cy="706755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rmAutofit/>
          </a:bodyPr>
          <a:lstStyle>
            <a:lvl1pPr marR="0" fontAlgn="auto">
              <a:lnSpc>
                <a:spcPct val="100000"/>
              </a:lnSpc>
              <a:spcBef>
                <a:spcPct val="0"/>
              </a:spcBef>
              <a:buNone/>
              <a:defRPr kumimoji="0" lang="zh-CN" altLang="en-US" sz="3600" b="1" i="0" u="none" strike="noStrike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r>
              <a:rPr lang="zh-CN" altLang="en-US" spc="0" dirty="0">
                <a:solidFill>
                  <a:schemeClr val="dk1">
                    <a:lumMod val="85000"/>
                    <a:lumOff val="15000"/>
                  </a:schemeClr>
                </a:solidFill>
              </a:rPr>
              <a:t>重点任务</a:t>
            </a:r>
            <a:endParaRPr lang="zh-CN" altLang="en-US" spc="0" dirty="0">
              <a:solidFill>
                <a:schemeClr val="dk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文本占位符 2"/>
          <p:cNvSpPr txBox="1"/>
          <p:nvPr>
            <p:custDataLst>
              <p:tags r:id="rId5"/>
            </p:custDataLst>
          </p:nvPr>
        </p:nvSpPr>
        <p:spPr>
          <a:xfrm>
            <a:off x="610870" y="1163955"/>
            <a:ext cx="10969625" cy="441325"/>
          </a:xfrm>
          <a:prstGeom prst="rect">
            <a:avLst/>
          </a:prstGeom>
        </p:spPr>
        <p:txBody>
          <a:bodyPr wrap="square">
            <a:normAutofit/>
          </a:bodyPr>
          <a:lstStyle>
            <a:lvl1pPr marL="22860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en-US" sz="1800" spc="300" dirty="0">
                <a:solidFill>
                  <a:schemeClr val="dk1">
                    <a:lumMod val="65000"/>
                    <a:lumOff val="3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rPr>
              <a:t>强化法治建设组织领导</a:t>
            </a:r>
            <a:endParaRPr lang="zh-CN" altLang="en-US" sz="1800" spc="300" dirty="0">
              <a:solidFill>
                <a:schemeClr val="dk1">
                  <a:lumMod val="65000"/>
                  <a:lumOff val="3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6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6095681" y="2679700"/>
            <a:ext cx="638" cy="2409292"/>
          </a:xfrm>
          <a:prstGeom prst="line">
            <a:avLst/>
          </a:prstGeom>
          <a:ln>
            <a:solidFill>
              <a:schemeClr val="lt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610871" y="1940561"/>
            <a:ext cx="4853622" cy="4032012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ts val="1000"/>
              </a:spcBef>
            </a:pPr>
            <a:r>
              <a:rPr lang="zh-CN" altLang="en-US" sz="2000" dirty="0">
                <a:solidFill>
                  <a:schemeClr val="dk1">
                    <a:lumMod val="65000"/>
                    <a:lumOff val="3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持续优化法治化营商环境。全面推行清单管理制度，修订并公开民航权责事项清单、公共服务事项清单、证明事项清单等并动态调整。落实《优化营商环境条例》，组织机场公司优化航线质量，提升服务质量，为企业、群众提供更加规范、公平、快捷、优质的民航出行环境，持续优化民航法治化营商环境。</a:t>
            </a:r>
            <a:endParaRPr lang="zh-CN" altLang="en-US" sz="2000" dirty="0">
              <a:solidFill>
                <a:schemeClr val="dk1">
                  <a:lumMod val="65000"/>
                  <a:lumOff val="3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>
            <p:custDataLst>
              <p:tags r:id="rId3"/>
            </p:custDataLst>
          </p:nvPr>
        </p:nvSpPr>
        <p:spPr>
          <a:xfrm>
            <a:off x="6727508" y="1940561"/>
            <a:ext cx="4851069" cy="4032012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ts val="1000"/>
              </a:spcBef>
            </a:pPr>
            <a:r>
              <a:rPr lang="zh-CN" altLang="en-US" sz="2000" dirty="0">
                <a:solidFill>
                  <a:schemeClr val="dk1">
                    <a:lumMod val="65000"/>
                    <a:lumOff val="3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服务“放管服”改革。着力服务保障“六稳”“六保”，配合上级业务管理部门，提高办事效率，助推“一件事一次办”改革，优化审批事项办理流程，提高即办件占比，方便企业群众办事。加强与有关部门的信息共享和协调合作，实现信息互联、数据共享，运用“互联网＋政务服务”模式，为企业和乘客提供便捷高效的服务。</a:t>
            </a:r>
            <a:endParaRPr lang="zh-CN" altLang="en-US" sz="2000" dirty="0">
              <a:solidFill>
                <a:schemeClr val="dk1">
                  <a:lumMod val="65000"/>
                  <a:lumOff val="3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文本框 4"/>
          <p:cNvSpPr txBox="1"/>
          <p:nvPr>
            <p:custDataLst>
              <p:tags r:id="rId4"/>
            </p:custDataLst>
          </p:nvPr>
        </p:nvSpPr>
        <p:spPr>
          <a:xfrm>
            <a:off x="610870" y="379169"/>
            <a:ext cx="10970895" cy="706755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rmAutofit/>
          </a:bodyPr>
          <a:lstStyle>
            <a:lvl1pPr marR="0" fontAlgn="auto">
              <a:lnSpc>
                <a:spcPct val="100000"/>
              </a:lnSpc>
              <a:spcBef>
                <a:spcPct val="0"/>
              </a:spcBef>
              <a:buNone/>
              <a:defRPr kumimoji="0" lang="zh-CN" altLang="en-US" sz="3600" b="1" i="0" u="none" strike="noStrike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r>
              <a:rPr lang="zh-CN" altLang="en-US" spc="0" dirty="0">
                <a:solidFill>
                  <a:schemeClr val="dk1">
                    <a:lumMod val="85000"/>
                    <a:lumOff val="15000"/>
                  </a:schemeClr>
                </a:solidFill>
              </a:rPr>
              <a:t>重点任务</a:t>
            </a:r>
            <a:endParaRPr lang="zh-CN" altLang="en-US" spc="0" dirty="0">
              <a:solidFill>
                <a:schemeClr val="dk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文本占位符 2"/>
          <p:cNvSpPr txBox="1"/>
          <p:nvPr>
            <p:custDataLst>
              <p:tags r:id="rId5"/>
            </p:custDataLst>
          </p:nvPr>
        </p:nvSpPr>
        <p:spPr>
          <a:xfrm>
            <a:off x="610870" y="1163955"/>
            <a:ext cx="10969625" cy="441325"/>
          </a:xfrm>
          <a:prstGeom prst="rect">
            <a:avLst/>
          </a:prstGeom>
        </p:spPr>
        <p:txBody>
          <a:bodyPr wrap="square">
            <a:normAutofit/>
          </a:bodyPr>
          <a:lstStyle>
            <a:lvl1pPr marL="22860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zh-CN" altLang="en-US" sz="1800" spc="300" dirty="0">
                <a:solidFill>
                  <a:schemeClr val="dk1">
                    <a:lumMod val="65000"/>
                    <a:lumOff val="3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rPr>
              <a:t>依法履职提升服务效能</a:t>
            </a:r>
            <a:endParaRPr lang="zh-CN" altLang="en-US" sz="1800" spc="300" dirty="0">
              <a:solidFill>
                <a:schemeClr val="dk1">
                  <a:lumMod val="65000"/>
                  <a:lumOff val="3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6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任意多边形: 形状 19"/>
          <p:cNvSpPr/>
          <p:nvPr>
            <p:custDataLst>
              <p:tags r:id="rId1"/>
            </p:custDataLst>
          </p:nvPr>
        </p:nvSpPr>
        <p:spPr>
          <a:xfrm>
            <a:off x="4742303" y="1800914"/>
            <a:ext cx="7449696" cy="5058061"/>
          </a:xfrm>
          <a:custGeom>
            <a:avLst/>
            <a:gdLst>
              <a:gd name="connsiteX0" fmla="*/ 4941339 w 7449696"/>
              <a:gd name="connsiteY0" fmla="*/ 0 h 5058061"/>
              <a:gd name="connsiteX1" fmla="*/ 7296676 w 7449696"/>
              <a:gd name="connsiteY1" fmla="*/ 596394 h 5058061"/>
              <a:gd name="connsiteX2" fmla="*/ 7449696 w 7449696"/>
              <a:gd name="connsiteY2" fmla="*/ 689356 h 5058061"/>
              <a:gd name="connsiteX3" fmla="*/ 7449696 w 7449696"/>
              <a:gd name="connsiteY3" fmla="*/ 5058061 h 5058061"/>
              <a:gd name="connsiteX4" fmla="*/ 2952 w 7449696"/>
              <a:gd name="connsiteY4" fmla="*/ 5058061 h 5058061"/>
              <a:gd name="connsiteX5" fmla="*/ 0 w 7449696"/>
              <a:gd name="connsiteY5" fmla="*/ 4941340 h 5058061"/>
              <a:gd name="connsiteX6" fmla="*/ 4941339 w 7449696"/>
              <a:gd name="connsiteY6" fmla="*/ 0 h 5058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49696" h="5058061">
                <a:moveTo>
                  <a:pt x="4941339" y="0"/>
                </a:moveTo>
                <a:cubicBezTo>
                  <a:pt x="5794160" y="0"/>
                  <a:pt x="6596521" y="216047"/>
                  <a:pt x="7296676" y="596394"/>
                </a:cubicBezTo>
                <a:lnTo>
                  <a:pt x="7449696" y="689356"/>
                </a:lnTo>
                <a:lnTo>
                  <a:pt x="7449696" y="5058061"/>
                </a:lnTo>
                <a:lnTo>
                  <a:pt x="2952" y="5058061"/>
                </a:lnTo>
                <a:lnTo>
                  <a:pt x="0" y="4941340"/>
                </a:lnTo>
                <a:cubicBezTo>
                  <a:pt x="0" y="2212313"/>
                  <a:pt x="2212313" y="0"/>
                  <a:pt x="4941339" y="0"/>
                </a:cubicBezTo>
                <a:close/>
              </a:path>
            </a:pathLst>
          </a:custGeom>
          <a:pattFill prst="ltUpDiag">
            <a:fgClr>
              <a:schemeClr val="accent1">
                <a:lumMod val="20000"/>
                <a:lumOff val="80000"/>
              </a:schemeClr>
            </a:fgClr>
            <a:bgClr>
              <a:schemeClr val="lt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任意多边形: 形状 12"/>
          <p:cNvSpPr/>
          <p:nvPr>
            <p:custDataLst>
              <p:tags r:id="rId2"/>
            </p:custDataLst>
          </p:nvPr>
        </p:nvSpPr>
        <p:spPr>
          <a:xfrm>
            <a:off x="1" y="3038168"/>
            <a:ext cx="5230153" cy="3835320"/>
          </a:xfrm>
          <a:custGeom>
            <a:avLst/>
            <a:gdLst>
              <a:gd name="connsiteX0" fmla="*/ 2147740 w 5230153"/>
              <a:gd name="connsiteY0" fmla="*/ 0 h 3835320"/>
              <a:gd name="connsiteX1" fmla="*/ 5230153 w 5230153"/>
              <a:gd name="connsiteY1" fmla="*/ 3082413 h 3835320"/>
              <a:gd name="connsiteX2" fmla="*/ 5167530 w 5230153"/>
              <a:gd name="connsiteY2" fmla="*/ 3703627 h 3835320"/>
              <a:gd name="connsiteX3" fmla="*/ 5133668 w 5230153"/>
              <a:gd name="connsiteY3" fmla="*/ 3835320 h 3835320"/>
              <a:gd name="connsiteX4" fmla="*/ 0 w 5230153"/>
              <a:gd name="connsiteY4" fmla="*/ 3835320 h 3835320"/>
              <a:gd name="connsiteX5" fmla="*/ 0 w 5230153"/>
              <a:gd name="connsiteY5" fmla="*/ 873866 h 3835320"/>
              <a:gd name="connsiteX6" fmla="*/ 187039 w 5230153"/>
              <a:gd name="connsiteY6" fmla="*/ 703873 h 3835320"/>
              <a:gd name="connsiteX7" fmla="*/ 2147740 w 5230153"/>
              <a:gd name="connsiteY7" fmla="*/ 0 h 383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230153" h="3835320">
                <a:moveTo>
                  <a:pt x="2147740" y="0"/>
                </a:moveTo>
                <a:cubicBezTo>
                  <a:pt x="3850110" y="0"/>
                  <a:pt x="5230153" y="1380043"/>
                  <a:pt x="5230153" y="3082413"/>
                </a:cubicBezTo>
                <a:cubicBezTo>
                  <a:pt x="5230153" y="3295210"/>
                  <a:pt x="5208590" y="3502969"/>
                  <a:pt x="5167530" y="3703627"/>
                </a:cubicBezTo>
                <a:lnTo>
                  <a:pt x="5133668" y="3835320"/>
                </a:lnTo>
                <a:lnTo>
                  <a:pt x="0" y="3835320"/>
                </a:lnTo>
                <a:lnTo>
                  <a:pt x="0" y="873866"/>
                </a:lnTo>
                <a:lnTo>
                  <a:pt x="187039" y="703873"/>
                </a:lnTo>
                <a:cubicBezTo>
                  <a:pt x="719862" y="264149"/>
                  <a:pt x="1402953" y="0"/>
                  <a:pt x="2147740" y="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矩形 6"/>
          <p:cNvSpPr/>
          <p:nvPr>
            <p:custDataLst>
              <p:tags r:id="rId3"/>
            </p:custDataLst>
          </p:nvPr>
        </p:nvSpPr>
        <p:spPr>
          <a:xfrm>
            <a:off x="603738" y="2035745"/>
            <a:ext cx="10984523" cy="4466492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blurRad="76200" sx="101000" sy="101000" algn="ctr" rotWithShape="0">
              <a:schemeClr val="dk1">
                <a:lumMod val="95000"/>
                <a:lumOff val="5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4"/>
            </p:custDataLst>
          </p:nvPr>
        </p:nvSpPr>
        <p:spPr>
          <a:xfrm>
            <a:off x="1066459" y="1309507"/>
            <a:ext cx="10059078" cy="386861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normAutofit lnSpcReduction="10000"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lvl="0" algn="ctr">
              <a:lnSpc>
                <a:spcPct val="110000"/>
              </a:lnSpc>
              <a:spcAft>
                <a:spcPts val="200"/>
              </a:spcAft>
            </a:pPr>
            <a:r>
              <a:rPr lang="zh-CN" altLang="en-US" sz="1800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依法规范行政决策行为</a:t>
            </a:r>
            <a:endParaRPr lang="zh-CN" altLang="en-US" sz="1800" dirty="0"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5"/>
            </p:custDataLst>
          </p:nvPr>
        </p:nvSpPr>
        <p:spPr>
          <a:xfrm>
            <a:off x="1066459" y="2296597"/>
            <a:ext cx="10059078" cy="3667652"/>
          </a:xfrm>
          <a:prstGeom prst="rect">
            <a:avLst/>
          </a:prstGeom>
        </p:spPr>
        <p:txBody>
          <a:bodyPr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90000"/>
              </a:lnSpc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u"/>
            </a:pPr>
            <a:r>
              <a:rPr lang="zh-CN" altLang="en-US" sz="2200" spc="150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依法依规制定规范性文件。严格执行行政规范性文件制定程序，规范审核流程，严格审核标准，强化审核责任，提升规范性文件质量。牵头起草《济宁大安机场净空和电磁环境保护管理规定》，认真做好征求意见、审查审核，7月底前提交市政府常务会议研究，发布后及时做好解读、执行。</a:t>
            </a:r>
            <a:endParaRPr lang="zh-CN" altLang="en-US" sz="2200" spc="150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1" name="椭圆 20"/>
          <p:cNvSpPr/>
          <p:nvPr>
            <p:custDataLst>
              <p:tags r:id="rId6"/>
            </p:custDataLst>
          </p:nvPr>
        </p:nvSpPr>
        <p:spPr>
          <a:xfrm>
            <a:off x="277973" y="239843"/>
            <a:ext cx="386396" cy="386396"/>
          </a:xfrm>
          <a:prstGeom prst="ellipse">
            <a:avLst/>
          </a:prstGeom>
          <a:solidFill>
            <a:schemeClr val="accent1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椭圆 21"/>
          <p:cNvSpPr/>
          <p:nvPr>
            <p:custDataLst>
              <p:tags r:id="rId7"/>
            </p:custDataLst>
          </p:nvPr>
        </p:nvSpPr>
        <p:spPr>
          <a:xfrm>
            <a:off x="665006" y="657947"/>
            <a:ext cx="178183" cy="178183"/>
          </a:xfrm>
          <a:prstGeom prst="ellipse">
            <a:avLst/>
          </a:prstGeom>
          <a:solidFill>
            <a:schemeClr val="accent1">
              <a:lumMod val="40000"/>
              <a:lumOff val="60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矩形 1"/>
          <p:cNvSpPr/>
          <p:nvPr>
            <p:custDataLst>
              <p:tags r:id="rId8"/>
            </p:custDataLst>
          </p:nvPr>
        </p:nvSpPr>
        <p:spPr>
          <a:xfrm>
            <a:off x="1066459" y="565608"/>
            <a:ext cx="10059078" cy="648896"/>
          </a:xfrm>
          <a:prstGeom prst="rect">
            <a:avLst/>
          </a:prstGeom>
          <a:noFill/>
        </p:spPr>
        <p:txBody>
          <a:bodyPr wrap="square" lIns="91440" tIns="45720" rIns="91440" bIns="45720" rtlCol="0">
            <a:normAutofit fontScale="90000"/>
          </a:bodyPr>
          <a:lstStyle/>
          <a:p>
            <a:pPr algn="ctr"/>
            <a:r>
              <a:rPr lang="zh-CN" altLang="en-US" sz="3700" b="1" spc="3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重点任务</a:t>
            </a:r>
            <a:endParaRPr lang="zh-CN" altLang="en-US" sz="3700" b="1" spc="300" dirty="0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9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任意多边形: 形状 19"/>
          <p:cNvSpPr/>
          <p:nvPr>
            <p:custDataLst>
              <p:tags r:id="rId1"/>
            </p:custDataLst>
          </p:nvPr>
        </p:nvSpPr>
        <p:spPr>
          <a:xfrm>
            <a:off x="4742303" y="1800914"/>
            <a:ext cx="7449696" cy="5058061"/>
          </a:xfrm>
          <a:custGeom>
            <a:avLst/>
            <a:gdLst>
              <a:gd name="connsiteX0" fmla="*/ 4941339 w 7449696"/>
              <a:gd name="connsiteY0" fmla="*/ 0 h 5058061"/>
              <a:gd name="connsiteX1" fmla="*/ 7296676 w 7449696"/>
              <a:gd name="connsiteY1" fmla="*/ 596394 h 5058061"/>
              <a:gd name="connsiteX2" fmla="*/ 7449696 w 7449696"/>
              <a:gd name="connsiteY2" fmla="*/ 689356 h 5058061"/>
              <a:gd name="connsiteX3" fmla="*/ 7449696 w 7449696"/>
              <a:gd name="connsiteY3" fmla="*/ 5058061 h 5058061"/>
              <a:gd name="connsiteX4" fmla="*/ 2952 w 7449696"/>
              <a:gd name="connsiteY4" fmla="*/ 5058061 h 5058061"/>
              <a:gd name="connsiteX5" fmla="*/ 0 w 7449696"/>
              <a:gd name="connsiteY5" fmla="*/ 4941340 h 5058061"/>
              <a:gd name="connsiteX6" fmla="*/ 4941339 w 7449696"/>
              <a:gd name="connsiteY6" fmla="*/ 0 h 5058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49696" h="5058061">
                <a:moveTo>
                  <a:pt x="4941339" y="0"/>
                </a:moveTo>
                <a:cubicBezTo>
                  <a:pt x="5794160" y="0"/>
                  <a:pt x="6596521" y="216047"/>
                  <a:pt x="7296676" y="596394"/>
                </a:cubicBezTo>
                <a:lnTo>
                  <a:pt x="7449696" y="689356"/>
                </a:lnTo>
                <a:lnTo>
                  <a:pt x="7449696" y="5058061"/>
                </a:lnTo>
                <a:lnTo>
                  <a:pt x="2952" y="5058061"/>
                </a:lnTo>
                <a:lnTo>
                  <a:pt x="0" y="4941340"/>
                </a:lnTo>
                <a:cubicBezTo>
                  <a:pt x="0" y="2212313"/>
                  <a:pt x="2212313" y="0"/>
                  <a:pt x="4941339" y="0"/>
                </a:cubicBezTo>
                <a:close/>
              </a:path>
            </a:pathLst>
          </a:custGeom>
          <a:pattFill prst="ltUpDiag">
            <a:fgClr>
              <a:schemeClr val="accent1">
                <a:lumMod val="20000"/>
                <a:lumOff val="80000"/>
              </a:schemeClr>
            </a:fgClr>
            <a:bgClr>
              <a:schemeClr val="lt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任意多边形: 形状 12"/>
          <p:cNvSpPr/>
          <p:nvPr>
            <p:custDataLst>
              <p:tags r:id="rId2"/>
            </p:custDataLst>
          </p:nvPr>
        </p:nvSpPr>
        <p:spPr>
          <a:xfrm>
            <a:off x="1" y="3038168"/>
            <a:ext cx="5230153" cy="3835320"/>
          </a:xfrm>
          <a:custGeom>
            <a:avLst/>
            <a:gdLst>
              <a:gd name="connsiteX0" fmla="*/ 2147740 w 5230153"/>
              <a:gd name="connsiteY0" fmla="*/ 0 h 3835320"/>
              <a:gd name="connsiteX1" fmla="*/ 5230153 w 5230153"/>
              <a:gd name="connsiteY1" fmla="*/ 3082413 h 3835320"/>
              <a:gd name="connsiteX2" fmla="*/ 5167530 w 5230153"/>
              <a:gd name="connsiteY2" fmla="*/ 3703627 h 3835320"/>
              <a:gd name="connsiteX3" fmla="*/ 5133668 w 5230153"/>
              <a:gd name="connsiteY3" fmla="*/ 3835320 h 3835320"/>
              <a:gd name="connsiteX4" fmla="*/ 0 w 5230153"/>
              <a:gd name="connsiteY4" fmla="*/ 3835320 h 3835320"/>
              <a:gd name="connsiteX5" fmla="*/ 0 w 5230153"/>
              <a:gd name="connsiteY5" fmla="*/ 873866 h 3835320"/>
              <a:gd name="connsiteX6" fmla="*/ 187039 w 5230153"/>
              <a:gd name="connsiteY6" fmla="*/ 703873 h 3835320"/>
              <a:gd name="connsiteX7" fmla="*/ 2147740 w 5230153"/>
              <a:gd name="connsiteY7" fmla="*/ 0 h 383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230153" h="3835320">
                <a:moveTo>
                  <a:pt x="2147740" y="0"/>
                </a:moveTo>
                <a:cubicBezTo>
                  <a:pt x="3850110" y="0"/>
                  <a:pt x="5230153" y="1380043"/>
                  <a:pt x="5230153" y="3082413"/>
                </a:cubicBezTo>
                <a:cubicBezTo>
                  <a:pt x="5230153" y="3295210"/>
                  <a:pt x="5208590" y="3502969"/>
                  <a:pt x="5167530" y="3703627"/>
                </a:cubicBezTo>
                <a:lnTo>
                  <a:pt x="5133668" y="3835320"/>
                </a:lnTo>
                <a:lnTo>
                  <a:pt x="0" y="3835320"/>
                </a:lnTo>
                <a:lnTo>
                  <a:pt x="0" y="873866"/>
                </a:lnTo>
                <a:lnTo>
                  <a:pt x="187039" y="703873"/>
                </a:lnTo>
                <a:cubicBezTo>
                  <a:pt x="719862" y="264149"/>
                  <a:pt x="1402953" y="0"/>
                  <a:pt x="2147740" y="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矩形 6"/>
          <p:cNvSpPr/>
          <p:nvPr>
            <p:custDataLst>
              <p:tags r:id="rId3"/>
            </p:custDataLst>
          </p:nvPr>
        </p:nvSpPr>
        <p:spPr>
          <a:xfrm>
            <a:off x="603738" y="2035745"/>
            <a:ext cx="10984523" cy="4466492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blurRad="76200" sx="101000" sy="101000" algn="ctr" rotWithShape="0">
              <a:schemeClr val="dk1">
                <a:lumMod val="95000"/>
                <a:lumOff val="5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4"/>
            </p:custDataLst>
          </p:nvPr>
        </p:nvSpPr>
        <p:spPr>
          <a:xfrm>
            <a:off x="1066459" y="1309507"/>
            <a:ext cx="10059078" cy="386861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normAutofit lnSpcReduction="10000"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lvl="0" algn="ctr">
              <a:lnSpc>
                <a:spcPct val="110000"/>
              </a:lnSpc>
              <a:spcAft>
                <a:spcPts val="200"/>
              </a:spcAft>
            </a:pPr>
            <a:r>
              <a:rPr lang="zh-CN" altLang="en-US" sz="1800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依法规范行政决策行为</a:t>
            </a:r>
            <a:endParaRPr lang="zh-CN" altLang="en-US" sz="1800" dirty="0"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5"/>
            </p:custDataLst>
          </p:nvPr>
        </p:nvSpPr>
        <p:spPr>
          <a:xfrm>
            <a:off x="1066459" y="2296597"/>
            <a:ext cx="10059078" cy="3667652"/>
          </a:xfrm>
          <a:prstGeom prst="rect">
            <a:avLst/>
          </a:prstGeom>
        </p:spPr>
        <p:txBody>
          <a:bodyPr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90000"/>
              </a:lnSpc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u"/>
            </a:pPr>
            <a:r>
              <a:rPr lang="zh-CN" altLang="en-US" sz="1600" spc="150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健全完善重大行政决策机制。建立健全行政决策的各项制度，严格落实重大行政决策程序，实施重大行政决策终身责任追究制度和责任倒查机制；严格落实“三重一大”决策制度主体责任，坚持“三重一大”事项集体讨论决定，充分发扬民主，自觉接受监督；认真配合开展上级民航部门和交通运输部门“谁执法谁普法”工作，努力提高乘客和民航干部职工文明素养和尊法、学法、守法、用法的自觉性；依托政府法制机构和机场公司法律顾问，对重大政府投资、重大项目采购、重大合同签订等事关经济社会发展全局的决策事项，严格决策合法性前置审查。自觉接受强化风险防控，避免法律漏洞，切实增强决策的科学性、民主性、合法性。</a:t>
            </a:r>
            <a:endParaRPr lang="zh-CN" altLang="en-US" sz="1600" spc="150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1" name="椭圆 20"/>
          <p:cNvSpPr/>
          <p:nvPr>
            <p:custDataLst>
              <p:tags r:id="rId6"/>
            </p:custDataLst>
          </p:nvPr>
        </p:nvSpPr>
        <p:spPr>
          <a:xfrm>
            <a:off x="277973" y="239843"/>
            <a:ext cx="386396" cy="386396"/>
          </a:xfrm>
          <a:prstGeom prst="ellipse">
            <a:avLst/>
          </a:prstGeom>
          <a:solidFill>
            <a:schemeClr val="accent1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椭圆 21"/>
          <p:cNvSpPr/>
          <p:nvPr>
            <p:custDataLst>
              <p:tags r:id="rId7"/>
            </p:custDataLst>
          </p:nvPr>
        </p:nvSpPr>
        <p:spPr>
          <a:xfrm>
            <a:off x="665006" y="657947"/>
            <a:ext cx="178183" cy="178183"/>
          </a:xfrm>
          <a:prstGeom prst="ellipse">
            <a:avLst/>
          </a:prstGeom>
          <a:solidFill>
            <a:schemeClr val="accent1">
              <a:lumMod val="40000"/>
              <a:lumOff val="60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矩形 1"/>
          <p:cNvSpPr/>
          <p:nvPr>
            <p:custDataLst>
              <p:tags r:id="rId8"/>
            </p:custDataLst>
          </p:nvPr>
        </p:nvSpPr>
        <p:spPr>
          <a:xfrm>
            <a:off x="1066459" y="565608"/>
            <a:ext cx="10059078" cy="648896"/>
          </a:xfrm>
          <a:prstGeom prst="rect">
            <a:avLst/>
          </a:prstGeom>
          <a:noFill/>
        </p:spPr>
        <p:txBody>
          <a:bodyPr wrap="square" lIns="91440" tIns="45720" rIns="91440" bIns="45720" rtlCol="0">
            <a:normAutofit fontScale="90000"/>
          </a:bodyPr>
          <a:lstStyle/>
          <a:p>
            <a:pPr algn="ctr"/>
            <a:r>
              <a:rPr lang="zh-CN" altLang="en-US" sz="3555" b="1" spc="3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重点任务</a:t>
            </a:r>
            <a:endParaRPr lang="zh-CN" altLang="en-US" sz="3555" b="1" spc="300" dirty="0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9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任意多边形: 形状 19"/>
          <p:cNvSpPr/>
          <p:nvPr>
            <p:custDataLst>
              <p:tags r:id="rId1"/>
            </p:custDataLst>
          </p:nvPr>
        </p:nvSpPr>
        <p:spPr>
          <a:xfrm>
            <a:off x="4742303" y="1800914"/>
            <a:ext cx="7449696" cy="5058061"/>
          </a:xfrm>
          <a:custGeom>
            <a:avLst/>
            <a:gdLst>
              <a:gd name="connsiteX0" fmla="*/ 4941339 w 7449696"/>
              <a:gd name="connsiteY0" fmla="*/ 0 h 5058061"/>
              <a:gd name="connsiteX1" fmla="*/ 7296676 w 7449696"/>
              <a:gd name="connsiteY1" fmla="*/ 596394 h 5058061"/>
              <a:gd name="connsiteX2" fmla="*/ 7449696 w 7449696"/>
              <a:gd name="connsiteY2" fmla="*/ 689356 h 5058061"/>
              <a:gd name="connsiteX3" fmla="*/ 7449696 w 7449696"/>
              <a:gd name="connsiteY3" fmla="*/ 5058061 h 5058061"/>
              <a:gd name="connsiteX4" fmla="*/ 2952 w 7449696"/>
              <a:gd name="connsiteY4" fmla="*/ 5058061 h 5058061"/>
              <a:gd name="connsiteX5" fmla="*/ 0 w 7449696"/>
              <a:gd name="connsiteY5" fmla="*/ 4941340 h 5058061"/>
              <a:gd name="connsiteX6" fmla="*/ 4941339 w 7449696"/>
              <a:gd name="connsiteY6" fmla="*/ 0 h 5058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49696" h="5058061">
                <a:moveTo>
                  <a:pt x="4941339" y="0"/>
                </a:moveTo>
                <a:cubicBezTo>
                  <a:pt x="5794160" y="0"/>
                  <a:pt x="6596521" y="216047"/>
                  <a:pt x="7296676" y="596394"/>
                </a:cubicBezTo>
                <a:lnTo>
                  <a:pt x="7449696" y="689356"/>
                </a:lnTo>
                <a:lnTo>
                  <a:pt x="7449696" y="5058061"/>
                </a:lnTo>
                <a:lnTo>
                  <a:pt x="2952" y="5058061"/>
                </a:lnTo>
                <a:lnTo>
                  <a:pt x="0" y="4941340"/>
                </a:lnTo>
                <a:cubicBezTo>
                  <a:pt x="0" y="2212313"/>
                  <a:pt x="2212313" y="0"/>
                  <a:pt x="4941339" y="0"/>
                </a:cubicBezTo>
                <a:close/>
              </a:path>
            </a:pathLst>
          </a:custGeom>
          <a:pattFill prst="ltUpDiag">
            <a:fgClr>
              <a:schemeClr val="accent1">
                <a:lumMod val="20000"/>
                <a:lumOff val="80000"/>
              </a:schemeClr>
            </a:fgClr>
            <a:bgClr>
              <a:schemeClr val="lt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任意多边形: 形状 12"/>
          <p:cNvSpPr/>
          <p:nvPr>
            <p:custDataLst>
              <p:tags r:id="rId2"/>
            </p:custDataLst>
          </p:nvPr>
        </p:nvSpPr>
        <p:spPr>
          <a:xfrm>
            <a:off x="1" y="3038168"/>
            <a:ext cx="5230153" cy="3835320"/>
          </a:xfrm>
          <a:custGeom>
            <a:avLst/>
            <a:gdLst>
              <a:gd name="connsiteX0" fmla="*/ 2147740 w 5230153"/>
              <a:gd name="connsiteY0" fmla="*/ 0 h 3835320"/>
              <a:gd name="connsiteX1" fmla="*/ 5230153 w 5230153"/>
              <a:gd name="connsiteY1" fmla="*/ 3082413 h 3835320"/>
              <a:gd name="connsiteX2" fmla="*/ 5167530 w 5230153"/>
              <a:gd name="connsiteY2" fmla="*/ 3703627 h 3835320"/>
              <a:gd name="connsiteX3" fmla="*/ 5133668 w 5230153"/>
              <a:gd name="connsiteY3" fmla="*/ 3835320 h 3835320"/>
              <a:gd name="connsiteX4" fmla="*/ 0 w 5230153"/>
              <a:gd name="connsiteY4" fmla="*/ 3835320 h 3835320"/>
              <a:gd name="connsiteX5" fmla="*/ 0 w 5230153"/>
              <a:gd name="connsiteY5" fmla="*/ 873866 h 3835320"/>
              <a:gd name="connsiteX6" fmla="*/ 187039 w 5230153"/>
              <a:gd name="connsiteY6" fmla="*/ 703873 h 3835320"/>
              <a:gd name="connsiteX7" fmla="*/ 2147740 w 5230153"/>
              <a:gd name="connsiteY7" fmla="*/ 0 h 383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230153" h="3835320">
                <a:moveTo>
                  <a:pt x="2147740" y="0"/>
                </a:moveTo>
                <a:cubicBezTo>
                  <a:pt x="3850110" y="0"/>
                  <a:pt x="5230153" y="1380043"/>
                  <a:pt x="5230153" y="3082413"/>
                </a:cubicBezTo>
                <a:cubicBezTo>
                  <a:pt x="5230153" y="3295210"/>
                  <a:pt x="5208590" y="3502969"/>
                  <a:pt x="5167530" y="3703627"/>
                </a:cubicBezTo>
                <a:lnTo>
                  <a:pt x="5133668" y="3835320"/>
                </a:lnTo>
                <a:lnTo>
                  <a:pt x="0" y="3835320"/>
                </a:lnTo>
                <a:lnTo>
                  <a:pt x="0" y="873866"/>
                </a:lnTo>
                <a:lnTo>
                  <a:pt x="187039" y="703873"/>
                </a:lnTo>
                <a:cubicBezTo>
                  <a:pt x="719862" y="264149"/>
                  <a:pt x="1402953" y="0"/>
                  <a:pt x="2147740" y="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矩形 6"/>
          <p:cNvSpPr/>
          <p:nvPr>
            <p:custDataLst>
              <p:tags r:id="rId3"/>
            </p:custDataLst>
          </p:nvPr>
        </p:nvSpPr>
        <p:spPr>
          <a:xfrm>
            <a:off x="603738" y="2035745"/>
            <a:ext cx="10984523" cy="4466492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blurRad="76200" sx="101000" sy="101000" algn="ctr" rotWithShape="0">
              <a:schemeClr val="dk1">
                <a:lumMod val="95000"/>
                <a:lumOff val="5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4"/>
            </p:custDataLst>
          </p:nvPr>
        </p:nvSpPr>
        <p:spPr>
          <a:xfrm>
            <a:off x="1066459" y="1309507"/>
            <a:ext cx="10059078" cy="386861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normAutofit lnSpcReduction="10000"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lvl="0" algn="ctr">
              <a:lnSpc>
                <a:spcPct val="110000"/>
              </a:lnSpc>
              <a:spcAft>
                <a:spcPts val="200"/>
              </a:spcAft>
            </a:pPr>
            <a:r>
              <a:rPr lang="zh-CN" altLang="en-US" sz="1800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依法规范行政决策行为</a:t>
            </a:r>
            <a:endParaRPr lang="zh-CN" altLang="en-US" sz="1800" dirty="0"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5"/>
            </p:custDataLst>
          </p:nvPr>
        </p:nvSpPr>
        <p:spPr>
          <a:xfrm>
            <a:off x="1066459" y="2296597"/>
            <a:ext cx="10059078" cy="3667652"/>
          </a:xfrm>
          <a:prstGeom prst="rect">
            <a:avLst/>
          </a:prstGeom>
        </p:spPr>
        <p:txBody>
          <a:bodyPr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90000"/>
              </a:lnSpc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u"/>
            </a:pPr>
            <a:r>
              <a:rPr lang="zh-CN" altLang="en-US" sz="1700" spc="150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健全完善权力制约和监督。突出对权力的党内监督的主导地位。自觉接收人大监督、民主监督、行政监督、监察监督、司法监督、群众监督、舆论监督。全面落实政务公开。认真贯彻国务院《政府信息公开条例》和省、市实施办法，依托网站、微信公众号，全面公开政务信息，做到决策公开、执行公开、管理公开、服务公开、结果公开，接受社会监督。提升政府信息公开申请办理工作质量。推进政府和公共服务机构数据开放共享。推进政务诚信建设。落实政务失信记录制度，加大失信惩戒力度，治理民航领域失信行为。</a:t>
            </a:r>
            <a:endParaRPr lang="zh-CN" altLang="en-US" sz="1700" spc="150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椭圆 20"/>
          <p:cNvSpPr/>
          <p:nvPr>
            <p:custDataLst>
              <p:tags r:id="rId6"/>
            </p:custDataLst>
          </p:nvPr>
        </p:nvSpPr>
        <p:spPr>
          <a:xfrm>
            <a:off x="277973" y="239843"/>
            <a:ext cx="386396" cy="386396"/>
          </a:xfrm>
          <a:prstGeom prst="ellipse">
            <a:avLst/>
          </a:prstGeom>
          <a:solidFill>
            <a:schemeClr val="accent1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椭圆 21"/>
          <p:cNvSpPr/>
          <p:nvPr>
            <p:custDataLst>
              <p:tags r:id="rId7"/>
            </p:custDataLst>
          </p:nvPr>
        </p:nvSpPr>
        <p:spPr>
          <a:xfrm>
            <a:off x="665006" y="657947"/>
            <a:ext cx="178183" cy="178183"/>
          </a:xfrm>
          <a:prstGeom prst="ellipse">
            <a:avLst/>
          </a:prstGeom>
          <a:solidFill>
            <a:schemeClr val="accent1">
              <a:lumMod val="40000"/>
              <a:lumOff val="60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矩形 1"/>
          <p:cNvSpPr/>
          <p:nvPr>
            <p:custDataLst>
              <p:tags r:id="rId8"/>
            </p:custDataLst>
          </p:nvPr>
        </p:nvSpPr>
        <p:spPr>
          <a:xfrm>
            <a:off x="1066459" y="565608"/>
            <a:ext cx="10059078" cy="648896"/>
          </a:xfrm>
          <a:prstGeom prst="rect">
            <a:avLst/>
          </a:prstGeom>
          <a:noFill/>
        </p:spPr>
        <p:txBody>
          <a:bodyPr wrap="square" lIns="91440" tIns="45720" rIns="91440" bIns="45720" rtlCol="0">
            <a:normAutofit fontScale="90000"/>
          </a:bodyPr>
          <a:lstStyle/>
          <a:p>
            <a:pPr algn="ctr"/>
            <a:r>
              <a:rPr lang="zh-CN" altLang="en-US" sz="3555" b="1" spc="3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重点任务</a:t>
            </a:r>
            <a:endParaRPr lang="zh-CN" altLang="en-US" sz="3555" b="1" spc="300" dirty="0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9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任意多边形: 形状 19"/>
          <p:cNvSpPr/>
          <p:nvPr>
            <p:custDataLst>
              <p:tags r:id="rId1"/>
            </p:custDataLst>
          </p:nvPr>
        </p:nvSpPr>
        <p:spPr>
          <a:xfrm>
            <a:off x="4742303" y="1800914"/>
            <a:ext cx="7449696" cy="5058061"/>
          </a:xfrm>
          <a:custGeom>
            <a:avLst/>
            <a:gdLst>
              <a:gd name="connsiteX0" fmla="*/ 4941339 w 7449696"/>
              <a:gd name="connsiteY0" fmla="*/ 0 h 5058061"/>
              <a:gd name="connsiteX1" fmla="*/ 7296676 w 7449696"/>
              <a:gd name="connsiteY1" fmla="*/ 596394 h 5058061"/>
              <a:gd name="connsiteX2" fmla="*/ 7449696 w 7449696"/>
              <a:gd name="connsiteY2" fmla="*/ 689356 h 5058061"/>
              <a:gd name="connsiteX3" fmla="*/ 7449696 w 7449696"/>
              <a:gd name="connsiteY3" fmla="*/ 5058061 h 5058061"/>
              <a:gd name="connsiteX4" fmla="*/ 2952 w 7449696"/>
              <a:gd name="connsiteY4" fmla="*/ 5058061 h 5058061"/>
              <a:gd name="connsiteX5" fmla="*/ 0 w 7449696"/>
              <a:gd name="connsiteY5" fmla="*/ 4941340 h 5058061"/>
              <a:gd name="connsiteX6" fmla="*/ 4941339 w 7449696"/>
              <a:gd name="connsiteY6" fmla="*/ 0 h 5058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49696" h="5058061">
                <a:moveTo>
                  <a:pt x="4941339" y="0"/>
                </a:moveTo>
                <a:cubicBezTo>
                  <a:pt x="5794160" y="0"/>
                  <a:pt x="6596521" y="216047"/>
                  <a:pt x="7296676" y="596394"/>
                </a:cubicBezTo>
                <a:lnTo>
                  <a:pt x="7449696" y="689356"/>
                </a:lnTo>
                <a:lnTo>
                  <a:pt x="7449696" y="5058061"/>
                </a:lnTo>
                <a:lnTo>
                  <a:pt x="2952" y="5058061"/>
                </a:lnTo>
                <a:lnTo>
                  <a:pt x="0" y="4941340"/>
                </a:lnTo>
                <a:cubicBezTo>
                  <a:pt x="0" y="2212313"/>
                  <a:pt x="2212313" y="0"/>
                  <a:pt x="4941339" y="0"/>
                </a:cubicBezTo>
                <a:close/>
              </a:path>
            </a:pathLst>
          </a:custGeom>
          <a:pattFill prst="ltUpDiag">
            <a:fgClr>
              <a:schemeClr val="accent1">
                <a:lumMod val="20000"/>
                <a:lumOff val="80000"/>
              </a:schemeClr>
            </a:fgClr>
            <a:bgClr>
              <a:schemeClr val="lt1">
                <a:lumMod val="9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任意多边形: 形状 12"/>
          <p:cNvSpPr/>
          <p:nvPr>
            <p:custDataLst>
              <p:tags r:id="rId2"/>
            </p:custDataLst>
          </p:nvPr>
        </p:nvSpPr>
        <p:spPr>
          <a:xfrm>
            <a:off x="1" y="3038168"/>
            <a:ext cx="5230153" cy="3835320"/>
          </a:xfrm>
          <a:custGeom>
            <a:avLst/>
            <a:gdLst>
              <a:gd name="connsiteX0" fmla="*/ 2147740 w 5230153"/>
              <a:gd name="connsiteY0" fmla="*/ 0 h 3835320"/>
              <a:gd name="connsiteX1" fmla="*/ 5230153 w 5230153"/>
              <a:gd name="connsiteY1" fmla="*/ 3082413 h 3835320"/>
              <a:gd name="connsiteX2" fmla="*/ 5167530 w 5230153"/>
              <a:gd name="connsiteY2" fmla="*/ 3703627 h 3835320"/>
              <a:gd name="connsiteX3" fmla="*/ 5133668 w 5230153"/>
              <a:gd name="connsiteY3" fmla="*/ 3835320 h 3835320"/>
              <a:gd name="connsiteX4" fmla="*/ 0 w 5230153"/>
              <a:gd name="connsiteY4" fmla="*/ 3835320 h 3835320"/>
              <a:gd name="connsiteX5" fmla="*/ 0 w 5230153"/>
              <a:gd name="connsiteY5" fmla="*/ 873866 h 3835320"/>
              <a:gd name="connsiteX6" fmla="*/ 187039 w 5230153"/>
              <a:gd name="connsiteY6" fmla="*/ 703873 h 3835320"/>
              <a:gd name="connsiteX7" fmla="*/ 2147740 w 5230153"/>
              <a:gd name="connsiteY7" fmla="*/ 0 h 383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230153" h="3835320">
                <a:moveTo>
                  <a:pt x="2147740" y="0"/>
                </a:moveTo>
                <a:cubicBezTo>
                  <a:pt x="3850110" y="0"/>
                  <a:pt x="5230153" y="1380043"/>
                  <a:pt x="5230153" y="3082413"/>
                </a:cubicBezTo>
                <a:cubicBezTo>
                  <a:pt x="5230153" y="3295210"/>
                  <a:pt x="5208590" y="3502969"/>
                  <a:pt x="5167530" y="3703627"/>
                </a:cubicBezTo>
                <a:lnTo>
                  <a:pt x="5133668" y="3835320"/>
                </a:lnTo>
                <a:lnTo>
                  <a:pt x="0" y="3835320"/>
                </a:lnTo>
                <a:lnTo>
                  <a:pt x="0" y="873866"/>
                </a:lnTo>
                <a:lnTo>
                  <a:pt x="187039" y="703873"/>
                </a:lnTo>
                <a:cubicBezTo>
                  <a:pt x="719862" y="264149"/>
                  <a:pt x="1402953" y="0"/>
                  <a:pt x="2147740" y="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矩形 6"/>
          <p:cNvSpPr/>
          <p:nvPr>
            <p:custDataLst>
              <p:tags r:id="rId3"/>
            </p:custDataLst>
          </p:nvPr>
        </p:nvSpPr>
        <p:spPr>
          <a:xfrm>
            <a:off x="603738" y="2035745"/>
            <a:ext cx="10984523" cy="4466492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blurRad="76200" sx="101000" sy="101000" algn="ctr" rotWithShape="0">
              <a:schemeClr val="dk1">
                <a:lumMod val="95000"/>
                <a:lumOff val="5000"/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4"/>
            </p:custDataLst>
          </p:nvPr>
        </p:nvSpPr>
        <p:spPr>
          <a:xfrm>
            <a:off x="1066459" y="1309507"/>
            <a:ext cx="10059078" cy="386861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normAutofit lnSpcReduction="10000"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lvl="0" algn="ctr">
              <a:lnSpc>
                <a:spcPct val="110000"/>
              </a:lnSpc>
              <a:spcAft>
                <a:spcPts val="200"/>
              </a:spcAft>
            </a:pPr>
            <a:r>
              <a:rPr lang="zh-CN" altLang="en-US" sz="1800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依法规范行政决策行为</a:t>
            </a:r>
            <a:endParaRPr lang="zh-CN" altLang="en-US" sz="1800" dirty="0"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5"/>
            </p:custDataLst>
          </p:nvPr>
        </p:nvSpPr>
        <p:spPr>
          <a:xfrm>
            <a:off x="1066459" y="2296597"/>
            <a:ext cx="10059078" cy="3667652"/>
          </a:xfrm>
          <a:prstGeom prst="rect">
            <a:avLst/>
          </a:prstGeom>
        </p:spPr>
        <p:txBody>
          <a:bodyPr lIns="91440" tIns="45720" rIns="91440" bIns="4572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90000"/>
              </a:lnSpc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u"/>
            </a:pPr>
            <a:r>
              <a:rPr lang="zh-CN" altLang="en-US" sz="2000" spc="150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完善法治民航建设推进机制。加强党对法治民航建设的领导。中心党支部履行推进法治建设领导职责，主要负责人履行推进法治政府建设第一责任人职责。将法治建设纳入重要议事日程，列入年度重点工作计划，定期深入学习贯彻习近平法治思想，研究推进落实情况。加强依法行政意识和能力。建立民航工作人员应知应会法律法规清单，把民法典作为决策、管理、服务的重要标尺。法治教育纳入中心和机场工作人员入职培训、年度教育、晋职提拔的必训内容。</a:t>
            </a:r>
            <a:endParaRPr lang="zh-CN" altLang="en-US" sz="2000" spc="150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椭圆 20"/>
          <p:cNvSpPr/>
          <p:nvPr>
            <p:custDataLst>
              <p:tags r:id="rId6"/>
            </p:custDataLst>
          </p:nvPr>
        </p:nvSpPr>
        <p:spPr>
          <a:xfrm>
            <a:off x="277973" y="239843"/>
            <a:ext cx="386396" cy="386396"/>
          </a:xfrm>
          <a:prstGeom prst="ellipse">
            <a:avLst/>
          </a:prstGeom>
          <a:solidFill>
            <a:schemeClr val="accent1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椭圆 21"/>
          <p:cNvSpPr/>
          <p:nvPr>
            <p:custDataLst>
              <p:tags r:id="rId7"/>
            </p:custDataLst>
          </p:nvPr>
        </p:nvSpPr>
        <p:spPr>
          <a:xfrm>
            <a:off x="665006" y="657947"/>
            <a:ext cx="178183" cy="178183"/>
          </a:xfrm>
          <a:prstGeom prst="ellipse">
            <a:avLst/>
          </a:prstGeom>
          <a:solidFill>
            <a:schemeClr val="accent1">
              <a:lumMod val="40000"/>
              <a:lumOff val="60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矩形 1"/>
          <p:cNvSpPr/>
          <p:nvPr>
            <p:custDataLst>
              <p:tags r:id="rId8"/>
            </p:custDataLst>
          </p:nvPr>
        </p:nvSpPr>
        <p:spPr>
          <a:xfrm>
            <a:off x="1066459" y="565608"/>
            <a:ext cx="10059078" cy="648896"/>
          </a:xfrm>
          <a:prstGeom prst="rect">
            <a:avLst/>
          </a:prstGeom>
          <a:noFill/>
        </p:spPr>
        <p:txBody>
          <a:bodyPr wrap="square" lIns="91440" tIns="45720" rIns="91440" bIns="45720" rtlCol="0">
            <a:normAutofit fontScale="90000"/>
          </a:bodyPr>
          <a:lstStyle/>
          <a:p>
            <a:pPr algn="ctr"/>
            <a:r>
              <a:rPr lang="zh-CN" altLang="en-US" sz="3500" b="1" spc="3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重点任务</a:t>
            </a:r>
            <a:endParaRPr lang="zh-CN" altLang="en-US" sz="3500" b="1" spc="300" dirty="0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9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990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990"/>
</p:tagLst>
</file>

<file path=ppt/tags/tag103.xml><?xml version="1.0" encoding="utf-8"?>
<p:tagLst xmlns:p="http://schemas.openxmlformats.org/presentationml/2006/main">
  <p:tag name="KSO_WM_TEMPLATE_THUMBS_INDEX" val="1、4、7、9、12、13、14、17、18、19、25、28、33、36、38、40、43、46、51"/>
  <p:tag name="KSO_WM_TEMPLATE_SUBCATEGORY" val="17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2990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990_1*a*1"/>
  <p:tag name="KSO_WM_TEMPLATE_CATEGORY" val="custom"/>
  <p:tag name="KSO_WM_TEMPLATE_INDEX" val="20202990"/>
  <p:tag name="KSO_WM_UNIT_LAYERLEVEL" val="1"/>
  <p:tag name="KSO_WM_TAG_VERSION" val="1.0"/>
  <p:tag name="KSO_WM_BEAUTIFY_FLAG" val="#wm#"/>
  <p:tag name="KSO_WM_UNIT_PRESET_TEXT" val="空白演示"/>
  <p:tag name="KSO_WM_UNIT_TEXT_FILL_FORE_SCHEMECOLOR_INDEX_BRIGHTNESS" val="0.15"/>
  <p:tag name="KSO_WM_UNIT_TEXT_FILL_FORE_SCHEMECOLOR_INDEX" val="13"/>
  <p:tag name="KSO_WM_UNIT_TEXT_FILL_TYPE" val="1"/>
</p:tagLst>
</file>

<file path=ppt/tags/tag108.xml><?xml version="1.0" encoding="utf-8"?>
<p:tagLst xmlns:p="http://schemas.openxmlformats.org/presentationml/2006/main">
  <p:tag name="KSO_WM_TEMPLATE_THUMBS_INDEX" val="1、4、7、9、12、13、14、17、18、19、25、28、33、36、38、40、43、46、51"/>
  <p:tag name="KSO_WM_SLIDE_ID" val="custom20202990_1"/>
  <p:tag name="KSO_WM_TEMPLATE_SUBCATEGORY" val="17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2990"/>
  <p:tag name="KSO_WM_SLIDE_LAYOUT" val="a_b"/>
  <p:tag name="KSO_WM_SLIDE_LAYOUT_CNT" val="1_3"/>
</p:tagLst>
</file>

<file path=ppt/tags/tag109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6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BLOCK" val="0"/>
  <p:tag name="KSO_WM_UNIT_DEC_AREA_ID" val="edb3d9dfb82345f9b3bdba4da0e23cb8"/>
  <p:tag name="KSO_WM_UNIT_SM_LIMIT_TYPE" val="0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7590_1*i*2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DECORATE_INFO" val="{&quot;DecorateInfoH&quot;:{&quot;IsAbs&quot;:true},&quot;DecorateInfoW&quot;:{&quot;IsAbs&quot;:true},&quot;DecorateInfoX&quot;:{&quot;IsAbs&quot;:true,&quot;Pos&quot;:2},&quot;DecorateInfoY&quot;:{&quot;IsAbs&quot;:true,&quot;Pos&quot;:0},&quot;ReferentInfo&quot;:{&quot;Id&quot;:&quot;1f8855e5b1094a71a6935fc8d8390bf8&quot;,&quot;X&quot;:{&quot;Pos&quot;:2},&quot;Y&quot;:{&quot;Pos&quot;:0}},&quot;whChangeMode&quot;:0}"/>
  <p:tag name="KSO_WM_CHIP_GROUPID" val="5e71e94347edf80c4a5df17c"/>
  <p:tag name="KSO_WM_CHIP_XID" val="5e71e94347edf80c4a5df17d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VALUE" val="210"/>
  <p:tag name="KSO_WM_TEMPLATE_ASSEMBLE_XID" val="60656e634054ed1e2fb7f79b"/>
  <p:tag name="KSO_WM_TEMPLATE_ASSEMBLE_GROUPID" val="60656e634054ed1e2fb7f79b"/>
</p:tagLst>
</file>

<file path=ppt/tags/tag111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7590_1*a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PRESET_TEXT" val="添加标题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a14b96f65a044e988192e664011f0965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b&quot;,&quot;fill_mode&quot;:&quot;full&quot;,&quot;sacle_strategy&quot;:&quot;smart&quot;}"/>
  <p:tag name="KSO_WM_ASSEMBLE_CHIP_INDEX" val="0540ec2b1caa413e94efb698724799df"/>
  <p:tag name="KSO_WM_UNIT_TEXT_FILL_FORE_SCHEMECOLOR_INDEX_BRIGHTNESS" val="0"/>
  <p:tag name="KSO_WM_UNIT_TEXT_FILL_FORE_SCHEMECOLOR_INDEX" val="13"/>
  <p:tag name="KSO_WM_UNIT_TEXT_FILL_TYPE" val="1"/>
  <p:tag name="KSO_WM_TEMPLATE_ASSEMBLE_XID" val="60656e634054ed1e2fb7f79b"/>
  <p:tag name="KSO_WM_TEMPLATE_ASSEMBLE_GROUPID" val="60656e634054ed1e2fb7f79b"/>
</p:tagLst>
</file>

<file path=ppt/tags/tag112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590_1*f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96"/>
  <p:tag name="KSO_WM_UNIT_SHOW_EDIT_AREA_INDICATION" val="1"/>
  <p:tag name="KSO_WM_CHIP_GROUPID" val="5e6b05596848fb12bee65ac8"/>
  <p:tag name="KSO_WM_CHIP_XID" val="5e6b05596848fb12bee65aca"/>
  <p:tag name="KSO_WM_UNIT_DEC_AREA_ID" val="70d71383acfa4d97994e336204bd9448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c12fcfd9a18e4628b961eaa38d35da7d"/>
  <p:tag name="KSO_WM_UNIT_TEXT_FILL_FORE_SCHEMECOLOR_INDEX_BRIGHTNESS" val="0.25"/>
  <p:tag name="KSO_WM_UNIT_TEXT_FILL_FORE_SCHEMECOLOR_INDEX" val="13"/>
  <p:tag name="KSO_WM_UNIT_TEXT_FILL_TYPE" val="1"/>
  <p:tag name="KSO_WM_TEMPLATE_ASSEMBLE_XID" val="60656e634054ed1e2fb7f79b"/>
  <p:tag name="KSO_WM_TEMPLATE_ASSEMBLE_GROUPID" val="60656e634054ed1e2fb7f79b"/>
</p:tagLst>
</file>

<file path=ppt/tags/tag113.xml><?xml version="1.0" encoding="utf-8"?>
<p:tagLst xmlns:p="http://schemas.openxmlformats.org/presentationml/2006/main">
  <p:tag name="KSO_WM_UNIT_VALUE" val="1481*1438"/>
  <p:tag name="KSO_WM_UNIT_HIGHLIGHT" val="0"/>
  <p:tag name="KSO_WM_UNIT_COMPATIBLE" val="1"/>
  <p:tag name="KSO_WM_UNIT_DIAGRAM_ISNUMVISUAL" val="0"/>
  <p:tag name="KSO_WM_UNIT_DIAGRAM_ISREFERUNIT" val="0"/>
  <p:tag name="KSO_WM_UNIT_TYPE" val="d"/>
  <p:tag name="KSO_WM_UNIT_INDEX" val="1"/>
  <p:tag name="KSO_WM_UNIT_ID" val="diagram20207590_1*d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CHIP_GROUPID" val="5e7310da9a230a26b9e88a19"/>
  <p:tag name="KSO_WM_CHIP_XID" val="5e7310da9a230a26b9e88a1a"/>
  <p:tag name="KSO_WM_UNIT_DEC_AREA_ID" val="1f8855e5b1094a71a6935fc8d8390bf8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a5999a3577184cd490667effb9a7f6d4"/>
  <p:tag name="KSO_WM_UNIT_PLACING_PICTURE" val="a5999a3577184cd490667effb9a7f6d4"/>
  <p:tag name="KSO_WM_UNIT_SUPPORT_UNIT_TYPE" val="[&quot;d&quot;,&quot;θ&quot;]"/>
  <p:tag name="KSO_WM_TEMPLATE_ASSEMBLE_XID" val="60656e634054ed1e2fb7f79b"/>
  <p:tag name="KSO_WM_TEMPLATE_ASSEMBLE_GROUPID" val="60656e634054ed1e2fb7f79b"/>
</p:tagLst>
</file>

<file path=ppt/tags/tag114.xml><?xml version="1.0" encoding="utf-8"?>
<p:tagLst xmlns:p="http://schemas.openxmlformats.org/presentationml/2006/main">
  <p:tag name="KSO_WM_BEAUTIFY_FLAG" val="#wm#"/>
  <p:tag name="KSO_WM_TEMPLATE_CATEGORY" val="diagram"/>
  <p:tag name="KSO_WM_TEMPLATE_INDEX" val="20207590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,{&quot;bottom&quot;:0,&quot;bottomAbs&quot;:false,&quot;left&quot;:0,&quot;leftAbs&quot;:false,&quot;right&quot;:0,&quot;rightAbs&quot;:false,&quot;top&quot;:0,&quot;topAbs&quot;:false,&quot;type&quot;:&quot;frame&quot;}],&quot;direction&quot;:1,&quot;id&quot;:&quot;2021-04-01T14:55:44&quot;,&quot;maxSize&quot;:{&quot;size1&quot;:42.5},&quot;minSize&quot;:{&quot;size1&quot;:40},&quot;normalSize&quot;:{&quot;size1&quot;:42.5},&quot;subLayout&quot;:[{&quot;id&quot;:&quot;2021-04-01T14:55:44&quot;,&quot;maxSize&quot;:{&quot;size1&quot;:42.200000000000003},&quot;minSize&quot;:{&quot;size1&quot;:31.100000000000001},&quot;normalSize&quot;:{&quot;size1&quot;:37.799999999999997},&quot;subLayout&quot;:[{&quot;id&quot;:&quot;2021-04-01T14:55:44&quot;,&quot;margin&quot;:{&quot;bottom&quot;:0,&quot;left&quot;:2.5399999618530273,&quot;right&quot;:0,&quot;top&quot;:4.2329998016357422},&quot;type&quot;:0},{&quot;id&quot;:&quot;2021-04-01T14:55:44&quot;,&quot;margin&quot;:{&quot;bottom&quot;:4.2329998016357422,&quot;left&quot;:2.5399999618530273,&quot;right&quot;:0,&quot;top&quot;:0.42300000786781311},&quot;type&quot;:0}],&quot;type&quot;:0},{&quot;id&quot;:&quot;2021-04-01T14:55:44&quot;,&quot;margin&quot;:{&quot;bottom&quot;:1.6929999589920044,&quot;left&quot;:1.6929999589920044,&quot;right&quot;:2.5399999618530273,&quot;top&quot;:2.5399999618530273},&quot;type&quot;:0}],&quot;type&quot;:0}"/>
  <p:tag name="KSO_WM_SLIDE_CAN_ADD_NAVIGATION" val="1"/>
  <p:tag name="KSO_WM_SLIDE_BACKGROUND" val="[&quot;general&quot;,&quot;frame&quot;]"/>
  <p:tag name="KSO_WM_SLIDE_RATIO" val="1.777778"/>
  <p:tag name="KSO_WM_CHIP_INFOS" val="{&quot;layout_type&quot;:&quot;leftright&quot;,&quot;layout_feature&quot;:1,&quot;tags&quot;:{&quot;style&quot;:[&quot;商务&quot;,&quot;简约&quot;,&quot;文艺清新&quot;,&quot;中国风&quot;,&quot;卡通&quot;,&quot;欧美风&quot;,&quot;黑板风&quot;,&quot;渐变风&quot;,&quot;党政风&quot;]},&quot;slide_type&quot;:[&quot;text&quot;],&quot;aspect_ratio&quot;:&quot;16:9&quot;,&quot;diagram&quot;:{&quot;type&quot;:[],&quot;direction&quot;:0,&quot;isSupportDecBetweenItems&quot;:false}}"/>
  <p:tag name="KSO_WM_CHIP_XID" val="5e71e94347edf80c4a5df17d"/>
  <p:tag name="KSO_WM_SLIDE_ID" val="diagram20207590_1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1"/>
  <p:tag name="KSO_WM_SLIDE_SIZE" val="816*444"/>
  <p:tag name="KSO_WM_SLIDE_POSITION" val="72*48"/>
  <p:tag name="KSO_WM_TAG_VERSION" val="1.0"/>
  <p:tag name="KSO_WM_CHIP_FILLPROP" val="[[{&quot;fill_id&quot;:&quot;6aa9d056f12f4650b878f62fc9959662&quot;,&quot;fill_align&quot;:&quot;lb&quot;,&quot;text_align&quot;:&quot;lb&quot;,&quot;text_direction&quot;:&quot;horizontal&quot;,&quot;chip_types&quot;:[&quot;header&quot;]},{&quot;fill_id&quot;:&quot;e82a4608aea64580aaf26f6e1f31bf91&quot;,&quot;fill_align&quot;:&quot;lt&quot;,&quot;text_align&quot;:&quot;lt&quot;,&quot;text_direction&quot;:&quot;horizontal&quot;,&quot;chip_types&quot;:[&quot;text&quot;]},{&quot;fill_id&quot;:&quot;71541026f7c64921bc82fd1971f82436&quot;,&quot;fill_align&quot;:&quot;cm&quot;,&quot;text_align&quot;:&quot;lm&quot;,&quot;text_direction&quot;:&quot;horizontal&quot;,&quot;chip_types&quot;:[&quot;picture&quot;,&quot;video&quot;]}]]"/>
  <p:tag name="KSO_WM_SLIDE_LAYOUT" val="a_d_f"/>
  <p:tag name="KSO_WM_SLIDE_LAYOUT_CNT" val="1_1_1"/>
  <p:tag name="KSO_WM_CHIP_GROUPID" val="5e71e94347edf80c4a5df17c"/>
  <p:tag name="KSO_WM_SLIDE_BK_DARK_LIGHT" val="2"/>
  <p:tag name="KSO_WM_SLIDE_BACKGROUND_TYPE" val="frame"/>
  <p:tag name="KSO_WM_SLIDE_SUPPORT_FEATURE_TYPE" val="0"/>
  <p:tag name="KSO_WM_TEMPLATE_ASSEMBLE_XID" val="60656e634054ed1e2fb7f79b"/>
  <p:tag name="KSO_WM_TEMPLATE_ASSEMBLE_GROUPID" val="60656e634054ed1e2fb7f79b"/>
</p:tagLst>
</file>

<file path=ppt/tags/tag115.xml><?xml version="1.0" encoding="utf-8"?>
<p:tagLst xmlns:p="http://schemas.openxmlformats.org/presentationml/2006/main">
  <p:tag name="KSO_WM_UNIT_PRESET_TEXT" val="点击此处添加正文，文字是您思想的提炼，为了演示发布的良好效果，请言简意赅的阐述您的观点。&#13;您的正文已经经简明扼要，字字珠玑，但信息却千丝万缕、错综复杂，需要用更多的文字来表述；但请您尽可能提炼思想的精髓，否则容易造成观者的阅读压力，适得其反。"/>
  <p:tag name="KSO_WM_UNIT_NOCLEAR" val="0"/>
  <p:tag name="KSO_WM_UNIT_VALUE" val="198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4024_1*f*1"/>
  <p:tag name="KSO_WM_TEMPLATE_CATEGORY" val="diagram"/>
  <p:tag name="KSO_WM_TEMPLATE_INDEX" val="20204024"/>
  <p:tag name="KSO_WM_UNIT_LAYERLEVEL" val="1"/>
  <p:tag name="KSO_WM_TAG_VERSION" val="1.0"/>
  <p:tag name="KSO_WM_BEAUTIFY_FLAG" val="#wm#"/>
  <p:tag name="KSO_WM_UNIT_SUBTYPE" val="a"/>
  <p:tag name="KSO_WM_UNIT_TEXT_FILL_FORE_SCHEMECOLOR_INDEX_BRIGHTNESS" val="0.25"/>
  <p:tag name="KSO_WM_UNIT_TEXT_FILL_FORE_SCHEMECOLOR_INDEX" val="13"/>
  <p:tag name="KSO_WM_UNIT_TEXT_FILL_TYPE" val="1"/>
</p:tagLst>
</file>

<file path=ppt/tags/tag116.xml><?xml version="1.0" encoding="utf-8"?>
<p:tagLst xmlns:p="http://schemas.openxmlformats.org/presentationml/2006/main">
  <p:tag name="KSO_WM_UNIT_ISCONTENTSTITLE" val="0"/>
  <p:tag name="KSO_WM_UNIT_PRESET_TEXT" val="单击此处添加大标题"/>
  <p:tag name="KSO_WM_UNIT_NOCLEAR" val="0"/>
  <p:tag name="KSO_WM_UNIT_VALUE" val="15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4024_1*a*1"/>
  <p:tag name="KSO_WM_TEMPLATE_CATEGORY" val="diagram"/>
  <p:tag name="KSO_WM_TEMPLATE_INDEX" val="20204024"/>
  <p:tag name="KSO_WM_UNIT_LAYERLEVEL" val="1"/>
  <p:tag name="KSO_WM_TAG_VERSION" val="1.0"/>
  <p:tag name="KSO_WM_BEAUTIFY_FLAG" val="#wm#"/>
  <p:tag name="KSO_WM_UNIT_ISNUMDGMTITLE" val="0"/>
  <p:tag name="KSO_WM_UNIT_TEXT_FILL_FORE_SCHEMECOLOR_INDEX_BRIGHTNESS" val="0.15"/>
  <p:tag name="KSO_WM_UNIT_TEXT_FILL_FORE_SCHEMECOLOR_INDEX" val="13"/>
  <p:tag name="KSO_WM_UNIT_TEXT_FILL_TYPE" val="1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04024_1*i*1"/>
  <p:tag name="KSO_WM_TEMPLATE_CATEGORY" val="diagram"/>
  <p:tag name="KSO_WM_TEMPLATE_INDEX" val="20204024"/>
  <p:tag name="KSO_WM_UNIT_LAYERLEVEL" val="1"/>
  <p:tag name="KSO_WM_TAG_VERSION" val="1.0"/>
  <p:tag name="KSO_WM_BEAUTIFY_FLAG" val="#wm#"/>
  <p:tag name="KSO_WM_UNIT_FILL_FORE_SCHEMECOLOR_INDEX_BRIGHTNESS" val="0.8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4024_1*i*2"/>
  <p:tag name="KSO_WM_TEMPLATE_CATEGORY" val="diagram"/>
  <p:tag name="KSO_WM_TEMPLATE_INDEX" val="20204024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diagram20204024_1*i*4"/>
  <p:tag name="KSO_WM_TEMPLATE_CATEGORY" val="diagram"/>
  <p:tag name="KSO_WM_TEMPLATE_INDEX" val="20204024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diagram20204024_1*i*5"/>
  <p:tag name="KSO_WM_TEMPLATE_CATEGORY" val="diagram"/>
  <p:tag name="KSO_WM_TEMPLATE_INDEX" val="20204024"/>
  <p:tag name="KSO_WM_UNIT_LAYERLEVEL" val="1"/>
  <p:tag name="KSO_WM_TAG_VERSION" val="1.0"/>
  <p:tag name="KSO_WM_BEAUTIFY_FLAG" val="#wm#"/>
  <p:tag name="KSO_WM_UNIT_FILL_FORE_SCHEMECOLOR_INDEX_BRIGHTNESS" val="-0.05"/>
  <p:tag name="KSO_WM_UNIT_FILL_FORE_SCHEMECOLOR_INDEX" val="14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diagram20204024_1*i*6"/>
  <p:tag name="KSO_WM_TEMPLATE_CATEGORY" val="diagram"/>
  <p:tag name="KSO_WM_TEMPLATE_INDEX" val="20204024"/>
  <p:tag name="KSO_WM_UNIT_LAYERLEVEL" val="1"/>
  <p:tag name="KSO_WM_TAG_VERSION" val="1.0"/>
  <p:tag name="KSO_WM_BEAUTIFY_FLAG" val="#wm#"/>
  <p:tag name="KSO_WM_UNIT_FILL_FORE_SCHEMECOLOR_INDEX_BRIGHTNESS" val="-0.05"/>
  <p:tag name="KSO_WM_UNIT_FILL_FORE_SCHEMECOLOR_INDEX" val="14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diagram20204024_1*i*7"/>
  <p:tag name="KSO_WM_TEMPLATE_CATEGORY" val="diagram"/>
  <p:tag name="KSO_WM_TEMPLATE_INDEX" val="20204024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diagram20204024_1*i*8"/>
  <p:tag name="KSO_WM_TEMPLATE_CATEGORY" val="diagram"/>
  <p:tag name="KSO_WM_TEMPLATE_INDEX" val="20204024"/>
  <p:tag name="KSO_WM_UNIT_LAYERLEVEL" val="1"/>
  <p:tag name="KSO_WM_TAG_VERSION" val="1.0"/>
  <p:tag name="KSO_WM_BEAUTIFY_FLAG" val="#wm#"/>
  <p:tag name="KSO_WM_UNIT_FILL_FORE_SCHEMECOLOR_INDEX_BRIGHTNESS" val="-0.05"/>
  <p:tag name="KSO_WM_UNIT_FILL_FORE_SCHEMECOLOR_INDEX" val="14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9"/>
  <p:tag name="KSO_WM_UNIT_ID" val="diagram20204024_1*i*9"/>
  <p:tag name="KSO_WM_TEMPLATE_CATEGORY" val="diagram"/>
  <p:tag name="KSO_WM_TEMPLATE_INDEX" val="20204024"/>
  <p:tag name="KSO_WM_UNIT_LAYERLEVEL" val="1"/>
  <p:tag name="KSO_WM_TAG_VERSION" val="1.0"/>
  <p:tag name="KSO_WM_BEAUTIFY_FLAG" val="#wm#"/>
  <p:tag name="KSO_WM_UNIT_FILL_FORE_SCHEMECOLOR_INDEX_BRIGHTNESS" val="-0.05"/>
  <p:tag name="KSO_WM_UNIT_FILL_FORE_SCHEMECOLOR_INDEX" val="14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25.xml><?xml version="1.0" encoding="utf-8"?>
<p:tagLst xmlns:p="http://schemas.openxmlformats.org/presentationml/2006/main">
  <p:tag name="KSO_WM_SLIDE_ID" val="diagram20204024_1"/>
  <p:tag name="KSO_WM_TEMPLATE_SUBCATEGORY" val="0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"/>
  <p:tag name="KSO_WM_SLIDE_SIZE" val="960*470"/>
  <p:tag name="KSO_WM_SLIDE_POSITION" val="0*69"/>
  <p:tag name="KSO_WM_TAG_VERSION" val="1.0"/>
  <p:tag name="KSO_WM_BEAUTIFY_FLAG" val="#wm#"/>
  <p:tag name="KSO_WM_TEMPLATE_CATEGORY" val="diagram"/>
  <p:tag name="KSO_WM_TEMPLATE_INDEX" val="20204024"/>
  <p:tag name="KSO_WM_SLIDE_LAYOUT" val="a_f"/>
  <p:tag name="KSO_WM_SLIDE_LAYOUT_CNT" val="1_1"/>
  <p:tag name="KSO_WM_SLIDE_BK_DARK_LIGHT" val="2"/>
  <p:tag name="KSO_WM_SLIDE_BACKGROUND_TYPE" val="general"/>
</p:tagLst>
</file>

<file path=ppt/tags/tag126.xml><?xml version="1.0" encoding="utf-8"?>
<p:tagLst xmlns:p="http://schemas.openxmlformats.org/presentationml/2006/main">
  <p:tag name="KSO_WM_BEAUTIFY_FLAG" val="#wm#"/>
  <p:tag name="KSO_WM_TAG_VERSION" val="1.0"/>
  <p:tag name="KSO_WM_UNIT_LAYERLEVEL" val="1_1"/>
  <p:tag name="KSO_WM_TEMPLATE_INDEX" val="20204767"/>
  <p:tag name="KSO_WM_TEMPLATE_CATEGORY" val="diagram"/>
  <p:tag name="KSO_WM_UNIT_ID" val="diagram20204767_1*l_z*1_1"/>
  <p:tag name="KSO_WM_UNIT_INDEX" val="1_1"/>
  <p:tag name="KSO_WM_UNIT_TYPE" val="l_z"/>
  <p:tag name="KSO_WM_DIAGRAM_GROUP_CODE" val="l1-1"/>
  <p:tag name="KSO_WM_UNIT_DIAGRAM_ISREFERUNIT" val="0"/>
  <p:tag name="KSO_WM_UNIT_DIAGRAM_ISNUMVISUAL" val="0"/>
  <p:tag name="KSO_WM_UNIT_COMPATIBLE" val="0"/>
  <p:tag name="KSO_WM_UNIT_HIGHLIGHT" val="0"/>
  <p:tag name="KSO_WM_UNIT_BLOCK" val="0"/>
  <p:tag name="KSO_WM_UNIT_DECORATE_INFO" val="{&quot;pDecorateInfoX&quot;:{&quot;IsLeft&quot;:true,&quot;IsRight&quot;:false,&quot;IsRatio&quot;:false},&quot;pDecorateInfoY&quot;:{&quot;IsTop&quot;:true,&quot;IsBottom&quot;:false,&quot;IsRatio&quot;:false}}"/>
  <p:tag name="KSO_WM_UNIT_IS_LAYOUT_DIAGRAM" val="1"/>
  <p:tag name="KSO_WM_UNIT_LINE_FORE_SCHEMECOLOR_INDEX_BRIGHTNESS" val="-0.15"/>
  <p:tag name="KSO_WM_UNIT_LINE_FORE_SCHEMECOLOR_INDEX" val="14"/>
  <p:tag name="KSO_WM_UNIT_LINE_FILL_TYPE" val="2"/>
</p:tagLst>
</file>

<file path=ppt/tags/tag127.xml><?xml version="1.0" encoding="utf-8"?>
<p:tagLst xmlns:p="http://schemas.openxmlformats.org/presentationml/2006/main">
  <p:tag name="KSO_WM_BEAUTIFY_FLAG" val="#wm#"/>
  <p:tag name="KSO_WM_TAG_VERSION" val="1.0"/>
  <p:tag name="KSO_WM_UNIT_LAYERLEVEL" val="1_1_1"/>
  <p:tag name="KSO_WM_TEMPLATE_INDEX" val="20204767"/>
  <p:tag name="KSO_WM_TEMPLATE_CATEGORY" val="diagram"/>
  <p:tag name="KSO_WM_UNIT_ID" val="diagram20204767_1*l_h_f*1_1_1"/>
  <p:tag name="KSO_WM_UNIT_INDEX" val="1_1_1"/>
  <p:tag name="KSO_WM_UNIT_TYPE" val="l_h_f"/>
  <p:tag name="KSO_WM_DIAGRAM_GROUP_CODE" val="l1-1"/>
  <p:tag name="KSO_WM_UNIT_DIAGRAM_ISREFERUNIT" val="0"/>
  <p:tag name="KSO_WM_UNIT_DIAGRAM_ISNUMVISUAL" val="0"/>
  <p:tag name="KSO_WM_UNIT_COMPATIBLE" val="0"/>
  <p:tag name="KSO_WM_UNIT_HIGHLIGHT" val="0"/>
  <p:tag name="KSO_WM_UNIT_VALUE" val="210"/>
  <p:tag name="KSO_WM_UNIT_NOCLEAR" val="0"/>
  <p:tag name="KSO_WM_UNIT_PRESET_TEXT" val="点击此处添加正文，文字是您思想的提炼，为了演示发布的良好效果，请您尽可能提炼思想的精髓，然后简单的阐述您的观点。如果您的内容确实非常重要又难以精简，也请使用分段处理，对内容进行简单的梳理和提炼，这样会使逻辑框架相对清晰明了。"/>
  <p:tag name="KSO_WM_UNIT_BLOCK" val="0"/>
  <p:tag name="KSO_WM_UNIT_DECORATE_INFO" val="{&quot;pDecorateInfoX&quot;:{&quot;IsLeft&quot;:true,&quot;IsRight&quot;:false,&quot;IsRatio&quot;:false},&quot;pDecorateInfoY&quot;:{&quot;IsTop&quot;:true,&quot;IsBottom&quot;:false,&quot;IsRatio&quot;:false}}"/>
  <p:tag name="KSO_WM_UNIT_IS_LAYOUT_DIAGRAM" val="1"/>
  <p:tag name="KSO_WM_UNIT_TEXT_FILL_FORE_SCHEMECOLOR_INDEX_BRIGHTNESS" val="0.35"/>
  <p:tag name="KSO_WM_UNIT_TEXT_FILL_FORE_SCHEMECOLOR_INDEX" val="13"/>
  <p:tag name="KSO_WM_UNIT_TEXT_FILL_TYPE" val="1"/>
</p:tagLst>
</file>

<file path=ppt/tags/tag128.xml><?xml version="1.0" encoding="utf-8"?>
<p:tagLst xmlns:p="http://schemas.openxmlformats.org/presentationml/2006/main">
  <p:tag name="KSO_WM_BEAUTIFY_FLAG" val="#wm#"/>
  <p:tag name="KSO_WM_TAG_VERSION" val="1.0"/>
  <p:tag name="KSO_WM_UNIT_LAYERLEVEL" val="1_1_1"/>
  <p:tag name="KSO_WM_TEMPLATE_INDEX" val="20204767"/>
  <p:tag name="KSO_WM_TEMPLATE_CATEGORY" val="diagram"/>
  <p:tag name="KSO_WM_UNIT_ID" val="diagram20204767_1*l_h_f*1_2_1"/>
  <p:tag name="KSO_WM_UNIT_INDEX" val="1_2_1"/>
  <p:tag name="KSO_WM_UNIT_TYPE" val="l_h_f"/>
  <p:tag name="KSO_WM_DIAGRAM_GROUP_CODE" val="l1-1"/>
  <p:tag name="KSO_WM_UNIT_DIAGRAM_ISREFERUNIT" val="0"/>
  <p:tag name="KSO_WM_UNIT_DIAGRAM_ISNUMVISUAL" val="0"/>
  <p:tag name="KSO_WM_UNIT_COMPATIBLE" val="0"/>
  <p:tag name="KSO_WM_UNIT_HIGHLIGHT" val="0"/>
  <p:tag name="KSO_WM_UNIT_VALUE" val="210"/>
  <p:tag name="KSO_WM_UNIT_NOCLEAR" val="0"/>
  <p:tag name="KSO_WM_UNIT_PRESET_TEXT" val="点击此处添加正文，文字是您思想的提炼，为了演示发布的良好效果，请您尽可能提炼思想的精髓，然后简单的阐述您的观点。如果您的内容确实非常重要又难以精简，也请使用分段处理，对内容进行简单的梳理和提炼，这样会使逻辑框架相对清晰明了。"/>
  <p:tag name="KSO_WM_UNIT_BLOCK" val="0"/>
  <p:tag name="KSO_WM_UNIT_DECORATE_INFO" val="{&quot;pDecorateInfoX&quot;:{&quot;IsLeft&quot;:true,&quot;IsRight&quot;:false,&quot;IsRatio&quot;:false},&quot;pDecorateInfoY&quot;:{&quot;IsTop&quot;:true,&quot;IsBottom&quot;:false,&quot;IsRatio&quot;:false}}"/>
  <p:tag name="KSO_WM_UNIT_IS_LAYOUT_DIAGRAM" val="1"/>
  <p:tag name="KSO_WM_UNIT_TEXT_FILL_FORE_SCHEMECOLOR_INDEX_BRIGHTNESS" val="0.35"/>
  <p:tag name="KSO_WM_UNIT_TEXT_FILL_FORE_SCHEMECOLOR_INDEX" val="13"/>
  <p:tag name="KSO_WM_UNIT_TEXT_FILL_TYPE" val="1"/>
</p:tagLst>
</file>

<file path=ppt/tags/tag129.xml><?xml version="1.0" encoding="utf-8"?>
<p:tagLst xmlns:p="http://schemas.openxmlformats.org/presentationml/2006/main">
  <p:tag name="KSO_WM_BEAUTIFY_FLAG" val="#wm#"/>
  <p:tag name="KSO_WM_TAG_VERSION" val="1.0"/>
  <p:tag name="KSO_WM_UNIT_LAYERLEVEL" val="1"/>
  <p:tag name="KSO_WM_TEMPLATE_INDEX" val="20204767"/>
  <p:tag name="KSO_WM_TEMPLATE_CATEGORY" val="diagram"/>
  <p:tag name="KSO_WM_UNIT_ID" val="diagram20204767_1*a*1"/>
  <p:tag name="KSO_WM_UNIT_INDEX" val="1"/>
  <p:tag name="KSO_WM_UNIT_TYPE" val="a"/>
  <p:tag name="KSO_WM_DIAGRAM_GROUP_CODE" val="l1-1"/>
  <p:tag name="KSO_WM_UNIT_DIAGRAM_ISREFERUNIT" val="0"/>
  <p:tag name="KSO_WM_UNIT_DIAGRAM_ISNUMVISUAL" val="0"/>
  <p:tag name="KSO_WM_UNIT_COMPATIBLE" val="0"/>
  <p:tag name="KSO_WM_UNIT_HIGHLIGHT" val="0"/>
  <p:tag name="KSO_WM_UNIT_VALUE" val="26"/>
  <p:tag name="KSO_WM_UNIT_NOCLEAR" val="0"/>
  <p:tag name="KSO_WM_UNIT_PRESET_TEXT" val="点击此处添加标题"/>
  <p:tag name="KSO_WM_UNIT_ISCONTENTSTITLE" val="0"/>
  <p:tag name="KSO_WM_UNIT_TEXT_FILL_FORE_SCHEMECOLOR_INDEX_BRIGHTNESS" val="0.15"/>
  <p:tag name="KSO_WM_UNIT_TEXT_FILL_FORE_SCHEMECOLOR_INDEX" val="13"/>
  <p:tag name="KSO_WM_UNIT_TEXT_FILL_TYPE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BEAUTIFY_FLAG" val="#wm#"/>
  <p:tag name="KSO_WM_TAG_VERSION" val="1.0"/>
  <p:tag name="KSO_WM_UNIT_LAYERLEVEL" val="1"/>
  <p:tag name="KSO_WM_TEMPLATE_INDEX" val="20204767"/>
  <p:tag name="KSO_WM_TEMPLATE_CATEGORY" val="diagram"/>
  <p:tag name="KSO_WM_UNIT_ID" val="diagram20204767_1*b*1"/>
  <p:tag name="KSO_WM_UNIT_INDEX" val="1"/>
  <p:tag name="KSO_WM_UNIT_TYPE" val="b"/>
  <p:tag name="KSO_WM_UNIT_DIAGRAM_ISREFERUNIT" val="0"/>
  <p:tag name="KSO_WM_UNIT_DIAGRAM_ISNUMVISUAL" val="0"/>
  <p:tag name="KSO_WM_UNIT_COMPATIBLE" val="1"/>
  <p:tag name="KSO_WM_UNIT_HIGHLIGHT" val="0"/>
  <p:tag name="KSO_WM_UNIT_VALUE" val="47"/>
  <p:tag name="KSO_WM_UNIT_NOCLEAR" val="0"/>
  <p:tag name="KSO_WM_UNIT_PRESET_TEXT" val="点击此处添加副标题"/>
  <p:tag name="KSO_WM_UNIT_ISCONTENTSTITLE" val="0"/>
  <p:tag name="KSO_WM_DIAGRAM_GROUP_CODE" val="l1-1"/>
  <p:tag name="KSO_WM_UNIT_TEXT_FILL_FORE_SCHEMECOLOR_INDEX_BRIGHTNESS" val="0.35"/>
  <p:tag name="KSO_WM_UNIT_TEXT_FILL_FORE_SCHEMECOLOR_INDEX" val="13"/>
  <p:tag name="KSO_WM_UNIT_TEXT_FILL_TYPE" val="1"/>
</p:tagLst>
</file>

<file path=ppt/tags/tag131.xml><?xml version="1.0" encoding="utf-8"?>
<p:tagLst xmlns:p="http://schemas.openxmlformats.org/presentationml/2006/main">
  <p:tag name="KSO_WM_SLIDE_ID" val="diagram20204767_1"/>
  <p:tag name="KSO_WM_TEMPLATE_SUBCATEGORY" val="17"/>
  <p:tag name="KSO_WM_TEMPLATE_MASTER_TYPE" val="0"/>
  <p:tag name="KSO_WM_TEMPLATE_COLOR_TYPE" val="1"/>
  <p:tag name="KSO_WM_SLIDE_ITEM_CNT" val="2"/>
  <p:tag name="KSO_WM_SLIDE_INDEX" val="1"/>
  <p:tag name="KSO_WM_DIAGRAM_GROUP_CODE" val="l1-1"/>
  <p:tag name="KSO_WM_SLIDE_DIAGTYPE" val="l"/>
  <p:tag name="KSO_WM_TAG_VERSION" val="1.0"/>
  <p:tag name="KSO_WM_BEAUTIFY_FLAG" val="#wm#"/>
  <p:tag name="KSO_WM_TEMPLATE_CATEGORY" val="diagram"/>
  <p:tag name="KSO_WM_TEMPLATE_INDEX" val="20204767"/>
  <p:tag name="KSO_WM_SLIDE_LAYOUT" val="a_b_l"/>
  <p:tag name="KSO_WM_SLIDE_LAYOUT_CNT" val="1_1_1"/>
  <p:tag name="KSO_WM_SLIDE_TYPE" val="text"/>
  <p:tag name="KSO_WM_SLIDE_SUBTYPE" val="diag"/>
  <p:tag name="KSO_WM_SLIDE_SIZE" val="863.599*317.481"/>
  <p:tag name="KSO_WM_SLIDE_POSITION" val="48.1001*152.8"/>
  <p:tag name="KSO_WM_SLIDE_BK_DARK_LIGHT" val="2"/>
  <p:tag name="KSO_WM_SLIDE_BACKGROUND_TYPE" val="general"/>
</p:tagLst>
</file>

<file path=ppt/tags/tag132.xml><?xml version="1.0" encoding="utf-8"?>
<p:tagLst xmlns:p="http://schemas.openxmlformats.org/presentationml/2006/main">
  <p:tag name="KSO_WM_BEAUTIFY_FLAG" val="#wm#"/>
  <p:tag name="KSO_WM_TAG_VERSION" val="1.0"/>
  <p:tag name="KSO_WM_UNIT_LAYERLEVEL" val="1_1"/>
  <p:tag name="KSO_WM_TEMPLATE_INDEX" val="20204767"/>
  <p:tag name="KSO_WM_TEMPLATE_CATEGORY" val="diagram"/>
  <p:tag name="KSO_WM_UNIT_ID" val="diagram20204767_1*l_z*1_1"/>
  <p:tag name="KSO_WM_UNIT_INDEX" val="1_1"/>
  <p:tag name="KSO_WM_UNIT_TYPE" val="l_z"/>
  <p:tag name="KSO_WM_DIAGRAM_GROUP_CODE" val="l1-1"/>
  <p:tag name="KSO_WM_UNIT_DIAGRAM_ISREFERUNIT" val="0"/>
  <p:tag name="KSO_WM_UNIT_DIAGRAM_ISNUMVISUAL" val="0"/>
  <p:tag name="KSO_WM_UNIT_COMPATIBLE" val="0"/>
  <p:tag name="KSO_WM_UNIT_HIGHLIGHT" val="0"/>
  <p:tag name="KSO_WM_UNIT_BLOCK" val="0"/>
  <p:tag name="KSO_WM_UNIT_DECORATE_INFO" val="{&quot;pDecorateInfoX&quot;:{&quot;IsLeft&quot;:true,&quot;IsRight&quot;:false,&quot;IsRatio&quot;:false},&quot;pDecorateInfoY&quot;:{&quot;IsTop&quot;:true,&quot;IsBottom&quot;:false,&quot;IsRatio&quot;:false}}"/>
  <p:tag name="KSO_WM_UNIT_IS_LAYOUT_DIAGRAM" val="1"/>
  <p:tag name="KSO_WM_UNIT_LINE_FORE_SCHEMECOLOR_INDEX_BRIGHTNESS" val="-0.15"/>
  <p:tag name="KSO_WM_UNIT_LINE_FORE_SCHEMECOLOR_INDEX" val="14"/>
  <p:tag name="KSO_WM_UNIT_LINE_FILL_TYPE" val="2"/>
</p:tagLst>
</file>

<file path=ppt/tags/tag133.xml><?xml version="1.0" encoding="utf-8"?>
<p:tagLst xmlns:p="http://schemas.openxmlformats.org/presentationml/2006/main">
  <p:tag name="KSO_WM_BEAUTIFY_FLAG" val="#wm#"/>
  <p:tag name="KSO_WM_TAG_VERSION" val="1.0"/>
  <p:tag name="KSO_WM_UNIT_LAYERLEVEL" val="1_1_1"/>
  <p:tag name="KSO_WM_TEMPLATE_INDEX" val="20204767"/>
  <p:tag name="KSO_WM_TEMPLATE_CATEGORY" val="diagram"/>
  <p:tag name="KSO_WM_UNIT_ID" val="diagram20204767_1*l_h_f*1_1_1"/>
  <p:tag name="KSO_WM_UNIT_INDEX" val="1_1_1"/>
  <p:tag name="KSO_WM_UNIT_TYPE" val="l_h_f"/>
  <p:tag name="KSO_WM_DIAGRAM_GROUP_CODE" val="l1-1"/>
  <p:tag name="KSO_WM_UNIT_DIAGRAM_ISREFERUNIT" val="0"/>
  <p:tag name="KSO_WM_UNIT_DIAGRAM_ISNUMVISUAL" val="0"/>
  <p:tag name="KSO_WM_UNIT_COMPATIBLE" val="0"/>
  <p:tag name="KSO_WM_UNIT_HIGHLIGHT" val="0"/>
  <p:tag name="KSO_WM_UNIT_VALUE" val="210"/>
  <p:tag name="KSO_WM_UNIT_NOCLEAR" val="0"/>
  <p:tag name="KSO_WM_UNIT_PRESET_TEXT" val="点击此处添加正文，文字是您思想的提炼，为了演示发布的良好效果，请您尽可能提炼思想的精髓，然后简单的阐述您的观点。如果您的内容确实非常重要又难以精简，也请使用分段处理，对内容进行简单的梳理和提炼，这样会使逻辑框架相对清晰明了。"/>
  <p:tag name="KSO_WM_UNIT_BLOCK" val="0"/>
  <p:tag name="KSO_WM_UNIT_DECORATE_INFO" val="{&quot;pDecorateInfoX&quot;:{&quot;IsLeft&quot;:true,&quot;IsRight&quot;:false,&quot;IsRatio&quot;:false},&quot;pDecorateInfoY&quot;:{&quot;IsTop&quot;:true,&quot;IsBottom&quot;:false,&quot;IsRatio&quot;:false}}"/>
  <p:tag name="KSO_WM_UNIT_IS_LAYOUT_DIAGRAM" val="1"/>
  <p:tag name="KSO_WM_UNIT_TEXT_FILL_FORE_SCHEMECOLOR_INDEX_BRIGHTNESS" val="0.35"/>
  <p:tag name="KSO_WM_UNIT_TEXT_FILL_FORE_SCHEMECOLOR_INDEX" val="13"/>
  <p:tag name="KSO_WM_UNIT_TEXT_FILL_TYPE" val="1"/>
</p:tagLst>
</file>

<file path=ppt/tags/tag134.xml><?xml version="1.0" encoding="utf-8"?>
<p:tagLst xmlns:p="http://schemas.openxmlformats.org/presentationml/2006/main">
  <p:tag name="KSO_WM_BEAUTIFY_FLAG" val="#wm#"/>
  <p:tag name="KSO_WM_TAG_VERSION" val="1.0"/>
  <p:tag name="KSO_WM_UNIT_LAYERLEVEL" val="1_1_1"/>
  <p:tag name="KSO_WM_TEMPLATE_INDEX" val="20204767"/>
  <p:tag name="KSO_WM_TEMPLATE_CATEGORY" val="diagram"/>
  <p:tag name="KSO_WM_UNIT_ID" val="diagram20204767_1*l_h_f*1_2_1"/>
  <p:tag name="KSO_WM_UNIT_INDEX" val="1_2_1"/>
  <p:tag name="KSO_WM_UNIT_TYPE" val="l_h_f"/>
  <p:tag name="KSO_WM_DIAGRAM_GROUP_CODE" val="l1-1"/>
  <p:tag name="KSO_WM_UNIT_DIAGRAM_ISREFERUNIT" val="0"/>
  <p:tag name="KSO_WM_UNIT_DIAGRAM_ISNUMVISUAL" val="0"/>
  <p:tag name="KSO_WM_UNIT_COMPATIBLE" val="0"/>
  <p:tag name="KSO_WM_UNIT_HIGHLIGHT" val="0"/>
  <p:tag name="KSO_WM_UNIT_VALUE" val="210"/>
  <p:tag name="KSO_WM_UNIT_NOCLEAR" val="0"/>
  <p:tag name="KSO_WM_UNIT_PRESET_TEXT" val="点击此处添加正文，文字是您思想的提炼，为了演示发布的良好效果，请您尽可能提炼思想的精髓，然后简单的阐述您的观点。如果您的内容确实非常重要又难以精简，也请使用分段处理，对内容进行简单的梳理和提炼，这样会使逻辑框架相对清晰明了。"/>
  <p:tag name="KSO_WM_UNIT_BLOCK" val="0"/>
  <p:tag name="KSO_WM_UNIT_DECORATE_INFO" val="{&quot;pDecorateInfoX&quot;:{&quot;IsLeft&quot;:true,&quot;IsRight&quot;:false,&quot;IsRatio&quot;:false},&quot;pDecorateInfoY&quot;:{&quot;IsTop&quot;:true,&quot;IsBottom&quot;:false,&quot;IsRatio&quot;:false}}"/>
  <p:tag name="KSO_WM_UNIT_IS_LAYOUT_DIAGRAM" val="1"/>
  <p:tag name="KSO_WM_UNIT_TEXT_FILL_FORE_SCHEMECOLOR_INDEX_BRIGHTNESS" val="0.35"/>
  <p:tag name="KSO_WM_UNIT_TEXT_FILL_FORE_SCHEMECOLOR_INDEX" val="13"/>
  <p:tag name="KSO_WM_UNIT_TEXT_FILL_TYPE" val="1"/>
</p:tagLst>
</file>

<file path=ppt/tags/tag135.xml><?xml version="1.0" encoding="utf-8"?>
<p:tagLst xmlns:p="http://schemas.openxmlformats.org/presentationml/2006/main">
  <p:tag name="KSO_WM_BEAUTIFY_FLAG" val="#wm#"/>
  <p:tag name="KSO_WM_TAG_VERSION" val="1.0"/>
  <p:tag name="KSO_WM_UNIT_LAYERLEVEL" val="1"/>
  <p:tag name="KSO_WM_TEMPLATE_INDEX" val="20204767"/>
  <p:tag name="KSO_WM_TEMPLATE_CATEGORY" val="diagram"/>
  <p:tag name="KSO_WM_UNIT_ID" val="diagram20204767_1*a*1"/>
  <p:tag name="KSO_WM_UNIT_INDEX" val="1"/>
  <p:tag name="KSO_WM_UNIT_TYPE" val="a"/>
  <p:tag name="KSO_WM_DIAGRAM_GROUP_CODE" val="l1-1"/>
  <p:tag name="KSO_WM_UNIT_DIAGRAM_ISREFERUNIT" val="0"/>
  <p:tag name="KSO_WM_UNIT_DIAGRAM_ISNUMVISUAL" val="0"/>
  <p:tag name="KSO_WM_UNIT_COMPATIBLE" val="0"/>
  <p:tag name="KSO_WM_UNIT_HIGHLIGHT" val="0"/>
  <p:tag name="KSO_WM_UNIT_VALUE" val="26"/>
  <p:tag name="KSO_WM_UNIT_NOCLEAR" val="0"/>
  <p:tag name="KSO_WM_UNIT_PRESET_TEXT" val="点击此处添加标题"/>
  <p:tag name="KSO_WM_UNIT_ISCONTENTSTITLE" val="0"/>
  <p:tag name="KSO_WM_UNIT_TEXT_FILL_FORE_SCHEMECOLOR_INDEX_BRIGHTNESS" val="0.15"/>
  <p:tag name="KSO_WM_UNIT_TEXT_FILL_FORE_SCHEMECOLOR_INDEX" val="13"/>
  <p:tag name="KSO_WM_UNIT_TEXT_FILL_TYPE" val="1"/>
</p:tagLst>
</file>

<file path=ppt/tags/tag136.xml><?xml version="1.0" encoding="utf-8"?>
<p:tagLst xmlns:p="http://schemas.openxmlformats.org/presentationml/2006/main">
  <p:tag name="KSO_WM_BEAUTIFY_FLAG" val="#wm#"/>
  <p:tag name="KSO_WM_TAG_VERSION" val="1.0"/>
  <p:tag name="KSO_WM_UNIT_LAYERLEVEL" val="1"/>
  <p:tag name="KSO_WM_TEMPLATE_INDEX" val="20204767"/>
  <p:tag name="KSO_WM_TEMPLATE_CATEGORY" val="diagram"/>
  <p:tag name="KSO_WM_UNIT_ID" val="diagram20204767_1*b*1"/>
  <p:tag name="KSO_WM_UNIT_INDEX" val="1"/>
  <p:tag name="KSO_WM_UNIT_TYPE" val="b"/>
  <p:tag name="KSO_WM_UNIT_DIAGRAM_ISREFERUNIT" val="0"/>
  <p:tag name="KSO_WM_UNIT_DIAGRAM_ISNUMVISUAL" val="0"/>
  <p:tag name="KSO_WM_UNIT_COMPATIBLE" val="1"/>
  <p:tag name="KSO_WM_UNIT_HIGHLIGHT" val="0"/>
  <p:tag name="KSO_WM_UNIT_VALUE" val="47"/>
  <p:tag name="KSO_WM_UNIT_NOCLEAR" val="0"/>
  <p:tag name="KSO_WM_UNIT_PRESET_TEXT" val="点击此处添加副标题"/>
  <p:tag name="KSO_WM_UNIT_ISCONTENTSTITLE" val="0"/>
  <p:tag name="KSO_WM_DIAGRAM_GROUP_CODE" val="l1-1"/>
  <p:tag name="KSO_WM_UNIT_TEXT_FILL_FORE_SCHEMECOLOR_INDEX_BRIGHTNESS" val="0.35"/>
  <p:tag name="KSO_WM_UNIT_TEXT_FILL_FORE_SCHEMECOLOR_INDEX" val="13"/>
  <p:tag name="KSO_WM_UNIT_TEXT_FILL_TYPE" val="1"/>
</p:tagLst>
</file>

<file path=ppt/tags/tag137.xml><?xml version="1.0" encoding="utf-8"?>
<p:tagLst xmlns:p="http://schemas.openxmlformats.org/presentationml/2006/main">
  <p:tag name="KSO_WM_SLIDE_ID" val="diagram20204767_1"/>
  <p:tag name="KSO_WM_TEMPLATE_SUBCATEGORY" val="17"/>
  <p:tag name="KSO_WM_TEMPLATE_MASTER_TYPE" val="0"/>
  <p:tag name="KSO_WM_TEMPLATE_COLOR_TYPE" val="1"/>
  <p:tag name="KSO_WM_SLIDE_ITEM_CNT" val="2"/>
  <p:tag name="KSO_WM_SLIDE_INDEX" val="1"/>
  <p:tag name="KSO_WM_DIAGRAM_GROUP_CODE" val="l1-1"/>
  <p:tag name="KSO_WM_SLIDE_DIAGTYPE" val="l"/>
  <p:tag name="KSO_WM_TAG_VERSION" val="1.0"/>
  <p:tag name="KSO_WM_BEAUTIFY_FLAG" val="#wm#"/>
  <p:tag name="KSO_WM_TEMPLATE_CATEGORY" val="diagram"/>
  <p:tag name="KSO_WM_TEMPLATE_INDEX" val="20204767"/>
  <p:tag name="KSO_WM_SLIDE_LAYOUT" val="a_b_l"/>
  <p:tag name="KSO_WM_SLIDE_LAYOUT_CNT" val="1_1_1"/>
  <p:tag name="KSO_WM_SLIDE_TYPE" val="text"/>
  <p:tag name="KSO_WM_SLIDE_SUBTYPE" val="diag"/>
  <p:tag name="KSO_WM_SLIDE_SIZE" val="863.599*317.481"/>
  <p:tag name="KSO_WM_SLIDE_POSITION" val="48.1001*152.8"/>
  <p:tag name="KSO_WM_SLIDE_BK_DARK_LIGHT" val="2"/>
  <p:tag name="KSO_WM_SLIDE_BACKGROUND_TYPE" val="general"/>
</p:tagLst>
</file>

<file path=ppt/tags/tag1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05195_1*i*1"/>
  <p:tag name="KSO_WM_TEMPLATE_CATEGORY" val="diagram"/>
  <p:tag name="KSO_WM_TEMPLATE_INDEX" val="20205195"/>
  <p:tag name="KSO_WM_UNIT_LAYERLEVEL" val="1"/>
  <p:tag name="KSO_WM_TAG_VERSION" val="1.0"/>
  <p:tag name="KSO_WM_BEAUTIFY_FLAG" val="#wm#"/>
  <p:tag name="KSO_WM_UNIT_FILL_FORE_SCHEMECOLOR_INDEX_BRIGHTNESS" val="0.8"/>
  <p:tag name="KSO_WM_UNIT_FILL_FORE_SCHEMECOLOR_INDEX" val="5"/>
  <p:tag name="KSO_WM_UNIT_FILL_BACK_SCHEMECOLOR_INDEX_BRIGHTNESS" val="-0.05"/>
  <p:tag name="KSO_WM_UNIT_FILL_BACK_SCHEMECOLOR_INDEX" val="14"/>
  <p:tag name="KSO_WM_UNIT_FILL_TYPE" val="2"/>
  <p:tag name="KSO_WM_UNIT_TEXT_FILL_FORE_SCHEMECOLOR_INDEX_BRIGHTNESS" val="0"/>
  <p:tag name="KSO_WM_UNIT_TEXT_FILL_FORE_SCHEMECOLOR_INDEX" val="2"/>
  <p:tag name="KSO_WM_UNIT_TEXT_FILL_TYPE" val="1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5195_1*i*2"/>
  <p:tag name="KSO_WM_TEMPLATE_CATEGORY" val="diagram"/>
  <p:tag name="KSO_WM_TEMPLATE_INDEX" val="20205195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diagram20205195_1*i*3"/>
  <p:tag name="KSO_WM_TEMPLATE_CATEGORY" val="diagram"/>
  <p:tag name="KSO_WM_TEMPLATE_INDEX" val="20205195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6"/>
  <p:tag name="KSO_WM_UNIT_FILL_TYPE" val="1"/>
  <p:tag name="KSO_WM_UNIT_SHADOW_SCHEMECOLOR_INDEX_BRIGHTNESS" val="0.05"/>
  <p:tag name="KSO_WM_UNIT_SHADOW_SCHEMECOLOR_INDEX" val="13"/>
  <p:tag name="KSO_WM_UNIT_TEXT_FILL_FORE_SCHEMECOLOR_INDEX_BRIGHTNESS" val="0"/>
  <p:tag name="KSO_WM_UNIT_TEXT_FILL_FORE_SCHEMECOLOR_INDEX" val="2"/>
  <p:tag name="KSO_WM_UNIT_TEXT_FILL_TYPE" val="1"/>
</p:tagLst>
</file>

<file path=ppt/tags/tag141.xml><?xml version="1.0" encoding="utf-8"?>
<p:tagLst xmlns:p="http://schemas.openxmlformats.org/presentationml/2006/main">
  <p:tag name="KSO_WM_UNIT_TEXT_PART_ID_V2" val="d-4-2"/>
  <p:tag name="KSO_WM_UNIT_ISCONTENTSTITLE" val="0"/>
  <p:tag name="KSO_WM_UNIT_ISNUMDGMTITLE" val="0"/>
  <p:tag name="KSO_WM_UNIT_NOCLEAR" val="0"/>
  <p:tag name="KSO_WM_UNIT_VALUE" val="43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diagram20205195_1*b*1"/>
  <p:tag name="KSO_WM_TEMPLATE_CATEGORY" val="diagram"/>
  <p:tag name="KSO_WM_TEMPLATE_INDEX" val="20205195"/>
  <p:tag name="KSO_WM_UNIT_LAYERLEVEL" val="1"/>
  <p:tag name="KSO_WM_TAG_VERSION" val="1.0"/>
  <p:tag name="KSO_WM_BEAUTIFY_FLAG" val="#wm#"/>
  <p:tag name="KSO_WM_UNIT_PRESET_TEXT" val="单击此处添加副标题"/>
  <p:tag name="KSO_WM_UNIT_TEXT_FILL_FORE_SCHEMECOLOR_INDEX_BRIGHTNESS" val="0.25"/>
  <p:tag name="KSO_WM_UNIT_TEXT_FILL_FORE_SCHEMECOLOR_INDEX" val="13"/>
  <p:tag name="KSO_WM_UNIT_TEXT_FILL_TYPE" val="1"/>
</p:tagLst>
</file>

<file path=ppt/tags/tag142.xml><?xml version="1.0" encoding="utf-8"?>
<p:tagLst xmlns:p="http://schemas.openxmlformats.org/presentationml/2006/main">
  <p:tag name="KSO_WM_UNIT_NOCLEAR" val="0"/>
  <p:tag name="KSO_WM_UNIT_VALUE" val="88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5195_1*f*1"/>
  <p:tag name="KSO_WM_TEMPLATE_CATEGORY" val="diagram"/>
  <p:tag name="KSO_WM_TEMPLATE_INDEX" val="20205195"/>
  <p:tag name="KSO_WM_UNIT_LAYERLEVEL" val="1"/>
  <p:tag name="KSO_WM_TAG_VERSION" val="1.0"/>
  <p:tag name="KSO_WM_BEAUTIFY_FLAG" val="#wm#"/>
  <p:tag name="KSO_WM_UNIT_PRESET_TEXT" val="单击此处输入你的正文，文字是您思想的提炼，为了最终演示发布的良好效果，请尽量言简意赅的阐述观点；根据需要可酌情增减文字。&#13;单击此处输入你的正文，文字是您思想的提炼，为了最终演示发布的良好效果，请尽量言简意赅的阐述观点；根据需要可酌情增减文字。&#13;单击此处输入你的正文，文字是您思想的提炼，为了最终演示发布的良好效果，请尽量言简意赅的阐述观点；根据需要可酌情增减文字。&#13;单击此处输入你的正文，文字是您思想的提炼，为了最终演示发布的良好效果，请尽量言简意赅的阐述观点；根据需要可酌情增减文字。"/>
  <p:tag name="KSO_WM_UNIT_SUBTYPE" val="a"/>
  <p:tag name="KSO_WM_UNIT_TEXT_FILL_FORE_SCHEMECOLOR_INDEX_BRIGHTNESS" val="0.25"/>
  <p:tag name="KSO_WM_UNIT_TEXT_FILL_FORE_SCHEMECOLOR_INDEX" val="13"/>
  <p:tag name="KSO_WM_UNIT_TEXT_FILL_TYPE" val="1"/>
</p:tagLst>
</file>

<file path=ppt/tags/tag1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diagram20205195_1*i*4"/>
  <p:tag name="KSO_WM_TEMPLATE_CATEGORY" val="diagram"/>
  <p:tag name="KSO_WM_TEMPLATE_INDEX" val="20205195"/>
  <p:tag name="KSO_WM_UNIT_LAYERLEVEL" val="1"/>
  <p:tag name="KSO_WM_TAG_VERSION" val="1.0"/>
  <p:tag name="KSO_WM_BEAUTIFY_FLAG" val="#wm#"/>
  <p:tag name="KSO_WM_UNIT_FILL_FORE_SCHEMECOLOR_INDEX_BRIGHTNESS" val="0.8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diagram20205195_1*i*5"/>
  <p:tag name="KSO_WM_TEMPLATE_CATEGORY" val="diagram"/>
  <p:tag name="KSO_WM_TEMPLATE_INDEX" val="20205195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45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4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5195_1*a*1"/>
  <p:tag name="KSO_WM_TEMPLATE_CATEGORY" val="diagram"/>
  <p:tag name="KSO_WM_TEMPLATE_INDEX" val="20205195"/>
  <p:tag name="KSO_WM_UNIT_LAYERLEVEL" val="1"/>
  <p:tag name="KSO_WM_TAG_VERSION" val="1.0"/>
  <p:tag name="KSO_WM_BEAUTIFY_FLAG" val="#wm#"/>
  <p:tag name="KSO_WM_UNIT_PRESET_TEXT" val="单击此处添加大标题内容"/>
  <p:tag name="KSO_WM_UNIT_TEXT_FILL_FORE_SCHEMECOLOR_INDEX_BRIGHTNESS" val="0.15"/>
  <p:tag name="KSO_WM_UNIT_TEXT_FILL_FORE_SCHEMECOLOR_INDEX" val="13"/>
  <p:tag name="KSO_WM_UNIT_TEXT_FILL_TYPE" val="1"/>
</p:tagLst>
</file>

<file path=ppt/tags/tag146.xml><?xml version="1.0" encoding="utf-8"?>
<p:tagLst xmlns:p="http://schemas.openxmlformats.org/presentationml/2006/main">
  <p:tag name="KSO_WM_SLIDE_ID" val="diagram20205195_1"/>
  <p:tag name="KSO_WM_TEMPLATE_SUBCATEGORY" val="0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"/>
  <p:tag name="KSO_WM_SLIDE_SIZE" val="959*522"/>
  <p:tag name="KSO_WM_SLIDE_POSITION" val="0*18"/>
  <p:tag name="KSO_WM_TAG_VERSION" val="1.0"/>
  <p:tag name="KSO_WM_BEAUTIFY_FLAG" val="#wm#"/>
  <p:tag name="KSO_WM_TEMPLATE_CATEGORY" val="diagram"/>
  <p:tag name="KSO_WM_TEMPLATE_INDEX" val="20205195"/>
  <p:tag name="KSO_WM_SLIDE_LAYOUT" val="a_b_f"/>
  <p:tag name="KSO_WM_SLIDE_LAYOUT_CNT" val="1_1_1"/>
  <p:tag name="KSO_WM_SLIDE_BK_DARK_LIGHT" val="2"/>
  <p:tag name="KSO_WM_SLIDE_BACKGROUND_TYPE" val="general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05195_1*i*1"/>
  <p:tag name="KSO_WM_TEMPLATE_CATEGORY" val="diagram"/>
  <p:tag name="KSO_WM_TEMPLATE_INDEX" val="20205195"/>
  <p:tag name="KSO_WM_UNIT_LAYERLEVEL" val="1"/>
  <p:tag name="KSO_WM_TAG_VERSION" val="1.0"/>
  <p:tag name="KSO_WM_BEAUTIFY_FLAG" val="#wm#"/>
  <p:tag name="KSO_WM_UNIT_FILL_FORE_SCHEMECOLOR_INDEX_BRIGHTNESS" val="0.8"/>
  <p:tag name="KSO_WM_UNIT_FILL_FORE_SCHEMECOLOR_INDEX" val="5"/>
  <p:tag name="KSO_WM_UNIT_FILL_BACK_SCHEMECOLOR_INDEX_BRIGHTNESS" val="-0.05"/>
  <p:tag name="KSO_WM_UNIT_FILL_BACK_SCHEMECOLOR_INDEX" val="14"/>
  <p:tag name="KSO_WM_UNIT_FILL_TYPE" val="2"/>
  <p:tag name="KSO_WM_UNIT_TEXT_FILL_FORE_SCHEMECOLOR_INDEX_BRIGHTNESS" val="0"/>
  <p:tag name="KSO_WM_UNIT_TEXT_FILL_FORE_SCHEMECOLOR_INDEX" val="2"/>
  <p:tag name="KSO_WM_UNIT_TEXT_FILL_TYPE" val="1"/>
</p:tagLst>
</file>

<file path=ppt/tags/tag1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5195_1*i*2"/>
  <p:tag name="KSO_WM_TEMPLATE_CATEGORY" val="diagram"/>
  <p:tag name="KSO_WM_TEMPLATE_INDEX" val="20205195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diagram20205195_1*i*3"/>
  <p:tag name="KSO_WM_TEMPLATE_CATEGORY" val="diagram"/>
  <p:tag name="KSO_WM_TEMPLATE_INDEX" val="20205195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6"/>
  <p:tag name="KSO_WM_UNIT_FILL_TYPE" val="1"/>
  <p:tag name="KSO_WM_UNIT_SHADOW_SCHEMECOLOR_INDEX_BRIGHTNESS" val="0.05"/>
  <p:tag name="KSO_WM_UNIT_SHADOW_SCHEMECOLOR_INDEX" val="13"/>
  <p:tag name="KSO_WM_UNIT_TEXT_FILL_FORE_SCHEMECOLOR_INDEX_BRIGHTNESS" val="0"/>
  <p:tag name="KSO_WM_UNIT_TEXT_FILL_FORE_SCHEMECOLOR_INDEX" val="2"/>
  <p:tag name="KSO_WM_UNIT_TEXT_FILL_TYPE" val="1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UNIT_TEXT_PART_ID_V2" val="d-4-2"/>
  <p:tag name="KSO_WM_UNIT_ISCONTENTSTITLE" val="0"/>
  <p:tag name="KSO_WM_UNIT_ISNUMDGMTITLE" val="0"/>
  <p:tag name="KSO_WM_UNIT_NOCLEAR" val="0"/>
  <p:tag name="KSO_WM_UNIT_VALUE" val="43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diagram20205195_1*b*1"/>
  <p:tag name="KSO_WM_TEMPLATE_CATEGORY" val="diagram"/>
  <p:tag name="KSO_WM_TEMPLATE_INDEX" val="20205195"/>
  <p:tag name="KSO_WM_UNIT_LAYERLEVEL" val="1"/>
  <p:tag name="KSO_WM_TAG_VERSION" val="1.0"/>
  <p:tag name="KSO_WM_BEAUTIFY_FLAG" val="#wm#"/>
  <p:tag name="KSO_WM_UNIT_PRESET_TEXT" val="单击此处添加副标题"/>
  <p:tag name="KSO_WM_UNIT_TEXT_FILL_FORE_SCHEMECOLOR_INDEX_BRIGHTNESS" val="0.25"/>
  <p:tag name="KSO_WM_UNIT_TEXT_FILL_FORE_SCHEMECOLOR_INDEX" val="13"/>
  <p:tag name="KSO_WM_UNIT_TEXT_FILL_TYPE" val="1"/>
</p:tagLst>
</file>

<file path=ppt/tags/tag151.xml><?xml version="1.0" encoding="utf-8"?>
<p:tagLst xmlns:p="http://schemas.openxmlformats.org/presentationml/2006/main">
  <p:tag name="KSO_WM_UNIT_NOCLEAR" val="0"/>
  <p:tag name="KSO_WM_UNIT_VALUE" val="88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5195_1*f*1"/>
  <p:tag name="KSO_WM_TEMPLATE_CATEGORY" val="diagram"/>
  <p:tag name="KSO_WM_TEMPLATE_INDEX" val="20205195"/>
  <p:tag name="KSO_WM_UNIT_LAYERLEVEL" val="1"/>
  <p:tag name="KSO_WM_TAG_VERSION" val="1.0"/>
  <p:tag name="KSO_WM_BEAUTIFY_FLAG" val="#wm#"/>
  <p:tag name="KSO_WM_UNIT_PRESET_TEXT" val="单击此处输入你的正文，文字是您思想的提炼，为了最终演示发布的良好效果，请尽量言简意赅的阐述观点；根据需要可酌情增减文字。&#13;单击此处输入你的正文，文字是您思想的提炼，为了最终演示发布的良好效果，请尽量言简意赅的阐述观点；根据需要可酌情增减文字。&#13;单击此处输入你的正文，文字是您思想的提炼，为了最终演示发布的良好效果，请尽量言简意赅的阐述观点；根据需要可酌情增减文字。&#13;单击此处输入你的正文，文字是您思想的提炼，为了最终演示发布的良好效果，请尽量言简意赅的阐述观点；根据需要可酌情增减文字。"/>
  <p:tag name="KSO_WM_UNIT_SUBTYPE" val="a"/>
  <p:tag name="KSO_WM_UNIT_TEXT_FILL_FORE_SCHEMECOLOR_INDEX_BRIGHTNESS" val="0.25"/>
  <p:tag name="KSO_WM_UNIT_TEXT_FILL_FORE_SCHEMECOLOR_INDEX" val="13"/>
  <p:tag name="KSO_WM_UNIT_TEXT_FILL_TYPE" val="1"/>
</p:tagLst>
</file>

<file path=ppt/tags/tag1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diagram20205195_1*i*4"/>
  <p:tag name="KSO_WM_TEMPLATE_CATEGORY" val="diagram"/>
  <p:tag name="KSO_WM_TEMPLATE_INDEX" val="20205195"/>
  <p:tag name="KSO_WM_UNIT_LAYERLEVEL" val="1"/>
  <p:tag name="KSO_WM_TAG_VERSION" val="1.0"/>
  <p:tag name="KSO_WM_BEAUTIFY_FLAG" val="#wm#"/>
  <p:tag name="KSO_WM_UNIT_FILL_FORE_SCHEMECOLOR_INDEX_BRIGHTNESS" val="0.8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diagram20205195_1*i*5"/>
  <p:tag name="KSO_WM_TEMPLATE_CATEGORY" val="diagram"/>
  <p:tag name="KSO_WM_TEMPLATE_INDEX" val="20205195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5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4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5195_1*a*1"/>
  <p:tag name="KSO_WM_TEMPLATE_CATEGORY" val="diagram"/>
  <p:tag name="KSO_WM_TEMPLATE_INDEX" val="20205195"/>
  <p:tag name="KSO_WM_UNIT_LAYERLEVEL" val="1"/>
  <p:tag name="KSO_WM_TAG_VERSION" val="1.0"/>
  <p:tag name="KSO_WM_BEAUTIFY_FLAG" val="#wm#"/>
  <p:tag name="KSO_WM_UNIT_PRESET_TEXT" val="单击此处添加大标题内容"/>
  <p:tag name="KSO_WM_UNIT_TEXT_FILL_FORE_SCHEMECOLOR_INDEX_BRIGHTNESS" val="0.15"/>
  <p:tag name="KSO_WM_UNIT_TEXT_FILL_FORE_SCHEMECOLOR_INDEX" val="13"/>
  <p:tag name="KSO_WM_UNIT_TEXT_FILL_TYPE" val="1"/>
</p:tagLst>
</file>

<file path=ppt/tags/tag155.xml><?xml version="1.0" encoding="utf-8"?>
<p:tagLst xmlns:p="http://schemas.openxmlformats.org/presentationml/2006/main">
  <p:tag name="KSO_WM_SLIDE_ID" val="diagram20205195_1"/>
  <p:tag name="KSO_WM_TEMPLATE_SUBCATEGORY" val="0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"/>
  <p:tag name="KSO_WM_SLIDE_SIZE" val="959*522"/>
  <p:tag name="KSO_WM_SLIDE_POSITION" val="0*18"/>
  <p:tag name="KSO_WM_TAG_VERSION" val="1.0"/>
  <p:tag name="KSO_WM_BEAUTIFY_FLAG" val="#wm#"/>
  <p:tag name="KSO_WM_TEMPLATE_CATEGORY" val="diagram"/>
  <p:tag name="KSO_WM_TEMPLATE_INDEX" val="20205195"/>
  <p:tag name="KSO_WM_SLIDE_LAYOUT" val="a_b_f"/>
  <p:tag name="KSO_WM_SLIDE_LAYOUT_CNT" val="1_1_1"/>
  <p:tag name="KSO_WM_SLIDE_BK_DARK_LIGHT" val="2"/>
  <p:tag name="KSO_WM_SLIDE_BACKGROUND_TYPE" val="general"/>
</p:tagLst>
</file>

<file path=ppt/tags/tag1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05195_1*i*1"/>
  <p:tag name="KSO_WM_TEMPLATE_CATEGORY" val="diagram"/>
  <p:tag name="KSO_WM_TEMPLATE_INDEX" val="20205195"/>
  <p:tag name="KSO_WM_UNIT_LAYERLEVEL" val="1"/>
  <p:tag name="KSO_WM_TAG_VERSION" val="1.0"/>
  <p:tag name="KSO_WM_BEAUTIFY_FLAG" val="#wm#"/>
  <p:tag name="KSO_WM_UNIT_FILL_FORE_SCHEMECOLOR_INDEX_BRIGHTNESS" val="0.8"/>
  <p:tag name="KSO_WM_UNIT_FILL_FORE_SCHEMECOLOR_INDEX" val="5"/>
  <p:tag name="KSO_WM_UNIT_FILL_BACK_SCHEMECOLOR_INDEX_BRIGHTNESS" val="-0.05"/>
  <p:tag name="KSO_WM_UNIT_FILL_BACK_SCHEMECOLOR_INDEX" val="14"/>
  <p:tag name="KSO_WM_UNIT_FILL_TYPE" val="2"/>
  <p:tag name="KSO_WM_UNIT_TEXT_FILL_FORE_SCHEMECOLOR_INDEX_BRIGHTNESS" val="0"/>
  <p:tag name="KSO_WM_UNIT_TEXT_FILL_FORE_SCHEMECOLOR_INDEX" val="2"/>
  <p:tag name="KSO_WM_UNIT_TEXT_FILL_TYPE" val="1"/>
</p:tagLst>
</file>

<file path=ppt/tags/tag1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5195_1*i*2"/>
  <p:tag name="KSO_WM_TEMPLATE_CATEGORY" val="diagram"/>
  <p:tag name="KSO_WM_TEMPLATE_INDEX" val="20205195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diagram20205195_1*i*3"/>
  <p:tag name="KSO_WM_TEMPLATE_CATEGORY" val="diagram"/>
  <p:tag name="KSO_WM_TEMPLATE_INDEX" val="20205195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6"/>
  <p:tag name="KSO_WM_UNIT_FILL_TYPE" val="1"/>
  <p:tag name="KSO_WM_UNIT_SHADOW_SCHEMECOLOR_INDEX_BRIGHTNESS" val="0.05"/>
  <p:tag name="KSO_WM_UNIT_SHADOW_SCHEMECOLOR_INDEX" val="13"/>
  <p:tag name="KSO_WM_UNIT_TEXT_FILL_FORE_SCHEMECOLOR_INDEX_BRIGHTNESS" val="0"/>
  <p:tag name="KSO_WM_UNIT_TEXT_FILL_FORE_SCHEMECOLOR_INDEX" val="2"/>
  <p:tag name="KSO_WM_UNIT_TEXT_FILL_TYPE" val="1"/>
</p:tagLst>
</file>

<file path=ppt/tags/tag159.xml><?xml version="1.0" encoding="utf-8"?>
<p:tagLst xmlns:p="http://schemas.openxmlformats.org/presentationml/2006/main">
  <p:tag name="KSO_WM_UNIT_TEXT_PART_ID_V2" val="d-4-2"/>
  <p:tag name="KSO_WM_UNIT_ISCONTENTSTITLE" val="0"/>
  <p:tag name="KSO_WM_UNIT_ISNUMDGMTITLE" val="0"/>
  <p:tag name="KSO_WM_UNIT_NOCLEAR" val="0"/>
  <p:tag name="KSO_WM_UNIT_VALUE" val="43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diagram20205195_1*b*1"/>
  <p:tag name="KSO_WM_TEMPLATE_CATEGORY" val="diagram"/>
  <p:tag name="KSO_WM_TEMPLATE_INDEX" val="20205195"/>
  <p:tag name="KSO_WM_UNIT_LAYERLEVEL" val="1"/>
  <p:tag name="KSO_WM_TAG_VERSION" val="1.0"/>
  <p:tag name="KSO_WM_BEAUTIFY_FLAG" val="#wm#"/>
  <p:tag name="KSO_WM_UNIT_PRESET_TEXT" val="单击此处添加副标题"/>
  <p:tag name="KSO_WM_UNIT_TEXT_FILL_FORE_SCHEMECOLOR_INDEX_BRIGHTNESS" val="0.25"/>
  <p:tag name="KSO_WM_UNIT_TEXT_FILL_FORE_SCHEMECOLOR_INDEX" val="13"/>
  <p:tag name="KSO_WM_UNIT_TEXT_FILL_TYPE" val="1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UNIT_NOCLEAR" val="0"/>
  <p:tag name="KSO_WM_UNIT_VALUE" val="88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5195_1*f*1"/>
  <p:tag name="KSO_WM_TEMPLATE_CATEGORY" val="diagram"/>
  <p:tag name="KSO_WM_TEMPLATE_INDEX" val="20205195"/>
  <p:tag name="KSO_WM_UNIT_LAYERLEVEL" val="1"/>
  <p:tag name="KSO_WM_TAG_VERSION" val="1.0"/>
  <p:tag name="KSO_WM_BEAUTIFY_FLAG" val="#wm#"/>
  <p:tag name="KSO_WM_UNIT_PRESET_TEXT" val="单击此处输入你的正文，文字是您思想的提炼，为了最终演示发布的良好效果，请尽量言简意赅的阐述观点；根据需要可酌情增减文字。&#13;单击此处输入你的正文，文字是您思想的提炼，为了最终演示发布的良好效果，请尽量言简意赅的阐述观点；根据需要可酌情增减文字。&#13;单击此处输入你的正文，文字是您思想的提炼，为了最终演示发布的良好效果，请尽量言简意赅的阐述观点；根据需要可酌情增减文字。&#13;单击此处输入你的正文，文字是您思想的提炼，为了最终演示发布的良好效果，请尽量言简意赅的阐述观点；根据需要可酌情增减文字。"/>
  <p:tag name="KSO_WM_UNIT_SUBTYPE" val="a"/>
  <p:tag name="KSO_WM_UNIT_TEXT_FILL_FORE_SCHEMECOLOR_INDEX_BRIGHTNESS" val="0.25"/>
  <p:tag name="KSO_WM_UNIT_TEXT_FILL_FORE_SCHEMECOLOR_INDEX" val="13"/>
  <p:tag name="KSO_WM_UNIT_TEXT_FILL_TYPE" val="1"/>
</p:tagLst>
</file>

<file path=ppt/tags/tag1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diagram20205195_1*i*4"/>
  <p:tag name="KSO_WM_TEMPLATE_CATEGORY" val="diagram"/>
  <p:tag name="KSO_WM_TEMPLATE_INDEX" val="20205195"/>
  <p:tag name="KSO_WM_UNIT_LAYERLEVEL" val="1"/>
  <p:tag name="KSO_WM_TAG_VERSION" val="1.0"/>
  <p:tag name="KSO_WM_BEAUTIFY_FLAG" val="#wm#"/>
  <p:tag name="KSO_WM_UNIT_FILL_FORE_SCHEMECOLOR_INDEX_BRIGHTNESS" val="0.8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diagram20205195_1*i*5"/>
  <p:tag name="KSO_WM_TEMPLATE_CATEGORY" val="diagram"/>
  <p:tag name="KSO_WM_TEMPLATE_INDEX" val="20205195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4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5195_1*a*1"/>
  <p:tag name="KSO_WM_TEMPLATE_CATEGORY" val="diagram"/>
  <p:tag name="KSO_WM_TEMPLATE_INDEX" val="20205195"/>
  <p:tag name="KSO_WM_UNIT_LAYERLEVEL" val="1"/>
  <p:tag name="KSO_WM_TAG_VERSION" val="1.0"/>
  <p:tag name="KSO_WM_BEAUTIFY_FLAG" val="#wm#"/>
  <p:tag name="KSO_WM_UNIT_PRESET_TEXT" val="单击此处添加大标题内容"/>
  <p:tag name="KSO_WM_UNIT_TEXT_FILL_FORE_SCHEMECOLOR_INDEX_BRIGHTNESS" val="0.15"/>
  <p:tag name="KSO_WM_UNIT_TEXT_FILL_FORE_SCHEMECOLOR_INDEX" val="13"/>
  <p:tag name="KSO_WM_UNIT_TEXT_FILL_TYPE" val="1"/>
</p:tagLst>
</file>

<file path=ppt/tags/tag164.xml><?xml version="1.0" encoding="utf-8"?>
<p:tagLst xmlns:p="http://schemas.openxmlformats.org/presentationml/2006/main">
  <p:tag name="KSO_WM_SLIDE_ID" val="diagram20205195_1"/>
  <p:tag name="KSO_WM_TEMPLATE_SUBCATEGORY" val="0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"/>
  <p:tag name="KSO_WM_SLIDE_SIZE" val="959*522"/>
  <p:tag name="KSO_WM_SLIDE_POSITION" val="0*18"/>
  <p:tag name="KSO_WM_TAG_VERSION" val="1.0"/>
  <p:tag name="KSO_WM_BEAUTIFY_FLAG" val="#wm#"/>
  <p:tag name="KSO_WM_TEMPLATE_CATEGORY" val="diagram"/>
  <p:tag name="KSO_WM_TEMPLATE_INDEX" val="20205195"/>
  <p:tag name="KSO_WM_SLIDE_LAYOUT" val="a_b_f"/>
  <p:tag name="KSO_WM_SLIDE_LAYOUT_CNT" val="1_1_1"/>
  <p:tag name="KSO_WM_SLIDE_BK_DARK_LIGHT" val="2"/>
  <p:tag name="KSO_WM_SLIDE_BACKGROUND_TYPE" val="general"/>
</p:tagLst>
</file>

<file path=ppt/tags/tag1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05195_1*i*1"/>
  <p:tag name="KSO_WM_TEMPLATE_CATEGORY" val="diagram"/>
  <p:tag name="KSO_WM_TEMPLATE_INDEX" val="20205195"/>
  <p:tag name="KSO_WM_UNIT_LAYERLEVEL" val="1"/>
  <p:tag name="KSO_WM_TAG_VERSION" val="1.0"/>
  <p:tag name="KSO_WM_BEAUTIFY_FLAG" val="#wm#"/>
  <p:tag name="KSO_WM_UNIT_FILL_FORE_SCHEMECOLOR_INDEX_BRIGHTNESS" val="0.8"/>
  <p:tag name="KSO_WM_UNIT_FILL_FORE_SCHEMECOLOR_INDEX" val="5"/>
  <p:tag name="KSO_WM_UNIT_FILL_BACK_SCHEMECOLOR_INDEX_BRIGHTNESS" val="-0.05"/>
  <p:tag name="KSO_WM_UNIT_FILL_BACK_SCHEMECOLOR_INDEX" val="14"/>
  <p:tag name="KSO_WM_UNIT_FILL_TYPE" val="2"/>
  <p:tag name="KSO_WM_UNIT_TEXT_FILL_FORE_SCHEMECOLOR_INDEX_BRIGHTNESS" val="0"/>
  <p:tag name="KSO_WM_UNIT_TEXT_FILL_FORE_SCHEMECOLOR_INDEX" val="2"/>
  <p:tag name="KSO_WM_UNIT_TEXT_FILL_TYPE" val="1"/>
</p:tagLst>
</file>

<file path=ppt/tags/tag1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5195_1*i*2"/>
  <p:tag name="KSO_WM_TEMPLATE_CATEGORY" val="diagram"/>
  <p:tag name="KSO_WM_TEMPLATE_INDEX" val="20205195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diagram20205195_1*i*3"/>
  <p:tag name="KSO_WM_TEMPLATE_CATEGORY" val="diagram"/>
  <p:tag name="KSO_WM_TEMPLATE_INDEX" val="20205195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6"/>
  <p:tag name="KSO_WM_UNIT_FILL_TYPE" val="1"/>
  <p:tag name="KSO_WM_UNIT_SHADOW_SCHEMECOLOR_INDEX_BRIGHTNESS" val="0.05"/>
  <p:tag name="KSO_WM_UNIT_SHADOW_SCHEMECOLOR_INDEX" val="13"/>
  <p:tag name="KSO_WM_UNIT_TEXT_FILL_FORE_SCHEMECOLOR_INDEX_BRIGHTNESS" val="0"/>
  <p:tag name="KSO_WM_UNIT_TEXT_FILL_FORE_SCHEMECOLOR_INDEX" val="2"/>
  <p:tag name="KSO_WM_UNIT_TEXT_FILL_TYPE" val="1"/>
</p:tagLst>
</file>

<file path=ppt/tags/tag168.xml><?xml version="1.0" encoding="utf-8"?>
<p:tagLst xmlns:p="http://schemas.openxmlformats.org/presentationml/2006/main">
  <p:tag name="KSO_WM_UNIT_TEXT_PART_ID_V2" val="d-4-2"/>
  <p:tag name="KSO_WM_UNIT_ISCONTENTSTITLE" val="0"/>
  <p:tag name="KSO_WM_UNIT_ISNUMDGMTITLE" val="0"/>
  <p:tag name="KSO_WM_UNIT_NOCLEAR" val="0"/>
  <p:tag name="KSO_WM_UNIT_VALUE" val="43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diagram20205195_1*b*1"/>
  <p:tag name="KSO_WM_TEMPLATE_CATEGORY" val="diagram"/>
  <p:tag name="KSO_WM_TEMPLATE_INDEX" val="20205195"/>
  <p:tag name="KSO_WM_UNIT_LAYERLEVEL" val="1"/>
  <p:tag name="KSO_WM_TAG_VERSION" val="1.0"/>
  <p:tag name="KSO_WM_BEAUTIFY_FLAG" val="#wm#"/>
  <p:tag name="KSO_WM_UNIT_PRESET_TEXT" val="单击此处添加副标题"/>
  <p:tag name="KSO_WM_UNIT_TEXT_FILL_FORE_SCHEMECOLOR_INDEX_BRIGHTNESS" val="0.25"/>
  <p:tag name="KSO_WM_UNIT_TEXT_FILL_FORE_SCHEMECOLOR_INDEX" val="13"/>
  <p:tag name="KSO_WM_UNIT_TEXT_FILL_TYPE" val="1"/>
</p:tagLst>
</file>

<file path=ppt/tags/tag169.xml><?xml version="1.0" encoding="utf-8"?>
<p:tagLst xmlns:p="http://schemas.openxmlformats.org/presentationml/2006/main">
  <p:tag name="KSO_WM_UNIT_NOCLEAR" val="0"/>
  <p:tag name="KSO_WM_UNIT_VALUE" val="88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5195_1*f*1"/>
  <p:tag name="KSO_WM_TEMPLATE_CATEGORY" val="diagram"/>
  <p:tag name="KSO_WM_TEMPLATE_INDEX" val="20205195"/>
  <p:tag name="KSO_WM_UNIT_LAYERLEVEL" val="1"/>
  <p:tag name="KSO_WM_TAG_VERSION" val="1.0"/>
  <p:tag name="KSO_WM_BEAUTIFY_FLAG" val="#wm#"/>
  <p:tag name="KSO_WM_UNIT_PRESET_TEXT" val="单击此处输入你的正文，文字是您思想的提炼，为了最终演示发布的良好效果，请尽量言简意赅的阐述观点；根据需要可酌情增减文字。&#13;单击此处输入你的正文，文字是您思想的提炼，为了最终演示发布的良好效果，请尽量言简意赅的阐述观点；根据需要可酌情增减文字。&#13;单击此处输入你的正文，文字是您思想的提炼，为了最终演示发布的良好效果，请尽量言简意赅的阐述观点；根据需要可酌情增减文字。&#13;单击此处输入你的正文，文字是您思想的提炼，为了最终演示发布的良好效果，请尽量言简意赅的阐述观点；根据需要可酌情增减文字。"/>
  <p:tag name="KSO_WM_UNIT_SUBTYPE" val="a"/>
  <p:tag name="KSO_WM_UNIT_TEXT_FILL_FORE_SCHEMECOLOR_INDEX_BRIGHTNESS" val="0.25"/>
  <p:tag name="KSO_WM_UNIT_TEXT_FILL_FORE_SCHEMECOLOR_INDEX" val="13"/>
  <p:tag name="KSO_WM_UNIT_TEXT_FILL_TYPE" val="1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diagram20205195_1*i*4"/>
  <p:tag name="KSO_WM_TEMPLATE_CATEGORY" val="diagram"/>
  <p:tag name="KSO_WM_TEMPLATE_INDEX" val="20205195"/>
  <p:tag name="KSO_WM_UNIT_LAYERLEVEL" val="1"/>
  <p:tag name="KSO_WM_TAG_VERSION" val="1.0"/>
  <p:tag name="KSO_WM_BEAUTIFY_FLAG" val="#wm#"/>
  <p:tag name="KSO_WM_UNIT_FILL_FORE_SCHEMECOLOR_INDEX_BRIGHTNESS" val="0.8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diagram20205195_1*i*5"/>
  <p:tag name="KSO_WM_TEMPLATE_CATEGORY" val="diagram"/>
  <p:tag name="KSO_WM_TEMPLATE_INDEX" val="20205195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72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4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5195_1*a*1"/>
  <p:tag name="KSO_WM_TEMPLATE_CATEGORY" val="diagram"/>
  <p:tag name="KSO_WM_TEMPLATE_INDEX" val="20205195"/>
  <p:tag name="KSO_WM_UNIT_LAYERLEVEL" val="1"/>
  <p:tag name="KSO_WM_TAG_VERSION" val="1.0"/>
  <p:tag name="KSO_WM_BEAUTIFY_FLAG" val="#wm#"/>
  <p:tag name="KSO_WM_UNIT_PRESET_TEXT" val="单击此处添加大标题内容"/>
  <p:tag name="KSO_WM_UNIT_TEXT_FILL_FORE_SCHEMECOLOR_INDEX_BRIGHTNESS" val="0.15"/>
  <p:tag name="KSO_WM_UNIT_TEXT_FILL_FORE_SCHEMECOLOR_INDEX" val="13"/>
  <p:tag name="KSO_WM_UNIT_TEXT_FILL_TYPE" val="1"/>
</p:tagLst>
</file>

<file path=ppt/tags/tag173.xml><?xml version="1.0" encoding="utf-8"?>
<p:tagLst xmlns:p="http://schemas.openxmlformats.org/presentationml/2006/main">
  <p:tag name="KSO_WM_SLIDE_ID" val="diagram20205195_1"/>
  <p:tag name="KSO_WM_TEMPLATE_SUBCATEGORY" val="0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"/>
  <p:tag name="KSO_WM_SLIDE_SIZE" val="959*522"/>
  <p:tag name="KSO_WM_SLIDE_POSITION" val="0*18"/>
  <p:tag name="KSO_WM_TAG_VERSION" val="1.0"/>
  <p:tag name="KSO_WM_BEAUTIFY_FLAG" val="#wm#"/>
  <p:tag name="KSO_WM_TEMPLATE_CATEGORY" val="diagram"/>
  <p:tag name="KSO_WM_TEMPLATE_INDEX" val="20205195"/>
  <p:tag name="KSO_WM_SLIDE_LAYOUT" val="a_b_f"/>
  <p:tag name="KSO_WM_SLIDE_LAYOUT_CNT" val="1_1_1"/>
  <p:tag name="KSO_WM_SLIDE_BK_DARK_LIGHT" val="2"/>
  <p:tag name="KSO_WM_SLIDE_BACKGROUND_TYPE" val="general"/>
</p:tagLst>
</file>

<file path=ppt/tags/tag17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6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75.xml><?xml version="1.0" encoding="utf-8"?>
<p:tagLst xmlns:p="http://schemas.openxmlformats.org/presentationml/2006/main">
  <p:tag name="KSO_WM_UNIT_BLOCK" val="0"/>
  <p:tag name="KSO_WM_UNIT_DEC_AREA_ID" val="edb3d9dfb82345f9b3bdba4da0e23cb8"/>
  <p:tag name="KSO_WM_UNIT_SM_LIMIT_TYPE" val="0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7590_1*i*2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DECORATE_INFO" val="{&quot;DecorateInfoH&quot;:{&quot;IsAbs&quot;:true},&quot;DecorateInfoW&quot;:{&quot;IsAbs&quot;:true},&quot;DecorateInfoX&quot;:{&quot;IsAbs&quot;:true,&quot;Pos&quot;:2},&quot;DecorateInfoY&quot;:{&quot;IsAbs&quot;:true,&quot;Pos&quot;:0},&quot;ReferentInfo&quot;:{&quot;Id&quot;:&quot;1f8855e5b1094a71a6935fc8d8390bf8&quot;,&quot;X&quot;:{&quot;Pos&quot;:2},&quot;Y&quot;:{&quot;Pos&quot;:0}},&quot;whChangeMode&quot;:0}"/>
  <p:tag name="KSO_WM_CHIP_GROUPID" val="5e71e94347edf80c4a5df17c"/>
  <p:tag name="KSO_WM_CHIP_XID" val="5e71e94347edf80c4a5df17d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VALUE" val="210"/>
  <p:tag name="KSO_WM_TEMPLATE_ASSEMBLE_XID" val="60656e634054ed1e2fb7f79b"/>
  <p:tag name="KSO_WM_TEMPLATE_ASSEMBLE_GROUPID" val="60656e634054ed1e2fb7f79b"/>
</p:tagLst>
</file>

<file path=ppt/tags/tag176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7590_1*a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PRESET_TEXT" val="添加标题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a14b96f65a044e988192e664011f0965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b&quot;,&quot;fill_mode&quot;:&quot;full&quot;,&quot;sacle_strategy&quot;:&quot;smart&quot;}"/>
  <p:tag name="KSO_WM_ASSEMBLE_CHIP_INDEX" val="0540ec2b1caa413e94efb698724799df"/>
  <p:tag name="KSO_WM_UNIT_TEXT_FILL_FORE_SCHEMECOLOR_INDEX_BRIGHTNESS" val="0"/>
  <p:tag name="KSO_WM_UNIT_TEXT_FILL_FORE_SCHEMECOLOR_INDEX" val="13"/>
  <p:tag name="KSO_WM_UNIT_TEXT_FILL_TYPE" val="1"/>
  <p:tag name="KSO_WM_TEMPLATE_ASSEMBLE_XID" val="60656e634054ed1e2fb7f79b"/>
  <p:tag name="KSO_WM_TEMPLATE_ASSEMBLE_GROUPID" val="60656e634054ed1e2fb7f79b"/>
</p:tagLst>
</file>

<file path=ppt/tags/tag177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590_1*f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96"/>
  <p:tag name="KSO_WM_UNIT_SHOW_EDIT_AREA_INDICATION" val="1"/>
  <p:tag name="KSO_WM_CHIP_GROUPID" val="5e6b05596848fb12bee65ac8"/>
  <p:tag name="KSO_WM_CHIP_XID" val="5e6b05596848fb12bee65aca"/>
  <p:tag name="KSO_WM_UNIT_DEC_AREA_ID" val="70d71383acfa4d97994e336204bd9448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c12fcfd9a18e4628b961eaa38d35da7d"/>
  <p:tag name="KSO_WM_UNIT_TEXT_FILL_FORE_SCHEMECOLOR_INDEX_BRIGHTNESS" val="0.25"/>
  <p:tag name="KSO_WM_UNIT_TEXT_FILL_FORE_SCHEMECOLOR_INDEX" val="13"/>
  <p:tag name="KSO_WM_UNIT_TEXT_FILL_TYPE" val="1"/>
  <p:tag name="KSO_WM_TEMPLATE_ASSEMBLE_XID" val="60656e634054ed1e2fb7f79b"/>
  <p:tag name="KSO_WM_TEMPLATE_ASSEMBLE_GROUPID" val="60656e634054ed1e2fb7f79b"/>
</p:tagLst>
</file>

<file path=ppt/tags/tag178.xml><?xml version="1.0" encoding="utf-8"?>
<p:tagLst xmlns:p="http://schemas.openxmlformats.org/presentationml/2006/main">
  <p:tag name="KSO_WM_UNIT_VALUE" val="1481*1438"/>
  <p:tag name="KSO_WM_UNIT_HIGHLIGHT" val="0"/>
  <p:tag name="KSO_WM_UNIT_COMPATIBLE" val="1"/>
  <p:tag name="KSO_WM_UNIT_DIAGRAM_ISNUMVISUAL" val="0"/>
  <p:tag name="KSO_WM_UNIT_DIAGRAM_ISREFERUNIT" val="0"/>
  <p:tag name="KSO_WM_UNIT_TYPE" val="d"/>
  <p:tag name="KSO_WM_UNIT_INDEX" val="1"/>
  <p:tag name="KSO_WM_UNIT_ID" val="diagram20207590_1*d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CHIP_GROUPID" val="5e7310da9a230a26b9e88a19"/>
  <p:tag name="KSO_WM_CHIP_XID" val="5e7310da9a230a26b9e88a1a"/>
  <p:tag name="KSO_WM_UNIT_DEC_AREA_ID" val="1f8855e5b1094a71a6935fc8d8390bf8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a5999a3577184cd490667effb9a7f6d4"/>
  <p:tag name="KSO_WM_UNIT_PLACING_PICTURE" val="a5999a3577184cd490667effb9a7f6d4"/>
  <p:tag name="KSO_WM_UNIT_SUPPORT_UNIT_TYPE" val="[&quot;d&quot;,&quot;θ&quot;]"/>
  <p:tag name="KSO_WM_TEMPLATE_ASSEMBLE_XID" val="60656e634054ed1e2fb7f79b"/>
  <p:tag name="KSO_WM_TEMPLATE_ASSEMBLE_GROUPID" val="60656e634054ed1e2fb7f79b"/>
</p:tagLst>
</file>

<file path=ppt/tags/tag179.xml><?xml version="1.0" encoding="utf-8"?>
<p:tagLst xmlns:p="http://schemas.openxmlformats.org/presentationml/2006/main">
  <p:tag name="KSO_WM_BEAUTIFY_FLAG" val="#wm#"/>
  <p:tag name="KSO_WM_TEMPLATE_CATEGORY" val="diagram"/>
  <p:tag name="KSO_WM_TEMPLATE_INDEX" val="20207590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,{&quot;bottom&quot;:0,&quot;bottomAbs&quot;:false,&quot;left&quot;:0,&quot;leftAbs&quot;:false,&quot;right&quot;:0,&quot;rightAbs&quot;:false,&quot;top&quot;:0,&quot;topAbs&quot;:false,&quot;type&quot;:&quot;frame&quot;}],&quot;direction&quot;:1,&quot;id&quot;:&quot;2021-04-01T14:55:44&quot;,&quot;maxSize&quot;:{&quot;size1&quot;:42.5},&quot;minSize&quot;:{&quot;size1&quot;:40},&quot;normalSize&quot;:{&quot;size1&quot;:42.5},&quot;subLayout&quot;:[{&quot;id&quot;:&quot;2021-04-01T14:55:44&quot;,&quot;maxSize&quot;:{&quot;size1&quot;:41.980718066074232},&quot;minSize&quot;:{&quot;size1&quot;:30.88071806607423},&quot;normalSize&quot;:{&quot;size1&quot;:32.692014362370521},&quot;subLayout&quot;:[{&quot;id&quot;:&quot;2021-04-01T14:55:44&quot;,&quot;margin&quot;:{&quot;bottom&quot;:0,&quot;left&quot;:2.5399999618530273,&quot;right&quot;:0,&quot;top&quot;:4.2329998016357422},&quot;type&quot;:0},{&quot;id&quot;:&quot;2021-04-01T14:55:44&quot;,&quot;margin&quot;:{&quot;bottom&quot;:4.2329998016357422,&quot;left&quot;:2.5399999618530273,&quot;right&quot;:0,&quot;top&quot;:0.42300000786781311},&quot;type&quot;:0}],&quot;type&quot;:0},{&quot;id&quot;:&quot;2021-04-01T14:55:44&quot;,&quot;margin&quot;:{&quot;bottom&quot;:1.6929999589920044,&quot;left&quot;:1.6929999589920044,&quot;right&quot;:2.5399999618530273,&quot;top&quot;:2.5399999618530273},&quot;type&quot;:0}],&quot;type&quot;:0}"/>
  <p:tag name="KSO_WM_SLIDE_CAN_ADD_NAVIGATION" val="1"/>
  <p:tag name="KSO_WM_SLIDE_BACKGROUND" val="[&quot;general&quot;,&quot;frame&quot;]"/>
  <p:tag name="KSO_WM_SLIDE_RATIO" val="1.777778"/>
  <p:tag name="KSO_WM_CHIP_INFOS" val="{&quot;layout_type&quot;:&quot;leftright&quot;,&quot;layout_feature&quot;:1,&quot;tags&quot;:{&quot;style&quot;:[&quot;商务&quot;,&quot;简约&quot;,&quot;文艺清新&quot;,&quot;中国风&quot;,&quot;卡通&quot;,&quot;欧美风&quot;,&quot;黑板风&quot;,&quot;渐变风&quot;,&quot;党政风&quot;]},&quot;slide_type&quot;:[&quot;text&quot;],&quot;aspect_ratio&quot;:&quot;16:9&quot;,&quot;diagram&quot;:{&quot;type&quot;:[],&quot;direction&quot;:0,&quot;isSupportDecBetweenItems&quot;:false}}"/>
  <p:tag name="KSO_WM_CHIP_XID" val="5e71e94347edf80c4a5df17d"/>
  <p:tag name="KSO_WM_SLIDE_ID" val="diagram20207590_1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1"/>
  <p:tag name="KSO_WM_SLIDE_SIZE" val="816*444"/>
  <p:tag name="KSO_WM_SLIDE_POSITION" val="72*48"/>
  <p:tag name="KSO_WM_TAG_VERSION" val="1.0"/>
  <p:tag name="KSO_WM_CHIP_FILLPROP" val="[[{&quot;fill_id&quot;:&quot;6aa9d056f12f4650b878f62fc9959662&quot;,&quot;fill_align&quot;:&quot;lb&quot;,&quot;text_align&quot;:&quot;lb&quot;,&quot;text_direction&quot;:&quot;horizontal&quot;,&quot;chip_types&quot;:[&quot;header&quot;]},{&quot;fill_id&quot;:&quot;e82a4608aea64580aaf26f6e1f31bf91&quot;,&quot;fill_align&quot;:&quot;lt&quot;,&quot;text_align&quot;:&quot;lt&quot;,&quot;text_direction&quot;:&quot;horizontal&quot;,&quot;chip_types&quot;:[&quot;text&quot;]},{&quot;fill_id&quot;:&quot;71541026f7c64921bc82fd1971f82436&quot;,&quot;fill_align&quot;:&quot;cm&quot;,&quot;text_align&quot;:&quot;lm&quot;,&quot;text_direction&quot;:&quot;horizontal&quot;,&quot;chip_types&quot;:[&quot;picture&quot;,&quot;video&quot;]}]]"/>
  <p:tag name="KSO_WM_SLIDE_LAYOUT" val="a_d_f"/>
  <p:tag name="KSO_WM_SLIDE_LAYOUT_CNT" val="1_1_1"/>
  <p:tag name="KSO_WM_CHIP_GROUPID" val="5e71e94347edf80c4a5df17c"/>
  <p:tag name="KSO_WM_SLIDE_BK_DARK_LIGHT" val="2"/>
  <p:tag name="KSO_WM_SLIDE_BACKGROUND_TYPE" val="frame"/>
  <p:tag name="KSO_WM_SLIDE_SUPPORT_FEATURE_TYPE" val="0"/>
  <p:tag name="KSO_WM_TEMPLATE_ASSEMBLE_XID" val="60656e634054ed1e2fb7f79b"/>
  <p:tag name="KSO_WM_TEMPLATE_ASSEMBLE_GROUPID" val="60656e634054ed1e2fb7f79b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UNIT_ISCONTENTSTITLE" val="0"/>
  <p:tag name="KSO_WM_UNIT_ISNUMDGMTITLE" val="0"/>
  <p:tag name="KSO_WM_UNIT_NOCLEAR" val="1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990_51*a*1"/>
  <p:tag name="KSO_WM_TEMPLATE_CATEGORY" val="custom"/>
  <p:tag name="KSO_WM_TEMPLATE_INDEX" val="20202990"/>
  <p:tag name="KSO_WM_UNIT_LAYERLEVEL" val="1"/>
  <p:tag name="KSO_WM_TAG_VERSION" val="1.0"/>
  <p:tag name="KSO_WM_BEAUTIFY_FLAG" val="#wm#"/>
  <p:tag name="KSO_WM_UNIT_PRESET_TEXT" val="感谢聆听"/>
  <p:tag name="KSO_WM_UNIT_TEXT_FILL_FORE_SCHEMECOLOR_INDEX_BRIGHTNESS" val="0"/>
  <p:tag name="KSO_WM_UNIT_TEXT_FILL_FORE_SCHEMECOLOR_INDEX" val="13"/>
  <p:tag name="KSO_WM_UNIT_TEXT_FILL_TYPE" val="1"/>
</p:tagLst>
</file>

<file path=ppt/tags/tag181.xml><?xml version="1.0" encoding="utf-8"?>
<p:tagLst xmlns:p="http://schemas.openxmlformats.org/presentationml/2006/main">
  <p:tag name="KSO_WM_SLIDE_ID" val="custom20202990_51"/>
  <p:tag name="KSO_WM_TEMPLATE_SUBCATEGORY" val="17"/>
  <p:tag name="KSO_WM_TEMPLATE_MASTER_TYPE" val="1"/>
  <p:tag name="KSO_WM_TEMPLATE_COLOR_TYPE" val="1"/>
  <p:tag name="KSO_WM_SLIDE_TYPE" val="endPage"/>
  <p:tag name="KSO_WM_SLIDE_SUBTYPE" val="pureTxt"/>
  <p:tag name="KSO_WM_SLIDE_ITEM_CNT" val="0"/>
  <p:tag name="KSO_WM_SLIDE_INDEX" val="51"/>
  <p:tag name="KSO_WM_TAG_VERSION" val="1.0"/>
  <p:tag name="KSO_WM_BEAUTIFY_FLAG" val="#wm#"/>
  <p:tag name="KSO_WM_TEMPLATE_CATEGORY" val="custom"/>
  <p:tag name="KSO_WM_TEMPLATE_INDEX" val="20202990"/>
  <p:tag name="KSO_WM_SLIDE_LAYOUT" val="a_b"/>
  <p:tag name="KSO_WM_SLIDE_LAYOUT_CNT" val="1_1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自定义 110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8590CA"/>
      </a:accent1>
      <a:accent2>
        <a:srgbClr val="8EAADC"/>
      </a:accent2>
      <a:accent3>
        <a:srgbClr val="79B6D3"/>
      </a:accent3>
      <a:accent4>
        <a:srgbClr val="70C2C7"/>
      </a:accent4>
      <a:accent5>
        <a:srgbClr val="6BC0A7"/>
      </a:accent5>
      <a:accent6>
        <a:srgbClr val="79BB8F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sz="44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1949</Words>
  <Application>WPS 演示</Application>
  <PresentationFormat>宽屏</PresentationFormat>
  <Paragraphs>57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6" baseType="lpstr">
      <vt:lpstr>Arial</vt:lpstr>
      <vt:lpstr>宋体</vt:lpstr>
      <vt:lpstr>Wingdings</vt:lpstr>
      <vt:lpstr>Wingdings</vt:lpstr>
      <vt:lpstr>微软雅黑</vt:lpstr>
      <vt:lpstr>隶书</vt:lpstr>
      <vt:lpstr>Viner Hand ITC</vt:lpstr>
      <vt:lpstr>Segoe UI</vt:lpstr>
      <vt:lpstr>Arial Unicode MS</vt:lpstr>
      <vt:lpstr>Mongolian Baiti</vt:lpstr>
      <vt:lpstr>Arial Black</vt:lpstr>
      <vt:lpstr>黑体</vt:lpstr>
      <vt:lpstr>Calibri</vt:lpstr>
      <vt:lpstr>Office 主题​​</vt:lpstr>
      <vt:lpstr>office</vt:lpstr>
      <vt:lpstr>济民航〔2022〕7号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感谢聆听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小石榴的麻麻</cp:lastModifiedBy>
  <cp:revision>5</cp:revision>
  <dcterms:created xsi:type="dcterms:W3CDTF">2022-03-24T01:22:00Z</dcterms:created>
  <dcterms:modified xsi:type="dcterms:W3CDTF">2022-03-28T01:06:12Z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