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Lst>
  <p:notesMasterIdLst>
    <p:notesMasterId r:id="rId5"/>
  </p:notesMasterIdLst>
  <p:handoutMasterIdLst>
    <p:handoutMasterId r:id="rId15"/>
  </p:handoutMasterIdLst>
  <p:sldIdLst>
    <p:sldId id="258" r:id="rId4"/>
    <p:sldId id="266" r:id="rId6"/>
    <p:sldId id="268" r:id="rId7"/>
    <p:sldId id="273" r:id="rId8"/>
    <p:sldId id="282" r:id="rId9"/>
    <p:sldId id="283" r:id="rId10"/>
    <p:sldId id="284" r:id="rId11"/>
    <p:sldId id="285" r:id="rId12"/>
    <p:sldId id="287" r:id="rId13"/>
    <p:sldId id="289" r:id="rId14"/>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59"/>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commentAuthors" Target="commentAuthors.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handoutMaster" Target="handoutMasters/handoutMaster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81249C6-6806-45B0-A27F-6612E48A5B59}"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22.xml"/><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30.xml"/><Relationship Id="rId8" Type="http://schemas.openxmlformats.org/officeDocument/2006/relationships/tags" Target="../tags/tag29.xml"/><Relationship Id="rId7" Type="http://schemas.openxmlformats.org/officeDocument/2006/relationships/tags" Target="../tags/tag28.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7" Type="http://schemas.openxmlformats.org/officeDocument/2006/relationships/tags" Target="../tags/tag40.xml"/><Relationship Id="rId6" Type="http://schemas.openxmlformats.org/officeDocument/2006/relationships/tags" Target="../tags/tag39.xml"/><Relationship Id="rId5" Type="http://schemas.openxmlformats.org/officeDocument/2006/relationships/tags" Target="../tags/tag38.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54.xml"/><Relationship Id="rId5" Type="http://schemas.openxmlformats.org/officeDocument/2006/relationships/tags" Target="../tags/tag53.xml"/><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5" Type="http://schemas.openxmlformats.org/officeDocument/2006/relationships/tags" Target="../tags/tag58.xml"/><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7" Type="http://schemas.openxmlformats.org/officeDocument/2006/relationships/tags" Target="../tags/tag64.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71.xml"/><Relationship Id="rId7" Type="http://schemas.openxmlformats.org/officeDocument/2006/relationships/tags" Target="../tags/tag70.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85.xml"/><Relationship Id="rId7" Type="http://schemas.openxmlformats.org/officeDocument/2006/relationships/tags" Target="../tags/tag84.xml"/><Relationship Id="rId6" Type="http://schemas.openxmlformats.org/officeDocument/2006/relationships/tags" Target="../tags/tag83.xml"/><Relationship Id="rId5" Type="http://schemas.openxmlformats.org/officeDocument/2006/relationships/tags" Target="../tags/tag82.xml"/><Relationship Id="rId4" Type="http://schemas.openxmlformats.org/officeDocument/2006/relationships/tags" Target="../tags/tag81.xml"/><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93.xml"/><Relationship Id="rId8" Type="http://schemas.openxmlformats.org/officeDocument/2006/relationships/tags" Target="../tags/tag92.xml"/><Relationship Id="rId7" Type="http://schemas.openxmlformats.org/officeDocument/2006/relationships/tags" Target="../tags/tag91.xml"/><Relationship Id="rId6" Type="http://schemas.openxmlformats.org/officeDocument/2006/relationships/tags" Target="../tags/tag90.xml"/><Relationship Id="rId5" Type="http://schemas.openxmlformats.org/officeDocument/2006/relationships/tags" Target="../tags/tag89.xml"/><Relationship Id="rId4" Type="http://schemas.openxmlformats.org/officeDocument/2006/relationships/tags" Target="../tags/tag88.xml"/><Relationship Id="rId3" Type="http://schemas.openxmlformats.org/officeDocument/2006/relationships/tags" Target="../tags/tag87.xml"/><Relationship Id="rId2" Type="http://schemas.openxmlformats.org/officeDocument/2006/relationships/tags" Target="../tags/tag86.xml"/><Relationship Id="rId10" Type="http://schemas.openxmlformats.org/officeDocument/2006/relationships/tags" Target="../tags/tag94.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10870" y="1521460"/>
            <a:ext cx="10970260" cy="2152015"/>
          </a:xfrm>
        </p:spPr>
        <p:txBody>
          <a:bodyPr lIns="101600" tIns="38100" rIns="25400" bIns="38100" anchor="b" anchorCtr="0">
            <a:normAutofit/>
          </a:bodyPr>
          <a:lstStyle>
            <a:lvl1pPr algn="ctr">
              <a:defRPr sz="6000" b="1" spc="600">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10870" y="3737610"/>
            <a:ext cx="10970260" cy="1596390"/>
          </a:xfrm>
        </p:spPr>
        <p:txBody>
          <a:bodyPr lIns="101600" tIns="38100" rIns="76200" bIns="38100">
            <a:normAutofit/>
          </a:bodyPr>
          <a:lstStyle>
            <a:lvl1pPr marL="0" indent="0" algn="ctr" eaLnBrk="1" fontAlgn="auto" latinLnBrk="0" hangingPunct="1">
              <a:lnSpc>
                <a:spcPct val="15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11505" y="1515110"/>
            <a:ext cx="10970895" cy="4736465"/>
          </a:xfrm>
        </p:spPr>
        <p:txBody>
          <a:bodyPr vert="horz" lIns="90170" tIns="46990" rIns="90170" bIns="0" rtlCol="0">
            <a:normAutofit/>
          </a:bodyPr>
          <a:lstStyle>
            <a:lvl1pPr marL="0" marR="0" lvl="0"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457200" marR="0" lvl="1" indent="0" algn="l" defTabSz="914400" rtl="0" eaLnBrk="1" fontAlgn="auto" latinLnBrk="0" hangingPunct="1">
              <a:lnSpc>
                <a:spcPct val="150000"/>
              </a:lnSpc>
              <a:spcBef>
                <a:spcPts val="0"/>
              </a:spcBef>
              <a:spcAft>
                <a:spcPts val="1000"/>
              </a:spcAft>
              <a:buFont typeface="Arial" panose="020B0604020202020204" pitchFamily="34" charset="0"/>
              <a:buNone/>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914400" marR="0" lvl="2"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371600" marR="0" lvl="3"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1828800" marR="0" lvl="4"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p:txBody>
      </p:sp>
      <p:sp>
        <p:nvSpPr>
          <p:cNvPr id="2" name="标题 1"/>
          <p:cNvSpPr>
            <a:spLocks noGrp="1"/>
          </p:cNvSpPr>
          <p:nvPr>
            <p:ph type="title"/>
            <p:custDataLst>
              <p:tags r:id="rId3"/>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1995" y="3926840"/>
            <a:ext cx="7767955" cy="768350"/>
          </a:xfrm>
        </p:spPr>
        <p:txBody>
          <a:bodyPr lIns="101600" tIns="38100" rIns="63500" bIns="38100" anchor="t" anchorCtr="0">
            <a:normAutofit/>
          </a:bodyPr>
          <a:lstStyle>
            <a:lvl1pPr>
              <a:defRPr sz="4400" b="1" u="none" strike="noStrike" kern="1200" cap="none" spc="300" normalizeH="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1995" y="4728210"/>
            <a:ext cx="7769225" cy="1078230"/>
          </a:xfrm>
        </p:spPr>
        <p:txBody>
          <a:bodyPr wrap="square" lIns="90170" tIns="46990" rIns="90170" bIns="46990">
            <a:normAutofit/>
          </a:bodyPr>
          <a:lstStyle>
            <a:lvl1pPr marL="0" indent="0" algn="l" eaLnBrk="1" fontAlgn="auto" latinLnBrk="0" hangingPunct="1">
              <a:lnSpc>
                <a:spcPct val="150000"/>
              </a:lnSpc>
              <a:spcAft>
                <a:spcPts val="0"/>
              </a:spcAft>
              <a:buNone/>
              <a:defRPr kumimoji="0" lang="zh-CN" altLang="en-US" sz="1800" b="0" i="0" u="none" strike="noStrike" kern="1200" cap="none" spc="150" normalizeH="0" baseline="0" noProof="1">
                <a:solidFill>
                  <a:schemeClr val="tx1">
                    <a:lumMod val="65000"/>
                    <a:lumOff val="35000"/>
                  </a:schemeClr>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9" name="文本占位符 8"/>
          <p:cNvSpPr>
            <a:spLocks noGrp="1"/>
          </p:cNvSpPr>
          <p:nvPr>
            <p:ph type="body" idx="1" hasCustomPrompt="1"/>
            <p:custDataLst>
              <p:tags r:id="rId2"/>
            </p:custDataLst>
          </p:nvPr>
        </p:nvSpPr>
        <p:spPr>
          <a:xfrm>
            <a:off x="612775"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cxnSp>
        <p:nvCxnSpPr>
          <p:cNvPr id="25" name="直接连接符 24"/>
          <p:cNvCxnSpPr/>
          <p:nvPr userDrawn="1">
            <p:custDataLst>
              <p:tags r:id="rId3"/>
            </p:custDataLst>
          </p:nvPr>
        </p:nvCxnSpPr>
        <p:spPr>
          <a:xfrm>
            <a:off x="6096000" y="1715770"/>
            <a:ext cx="0" cy="4442460"/>
          </a:xfrm>
          <a:prstGeom prst="line">
            <a:avLst/>
          </a:prstGeom>
          <a:ln w="12700">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0" name="标题 9"/>
          <p:cNvSpPr>
            <a:spLocks noGrp="1"/>
          </p:cNvSpPr>
          <p:nvPr>
            <p:ph type="title" hasCustomPrompt="1"/>
            <p:custDataLst>
              <p:tags r:id="rId4"/>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dirty="0">
              <a:sym typeface="+mn-ea"/>
            </a:endParaRPr>
          </a:p>
        </p:txBody>
      </p:sp>
      <p:sp>
        <p:nvSpPr>
          <p:cNvPr id="11" name="文本占位符 10"/>
          <p:cNvSpPr>
            <a:spLocks noGrp="1"/>
          </p:cNvSpPr>
          <p:nvPr>
            <p:ph type="body" idx="13" hasCustomPrompt="1"/>
            <p:custDataLst>
              <p:tags r:id="rId5"/>
            </p:custDataLst>
          </p:nvPr>
        </p:nvSpPr>
        <p:spPr>
          <a:xfrm>
            <a:off x="6412230"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sp>
        <p:nvSpPr>
          <p:cNvPr id="4" name="日期占位符 3"/>
          <p:cNvSpPr>
            <a:spLocks noGrp="1"/>
          </p:cNvSpPr>
          <p:nvPr>
            <p:ph type="dt" sz="half" idx="2"/>
            <p:custDataLst>
              <p:tags r:id="rId6"/>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7"/>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8"/>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19125" y="1428115"/>
            <a:ext cx="5334000" cy="3810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85000"/>
                    <a:lumOff val="15000"/>
                  </a:schemeClr>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3"/>
            </p:custDataLst>
          </p:nvPr>
        </p:nvSpPr>
        <p:spPr>
          <a:xfrm>
            <a:off x="619125" y="1854200"/>
            <a:ext cx="533400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4"/>
            </p:custDataLst>
          </p:nvPr>
        </p:nvSpPr>
        <p:spPr>
          <a:xfrm>
            <a:off x="6235700" y="1428115"/>
            <a:ext cx="5344160" cy="3810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85000"/>
                    <a:lumOff val="15000"/>
                  </a:schemeClr>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5700" y="1854200"/>
            <a:ext cx="534416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11" name="标题 10"/>
          <p:cNvSpPr>
            <a:spLocks noGrp="1"/>
          </p:cNvSpPr>
          <p:nvPr>
            <p:ph type="title"/>
            <p:custDataLst>
              <p:tags r:id="rId6"/>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7" name="日期占位符 3"/>
          <p:cNvSpPr>
            <a:spLocks noGrp="1"/>
          </p:cNvSpPr>
          <p:nvPr>
            <p:ph type="dt" sz="half" idx="10"/>
            <p:custDataLst>
              <p:tags r:id="rId7"/>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8" name="页脚占位符 4"/>
          <p:cNvSpPr>
            <a:spLocks noGrp="1"/>
          </p:cNvSpPr>
          <p:nvPr>
            <p:ph type="ftr" sz="quarter" idx="11"/>
            <p:custDataLst>
              <p:tags r:id="rId8"/>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9" name="灯片编号占位符 5"/>
          <p:cNvSpPr>
            <a:spLocks noGrp="1"/>
          </p:cNvSpPr>
          <p:nvPr>
            <p:ph type="sldNum" sz="quarter" idx="12"/>
            <p:custDataLst>
              <p:tags r:id="rId9"/>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11" name="标题 10"/>
          <p:cNvSpPr>
            <a:spLocks noGrp="1"/>
          </p:cNvSpPr>
          <p:nvPr>
            <p:ph type="title"/>
            <p:custDataLst>
              <p:tags r:id="rId2"/>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75000"/>
                    <a:lumOff val="2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空白">
    <p:bg>
      <p:bgPr>
        <a:solidFill>
          <a:schemeClr val="bg2"/>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930" y="914400"/>
            <a:ext cx="1042670" cy="5029200"/>
          </a:xfrm>
        </p:spPr>
        <p:txBody>
          <a:bodyPr vert="eaVert"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a:sym typeface="+mn-ea"/>
            </a:endParaRPr>
          </a:p>
        </p:txBody>
      </p:sp>
      <p:sp>
        <p:nvSpPr>
          <p:cNvPr id="3" name="竖排文字占位符 2"/>
          <p:cNvSpPr>
            <a:spLocks noGrp="1"/>
          </p:cNvSpPr>
          <p:nvPr>
            <p:ph type="body" orient="vert" idx="1" hasCustomPrompt="1"/>
            <p:custDataLst>
              <p:tags r:id="rId3"/>
            </p:custDataLst>
          </p:nvPr>
        </p:nvSpPr>
        <p:spPr>
          <a:xfrm>
            <a:off x="913765" y="914399"/>
            <a:ext cx="9170035" cy="5028565"/>
          </a:xfrm>
        </p:spPr>
        <p:txBody>
          <a:bodyPr vert="eaVert" lIns="46990" tIns="46990" rIns="46990" bIns="46990">
            <a:normAutofit/>
          </a:bodyPr>
          <a:lstStyle>
            <a:lvl1pPr indent="0" eaLnBrk="1" fontAlgn="auto" latinLnBrk="0" hangingPunct="1">
              <a:buFont typeface="Wingdings" panose="05000000000000000000" charset="0"/>
              <a:buChar char="l"/>
              <a:defRPr>
                <a:solidFill>
                  <a:schemeClr val="tx1">
                    <a:lumMod val="65000"/>
                    <a:lumOff val="35000"/>
                  </a:schemeClr>
                </a:solidFill>
              </a:defRPr>
            </a:lvl1pPr>
            <a:lvl2pPr indent="0" eaLnBrk="1" fontAlgn="auto" latinLnBrk="0" hangingPunct="1">
              <a:buFont typeface="Wingdings" panose="05000000000000000000" charset="0"/>
              <a:buChar char="l"/>
              <a:defRPr>
                <a:solidFill>
                  <a:schemeClr val="tx1">
                    <a:lumMod val="65000"/>
                    <a:lumOff val="35000"/>
                  </a:schemeClr>
                </a:solidFill>
              </a:defRPr>
            </a:lvl2pPr>
            <a:lvl3pPr indent="0" eaLnBrk="1" fontAlgn="auto" latinLnBrk="0" hangingPunct="1">
              <a:buFont typeface="Wingdings" panose="05000000000000000000" charset="0"/>
              <a:buChar char="l"/>
              <a:defRPr>
                <a:solidFill>
                  <a:schemeClr val="tx1">
                    <a:lumMod val="65000"/>
                    <a:lumOff val="35000"/>
                  </a:schemeClr>
                </a:solidFill>
              </a:defRPr>
            </a:lvl3pPr>
            <a:lvl4pPr indent="0" eaLnBrk="1" fontAlgn="auto" latinLnBrk="0" hangingPunct="1">
              <a:buFont typeface="Wingdings" panose="05000000000000000000" charset="0"/>
              <a:buChar char="l"/>
              <a:defRPr>
                <a:solidFill>
                  <a:schemeClr val="tx1">
                    <a:lumMod val="65000"/>
                    <a:lumOff val="35000"/>
                  </a:schemeClr>
                </a:solidFill>
              </a:defRPr>
            </a:lvl4pPr>
            <a:lvl5pPr indent="0" eaLnBrk="1" fontAlgn="auto" latinLnBrk="0" hangingPunct="1">
              <a:buFont typeface="Wingdings" panose="05000000000000000000" charset="0"/>
              <a:buChar char="l"/>
              <a:defRPr>
                <a:solidFill>
                  <a:schemeClr val="tx1">
                    <a:lumMod val="65000"/>
                    <a:lumOff val="35000"/>
                  </a:schemeClr>
                </a:solidFill>
              </a:defRPr>
            </a:lvl5pPr>
          </a:lstStyle>
          <a:p>
            <a:pPr lvl="0"/>
            <a:r>
              <a:rPr lang="zh-CN" altLang="en-US" dirty="0"/>
              <a:t> 单击此处编辑文本</a:t>
            </a:r>
            <a:endParaRPr lang="zh-CN" altLang="en-US" dirty="0"/>
          </a:p>
          <a:p>
            <a:pPr lvl="1"/>
            <a:r>
              <a:rPr lang="zh-CN" altLang="en-US" dirty="0"/>
              <a:t> 第二级</a:t>
            </a:r>
            <a:endParaRPr lang="zh-CN" altLang="en-US" dirty="0"/>
          </a:p>
          <a:p>
            <a:pPr lvl="2"/>
            <a:r>
              <a:rPr lang="zh-CN" altLang="en-US" dirty="0"/>
              <a:t> 第三级</a:t>
            </a:r>
            <a:endParaRPr lang="zh-CN" altLang="en-US" dirty="0"/>
          </a:p>
          <a:p>
            <a:pPr lvl="3"/>
            <a:r>
              <a:rPr lang="zh-CN" altLang="en-US" dirty="0"/>
              <a:t> 第四级</a:t>
            </a:r>
            <a:endParaRPr lang="zh-CN" altLang="en-US" dirty="0"/>
          </a:p>
          <a:p>
            <a:pPr lvl="4"/>
            <a:r>
              <a:rPr lang="zh-CN" altLang="en-US" dirty="0"/>
              <a:t> 第五级</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8" name="内容占位符 7"/>
          <p:cNvSpPr>
            <a:spLocks noGrp="1"/>
          </p:cNvSpPr>
          <p:nvPr>
            <p:ph idx="1"/>
            <p:custDataLst>
              <p:tags r:id="rId2"/>
            </p:custDataLst>
          </p:nvPr>
        </p:nvSpPr>
        <p:spPr>
          <a:xfrm>
            <a:off x="611505" y="775335"/>
            <a:ext cx="10968990" cy="5481955"/>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2209802" y="2576987"/>
            <a:ext cx="7772398" cy="1271113"/>
          </a:xfrm>
        </p:spPr>
        <p:txBody>
          <a:bodyPr vert="horz" wrap="square" lIns="90170" tIns="46990" rIns="90170" bIns="46990" rtlCol="0" anchor="b" anchorCtr="0">
            <a:normAutofit/>
          </a:bodyPr>
          <a:lstStyle>
            <a:lvl1pPr marL="0" marR="0" algn="ctr" defTabSz="914400" rtl="0" eaLnBrk="1" fontAlgn="auto" latinLnBrk="0" hangingPunct="1">
              <a:lnSpc>
                <a:spcPct val="100000"/>
              </a:lnSpc>
              <a:buNone/>
              <a:defRPr kumimoji="0" lang="zh-CN" altLang="en-US" sz="6000" b="1" i="0" u="none" strike="noStrike" kern="1200" cap="none" spc="800" normalizeH="0" baseline="0" noProof="1" dirty="0">
                <a:solidFill>
                  <a:schemeClr val="tx1"/>
                </a:solidFill>
                <a:effectLst/>
                <a:uFillTx/>
                <a:latin typeface="微软雅黑" panose="020B0503020204020204" charset="-122"/>
                <a:ea typeface="微软雅黑" panose="020B0503020204020204" charset="-122"/>
                <a:cs typeface="+mj-cs"/>
                <a:sym typeface="+mn-ea"/>
              </a:defRPr>
            </a:lvl1pPr>
          </a:lstStyle>
          <a:p>
            <a:pPr lvl="0"/>
            <a:r>
              <a:rPr dirty="0">
                <a:sym typeface="+mn-ea"/>
              </a:rPr>
              <a:t>编辑标题</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0" hasCustomPrompt="1"/>
            <p:custDataLst>
              <p:tags r:id="rId6"/>
            </p:custDataLst>
          </p:nvPr>
        </p:nvSpPr>
        <p:spPr>
          <a:xfrm>
            <a:off x="2205355" y="3949700"/>
            <a:ext cx="7788910" cy="561975"/>
          </a:xfrm>
        </p:spPr>
        <p:txBody>
          <a:bodyPr anchor="t" anchorCtr="0">
            <a:normAutofit/>
          </a:bodyPr>
          <a:lstStyle>
            <a:lvl1pPr marL="0" indent="0" algn="ctr" eaLnBrk="1" fontAlgn="auto" latinLnBrk="0" hangingPunct="1">
              <a:lnSpc>
                <a:spcPct val="100000"/>
              </a:lnSpc>
              <a:spcAft>
                <a:spcPts val="1500"/>
              </a:spcAft>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zh-CN" altLang="en-US"/>
              <a:t>单击此处编辑副标题</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userDrawn="1">
            <p:ph type="title" hasCustomPrompt="1"/>
            <p:custDataLst>
              <p:tags r:id="rId2"/>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3"/>
            </p:custDataLst>
          </p:nvPr>
        </p:nvSpPr>
        <p:spPr/>
        <p:txBody>
          <a:bodyPr/>
          <a:lstStyle>
            <a:lvl1pPr>
              <a:defRPr baseline="0">
                <a:latin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4"/>
            </p:custDataLst>
          </p:nvPr>
        </p:nvSpPr>
        <p:spPr/>
        <p:txBody>
          <a:bodyPr/>
          <a:lstStyle>
            <a:lvl1pPr>
              <a:defRPr baseline="0">
                <a:latin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5"/>
            </p:custDataLst>
          </p:nvPr>
        </p:nvSpPr>
        <p:spPr/>
        <p:txBody>
          <a:bodyPr/>
          <a:lstStyle>
            <a:lvl1pPr>
              <a:defRPr baseline="0">
                <a:latin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latin typeface="隶书" panose="02010509060101010101" pitchFamily="49" charset="-122"/>
              <a:ea typeface="隶书" panose="02010509060101010101" pitchFamily="49" charset="-122"/>
            </a:endParaRPr>
          </a:p>
        </p:txBody>
      </p:sp>
      <p:sp>
        <p:nvSpPr>
          <p:cNvPr id="2" name="标题 1"/>
          <p:cNvSpPr>
            <a:spLocks noGrp="1"/>
          </p:cNvSpPr>
          <p:nvPr userDrawn="1">
            <p:ph type="title" hasCustomPrompt="1"/>
            <p:custDataLst>
              <p:tags r:id="rId3"/>
            </p:custDataLst>
          </p:nvPr>
        </p:nvSpPr>
        <p:spPr>
          <a:xfrm>
            <a:off x="1281600" y="1249200"/>
            <a:ext cx="9626400" cy="7236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userDrawn="1">
            <p:ph sz="quarter" idx="13" hasCustomPrompt="1"/>
            <p:custDataLst>
              <p:tags r:id="rId4"/>
            </p:custDataLst>
          </p:nvPr>
        </p:nvSpPr>
        <p:spPr>
          <a:xfrm>
            <a:off x="1281113" y="2163600"/>
            <a:ext cx="9626600" cy="3445200"/>
          </a:xfrm>
        </p:spPr>
        <p:txBody>
          <a:bodyPr>
            <a:norm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4" name="页脚占位符 3"/>
          <p:cNvSpPr>
            <a:spLocks noGrp="1"/>
          </p:cNvSpPr>
          <p:nvPr userDrawn="1">
            <p:ph type="ftr" sz="quarter" idx="11"/>
            <p:custDataLst>
              <p:tags r:id="rId7"/>
            </p:custDataLst>
          </p:nvPr>
        </p:nvSpPr>
        <p:spPr/>
        <p:txBody>
          <a:bodyPr/>
          <a:lstStyle>
            <a:lvl1pPr>
              <a:defRPr>
                <a:solidFill>
                  <a:schemeClr val="tx1">
                    <a:lumMod val="85000"/>
                    <a:lumOff val="15000"/>
                  </a:schemeClr>
                </a:solidFill>
              </a:defRPr>
            </a:lvl1pPr>
          </a:lstStyle>
          <a:p>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4823460" cy="6858635"/>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583200" y="770400"/>
            <a:ext cx="3960000" cy="8820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586800" y="1764000"/>
            <a:ext cx="3956400" cy="4093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8"/>
            </p:custDataLst>
          </p:nvPr>
        </p:nvSpPr>
        <p:spPr>
          <a:xfrm>
            <a:off x="5101200" y="769938"/>
            <a:ext cx="6480000" cy="5087937"/>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12192000" cy="2664000"/>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12000" y="781200"/>
            <a:ext cx="10976400" cy="626400"/>
          </a:xfrm>
        </p:spPr>
        <p:txBody>
          <a:bodyPr anchor="ctr">
            <a:normAutofit/>
          </a:bodyPr>
          <a:lstStyle>
            <a:lvl1pPr algn="ctr">
              <a:defRPr sz="36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612000" y="1659600"/>
            <a:ext cx="10975975" cy="828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612775" y="2808000"/>
            <a:ext cx="10965600" cy="34308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5041901"/>
            <a:ext cx="12192000" cy="1828799"/>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04800" y="669600"/>
            <a:ext cx="10976400" cy="565200"/>
          </a:xfrm>
        </p:spPr>
        <p:txBody>
          <a:bodyPr anchor="ctr">
            <a:normAutofit/>
          </a:bodyPr>
          <a:lstStyle>
            <a:lvl1pPr algn="ctr">
              <a:lnSpc>
                <a:spcPct val="100000"/>
              </a:lnSpc>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7"/>
            </p:custDataLst>
          </p:nvPr>
        </p:nvSpPr>
        <p:spPr>
          <a:xfrm>
            <a:off x="604837" y="1681200"/>
            <a:ext cx="10990800" cy="3211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8"/>
            </p:custDataLst>
          </p:nvPr>
        </p:nvSpPr>
        <p:spPr>
          <a:xfrm>
            <a:off x="594000" y="5180400"/>
            <a:ext cx="11001600" cy="1011600"/>
          </a:xfrm>
        </p:spPr>
        <p:txBody>
          <a:bodyPr>
            <a:normAutofit/>
          </a:bodyPr>
          <a:lstStyle>
            <a:lvl1pPr marL="0" indent="0">
              <a:lnSpc>
                <a:spcPct val="130000"/>
              </a:lnSpc>
              <a:spcBef>
                <a:spcPts val="0"/>
              </a:spcBef>
              <a:spcAft>
                <a:spcPts val="1000"/>
              </a:spcAft>
              <a:buNone/>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5" name="矩形 14"/>
          <p:cNvSpPr/>
          <p:nvPr userDrawn="1">
            <p:custDataLst>
              <p:tags r:id="rId2"/>
            </p:custDataLst>
          </p:nvPr>
        </p:nvSpPr>
        <p:spPr>
          <a:xfrm>
            <a:off x="0" y="0"/>
            <a:ext cx="12192000" cy="91440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tx1">
                  <a:lumMod val="85000"/>
                  <a:lumOff val="15000"/>
                </a:schemeClr>
              </a:solidFill>
              <a:latin typeface="Viner Hand ITC" panose="03070502030502020203" charset="0"/>
              <a:cs typeface="Viner Hand ITC" panose="03070502030502020203" charset="0"/>
              <a:sym typeface="+mn-ea"/>
            </a:endParaRPr>
          </a:p>
        </p:txBody>
      </p:sp>
      <p:sp>
        <p:nvSpPr>
          <p:cNvPr id="2" name="标题 1"/>
          <p:cNvSpPr>
            <a:spLocks noGrp="1"/>
          </p:cNvSpPr>
          <p:nvPr>
            <p:ph type="title"/>
            <p:custDataLst>
              <p:tags r:id="rId3"/>
            </p:custDataLst>
          </p:nvPr>
        </p:nvSpPr>
        <p:spPr>
          <a:xfrm>
            <a:off x="579600" y="237600"/>
            <a:ext cx="11037600" cy="441964"/>
          </a:xfrm>
        </p:spPr>
        <p:txBody>
          <a:bodyPr>
            <a:normAutofit/>
          </a:bodyPr>
          <a:lstStyle>
            <a:lvl1pPr>
              <a:lnSpc>
                <a:spcPct val="100000"/>
              </a:lnSpc>
              <a:defRPr sz="24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4"/>
            </p:custDataLst>
          </p:nvPr>
        </p:nvSpPr>
        <p:spPr>
          <a:xfrm>
            <a:off x="579600" y="1663200"/>
            <a:ext cx="5342400" cy="2894400"/>
          </a:xfrm>
        </p:spPr>
        <p:txBody>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9"/>
            </p:custDataLst>
          </p:nvPr>
        </p:nvSpPr>
        <p:spPr>
          <a:xfrm>
            <a:off x="572400" y="4816800"/>
            <a:ext cx="53424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6253200" y="4813200"/>
            <a:ext cx="53676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lumMod val="95000"/>
          </a:schemeClr>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1522800" y="1339200"/>
            <a:ext cx="9144000" cy="2386800"/>
          </a:xfrm>
        </p:spPr>
        <p:txBody>
          <a:bodyPr anchor="b">
            <a:normAutofit/>
          </a:bodyPr>
          <a:lstStyle>
            <a:lvl1pPr algn="ctr">
              <a:defRPr sz="6000" b="1" strike="noStrike"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1522413" y="3801840"/>
            <a:ext cx="9144000" cy="1656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cxnSp>
        <p:nvCxnSpPr>
          <p:cNvPr id="8" name="直接连接符 7" hidden="1"/>
          <p:cNvCxnSpPr/>
          <p:nvPr userDrawn="1"/>
        </p:nvCxnSpPr>
        <p:spPr>
          <a:xfrm>
            <a:off x="742950" y="434340"/>
            <a:ext cx="0" cy="139128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5" Type="http://schemas.openxmlformats.org/officeDocument/2006/relationships/theme" Target="../theme/theme2.xml"/><Relationship Id="rId24" Type="http://schemas.openxmlformats.org/officeDocument/2006/relationships/tags" Target="../tags/tag106.xml"/><Relationship Id="rId23" Type="http://schemas.openxmlformats.org/officeDocument/2006/relationships/tags" Target="../tags/tag105.xml"/><Relationship Id="rId22" Type="http://schemas.openxmlformats.org/officeDocument/2006/relationships/tags" Target="../tags/tag104.xml"/><Relationship Id="rId21" Type="http://schemas.openxmlformats.org/officeDocument/2006/relationships/tags" Target="../tags/tag103.xml"/><Relationship Id="rId20" Type="http://schemas.openxmlformats.org/officeDocument/2006/relationships/tags" Target="../tags/tag102.xml"/><Relationship Id="rId2" Type="http://schemas.openxmlformats.org/officeDocument/2006/relationships/slideLayout" Target="../slideLayouts/slideLayout12.xml"/><Relationship Id="rId19" Type="http://schemas.openxmlformats.org/officeDocument/2006/relationships/tags" Target="../tags/tag101.xml"/><Relationship Id="rId18" Type="http://schemas.openxmlformats.org/officeDocument/2006/relationships/slideLayout" Target="../slideLayouts/slideLayout28.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
        <p:nvSpPr>
          <p:cNvPr id="7" name="KSO_TEMPLATE" hidden="1"/>
          <p:cNvSpPr/>
          <p:nvPr userDrawn="1"/>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13410" y="611505"/>
            <a:ext cx="10965180" cy="6477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12775" y="1515745"/>
            <a:ext cx="10965815" cy="4735195"/>
          </a:xfrm>
          <a:prstGeom prst="rect">
            <a:avLst/>
          </a:prstGeom>
        </p:spPr>
        <p:txBody>
          <a:bodyPr vert="horz"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KSO_TEMPLATE" hidden="1"/>
          <p:cNvSpPr/>
          <p:nvPr userDrawn="1">
            <p:custDataLst>
              <p:tags r:id="rId21"/>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日期占位符 3"/>
          <p:cNvSpPr>
            <a:spLocks noGrp="1"/>
          </p:cNvSpPr>
          <p:nvPr>
            <p:ph type="dt" sz="half" idx="2"/>
            <p:custDataLst>
              <p:tags r:id="rId22"/>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3"/>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Lst>
  <p:txStyles>
    <p:titleStyle>
      <a:lvl1pPr algn="l" defTabSz="914400" rtl="0" eaLnBrk="1" fontAlgn="auto" latinLnBrk="0" hangingPunct="1">
        <a:lnSpc>
          <a:spcPct val="100000"/>
        </a:lnSpc>
        <a:spcBef>
          <a:spcPct val="0"/>
        </a:spcBef>
        <a:buNone/>
        <a:defRPr sz="3600" b="1" u="none" strike="noStrike" kern="1200" cap="none" spc="200" normalizeH="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50000"/>
        </a:lnSpc>
        <a:spcBef>
          <a:spcPts val="0"/>
        </a:spcBef>
        <a:spcAft>
          <a:spcPts val="1000"/>
        </a:spcAft>
        <a:buFont typeface="Arial" panose="020B0604020202020204" pitchFamily="34" charset="0"/>
        <a:buChar char="•"/>
        <a:tabLst>
          <a:tab pos="1609725" algn="l"/>
        </a:tabLst>
        <a:defRPr sz="1600" u="none" strike="noStrike" kern="1200" cap="none" spc="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115.xml"/><Relationship Id="rId8" Type="http://schemas.openxmlformats.org/officeDocument/2006/relationships/tags" Target="../tags/tag114.xml"/><Relationship Id="rId7" Type="http://schemas.openxmlformats.org/officeDocument/2006/relationships/tags" Target="../tags/tag113.xml"/><Relationship Id="rId6" Type="http://schemas.openxmlformats.org/officeDocument/2006/relationships/tags" Target="../tags/tag112.xml"/><Relationship Id="rId5" Type="http://schemas.openxmlformats.org/officeDocument/2006/relationships/tags" Target="../tags/tag111.xml"/><Relationship Id="rId4" Type="http://schemas.openxmlformats.org/officeDocument/2006/relationships/tags" Target="../tags/tag110.xml"/><Relationship Id="rId3" Type="http://schemas.openxmlformats.org/officeDocument/2006/relationships/tags" Target="../tags/tag109.xml"/><Relationship Id="rId20" Type="http://schemas.openxmlformats.org/officeDocument/2006/relationships/notesSlide" Target="../notesSlides/notesSlide1.xml"/><Relationship Id="rId2" Type="http://schemas.openxmlformats.org/officeDocument/2006/relationships/tags" Target="../tags/tag108.xml"/><Relationship Id="rId19" Type="http://schemas.openxmlformats.org/officeDocument/2006/relationships/slideLayout" Target="../slideLayouts/slideLayout17.xml"/><Relationship Id="rId18" Type="http://schemas.openxmlformats.org/officeDocument/2006/relationships/tags" Target="../tags/tag124.xml"/><Relationship Id="rId17" Type="http://schemas.openxmlformats.org/officeDocument/2006/relationships/tags" Target="../tags/tag123.xml"/><Relationship Id="rId16" Type="http://schemas.openxmlformats.org/officeDocument/2006/relationships/tags" Target="../tags/tag122.xml"/><Relationship Id="rId15" Type="http://schemas.openxmlformats.org/officeDocument/2006/relationships/tags" Target="../tags/tag121.xml"/><Relationship Id="rId14" Type="http://schemas.openxmlformats.org/officeDocument/2006/relationships/tags" Target="../tags/tag120.xml"/><Relationship Id="rId13" Type="http://schemas.openxmlformats.org/officeDocument/2006/relationships/tags" Target="../tags/tag119.xml"/><Relationship Id="rId12" Type="http://schemas.openxmlformats.org/officeDocument/2006/relationships/tags" Target="../tags/tag118.xml"/><Relationship Id="rId11" Type="http://schemas.openxmlformats.org/officeDocument/2006/relationships/tags" Target="../tags/tag117.xml"/><Relationship Id="rId10" Type="http://schemas.openxmlformats.org/officeDocument/2006/relationships/tags" Target="../tags/tag116.xml"/><Relationship Id="rId1" Type="http://schemas.openxmlformats.org/officeDocument/2006/relationships/tags" Target="../tags/tag107.xml"/></Relationships>
</file>

<file path=ppt/slides/_rels/slide10.xml.rels><?xml version="1.0" encoding="UTF-8" standalone="yes"?>
<Relationships xmlns="http://schemas.openxmlformats.org/package/2006/relationships"><Relationship Id="rId9" Type="http://schemas.openxmlformats.org/officeDocument/2006/relationships/tags" Target="../tags/tag242.xml"/><Relationship Id="rId8" Type="http://schemas.openxmlformats.org/officeDocument/2006/relationships/tags" Target="../tags/tag241.xml"/><Relationship Id="rId7" Type="http://schemas.openxmlformats.org/officeDocument/2006/relationships/tags" Target="../tags/tag240.xml"/><Relationship Id="rId6" Type="http://schemas.openxmlformats.org/officeDocument/2006/relationships/tags" Target="../tags/tag239.xml"/><Relationship Id="rId5" Type="http://schemas.openxmlformats.org/officeDocument/2006/relationships/tags" Target="../tags/tag238.xml"/><Relationship Id="rId4" Type="http://schemas.openxmlformats.org/officeDocument/2006/relationships/tags" Target="../tags/tag237.xml"/><Relationship Id="rId3" Type="http://schemas.openxmlformats.org/officeDocument/2006/relationships/tags" Target="../tags/tag236.xml"/><Relationship Id="rId2" Type="http://schemas.openxmlformats.org/officeDocument/2006/relationships/tags" Target="../tags/tag235.xml"/><Relationship Id="rId10" Type="http://schemas.openxmlformats.org/officeDocument/2006/relationships/slideLayout" Target="../slideLayouts/slideLayout17.xml"/><Relationship Id="rId1" Type="http://schemas.openxmlformats.org/officeDocument/2006/relationships/tags" Target="../tags/tag234.xml"/></Relationships>
</file>

<file path=ppt/slides/_rels/slide2.xml.rels><?xml version="1.0" encoding="UTF-8" standalone="yes"?>
<Relationships xmlns="http://schemas.openxmlformats.org/package/2006/relationships"><Relationship Id="rId9" Type="http://schemas.openxmlformats.org/officeDocument/2006/relationships/tags" Target="../tags/tag133.xml"/><Relationship Id="rId8" Type="http://schemas.openxmlformats.org/officeDocument/2006/relationships/tags" Target="../tags/tag132.xml"/><Relationship Id="rId7" Type="http://schemas.openxmlformats.org/officeDocument/2006/relationships/tags" Target="../tags/tag131.xml"/><Relationship Id="rId6" Type="http://schemas.openxmlformats.org/officeDocument/2006/relationships/tags" Target="../tags/tag130.xml"/><Relationship Id="rId5" Type="http://schemas.openxmlformats.org/officeDocument/2006/relationships/tags" Target="../tags/tag129.xml"/><Relationship Id="rId4" Type="http://schemas.openxmlformats.org/officeDocument/2006/relationships/tags" Target="../tags/tag128.xml"/><Relationship Id="rId3" Type="http://schemas.openxmlformats.org/officeDocument/2006/relationships/tags" Target="../tags/tag127.xml"/><Relationship Id="rId2" Type="http://schemas.openxmlformats.org/officeDocument/2006/relationships/tags" Target="../tags/tag126.xml"/><Relationship Id="rId14" Type="http://schemas.openxmlformats.org/officeDocument/2006/relationships/slideLayout" Target="../slideLayouts/slideLayout17.xml"/><Relationship Id="rId13" Type="http://schemas.openxmlformats.org/officeDocument/2006/relationships/tags" Target="../tags/tag137.xml"/><Relationship Id="rId12" Type="http://schemas.openxmlformats.org/officeDocument/2006/relationships/tags" Target="../tags/tag136.xml"/><Relationship Id="rId11" Type="http://schemas.openxmlformats.org/officeDocument/2006/relationships/tags" Target="../tags/tag135.xml"/><Relationship Id="rId10" Type="http://schemas.openxmlformats.org/officeDocument/2006/relationships/tags" Target="../tags/tag134.xml"/><Relationship Id="rId1" Type="http://schemas.openxmlformats.org/officeDocument/2006/relationships/tags" Target="../tags/tag125.xml"/></Relationships>
</file>

<file path=ppt/slides/_rels/slide3.xml.rels><?xml version="1.0" encoding="UTF-8" standalone="yes"?>
<Relationships xmlns="http://schemas.openxmlformats.org/package/2006/relationships"><Relationship Id="rId9" Type="http://schemas.openxmlformats.org/officeDocument/2006/relationships/tags" Target="../tags/tag146.xml"/><Relationship Id="rId8" Type="http://schemas.openxmlformats.org/officeDocument/2006/relationships/tags" Target="../tags/tag145.xml"/><Relationship Id="rId7" Type="http://schemas.openxmlformats.org/officeDocument/2006/relationships/tags" Target="../tags/tag144.xml"/><Relationship Id="rId6" Type="http://schemas.openxmlformats.org/officeDocument/2006/relationships/tags" Target="../tags/tag143.xml"/><Relationship Id="rId5" Type="http://schemas.openxmlformats.org/officeDocument/2006/relationships/tags" Target="../tags/tag142.xml"/><Relationship Id="rId4" Type="http://schemas.openxmlformats.org/officeDocument/2006/relationships/tags" Target="../tags/tag141.xml"/><Relationship Id="rId3" Type="http://schemas.openxmlformats.org/officeDocument/2006/relationships/tags" Target="../tags/tag140.xml"/><Relationship Id="rId2" Type="http://schemas.openxmlformats.org/officeDocument/2006/relationships/tags" Target="../tags/tag139.xml"/><Relationship Id="rId14" Type="http://schemas.openxmlformats.org/officeDocument/2006/relationships/notesSlide" Target="../notesSlides/notesSlide2.xml"/><Relationship Id="rId13" Type="http://schemas.openxmlformats.org/officeDocument/2006/relationships/slideLayout" Target="../slideLayouts/slideLayout17.xml"/><Relationship Id="rId12" Type="http://schemas.openxmlformats.org/officeDocument/2006/relationships/tags" Target="../tags/tag149.xml"/><Relationship Id="rId11" Type="http://schemas.openxmlformats.org/officeDocument/2006/relationships/tags" Target="../tags/tag148.xml"/><Relationship Id="rId10" Type="http://schemas.openxmlformats.org/officeDocument/2006/relationships/tags" Target="../tags/tag147.xml"/><Relationship Id="rId1" Type="http://schemas.openxmlformats.org/officeDocument/2006/relationships/tags" Target="../tags/tag138.xml"/></Relationships>
</file>

<file path=ppt/slides/_rels/slide4.xml.rels><?xml version="1.0" encoding="UTF-8" standalone="yes"?>
<Relationships xmlns="http://schemas.openxmlformats.org/package/2006/relationships"><Relationship Id="rId9" Type="http://schemas.openxmlformats.org/officeDocument/2006/relationships/tags" Target="../tags/tag158.xml"/><Relationship Id="rId8" Type="http://schemas.openxmlformats.org/officeDocument/2006/relationships/tags" Target="../tags/tag157.xml"/><Relationship Id="rId7" Type="http://schemas.openxmlformats.org/officeDocument/2006/relationships/tags" Target="../tags/tag156.xml"/><Relationship Id="rId6" Type="http://schemas.openxmlformats.org/officeDocument/2006/relationships/tags" Target="../tags/tag155.xml"/><Relationship Id="rId5" Type="http://schemas.openxmlformats.org/officeDocument/2006/relationships/tags" Target="../tags/tag154.xml"/><Relationship Id="rId4" Type="http://schemas.openxmlformats.org/officeDocument/2006/relationships/tags" Target="../tags/tag153.xml"/><Relationship Id="rId39" Type="http://schemas.openxmlformats.org/officeDocument/2006/relationships/slideLayout" Target="../slideLayouts/slideLayout17.xml"/><Relationship Id="rId38" Type="http://schemas.openxmlformats.org/officeDocument/2006/relationships/tags" Target="../tags/tag187.xml"/><Relationship Id="rId37" Type="http://schemas.openxmlformats.org/officeDocument/2006/relationships/tags" Target="../tags/tag186.xml"/><Relationship Id="rId36" Type="http://schemas.openxmlformats.org/officeDocument/2006/relationships/tags" Target="../tags/tag185.xml"/><Relationship Id="rId35" Type="http://schemas.openxmlformats.org/officeDocument/2006/relationships/tags" Target="../tags/tag184.xml"/><Relationship Id="rId34" Type="http://schemas.openxmlformats.org/officeDocument/2006/relationships/tags" Target="../tags/tag183.xml"/><Relationship Id="rId33" Type="http://schemas.openxmlformats.org/officeDocument/2006/relationships/tags" Target="../tags/tag182.xml"/><Relationship Id="rId32" Type="http://schemas.openxmlformats.org/officeDocument/2006/relationships/tags" Target="../tags/tag181.xml"/><Relationship Id="rId31" Type="http://schemas.openxmlformats.org/officeDocument/2006/relationships/tags" Target="../tags/tag180.xml"/><Relationship Id="rId30" Type="http://schemas.openxmlformats.org/officeDocument/2006/relationships/tags" Target="../tags/tag179.xml"/><Relationship Id="rId3" Type="http://schemas.openxmlformats.org/officeDocument/2006/relationships/tags" Target="../tags/tag152.xml"/><Relationship Id="rId29" Type="http://schemas.openxmlformats.org/officeDocument/2006/relationships/tags" Target="../tags/tag178.xml"/><Relationship Id="rId28" Type="http://schemas.openxmlformats.org/officeDocument/2006/relationships/tags" Target="../tags/tag177.xml"/><Relationship Id="rId27" Type="http://schemas.openxmlformats.org/officeDocument/2006/relationships/tags" Target="../tags/tag176.xml"/><Relationship Id="rId26" Type="http://schemas.openxmlformats.org/officeDocument/2006/relationships/tags" Target="../tags/tag175.xml"/><Relationship Id="rId25" Type="http://schemas.openxmlformats.org/officeDocument/2006/relationships/tags" Target="../tags/tag174.xml"/><Relationship Id="rId24" Type="http://schemas.openxmlformats.org/officeDocument/2006/relationships/tags" Target="../tags/tag173.xml"/><Relationship Id="rId23" Type="http://schemas.openxmlformats.org/officeDocument/2006/relationships/tags" Target="../tags/tag172.xml"/><Relationship Id="rId22" Type="http://schemas.openxmlformats.org/officeDocument/2006/relationships/tags" Target="../tags/tag171.xml"/><Relationship Id="rId21" Type="http://schemas.openxmlformats.org/officeDocument/2006/relationships/tags" Target="../tags/tag170.xml"/><Relationship Id="rId20" Type="http://schemas.openxmlformats.org/officeDocument/2006/relationships/tags" Target="../tags/tag169.xml"/><Relationship Id="rId2" Type="http://schemas.openxmlformats.org/officeDocument/2006/relationships/tags" Target="../tags/tag151.xml"/><Relationship Id="rId19" Type="http://schemas.openxmlformats.org/officeDocument/2006/relationships/tags" Target="../tags/tag168.xml"/><Relationship Id="rId18" Type="http://schemas.openxmlformats.org/officeDocument/2006/relationships/tags" Target="../tags/tag167.xml"/><Relationship Id="rId17" Type="http://schemas.openxmlformats.org/officeDocument/2006/relationships/tags" Target="../tags/tag166.xml"/><Relationship Id="rId16" Type="http://schemas.openxmlformats.org/officeDocument/2006/relationships/tags" Target="../tags/tag165.xml"/><Relationship Id="rId15" Type="http://schemas.openxmlformats.org/officeDocument/2006/relationships/tags" Target="../tags/tag164.xml"/><Relationship Id="rId14" Type="http://schemas.openxmlformats.org/officeDocument/2006/relationships/tags" Target="../tags/tag163.xml"/><Relationship Id="rId13" Type="http://schemas.openxmlformats.org/officeDocument/2006/relationships/tags" Target="../tags/tag162.xml"/><Relationship Id="rId12" Type="http://schemas.openxmlformats.org/officeDocument/2006/relationships/tags" Target="../tags/tag161.xml"/><Relationship Id="rId11" Type="http://schemas.openxmlformats.org/officeDocument/2006/relationships/tags" Target="../tags/tag160.xml"/><Relationship Id="rId10" Type="http://schemas.openxmlformats.org/officeDocument/2006/relationships/tags" Target="../tags/tag159.xml"/><Relationship Id="rId1" Type="http://schemas.openxmlformats.org/officeDocument/2006/relationships/tags" Target="../tags/tag150.xml"/></Relationships>
</file>

<file path=ppt/slides/_rels/slide5.xml.rels><?xml version="1.0" encoding="UTF-8" standalone="yes"?>
<Relationships xmlns="http://schemas.openxmlformats.org/package/2006/relationships"><Relationship Id="rId9" Type="http://schemas.openxmlformats.org/officeDocument/2006/relationships/tags" Target="../tags/tag196.xml"/><Relationship Id="rId8" Type="http://schemas.openxmlformats.org/officeDocument/2006/relationships/tags" Target="../tags/tag195.xml"/><Relationship Id="rId7" Type="http://schemas.openxmlformats.org/officeDocument/2006/relationships/tags" Target="../tags/tag194.xml"/><Relationship Id="rId6" Type="http://schemas.openxmlformats.org/officeDocument/2006/relationships/tags" Target="../tags/tag193.xml"/><Relationship Id="rId5" Type="http://schemas.openxmlformats.org/officeDocument/2006/relationships/tags" Target="../tags/tag192.xml"/><Relationship Id="rId4" Type="http://schemas.openxmlformats.org/officeDocument/2006/relationships/tags" Target="../tags/tag191.xml"/><Relationship Id="rId3" Type="http://schemas.openxmlformats.org/officeDocument/2006/relationships/tags" Target="../tags/tag190.xml"/><Relationship Id="rId2" Type="http://schemas.openxmlformats.org/officeDocument/2006/relationships/tags" Target="../tags/tag189.xml"/><Relationship Id="rId12" Type="http://schemas.openxmlformats.org/officeDocument/2006/relationships/slideLayout" Target="../slideLayouts/slideLayout17.xml"/><Relationship Id="rId11" Type="http://schemas.openxmlformats.org/officeDocument/2006/relationships/tags" Target="../tags/tag198.xml"/><Relationship Id="rId10" Type="http://schemas.openxmlformats.org/officeDocument/2006/relationships/tags" Target="../tags/tag197.xml"/><Relationship Id="rId1" Type="http://schemas.openxmlformats.org/officeDocument/2006/relationships/tags" Target="../tags/tag188.xml"/></Relationships>
</file>

<file path=ppt/slides/_rels/slide6.xml.rels><?xml version="1.0" encoding="UTF-8" standalone="yes"?>
<Relationships xmlns="http://schemas.openxmlformats.org/package/2006/relationships"><Relationship Id="rId9" Type="http://schemas.openxmlformats.org/officeDocument/2006/relationships/notesSlide" Target="../notesSlides/notesSlide3.xml"/><Relationship Id="rId8" Type="http://schemas.openxmlformats.org/officeDocument/2006/relationships/slideLayout" Target="../slideLayouts/slideLayout17.xml"/><Relationship Id="rId7" Type="http://schemas.openxmlformats.org/officeDocument/2006/relationships/tags" Target="../tags/tag205.xml"/><Relationship Id="rId6" Type="http://schemas.openxmlformats.org/officeDocument/2006/relationships/tags" Target="../tags/tag204.xml"/><Relationship Id="rId5" Type="http://schemas.openxmlformats.org/officeDocument/2006/relationships/tags" Target="../tags/tag203.xml"/><Relationship Id="rId4" Type="http://schemas.openxmlformats.org/officeDocument/2006/relationships/tags" Target="../tags/tag202.xml"/><Relationship Id="rId3" Type="http://schemas.openxmlformats.org/officeDocument/2006/relationships/tags" Target="../tags/tag201.xml"/><Relationship Id="rId2" Type="http://schemas.openxmlformats.org/officeDocument/2006/relationships/tags" Target="../tags/tag200.xml"/><Relationship Id="rId1" Type="http://schemas.openxmlformats.org/officeDocument/2006/relationships/tags" Target="../tags/tag199.xml"/></Relationships>
</file>

<file path=ppt/slides/_rels/slide7.xml.rels><?xml version="1.0" encoding="UTF-8" standalone="yes"?>
<Relationships xmlns="http://schemas.openxmlformats.org/package/2006/relationships"><Relationship Id="rId9" Type="http://schemas.openxmlformats.org/officeDocument/2006/relationships/tags" Target="../tags/tag214.xml"/><Relationship Id="rId8" Type="http://schemas.openxmlformats.org/officeDocument/2006/relationships/tags" Target="../tags/tag213.xml"/><Relationship Id="rId7" Type="http://schemas.openxmlformats.org/officeDocument/2006/relationships/tags" Target="../tags/tag212.xml"/><Relationship Id="rId6" Type="http://schemas.openxmlformats.org/officeDocument/2006/relationships/tags" Target="../tags/tag211.xml"/><Relationship Id="rId5" Type="http://schemas.openxmlformats.org/officeDocument/2006/relationships/tags" Target="../tags/tag210.xml"/><Relationship Id="rId4" Type="http://schemas.openxmlformats.org/officeDocument/2006/relationships/tags" Target="../tags/tag209.xml"/><Relationship Id="rId3" Type="http://schemas.openxmlformats.org/officeDocument/2006/relationships/tags" Target="../tags/tag208.xml"/><Relationship Id="rId2" Type="http://schemas.openxmlformats.org/officeDocument/2006/relationships/tags" Target="../tags/tag207.xml"/><Relationship Id="rId12" Type="http://schemas.openxmlformats.org/officeDocument/2006/relationships/slideLayout" Target="../slideLayouts/slideLayout17.xml"/><Relationship Id="rId11" Type="http://schemas.openxmlformats.org/officeDocument/2006/relationships/tags" Target="../tags/tag216.xml"/><Relationship Id="rId10" Type="http://schemas.openxmlformats.org/officeDocument/2006/relationships/tags" Target="../tags/tag215.xml"/><Relationship Id="rId1" Type="http://schemas.openxmlformats.org/officeDocument/2006/relationships/tags" Target="../tags/tag206.xml"/></Relationships>
</file>

<file path=ppt/slides/_rels/slide8.xml.rels><?xml version="1.0" encoding="UTF-8" standalone="yes"?>
<Relationships xmlns="http://schemas.openxmlformats.org/package/2006/relationships"><Relationship Id="rId9" Type="http://schemas.openxmlformats.org/officeDocument/2006/relationships/tags" Target="../tags/tag225.xml"/><Relationship Id="rId8" Type="http://schemas.openxmlformats.org/officeDocument/2006/relationships/tags" Target="../tags/tag224.xml"/><Relationship Id="rId7" Type="http://schemas.openxmlformats.org/officeDocument/2006/relationships/tags" Target="../tags/tag223.xml"/><Relationship Id="rId6" Type="http://schemas.openxmlformats.org/officeDocument/2006/relationships/tags" Target="../tags/tag222.xml"/><Relationship Id="rId5" Type="http://schemas.openxmlformats.org/officeDocument/2006/relationships/tags" Target="../tags/tag221.xml"/><Relationship Id="rId4" Type="http://schemas.openxmlformats.org/officeDocument/2006/relationships/tags" Target="../tags/tag220.xml"/><Relationship Id="rId3" Type="http://schemas.openxmlformats.org/officeDocument/2006/relationships/tags" Target="../tags/tag219.xml"/><Relationship Id="rId2" Type="http://schemas.openxmlformats.org/officeDocument/2006/relationships/tags" Target="../tags/tag218.xml"/><Relationship Id="rId12" Type="http://schemas.openxmlformats.org/officeDocument/2006/relationships/slideLayout" Target="../slideLayouts/slideLayout17.xml"/><Relationship Id="rId11" Type="http://schemas.openxmlformats.org/officeDocument/2006/relationships/tags" Target="../tags/tag227.xml"/><Relationship Id="rId10" Type="http://schemas.openxmlformats.org/officeDocument/2006/relationships/tags" Target="../tags/tag226.xml"/><Relationship Id="rId1" Type="http://schemas.openxmlformats.org/officeDocument/2006/relationships/tags" Target="../tags/tag217.xml"/></Relationships>
</file>

<file path=ppt/slides/_rels/slide9.xml.rels><?xml version="1.0" encoding="UTF-8" standalone="yes"?>
<Relationships xmlns="http://schemas.openxmlformats.org/package/2006/relationships"><Relationship Id="rId9" Type="http://schemas.openxmlformats.org/officeDocument/2006/relationships/notesSlide" Target="../notesSlides/notesSlide4.xml"/><Relationship Id="rId8" Type="http://schemas.openxmlformats.org/officeDocument/2006/relationships/slideLayout" Target="../slideLayouts/slideLayout17.xml"/><Relationship Id="rId7" Type="http://schemas.openxmlformats.org/officeDocument/2006/relationships/tags" Target="../tags/tag233.xml"/><Relationship Id="rId6" Type="http://schemas.openxmlformats.org/officeDocument/2006/relationships/image" Target="../media/image1.jpeg"/><Relationship Id="rId5" Type="http://schemas.openxmlformats.org/officeDocument/2006/relationships/tags" Target="../tags/tag232.xml"/><Relationship Id="rId4" Type="http://schemas.openxmlformats.org/officeDocument/2006/relationships/tags" Target="../tags/tag231.xml"/><Relationship Id="rId3" Type="http://schemas.openxmlformats.org/officeDocument/2006/relationships/tags" Target="../tags/tag230.xml"/><Relationship Id="rId2" Type="http://schemas.openxmlformats.org/officeDocument/2006/relationships/tags" Target="../tags/tag229.xml"/><Relationship Id="rId1" Type="http://schemas.openxmlformats.org/officeDocument/2006/relationships/tags" Target="../tags/tag22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7" name="文本框 16"/>
          <p:cNvSpPr txBox="1"/>
          <p:nvPr>
            <p:custDataLst>
              <p:tags r:id="rId1"/>
            </p:custDataLst>
          </p:nvPr>
        </p:nvSpPr>
        <p:spPr>
          <a:xfrm>
            <a:off x="5607972" y="707949"/>
            <a:ext cx="606303" cy="521970"/>
          </a:xfrm>
          <a:prstGeom prst="rect">
            <a:avLst/>
          </a:prstGeom>
          <a:solidFill>
            <a:schemeClr val="accent1"/>
          </a:solidFill>
        </p:spPr>
        <p:txBody>
          <a:bodyPr wrap="square" rtlCol="0">
            <a:normAutofit fontScale="90000" lnSpcReduction="20000"/>
          </a:bodyPr>
          <a:lstStyle/>
          <a:p>
            <a:pPr algn="dist" fontAlgn="auto">
              <a:lnSpc>
                <a:spcPct val="130000"/>
              </a:lnSpc>
            </a:pPr>
            <a:r>
              <a:rPr lang="en-US" altLang="zh-CN" sz="2800" dirty="0">
                <a:solidFill>
                  <a:schemeClr val="lt1"/>
                </a:solidFill>
                <a:latin typeface="微软雅黑" panose="020B0503020204020204" charset="-122"/>
                <a:ea typeface="微软雅黑" panose="020B0503020204020204" charset="-122"/>
                <a:cs typeface="微软雅黑" panose="020B0503020204020204" charset="-122"/>
              </a:rPr>
              <a:t>01</a:t>
            </a:r>
            <a:endParaRPr lang="en-US" altLang="zh-CN" sz="2800"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8" name="文本框 17"/>
          <p:cNvSpPr txBox="1"/>
          <p:nvPr>
            <p:custDataLst>
              <p:tags r:id="rId2"/>
            </p:custDataLst>
          </p:nvPr>
        </p:nvSpPr>
        <p:spPr>
          <a:xfrm>
            <a:off x="6376347" y="801083"/>
            <a:ext cx="3538120" cy="521970"/>
          </a:xfrm>
          <a:prstGeom prst="rect">
            <a:avLst/>
          </a:prstGeom>
          <a:noFill/>
        </p:spPr>
        <p:txBody>
          <a:bodyPr wrap="square" rtlCol="0">
            <a:normAutofit/>
          </a:bodyPr>
          <a:lstStyle/>
          <a:p>
            <a:pPr fontAlgn="auto">
              <a:lnSpc>
                <a:spcPct val="130000"/>
              </a:lnSpc>
            </a:pPr>
            <a:r>
              <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济宁市民航事业发展中心</a:t>
            </a:r>
            <a:endPar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p:txBody>
      </p:sp>
      <p:sp>
        <p:nvSpPr>
          <p:cNvPr id="20" name="文本框 19"/>
          <p:cNvSpPr txBox="1"/>
          <p:nvPr>
            <p:custDataLst>
              <p:tags r:id="rId3"/>
            </p:custDataLst>
          </p:nvPr>
        </p:nvSpPr>
        <p:spPr>
          <a:xfrm>
            <a:off x="5607972" y="1400353"/>
            <a:ext cx="606303" cy="521970"/>
          </a:xfrm>
          <a:prstGeom prst="rect">
            <a:avLst/>
          </a:prstGeom>
          <a:solidFill>
            <a:schemeClr val="accent2"/>
          </a:solidFill>
        </p:spPr>
        <p:txBody>
          <a:bodyPr wrap="square" rtlCol="0">
            <a:normAutofit fontScale="90000" lnSpcReduction="20000"/>
          </a:bodyPr>
          <a:lstStyle/>
          <a:p>
            <a:pPr algn="dist" fontAlgn="auto">
              <a:lnSpc>
                <a:spcPct val="130000"/>
              </a:lnSpc>
            </a:pPr>
            <a:r>
              <a:rPr lang="en-US" altLang="zh-CN" sz="2800" dirty="0">
                <a:solidFill>
                  <a:schemeClr val="lt1"/>
                </a:solidFill>
                <a:latin typeface="微软雅黑" panose="020B0503020204020204" charset="-122"/>
                <a:ea typeface="微软雅黑" panose="020B0503020204020204" charset="-122"/>
                <a:cs typeface="微软雅黑" panose="020B0503020204020204" charset="-122"/>
              </a:rPr>
              <a:t>02</a:t>
            </a:r>
            <a:endParaRPr lang="en-US" altLang="zh-CN" sz="2800"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21" name="文本框 20"/>
          <p:cNvSpPr txBox="1"/>
          <p:nvPr>
            <p:custDataLst>
              <p:tags r:id="rId4"/>
            </p:custDataLst>
          </p:nvPr>
        </p:nvSpPr>
        <p:spPr>
          <a:xfrm>
            <a:off x="6376347" y="1495608"/>
            <a:ext cx="3538120" cy="521970"/>
          </a:xfrm>
          <a:prstGeom prst="rect">
            <a:avLst/>
          </a:prstGeom>
          <a:noFill/>
        </p:spPr>
        <p:txBody>
          <a:bodyPr wrap="square" rtlCol="0">
            <a:normAutofit fontScale="70000"/>
          </a:bodyPr>
          <a:lstStyle/>
          <a:p>
            <a:pPr fontAlgn="auto">
              <a:lnSpc>
                <a:spcPct val="130000"/>
              </a:lnSpc>
            </a:pPr>
            <a:r>
              <a:rPr lang="zh-CN" altLang="en-US" sz="157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关于印发《民航安全生产排查整治工作方案》的通 知</a:t>
            </a:r>
            <a:endParaRPr lang="zh-CN" altLang="en-US" sz="157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p:txBody>
      </p:sp>
      <p:sp>
        <p:nvSpPr>
          <p:cNvPr id="23" name="文本框 22"/>
          <p:cNvSpPr txBox="1"/>
          <p:nvPr>
            <p:custDataLst>
              <p:tags r:id="rId5"/>
            </p:custDataLst>
          </p:nvPr>
        </p:nvSpPr>
        <p:spPr>
          <a:xfrm>
            <a:off x="5607972" y="2092757"/>
            <a:ext cx="606304" cy="521971"/>
          </a:xfrm>
          <a:prstGeom prst="rect">
            <a:avLst/>
          </a:prstGeom>
          <a:solidFill>
            <a:schemeClr val="accent3"/>
          </a:solidFill>
        </p:spPr>
        <p:txBody>
          <a:bodyPr wrap="square" rtlCol="0">
            <a:normAutofit fontScale="90000" lnSpcReduction="20000"/>
          </a:bodyPr>
          <a:lstStyle/>
          <a:p>
            <a:pPr algn="dist" fontAlgn="auto">
              <a:lnSpc>
                <a:spcPct val="130000"/>
              </a:lnSpc>
            </a:pPr>
            <a:r>
              <a:rPr lang="en-US" altLang="zh-CN" sz="2800" dirty="0">
                <a:solidFill>
                  <a:schemeClr val="lt1"/>
                </a:solidFill>
                <a:latin typeface="微软雅黑" panose="020B0503020204020204" charset="-122"/>
                <a:ea typeface="微软雅黑" panose="020B0503020204020204" charset="-122"/>
                <a:cs typeface="微软雅黑" panose="020B0503020204020204" charset="-122"/>
              </a:rPr>
              <a:t>03</a:t>
            </a:r>
            <a:endParaRPr lang="en-US" altLang="zh-CN" sz="2800"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24" name="文本框 23"/>
          <p:cNvSpPr txBox="1"/>
          <p:nvPr>
            <p:custDataLst>
              <p:tags r:id="rId6"/>
            </p:custDataLst>
          </p:nvPr>
        </p:nvSpPr>
        <p:spPr>
          <a:xfrm>
            <a:off x="6376347" y="2190133"/>
            <a:ext cx="3538120" cy="521970"/>
          </a:xfrm>
          <a:prstGeom prst="rect">
            <a:avLst/>
          </a:prstGeom>
          <a:noFill/>
        </p:spPr>
        <p:txBody>
          <a:bodyPr wrap="square" rtlCol="0">
            <a:normAutofit/>
          </a:bodyPr>
          <a:lstStyle/>
          <a:p>
            <a:pPr fontAlgn="auto">
              <a:lnSpc>
                <a:spcPct val="130000"/>
              </a:lnSpc>
            </a:pPr>
            <a:r>
              <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济宁市民航事业发展中心</a:t>
            </a:r>
            <a:endPar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p:txBody>
      </p:sp>
      <p:sp>
        <p:nvSpPr>
          <p:cNvPr id="26" name="文本框 25"/>
          <p:cNvSpPr txBox="1"/>
          <p:nvPr>
            <p:custDataLst>
              <p:tags r:id="rId7"/>
            </p:custDataLst>
          </p:nvPr>
        </p:nvSpPr>
        <p:spPr>
          <a:xfrm>
            <a:off x="5607972" y="2785162"/>
            <a:ext cx="606303" cy="521970"/>
          </a:xfrm>
          <a:prstGeom prst="rect">
            <a:avLst/>
          </a:prstGeom>
          <a:solidFill>
            <a:schemeClr val="accent4"/>
          </a:solidFill>
        </p:spPr>
        <p:txBody>
          <a:bodyPr wrap="square" rtlCol="0">
            <a:normAutofit fontScale="90000" lnSpcReduction="20000"/>
          </a:bodyPr>
          <a:lstStyle/>
          <a:p>
            <a:pPr algn="dist" fontAlgn="auto">
              <a:lnSpc>
                <a:spcPct val="130000"/>
              </a:lnSpc>
            </a:pPr>
            <a:r>
              <a:rPr lang="en-US" altLang="zh-CN" sz="2800" dirty="0">
                <a:solidFill>
                  <a:schemeClr val="lt1"/>
                </a:solidFill>
                <a:latin typeface="微软雅黑" panose="020B0503020204020204" charset="-122"/>
                <a:ea typeface="微软雅黑" panose="020B0503020204020204" charset="-122"/>
                <a:cs typeface="微软雅黑" panose="020B0503020204020204" charset="-122"/>
              </a:rPr>
              <a:t>04</a:t>
            </a:r>
            <a:endParaRPr lang="en-US" altLang="zh-CN" sz="2800"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29" name="文本框 28"/>
          <p:cNvSpPr txBox="1"/>
          <p:nvPr>
            <p:custDataLst>
              <p:tags r:id="rId8"/>
            </p:custDataLst>
          </p:nvPr>
        </p:nvSpPr>
        <p:spPr>
          <a:xfrm>
            <a:off x="6376347" y="2884658"/>
            <a:ext cx="3538120" cy="521970"/>
          </a:xfrm>
          <a:prstGeom prst="rect">
            <a:avLst/>
          </a:prstGeom>
          <a:noFill/>
        </p:spPr>
        <p:txBody>
          <a:bodyPr wrap="square" rtlCol="0">
            <a:normAutofit/>
          </a:bodyPr>
          <a:lstStyle/>
          <a:p>
            <a:pPr fontAlgn="auto">
              <a:lnSpc>
                <a:spcPct val="130000"/>
              </a:lnSpc>
            </a:pPr>
            <a:r>
              <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关于民航安全生产排查整治工作方案</a:t>
            </a:r>
            <a:endPar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p:txBody>
      </p:sp>
      <p:sp>
        <p:nvSpPr>
          <p:cNvPr id="27" name="文本框 26"/>
          <p:cNvSpPr txBox="1"/>
          <p:nvPr>
            <p:custDataLst>
              <p:tags r:id="rId9"/>
            </p:custDataLst>
          </p:nvPr>
        </p:nvSpPr>
        <p:spPr>
          <a:xfrm>
            <a:off x="5607972" y="3477566"/>
            <a:ext cx="606303" cy="521970"/>
          </a:xfrm>
          <a:prstGeom prst="rect">
            <a:avLst/>
          </a:prstGeom>
          <a:solidFill>
            <a:schemeClr val="accent5"/>
          </a:solidFill>
        </p:spPr>
        <p:txBody>
          <a:bodyPr wrap="square" rtlCol="0">
            <a:normAutofit fontScale="90000" lnSpcReduction="20000"/>
          </a:bodyPr>
          <a:lstStyle/>
          <a:p>
            <a:pPr algn="dist" fontAlgn="auto">
              <a:lnSpc>
                <a:spcPct val="130000"/>
              </a:lnSpc>
            </a:pPr>
            <a:r>
              <a:rPr lang="en-US" altLang="zh-CN" sz="2800" dirty="0">
                <a:solidFill>
                  <a:schemeClr val="lt1"/>
                </a:solidFill>
                <a:latin typeface="微软雅黑" panose="020B0503020204020204" charset="-122"/>
                <a:ea typeface="微软雅黑" panose="020B0503020204020204" charset="-122"/>
                <a:cs typeface="微软雅黑" panose="020B0503020204020204" charset="-122"/>
              </a:rPr>
              <a:t>05</a:t>
            </a:r>
            <a:endParaRPr lang="en-US" altLang="zh-CN" sz="2800"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custDataLst>
              <p:tags r:id="rId10"/>
            </p:custDataLst>
          </p:nvPr>
        </p:nvSpPr>
        <p:spPr>
          <a:xfrm>
            <a:off x="6376347" y="3579183"/>
            <a:ext cx="3538120" cy="521970"/>
          </a:xfrm>
          <a:prstGeom prst="rect">
            <a:avLst/>
          </a:prstGeom>
          <a:noFill/>
        </p:spPr>
        <p:txBody>
          <a:bodyPr wrap="square" rtlCol="0">
            <a:normAutofit/>
          </a:bodyPr>
          <a:lstStyle/>
          <a:p>
            <a:pPr fontAlgn="auto">
              <a:lnSpc>
                <a:spcPct val="130000"/>
              </a:lnSpc>
            </a:pPr>
            <a:r>
              <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指导思想</a:t>
            </a:r>
            <a:endPar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p:txBody>
      </p:sp>
      <p:sp>
        <p:nvSpPr>
          <p:cNvPr id="13" name="文本框 12"/>
          <p:cNvSpPr txBox="1"/>
          <p:nvPr>
            <p:custDataLst>
              <p:tags r:id="rId11"/>
            </p:custDataLst>
          </p:nvPr>
        </p:nvSpPr>
        <p:spPr>
          <a:xfrm>
            <a:off x="5607972" y="4169970"/>
            <a:ext cx="606304" cy="521971"/>
          </a:xfrm>
          <a:prstGeom prst="rect">
            <a:avLst/>
          </a:prstGeom>
          <a:solidFill>
            <a:schemeClr val="accent5"/>
          </a:solidFill>
        </p:spPr>
        <p:txBody>
          <a:bodyPr wrap="square" rtlCol="0">
            <a:normAutofit fontScale="90000" lnSpcReduction="20000"/>
          </a:bodyPr>
          <a:lstStyle/>
          <a:p>
            <a:pPr algn="dist" fontAlgn="auto">
              <a:lnSpc>
                <a:spcPct val="130000"/>
              </a:lnSpc>
            </a:pPr>
            <a:r>
              <a:rPr lang="en-US" altLang="zh-CN" sz="2800" dirty="0">
                <a:solidFill>
                  <a:schemeClr val="lt1"/>
                </a:solidFill>
                <a:latin typeface="微软雅黑" panose="020B0503020204020204" charset="-122"/>
                <a:ea typeface="微软雅黑" panose="020B0503020204020204" charset="-122"/>
                <a:cs typeface="微软雅黑" panose="020B0503020204020204" charset="-122"/>
              </a:rPr>
              <a:t>06</a:t>
            </a:r>
            <a:endParaRPr lang="en-US" altLang="zh-CN" sz="2800"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4" name="文本框 13"/>
          <p:cNvSpPr txBox="1"/>
          <p:nvPr>
            <p:custDataLst>
              <p:tags r:id="rId12"/>
            </p:custDataLst>
          </p:nvPr>
        </p:nvSpPr>
        <p:spPr>
          <a:xfrm>
            <a:off x="6376347" y="4273708"/>
            <a:ext cx="3538120" cy="521970"/>
          </a:xfrm>
          <a:prstGeom prst="rect">
            <a:avLst/>
          </a:prstGeom>
          <a:noFill/>
        </p:spPr>
        <p:txBody>
          <a:bodyPr wrap="square" rtlCol="0">
            <a:normAutofit/>
          </a:bodyPr>
          <a:lstStyle/>
          <a:p>
            <a:pPr fontAlgn="auto">
              <a:lnSpc>
                <a:spcPct val="130000"/>
              </a:lnSpc>
            </a:pPr>
            <a:r>
              <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组织机构</a:t>
            </a:r>
            <a:endPar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custDataLst>
              <p:tags r:id="rId13"/>
            </p:custDataLst>
          </p:nvPr>
        </p:nvSpPr>
        <p:spPr>
          <a:xfrm>
            <a:off x="5607972" y="4862375"/>
            <a:ext cx="606303" cy="521970"/>
          </a:xfrm>
          <a:prstGeom prst="rect">
            <a:avLst/>
          </a:prstGeom>
          <a:solidFill>
            <a:schemeClr val="accent5"/>
          </a:solidFill>
        </p:spPr>
        <p:txBody>
          <a:bodyPr wrap="square" rtlCol="0">
            <a:normAutofit fontScale="90000" lnSpcReduction="20000"/>
          </a:bodyPr>
          <a:lstStyle/>
          <a:p>
            <a:pPr algn="dist" fontAlgn="auto">
              <a:lnSpc>
                <a:spcPct val="130000"/>
              </a:lnSpc>
            </a:pPr>
            <a:r>
              <a:rPr lang="en-US" altLang="zh-CN" sz="2800" dirty="0">
                <a:solidFill>
                  <a:schemeClr val="lt1"/>
                </a:solidFill>
                <a:latin typeface="微软雅黑" panose="020B0503020204020204" charset="-122"/>
                <a:ea typeface="微软雅黑" panose="020B0503020204020204" charset="-122"/>
                <a:cs typeface="微软雅黑" panose="020B0503020204020204" charset="-122"/>
              </a:rPr>
              <a:t>07</a:t>
            </a:r>
            <a:endParaRPr lang="en-US" altLang="zh-CN" sz="2800"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6" name="文本框 15"/>
          <p:cNvSpPr txBox="1"/>
          <p:nvPr>
            <p:custDataLst>
              <p:tags r:id="rId14"/>
            </p:custDataLst>
          </p:nvPr>
        </p:nvSpPr>
        <p:spPr>
          <a:xfrm>
            <a:off x="6376347" y="4968233"/>
            <a:ext cx="3538120" cy="521970"/>
          </a:xfrm>
          <a:prstGeom prst="rect">
            <a:avLst/>
          </a:prstGeom>
          <a:noFill/>
        </p:spPr>
        <p:txBody>
          <a:bodyPr wrap="square" rtlCol="0">
            <a:normAutofit/>
          </a:bodyPr>
          <a:lstStyle/>
          <a:p>
            <a:pPr fontAlgn="auto">
              <a:lnSpc>
                <a:spcPct val="130000"/>
              </a:lnSpc>
            </a:pPr>
            <a:r>
              <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主要内容</a:t>
            </a:r>
            <a:endPar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p:txBody>
      </p:sp>
      <p:sp>
        <p:nvSpPr>
          <p:cNvPr id="19" name="文本框 18"/>
          <p:cNvSpPr txBox="1"/>
          <p:nvPr>
            <p:custDataLst>
              <p:tags r:id="rId15"/>
            </p:custDataLst>
          </p:nvPr>
        </p:nvSpPr>
        <p:spPr>
          <a:xfrm>
            <a:off x="5607972" y="5554776"/>
            <a:ext cx="606304" cy="521971"/>
          </a:xfrm>
          <a:prstGeom prst="rect">
            <a:avLst/>
          </a:prstGeom>
          <a:solidFill>
            <a:schemeClr val="accent5"/>
          </a:solidFill>
        </p:spPr>
        <p:txBody>
          <a:bodyPr wrap="square" rtlCol="0">
            <a:normAutofit fontScale="90000" lnSpcReduction="20000"/>
          </a:bodyPr>
          <a:lstStyle/>
          <a:p>
            <a:pPr algn="dist" fontAlgn="auto">
              <a:lnSpc>
                <a:spcPct val="130000"/>
              </a:lnSpc>
            </a:pPr>
            <a:r>
              <a:rPr lang="en-US" altLang="zh-CN" sz="2800" dirty="0">
                <a:solidFill>
                  <a:schemeClr val="lt1"/>
                </a:solidFill>
                <a:latin typeface="微软雅黑" panose="020B0503020204020204" charset="-122"/>
                <a:ea typeface="微软雅黑" panose="020B0503020204020204" charset="-122"/>
                <a:cs typeface="微软雅黑" panose="020B0503020204020204" charset="-122"/>
              </a:rPr>
              <a:t>08</a:t>
            </a:r>
            <a:endParaRPr lang="en-US" altLang="zh-CN" sz="2800"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22" name="文本框 21"/>
          <p:cNvSpPr txBox="1"/>
          <p:nvPr>
            <p:custDataLst>
              <p:tags r:id="rId16"/>
            </p:custDataLst>
          </p:nvPr>
        </p:nvSpPr>
        <p:spPr>
          <a:xfrm>
            <a:off x="6376347" y="5662758"/>
            <a:ext cx="3538120" cy="521970"/>
          </a:xfrm>
          <a:prstGeom prst="rect">
            <a:avLst/>
          </a:prstGeom>
          <a:noFill/>
        </p:spPr>
        <p:txBody>
          <a:bodyPr wrap="square" rtlCol="0">
            <a:normAutofit/>
          </a:bodyPr>
          <a:lstStyle/>
          <a:p>
            <a:pPr fontAlgn="auto">
              <a:lnSpc>
                <a:spcPct val="130000"/>
              </a:lnSpc>
            </a:pPr>
            <a:r>
              <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工作要求</a:t>
            </a:r>
            <a:endParaRPr lang="zh-CN" altLang="en-US" sz="16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p:txBody>
      </p:sp>
      <p:sp>
        <p:nvSpPr>
          <p:cNvPr id="25" name="文本框 24"/>
          <p:cNvSpPr txBox="1"/>
          <p:nvPr>
            <p:custDataLst>
              <p:tags r:id="rId17"/>
            </p:custDataLst>
          </p:nvPr>
        </p:nvSpPr>
        <p:spPr>
          <a:xfrm>
            <a:off x="2738969" y="1782733"/>
            <a:ext cx="1858645" cy="2553335"/>
          </a:xfrm>
          <a:prstGeom prst="rect">
            <a:avLst/>
          </a:prstGeom>
          <a:noFill/>
        </p:spPr>
        <p:txBody>
          <a:bodyPr wrap="square" rtlCol="0">
            <a:normAutofit lnSpcReduction="20000"/>
          </a:bodyPr>
          <a:lstStyle/>
          <a:p>
            <a:pPr algn="dist" fontAlgn="auto">
              <a:lnSpc>
                <a:spcPct val="130000"/>
              </a:lnSpc>
            </a:pPr>
            <a:r>
              <a:rPr lang="zh-CN" altLang="en-US" sz="7245" dirty="0">
                <a:solidFill>
                  <a:schemeClr val="dk1">
                    <a:lumMod val="85000"/>
                    <a:lumOff val="15000"/>
                  </a:schemeClr>
                </a:solidFill>
                <a:latin typeface="微软雅黑" panose="020B0503020204020204" charset="-122"/>
                <a:ea typeface="微软雅黑" panose="020B0503020204020204" charset="-122"/>
              </a:rPr>
              <a:t>目录</a:t>
            </a:r>
            <a:endParaRPr lang="zh-CN" altLang="en-US" sz="7245" dirty="0">
              <a:solidFill>
                <a:schemeClr val="dk1">
                  <a:lumMod val="85000"/>
                  <a:lumOff val="15000"/>
                </a:schemeClr>
              </a:solidFill>
              <a:latin typeface="微软雅黑" panose="020B0503020204020204" charset="-122"/>
              <a:ea typeface="微软雅黑" panose="020B0503020204020204" charset="-122"/>
            </a:endParaRPr>
          </a:p>
        </p:txBody>
      </p:sp>
    </p:spTree>
    <p:custDataLst>
      <p:tags r:id="rId18"/>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矩形 6"/>
          <p:cNvSpPr/>
          <p:nvPr>
            <p:custDataLst>
              <p:tags r:id="rId1"/>
            </p:custDataLst>
          </p:nvPr>
        </p:nvSpPr>
        <p:spPr>
          <a:xfrm>
            <a:off x="0" y="0"/>
            <a:ext cx="12192000" cy="6858000"/>
          </a:xfrm>
          <a:prstGeom prst="rect">
            <a:avLst/>
          </a:prstGeom>
          <a:pattFill prst="ltDnDiag">
            <a:fgClr>
              <a:schemeClr val="lt1">
                <a:lumMod val="85000"/>
              </a:schemeClr>
            </a:fgClr>
            <a:bgClr>
              <a:schemeClr val="l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dirty="0">
              <a:solidFill>
                <a:schemeClr val="lt1"/>
              </a:solidFill>
              <a:latin typeface="微软雅黑" panose="020B0503020204020204" charset="-122"/>
              <a:ea typeface="微软雅黑" panose="020B0503020204020204" charset="-122"/>
            </a:endParaRPr>
          </a:p>
        </p:txBody>
      </p:sp>
      <p:sp>
        <p:nvSpPr>
          <p:cNvPr id="15" name="直角三角形 14"/>
          <p:cNvSpPr/>
          <p:nvPr>
            <p:custDataLst>
              <p:tags r:id="rId2"/>
            </p:custDataLst>
          </p:nvPr>
        </p:nvSpPr>
        <p:spPr>
          <a:xfrm rot="10800000">
            <a:off x="9684884" y="0"/>
            <a:ext cx="2507116" cy="2507116"/>
          </a:xfrm>
          <a:prstGeom prst="rtTriangle">
            <a:avLst/>
          </a:prstGeom>
          <a:solidFill>
            <a:schemeClr val="dk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14" name="任意多边形: 形状 13"/>
          <p:cNvSpPr/>
          <p:nvPr>
            <p:custDataLst>
              <p:tags r:id="rId3"/>
            </p:custDataLst>
          </p:nvPr>
        </p:nvSpPr>
        <p:spPr>
          <a:xfrm flipH="1">
            <a:off x="0" y="182130"/>
            <a:ext cx="6666591" cy="6675871"/>
          </a:xfrm>
          <a:custGeom>
            <a:avLst/>
            <a:gdLst>
              <a:gd name="connsiteX0" fmla="*/ 6666591 w 6666591"/>
              <a:gd name="connsiteY0" fmla="*/ 0 h 6675871"/>
              <a:gd name="connsiteX1" fmla="*/ 0 w 6666591"/>
              <a:gd name="connsiteY1" fmla="*/ 6675871 h 6675871"/>
              <a:gd name="connsiteX2" fmla="*/ 103876 w 6666591"/>
              <a:gd name="connsiteY2" fmla="*/ 6675871 h 6675871"/>
              <a:gd name="connsiteX3" fmla="*/ 6666591 w 6666591"/>
              <a:gd name="connsiteY3" fmla="*/ 104021 h 6675871"/>
            </a:gdLst>
            <a:ahLst/>
            <a:cxnLst>
              <a:cxn ang="0">
                <a:pos x="connsiteX0" y="connsiteY0"/>
              </a:cxn>
              <a:cxn ang="0">
                <a:pos x="connsiteX1" y="connsiteY1"/>
              </a:cxn>
              <a:cxn ang="0">
                <a:pos x="connsiteX2" y="connsiteY2"/>
              </a:cxn>
              <a:cxn ang="0">
                <a:pos x="connsiteX3" y="connsiteY3"/>
              </a:cxn>
            </a:cxnLst>
            <a:rect l="l" t="t" r="r" b="b"/>
            <a:pathLst>
              <a:path w="6666591" h="6675871">
                <a:moveTo>
                  <a:pt x="6666591" y="0"/>
                </a:moveTo>
                <a:lnTo>
                  <a:pt x="0" y="6675871"/>
                </a:lnTo>
                <a:lnTo>
                  <a:pt x="103876" y="6675871"/>
                </a:lnTo>
                <a:lnTo>
                  <a:pt x="6666591" y="10402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11" name="直角三角形 10"/>
          <p:cNvSpPr/>
          <p:nvPr>
            <p:custDataLst>
              <p:tags r:id="rId4"/>
            </p:custDataLst>
          </p:nvPr>
        </p:nvSpPr>
        <p:spPr>
          <a:xfrm>
            <a:off x="0" y="573314"/>
            <a:ext cx="6284686" cy="6284686"/>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8" name="矩形 7"/>
          <p:cNvSpPr/>
          <p:nvPr>
            <p:custDataLst>
              <p:tags r:id="rId5"/>
            </p:custDataLst>
          </p:nvPr>
        </p:nvSpPr>
        <p:spPr>
          <a:xfrm>
            <a:off x="0" y="1035957"/>
            <a:ext cx="12192000" cy="4786086"/>
          </a:xfrm>
          <a:prstGeom prst="rect">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3" name="文本框 2"/>
          <p:cNvSpPr txBox="1"/>
          <p:nvPr>
            <p:custDataLst>
              <p:tags r:id="rId6"/>
            </p:custDataLst>
          </p:nvPr>
        </p:nvSpPr>
        <p:spPr>
          <a:xfrm>
            <a:off x="669882" y="2804659"/>
            <a:ext cx="10852237" cy="2176145"/>
          </a:xfrm>
          <a:prstGeom prst="rect">
            <a:avLst/>
          </a:prstGeom>
          <a:noFill/>
        </p:spPr>
        <p:txBody>
          <a:bodyPr wrap="square" lIns="90000" tIns="46800" rIns="90000" bIns="46800" rtlCol="0">
            <a:normAutofit/>
          </a:bodyPr>
          <a:lstStyle>
            <a:defPPr>
              <a:defRPr lang="zh-CN"/>
            </a:defPPr>
            <a:lvl1pPr fontAlgn="auto">
              <a:lnSpc>
                <a:spcPct val="130000"/>
              </a:lnSpc>
              <a:spcAft>
                <a:spcPts val="1000"/>
              </a:spcAft>
              <a:defRPr sz="1600" spc="150"/>
            </a:lvl1pPr>
          </a:lstStyle>
          <a:p>
            <a:pPr marL="355600" indent="-355600" fontAlgn="ctr">
              <a:spcBef>
                <a:spcPts val="1000"/>
              </a:spcBef>
              <a:spcAft>
                <a:spcPts val="0"/>
              </a:spcAft>
              <a:buClr>
                <a:schemeClr val="tx2"/>
              </a:buClr>
              <a:buSzPct val="100000"/>
              <a:buFont typeface="WPS-Bullets" pitchFamily="2" charset="0"/>
              <a:buChar char=""/>
            </a:pPr>
            <a:r>
              <a:rPr lang="zh-CN" altLang="en-US" sz="1900" b="1" dirty="0">
                <a:solidFill>
                  <a:schemeClr val="dk1">
                    <a:lumMod val="65000"/>
                    <a:lumOff val="35000"/>
                  </a:schemeClr>
                </a:solidFill>
                <a:latin typeface="微软雅黑" panose="020B0503020204020204" charset="-122"/>
                <a:ea typeface="微软雅黑" panose="020B0503020204020204" charset="-122"/>
                <a:cs typeface="微软雅黑" panose="020B0503020204020204" charset="-122"/>
              </a:rPr>
              <a:t>强化工作纪律，严肃追责问责。严格执行安全生产工作的各项制度和工作纪律，民航中心班子成员要加强排查整治过程中的督导检查，对在安全隐患排查整治过程中发现的不作为、慢作为、乱作为或推诿扯皮、问题整改不及时的</a:t>
            </a:r>
            <a:endParaRPr lang="zh-CN" altLang="en-US" sz="1900" b="1" dirty="0">
              <a:solidFill>
                <a:schemeClr val="dk1">
                  <a:lumMod val="65000"/>
                  <a:lumOff val="35000"/>
                </a:schemeClr>
              </a:solidFill>
              <a:latin typeface="微软雅黑" panose="020B0503020204020204" charset="-122"/>
              <a:ea typeface="微软雅黑" panose="020B0503020204020204" charset="-122"/>
              <a:cs typeface="微软雅黑" panose="020B0503020204020204" charset="-122"/>
            </a:endParaRPr>
          </a:p>
          <a:p>
            <a:pPr marL="355600" indent="-355600" fontAlgn="ctr">
              <a:spcBef>
                <a:spcPts val="1000"/>
              </a:spcBef>
              <a:spcAft>
                <a:spcPts val="0"/>
              </a:spcAft>
              <a:buClr>
                <a:schemeClr val="tx2"/>
              </a:buClr>
              <a:buSzPct val="100000"/>
              <a:buFont typeface="WPS-Bullets" pitchFamily="2" charset="0"/>
              <a:buChar char=""/>
            </a:pPr>
            <a:r>
              <a:rPr lang="zh-CN" altLang="en-US" sz="1900" b="1" dirty="0">
                <a:solidFill>
                  <a:schemeClr val="dk1">
                    <a:lumMod val="65000"/>
                    <a:lumOff val="35000"/>
                  </a:schemeClr>
                </a:solidFill>
                <a:latin typeface="微软雅黑" panose="020B0503020204020204" charset="-122"/>
                <a:ea typeface="微软雅黑" panose="020B0503020204020204" charset="-122"/>
                <a:cs typeface="微软雅黑" panose="020B0503020204020204" charset="-122"/>
              </a:rPr>
              <a:t>  于4月30日前完成民航安全生产隐患排查及问题整改，机场公司将排查整治情况及佐证材料报及时中心安全保障科。</a:t>
            </a:r>
            <a:endParaRPr lang="zh-CN" altLang="en-US" sz="1900" b="1" dirty="0">
              <a:solidFill>
                <a:schemeClr val="dk1">
                  <a:lumMod val="65000"/>
                  <a:lumOff val="35000"/>
                </a:schemeClr>
              </a:solidFill>
              <a:latin typeface="微软雅黑" panose="020B0503020204020204" charset="-122"/>
              <a:ea typeface="微软雅黑" panose="020B0503020204020204" charset="-122"/>
              <a:cs typeface="微软雅黑" panose="020B0503020204020204" charset="-122"/>
            </a:endParaRPr>
          </a:p>
        </p:txBody>
      </p:sp>
      <p:sp>
        <p:nvSpPr>
          <p:cNvPr id="9" name="文本框 8"/>
          <p:cNvSpPr txBox="1"/>
          <p:nvPr>
            <p:custDataLst>
              <p:tags r:id="rId7"/>
            </p:custDataLst>
          </p:nvPr>
        </p:nvSpPr>
        <p:spPr>
          <a:xfrm>
            <a:off x="669882" y="1877196"/>
            <a:ext cx="10566484" cy="629920"/>
          </a:xfrm>
          <a:prstGeom prst="rect">
            <a:avLst/>
          </a:prstGeom>
          <a:noFill/>
        </p:spPr>
        <p:txBody>
          <a:bodyPr wrap="square" lIns="90000" tIns="46800" rIns="90000" bIns="46800" rtlCol="0">
            <a:normAutofit fontScale="90000"/>
          </a:bodyPr>
          <a:lstStyle/>
          <a:p>
            <a:r>
              <a:rPr lang="zh-CN" altLang="en-US" sz="3555" b="1" spc="300" dirty="0">
                <a:solidFill>
                  <a:schemeClr val="dk1">
                    <a:lumMod val="75000"/>
                    <a:lumOff val="25000"/>
                  </a:schemeClr>
                </a:solidFill>
                <a:latin typeface="微软雅黑" panose="020B0503020204020204" charset="-122"/>
                <a:ea typeface="微软雅黑" panose="020B0503020204020204" charset="-122"/>
              </a:rPr>
              <a:t>工作要求</a:t>
            </a:r>
            <a:endParaRPr lang="zh-CN" altLang="en-US" sz="3555" b="1" spc="300" dirty="0">
              <a:solidFill>
                <a:schemeClr val="dk1">
                  <a:lumMod val="75000"/>
                  <a:lumOff val="25000"/>
                </a:schemeClr>
              </a:solidFill>
              <a:latin typeface="微软雅黑" panose="020B0503020204020204" charset="-122"/>
              <a:ea typeface="微软雅黑" panose="020B0503020204020204" charset="-122"/>
            </a:endParaRPr>
          </a:p>
        </p:txBody>
      </p:sp>
      <p:sp>
        <p:nvSpPr>
          <p:cNvPr id="16" name="直角三角形 15"/>
          <p:cNvSpPr/>
          <p:nvPr>
            <p:custDataLst>
              <p:tags r:id="rId8"/>
            </p:custDataLst>
          </p:nvPr>
        </p:nvSpPr>
        <p:spPr>
          <a:xfrm rot="10800000">
            <a:off x="9684884" y="0"/>
            <a:ext cx="2507116" cy="2507116"/>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Tree>
    <p:custDataLst>
      <p:tags r:id="rId9"/>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4" name="椭圆 13"/>
          <p:cNvSpPr/>
          <p:nvPr>
            <p:custDataLst>
              <p:tags r:id="rId1"/>
            </p:custDataLst>
          </p:nvPr>
        </p:nvSpPr>
        <p:spPr>
          <a:xfrm>
            <a:off x="1041896" y="4502262"/>
            <a:ext cx="1225503" cy="1225503"/>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18" name="任意多边形: 形状 17"/>
          <p:cNvSpPr/>
          <p:nvPr>
            <p:custDataLst>
              <p:tags r:id="rId2"/>
            </p:custDataLst>
          </p:nvPr>
        </p:nvSpPr>
        <p:spPr>
          <a:xfrm>
            <a:off x="8593078" y="0"/>
            <a:ext cx="3165630" cy="2522918"/>
          </a:xfrm>
          <a:custGeom>
            <a:avLst/>
            <a:gdLst>
              <a:gd name="connsiteX0" fmla="*/ 311550 w 3165630"/>
              <a:gd name="connsiteY0" fmla="*/ 0 h 2522918"/>
              <a:gd name="connsiteX1" fmla="*/ 2854080 w 3165630"/>
              <a:gd name="connsiteY1" fmla="*/ 0 h 2522918"/>
              <a:gd name="connsiteX2" fmla="*/ 2895310 w 3165630"/>
              <a:gd name="connsiteY2" fmla="*/ 55136 h 2522918"/>
              <a:gd name="connsiteX3" fmla="*/ 3165630 w 3165630"/>
              <a:gd name="connsiteY3" fmla="*/ 940103 h 2522918"/>
              <a:gd name="connsiteX4" fmla="*/ 1582815 w 3165630"/>
              <a:gd name="connsiteY4" fmla="*/ 2522918 h 2522918"/>
              <a:gd name="connsiteX5" fmla="*/ 0 w 3165630"/>
              <a:gd name="connsiteY5" fmla="*/ 940103 h 2522918"/>
              <a:gd name="connsiteX6" fmla="*/ 270320 w 3165630"/>
              <a:gd name="connsiteY6" fmla="*/ 55136 h 2522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65630" h="2522918">
                <a:moveTo>
                  <a:pt x="311550" y="0"/>
                </a:moveTo>
                <a:lnTo>
                  <a:pt x="2854080" y="0"/>
                </a:lnTo>
                <a:lnTo>
                  <a:pt x="2895310" y="55136"/>
                </a:lnTo>
                <a:cubicBezTo>
                  <a:pt x="3065976" y="307755"/>
                  <a:pt x="3165630" y="612291"/>
                  <a:pt x="3165630" y="940103"/>
                </a:cubicBezTo>
                <a:cubicBezTo>
                  <a:pt x="3165630" y="1814268"/>
                  <a:pt x="2456980" y="2522918"/>
                  <a:pt x="1582815" y="2522918"/>
                </a:cubicBezTo>
                <a:cubicBezTo>
                  <a:pt x="708650" y="2522918"/>
                  <a:pt x="0" y="1814268"/>
                  <a:pt x="0" y="940103"/>
                </a:cubicBezTo>
                <a:cubicBezTo>
                  <a:pt x="0" y="612291"/>
                  <a:pt x="99654" y="307755"/>
                  <a:pt x="270320" y="55136"/>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15" name="矩形: 圆角 14"/>
          <p:cNvSpPr/>
          <p:nvPr>
            <p:custDataLst>
              <p:tags r:id="rId3"/>
            </p:custDataLst>
          </p:nvPr>
        </p:nvSpPr>
        <p:spPr>
          <a:xfrm>
            <a:off x="1733539" y="584982"/>
            <a:ext cx="8724923" cy="5202286"/>
          </a:xfrm>
          <a:prstGeom prst="roundRect">
            <a:avLst>
              <a:gd name="adj" fmla="val 7762"/>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8" name="任意多边形: 形状 7"/>
          <p:cNvSpPr/>
          <p:nvPr>
            <p:custDataLst>
              <p:tags r:id="rId4"/>
            </p:custDataLst>
          </p:nvPr>
        </p:nvSpPr>
        <p:spPr>
          <a:xfrm>
            <a:off x="11725577" y="2187124"/>
            <a:ext cx="466423" cy="932846"/>
          </a:xfrm>
          <a:custGeom>
            <a:avLst/>
            <a:gdLst>
              <a:gd name="connsiteX0" fmla="*/ 466423 w 466423"/>
              <a:gd name="connsiteY0" fmla="*/ 0 h 932846"/>
              <a:gd name="connsiteX1" fmla="*/ 466423 w 466423"/>
              <a:gd name="connsiteY1" fmla="*/ 932846 h 932846"/>
              <a:gd name="connsiteX2" fmla="*/ 0 w 466423"/>
              <a:gd name="connsiteY2" fmla="*/ 466423 h 932846"/>
              <a:gd name="connsiteX3" fmla="*/ 466423 w 466423"/>
              <a:gd name="connsiteY3" fmla="*/ 0 h 932846"/>
            </a:gdLst>
            <a:ahLst/>
            <a:cxnLst>
              <a:cxn ang="0">
                <a:pos x="connsiteX0" y="connsiteY0"/>
              </a:cxn>
              <a:cxn ang="0">
                <a:pos x="connsiteX1" y="connsiteY1"/>
              </a:cxn>
              <a:cxn ang="0">
                <a:pos x="connsiteX2" y="connsiteY2"/>
              </a:cxn>
              <a:cxn ang="0">
                <a:pos x="connsiteX3" y="connsiteY3"/>
              </a:cxn>
            </a:cxnLst>
            <a:rect l="l" t="t" r="r" b="b"/>
            <a:pathLst>
              <a:path w="466423" h="932846">
                <a:moveTo>
                  <a:pt x="466423" y="0"/>
                </a:moveTo>
                <a:lnTo>
                  <a:pt x="466423" y="932846"/>
                </a:lnTo>
                <a:cubicBezTo>
                  <a:pt x="208825" y="932846"/>
                  <a:pt x="0" y="724021"/>
                  <a:pt x="0" y="466423"/>
                </a:cubicBezTo>
                <a:cubicBezTo>
                  <a:pt x="0" y="208825"/>
                  <a:pt x="208825" y="0"/>
                  <a:pt x="466423" y="0"/>
                </a:cubicBez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11" name="矩形 10"/>
          <p:cNvSpPr/>
          <p:nvPr>
            <p:custDataLst>
              <p:tags r:id="rId5"/>
            </p:custDataLst>
          </p:nvPr>
        </p:nvSpPr>
        <p:spPr>
          <a:xfrm>
            <a:off x="0" y="6154057"/>
            <a:ext cx="12192000" cy="703943"/>
          </a:xfrm>
          <a:prstGeom prst="rect">
            <a:avLst/>
          </a:prstGeom>
          <a:solidFill>
            <a:schemeClr val="dk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12" name="椭圆 11"/>
          <p:cNvSpPr/>
          <p:nvPr>
            <p:custDataLst>
              <p:tags r:id="rId6"/>
            </p:custDataLst>
          </p:nvPr>
        </p:nvSpPr>
        <p:spPr>
          <a:xfrm>
            <a:off x="1927878" y="5776686"/>
            <a:ext cx="566057" cy="566057"/>
          </a:xfrm>
          <a:prstGeom prst="ellipse">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13" name="椭圆 12"/>
          <p:cNvSpPr/>
          <p:nvPr>
            <p:custDataLst>
              <p:tags r:id="rId7"/>
            </p:custDataLst>
          </p:nvPr>
        </p:nvSpPr>
        <p:spPr>
          <a:xfrm>
            <a:off x="2033435" y="5879933"/>
            <a:ext cx="356787" cy="356787"/>
          </a:xfrm>
          <a:prstGeom prst="ellipse">
            <a:avLst/>
          </a:prstGeom>
          <a:solidFill>
            <a:schemeClr val="dk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grpSp>
        <p:nvGrpSpPr>
          <p:cNvPr id="22" name="组合 21"/>
          <p:cNvGrpSpPr/>
          <p:nvPr>
            <p:custDataLst>
              <p:tags r:id="rId8"/>
            </p:custDataLst>
          </p:nvPr>
        </p:nvGrpSpPr>
        <p:grpSpPr>
          <a:xfrm>
            <a:off x="9173324" y="4875292"/>
            <a:ext cx="720000" cy="479441"/>
            <a:chOff x="7077800" y="1423980"/>
            <a:chExt cx="720000" cy="479441"/>
          </a:xfrm>
          <a:solidFill>
            <a:schemeClr val="accent3"/>
          </a:solidFill>
          <a:effectLst>
            <a:outerShdw blurRad="63500" sx="102000" sy="102000" algn="ctr" rotWithShape="0">
              <a:prstClr val="black">
                <a:alpha val="5000"/>
              </a:prstClr>
            </a:outerShdw>
          </a:effectLst>
        </p:grpSpPr>
        <p:sp>
          <p:nvSpPr>
            <p:cNvPr id="23" name="任意多边形: 形状 22"/>
            <p:cNvSpPr>
              <a:spLocks noChangeAspect="1"/>
            </p:cNvSpPr>
            <p:nvPr>
              <p:custDataLst>
                <p:tags r:id="rId9"/>
              </p:custDataLst>
            </p:nvPr>
          </p:nvSpPr>
          <p:spPr>
            <a:xfrm>
              <a:off x="7077800" y="1423980"/>
              <a:ext cx="311296" cy="479441"/>
            </a:xfrm>
            <a:custGeom>
              <a:avLst/>
              <a:gdLst>
                <a:gd name="connsiteX0" fmla="*/ 0 w 950118"/>
                <a:gd name="connsiteY0" fmla="*/ 0 h 1464467"/>
                <a:gd name="connsiteX1" fmla="*/ 950118 w 950118"/>
                <a:gd name="connsiteY1" fmla="*/ 0 h 1464467"/>
                <a:gd name="connsiteX2" fmla="*/ 950118 w 950118"/>
                <a:gd name="connsiteY2" fmla="*/ 950118 h 1464467"/>
                <a:gd name="connsiteX3" fmla="*/ 945895 w 950118"/>
                <a:gd name="connsiteY3" fmla="*/ 1007193 h 1464467"/>
                <a:gd name="connsiteX4" fmla="*/ 534143 w 950118"/>
                <a:gd name="connsiteY4" fmla="*/ 1464467 h 1464467"/>
                <a:gd name="connsiteX5" fmla="*/ 525809 w 950118"/>
                <a:gd name="connsiteY5" fmla="*/ 1463322 h 1464467"/>
                <a:gd name="connsiteX6" fmla="*/ 525809 w 950118"/>
                <a:gd name="connsiteY6" fmla="*/ 950118 h 1464467"/>
                <a:gd name="connsiteX7" fmla="*/ 0 w 950118"/>
                <a:gd name="connsiteY7" fmla="*/ 950118 h 1464467"/>
                <a:gd name="connsiteX0-1" fmla="*/ 0 w 950118"/>
                <a:gd name="connsiteY0-2" fmla="*/ 0 h 1464467"/>
                <a:gd name="connsiteX1-3" fmla="*/ 950118 w 950118"/>
                <a:gd name="connsiteY1-4" fmla="*/ 0 h 1464467"/>
                <a:gd name="connsiteX2-5" fmla="*/ 950118 w 950118"/>
                <a:gd name="connsiteY2-6" fmla="*/ 950118 h 1464467"/>
                <a:gd name="connsiteX3-7" fmla="*/ 534143 w 950118"/>
                <a:gd name="connsiteY3-8" fmla="*/ 1464467 h 1464467"/>
                <a:gd name="connsiteX4-9" fmla="*/ 525809 w 950118"/>
                <a:gd name="connsiteY4-10" fmla="*/ 1463322 h 1464467"/>
                <a:gd name="connsiteX5-11" fmla="*/ 525809 w 950118"/>
                <a:gd name="connsiteY5-12" fmla="*/ 950118 h 1464467"/>
                <a:gd name="connsiteX6-13" fmla="*/ 0 w 950118"/>
                <a:gd name="connsiteY6-14" fmla="*/ 950118 h 1464467"/>
                <a:gd name="connsiteX7-15" fmla="*/ 0 w 950118"/>
                <a:gd name="connsiteY7-16" fmla="*/ 0 h 1464467"/>
                <a:gd name="connsiteX0-17" fmla="*/ 0 w 950118"/>
                <a:gd name="connsiteY0-18" fmla="*/ 0 h 1464467"/>
                <a:gd name="connsiteX1-19" fmla="*/ 950118 w 950118"/>
                <a:gd name="connsiteY1-20" fmla="*/ 0 h 1464467"/>
                <a:gd name="connsiteX2-21" fmla="*/ 950118 w 950118"/>
                <a:gd name="connsiteY2-22" fmla="*/ 950118 h 1464467"/>
                <a:gd name="connsiteX3-23" fmla="*/ 534143 w 950118"/>
                <a:gd name="connsiteY3-24" fmla="*/ 1464467 h 1464467"/>
                <a:gd name="connsiteX4-25" fmla="*/ 525809 w 950118"/>
                <a:gd name="connsiteY4-26" fmla="*/ 1463322 h 1464467"/>
                <a:gd name="connsiteX5-27" fmla="*/ 525809 w 950118"/>
                <a:gd name="connsiteY5-28" fmla="*/ 950118 h 1464467"/>
                <a:gd name="connsiteX6-29" fmla="*/ 0 w 950118"/>
                <a:gd name="connsiteY6-30" fmla="*/ 950118 h 1464467"/>
                <a:gd name="connsiteX7-31" fmla="*/ 0 w 950118"/>
                <a:gd name="connsiteY7-32" fmla="*/ 0 h 1464467"/>
                <a:gd name="connsiteX0-33" fmla="*/ 0 w 950118"/>
                <a:gd name="connsiteY0-34" fmla="*/ 0 h 1463322"/>
                <a:gd name="connsiteX1-35" fmla="*/ 950118 w 950118"/>
                <a:gd name="connsiteY1-36" fmla="*/ 0 h 1463322"/>
                <a:gd name="connsiteX2-37" fmla="*/ 950118 w 950118"/>
                <a:gd name="connsiteY2-38" fmla="*/ 950118 h 1463322"/>
                <a:gd name="connsiteX3-39" fmla="*/ 525809 w 950118"/>
                <a:gd name="connsiteY3-40" fmla="*/ 1463322 h 1463322"/>
                <a:gd name="connsiteX4-41" fmla="*/ 525809 w 950118"/>
                <a:gd name="connsiteY4-42" fmla="*/ 950118 h 1463322"/>
                <a:gd name="connsiteX5-43" fmla="*/ 0 w 950118"/>
                <a:gd name="connsiteY5-44" fmla="*/ 950118 h 1463322"/>
                <a:gd name="connsiteX6-45" fmla="*/ 0 w 950118"/>
                <a:gd name="connsiteY6-46" fmla="*/ 0 h 1463322"/>
                <a:gd name="connsiteX0-47" fmla="*/ 0 w 950118"/>
                <a:gd name="connsiteY0-48" fmla="*/ 0 h 1463322"/>
                <a:gd name="connsiteX1-49" fmla="*/ 950118 w 950118"/>
                <a:gd name="connsiteY1-50" fmla="*/ 0 h 1463322"/>
                <a:gd name="connsiteX2-51" fmla="*/ 950118 w 950118"/>
                <a:gd name="connsiteY2-52" fmla="*/ 950118 h 1463322"/>
                <a:gd name="connsiteX3-53" fmla="*/ 525809 w 950118"/>
                <a:gd name="connsiteY3-54" fmla="*/ 1463322 h 1463322"/>
                <a:gd name="connsiteX4-55" fmla="*/ 525809 w 950118"/>
                <a:gd name="connsiteY4-56" fmla="*/ 950118 h 1463322"/>
                <a:gd name="connsiteX5-57" fmla="*/ 0 w 950118"/>
                <a:gd name="connsiteY5-58" fmla="*/ 950118 h 1463322"/>
                <a:gd name="connsiteX6-59" fmla="*/ 0 w 950118"/>
                <a:gd name="connsiteY6-60" fmla="*/ 0 h 1463322"/>
                <a:gd name="connsiteX0-61" fmla="*/ 0 w 950118"/>
                <a:gd name="connsiteY0-62" fmla="*/ 0 h 1463322"/>
                <a:gd name="connsiteX1-63" fmla="*/ 950118 w 950118"/>
                <a:gd name="connsiteY1-64" fmla="*/ 0 h 1463322"/>
                <a:gd name="connsiteX2-65" fmla="*/ 950118 w 950118"/>
                <a:gd name="connsiteY2-66" fmla="*/ 923925 h 1463322"/>
                <a:gd name="connsiteX3-67" fmla="*/ 525809 w 950118"/>
                <a:gd name="connsiteY3-68" fmla="*/ 1463322 h 1463322"/>
                <a:gd name="connsiteX4-69" fmla="*/ 525809 w 950118"/>
                <a:gd name="connsiteY4-70" fmla="*/ 950118 h 1463322"/>
                <a:gd name="connsiteX5-71" fmla="*/ 0 w 950118"/>
                <a:gd name="connsiteY5-72" fmla="*/ 950118 h 1463322"/>
                <a:gd name="connsiteX6-73" fmla="*/ 0 w 950118"/>
                <a:gd name="connsiteY6-74" fmla="*/ 0 h 1463322"/>
                <a:gd name="connsiteX0-75" fmla="*/ 0 w 950118"/>
                <a:gd name="connsiteY0-76" fmla="*/ 0 h 1463322"/>
                <a:gd name="connsiteX1-77" fmla="*/ 950118 w 950118"/>
                <a:gd name="connsiteY1-78" fmla="*/ 0 h 1463322"/>
                <a:gd name="connsiteX2-79" fmla="*/ 950118 w 950118"/>
                <a:gd name="connsiteY2-80" fmla="*/ 923925 h 1463322"/>
                <a:gd name="connsiteX3-81" fmla="*/ 525809 w 950118"/>
                <a:gd name="connsiteY3-82" fmla="*/ 1463322 h 1463322"/>
                <a:gd name="connsiteX4-83" fmla="*/ 525809 w 950118"/>
                <a:gd name="connsiteY4-84" fmla="*/ 950118 h 1463322"/>
                <a:gd name="connsiteX5-85" fmla="*/ 0 w 950118"/>
                <a:gd name="connsiteY5-86" fmla="*/ 950118 h 1463322"/>
                <a:gd name="connsiteX6-87" fmla="*/ 0 w 950118"/>
                <a:gd name="connsiteY6-88" fmla="*/ 0 h 1463322"/>
                <a:gd name="connsiteX0-89" fmla="*/ 0 w 950118"/>
                <a:gd name="connsiteY0-90" fmla="*/ 0 h 1463322"/>
                <a:gd name="connsiteX1-91" fmla="*/ 950118 w 950118"/>
                <a:gd name="connsiteY1-92" fmla="*/ 0 h 1463322"/>
                <a:gd name="connsiteX2-93" fmla="*/ 950118 w 950118"/>
                <a:gd name="connsiteY2-94" fmla="*/ 923925 h 1463322"/>
                <a:gd name="connsiteX3-95" fmla="*/ 525809 w 950118"/>
                <a:gd name="connsiteY3-96" fmla="*/ 1463322 h 1463322"/>
                <a:gd name="connsiteX4-97" fmla="*/ 525809 w 950118"/>
                <a:gd name="connsiteY4-98" fmla="*/ 950118 h 1463322"/>
                <a:gd name="connsiteX5-99" fmla="*/ 0 w 950118"/>
                <a:gd name="connsiteY5-100" fmla="*/ 950118 h 1463322"/>
                <a:gd name="connsiteX6-101" fmla="*/ 0 w 950118"/>
                <a:gd name="connsiteY6-102" fmla="*/ 0 h 1463322"/>
                <a:gd name="connsiteX0-103" fmla="*/ 0 w 950118"/>
                <a:gd name="connsiteY0-104" fmla="*/ 0 h 1463322"/>
                <a:gd name="connsiteX1-105" fmla="*/ 950118 w 950118"/>
                <a:gd name="connsiteY1-106" fmla="*/ 0 h 1463322"/>
                <a:gd name="connsiteX2-107" fmla="*/ 950118 w 950118"/>
                <a:gd name="connsiteY2-108" fmla="*/ 923925 h 1463322"/>
                <a:gd name="connsiteX3-109" fmla="*/ 525809 w 950118"/>
                <a:gd name="connsiteY3-110" fmla="*/ 1463322 h 1463322"/>
                <a:gd name="connsiteX4-111" fmla="*/ 525809 w 950118"/>
                <a:gd name="connsiteY4-112" fmla="*/ 950118 h 1463322"/>
                <a:gd name="connsiteX5-113" fmla="*/ 0 w 950118"/>
                <a:gd name="connsiteY5-114" fmla="*/ 950118 h 1463322"/>
                <a:gd name="connsiteX6-115" fmla="*/ 0 w 950118"/>
                <a:gd name="connsiteY6-116" fmla="*/ 0 h 14633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950118" h="1463322">
                  <a:moveTo>
                    <a:pt x="0" y="0"/>
                  </a:moveTo>
                  <a:lnTo>
                    <a:pt x="950118" y="0"/>
                  </a:lnTo>
                  <a:lnTo>
                    <a:pt x="950118" y="923925"/>
                  </a:lnTo>
                  <a:cubicBezTo>
                    <a:pt x="946074" y="1377362"/>
                    <a:pt x="596527" y="1463322"/>
                    <a:pt x="525809" y="1463322"/>
                  </a:cubicBezTo>
                  <a:lnTo>
                    <a:pt x="525809" y="950118"/>
                  </a:lnTo>
                  <a:lnTo>
                    <a:pt x="0" y="950118"/>
                  </a:lnTo>
                  <a:lnTo>
                    <a:pt x="0" y="0"/>
                  </a:lnTo>
                  <a:close/>
                </a:path>
              </a:pathLst>
            </a:cu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微软雅黑" panose="020B0503020204020204" charset="-122"/>
                <a:ea typeface="微软雅黑" panose="020B0503020204020204" charset="-122"/>
              </a:endParaRPr>
            </a:p>
          </p:txBody>
        </p:sp>
        <p:sp>
          <p:nvSpPr>
            <p:cNvPr id="24" name="任意多边形: 形状 23"/>
            <p:cNvSpPr>
              <a:spLocks noChangeAspect="1"/>
            </p:cNvSpPr>
            <p:nvPr>
              <p:custDataLst>
                <p:tags r:id="rId10"/>
              </p:custDataLst>
            </p:nvPr>
          </p:nvSpPr>
          <p:spPr>
            <a:xfrm>
              <a:off x="7486504" y="1423980"/>
              <a:ext cx="311296" cy="479441"/>
            </a:xfrm>
            <a:custGeom>
              <a:avLst/>
              <a:gdLst>
                <a:gd name="connsiteX0" fmla="*/ 0 w 950118"/>
                <a:gd name="connsiteY0" fmla="*/ 0 h 1464467"/>
                <a:gd name="connsiteX1" fmla="*/ 950118 w 950118"/>
                <a:gd name="connsiteY1" fmla="*/ 0 h 1464467"/>
                <a:gd name="connsiteX2" fmla="*/ 950118 w 950118"/>
                <a:gd name="connsiteY2" fmla="*/ 950118 h 1464467"/>
                <a:gd name="connsiteX3" fmla="*/ 945895 w 950118"/>
                <a:gd name="connsiteY3" fmla="*/ 1007193 h 1464467"/>
                <a:gd name="connsiteX4" fmla="*/ 534143 w 950118"/>
                <a:gd name="connsiteY4" fmla="*/ 1464467 h 1464467"/>
                <a:gd name="connsiteX5" fmla="*/ 525809 w 950118"/>
                <a:gd name="connsiteY5" fmla="*/ 1463322 h 1464467"/>
                <a:gd name="connsiteX6" fmla="*/ 525809 w 950118"/>
                <a:gd name="connsiteY6" fmla="*/ 950118 h 1464467"/>
                <a:gd name="connsiteX7" fmla="*/ 0 w 950118"/>
                <a:gd name="connsiteY7" fmla="*/ 950118 h 1464467"/>
                <a:gd name="connsiteX0-1" fmla="*/ 0 w 950118"/>
                <a:gd name="connsiteY0-2" fmla="*/ 0 h 1464467"/>
                <a:gd name="connsiteX1-3" fmla="*/ 950118 w 950118"/>
                <a:gd name="connsiteY1-4" fmla="*/ 0 h 1464467"/>
                <a:gd name="connsiteX2-5" fmla="*/ 950118 w 950118"/>
                <a:gd name="connsiteY2-6" fmla="*/ 950118 h 1464467"/>
                <a:gd name="connsiteX3-7" fmla="*/ 534143 w 950118"/>
                <a:gd name="connsiteY3-8" fmla="*/ 1464467 h 1464467"/>
                <a:gd name="connsiteX4-9" fmla="*/ 525809 w 950118"/>
                <a:gd name="connsiteY4-10" fmla="*/ 1463322 h 1464467"/>
                <a:gd name="connsiteX5-11" fmla="*/ 525809 w 950118"/>
                <a:gd name="connsiteY5-12" fmla="*/ 950118 h 1464467"/>
                <a:gd name="connsiteX6-13" fmla="*/ 0 w 950118"/>
                <a:gd name="connsiteY6-14" fmla="*/ 950118 h 1464467"/>
                <a:gd name="connsiteX7-15" fmla="*/ 0 w 950118"/>
                <a:gd name="connsiteY7-16" fmla="*/ 0 h 1464467"/>
                <a:gd name="connsiteX0-17" fmla="*/ 0 w 950118"/>
                <a:gd name="connsiteY0-18" fmla="*/ 0 h 1464467"/>
                <a:gd name="connsiteX1-19" fmla="*/ 950118 w 950118"/>
                <a:gd name="connsiteY1-20" fmla="*/ 0 h 1464467"/>
                <a:gd name="connsiteX2-21" fmla="*/ 950118 w 950118"/>
                <a:gd name="connsiteY2-22" fmla="*/ 950118 h 1464467"/>
                <a:gd name="connsiteX3-23" fmla="*/ 534143 w 950118"/>
                <a:gd name="connsiteY3-24" fmla="*/ 1464467 h 1464467"/>
                <a:gd name="connsiteX4-25" fmla="*/ 525809 w 950118"/>
                <a:gd name="connsiteY4-26" fmla="*/ 1463322 h 1464467"/>
                <a:gd name="connsiteX5-27" fmla="*/ 525809 w 950118"/>
                <a:gd name="connsiteY5-28" fmla="*/ 950118 h 1464467"/>
                <a:gd name="connsiteX6-29" fmla="*/ 0 w 950118"/>
                <a:gd name="connsiteY6-30" fmla="*/ 950118 h 1464467"/>
                <a:gd name="connsiteX7-31" fmla="*/ 0 w 950118"/>
                <a:gd name="connsiteY7-32" fmla="*/ 0 h 1464467"/>
                <a:gd name="connsiteX0-33" fmla="*/ 0 w 950118"/>
                <a:gd name="connsiteY0-34" fmla="*/ 0 h 1463322"/>
                <a:gd name="connsiteX1-35" fmla="*/ 950118 w 950118"/>
                <a:gd name="connsiteY1-36" fmla="*/ 0 h 1463322"/>
                <a:gd name="connsiteX2-37" fmla="*/ 950118 w 950118"/>
                <a:gd name="connsiteY2-38" fmla="*/ 950118 h 1463322"/>
                <a:gd name="connsiteX3-39" fmla="*/ 525809 w 950118"/>
                <a:gd name="connsiteY3-40" fmla="*/ 1463322 h 1463322"/>
                <a:gd name="connsiteX4-41" fmla="*/ 525809 w 950118"/>
                <a:gd name="connsiteY4-42" fmla="*/ 950118 h 1463322"/>
                <a:gd name="connsiteX5-43" fmla="*/ 0 w 950118"/>
                <a:gd name="connsiteY5-44" fmla="*/ 950118 h 1463322"/>
                <a:gd name="connsiteX6-45" fmla="*/ 0 w 950118"/>
                <a:gd name="connsiteY6-46" fmla="*/ 0 h 1463322"/>
                <a:gd name="connsiteX0-47" fmla="*/ 0 w 950118"/>
                <a:gd name="connsiteY0-48" fmla="*/ 0 h 1463322"/>
                <a:gd name="connsiteX1-49" fmla="*/ 950118 w 950118"/>
                <a:gd name="connsiteY1-50" fmla="*/ 0 h 1463322"/>
                <a:gd name="connsiteX2-51" fmla="*/ 950118 w 950118"/>
                <a:gd name="connsiteY2-52" fmla="*/ 950118 h 1463322"/>
                <a:gd name="connsiteX3-53" fmla="*/ 525809 w 950118"/>
                <a:gd name="connsiteY3-54" fmla="*/ 1463322 h 1463322"/>
                <a:gd name="connsiteX4-55" fmla="*/ 525809 w 950118"/>
                <a:gd name="connsiteY4-56" fmla="*/ 950118 h 1463322"/>
                <a:gd name="connsiteX5-57" fmla="*/ 0 w 950118"/>
                <a:gd name="connsiteY5-58" fmla="*/ 950118 h 1463322"/>
                <a:gd name="connsiteX6-59" fmla="*/ 0 w 950118"/>
                <a:gd name="connsiteY6-60" fmla="*/ 0 h 1463322"/>
                <a:gd name="connsiteX0-61" fmla="*/ 0 w 950118"/>
                <a:gd name="connsiteY0-62" fmla="*/ 0 h 1463322"/>
                <a:gd name="connsiteX1-63" fmla="*/ 950118 w 950118"/>
                <a:gd name="connsiteY1-64" fmla="*/ 0 h 1463322"/>
                <a:gd name="connsiteX2-65" fmla="*/ 950118 w 950118"/>
                <a:gd name="connsiteY2-66" fmla="*/ 923925 h 1463322"/>
                <a:gd name="connsiteX3-67" fmla="*/ 525809 w 950118"/>
                <a:gd name="connsiteY3-68" fmla="*/ 1463322 h 1463322"/>
                <a:gd name="connsiteX4-69" fmla="*/ 525809 w 950118"/>
                <a:gd name="connsiteY4-70" fmla="*/ 950118 h 1463322"/>
                <a:gd name="connsiteX5-71" fmla="*/ 0 w 950118"/>
                <a:gd name="connsiteY5-72" fmla="*/ 950118 h 1463322"/>
                <a:gd name="connsiteX6-73" fmla="*/ 0 w 950118"/>
                <a:gd name="connsiteY6-74" fmla="*/ 0 h 1463322"/>
                <a:gd name="connsiteX0-75" fmla="*/ 0 w 950118"/>
                <a:gd name="connsiteY0-76" fmla="*/ 0 h 1463322"/>
                <a:gd name="connsiteX1-77" fmla="*/ 950118 w 950118"/>
                <a:gd name="connsiteY1-78" fmla="*/ 0 h 1463322"/>
                <a:gd name="connsiteX2-79" fmla="*/ 950118 w 950118"/>
                <a:gd name="connsiteY2-80" fmla="*/ 923925 h 1463322"/>
                <a:gd name="connsiteX3-81" fmla="*/ 525809 w 950118"/>
                <a:gd name="connsiteY3-82" fmla="*/ 1463322 h 1463322"/>
                <a:gd name="connsiteX4-83" fmla="*/ 525809 w 950118"/>
                <a:gd name="connsiteY4-84" fmla="*/ 950118 h 1463322"/>
                <a:gd name="connsiteX5-85" fmla="*/ 0 w 950118"/>
                <a:gd name="connsiteY5-86" fmla="*/ 950118 h 1463322"/>
                <a:gd name="connsiteX6-87" fmla="*/ 0 w 950118"/>
                <a:gd name="connsiteY6-88" fmla="*/ 0 h 1463322"/>
                <a:gd name="connsiteX0-89" fmla="*/ 0 w 950118"/>
                <a:gd name="connsiteY0-90" fmla="*/ 0 h 1463322"/>
                <a:gd name="connsiteX1-91" fmla="*/ 950118 w 950118"/>
                <a:gd name="connsiteY1-92" fmla="*/ 0 h 1463322"/>
                <a:gd name="connsiteX2-93" fmla="*/ 950118 w 950118"/>
                <a:gd name="connsiteY2-94" fmla="*/ 923925 h 1463322"/>
                <a:gd name="connsiteX3-95" fmla="*/ 525809 w 950118"/>
                <a:gd name="connsiteY3-96" fmla="*/ 1463322 h 1463322"/>
                <a:gd name="connsiteX4-97" fmla="*/ 525809 w 950118"/>
                <a:gd name="connsiteY4-98" fmla="*/ 950118 h 1463322"/>
                <a:gd name="connsiteX5-99" fmla="*/ 0 w 950118"/>
                <a:gd name="connsiteY5-100" fmla="*/ 950118 h 1463322"/>
                <a:gd name="connsiteX6-101" fmla="*/ 0 w 950118"/>
                <a:gd name="connsiteY6-102" fmla="*/ 0 h 1463322"/>
                <a:gd name="connsiteX0-103" fmla="*/ 0 w 950118"/>
                <a:gd name="connsiteY0-104" fmla="*/ 0 h 1463322"/>
                <a:gd name="connsiteX1-105" fmla="*/ 950118 w 950118"/>
                <a:gd name="connsiteY1-106" fmla="*/ 0 h 1463322"/>
                <a:gd name="connsiteX2-107" fmla="*/ 950118 w 950118"/>
                <a:gd name="connsiteY2-108" fmla="*/ 923925 h 1463322"/>
                <a:gd name="connsiteX3-109" fmla="*/ 525809 w 950118"/>
                <a:gd name="connsiteY3-110" fmla="*/ 1463322 h 1463322"/>
                <a:gd name="connsiteX4-111" fmla="*/ 525809 w 950118"/>
                <a:gd name="connsiteY4-112" fmla="*/ 950118 h 1463322"/>
                <a:gd name="connsiteX5-113" fmla="*/ 0 w 950118"/>
                <a:gd name="connsiteY5-114" fmla="*/ 950118 h 1463322"/>
                <a:gd name="connsiteX6-115" fmla="*/ 0 w 950118"/>
                <a:gd name="connsiteY6-116" fmla="*/ 0 h 146332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950118" h="1463322">
                  <a:moveTo>
                    <a:pt x="0" y="0"/>
                  </a:moveTo>
                  <a:lnTo>
                    <a:pt x="950118" y="0"/>
                  </a:lnTo>
                  <a:lnTo>
                    <a:pt x="950118" y="923925"/>
                  </a:lnTo>
                  <a:cubicBezTo>
                    <a:pt x="946074" y="1377362"/>
                    <a:pt x="596527" y="1463322"/>
                    <a:pt x="525809" y="1463322"/>
                  </a:cubicBezTo>
                  <a:lnTo>
                    <a:pt x="525809" y="950118"/>
                  </a:lnTo>
                  <a:lnTo>
                    <a:pt x="0" y="950118"/>
                  </a:lnTo>
                  <a:lnTo>
                    <a:pt x="0" y="0"/>
                  </a:lnTo>
                  <a:close/>
                </a:path>
              </a:pathLst>
            </a:cu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微软雅黑" panose="020B0503020204020204" charset="-122"/>
                <a:ea typeface="微软雅黑" panose="020B0503020204020204" charset="-122"/>
              </a:endParaRPr>
            </a:p>
          </p:txBody>
        </p:sp>
      </p:grpSp>
      <p:sp>
        <p:nvSpPr>
          <p:cNvPr id="4" name="文本框 3"/>
          <p:cNvSpPr txBox="1"/>
          <p:nvPr>
            <p:custDataLst>
              <p:tags r:id="rId11"/>
            </p:custDataLst>
          </p:nvPr>
        </p:nvSpPr>
        <p:spPr>
          <a:xfrm>
            <a:off x="2493645" y="2090420"/>
            <a:ext cx="6098540" cy="3234055"/>
          </a:xfrm>
          <a:prstGeom prst="rect">
            <a:avLst/>
          </a:prstGeom>
          <a:noFill/>
        </p:spPr>
        <p:txBody>
          <a:bodyPr wrap="square" lIns="90170" tIns="46990" rIns="90170" bIns="46990" rtlCol="0">
            <a:normAutofit/>
          </a:bodyPr>
          <a:lstStyle>
            <a:defPPr>
              <a:defRPr lang="zh-CN"/>
            </a:defPPr>
            <a:lvl1pPr fontAlgn="auto">
              <a:lnSpc>
                <a:spcPct val="130000"/>
              </a:lnSpc>
              <a:spcAft>
                <a:spcPts val="1000"/>
              </a:spcAft>
              <a:defRPr sz="1600" spc="150"/>
            </a:lvl1pPr>
          </a:lstStyle>
          <a:p>
            <a:pPr marL="361950" indent="-361950" fontAlgn="ctr">
              <a:spcBef>
                <a:spcPts val="1000"/>
              </a:spcBef>
              <a:spcAft>
                <a:spcPts val="0"/>
              </a:spcAft>
              <a:buClr>
                <a:schemeClr val="tx2"/>
              </a:buClr>
              <a:buSzPct val="100000"/>
              <a:buFont typeface="WPS-Bullets" pitchFamily="2" charset="0"/>
              <a:buChar char=""/>
            </a:pPr>
            <a:r>
              <a:rPr lang="zh-CN" altLang="en-US" sz="1800" b="1" spc="0" dirty="0">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为贯彻落实习近平总书记关于安全生产工作的指示精神，根据市安委会办公室《关于做好当前安全生产工作的紧急通知》（济安办字〔2022〕27 号）的要求，市民航事业发展中心研究决定，经自即日起至4月30日，在机场开展一次全面的安全生产隐患大排查和大整治活动。彻底全面查摆和治理安全生产工作中存在的安全隐患，制定方案如下。</a:t>
            </a:r>
            <a:endParaRPr lang="zh-CN" altLang="en-US" sz="1800" b="1" spc="0" dirty="0">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custDataLst>
              <p:tags r:id="rId12"/>
            </p:custDataLst>
          </p:nvPr>
        </p:nvSpPr>
        <p:spPr>
          <a:xfrm>
            <a:off x="2493645" y="1149350"/>
            <a:ext cx="7193280" cy="624840"/>
          </a:xfrm>
          <a:prstGeom prst="rect">
            <a:avLst/>
          </a:prstGeom>
          <a:noFill/>
        </p:spPr>
        <p:txBody>
          <a:bodyPr wrap="square" lIns="90170" tIns="46990" rIns="90170" bIns="46990" rtlCol="0">
            <a:normAutofit fontScale="80000"/>
          </a:bodyPr>
          <a:lstStyle/>
          <a:p>
            <a:pPr fontAlgn="auto"/>
            <a:r>
              <a:rPr lang="zh-CN" altLang="en-US" sz="3625" b="1" spc="300" dirty="0">
                <a:solidFill>
                  <a:schemeClr val="dk1">
                    <a:lumMod val="75000"/>
                    <a:lumOff val="25000"/>
                  </a:schemeClr>
                </a:solidFill>
                <a:uFillTx/>
                <a:latin typeface="微软雅黑" panose="020B0503020204020204" charset="-122"/>
                <a:ea typeface="微软雅黑" panose="020B0503020204020204" charset="-122"/>
              </a:rPr>
              <a:t>关于民航安全生产排查整治工作方案</a:t>
            </a:r>
            <a:endParaRPr lang="zh-CN" altLang="en-US" sz="3625" b="1" spc="300" dirty="0">
              <a:solidFill>
                <a:schemeClr val="dk1">
                  <a:lumMod val="75000"/>
                  <a:lumOff val="25000"/>
                </a:schemeClr>
              </a:solidFill>
              <a:uFillTx/>
              <a:latin typeface="微软雅黑" panose="020B0503020204020204" charset="-122"/>
              <a:ea typeface="微软雅黑" panose="020B0503020204020204" charset="-122"/>
            </a:endParaRPr>
          </a:p>
        </p:txBody>
      </p:sp>
    </p:spTree>
    <p:custDataLst>
      <p:tags r:id="rId1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8" name="文本框 2"/>
          <p:cNvSpPr txBox="1"/>
          <p:nvPr>
            <p:custDataLst>
              <p:tags r:id="rId1"/>
            </p:custDataLst>
          </p:nvPr>
        </p:nvSpPr>
        <p:spPr>
          <a:xfrm>
            <a:off x="1812290" y="2550964"/>
            <a:ext cx="8579485" cy="2475230"/>
          </a:xfrm>
          <a:prstGeom prst="rect">
            <a:avLst/>
          </a:prstGeom>
          <a:noFill/>
        </p:spPr>
        <p:txBody>
          <a:bodyPr wrap="square" lIns="91440" tIns="45720" rIns="91440" bIns="45720" rtlCol="0">
            <a:normAutofit/>
          </a:bodyPr>
          <a:lstStyle>
            <a:defPPr>
              <a:defRPr lang="zh-CN"/>
            </a:defPPr>
            <a:lvl1pPr fontAlgn="auto">
              <a:lnSpc>
                <a:spcPct val="130000"/>
              </a:lnSpc>
              <a:spcAft>
                <a:spcPts val="1000"/>
              </a:spcAft>
              <a:defRPr sz="1600" spc="150"/>
            </a:lvl1pPr>
          </a:lstStyle>
          <a:p>
            <a:pPr fontAlgn="ctr">
              <a:lnSpc>
                <a:spcPct val="150000"/>
              </a:lnSpc>
              <a:spcAft>
                <a:spcPts val="0"/>
              </a:spcAft>
              <a:buClr>
                <a:schemeClr val="tx2">
                  <a:lumMod val="60000"/>
                  <a:lumOff val="40000"/>
                </a:schemeClr>
              </a:buClr>
              <a:buSzPct val="100000"/>
            </a:pPr>
            <a:r>
              <a:rPr lang="zh-CN" altLang="en-US" sz="200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认真贯彻落实习近平总书记“人民至上、生命至上”思想和关于安全生产一系列重要指示精神，贯彻落实市委、市政府安全生产安排部署，通过开展隐患排查整治，将各类安全隐患全部排查到位并及时整改、有效管控，确保机场安全生产和疫情防控形势持续稳定，万无一失。</a:t>
            </a:r>
            <a:endParaRPr lang="zh-CN" altLang="en-US" sz="200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9" name="文本框 4"/>
          <p:cNvSpPr txBox="1"/>
          <p:nvPr>
            <p:custDataLst>
              <p:tags r:id="rId2"/>
            </p:custDataLst>
          </p:nvPr>
        </p:nvSpPr>
        <p:spPr>
          <a:xfrm>
            <a:off x="1812499" y="876872"/>
            <a:ext cx="8579701" cy="902363"/>
          </a:xfrm>
          <a:prstGeom prst="rect">
            <a:avLst/>
          </a:prstGeom>
          <a:noFill/>
        </p:spPr>
        <p:txBody>
          <a:bodyPr wrap="square" lIns="91440" tIns="45720" rIns="91440" bIns="45720" rtlCol="0">
            <a:normAutofit lnSpcReduction="1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zh-CN" altLang="en-US" sz="4800" b="1" spc="500" dirty="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rPr>
              <a:t>指导思想</a:t>
            </a:r>
            <a:endParaRPr lang="zh-CN" altLang="en-US" sz="4800" b="1" spc="500" dirty="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endParaRPr>
          </a:p>
        </p:txBody>
      </p:sp>
      <p:sp>
        <p:nvSpPr>
          <p:cNvPr id="11" name="图形 1"/>
          <p:cNvSpPr/>
          <p:nvPr>
            <p:custDataLst>
              <p:tags r:id="rId3"/>
            </p:custDataLst>
          </p:nvPr>
        </p:nvSpPr>
        <p:spPr>
          <a:xfrm flipV="1">
            <a:off x="0" y="5466857"/>
            <a:ext cx="12204192" cy="1391143"/>
          </a:xfrm>
          <a:custGeom>
            <a:avLst/>
            <a:gdLst>
              <a:gd name="connsiteX0" fmla="*/ 0 w 12172675"/>
              <a:gd name="connsiteY0" fmla="*/ 0 h 3193660"/>
              <a:gd name="connsiteX1" fmla="*/ 0 w 12172675"/>
              <a:gd name="connsiteY1" fmla="*/ 1210971 h 3193660"/>
              <a:gd name="connsiteX2" fmla="*/ 12172675 w 12172675"/>
              <a:gd name="connsiteY2" fmla="*/ 1768017 h 3193660"/>
              <a:gd name="connsiteX3" fmla="*/ 12172675 w 12172675"/>
              <a:gd name="connsiteY3" fmla="*/ 0 h 3193660"/>
              <a:gd name="connsiteX4" fmla="*/ 0 w 12172675"/>
              <a:gd name="connsiteY4" fmla="*/ 0 h 3193660"/>
              <a:gd name="connsiteX0-1" fmla="*/ 0 w 12184848"/>
              <a:gd name="connsiteY0-2" fmla="*/ 0 h 3459884"/>
              <a:gd name="connsiteX1-3" fmla="*/ 0 w 12184848"/>
              <a:gd name="connsiteY1-4" fmla="*/ 1210971 h 3459884"/>
              <a:gd name="connsiteX2-5" fmla="*/ 12184848 w 12184848"/>
              <a:gd name="connsiteY2-6" fmla="*/ 2082671 h 3459884"/>
              <a:gd name="connsiteX3-7" fmla="*/ 12172675 w 12184848"/>
              <a:gd name="connsiteY3-8" fmla="*/ 0 h 3459884"/>
              <a:gd name="connsiteX4-9" fmla="*/ 0 w 12184848"/>
              <a:gd name="connsiteY4-10" fmla="*/ 0 h 3459884"/>
              <a:gd name="connsiteX0-11" fmla="*/ 0 w 12184848"/>
              <a:gd name="connsiteY0-12" fmla="*/ 0 h 3434859"/>
              <a:gd name="connsiteX1-13" fmla="*/ 12173 w 12184848"/>
              <a:gd name="connsiteY1-14" fmla="*/ 1039340 h 3434859"/>
              <a:gd name="connsiteX2-15" fmla="*/ 12184848 w 12184848"/>
              <a:gd name="connsiteY2-16" fmla="*/ 2082671 h 3434859"/>
              <a:gd name="connsiteX3-17" fmla="*/ 12172675 w 12184848"/>
              <a:gd name="connsiteY3-18" fmla="*/ 0 h 3434859"/>
              <a:gd name="connsiteX4-19" fmla="*/ 0 w 12184848"/>
              <a:gd name="connsiteY4-20" fmla="*/ 0 h 3434859"/>
              <a:gd name="connsiteX0-21" fmla="*/ 0 w 12184848"/>
              <a:gd name="connsiteY0-22" fmla="*/ 0 h 3263912"/>
              <a:gd name="connsiteX1-23" fmla="*/ 12173 w 12184848"/>
              <a:gd name="connsiteY1-24" fmla="*/ 1039340 h 3263912"/>
              <a:gd name="connsiteX2-25" fmla="*/ 12184848 w 12184848"/>
              <a:gd name="connsiteY2-26" fmla="*/ 1882436 h 3263912"/>
              <a:gd name="connsiteX3-27" fmla="*/ 12172675 w 12184848"/>
              <a:gd name="connsiteY3-28" fmla="*/ 0 h 3263912"/>
              <a:gd name="connsiteX4-29" fmla="*/ 0 w 12184848"/>
              <a:gd name="connsiteY4-30" fmla="*/ 0 h 326391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2184848" h="3263912">
                <a:moveTo>
                  <a:pt x="0" y="0"/>
                </a:moveTo>
                <a:lnTo>
                  <a:pt x="12173" y="1039340"/>
                </a:lnTo>
                <a:cubicBezTo>
                  <a:pt x="4386199" y="-680239"/>
                  <a:pt x="9343911" y="6040909"/>
                  <a:pt x="12184848" y="1882436"/>
                </a:cubicBezTo>
                <a:cubicBezTo>
                  <a:pt x="12180790" y="1188212"/>
                  <a:pt x="12176733" y="694224"/>
                  <a:pt x="12172675" y="0"/>
                </a:cubicBezTo>
                <a:lnTo>
                  <a:pt x="0" y="0"/>
                </a:lnTo>
                <a:close/>
              </a:path>
            </a:pathLst>
          </a:custGeom>
          <a:solidFill>
            <a:schemeClr val="accent1">
              <a:lumMod val="20000"/>
              <a:lumOff val="80000"/>
            </a:schemeClr>
          </a:solidFill>
          <a:ln w="24201" cap="flat">
            <a:noFill/>
            <a:prstDash val="solid"/>
            <a:miter/>
          </a:ln>
        </p:spPr>
        <p:txBody>
          <a:bodyPr rtlCol="0"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endParaRPr lang="zh-CN" altLang="en-US">
              <a:solidFill>
                <a:schemeClr val="dk1"/>
              </a:solidFill>
              <a:latin typeface="微软雅黑" panose="020B0503020204020204" charset="-122"/>
              <a:ea typeface="微软雅黑" panose="020B0503020204020204" charset="-122"/>
              <a:sym typeface="Arial" panose="020B0604020202020204" pitchFamily="34" charset="0"/>
            </a:endParaRPr>
          </a:p>
        </p:txBody>
      </p:sp>
      <p:sp>
        <p:nvSpPr>
          <p:cNvPr id="12" name="图形 1"/>
          <p:cNvSpPr/>
          <p:nvPr>
            <p:custDataLst>
              <p:tags r:id="rId4"/>
            </p:custDataLst>
          </p:nvPr>
        </p:nvSpPr>
        <p:spPr>
          <a:xfrm flipV="1">
            <a:off x="0" y="5659389"/>
            <a:ext cx="12192000" cy="1198611"/>
          </a:xfrm>
          <a:custGeom>
            <a:avLst/>
            <a:gdLst>
              <a:gd name="connsiteX0" fmla="*/ 0 w 12172675"/>
              <a:gd name="connsiteY0" fmla="*/ 0 h 3193660"/>
              <a:gd name="connsiteX1" fmla="*/ 0 w 12172675"/>
              <a:gd name="connsiteY1" fmla="*/ 1210971 h 3193660"/>
              <a:gd name="connsiteX2" fmla="*/ 12172675 w 12172675"/>
              <a:gd name="connsiteY2" fmla="*/ 1768017 h 3193660"/>
              <a:gd name="connsiteX3" fmla="*/ 12172675 w 12172675"/>
              <a:gd name="connsiteY3" fmla="*/ 0 h 3193660"/>
              <a:gd name="connsiteX4" fmla="*/ 0 w 12172675"/>
              <a:gd name="connsiteY4" fmla="*/ 0 h 31936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2675" h="3193660">
                <a:moveTo>
                  <a:pt x="0" y="0"/>
                </a:moveTo>
                <a:lnTo>
                  <a:pt x="0" y="1210971"/>
                </a:lnTo>
                <a:cubicBezTo>
                  <a:pt x="4374026" y="-508608"/>
                  <a:pt x="9331738" y="5926490"/>
                  <a:pt x="12172675" y="1768017"/>
                </a:cubicBezTo>
                <a:lnTo>
                  <a:pt x="12172675" y="0"/>
                </a:lnTo>
                <a:lnTo>
                  <a:pt x="0" y="0"/>
                </a:lnTo>
                <a:close/>
              </a:path>
            </a:pathLst>
          </a:custGeom>
          <a:solidFill>
            <a:schemeClr val="accent1"/>
          </a:solidFill>
          <a:ln w="24201" cap="flat">
            <a:noFill/>
            <a:prstDash val="solid"/>
            <a:miter/>
          </a:ln>
        </p:spPr>
        <p:txBody>
          <a:bodyPr rtlCol="0"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endParaRPr lang="zh-CN" altLang="en-US">
              <a:solidFill>
                <a:schemeClr val="dk1"/>
              </a:solidFill>
              <a:latin typeface="微软雅黑" panose="020B0503020204020204" charset="-122"/>
              <a:ea typeface="微软雅黑" panose="020B0503020204020204" charset="-122"/>
              <a:sym typeface="Arial" panose="020B0604020202020204" pitchFamily="34" charset="0"/>
            </a:endParaRPr>
          </a:p>
        </p:txBody>
      </p:sp>
      <p:cxnSp>
        <p:nvCxnSpPr>
          <p:cNvPr id="3" name="直接连接符 2"/>
          <p:cNvCxnSpPr/>
          <p:nvPr>
            <p:custDataLst>
              <p:tags r:id="rId5"/>
            </p:custDataLst>
          </p:nvPr>
        </p:nvCxnSpPr>
        <p:spPr>
          <a:xfrm>
            <a:off x="5832872" y="2047163"/>
            <a:ext cx="526256"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7" name="组合 6"/>
          <p:cNvGrpSpPr>
            <a:grpSpLocks noChangeAspect="1"/>
          </p:cNvGrpSpPr>
          <p:nvPr>
            <p:custDataLst>
              <p:tags r:id="rId6"/>
            </p:custDataLst>
          </p:nvPr>
        </p:nvGrpSpPr>
        <p:grpSpPr>
          <a:xfrm>
            <a:off x="997546" y="876872"/>
            <a:ext cx="579393" cy="505579"/>
            <a:chOff x="1168400" y="1347856"/>
            <a:chExt cx="723913" cy="631688"/>
          </a:xfrm>
          <a:solidFill>
            <a:schemeClr val="bg1">
              <a:lumMod val="95000"/>
            </a:schemeClr>
          </a:solidFill>
        </p:grpSpPr>
        <p:sp>
          <p:nvSpPr>
            <p:cNvPr id="10" name="任意多边形: 形状 9"/>
            <p:cNvSpPr>
              <a:spLocks noChangeAspect="1"/>
            </p:cNvSpPr>
            <p:nvPr>
              <p:custDataLst>
                <p:tags r:id="rId7"/>
              </p:custDataLst>
            </p:nvPr>
          </p:nvSpPr>
          <p:spPr>
            <a:xfrm>
              <a:off x="1168400"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lt1">
                <a:lumMod val="95000"/>
              </a:schemeClr>
            </a:solidFill>
            <a:ln w="28575"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3" name="任意多边形: 形状 12"/>
            <p:cNvSpPr>
              <a:spLocks noChangeAspect="1"/>
            </p:cNvSpPr>
            <p:nvPr>
              <p:custDataLst>
                <p:tags r:id="rId8"/>
              </p:custDataLst>
            </p:nvPr>
          </p:nvSpPr>
          <p:spPr>
            <a:xfrm>
              <a:off x="1581018"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lt1">
                <a:lumMod val="95000"/>
              </a:schemeClr>
            </a:solidFill>
            <a:ln w="28575"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grpSp>
      <p:grpSp>
        <p:nvGrpSpPr>
          <p:cNvPr id="14" name="组合 13"/>
          <p:cNvGrpSpPr>
            <a:grpSpLocks noChangeAspect="1"/>
          </p:cNvGrpSpPr>
          <p:nvPr>
            <p:custDataLst>
              <p:tags r:id="rId9"/>
            </p:custDataLst>
          </p:nvPr>
        </p:nvGrpSpPr>
        <p:grpSpPr>
          <a:xfrm flipH="1" flipV="1">
            <a:off x="10615061" y="876872"/>
            <a:ext cx="579393" cy="505579"/>
            <a:chOff x="1168400" y="1347856"/>
            <a:chExt cx="723913" cy="631688"/>
          </a:xfrm>
          <a:solidFill>
            <a:schemeClr val="bg1">
              <a:lumMod val="95000"/>
            </a:schemeClr>
          </a:solidFill>
        </p:grpSpPr>
        <p:sp>
          <p:nvSpPr>
            <p:cNvPr id="15" name="任意多边形: 形状 14"/>
            <p:cNvSpPr>
              <a:spLocks noChangeAspect="1"/>
            </p:cNvSpPr>
            <p:nvPr>
              <p:custDataLst>
                <p:tags r:id="rId10"/>
              </p:custDataLst>
            </p:nvPr>
          </p:nvSpPr>
          <p:spPr>
            <a:xfrm>
              <a:off x="1168400"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lt1">
                <a:lumMod val="95000"/>
              </a:schemeClr>
            </a:solidFill>
            <a:ln w="28575"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zh-CN" altLang="en-US" dirty="0">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6" name="任意多边形: 形状 15"/>
            <p:cNvSpPr>
              <a:spLocks noChangeAspect="1"/>
            </p:cNvSpPr>
            <p:nvPr>
              <p:custDataLst>
                <p:tags r:id="rId11"/>
              </p:custDataLst>
            </p:nvPr>
          </p:nvSpPr>
          <p:spPr>
            <a:xfrm>
              <a:off x="1581018"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lt1">
                <a:lumMod val="95000"/>
              </a:schemeClr>
            </a:solidFill>
            <a:ln w="28575"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zh-CN" altLang="en-US" dirty="0">
                <a:solidFill>
                  <a:schemeClr val="lt1"/>
                </a:solidFill>
                <a:latin typeface="微软雅黑" panose="020B0503020204020204" charset="-122"/>
                <a:ea typeface="微软雅黑" panose="020B0503020204020204" charset="-122"/>
                <a:sym typeface="Arial" panose="020B0604020202020204" pitchFamily="34" charset="0"/>
              </a:endParaRPr>
            </a:p>
          </p:txBody>
        </p:sp>
      </p:grpSp>
    </p:spTree>
    <p:custDataLst>
      <p:tags r:id="rId1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292800" y="304200"/>
            <a:ext cx="116064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solidFill>
                <a:schemeClr val="lt1"/>
              </a:solidFill>
              <a:latin typeface="微软雅黑" panose="020B0503020204020204" charset="-122"/>
              <a:ea typeface="微软雅黑" panose="020B0503020204020204" charset="-122"/>
            </a:endParaRPr>
          </a:p>
        </p:txBody>
      </p:sp>
      <p:sp>
        <p:nvSpPr>
          <p:cNvPr id="14" name="矩形 13"/>
          <p:cNvSpPr/>
          <p:nvPr>
            <p:custDataLst>
              <p:tags r:id="rId2"/>
            </p:custDataLst>
          </p:nvPr>
        </p:nvSpPr>
        <p:spPr>
          <a:xfrm>
            <a:off x="0" y="1322331"/>
            <a:ext cx="12192000" cy="4927269"/>
          </a:xfrm>
          <a:prstGeom prst="rect">
            <a:avLst/>
          </a:prstGeom>
          <a:solidFill>
            <a:schemeClr val="lt2"/>
          </a:solidFill>
          <a:ln>
            <a:noFill/>
          </a:ln>
          <a:effectLst>
            <a:outerShdw blurRad="127000" dist="38100" dir="5400000" algn="t" rotWithShape="0">
              <a:schemeClr val="dk1">
                <a:lumMod val="95000"/>
                <a:lumOff val="5000"/>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3" name="Title 6"/>
          <p:cNvSpPr txBox="1"/>
          <p:nvPr>
            <p:custDataLst>
              <p:tags r:id="rId3"/>
            </p:custDataLst>
          </p:nvPr>
        </p:nvSpPr>
        <p:spPr>
          <a:xfrm>
            <a:off x="608401" y="608400"/>
            <a:ext cx="10972714" cy="565146"/>
          </a:xfrm>
          <a:prstGeom prst="rect">
            <a:avLst/>
          </a:prstGeom>
          <a:noFill/>
          <a:ln w="3175">
            <a:noFill/>
            <a:prstDash val="dash"/>
          </a:ln>
        </p:spPr>
        <p:txBody>
          <a:bodyPr wrap="square" lIns="72000" tIns="36000" rIns="72000" bIns="36000" anchor="t" anchorCtr="0">
            <a:normAutofit fontScale="9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marR="0" lvl="0" indent="0" algn="l" defTabSz="913765" rtl="0" eaLnBrk="1" fontAlgn="auto" latinLnBrk="0" hangingPunct="1">
              <a:lnSpc>
                <a:spcPct val="100000"/>
              </a:lnSpc>
              <a:spcBef>
                <a:spcPct val="0"/>
              </a:spcBef>
              <a:spcAft>
                <a:spcPts val="800"/>
              </a:spcAft>
              <a:buClrTx/>
              <a:buSzTx/>
              <a:buFontTx/>
              <a:buNone/>
            </a:pPr>
            <a:r>
              <a:rPr kumimoji="0" lang="en-US" altLang="zh-CN" sz="3220" b="1" i="0" spc="300" baseline="0" noProof="0" dirty="0">
                <a:ln w="3175">
                  <a:noFill/>
                  <a:prstDash val="dash"/>
                </a:ln>
                <a:solidFill>
                  <a:schemeClr val="dk1">
                    <a:lumMod val="75000"/>
                    <a:lumOff val="25000"/>
                  </a:schemeClr>
                </a:solidFill>
                <a:effectLst/>
                <a:uLnTx/>
                <a:uFillTx/>
                <a:latin typeface="微软雅黑" panose="020B0503020204020204" charset="-122"/>
                <a:ea typeface="微软雅黑" panose="020B0503020204020204" charset="-122"/>
                <a:cs typeface="微软雅黑" panose="020B0503020204020204" charset="-122"/>
              </a:rPr>
              <a:t>组织机构</a:t>
            </a:r>
            <a:endParaRPr kumimoji="0" lang="en-US" altLang="zh-CN" sz="3220" b="1" i="0" spc="300" baseline="0" noProof="0" dirty="0">
              <a:ln w="3175">
                <a:noFill/>
                <a:prstDash val="dash"/>
              </a:ln>
              <a:solidFill>
                <a:schemeClr val="dk1">
                  <a:lumMod val="75000"/>
                  <a:lumOff val="25000"/>
                </a:schemeClr>
              </a:solidFill>
              <a:effectLst/>
              <a:uLnTx/>
              <a:uFillTx/>
              <a:latin typeface="微软雅黑" panose="020B0503020204020204" charset="-122"/>
              <a:ea typeface="微软雅黑" panose="020B0503020204020204" charset="-122"/>
              <a:cs typeface="微软雅黑" panose="020B0503020204020204" charset="-122"/>
            </a:endParaRPr>
          </a:p>
        </p:txBody>
      </p:sp>
      <p:grpSp>
        <p:nvGrpSpPr>
          <p:cNvPr id="4" name="组合 3"/>
          <p:cNvGrpSpPr/>
          <p:nvPr>
            <p:custDataLst>
              <p:tags r:id="rId4"/>
            </p:custDataLst>
          </p:nvPr>
        </p:nvGrpSpPr>
        <p:grpSpPr>
          <a:xfrm>
            <a:off x="11377569" y="434583"/>
            <a:ext cx="203545" cy="74612"/>
            <a:chOff x="9839643" y="910585"/>
            <a:chExt cx="203545" cy="74612"/>
          </a:xfrm>
        </p:grpSpPr>
        <p:cxnSp>
          <p:nvCxnSpPr>
            <p:cNvPr id="5" name="直接连接符 4"/>
            <p:cNvCxnSpPr/>
            <p:nvPr>
              <p:custDataLst>
                <p:tags r:id="rId5"/>
              </p:custDataLst>
            </p:nvPr>
          </p:nvCxnSpPr>
          <p:spPr>
            <a:xfrm>
              <a:off x="9839643" y="910585"/>
              <a:ext cx="203545" cy="0"/>
            </a:xfrm>
            <a:prstGeom prst="line">
              <a:avLst/>
            </a:prstGeom>
            <a:ln w="12700">
              <a:solidFill>
                <a:schemeClr val="dk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custDataLst>
                <p:tags r:id="rId6"/>
              </p:custDataLst>
            </p:nvPr>
          </p:nvCxnSpPr>
          <p:spPr>
            <a:xfrm>
              <a:off x="9839643" y="985197"/>
              <a:ext cx="155575" cy="0"/>
            </a:xfrm>
            <a:prstGeom prst="line">
              <a:avLst/>
            </a:prstGeom>
            <a:ln w="12700">
              <a:solidFill>
                <a:schemeClr val="dk1">
                  <a:lumMod val="75000"/>
                  <a:lumOff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直接连接符 33"/>
          <p:cNvCxnSpPr/>
          <p:nvPr>
            <p:custDataLst>
              <p:tags r:id="rId7"/>
            </p:custDataLst>
          </p:nvPr>
        </p:nvCxnSpPr>
        <p:spPr>
          <a:xfrm>
            <a:off x="1630830" y="2288248"/>
            <a:ext cx="8953201" cy="0"/>
          </a:xfrm>
          <a:prstGeom prst="line">
            <a:avLst/>
          </a:prstGeom>
          <a:ln>
            <a:solidFill>
              <a:schemeClr val="accent1">
                <a:lumMod val="40000"/>
                <a:lumOff val="60000"/>
              </a:schemeClr>
            </a:solidFill>
            <a:prstDash val="dash"/>
          </a:ln>
        </p:spPr>
        <p:style>
          <a:lnRef idx="1">
            <a:schemeClr val="accent1"/>
          </a:lnRef>
          <a:fillRef idx="0">
            <a:schemeClr val="accent1"/>
          </a:fillRef>
          <a:effectRef idx="0">
            <a:schemeClr val="accent1"/>
          </a:effectRef>
          <a:fontRef idx="minor">
            <a:schemeClr val="tx1"/>
          </a:fontRef>
        </p:style>
      </p:cxnSp>
      <p:sp>
        <p:nvSpPr>
          <p:cNvPr id="36" name="任意多边形 35"/>
          <p:cNvSpPr/>
          <p:nvPr>
            <p:custDataLst>
              <p:tags r:id="rId8"/>
            </p:custDataLst>
          </p:nvPr>
        </p:nvSpPr>
        <p:spPr>
          <a:xfrm>
            <a:off x="8090948" y="2431433"/>
            <a:ext cx="2080377" cy="353748"/>
          </a:xfrm>
          <a:custGeom>
            <a:avLst/>
            <a:gdLst>
              <a:gd name="connsiteX0" fmla="*/ 1738223 w 2130725"/>
              <a:gd name="connsiteY0" fmla="*/ 60387 h 362309"/>
              <a:gd name="connsiteX1" fmla="*/ 1621767 w 2130725"/>
              <a:gd name="connsiteY1" fmla="*/ 176843 h 362309"/>
              <a:gd name="connsiteX2" fmla="*/ 1738223 w 2130725"/>
              <a:gd name="connsiteY2" fmla="*/ 293299 h 362309"/>
              <a:gd name="connsiteX3" fmla="*/ 1854679 w 2130725"/>
              <a:gd name="connsiteY3" fmla="*/ 176843 h 362309"/>
              <a:gd name="connsiteX4" fmla="*/ 1738223 w 2130725"/>
              <a:gd name="connsiteY4" fmla="*/ 60387 h 362309"/>
              <a:gd name="connsiteX5" fmla="*/ 392502 w 2130725"/>
              <a:gd name="connsiteY5" fmla="*/ 60387 h 362309"/>
              <a:gd name="connsiteX6" fmla="*/ 276046 w 2130725"/>
              <a:gd name="connsiteY6" fmla="*/ 176843 h 362309"/>
              <a:gd name="connsiteX7" fmla="*/ 392502 w 2130725"/>
              <a:gd name="connsiteY7" fmla="*/ 293299 h 362309"/>
              <a:gd name="connsiteX8" fmla="*/ 508958 w 2130725"/>
              <a:gd name="connsiteY8" fmla="*/ 176843 h 362309"/>
              <a:gd name="connsiteX9" fmla="*/ 392502 w 2130725"/>
              <a:gd name="connsiteY9" fmla="*/ 60387 h 362309"/>
              <a:gd name="connsiteX10" fmla="*/ 0 w 2130725"/>
              <a:gd name="connsiteY10" fmla="*/ 0 h 362309"/>
              <a:gd name="connsiteX11" fmla="*/ 2130725 w 2130725"/>
              <a:gd name="connsiteY11" fmla="*/ 0 h 362309"/>
              <a:gd name="connsiteX12" fmla="*/ 2130725 w 2130725"/>
              <a:gd name="connsiteY12" fmla="*/ 362309 h 362309"/>
              <a:gd name="connsiteX13" fmla="*/ 0 w 2130725"/>
              <a:gd name="connsiteY13" fmla="*/ 362309 h 362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0725" h="362309">
                <a:moveTo>
                  <a:pt x="1738223" y="60387"/>
                </a:moveTo>
                <a:cubicBezTo>
                  <a:pt x="1673906" y="60387"/>
                  <a:pt x="1621767" y="112526"/>
                  <a:pt x="1621767" y="176843"/>
                </a:cubicBezTo>
                <a:cubicBezTo>
                  <a:pt x="1621767" y="241160"/>
                  <a:pt x="1673906" y="293299"/>
                  <a:pt x="1738223" y="293299"/>
                </a:cubicBezTo>
                <a:cubicBezTo>
                  <a:pt x="1802540" y="293299"/>
                  <a:pt x="1854679" y="241160"/>
                  <a:pt x="1854679" y="176843"/>
                </a:cubicBezTo>
                <a:cubicBezTo>
                  <a:pt x="1854679" y="112526"/>
                  <a:pt x="1802540" y="60387"/>
                  <a:pt x="1738223" y="60387"/>
                </a:cubicBezTo>
                <a:close/>
                <a:moveTo>
                  <a:pt x="392502" y="60387"/>
                </a:moveTo>
                <a:cubicBezTo>
                  <a:pt x="328185" y="60387"/>
                  <a:pt x="276046" y="112526"/>
                  <a:pt x="276046" y="176843"/>
                </a:cubicBezTo>
                <a:cubicBezTo>
                  <a:pt x="276046" y="241160"/>
                  <a:pt x="328185" y="293299"/>
                  <a:pt x="392502" y="293299"/>
                </a:cubicBezTo>
                <a:cubicBezTo>
                  <a:pt x="456819" y="293299"/>
                  <a:pt x="508958" y="241160"/>
                  <a:pt x="508958" y="176843"/>
                </a:cubicBezTo>
                <a:cubicBezTo>
                  <a:pt x="508958" y="112526"/>
                  <a:pt x="456819" y="60387"/>
                  <a:pt x="392502" y="60387"/>
                </a:cubicBezTo>
                <a:close/>
                <a:moveTo>
                  <a:pt x="0" y="0"/>
                </a:moveTo>
                <a:lnTo>
                  <a:pt x="2130725" y="0"/>
                </a:lnTo>
                <a:lnTo>
                  <a:pt x="2130725" y="362309"/>
                </a:lnTo>
                <a:lnTo>
                  <a:pt x="0" y="36230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5000" lnSpcReduction="10000"/>
          </a:bodyPr>
          <a:p>
            <a:pPr algn="ctr">
              <a:lnSpc>
                <a:spcPct val="130000"/>
              </a:lnSpc>
            </a:pPr>
            <a:r>
              <a:rPr lang="en-US" altLang="zh-CN" spc="150">
                <a:solidFill>
                  <a:schemeClr val="lt1"/>
                </a:solidFill>
                <a:latin typeface="微软雅黑" panose="020B0503020204020204" charset="-122"/>
                <a:ea typeface="微软雅黑" panose="020B0503020204020204" charset="-122"/>
                <a:cs typeface="Arial" panose="020B0604020202020204" pitchFamily="34" charset="0"/>
                <a:sym typeface="Arial" panose="020B0604020202020204" pitchFamily="34" charset="0"/>
              </a:rPr>
              <a:t>C</a:t>
            </a:r>
            <a:endParaRPr lang="en-US" altLang="zh-CN" spc="150" dirty="0">
              <a:solidFill>
                <a:schemeClr val="lt1"/>
              </a:solidFill>
              <a:latin typeface="微软雅黑" panose="020B0503020204020204" charset="-122"/>
              <a:ea typeface="微软雅黑" panose="020B0503020204020204" charset="-122"/>
              <a:cs typeface="Arial" panose="020B0604020202020204" pitchFamily="34" charset="0"/>
              <a:sym typeface="Arial" panose="020B0604020202020204" pitchFamily="34" charset="0"/>
            </a:endParaRPr>
          </a:p>
        </p:txBody>
      </p:sp>
      <p:sp>
        <p:nvSpPr>
          <p:cNvPr id="37" name="矩形 36"/>
          <p:cNvSpPr/>
          <p:nvPr>
            <p:custDataLst>
              <p:tags r:id="rId9"/>
            </p:custDataLst>
          </p:nvPr>
        </p:nvSpPr>
        <p:spPr>
          <a:xfrm>
            <a:off x="8090948" y="2785180"/>
            <a:ext cx="2080377" cy="105685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bIns="46800" rtlCol="0" anchor="ctr">
            <a:noAutofit/>
          </a:bodyPr>
          <a:p>
            <a:pPr algn="ctr">
              <a:lnSpc>
                <a:spcPct val="120000"/>
              </a:lnSpc>
            </a:pPr>
            <a:endParaRPr lang="zh-CN" altLang="en-US" sz="1400" spc="150" dirty="0">
              <a:solidFill>
                <a:schemeClr val="accent3">
                  <a:lumMod val="75000"/>
                </a:schemeClr>
              </a:solidFill>
              <a:latin typeface="微软雅黑" panose="020B0503020204020204" charset="-122"/>
              <a:ea typeface="微软雅黑" panose="020B0503020204020204" charset="-122"/>
              <a:sym typeface="Arial" panose="020B0604020202020204" pitchFamily="34" charset="0"/>
            </a:endParaRPr>
          </a:p>
        </p:txBody>
      </p:sp>
      <p:sp>
        <p:nvSpPr>
          <p:cNvPr id="38" name="圆角矩形 37"/>
          <p:cNvSpPr/>
          <p:nvPr>
            <p:custDataLst>
              <p:tags r:id="rId10"/>
            </p:custDataLst>
          </p:nvPr>
        </p:nvSpPr>
        <p:spPr>
          <a:xfrm>
            <a:off x="8398373" y="2246134"/>
            <a:ext cx="151606" cy="437973"/>
          </a:xfrm>
          <a:prstGeom prst="roundRect">
            <a:avLst>
              <a:gd name="adj" fmla="val 50000"/>
            </a:avLst>
          </a:prstGeom>
          <a:solidFill>
            <a:schemeClr val="accent3">
              <a:lumMod val="60000"/>
              <a:lumOff val="40000"/>
            </a:schemeClr>
          </a:solidFill>
          <a:ln>
            <a:solidFill>
              <a:schemeClr val="l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43" name="圆角矩形 42"/>
          <p:cNvSpPr/>
          <p:nvPr>
            <p:custDataLst>
              <p:tags r:id="rId11"/>
            </p:custDataLst>
          </p:nvPr>
        </p:nvSpPr>
        <p:spPr>
          <a:xfrm>
            <a:off x="9712295" y="2246134"/>
            <a:ext cx="151606" cy="437973"/>
          </a:xfrm>
          <a:prstGeom prst="roundRect">
            <a:avLst>
              <a:gd name="adj" fmla="val 50000"/>
            </a:avLst>
          </a:prstGeom>
          <a:solidFill>
            <a:schemeClr val="accent3">
              <a:lumMod val="60000"/>
              <a:lumOff val="40000"/>
            </a:schemeClr>
          </a:solidFill>
          <a:ln>
            <a:solidFill>
              <a:schemeClr val="l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50" name="任意多边形 49"/>
          <p:cNvSpPr/>
          <p:nvPr>
            <p:custDataLst>
              <p:tags r:id="rId12"/>
            </p:custDataLst>
          </p:nvPr>
        </p:nvSpPr>
        <p:spPr>
          <a:xfrm>
            <a:off x="5067242" y="2431433"/>
            <a:ext cx="2080377" cy="353748"/>
          </a:xfrm>
          <a:custGeom>
            <a:avLst/>
            <a:gdLst>
              <a:gd name="connsiteX0" fmla="*/ 1738223 w 2130725"/>
              <a:gd name="connsiteY0" fmla="*/ 60387 h 362309"/>
              <a:gd name="connsiteX1" fmla="*/ 1621767 w 2130725"/>
              <a:gd name="connsiteY1" fmla="*/ 176843 h 362309"/>
              <a:gd name="connsiteX2" fmla="*/ 1738223 w 2130725"/>
              <a:gd name="connsiteY2" fmla="*/ 293299 h 362309"/>
              <a:gd name="connsiteX3" fmla="*/ 1854679 w 2130725"/>
              <a:gd name="connsiteY3" fmla="*/ 176843 h 362309"/>
              <a:gd name="connsiteX4" fmla="*/ 1738223 w 2130725"/>
              <a:gd name="connsiteY4" fmla="*/ 60387 h 362309"/>
              <a:gd name="connsiteX5" fmla="*/ 392502 w 2130725"/>
              <a:gd name="connsiteY5" fmla="*/ 60387 h 362309"/>
              <a:gd name="connsiteX6" fmla="*/ 276046 w 2130725"/>
              <a:gd name="connsiteY6" fmla="*/ 176843 h 362309"/>
              <a:gd name="connsiteX7" fmla="*/ 392502 w 2130725"/>
              <a:gd name="connsiteY7" fmla="*/ 293299 h 362309"/>
              <a:gd name="connsiteX8" fmla="*/ 508958 w 2130725"/>
              <a:gd name="connsiteY8" fmla="*/ 176843 h 362309"/>
              <a:gd name="connsiteX9" fmla="*/ 392502 w 2130725"/>
              <a:gd name="connsiteY9" fmla="*/ 60387 h 362309"/>
              <a:gd name="connsiteX10" fmla="*/ 0 w 2130725"/>
              <a:gd name="connsiteY10" fmla="*/ 0 h 362309"/>
              <a:gd name="connsiteX11" fmla="*/ 2130725 w 2130725"/>
              <a:gd name="connsiteY11" fmla="*/ 0 h 362309"/>
              <a:gd name="connsiteX12" fmla="*/ 2130725 w 2130725"/>
              <a:gd name="connsiteY12" fmla="*/ 362309 h 362309"/>
              <a:gd name="connsiteX13" fmla="*/ 0 w 2130725"/>
              <a:gd name="connsiteY13" fmla="*/ 362309 h 362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0725" h="362309">
                <a:moveTo>
                  <a:pt x="1738223" y="60387"/>
                </a:moveTo>
                <a:cubicBezTo>
                  <a:pt x="1673906" y="60387"/>
                  <a:pt x="1621767" y="112526"/>
                  <a:pt x="1621767" y="176843"/>
                </a:cubicBezTo>
                <a:cubicBezTo>
                  <a:pt x="1621767" y="241160"/>
                  <a:pt x="1673906" y="293299"/>
                  <a:pt x="1738223" y="293299"/>
                </a:cubicBezTo>
                <a:cubicBezTo>
                  <a:pt x="1802540" y="293299"/>
                  <a:pt x="1854679" y="241160"/>
                  <a:pt x="1854679" y="176843"/>
                </a:cubicBezTo>
                <a:cubicBezTo>
                  <a:pt x="1854679" y="112526"/>
                  <a:pt x="1802540" y="60387"/>
                  <a:pt x="1738223" y="60387"/>
                </a:cubicBezTo>
                <a:close/>
                <a:moveTo>
                  <a:pt x="392502" y="60387"/>
                </a:moveTo>
                <a:cubicBezTo>
                  <a:pt x="328185" y="60387"/>
                  <a:pt x="276046" y="112526"/>
                  <a:pt x="276046" y="176843"/>
                </a:cubicBezTo>
                <a:cubicBezTo>
                  <a:pt x="276046" y="241160"/>
                  <a:pt x="328185" y="293299"/>
                  <a:pt x="392502" y="293299"/>
                </a:cubicBezTo>
                <a:cubicBezTo>
                  <a:pt x="456819" y="293299"/>
                  <a:pt x="508958" y="241160"/>
                  <a:pt x="508958" y="176843"/>
                </a:cubicBezTo>
                <a:cubicBezTo>
                  <a:pt x="508958" y="112526"/>
                  <a:pt x="456819" y="60387"/>
                  <a:pt x="392502" y="60387"/>
                </a:cubicBezTo>
                <a:close/>
                <a:moveTo>
                  <a:pt x="0" y="0"/>
                </a:moveTo>
                <a:lnTo>
                  <a:pt x="2130725" y="0"/>
                </a:lnTo>
                <a:lnTo>
                  <a:pt x="2130725" y="362309"/>
                </a:lnTo>
                <a:lnTo>
                  <a:pt x="0" y="362309"/>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5000" lnSpcReduction="10000"/>
          </a:bodyPr>
          <a:p>
            <a:pPr algn="ctr">
              <a:lnSpc>
                <a:spcPct val="130000"/>
              </a:lnSpc>
            </a:pPr>
            <a:r>
              <a:rPr lang="en-US" altLang="zh-CN" spc="150">
                <a:solidFill>
                  <a:schemeClr val="lt1"/>
                </a:solidFill>
                <a:latin typeface="微软雅黑" panose="020B0503020204020204" charset="-122"/>
                <a:ea typeface="微软雅黑" panose="020B0503020204020204" charset="-122"/>
                <a:cs typeface="Arial" panose="020B0604020202020204" pitchFamily="34" charset="0"/>
                <a:sym typeface="Arial" panose="020B0604020202020204" pitchFamily="34" charset="0"/>
              </a:rPr>
              <a:t>B</a:t>
            </a:r>
            <a:endParaRPr lang="en-US" altLang="zh-CN" spc="150" dirty="0">
              <a:solidFill>
                <a:schemeClr val="lt1"/>
              </a:solidFill>
              <a:latin typeface="微软雅黑" panose="020B0503020204020204" charset="-122"/>
              <a:ea typeface="微软雅黑" panose="020B0503020204020204" charset="-122"/>
              <a:cs typeface="Arial" panose="020B0604020202020204" pitchFamily="34" charset="0"/>
              <a:sym typeface="Arial" panose="020B0604020202020204" pitchFamily="34" charset="0"/>
            </a:endParaRPr>
          </a:p>
        </p:txBody>
      </p:sp>
      <p:sp>
        <p:nvSpPr>
          <p:cNvPr id="55" name="矩形 54"/>
          <p:cNvSpPr/>
          <p:nvPr>
            <p:custDataLst>
              <p:tags r:id="rId13"/>
            </p:custDataLst>
          </p:nvPr>
        </p:nvSpPr>
        <p:spPr>
          <a:xfrm>
            <a:off x="5067242" y="2785180"/>
            <a:ext cx="2080377" cy="1056858"/>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bIns="46800" rtlCol="0" anchor="ctr">
            <a:noAutofit/>
          </a:bodyPr>
          <a:p>
            <a:pPr algn="ctr">
              <a:lnSpc>
                <a:spcPct val="120000"/>
              </a:lnSpc>
            </a:pPr>
            <a:endParaRPr lang="zh-CN" altLang="en-US" sz="1400" spc="150" dirty="0">
              <a:solidFill>
                <a:schemeClr val="accent2">
                  <a:lumMod val="75000"/>
                </a:schemeClr>
              </a:solidFill>
              <a:latin typeface="微软雅黑" panose="020B0503020204020204" charset="-122"/>
              <a:ea typeface="微软雅黑" panose="020B0503020204020204" charset="-122"/>
              <a:sym typeface="Arial" panose="020B0604020202020204" pitchFamily="34" charset="0"/>
            </a:endParaRPr>
          </a:p>
        </p:txBody>
      </p:sp>
      <p:sp>
        <p:nvSpPr>
          <p:cNvPr id="60" name="圆角矩形 59"/>
          <p:cNvSpPr/>
          <p:nvPr>
            <p:custDataLst>
              <p:tags r:id="rId14"/>
            </p:custDataLst>
          </p:nvPr>
        </p:nvSpPr>
        <p:spPr>
          <a:xfrm>
            <a:off x="5374667" y="2246134"/>
            <a:ext cx="151606" cy="437973"/>
          </a:xfrm>
          <a:prstGeom prst="roundRect">
            <a:avLst>
              <a:gd name="adj" fmla="val 50000"/>
            </a:avLst>
          </a:prstGeom>
          <a:solidFill>
            <a:schemeClr val="accent2">
              <a:lumMod val="60000"/>
              <a:lumOff val="40000"/>
            </a:schemeClr>
          </a:solidFill>
          <a:ln>
            <a:solidFill>
              <a:schemeClr val="l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65" name="圆角矩形 64"/>
          <p:cNvSpPr/>
          <p:nvPr>
            <p:custDataLst>
              <p:tags r:id="rId15"/>
            </p:custDataLst>
          </p:nvPr>
        </p:nvSpPr>
        <p:spPr>
          <a:xfrm>
            <a:off x="6688589" y="2246134"/>
            <a:ext cx="151606" cy="437973"/>
          </a:xfrm>
          <a:prstGeom prst="roundRect">
            <a:avLst>
              <a:gd name="adj" fmla="val 50000"/>
            </a:avLst>
          </a:prstGeom>
          <a:solidFill>
            <a:schemeClr val="accent2">
              <a:lumMod val="60000"/>
              <a:lumOff val="40000"/>
            </a:schemeClr>
          </a:solidFill>
          <a:ln>
            <a:solidFill>
              <a:schemeClr val="l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72" name="任意多边形 71"/>
          <p:cNvSpPr/>
          <p:nvPr>
            <p:custDataLst>
              <p:tags r:id="rId16"/>
            </p:custDataLst>
          </p:nvPr>
        </p:nvSpPr>
        <p:spPr>
          <a:xfrm>
            <a:off x="5067242" y="3913807"/>
            <a:ext cx="2080377" cy="353748"/>
          </a:xfrm>
          <a:custGeom>
            <a:avLst/>
            <a:gdLst>
              <a:gd name="connsiteX0" fmla="*/ 1738223 w 2130725"/>
              <a:gd name="connsiteY0" fmla="*/ 60387 h 362309"/>
              <a:gd name="connsiteX1" fmla="*/ 1621767 w 2130725"/>
              <a:gd name="connsiteY1" fmla="*/ 176843 h 362309"/>
              <a:gd name="connsiteX2" fmla="*/ 1738223 w 2130725"/>
              <a:gd name="connsiteY2" fmla="*/ 293299 h 362309"/>
              <a:gd name="connsiteX3" fmla="*/ 1854679 w 2130725"/>
              <a:gd name="connsiteY3" fmla="*/ 176843 h 362309"/>
              <a:gd name="connsiteX4" fmla="*/ 1738223 w 2130725"/>
              <a:gd name="connsiteY4" fmla="*/ 60387 h 362309"/>
              <a:gd name="connsiteX5" fmla="*/ 392502 w 2130725"/>
              <a:gd name="connsiteY5" fmla="*/ 60387 h 362309"/>
              <a:gd name="connsiteX6" fmla="*/ 276046 w 2130725"/>
              <a:gd name="connsiteY6" fmla="*/ 176843 h 362309"/>
              <a:gd name="connsiteX7" fmla="*/ 392502 w 2130725"/>
              <a:gd name="connsiteY7" fmla="*/ 293299 h 362309"/>
              <a:gd name="connsiteX8" fmla="*/ 508958 w 2130725"/>
              <a:gd name="connsiteY8" fmla="*/ 176843 h 362309"/>
              <a:gd name="connsiteX9" fmla="*/ 392502 w 2130725"/>
              <a:gd name="connsiteY9" fmla="*/ 60387 h 362309"/>
              <a:gd name="connsiteX10" fmla="*/ 0 w 2130725"/>
              <a:gd name="connsiteY10" fmla="*/ 0 h 362309"/>
              <a:gd name="connsiteX11" fmla="*/ 2130725 w 2130725"/>
              <a:gd name="connsiteY11" fmla="*/ 0 h 362309"/>
              <a:gd name="connsiteX12" fmla="*/ 2130725 w 2130725"/>
              <a:gd name="connsiteY12" fmla="*/ 362309 h 362309"/>
              <a:gd name="connsiteX13" fmla="*/ 0 w 2130725"/>
              <a:gd name="connsiteY13" fmla="*/ 362309 h 362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0725" h="362309">
                <a:moveTo>
                  <a:pt x="1738223" y="60387"/>
                </a:moveTo>
                <a:cubicBezTo>
                  <a:pt x="1673906" y="60387"/>
                  <a:pt x="1621767" y="112526"/>
                  <a:pt x="1621767" y="176843"/>
                </a:cubicBezTo>
                <a:cubicBezTo>
                  <a:pt x="1621767" y="241160"/>
                  <a:pt x="1673906" y="293299"/>
                  <a:pt x="1738223" y="293299"/>
                </a:cubicBezTo>
                <a:cubicBezTo>
                  <a:pt x="1802540" y="293299"/>
                  <a:pt x="1854679" y="241160"/>
                  <a:pt x="1854679" y="176843"/>
                </a:cubicBezTo>
                <a:cubicBezTo>
                  <a:pt x="1854679" y="112526"/>
                  <a:pt x="1802540" y="60387"/>
                  <a:pt x="1738223" y="60387"/>
                </a:cubicBezTo>
                <a:close/>
                <a:moveTo>
                  <a:pt x="392502" y="60387"/>
                </a:moveTo>
                <a:cubicBezTo>
                  <a:pt x="328185" y="60387"/>
                  <a:pt x="276046" y="112526"/>
                  <a:pt x="276046" y="176843"/>
                </a:cubicBezTo>
                <a:cubicBezTo>
                  <a:pt x="276046" y="241160"/>
                  <a:pt x="328185" y="293299"/>
                  <a:pt x="392502" y="293299"/>
                </a:cubicBezTo>
                <a:cubicBezTo>
                  <a:pt x="456819" y="293299"/>
                  <a:pt x="508958" y="241160"/>
                  <a:pt x="508958" y="176843"/>
                </a:cubicBezTo>
                <a:cubicBezTo>
                  <a:pt x="508958" y="112526"/>
                  <a:pt x="456819" y="60387"/>
                  <a:pt x="392502" y="60387"/>
                </a:cubicBezTo>
                <a:close/>
                <a:moveTo>
                  <a:pt x="0" y="0"/>
                </a:moveTo>
                <a:lnTo>
                  <a:pt x="2130725" y="0"/>
                </a:lnTo>
                <a:lnTo>
                  <a:pt x="2130725" y="362309"/>
                </a:lnTo>
                <a:lnTo>
                  <a:pt x="0" y="362309"/>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5000" lnSpcReduction="10000"/>
          </a:bodyPr>
          <a:p>
            <a:pPr algn="ctr">
              <a:lnSpc>
                <a:spcPct val="130000"/>
              </a:lnSpc>
            </a:pPr>
            <a:r>
              <a:rPr lang="en-US" altLang="zh-CN" spc="150">
                <a:solidFill>
                  <a:schemeClr val="lt1"/>
                </a:solidFill>
                <a:latin typeface="微软雅黑" panose="020B0503020204020204" charset="-122"/>
                <a:ea typeface="微软雅黑" panose="020B0503020204020204" charset="-122"/>
                <a:cs typeface="Arial" panose="020B0604020202020204" pitchFamily="34" charset="0"/>
                <a:sym typeface="Arial" panose="020B0604020202020204" pitchFamily="34" charset="0"/>
              </a:rPr>
              <a:t>E</a:t>
            </a:r>
            <a:endParaRPr lang="en-US" altLang="zh-CN" spc="150" dirty="0">
              <a:solidFill>
                <a:schemeClr val="lt1"/>
              </a:solidFill>
              <a:latin typeface="微软雅黑" panose="020B0503020204020204" charset="-122"/>
              <a:ea typeface="微软雅黑" panose="020B0503020204020204" charset="-122"/>
              <a:cs typeface="Arial" panose="020B0604020202020204" pitchFamily="34" charset="0"/>
              <a:sym typeface="Arial" panose="020B0604020202020204" pitchFamily="34" charset="0"/>
            </a:endParaRPr>
          </a:p>
        </p:txBody>
      </p:sp>
      <p:sp>
        <p:nvSpPr>
          <p:cNvPr id="73" name="矩形 72"/>
          <p:cNvSpPr/>
          <p:nvPr>
            <p:custDataLst>
              <p:tags r:id="rId17"/>
            </p:custDataLst>
          </p:nvPr>
        </p:nvSpPr>
        <p:spPr>
          <a:xfrm>
            <a:off x="5067242" y="4267554"/>
            <a:ext cx="2080377" cy="105685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bIns="46800" rtlCol="0" anchor="ctr">
            <a:noAutofit/>
          </a:bodyPr>
          <a:p>
            <a:pPr algn="ctr">
              <a:lnSpc>
                <a:spcPct val="120000"/>
              </a:lnSpc>
            </a:pPr>
            <a:endParaRPr lang="zh-CN" altLang="en-US" sz="1400" spc="150" dirty="0">
              <a:solidFill>
                <a:schemeClr val="accent5">
                  <a:lumMod val="75000"/>
                </a:schemeClr>
              </a:solidFill>
              <a:latin typeface="微软雅黑" panose="020B0503020204020204" charset="-122"/>
              <a:ea typeface="微软雅黑" panose="020B0503020204020204" charset="-122"/>
              <a:sym typeface="Arial" panose="020B0604020202020204" pitchFamily="34" charset="0"/>
            </a:endParaRPr>
          </a:p>
        </p:txBody>
      </p:sp>
      <p:sp>
        <p:nvSpPr>
          <p:cNvPr id="74" name="圆角矩形 73"/>
          <p:cNvSpPr/>
          <p:nvPr>
            <p:custDataLst>
              <p:tags r:id="rId18"/>
            </p:custDataLst>
          </p:nvPr>
        </p:nvSpPr>
        <p:spPr>
          <a:xfrm>
            <a:off x="5374667" y="3728508"/>
            <a:ext cx="151606" cy="437973"/>
          </a:xfrm>
          <a:prstGeom prst="roundRect">
            <a:avLst>
              <a:gd name="adj" fmla="val 50000"/>
            </a:avLst>
          </a:prstGeom>
          <a:solidFill>
            <a:schemeClr val="accent5">
              <a:lumMod val="60000"/>
              <a:lumOff val="40000"/>
            </a:schemeClr>
          </a:solidFill>
          <a:ln>
            <a:solidFill>
              <a:schemeClr val="l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75" name="圆角矩形 74"/>
          <p:cNvSpPr/>
          <p:nvPr>
            <p:custDataLst>
              <p:tags r:id="rId19"/>
            </p:custDataLst>
          </p:nvPr>
        </p:nvSpPr>
        <p:spPr>
          <a:xfrm>
            <a:off x="6688589" y="3728508"/>
            <a:ext cx="151606" cy="437973"/>
          </a:xfrm>
          <a:prstGeom prst="roundRect">
            <a:avLst>
              <a:gd name="adj" fmla="val 50000"/>
            </a:avLst>
          </a:prstGeom>
          <a:solidFill>
            <a:schemeClr val="accent5">
              <a:lumMod val="60000"/>
              <a:lumOff val="40000"/>
            </a:schemeClr>
          </a:solidFill>
          <a:ln>
            <a:solidFill>
              <a:schemeClr val="l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77" name="任意多边形 76"/>
          <p:cNvSpPr/>
          <p:nvPr>
            <p:custDataLst>
              <p:tags r:id="rId20"/>
            </p:custDataLst>
          </p:nvPr>
        </p:nvSpPr>
        <p:spPr>
          <a:xfrm>
            <a:off x="2043536" y="2431433"/>
            <a:ext cx="2080377" cy="353748"/>
          </a:xfrm>
          <a:custGeom>
            <a:avLst/>
            <a:gdLst>
              <a:gd name="connsiteX0" fmla="*/ 1738223 w 2130725"/>
              <a:gd name="connsiteY0" fmla="*/ 60387 h 362309"/>
              <a:gd name="connsiteX1" fmla="*/ 1621767 w 2130725"/>
              <a:gd name="connsiteY1" fmla="*/ 176843 h 362309"/>
              <a:gd name="connsiteX2" fmla="*/ 1738223 w 2130725"/>
              <a:gd name="connsiteY2" fmla="*/ 293299 h 362309"/>
              <a:gd name="connsiteX3" fmla="*/ 1854679 w 2130725"/>
              <a:gd name="connsiteY3" fmla="*/ 176843 h 362309"/>
              <a:gd name="connsiteX4" fmla="*/ 1738223 w 2130725"/>
              <a:gd name="connsiteY4" fmla="*/ 60387 h 362309"/>
              <a:gd name="connsiteX5" fmla="*/ 392502 w 2130725"/>
              <a:gd name="connsiteY5" fmla="*/ 60387 h 362309"/>
              <a:gd name="connsiteX6" fmla="*/ 276046 w 2130725"/>
              <a:gd name="connsiteY6" fmla="*/ 176843 h 362309"/>
              <a:gd name="connsiteX7" fmla="*/ 392502 w 2130725"/>
              <a:gd name="connsiteY7" fmla="*/ 293299 h 362309"/>
              <a:gd name="connsiteX8" fmla="*/ 508958 w 2130725"/>
              <a:gd name="connsiteY8" fmla="*/ 176843 h 362309"/>
              <a:gd name="connsiteX9" fmla="*/ 392502 w 2130725"/>
              <a:gd name="connsiteY9" fmla="*/ 60387 h 362309"/>
              <a:gd name="connsiteX10" fmla="*/ 0 w 2130725"/>
              <a:gd name="connsiteY10" fmla="*/ 0 h 362309"/>
              <a:gd name="connsiteX11" fmla="*/ 2130725 w 2130725"/>
              <a:gd name="connsiteY11" fmla="*/ 0 h 362309"/>
              <a:gd name="connsiteX12" fmla="*/ 2130725 w 2130725"/>
              <a:gd name="connsiteY12" fmla="*/ 362309 h 362309"/>
              <a:gd name="connsiteX13" fmla="*/ 0 w 2130725"/>
              <a:gd name="connsiteY13" fmla="*/ 362309 h 362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0725" h="362309">
                <a:moveTo>
                  <a:pt x="1738223" y="60387"/>
                </a:moveTo>
                <a:cubicBezTo>
                  <a:pt x="1673906" y="60387"/>
                  <a:pt x="1621767" y="112526"/>
                  <a:pt x="1621767" y="176843"/>
                </a:cubicBezTo>
                <a:cubicBezTo>
                  <a:pt x="1621767" y="241160"/>
                  <a:pt x="1673906" y="293299"/>
                  <a:pt x="1738223" y="293299"/>
                </a:cubicBezTo>
                <a:cubicBezTo>
                  <a:pt x="1802540" y="293299"/>
                  <a:pt x="1854679" y="241160"/>
                  <a:pt x="1854679" y="176843"/>
                </a:cubicBezTo>
                <a:cubicBezTo>
                  <a:pt x="1854679" y="112526"/>
                  <a:pt x="1802540" y="60387"/>
                  <a:pt x="1738223" y="60387"/>
                </a:cubicBezTo>
                <a:close/>
                <a:moveTo>
                  <a:pt x="392502" y="60387"/>
                </a:moveTo>
                <a:cubicBezTo>
                  <a:pt x="328185" y="60387"/>
                  <a:pt x="276046" y="112526"/>
                  <a:pt x="276046" y="176843"/>
                </a:cubicBezTo>
                <a:cubicBezTo>
                  <a:pt x="276046" y="241160"/>
                  <a:pt x="328185" y="293299"/>
                  <a:pt x="392502" y="293299"/>
                </a:cubicBezTo>
                <a:cubicBezTo>
                  <a:pt x="456819" y="293299"/>
                  <a:pt x="508958" y="241160"/>
                  <a:pt x="508958" y="176843"/>
                </a:cubicBezTo>
                <a:cubicBezTo>
                  <a:pt x="508958" y="112526"/>
                  <a:pt x="456819" y="60387"/>
                  <a:pt x="392502" y="60387"/>
                </a:cubicBezTo>
                <a:close/>
                <a:moveTo>
                  <a:pt x="0" y="0"/>
                </a:moveTo>
                <a:lnTo>
                  <a:pt x="2130725" y="0"/>
                </a:lnTo>
                <a:lnTo>
                  <a:pt x="2130725" y="362309"/>
                </a:lnTo>
                <a:lnTo>
                  <a:pt x="0" y="36230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5000" lnSpcReduction="10000"/>
          </a:bodyPr>
          <a:p>
            <a:pPr algn="ctr">
              <a:lnSpc>
                <a:spcPct val="130000"/>
              </a:lnSpc>
            </a:pPr>
            <a:r>
              <a:rPr lang="en-US" altLang="zh-CN" spc="150">
                <a:solidFill>
                  <a:schemeClr val="lt1"/>
                </a:solidFill>
                <a:latin typeface="微软雅黑" panose="020B0503020204020204" charset="-122"/>
                <a:ea typeface="微软雅黑" panose="020B0503020204020204" charset="-122"/>
                <a:cs typeface="Arial" panose="020B0604020202020204" pitchFamily="34" charset="0"/>
                <a:sym typeface="Arial" panose="020B0604020202020204" pitchFamily="34" charset="0"/>
              </a:rPr>
              <a:t>A</a:t>
            </a:r>
            <a:endParaRPr lang="en-US" altLang="zh-CN" spc="150" dirty="0">
              <a:solidFill>
                <a:schemeClr val="lt1"/>
              </a:solidFill>
              <a:latin typeface="微软雅黑" panose="020B0503020204020204" charset="-122"/>
              <a:ea typeface="微软雅黑" panose="020B0503020204020204" charset="-122"/>
              <a:cs typeface="Arial" panose="020B0604020202020204" pitchFamily="34" charset="0"/>
              <a:sym typeface="Arial" panose="020B0604020202020204" pitchFamily="34" charset="0"/>
            </a:endParaRPr>
          </a:p>
        </p:txBody>
      </p:sp>
      <p:sp>
        <p:nvSpPr>
          <p:cNvPr id="78" name="矩形 77"/>
          <p:cNvSpPr/>
          <p:nvPr>
            <p:custDataLst>
              <p:tags r:id="rId21"/>
            </p:custDataLst>
          </p:nvPr>
        </p:nvSpPr>
        <p:spPr>
          <a:xfrm>
            <a:off x="2043536" y="2785180"/>
            <a:ext cx="2080377" cy="105685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bIns="46800" rtlCol="0" anchor="ctr">
            <a:noAutofit/>
          </a:bodyPr>
          <a:p>
            <a:pPr algn="ctr">
              <a:lnSpc>
                <a:spcPct val="120000"/>
              </a:lnSpc>
            </a:pPr>
            <a:endParaRPr lang="zh-CN" altLang="en-US" sz="1400" spc="150" dirty="0">
              <a:solidFill>
                <a:schemeClr val="accent1">
                  <a:lumMod val="75000"/>
                </a:schemeClr>
              </a:solidFill>
              <a:latin typeface="微软雅黑" panose="020B0503020204020204" charset="-122"/>
              <a:ea typeface="微软雅黑" panose="020B0503020204020204" charset="-122"/>
              <a:sym typeface="Arial" panose="020B0604020202020204" pitchFamily="34" charset="0"/>
            </a:endParaRPr>
          </a:p>
        </p:txBody>
      </p:sp>
      <p:sp>
        <p:nvSpPr>
          <p:cNvPr id="79" name="圆角矩形 78"/>
          <p:cNvSpPr/>
          <p:nvPr>
            <p:custDataLst>
              <p:tags r:id="rId22"/>
            </p:custDataLst>
          </p:nvPr>
        </p:nvSpPr>
        <p:spPr>
          <a:xfrm>
            <a:off x="2350961" y="2246134"/>
            <a:ext cx="151606" cy="437973"/>
          </a:xfrm>
          <a:prstGeom prst="roundRect">
            <a:avLst>
              <a:gd name="adj" fmla="val 50000"/>
            </a:avLst>
          </a:prstGeom>
          <a:solidFill>
            <a:schemeClr val="accent1">
              <a:lumMod val="60000"/>
              <a:lumOff val="40000"/>
            </a:schemeClr>
          </a:solidFill>
          <a:ln>
            <a:solidFill>
              <a:schemeClr val="l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80" name="圆角矩形 79"/>
          <p:cNvSpPr/>
          <p:nvPr>
            <p:custDataLst>
              <p:tags r:id="rId23"/>
            </p:custDataLst>
          </p:nvPr>
        </p:nvSpPr>
        <p:spPr>
          <a:xfrm>
            <a:off x="3664883" y="2246134"/>
            <a:ext cx="151606" cy="437973"/>
          </a:xfrm>
          <a:prstGeom prst="roundRect">
            <a:avLst>
              <a:gd name="adj" fmla="val 50000"/>
            </a:avLst>
          </a:prstGeom>
          <a:solidFill>
            <a:schemeClr val="accent1">
              <a:lumMod val="60000"/>
              <a:lumOff val="40000"/>
            </a:schemeClr>
          </a:solidFill>
          <a:ln>
            <a:solidFill>
              <a:schemeClr val="l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82" name="任意多边形 81"/>
          <p:cNvSpPr/>
          <p:nvPr>
            <p:custDataLst>
              <p:tags r:id="rId24"/>
            </p:custDataLst>
          </p:nvPr>
        </p:nvSpPr>
        <p:spPr>
          <a:xfrm>
            <a:off x="2043536" y="3913807"/>
            <a:ext cx="2080377" cy="353748"/>
          </a:xfrm>
          <a:custGeom>
            <a:avLst/>
            <a:gdLst>
              <a:gd name="connsiteX0" fmla="*/ 1738223 w 2130725"/>
              <a:gd name="connsiteY0" fmla="*/ 60387 h 362309"/>
              <a:gd name="connsiteX1" fmla="*/ 1621767 w 2130725"/>
              <a:gd name="connsiteY1" fmla="*/ 176843 h 362309"/>
              <a:gd name="connsiteX2" fmla="*/ 1738223 w 2130725"/>
              <a:gd name="connsiteY2" fmla="*/ 293299 h 362309"/>
              <a:gd name="connsiteX3" fmla="*/ 1854679 w 2130725"/>
              <a:gd name="connsiteY3" fmla="*/ 176843 h 362309"/>
              <a:gd name="connsiteX4" fmla="*/ 1738223 w 2130725"/>
              <a:gd name="connsiteY4" fmla="*/ 60387 h 362309"/>
              <a:gd name="connsiteX5" fmla="*/ 392502 w 2130725"/>
              <a:gd name="connsiteY5" fmla="*/ 60387 h 362309"/>
              <a:gd name="connsiteX6" fmla="*/ 276046 w 2130725"/>
              <a:gd name="connsiteY6" fmla="*/ 176843 h 362309"/>
              <a:gd name="connsiteX7" fmla="*/ 392502 w 2130725"/>
              <a:gd name="connsiteY7" fmla="*/ 293299 h 362309"/>
              <a:gd name="connsiteX8" fmla="*/ 508958 w 2130725"/>
              <a:gd name="connsiteY8" fmla="*/ 176843 h 362309"/>
              <a:gd name="connsiteX9" fmla="*/ 392502 w 2130725"/>
              <a:gd name="connsiteY9" fmla="*/ 60387 h 362309"/>
              <a:gd name="connsiteX10" fmla="*/ 0 w 2130725"/>
              <a:gd name="connsiteY10" fmla="*/ 0 h 362309"/>
              <a:gd name="connsiteX11" fmla="*/ 2130725 w 2130725"/>
              <a:gd name="connsiteY11" fmla="*/ 0 h 362309"/>
              <a:gd name="connsiteX12" fmla="*/ 2130725 w 2130725"/>
              <a:gd name="connsiteY12" fmla="*/ 362309 h 362309"/>
              <a:gd name="connsiteX13" fmla="*/ 0 w 2130725"/>
              <a:gd name="connsiteY13" fmla="*/ 362309 h 362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0725" h="362309">
                <a:moveTo>
                  <a:pt x="1738223" y="60387"/>
                </a:moveTo>
                <a:cubicBezTo>
                  <a:pt x="1673906" y="60387"/>
                  <a:pt x="1621767" y="112526"/>
                  <a:pt x="1621767" y="176843"/>
                </a:cubicBezTo>
                <a:cubicBezTo>
                  <a:pt x="1621767" y="241160"/>
                  <a:pt x="1673906" y="293299"/>
                  <a:pt x="1738223" y="293299"/>
                </a:cubicBezTo>
                <a:cubicBezTo>
                  <a:pt x="1802540" y="293299"/>
                  <a:pt x="1854679" y="241160"/>
                  <a:pt x="1854679" y="176843"/>
                </a:cubicBezTo>
                <a:cubicBezTo>
                  <a:pt x="1854679" y="112526"/>
                  <a:pt x="1802540" y="60387"/>
                  <a:pt x="1738223" y="60387"/>
                </a:cubicBezTo>
                <a:close/>
                <a:moveTo>
                  <a:pt x="392502" y="60387"/>
                </a:moveTo>
                <a:cubicBezTo>
                  <a:pt x="328185" y="60387"/>
                  <a:pt x="276046" y="112526"/>
                  <a:pt x="276046" y="176843"/>
                </a:cubicBezTo>
                <a:cubicBezTo>
                  <a:pt x="276046" y="241160"/>
                  <a:pt x="328185" y="293299"/>
                  <a:pt x="392502" y="293299"/>
                </a:cubicBezTo>
                <a:cubicBezTo>
                  <a:pt x="456819" y="293299"/>
                  <a:pt x="508958" y="241160"/>
                  <a:pt x="508958" y="176843"/>
                </a:cubicBezTo>
                <a:cubicBezTo>
                  <a:pt x="508958" y="112526"/>
                  <a:pt x="456819" y="60387"/>
                  <a:pt x="392502" y="60387"/>
                </a:cubicBezTo>
                <a:close/>
                <a:moveTo>
                  <a:pt x="0" y="0"/>
                </a:moveTo>
                <a:lnTo>
                  <a:pt x="2130725" y="0"/>
                </a:lnTo>
                <a:lnTo>
                  <a:pt x="2130725" y="362309"/>
                </a:lnTo>
                <a:lnTo>
                  <a:pt x="0" y="362309"/>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5000" lnSpcReduction="10000"/>
          </a:bodyPr>
          <a:p>
            <a:pPr algn="ctr">
              <a:lnSpc>
                <a:spcPct val="130000"/>
              </a:lnSpc>
            </a:pPr>
            <a:r>
              <a:rPr lang="en-US" altLang="zh-CN" spc="150">
                <a:solidFill>
                  <a:schemeClr val="lt1"/>
                </a:solidFill>
                <a:latin typeface="微软雅黑" panose="020B0503020204020204" charset="-122"/>
                <a:ea typeface="微软雅黑" panose="020B0503020204020204" charset="-122"/>
                <a:cs typeface="Arial" panose="020B0604020202020204" pitchFamily="34" charset="0"/>
                <a:sym typeface="Arial" panose="020B0604020202020204" pitchFamily="34" charset="0"/>
              </a:rPr>
              <a:t>D</a:t>
            </a:r>
            <a:endParaRPr lang="en-US" altLang="zh-CN" spc="150" dirty="0">
              <a:solidFill>
                <a:schemeClr val="lt1"/>
              </a:solidFill>
              <a:latin typeface="微软雅黑" panose="020B0503020204020204" charset="-122"/>
              <a:ea typeface="微软雅黑" panose="020B0503020204020204" charset="-122"/>
              <a:cs typeface="Arial" panose="020B0604020202020204" pitchFamily="34" charset="0"/>
              <a:sym typeface="Arial" panose="020B0604020202020204" pitchFamily="34" charset="0"/>
            </a:endParaRPr>
          </a:p>
        </p:txBody>
      </p:sp>
      <p:sp>
        <p:nvSpPr>
          <p:cNvPr id="83" name="矩形 82"/>
          <p:cNvSpPr/>
          <p:nvPr>
            <p:custDataLst>
              <p:tags r:id="rId25"/>
            </p:custDataLst>
          </p:nvPr>
        </p:nvSpPr>
        <p:spPr>
          <a:xfrm>
            <a:off x="2043536" y="4267554"/>
            <a:ext cx="2080377" cy="105685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bIns="46800" rtlCol="0" anchor="ctr">
            <a:noAutofit/>
          </a:bodyPr>
          <a:p>
            <a:pPr algn="ctr">
              <a:lnSpc>
                <a:spcPct val="120000"/>
              </a:lnSpc>
            </a:pPr>
            <a:endParaRPr lang="zh-CN" altLang="en-US" sz="1400" spc="150" dirty="0">
              <a:solidFill>
                <a:schemeClr val="accent4">
                  <a:lumMod val="75000"/>
                </a:schemeClr>
              </a:solidFill>
              <a:latin typeface="微软雅黑" panose="020B0503020204020204" charset="-122"/>
              <a:ea typeface="微软雅黑" panose="020B0503020204020204" charset="-122"/>
              <a:sym typeface="Arial" panose="020B0604020202020204" pitchFamily="34" charset="0"/>
            </a:endParaRPr>
          </a:p>
        </p:txBody>
      </p:sp>
      <p:sp>
        <p:nvSpPr>
          <p:cNvPr id="84" name="圆角矩形 83"/>
          <p:cNvSpPr/>
          <p:nvPr>
            <p:custDataLst>
              <p:tags r:id="rId26"/>
            </p:custDataLst>
          </p:nvPr>
        </p:nvSpPr>
        <p:spPr>
          <a:xfrm>
            <a:off x="2350961" y="3728508"/>
            <a:ext cx="151606" cy="437973"/>
          </a:xfrm>
          <a:prstGeom prst="roundRect">
            <a:avLst>
              <a:gd name="adj" fmla="val 50000"/>
            </a:avLst>
          </a:prstGeom>
          <a:solidFill>
            <a:schemeClr val="accent4">
              <a:lumMod val="60000"/>
              <a:lumOff val="40000"/>
            </a:schemeClr>
          </a:solidFill>
          <a:ln>
            <a:solidFill>
              <a:schemeClr val="l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85" name="圆角矩形 84"/>
          <p:cNvSpPr/>
          <p:nvPr>
            <p:custDataLst>
              <p:tags r:id="rId27"/>
            </p:custDataLst>
          </p:nvPr>
        </p:nvSpPr>
        <p:spPr>
          <a:xfrm>
            <a:off x="3664883" y="3728508"/>
            <a:ext cx="151606" cy="437973"/>
          </a:xfrm>
          <a:prstGeom prst="roundRect">
            <a:avLst>
              <a:gd name="adj" fmla="val 50000"/>
            </a:avLst>
          </a:prstGeom>
          <a:solidFill>
            <a:schemeClr val="accent4">
              <a:lumMod val="60000"/>
              <a:lumOff val="40000"/>
            </a:schemeClr>
          </a:solidFill>
          <a:ln>
            <a:solidFill>
              <a:schemeClr val="l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87" name="任意多边形 86"/>
          <p:cNvSpPr/>
          <p:nvPr>
            <p:custDataLst>
              <p:tags r:id="rId28"/>
            </p:custDataLst>
          </p:nvPr>
        </p:nvSpPr>
        <p:spPr>
          <a:xfrm>
            <a:off x="8090948" y="3913807"/>
            <a:ext cx="2080377" cy="353748"/>
          </a:xfrm>
          <a:custGeom>
            <a:avLst/>
            <a:gdLst>
              <a:gd name="connsiteX0" fmla="*/ 1738223 w 2130725"/>
              <a:gd name="connsiteY0" fmla="*/ 60387 h 362309"/>
              <a:gd name="connsiteX1" fmla="*/ 1621767 w 2130725"/>
              <a:gd name="connsiteY1" fmla="*/ 176843 h 362309"/>
              <a:gd name="connsiteX2" fmla="*/ 1738223 w 2130725"/>
              <a:gd name="connsiteY2" fmla="*/ 293299 h 362309"/>
              <a:gd name="connsiteX3" fmla="*/ 1854679 w 2130725"/>
              <a:gd name="connsiteY3" fmla="*/ 176843 h 362309"/>
              <a:gd name="connsiteX4" fmla="*/ 1738223 w 2130725"/>
              <a:gd name="connsiteY4" fmla="*/ 60387 h 362309"/>
              <a:gd name="connsiteX5" fmla="*/ 392502 w 2130725"/>
              <a:gd name="connsiteY5" fmla="*/ 60387 h 362309"/>
              <a:gd name="connsiteX6" fmla="*/ 276046 w 2130725"/>
              <a:gd name="connsiteY6" fmla="*/ 176843 h 362309"/>
              <a:gd name="connsiteX7" fmla="*/ 392502 w 2130725"/>
              <a:gd name="connsiteY7" fmla="*/ 293299 h 362309"/>
              <a:gd name="connsiteX8" fmla="*/ 508958 w 2130725"/>
              <a:gd name="connsiteY8" fmla="*/ 176843 h 362309"/>
              <a:gd name="connsiteX9" fmla="*/ 392502 w 2130725"/>
              <a:gd name="connsiteY9" fmla="*/ 60387 h 362309"/>
              <a:gd name="connsiteX10" fmla="*/ 0 w 2130725"/>
              <a:gd name="connsiteY10" fmla="*/ 0 h 362309"/>
              <a:gd name="connsiteX11" fmla="*/ 2130725 w 2130725"/>
              <a:gd name="connsiteY11" fmla="*/ 0 h 362309"/>
              <a:gd name="connsiteX12" fmla="*/ 2130725 w 2130725"/>
              <a:gd name="connsiteY12" fmla="*/ 362309 h 362309"/>
              <a:gd name="connsiteX13" fmla="*/ 0 w 2130725"/>
              <a:gd name="connsiteY13" fmla="*/ 362309 h 362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0725" h="362309">
                <a:moveTo>
                  <a:pt x="1738223" y="60387"/>
                </a:moveTo>
                <a:cubicBezTo>
                  <a:pt x="1673906" y="60387"/>
                  <a:pt x="1621767" y="112526"/>
                  <a:pt x="1621767" y="176843"/>
                </a:cubicBezTo>
                <a:cubicBezTo>
                  <a:pt x="1621767" y="241160"/>
                  <a:pt x="1673906" y="293299"/>
                  <a:pt x="1738223" y="293299"/>
                </a:cubicBezTo>
                <a:cubicBezTo>
                  <a:pt x="1802540" y="293299"/>
                  <a:pt x="1854679" y="241160"/>
                  <a:pt x="1854679" y="176843"/>
                </a:cubicBezTo>
                <a:cubicBezTo>
                  <a:pt x="1854679" y="112526"/>
                  <a:pt x="1802540" y="60387"/>
                  <a:pt x="1738223" y="60387"/>
                </a:cubicBezTo>
                <a:close/>
                <a:moveTo>
                  <a:pt x="392502" y="60387"/>
                </a:moveTo>
                <a:cubicBezTo>
                  <a:pt x="328185" y="60387"/>
                  <a:pt x="276046" y="112526"/>
                  <a:pt x="276046" y="176843"/>
                </a:cubicBezTo>
                <a:cubicBezTo>
                  <a:pt x="276046" y="241160"/>
                  <a:pt x="328185" y="293299"/>
                  <a:pt x="392502" y="293299"/>
                </a:cubicBezTo>
                <a:cubicBezTo>
                  <a:pt x="456819" y="293299"/>
                  <a:pt x="508958" y="241160"/>
                  <a:pt x="508958" y="176843"/>
                </a:cubicBezTo>
                <a:cubicBezTo>
                  <a:pt x="508958" y="112526"/>
                  <a:pt x="456819" y="60387"/>
                  <a:pt x="392502" y="60387"/>
                </a:cubicBezTo>
                <a:close/>
                <a:moveTo>
                  <a:pt x="0" y="0"/>
                </a:moveTo>
                <a:lnTo>
                  <a:pt x="2130725" y="0"/>
                </a:lnTo>
                <a:lnTo>
                  <a:pt x="2130725" y="362309"/>
                </a:lnTo>
                <a:lnTo>
                  <a:pt x="0" y="362309"/>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75000" lnSpcReduction="10000"/>
          </a:bodyPr>
          <a:p>
            <a:pPr algn="ctr">
              <a:lnSpc>
                <a:spcPct val="130000"/>
              </a:lnSpc>
            </a:pPr>
            <a:r>
              <a:rPr lang="en-US" altLang="zh-CN" spc="150" dirty="0">
                <a:solidFill>
                  <a:schemeClr val="lt1"/>
                </a:solidFill>
                <a:latin typeface="微软雅黑" panose="020B0503020204020204" charset="-122"/>
                <a:ea typeface="微软雅黑" panose="020B0503020204020204" charset="-122"/>
                <a:cs typeface="Arial" panose="020B0604020202020204" pitchFamily="34" charset="0"/>
                <a:sym typeface="Arial" panose="020B0604020202020204" pitchFamily="34" charset="0"/>
              </a:rPr>
              <a:t>E</a:t>
            </a:r>
            <a:endParaRPr lang="en-US" altLang="zh-CN" spc="150" dirty="0">
              <a:solidFill>
                <a:schemeClr val="lt1"/>
              </a:solidFill>
              <a:latin typeface="微软雅黑" panose="020B0503020204020204" charset="-122"/>
              <a:ea typeface="微软雅黑" panose="020B0503020204020204" charset="-122"/>
              <a:cs typeface="Arial" panose="020B0604020202020204" pitchFamily="34" charset="0"/>
              <a:sym typeface="Arial" panose="020B0604020202020204" pitchFamily="34" charset="0"/>
            </a:endParaRPr>
          </a:p>
        </p:txBody>
      </p:sp>
      <p:sp>
        <p:nvSpPr>
          <p:cNvPr id="88" name="矩形 87"/>
          <p:cNvSpPr/>
          <p:nvPr>
            <p:custDataLst>
              <p:tags r:id="rId29"/>
            </p:custDataLst>
          </p:nvPr>
        </p:nvSpPr>
        <p:spPr>
          <a:xfrm>
            <a:off x="8090948" y="4267554"/>
            <a:ext cx="2080377" cy="105685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bIns="46800" rtlCol="0" anchor="ctr">
            <a:noAutofit/>
          </a:bodyPr>
          <a:p>
            <a:pPr algn="ctr">
              <a:lnSpc>
                <a:spcPct val="120000"/>
              </a:lnSpc>
            </a:pPr>
            <a:endParaRPr lang="zh-CN" altLang="en-US" sz="1400" spc="150" dirty="0">
              <a:solidFill>
                <a:schemeClr val="accent6">
                  <a:lumMod val="75000"/>
                </a:schemeClr>
              </a:solidFill>
              <a:latin typeface="微软雅黑" panose="020B0503020204020204" charset="-122"/>
              <a:ea typeface="微软雅黑" panose="020B0503020204020204" charset="-122"/>
              <a:sym typeface="Arial" panose="020B0604020202020204" pitchFamily="34" charset="0"/>
            </a:endParaRPr>
          </a:p>
        </p:txBody>
      </p:sp>
      <p:sp>
        <p:nvSpPr>
          <p:cNvPr id="89" name="圆角矩形 88"/>
          <p:cNvSpPr/>
          <p:nvPr>
            <p:custDataLst>
              <p:tags r:id="rId30"/>
            </p:custDataLst>
          </p:nvPr>
        </p:nvSpPr>
        <p:spPr>
          <a:xfrm>
            <a:off x="8398373" y="3728508"/>
            <a:ext cx="151606" cy="437973"/>
          </a:xfrm>
          <a:prstGeom prst="roundRect">
            <a:avLst>
              <a:gd name="adj" fmla="val 50000"/>
            </a:avLst>
          </a:prstGeom>
          <a:solidFill>
            <a:schemeClr val="accent6">
              <a:lumMod val="60000"/>
              <a:lumOff val="40000"/>
            </a:schemeClr>
          </a:solidFill>
          <a:ln>
            <a:solidFill>
              <a:schemeClr val="l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90" name="圆角矩形 89"/>
          <p:cNvSpPr/>
          <p:nvPr>
            <p:custDataLst>
              <p:tags r:id="rId31"/>
            </p:custDataLst>
          </p:nvPr>
        </p:nvSpPr>
        <p:spPr>
          <a:xfrm>
            <a:off x="9712295" y="3728508"/>
            <a:ext cx="151606" cy="437973"/>
          </a:xfrm>
          <a:prstGeom prst="roundRect">
            <a:avLst>
              <a:gd name="adj" fmla="val 50000"/>
            </a:avLst>
          </a:prstGeom>
          <a:solidFill>
            <a:schemeClr val="accent6">
              <a:lumMod val="60000"/>
              <a:lumOff val="40000"/>
            </a:schemeClr>
          </a:solidFill>
          <a:ln>
            <a:solidFill>
              <a:schemeClr val="l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lnSpc>
                <a:spcPct val="120000"/>
              </a:lnSpc>
            </a:pP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 name="文本框 1"/>
          <p:cNvSpPr txBox="1"/>
          <p:nvPr>
            <p:custDataLst>
              <p:tags r:id="rId32"/>
            </p:custDataLst>
          </p:nvPr>
        </p:nvSpPr>
        <p:spPr>
          <a:xfrm>
            <a:off x="2043536" y="2827290"/>
            <a:ext cx="2080377" cy="1014747"/>
          </a:xfrm>
          <a:prstGeom prst="rect">
            <a:avLst/>
          </a:prstGeom>
          <a:noFill/>
        </p:spPr>
        <p:txBody>
          <a:bodyPr wrap="square" rtlCol="0" anchor="ctr">
            <a:normAutofit/>
          </a:bodyPr>
          <a:p>
            <a:pPr algn="ctr">
              <a:lnSpc>
                <a:spcPct val="120000"/>
              </a:lnSpc>
            </a:pPr>
            <a:r>
              <a:rPr lang="zh-CN" altLang="en-US" sz="1400" spc="1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小组:负责机场安保、空防、反恐类安全检查</a:t>
            </a:r>
            <a:endParaRPr lang="zh-CN" altLang="en-US" sz="1400" spc="1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1" name="文本框 30"/>
          <p:cNvSpPr txBox="1"/>
          <p:nvPr>
            <p:custDataLst>
              <p:tags r:id="rId33"/>
            </p:custDataLst>
          </p:nvPr>
        </p:nvSpPr>
        <p:spPr>
          <a:xfrm>
            <a:off x="5067242" y="2816903"/>
            <a:ext cx="2080377" cy="1014747"/>
          </a:xfrm>
          <a:prstGeom prst="rect">
            <a:avLst/>
          </a:prstGeom>
          <a:noFill/>
        </p:spPr>
        <p:txBody>
          <a:bodyPr wrap="square" rtlCol="0" anchor="ctr">
            <a:normAutofit/>
          </a:bodyPr>
          <a:p>
            <a:pPr algn="ctr">
              <a:lnSpc>
                <a:spcPct val="120000"/>
              </a:lnSpc>
            </a:pPr>
            <a:r>
              <a:rPr lang="zh-CN" altLang="en-US" sz="1400" spc="1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小组:负责候机楼商租户、场区用火类场所安全检查。</a:t>
            </a:r>
            <a:endParaRPr lang="zh-CN" altLang="en-US" sz="1400" spc="15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2" name="文本框 31"/>
          <p:cNvSpPr txBox="1"/>
          <p:nvPr>
            <p:custDataLst>
              <p:tags r:id="rId34"/>
            </p:custDataLst>
          </p:nvPr>
        </p:nvSpPr>
        <p:spPr>
          <a:xfrm>
            <a:off x="8090948" y="2816903"/>
            <a:ext cx="2080377" cy="1014747"/>
          </a:xfrm>
          <a:prstGeom prst="rect">
            <a:avLst/>
          </a:prstGeom>
          <a:noFill/>
        </p:spPr>
        <p:txBody>
          <a:bodyPr wrap="square" rtlCol="0" anchor="ctr">
            <a:normAutofit lnSpcReduction="20000"/>
          </a:bodyPr>
          <a:p>
            <a:pPr algn="ctr">
              <a:lnSpc>
                <a:spcPct val="120000"/>
              </a:lnSpc>
            </a:pPr>
            <a:r>
              <a:rPr lang="zh-CN" altLang="en-US" sz="14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小组:负责组织空管、气象、技术保障设备、应急救援、机坪安全检查。</a:t>
            </a:r>
            <a:endParaRPr lang="zh-CN" altLang="en-US" sz="14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9" name="文本框 38"/>
          <p:cNvSpPr txBox="1"/>
          <p:nvPr>
            <p:custDataLst>
              <p:tags r:id="rId35"/>
            </p:custDataLst>
          </p:nvPr>
        </p:nvSpPr>
        <p:spPr>
          <a:xfrm>
            <a:off x="2043536" y="4299277"/>
            <a:ext cx="2080377" cy="1014747"/>
          </a:xfrm>
          <a:prstGeom prst="rect">
            <a:avLst/>
          </a:prstGeom>
          <a:noFill/>
        </p:spPr>
        <p:txBody>
          <a:bodyPr wrap="square" rtlCol="0" anchor="ctr">
            <a:normAutofit/>
          </a:bodyPr>
          <a:p>
            <a:pPr algn="ctr">
              <a:lnSpc>
                <a:spcPct val="120000"/>
              </a:lnSpc>
            </a:pPr>
            <a:r>
              <a:rPr lang="zh-CN" altLang="en-US" sz="14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小组:负责疫情防控、设施设备、物资储备检查。</a:t>
            </a:r>
            <a:endParaRPr lang="zh-CN" altLang="en-US" sz="14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40" name="文本框 39"/>
          <p:cNvSpPr txBox="1"/>
          <p:nvPr>
            <p:custDataLst>
              <p:tags r:id="rId36"/>
            </p:custDataLst>
          </p:nvPr>
        </p:nvSpPr>
        <p:spPr>
          <a:xfrm>
            <a:off x="5067242" y="4299277"/>
            <a:ext cx="2080377" cy="1014747"/>
          </a:xfrm>
          <a:prstGeom prst="rect">
            <a:avLst/>
          </a:prstGeom>
          <a:noFill/>
        </p:spPr>
        <p:txBody>
          <a:bodyPr wrap="square" rtlCol="0" anchor="ctr">
            <a:normAutofit/>
          </a:bodyPr>
          <a:p>
            <a:pPr algn="ctr">
              <a:lnSpc>
                <a:spcPct val="120000"/>
              </a:lnSpc>
            </a:pPr>
            <a:r>
              <a:rPr lang="zh-CN" altLang="en-US" sz="1400" spc="150">
                <a:solidFill>
                  <a:schemeClr val="dk1">
                    <a:lumMod val="85000"/>
                    <a:lumOff val="15000"/>
                  </a:schemeClr>
                </a:solidFill>
                <a:latin typeface="微软雅黑" panose="020B0503020204020204" charset="-122"/>
                <a:ea typeface="微软雅黑" panose="020B0503020204020204" charset="-122"/>
                <a:sym typeface="Arial" panose="020B0604020202020204" pitchFamily="34" charset="0"/>
              </a:rPr>
              <a:t>小组：负责组织客货运输类、危险品类检查。</a:t>
            </a:r>
            <a:endParaRPr lang="zh-CN" altLang="en-US" sz="1400" spc="150">
              <a:solidFill>
                <a:schemeClr val="dk1">
                  <a:lumMod val="85000"/>
                  <a:lumOff val="15000"/>
                </a:schemeClr>
              </a:solidFill>
              <a:latin typeface="微软雅黑" panose="020B0503020204020204" charset="-122"/>
              <a:ea typeface="微软雅黑" panose="020B0503020204020204" charset="-122"/>
              <a:sym typeface="Arial" panose="020B0604020202020204" pitchFamily="34" charset="0"/>
            </a:endParaRPr>
          </a:p>
        </p:txBody>
      </p:sp>
      <p:sp>
        <p:nvSpPr>
          <p:cNvPr id="41" name="文本框 40"/>
          <p:cNvSpPr txBox="1"/>
          <p:nvPr>
            <p:custDataLst>
              <p:tags r:id="rId37"/>
            </p:custDataLst>
          </p:nvPr>
        </p:nvSpPr>
        <p:spPr>
          <a:xfrm>
            <a:off x="8090948" y="4299277"/>
            <a:ext cx="2080377" cy="1014747"/>
          </a:xfrm>
          <a:prstGeom prst="rect">
            <a:avLst/>
          </a:prstGeom>
          <a:noFill/>
        </p:spPr>
        <p:txBody>
          <a:bodyPr wrap="square" rtlCol="0" anchor="ctr">
            <a:normAutofit/>
          </a:bodyPr>
          <a:p>
            <a:pPr algn="ctr">
              <a:lnSpc>
                <a:spcPct val="120000"/>
              </a:lnSpc>
            </a:pPr>
            <a:r>
              <a:rPr lang="zh-CN" altLang="en-US" sz="14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小组:负责安全隐患排查整治期间的督导问责。</a:t>
            </a:r>
            <a:endParaRPr lang="zh-CN" altLang="en-US" sz="1400" spc="15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Tree>
    <p:custDataLst>
      <p:tags r:id="rId38"/>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2535586"/>
            <a:ext cx="12192000" cy="4322414"/>
          </a:xfrm>
          <a:prstGeom prst="rect">
            <a:avLst/>
          </a:prstGeom>
          <a:solidFill>
            <a:schemeClr val="lt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ea typeface="微软雅黑" panose="020B0503020204020204" charset="-122"/>
              <a:sym typeface="+mn-ea"/>
            </a:endParaRPr>
          </a:p>
        </p:txBody>
      </p:sp>
      <p:sp>
        <p:nvSpPr>
          <p:cNvPr id="7" name="Title 6"/>
          <p:cNvSpPr txBox="1"/>
          <p:nvPr>
            <p:custDataLst>
              <p:tags r:id="rId2"/>
            </p:custDataLst>
          </p:nvPr>
        </p:nvSpPr>
        <p:spPr>
          <a:xfrm>
            <a:off x="457200" y="608400"/>
            <a:ext cx="11278800" cy="626701"/>
          </a:xfrm>
          <a:prstGeom prst="rect">
            <a:avLst/>
          </a:prstGeom>
          <a:noFill/>
          <a:ln w="3175">
            <a:noFill/>
            <a:prstDash val="dash"/>
          </a:ln>
        </p:spPr>
        <p:txBody>
          <a:bodyPr wrap="square" lIns="72000" tIns="36000" rIns="72000" bIns="36000" anchor="t" anchorCtr="0">
            <a:normAutofit fontScale="9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ctr">
              <a:lnSpc>
                <a:spcPct val="100000"/>
              </a:lnSpc>
              <a:spcAft>
                <a:spcPts val="800"/>
              </a:spcAft>
            </a:pPr>
            <a:r>
              <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主要内容</a:t>
            </a:r>
            <a:endPar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2" name="文本框 1"/>
          <p:cNvSpPr txBox="1"/>
          <p:nvPr>
            <p:custDataLst>
              <p:tags r:id="rId3"/>
            </p:custDataLst>
          </p:nvPr>
        </p:nvSpPr>
        <p:spPr>
          <a:xfrm>
            <a:off x="3196411" y="2095306"/>
            <a:ext cx="6522028" cy="1644643"/>
          </a:xfrm>
          <a:prstGeom prst="rect">
            <a:avLst/>
          </a:prstGeom>
          <a:noFill/>
        </p:spPr>
        <p:txBody>
          <a:bodyPr wrap="square" rtlCol="0" anchor="ctr" anchorCtr="0">
            <a:normAutofit/>
          </a:bodyPr>
          <a:p>
            <a:pPr>
              <a:lnSpc>
                <a:spcPct val="130000"/>
              </a:lnSpc>
            </a:pPr>
            <a:r>
              <a:rPr lang="zh-CN" altLang="en-US" sz="13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以“三个敬畏”和“三基”建设为总抓手，重点围绕“工作作风”“规章制度”“责任体系”“班组建设”“教育培训”和“规范运行”六个方面，深入开展自查自纠和督查审核工作。</a:t>
            </a:r>
            <a:endParaRPr lang="zh-CN" altLang="en-US" sz="13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20" name="矩形 19"/>
          <p:cNvSpPr/>
          <p:nvPr>
            <p:custDataLst>
              <p:tags r:id="rId4"/>
            </p:custDataLst>
          </p:nvPr>
        </p:nvSpPr>
        <p:spPr>
          <a:xfrm>
            <a:off x="2583413" y="2515592"/>
            <a:ext cx="380233" cy="1120080"/>
          </a:xfrm>
          <a:prstGeom prst="rect">
            <a:avLst/>
          </a:prstGeom>
          <a:gradFill>
            <a:gsLst>
              <a:gs pos="0">
                <a:srgbClr val="FFFFFF">
                  <a:alpha val="0"/>
                </a:srgbClr>
              </a:gs>
              <a:gs pos="100000">
                <a:srgbClr val="8590CA"/>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9" name="流程图: 决策 18"/>
          <p:cNvSpPr/>
          <p:nvPr>
            <p:custDataLst>
              <p:tags r:id="rId5"/>
            </p:custDataLst>
          </p:nvPr>
        </p:nvSpPr>
        <p:spPr>
          <a:xfrm>
            <a:off x="2475509" y="2180597"/>
            <a:ext cx="596041" cy="596006"/>
          </a:xfrm>
          <a:prstGeom prst="flowChartDecision">
            <a:avLst/>
          </a:prstGeom>
          <a:solidFill>
            <a:schemeClr val="accent1"/>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1" name="文本框 20"/>
          <p:cNvSpPr txBox="1"/>
          <p:nvPr>
            <p:custDataLst>
              <p:tags r:id="rId6"/>
            </p:custDataLst>
          </p:nvPr>
        </p:nvSpPr>
        <p:spPr>
          <a:xfrm>
            <a:off x="2587923" y="2208768"/>
            <a:ext cx="285175" cy="461665"/>
          </a:xfrm>
          <a:prstGeom prst="rect">
            <a:avLst/>
          </a:prstGeom>
          <a:noFill/>
        </p:spPr>
        <p:txBody>
          <a:bodyPr wrap="square" rtlCol="0" anchor="ctr" anchorCtr="0">
            <a:normAutofit fontScale="70000"/>
          </a:bodyPr>
          <a:p>
            <a:r>
              <a:rPr lang="en-US" altLang="zh-CN" sz="2400" b="1" dirty="0">
                <a:solidFill>
                  <a:schemeClr val="lt1"/>
                </a:solidFill>
                <a:latin typeface="微软雅黑" panose="020B0503020204020204" charset="-122"/>
                <a:ea typeface="微软雅黑" panose="020B0503020204020204" charset="-122"/>
              </a:rPr>
              <a:t>1</a:t>
            </a:r>
            <a:endParaRPr lang="en-US" altLang="zh-CN" sz="2400" b="1" dirty="0">
              <a:solidFill>
                <a:schemeClr val="lt1"/>
              </a:solidFill>
              <a:latin typeface="微软雅黑" panose="020B0503020204020204" charset="-122"/>
              <a:ea typeface="微软雅黑" panose="020B0503020204020204" charset="-122"/>
            </a:endParaRPr>
          </a:p>
        </p:txBody>
      </p:sp>
      <p:sp>
        <p:nvSpPr>
          <p:cNvPr id="9" name="文本框 8"/>
          <p:cNvSpPr txBox="1"/>
          <p:nvPr>
            <p:custDataLst>
              <p:tags r:id="rId7"/>
            </p:custDataLst>
          </p:nvPr>
        </p:nvSpPr>
        <p:spPr>
          <a:xfrm>
            <a:off x="3196411" y="4201486"/>
            <a:ext cx="6522028" cy="1644643"/>
          </a:xfrm>
          <a:prstGeom prst="rect">
            <a:avLst/>
          </a:prstGeom>
          <a:noFill/>
        </p:spPr>
        <p:txBody>
          <a:bodyPr wrap="square" rtlCol="0" anchor="ctr" anchorCtr="0">
            <a:normAutofit lnSpcReduction="10000"/>
          </a:bodyPr>
          <a:p>
            <a:pPr>
              <a:lnSpc>
                <a:spcPct val="130000"/>
              </a:lnSpc>
            </a:pPr>
            <a:r>
              <a:rPr lang="zh-CN" altLang="en-US" sz="13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查“工作作风”。敬畏生命，关键在于狠抓工作作风。一是查习近平总书记对安全生产工作的重要论述和对民航工作重要指示精神，以及民航局关于作风建设相关会议精神及文电精神是否得到深入贯彻，宣传先进模范，通报反面案例，强化安全敬畏意识。二是查严管厚爱并举是否落实，在关心关爱员工的同时，严格岗位要求，加强现场管理，查规章、程序、岗位规范、检查单落实情况，严禁简化、省略操作程序，杜绝无资质、能力不足人员上岗。</a:t>
            </a:r>
            <a:endParaRPr lang="zh-CN" altLang="en-US" sz="13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24" name="矩形 23"/>
          <p:cNvSpPr/>
          <p:nvPr>
            <p:custDataLst>
              <p:tags r:id="rId8"/>
            </p:custDataLst>
          </p:nvPr>
        </p:nvSpPr>
        <p:spPr>
          <a:xfrm>
            <a:off x="2583413" y="4616635"/>
            <a:ext cx="380233" cy="1120080"/>
          </a:xfrm>
          <a:prstGeom prst="rect">
            <a:avLst/>
          </a:prstGeom>
          <a:gradFill>
            <a:gsLst>
              <a:gs pos="0">
                <a:srgbClr val="FFFFFF">
                  <a:alpha val="0"/>
                </a:srgbClr>
              </a:gs>
              <a:gs pos="100000">
                <a:srgbClr val="8EAADC"/>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5" name="流程图: 决策 24"/>
          <p:cNvSpPr/>
          <p:nvPr>
            <p:custDataLst>
              <p:tags r:id="rId9"/>
            </p:custDataLst>
          </p:nvPr>
        </p:nvSpPr>
        <p:spPr>
          <a:xfrm>
            <a:off x="2475509" y="4281638"/>
            <a:ext cx="596041" cy="596006"/>
          </a:xfrm>
          <a:prstGeom prst="flowChartDecision">
            <a:avLst/>
          </a:prstGeom>
          <a:solidFill>
            <a:schemeClr val="accent2"/>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6" name="文本框 25"/>
          <p:cNvSpPr txBox="1"/>
          <p:nvPr>
            <p:custDataLst>
              <p:tags r:id="rId10"/>
            </p:custDataLst>
          </p:nvPr>
        </p:nvSpPr>
        <p:spPr>
          <a:xfrm>
            <a:off x="2598314" y="4320200"/>
            <a:ext cx="285175" cy="461665"/>
          </a:xfrm>
          <a:prstGeom prst="rect">
            <a:avLst/>
          </a:prstGeom>
          <a:noFill/>
        </p:spPr>
        <p:txBody>
          <a:bodyPr wrap="square" rtlCol="0" anchor="ctr" anchorCtr="0">
            <a:normAutofit fontScale="70000"/>
          </a:bodyPr>
          <a:p>
            <a:r>
              <a:rPr lang="en-US" altLang="zh-CN" sz="2400" b="1" dirty="0">
                <a:solidFill>
                  <a:schemeClr val="lt1"/>
                </a:solidFill>
                <a:latin typeface="微软雅黑" panose="020B0503020204020204" charset="-122"/>
                <a:ea typeface="微软雅黑" panose="020B0503020204020204" charset="-122"/>
              </a:rPr>
              <a:t>2</a:t>
            </a:r>
            <a:endParaRPr lang="en-US" altLang="zh-CN" sz="2400" b="1" dirty="0">
              <a:solidFill>
                <a:schemeClr val="lt1"/>
              </a:solidFill>
              <a:latin typeface="微软雅黑" panose="020B0503020204020204" charset="-122"/>
              <a:ea typeface="微软雅黑" panose="020B0503020204020204" charset="-122"/>
            </a:endParaRPr>
          </a:p>
        </p:txBody>
      </p:sp>
    </p:spTree>
    <p:custDataLst>
      <p:tags r:id="rId1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1" name="任意多边形: 形状 20"/>
          <p:cNvSpPr/>
          <p:nvPr>
            <p:custDataLst>
              <p:tags r:id="rId1"/>
            </p:custDataLst>
          </p:nvPr>
        </p:nvSpPr>
        <p:spPr>
          <a:xfrm>
            <a:off x="7632700" y="0"/>
            <a:ext cx="4559300" cy="6858000"/>
          </a:xfrm>
          <a:custGeom>
            <a:avLst/>
            <a:gdLst>
              <a:gd name="connsiteX0" fmla="*/ 2145499 w 4559300"/>
              <a:gd name="connsiteY0" fmla="*/ 0 h 6858000"/>
              <a:gd name="connsiteX1" fmla="*/ 4559300 w 4559300"/>
              <a:gd name="connsiteY1" fmla="*/ 0 h 6858000"/>
              <a:gd name="connsiteX2" fmla="*/ 4559300 w 4559300"/>
              <a:gd name="connsiteY2" fmla="*/ 1025287 h 6858000"/>
              <a:gd name="connsiteX3" fmla="*/ 4401256 w 4559300"/>
              <a:gd name="connsiteY3" fmla="*/ 984650 h 6858000"/>
              <a:gd name="connsiteX4" fmla="*/ 3889376 w 4559300"/>
              <a:gd name="connsiteY4" fmla="*/ 933048 h 6858000"/>
              <a:gd name="connsiteX5" fmla="*/ 1349470 w 4559300"/>
              <a:gd name="connsiteY5" fmla="*/ 3472955 h 6858000"/>
              <a:gd name="connsiteX6" fmla="*/ 3889376 w 4559300"/>
              <a:gd name="connsiteY6" fmla="*/ 6012861 h 6858000"/>
              <a:gd name="connsiteX7" fmla="*/ 4401256 w 4559300"/>
              <a:gd name="connsiteY7" fmla="*/ 5961259 h 6858000"/>
              <a:gd name="connsiteX8" fmla="*/ 4559300 w 4559300"/>
              <a:gd name="connsiteY8" fmla="*/ 5920622 h 6858000"/>
              <a:gd name="connsiteX9" fmla="*/ 4559300 w 4559300"/>
              <a:gd name="connsiteY9" fmla="*/ 6858000 h 6858000"/>
              <a:gd name="connsiteX10" fmla="*/ 1978018 w 4559300"/>
              <a:gd name="connsiteY10" fmla="*/ 6858000 h 6858000"/>
              <a:gd name="connsiteX11" fmla="*/ 1714789 w 4559300"/>
              <a:gd name="connsiteY11" fmla="*/ 6698084 h 6858000"/>
              <a:gd name="connsiteX12" fmla="*/ 0 w 4559300"/>
              <a:gd name="connsiteY12" fmla="*/ 3472953 h 6858000"/>
              <a:gd name="connsiteX13" fmla="*/ 2035468 w 4559300"/>
              <a:gd name="connsiteY13" fmla="*/ 530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559300" h="6858000">
                <a:moveTo>
                  <a:pt x="2145499" y="0"/>
                </a:moveTo>
                <a:lnTo>
                  <a:pt x="4559300" y="0"/>
                </a:lnTo>
                <a:lnTo>
                  <a:pt x="4559300" y="1025287"/>
                </a:lnTo>
                <a:lnTo>
                  <a:pt x="4401256" y="984650"/>
                </a:lnTo>
                <a:cubicBezTo>
                  <a:pt x="4235914" y="950816"/>
                  <a:pt x="4064720" y="933048"/>
                  <a:pt x="3889376" y="933048"/>
                </a:cubicBezTo>
                <a:cubicBezTo>
                  <a:pt x="2486625" y="933048"/>
                  <a:pt x="1349470" y="2070203"/>
                  <a:pt x="1349470" y="3472955"/>
                </a:cubicBezTo>
                <a:cubicBezTo>
                  <a:pt x="1349470" y="4875706"/>
                  <a:pt x="2486625" y="6012861"/>
                  <a:pt x="3889376" y="6012861"/>
                </a:cubicBezTo>
                <a:cubicBezTo>
                  <a:pt x="4064720" y="6012861"/>
                  <a:pt x="4235914" y="5995093"/>
                  <a:pt x="4401256" y="5961259"/>
                </a:cubicBezTo>
                <a:lnTo>
                  <a:pt x="4559300" y="5920622"/>
                </a:lnTo>
                <a:lnTo>
                  <a:pt x="4559300" y="6858000"/>
                </a:lnTo>
                <a:lnTo>
                  <a:pt x="1978018" y="6858000"/>
                </a:lnTo>
                <a:lnTo>
                  <a:pt x="1714789" y="6698084"/>
                </a:lnTo>
                <a:cubicBezTo>
                  <a:pt x="680209" y="5999136"/>
                  <a:pt x="0" y="4815480"/>
                  <a:pt x="0" y="3472953"/>
                </a:cubicBezTo>
                <a:cubicBezTo>
                  <a:pt x="0" y="1996174"/>
                  <a:pt x="823052" y="711629"/>
                  <a:pt x="2035468" y="5300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22" name="矩形 21"/>
          <p:cNvSpPr/>
          <p:nvPr>
            <p:custDataLst>
              <p:tags r:id="rId2"/>
            </p:custDataLst>
          </p:nvPr>
        </p:nvSpPr>
        <p:spPr>
          <a:xfrm>
            <a:off x="251212" y="2123114"/>
            <a:ext cx="11689576" cy="3347496"/>
          </a:xfrm>
          <a:prstGeom prst="rect">
            <a:avLst/>
          </a:prstGeom>
          <a:solidFill>
            <a:schemeClr val="lt1"/>
          </a:solidFill>
          <a:ln>
            <a:noFill/>
          </a:ln>
          <a:effectLst>
            <a:outerShdw blurRad="1651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24" name="任意多边形: 形状 23"/>
          <p:cNvSpPr>
            <a:spLocks noChangeAspect="1"/>
          </p:cNvSpPr>
          <p:nvPr>
            <p:custDataLst>
              <p:tags r:id="rId3"/>
            </p:custDataLst>
          </p:nvPr>
        </p:nvSpPr>
        <p:spPr>
          <a:xfrm rot="10800000">
            <a:off x="1518285" y="1613535"/>
            <a:ext cx="360045" cy="730885"/>
          </a:xfrm>
          <a:custGeom>
            <a:avLst/>
            <a:gdLst>
              <a:gd name="connsiteX0" fmla="*/ 0 w 311295"/>
              <a:gd name="connsiteY0" fmla="*/ 0 h 631688"/>
              <a:gd name="connsiteX1" fmla="*/ 311295 w 311295"/>
              <a:gd name="connsiteY1" fmla="*/ 0 h 631688"/>
              <a:gd name="connsiteX2" fmla="*/ 311295 w 311295"/>
              <a:gd name="connsiteY2" fmla="*/ 278573 h 631688"/>
              <a:gd name="connsiteX3" fmla="*/ 92015 w 311295"/>
              <a:gd name="connsiteY3" fmla="*/ 631688 h 631688"/>
              <a:gd name="connsiteX4" fmla="*/ 80962 w 311295"/>
              <a:gd name="connsiteY4" fmla="*/ 613739 h 631688"/>
              <a:gd name="connsiteX5" fmla="*/ 33054 w 311295"/>
              <a:gd name="connsiteY5" fmla="*/ 568483 h 631688"/>
              <a:gd name="connsiteX6" fmla="*/ 20355 w 311295"/>
              <a:gd name="connsiteY6" fmla="*/ 561364 h 631688"/>
              <a:gd name="connsiteX7" fmla="*/ 150652 w 311295"/>
              <a:gd name="connsiteY7" fmla="*/ 311295 h 631688"/>
              <a:gd name="connsiteX8" fmla="*/ 0 w 311295"/>
              <a:gd name="connsiteY8" fmla="*/ 311295 h 631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1295" h="631688">
                <a:moveTo>
                  <a:pt x="0" y="0"/>
                </a:moveTo>
                <a:lnTo>
                  <a:pt x="311295" y="0"/>
                </a:lnTo>
                <a:lnTo>
                  <a:pt x="311295" y="278573"/>
                </a:lnTo>
                <a:cubicBezTo>
                  <a:pt x="300365" y="511936"/>
                  <a:pt x="92393" y="629207"/>
                  <a:pt x="92015" y="631688"/>
                </a:cubicBezTo>
                <a:lnTo>
                  <a:pt x="80962" y="613739"/>
                </a:lnTo>
                <a:cubicBezTo>
                  <a:pt x="67726" y="597568"/>
                  <a:pt x="51617" y="582153"/>
                  <a:pt x="33054" y="568483"/>
                </a:cubicBezTo>
                <a:lnTo>
                  <a:pt x="20355" y="561364"/>
                </a:lnTo>
                <a:cubicBezTo>
                  <a:pt x="21645" y="561467"/>
                  <a:pt x="135315" y="475631"/>
                  <a:pt x="150652" y="311295"/>
                </a:cubicBezTo>
                <a:lnTo>
                  <a:pt x="0" y="31129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25" name="任意多边形: 形状 24"/>
          <p:cNvSpPr>
            <a:spLocks noChangeAspect="1"/>
          </p:cNvSpPr>
          <p:nvPr>
            <p:custDataLst>
              <p:tags r:id="rId4"/>
            </p:custDataLst>
          </p:nvPr>
        </p:nvSpPr>
        <p:spPr>
          <a:xfrm rot="10800000">
            <a:off x="1040765" y="1613535"/>
            <a:ext cx="360045" cy="730885"/>
          </a:xfrm>
          <a:custGeom>
            <a:avLst/>
            <a:gdLst>
              <a:gd name="connsiteX0" fmla="*/ 0 w 311295"/>
              <a:gd name="connsiteY0" fmla="*/ 0 h 631688"/>
              <a:gd name="connsiteX1" fmla="*/ 311295 w 311295"/>
              <a:gd name="connsiteY1" fmla="*/ 0 h 631688"/>
              <a:gd name="connsiteX2" fmla="*/ 311295 w 311295"/>
              <a:gd name="connsiteY2" fmla="*/ 278573 h 631688"/>
              <a:gd name="connsiteX3" fmla="*/ 92015 w 311295"/>
              <a:gd name="connsiteY3" fmla="*/ 631688 h 631688"/>
              <a:gd name="connsiteX4" fmla="*/ 80961 w 311295"/>
              <a:gd name="connsiteY4" fmla="*/ 613739 h 631688"/>
              <a:gd name="connsiteX5" fmla="*/ 33054 w 311295"/>
              <a:gd name="connsiteY5" fmla="*/ 568483 h 631688"/>
              <a:gd name="connsiteX6" fmla="*/ 20355 w 311295"/>
              <a:gd name="connsiteY6" fmla="*/ 561364 h 631688"/>
              <a:gd name="connsiteX7" fmla="*/ 150652 w 311295"/>
              <a:gd name="connsiteY7" fmla="*/ 311295 h 631688"/>
              <a:gd name="connsiteX8" fmla="*/ 0 w 311295"/>
              <a:gd name="connsiteY8" fmla="*/ 311295 h 631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1295" h="631688">
                <a:moveTo>
                  <a:pt x="0" y="0"/>
                </a:moveTo>
                <a:lnTo>
                  <a:pt x="311295" y="0"/>
                </a:lnTo>
                <a:lnTo>
                  <a:pt x="311295" y="278573"/>
                </a:lnTo>
                <a:cubicBezTo>
                  <a:pt x="300365" y="511936"/>
                  <a:pt x="92393" y="629207"/>
                  <a:pt x="92015" y="631688"/>
                </a:cubicBezTo>
                <a:lnTo>
                  <a:pt x="80961" y="613739"/>
                </a:lnTo>
                <a:cubicBezTo>
                  <a:pt x="67726" y="597568"/>
                  <a:pt x="51617" y="582153"/>
                  <a:pt x="33054" y="568483"/>
                </a:cubicBezTo>
                <a:lnTo>
                  <a:pt x="20355" y="561364"/>
                </a:lnTo>
                <a:cubicBezTo>
                  <a:pt x="21645" y="561467"/>
                  <a:pt x="135315" y="475631"/>
                  <a:pt x="150652" y="311295"/>
                </a:cubicBezTo>
                <a:lnTo>
                  <a:pt x="0" y="31129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5" name="文本框 4"/>
          <p:cNvSpPr txBox="1"/>
          <p:nvPr>
            <p:custDataLst>
              <p:tags r:id="rId5"/>
            </p:custDataLst>
          </p:nvPr>
        </p:nvSpPr>
        <p:spPr>
          <a:xfrm>
            <a:off x="2125856" y="2738233"/>
            <a:ext cx="8185215" cy="2155952"/>
          </a:xfrm>
          <a:prstGeom prst="rect">
            <a:avLst/>
          </a:prstGeom>
          <a:noFill/>
        </p:spPr>
        <p:txBody>
          <a:bodyPr wrap="square" lIns="90170" tIns="46990" rIns="90170" bIns="46990" rtlCol="0">
            <a:normAutofit/>
          </a:bodyPr>
          <a:lstStyle>
            <a:defPPr>
              <a:defRPr lang="zh-CN"/>
            </a:defPPr>
            <a:lvl1pPr fontAlgn="auto">
              <a:lnSpc>
                <a:spcPct val="130000"/>
              </a:lnSpc>
              <a:spcAft>
                <a:spcPts val="1000"/>
              </a:spcAft>
              <a:defRPr sz="1600" spc="150"/>
            </a:lvl1pPr>
          </a:lstStyle>
          <a:p>
            <a:pPr marL="360045" indent="-360045" fontAlgn="ctr">
              <a:spcBef>
                <a:spcPts val="1000"/>
              </a:spcBef>
              <a:spcAft>
                <a:spcPts val="0"/>
              </a:spcAft>
              <a:buClr>
                <a:schemeClr val="accent3">
                  <a:lumMod val="50000"/>
                </a:schemeClr>
              </a:buClr>
              <a:buSzPct val="130000"/>
              <a:buFont typeface="WPS-Numbers" pitchFamily="2" charset="0"/>
              <a:buChar char=""/>
            </a:pPr>
            <a:r>
              <a:rPr lang="zh-CN" altLang="en-US" sz="1700" dirty="0">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查“规章制度”。敬畏规章，关键在于落实规章制度。一是眼睛向内，通过过程监控、违章查处和台账检查，不断审视现有规章是否在落实、是否有漏洞，根据变化及时补充和完善，堵塞漏洞，防范和控制风险，做到管人、管事都要有章可依、有章可循，同时结合局方SMS建设手册修订的工作要求完善手册体系，及时健全完善各类规章制度。二是坚持规章建设与规章落实同步安排、同步推进，以健全制度落实的保障机制。</a:t>
            </a:r>
            <a:endParaRPr lang="zh-CN" altLang="en-US" sz="1700" dirty="0">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
        <p:nvSpPr>
          <p:cNvPr id="20" name="文本框 19"/>
          <p:cNvSpPr txBox="1"/>
          <p:nvPr>
            <p:custDataLst>
              <p:tags r:id="rId6"/>
            </p:custDataLst>
          </p:nvPr>
        </p:nvSpPr>
        <p:spPr>
          <a:xfrm>
            <a:off x="2125980" y="1251585"/>
            <a:ext cx="3707765" cy="624840"/>
          </a:xfrm>
          <a:prstGeom prst="rect">
            <a:avLst/>
          </a:prstGeom>
          <a:noFill/>
        </p:spPr>
        <p:txBody>
          <a:bodyPr wrap="square" lIns="90170" tIns="46990" rIns="90170" bIns="46990" rtlCol="0">
            <a:normAutofit fontScale="90000"/>
          </a:bodyPr>
          <a:lstStyle/>
          <a:p>
            <a:r>
              <a:rPr lang="zh-CN" altLang="en-US" sz="3555" b="1" spc="300" dirty="0">
                <a:solidFill>
                  <a:schemeClr val="dk1">
                    <a:lumMod val="75000"/>
                    <a:lumOff val="25000"/>
                  </a:schemeClr>
                </a:solidFill>
                <a:uFillTx/>
                <a:latin typeface="微软雅黑" panose="020B0503020204020204" charset="-122"/>
                <a:ea typeface="微软雅黑" panose="020B0503020204020204" charset="-122"/>
              </a:rPr>
              <a:t>主要内容</a:t>
            </a:r>
            <a:endParaRPr lang="zh-CN" altLang="en-US" sz="3555" b="1" spc="300" dirty="0">
              <a:solidFill>
                <a:schemeClr val="dk1">
                  <a:lumMod val="75000"/>
                  <a:lumOff val="25000"/>
                </a:schemeClr>
              </a:solidFill>
              <a:uFillTx/>
              <a:latin typeface="微软雅黑" panose="020B0503020204020204" charset="-122"/>
              <a:ea typeface="微软雅黑" panose="020B0503020204020204" charset="-122"/>
            </a:endParaRPr>
          </a:p>
        </p:txBody>
      </p:sp>
    </p:spTree>
    <p:custDataLst>
      <p:tags r:id="rId7"/>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2535586"/>
            <a:ext cx="12192000" cy="4322414"/>
          </a:xfrm>
          <a:prstGeom prst="rect">
            <a:avLst/>
          </a:prstGeom>
          <a:solidFill>
            <a:schemeClr val="lt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ea typeface="微软雅黑" panose="020B0503020204020204" charset="-122"/>
              <a:sym typeface="+mn-ea"/>
            </a:endParaRPr>
          </a:p>
        </p:txBody>
      </p:sp>
      <p:sp>
        <p:nvSpPr>
          <p:cNvPr id="7" name="Title 6"/>
          <p:cNvSpPr txBox="1"/>
          <p:nvPr>
            <p:custDataLst>
              <p:tags r:id="rId2"/>
            </p:custDataLst>
          </p:nvPr>
        </p:nvSpPr>
        <p:spPr>
          <a:xfrm>
            <a:off x="457200" y="608400"/>
            <a:ext cx="11278800" cy="626701"/>
          </a:xfrm>
          <a:prstGeom prst="rect">
            <a:avLst/>
          </a:prstGeom>
          <a:noFill/>
          <a:ln w="3175">
            <a:noFill/>
            <a:prstDash val="dash"/>
          </a:ln>
        </p:spPr>
        <p:txBody>
          <a:bodyPr wrap="square" lIns="72000" tIns="36000" rIns="72000" bIns="36000" anchor="t" anchorCtr="0">
            <a:normAutofit fontScale="9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ctr">
              <a:lnSpc>
                <a:spcPct val="100000"/>
              </a:lnSpc>
              <a:spcAft>
                <a:spcPts val="800"/>
              </a:spcAft>
            </a:pPr>
            <a:r>
              <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主要内容</a:t>
            </a:r>
            <a:endPar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2" name="文本框 1"/>
          <p:cNvSpPr txBox="1"/>
          <p:nvPr>
            <p:custDataLst>
              <p:tags r:id="rId3"/>
            </p:custDataLst>
          </p:nvPr>
        </p:nvSpPr>
        <p:spPr>
          <a:xfrm>
            <a:off x="3196411" y="2095306"/>
            <a:ext cx="6522028" cy="1644643"/>
          </a:xfrm>
          <a:prstGeom prst="rect">
            <a:avLst/>
          </a:prstGeom>
          <a:noFill/>
        </p:spPr>
        <p:txBody>
          <a:bodyPr wrap="square" rtlCol="0" anchor="ctr" anchorCtr="0">
            <a:normAutofit lnSpcReduction="10000"/>
          </a:bodyPr>
          <a:p>
            <a:pPr>
              <a:lnSpc>
                <a:spcPct val="130000"/>
              </a:lnSpc>
            </a:pPr>
            <a:r>
              <a:rPr lang="zh-CN" altLang="en-US" sz="12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查“责任体系”。敬畏职责，关键在于履行本职责任。一是查安全生产“党政同责、一岗双责、失职追责”责任制是否落实，根据“管业务必须管安全、管生产经营必须管安全”的原则，将安全主体责任逐层分解、逐级落实，做到“横向到边、纵向到底”，梳理本单位安全责任清单，进一步理清安全责任。二是厘清部门与部门间的边界责任,解决权责不清的问题；厘清安全管理的边界责任，解决责任模糊的问题；厘清履职边界，解决管控缺失的问题；强化宗旨意识，提升履职能力，以实际行动践行初心担当使命。</a:t>
            </a:r>
            <a:endParaRPr lang="zh-CN" altLang="en-US" sz="12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20" name="矩形 19"/>
          <p:cNvSpPr/>
          <p:nvPr>
            <p:custDataLst>
              <p:tags r:id="rId4"/>
            </p:custDataLst>
          </p:nvPr>
        </p:nvSpPr>
        <p:spPr>
          <a:xfrm>
            <a:off x="2583413" y="2515592"/>
            <a:ext cx="380233" cy="1120080"/>
          </a:xfrm>
          <a:prstGeom prst="rect">
            <a:avLst/>
          </a:prstGeom>
          <a:gradFill>
            <a:gsLst>
              <a:gs pos="0">
                <a:srgbClr val="FFFFFF">
                  <a:alpha val="0"/>
                </a:srgbClr>
              </a:gs>
              <a:gs pos="100000">
                <a:srgbClr val="8590CA"/>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9" name="流程图: 决策 18"/>
          <p:cNvSpPr/>
          <p:nvPr>
            <p:custDataLst>
              <p:tags r:id="rId5"/>
            </p:custDataLst>
          </p:nvPr>
        </p:nvSpPr>
        <p:spPr>
          <a:xfrm>
            <a:off x="2475509" y="2180597"/>
            <a:ext cx="596041" cy="596006"/>
          </a:xfrm>
          <a:prstGeom prst="flowChartDecision">
            <a:avLst/>
          </a:prstGeom>
          <a:solidFill>
            <a:schemeClr val="accent1"/>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1" name="文本框 20"/>
          <p:cNvSpPr txBox="1"/>
          <p:nvPr>
            <p:custDataLst>
              <p:tags r:id="rId6"/>
            </p:custDataLst>
          </p:nvPr>
        </p:nvSpPr>
        <p:spPr>
          <a:xfrm>
            <a:off x="2587923" y="2208768"/>
            <a:ext cx="285175" cy="461665"/>
          </a:xfrm>
          <a:prstGeom prst="rect">
            <a:avLst/>
          </a:prstGeom>
          <a:noFill/>
        </p:spPr>
        <p:txBody>
          <a:bodyPr wrap="square" rtlCol="0" anchor="ctr" anchorCtr="0">
            <a:normAutofit fontScale="70000"/>
          </a:bodyPr>
          <a:p>
            <a:r>
              <a:rPr lang="en-US" altLang="zh-CN" sz="2400" b="1" dirty="0">
                <a:solidFill>
                  <a:schemeClr val="lt1"/>
                </a:solidFill>
                <a:latin typeface="微软雅黑" panose="020B0503020204020204" charset="-122"/>
                <a:ea typeface="微软雅黑" panose="020B0503020204020204" charset="-122"/>
              </a:rPr>
              <a:t>1</a:t>
            </a:r>
            <a:endParaRPr lang="en-US" altLang="zh-CN" sz="2400" b="1" dirty="0">
              <a:solidFill>
                <a:schemeClr val="lt1"/>
              </a:solidFill>
              <a:latin typeface="微软雅黑" panose="020B0503020204020204" charset="-122"/>
              <a:ea typeface="微软雅黑" panose="020B0503020204020204" charset="-122"/>
            </a:endParaRPr>
          </a:p>
        </p:txBody>
      </p:sp>
      <p:sp>
        <p:nvSpPr>
          <p:cNvPr id="9" name="文本框 8"/>
          <p:cNvSpPr txBox="1"/>
          <p:nvPr>
            <p:custDataLst>
              <p:tags r:id="rId7"/>
            </p:custDataLst>
          </p:nvPr>
        </p:nvSpPr>
        <p:spPr>
          <a:xfrm>
            <a:off x="3196411" y="4201486"/>
            <a:ext cx="6522028" cy="1644643"/>
          </a:xfrm>
          <a:prstGeom prst="rect">
            <a:avLst/>
          </a:prstGeom>
          <a:noFill/>
        </p:spPr>
        <p:txBody>
          <a:bodyPr wrap="square" rtlCol="0" anchor="ctr" anchorCtr="0">
            <a:normAutofit/>
          </a:bodyPr>
          <a:p>
            <a:pPr>
              <a:lnSpc>
                <a:spcPct val="130000"/>
              </a:lnSpc>
            </a:pPr>
            <a:r>
              <a:rPr lang="zh-CN" altLang="en-US" sz="12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查“班组建设”。抓基层，重在锤炼班组。一是查是否通过有效发挥班组长的安全影响力、安全示范力、安全执行力，带动基层班组驰而不息转作风，永不止步抓落实。二是查是否通过着力解决基层班组在队伍管理、人员思想、资质能力等方面存在的问题，带动“小班组”实现“大管理”。</a:t>
            </a:r>
            <a:endParaRPr lang="zh-CN" altLang="en-US" sz="12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24" name="矩形 23"/>
          <p:cNvSpPr/>
          <p:nvPr>
            <p:custDataLst>
              <p:tags r:id="rId8"/>
            </p:custDataLst>
          </p:nvPr>
        </p:nvSpPr>
        <p:spPr>
          <a:xfrm>
            <a:off x="2583413" y="4616635"/>
            <a:ext cx="380233" cy="1120080"/>
          </a:xfrm>
          <a:prstGeom prst="rect">
            <a:avLst/>
          </a:prstGeom>
          <a:gradFill>
            <a:gsLst>
              <a:gs pos="0">
                <a:srgbClr val="FFFFFF">
                  <a:alpha val="0"/>
                </a:srgbClr>
              </a:gs>
              <a:gs pos="100000">
                <a:srgbClr val="8EAADC"/>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5" name="流程图: 决策 24"/>
          <p:cNvSpPr/>
          <p:nvPr>
            <p:custDataLst>
              <p:tags r:id="rId9"/>
            </p:custDataLst>
          </p:nvPr>
        </p:nvSpPr>
        <p:spPr>
          <a:xfrm>
            <a:off x="2475509" y="4281638"/>
            <a:ext cx="596041" cy="596006"/>
          </a:xfrm>
          <a:prstGeom prst="flowChartDecision">
            <a:avLst/>
          </a:prstGeom>
          <a:solidFill>
            <a:schemeClr val="accent2"/>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6" name="文本框 25"/>
          <p:cNvSpPr txBox="1"/>
          <p:nvPr>
            <p:custDataLst>
              <p:tags r:id="rId10"/>
            </p:custDataLst>
          </p:nvPr>
        </p:nvSpPr>
        <p:spPr>
          <a:xfrm>
            <a:off x="2598314" y="4320200"/>
            <a:ext cx="285175" cy="461665"/>
          </a:xfrm>
          <a:prstGeom prst="rect">
            <a:avLst/>
          </a:prstGeom>
          <a:noFill/>
        </p:spPr>
        <p:txBody>
          <a:bodyPr wrap="square" rtlCol="0" anchor="ctr" anchorCtr="0">
            <a:normAutofit fontScale="70000"/>
          </a:bodyPr>
          <a:p>
            <a:r>
              <a:rPr lang="en-US" altLang="zh-CN" sz="2400" b="1" dirty="0">
                <a:solidFill>
                  <a:schemeClr val="lt1"/>
                </a:solidFill>
                <a:latin typeface="微软雅黑" panose="020B0503020204020204" charset="-122"/>
                <a:ea typeface="微软雅黑" panose="020B0503020204020204" charset="-122"/>
              </a:rPr>
              <a:t>2</a:t>
            </a:r>
            <a:endParaRPr lang="en-US" altLang="zh-CN" sz="2400" b="1" dirty="0">
              <a:solidFill>
                <a:schemeClr val="lt1"/>
              </a:solidFill>
              <a:latin typeface="微软雅黑" panose="020B0503020204020204" charset="-122"/>
              <a:ea typeface="微软雅黑" panose="020B0503020204020204" charset="-122"/>
            </a:endParaRPr>
          </a:p>
        </p:txBody>
      </p:sp>
    </p:spTree>
    <p:custDataLst>
      <p:tags r:id="rId1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2535586"/>
            <a:ext cx="12192000" cy="4322414"/>
          </a:xfrm>
          <a:prstGeom prst="rect">
            <a:avLst/>
          </a:prstGeom>
          <a:solidFill>
            <a:schemeClr val="lt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ea typeface="微软雅黑" panose="020B0503020204020204" charset="-122"/>
              <a:sym typeface="+mn-ea"/>
            </a:endParaRPr>
          </a:p>
        </p:txBody>
      </p:sp>
      <p:sp>
        <p:nvSpPr>
          <p:cNvPr id="7" name="Title 6"/>
          <p:cNvSpPr txBox="1"/>
          <p:nvPr>
            <p:custDataLst>
              <p:tags r:id="rId2"/>
            </p:custDataLst>
          </p:nvPr>
        </p:nvSpPr>
        <p:spPr>
          <a:xfrm>
            <a:off x="457200" y="608400"/>
            <a:ext cx="11278800" cy="626701"/>
          </a:xfrm>
          <a:prstGeom prst="rect">
            <a:avLst/>
          </a:prstGeom>
          <a:noFill/>
          <a:ln w="3175">
            <a:noFill/>
            <a:prstDash val="dash"/>
          </a:ln>
        </p:spPr>
        <p:txBody>
          <a:bodyPr wrap="square" lIns="72000" tIns="36000" rIns="72000" bIns="36000" anchor="t" anchorCtr="0">
            <a:normAutofit fontScale="9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ctr">
              <a:lnSpc>
                <a:spcPct val="100000"/>
              </a:lnSpc>
              <a:spcAft>
                <a:spcPts val="800"/>
              </a:spcAft>
            </a:pPr>
            <a:r>
              <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主要内容</a:t>
            </a:r>
            <a:endPar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2" name="文本框 1"/>
          <p:cNvSpPr txBox="1"/>
          <p:nvPr>
            <p:custDataLst>
              <p:tags r:id="rId3"/>
            </p:custDataLst>
          </p:nvPr>
        </p:nvSpPr>
        <p:spPr>
          <a:xfrm>
            <a:off x="3196411" y="2095306"/>
            <a:ext cx="6522028" cy="1644643"/>
          </a:xfrm>
          <a:prstGeom prst="rect">
            <a:avLst/>
          </a:prstGeom>
          <a:noFill/>
        </p:spPr>
        <p:txBody>
          <a:bodyPr wrap="square" rtlCol="0" anchor="ctr" anchorCtr="0">
            <a:normAutofit/>
          </a:bodyPr>
          <a:p>
            <a:pPr>
              <a:lnSpc>
                <a:spcPct val="130000"/>
              </a:lnSpc>
            </a:pPr>
            <a:r>
              <a:rPr lang="zh-CN" altLang="en-US" sz="13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查“教育培训”。打基础，重在教育培训。一是查“资质能力”建设情况，理顺培训体系，抓安全关键岗位人员资质培训、抓思想教育、抓培训质量；二是查培训盲区盲点，培训内容应覆盖实际运行需要，针对典型不安全事件暴露出的问题，从技术能力、安全理念、安全风险防范等方面实施相应补充培训；三是查考核应用，保证培训效果。</a:t>
            </a:r>
            <a:endParaRPr lang="zh-CN" altLang="en-US" sz="13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20" name="矩形 19"/>
          <p:cNvSpPr/>
          <p:nvPr>
            <p:custDataLst>
              <p:tags r:id="rId4"/>
            </p:custDataLst>
          </p:nvPr>
        </p:nvSpPr>
        <p:spPr>
          <a:xfrm>
            <a:off x="2583413" y="2515592"/>
            <a:ext cx="380233" cy="1120080"/>
          </a:xfrm>
          <a:prstGeom prst="rect">
            <a:avLst/>
          </a:prstGeom>
          <a:gradFill>
            <a:gsLst>
              <a:gs pos="0">
                <a:srgbClr val="FFFFFF">
                  <a:alpha val="0"/>
                </a:srgbClr>
              </a:gs>
              <a:gs pos="100000">
                <a:srgbClr val="8590CA"/>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9" name="流程图: 决策 18"/>
          <p:cNvSpPr/>
          <p:nvPr>
            <p:custDataLst>
              <p:tags r:id="rId5"/>
            </p:custDataLst>
          </p:nvPr>
        </p:nvSpPr>
        <p:spPr>
          <a:xfrm>
            <a:off x="2475509" y="2180597"/>
            <a:ext cx="596041" cy="596006"/>
          </a:xfrm>
          <a:prstGeom prst="flowChartDecision">
            <a:avLst/>
          </a:prstGeom>
          <a:solidFill>
            <a:schemeClr val="accent1"/>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1" name="文本框 20"/>
          <p:cNvSpPr txBox="1"/>
          <p:nvPr>
            <p:custDataLst>
              <p:tags r:id="rId6"/>
            </p:custDataLst>
          </p:nvPr>
        </p:nvSpPr>
        <p:spPr>
          <a:xfrm>
            <a:off x="2587923" y="2208768"/>
            <a:ext cx="285175" cy="461665"/>
          </a:xfrm>
          <a:prstGeom prst="rect">
            <a:avLst/>
          </a:prstGeom>
          <a:noFill/>
        </p:spPr>
        <p:txBody>
          <a:bodyPr wrap="square" rtlCol="0" anchor="ctr" anchorCtr="0">
            <a:normAutofit fontScale="70000"/>
          </a:bodyPr>
          <a:p>
            <a:r>
              <a:rPr lang="en-US" altLang="zh-CN" sz="2400" b="1" dirty="0">
                <a:solidFill>
                  <a:schemeClr val="lt1"/>
                </a:solidFill>
                <a:latin typeface="微软雅黑" panose="020B0503020204020204" charset="-122"/>
                <a:ea typeface="微软雅黑" panose="020B0503020204020204" charset="-122"/>
              </a:rPr>
              <a:t>1</a:t>
            </a:r>
            <a:endParaRPr lang="en-US" altLang="zh-CN" sz="2400" b="1" dirty="0">
              <a:solidFill>
                <a:schemeClr val="lt1"/>
              </a:solidFill>
              <a:latin typeface="微软雅黑" panose="020B0503020204020204" charset="-122"/>
              <a:ea typeface="微软雅黑" panose="020B0503020204020204" charset="-122"/>
            </a:endParaRPr>
          </a:p>
        </p:txBody>
      </p:sp>
      <p:sp>
        <p:nvSpPr>
          <p:cNvPr id="9" name="文本框 8"/>
          <p:cNvSpPr txBox="1"/>
          <p:nvPr>
            <p:custDataLst>
              <p:tags r:id="rId7"/>
            </p:custDataLst>
          </p:nvPr>
        </p:nvSpPr>
        <p:spPr>
          <a:xfrm>
            <a:off x="3196411" y="4201486"/>
            <a:ext cx="6522028" cy="1644643"/>
          </a:xfrm>
          <a:prstGeom prst="rect">
            <a:avLst/>
          </a:prstGeom>
          <a:noFill/>
        </p:spPr>
        <p:txBody>
          <a:bodyPr wrap="square" rtlCol="0" anchor="ctr" anchorCtr="0">
            <a:normAutofit/>
          </a:bodyPr>
          <a:p>
            <a:pPr>
              <a:lnSpc>
                <a:spcPct val="130000"/>
              </a:lnSpc>
            </a:pPr>
            <a:r>
              <a:rPr lang="zh-CN" altLang="en-US" sz="13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查“规范运行”。苦练基本功，重在规范运行。一是查是否坚持手册管理，将一切行为形成制度，一切制度纳入手册，一切手册落实到行动；是否培养了“按规章运行、按程序操作、做手册员工”的职业习惯。二是查是否聚焦关键岗位和环节，梳理安全关键岗位、关键环节的管控措施，加强和细化安全质量管理和过程管控。三是是否善用科学技术，通过科技支撑、技术促进不断激发安全生产活力。</a:t>
            </a:r>
            <a:endParaRPr lang="zh-CN" altLang="en-US" sz="13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24" name="矩形 23"/>
          <p:cNvSpPr/>
          <p:nvPr>
            <p:custDataLst>
              <p:tags r:id="rId8"/>
            </p:custDataLst>
          </p:nvPr>
        </p:nvSpPr>
        <p:spPr>
          <a:xfrm>
            <a:off x="2583413" y="4616635"/>
            <a:ext cx="380233" cy="1120080"/>
          </a:xfrm>
          <a:prstGeom prst="rect">
            <a:avLst/>
          </a:prstGeom>
          <a:gradFill>
            <a:gsLst>
              <a:gs pos="0">
                <a:srgbClr val="FFFFFF">
                  <a:alpha val="0"/>
                </a:srgbClr>
              </a:gs>
              <a:gs pos="100000">
                <a:srgbClr val="8EAADC"/>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5" name="流程图: 决策 24"/>
          <p:cNvSpPr/>
          <p:nvPr>
            <p:custDataLst>
              <p:tags r:id="rId9"/>
            </p:custDataLst>
          </p:nvPr>
        </p:nvSpPr>
        <p:spPr>
          <a:xfrm>
            <a:off x="2475509" y="4281638"/>
            <a:ext cx="596041" cy="596006"/>
          </a:xfrm>
          <a:prstGeom prst="flowChartDecision">
            <a:avLst/>
          </a:prstGeom>
          <a:solidFill>
            <a:schemeClr val="accent2"/>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6" name="文本框 25"/>
          <p:cNvSpPr txBox="1"/>
          <p:nvPr>
            <p:custDataLst>
              <p:tags r:id="rId10"/>
            </p:custDataLst>
          </p:nvPr>
        </p:nvSpPr>
        <p:spPr>
          <a:xfrm>
            <a:off x="2598314" y="4320200"/>
            <a:ext cx="285175" cy="461665"/>
          </a:xfrm>
          <a:prstGeom prst="rect">
            <a:avLst/>
          </a:prstGeom>
          <a:noFill/>
        </p:spPr>
        <p:txBody>
          <a:bodyPr wrap="square" rtlCol="0" anchor="ctr" anchorCtr="0">
            <a:normAutofit fontScale="70000"/>
          </a:bodyPr>
          <a:p>
            <a:r>
              <a:rPr lang="en-US" altLang="zh-CN" sz="2400" b="1" dirty="0">
                <a:solidFill>
                  <a:schemeClr val="lt1"/>
                </a:solidFill>
                <a:latin typeface="微软雅黑" panose="020B0503020204020204" charset="-122"/>
                <a:ea typeface="微软雅黑" panose="020B0503020204020204" charset="-122"/>
              </a:rPr>
              <a:t>2</a:t>
            </a:r>
            <a:endParaRPr lang="en-US" altLang="zh-CN" sz="2400" b="1" dirty="0">
              <a:solidFill>
                <a:schemeClr val="lt1"/>
              </a:solidFill>
              <a:latin typeface="微软雅黑" panose="020B0503020204020204" charset="-122"/>
              <a:ea typeface="微软雅黑" panose="020B0503020204020204" charset="-122"/>
            </a:endParaRPr>
          </a:p>
        </p:txBody>
      </p:sp>
    </p:spTree>
    <p:custDataLst>
      <p:tags r:id="rId1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292800" y="304200"/>
            <a:ext cx="116064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solidFill>
                <a:schemeClr val="lt1"/>
              </a:solidFill>
              <a:latin typeface="微软雅黑" panose="020B0503020204020204" charset="-122"/>
              <a:ea typeface="微软雅黑" panose="020B0503020204020204" charset="-122"/>
            </a:endParaRPr>
          </a:p>
        </p:txBody>
      </p:sp>
      <p:sp>
        <p:nvSpPr>
          <p:cNvPr id="6" name="矩形 5"/>
          <p:cNvSpPr/>
          <p:nvPr>
            <p:custDataLst>
              <p:tags r:id="rId2"/>
            </p:custDataLst>
          </p:nvPr>
        </p:nvSpPr>
        <p:spPr>
          <a:xfrm>
            <a:off x="7924864" y="609600"/>
            <a:ext cx="3352827" cy="4114833"/>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5" name="文本框 4"/>
          <p:cNvSpPr txBox="1"/>
          <p:nvPr>
            <p:custDataLst>
              <p:tags r:id="rId3"/>
            </p:custDataLst>
          </p:nvPr>
        </p:nvSpPr>
        <p:spPr>
          <a:xfrm>
            <a:off x="914400" y="1538924"/>
            <a:ext cx="4267200" cy="702944"/>
          </a:xfrm>
          <a:prstGeom prst="rect">
            <a:avLst/>
          </a:prstGeom>
          <a:noFill/>
        </p:spPr>
        <p:txBody>
          <a:bodyPr wrap="square" lIns="63500" tIns="25400" rIns="63500" bIns="25400" rtlCol="0" anchor="b" anchorCtr="0">
            <a:normAutofit/>
          </a:bodyPr>
          <a:p>
            <a:pPr algn="l"/>
            <a:r>
              <a:rPr lang="zh-CN" altLang="zh-CN" sz="4000" b="1" spc="160" dirty="0">
                <a:solidFill>
                  <a:schemeClr val="dk1"/>
                </a:solidFill>
                <a:uFillTx/>
                <a:latin typeface="微软雅黑" panose="020B0503020204020204" charset="-122"/>
                <a:ea typeface="微软雅黑" panose="020B0503020204020204" charset="-122"/>
              </a:rPr>
              <a:t>工作要求</a:t>
            </a:r>
            <a:endParaRPr lang="zh-CN" altLang="zh-CN" sz="4000" b="1" spc="160" dirty="0">
              <a:solidFill>
                <a:schemeClr val="dk1"/>
              </a:solidFill>
              <a:uFillTx/>
              <a:latin typeface="微软雅黑" panose="020B0503020204020204" charset="-122"/>
              <a:ea typeface="微软雅黑" panose="020B0503020204020204" charset="-122"/>
            </a:endParaRPr>
          </a:p>
        </p:txBody>
      </p:sp>
      <p:sp>
        <p:nvSpPr>
          <p:cNvPr id="11" name="Title 6"/>
          <p:cNvSpPr txBox="1"/>
          <p:nvPr>
            <p:custDataLst>
              <p:tags r:id="rId4"/>
            </p:custDataLst>
          </p:nvPr>
        </p:nvSpPr>
        <p:spPr>
          <a:xfrm>
            <a:off x="914400" y="2392894"/>
            <a:ext cx="4267200" cy="2926182"/>
          </a:xfrm>
          <a:prstGeom prst="rect">
            <a:avLst/>
          </a:prstGeom>
          <a:noFill/>
          <a:ln w="3175">
            <a:noFill/>
            <a:prstDash val="dash"/>
          </a:ln>
        </p:spPr>
        <p:txBody>
          <a:bodyPr wrap="square" lIns="63500" tIns="25400" rIns="63500" bIns="25400" anchor="t" anchorCtr="0">
            <a:normAutofit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全面提高思想认识，落实工作责任。各部门要时刻绷紧安全生产这根弦，切实把安全生产责任扛在肩上、抓在手上，增强底线意识和红线思维，坚决消除麻痹思想和侥幸心理，深刻汲取近期发生的重大安全事故教训。</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pic>
        <p:nvPicPr>
          <p:cNvPr id="7" name="图片 6"/>
          <p:cNvPicPr>
            <a:picLocks noChangeAspect="1"/>
          </p:cNvPicPr>
          <p:nvPr>
            <p:custDataLst>
              <p:tags r:id="rId5"/>
            </p:custDataLst>
          </p:nvPr>
        </p:nvPicPr>
        <p:blipFill rotWithShape="1">
          <a:blip r:embed="rId6" cstate="print">
            <a:extLst>
              <a:ext uri="{28A0092B-C50C-407E-A947-70E740481C1C}">
                <a14:useLocalDpi xmlns:a14="http://schemas.microsoft.com/office/drawing/2010/main" val="0"/>
              </a:ext>
            </a:extLst>
          </a:blip>
          <a:srcRect l="141" r="50000"/>
          <a:stretch>
            <a:fillRect/>
          </a:stretch>
        </p:blipFill>
        <p:spPr>
          <a:xfrm>
            <a:off x="5791200" y="914400"/>
            <a:ext cx="5181600" cy="5334000"/>
          </a:xfrm>
          <a:custGeom>
            <a:avLst/>
            <a:gdLst/>
            <a:ahLst/>
            <a:cxnLst>
              <a:cxn ang="3">
                <a:pos x="hc" y="t"/>
              </a:cxn>
              <a:cxn ang="cd2">
                <a:pos x="l" y="vc"/>
              </a:cxn>
              <a:cxn ang="cd4">
                <a:pos x="hc" y="b"/>
              </a:cxn>
              <a:cxn ang="0">
                <a:pos x="r" y="vc"/>
              </a:cxn>
            </a:cxnLst>
            <a:rect l="l" t="t" r="r" b="b"/>
            <a:pathLst>
              <a:path w="8160" h="8400">
                <a:moveTo>
                  <a:pt x="0" y="0"/>
                </a:moveTo>
                <a:lnTo>
                  <a:pt x="8160" y="0"/>
                </a:lnTo>
                <a:lnTo>
                  <a:pt x="8160" y="8400"/>
                </a:lnTo>
                <a:lnTo>
                  <a:pt x="0" y="8400"/>
                </a:lnTo>
                <a:lnTo>
                  <a:pt x="0" y="0"/>
                </a:lnTo>
                <a:close/>
              </a:path>
            </a:pathLst>
          </a:custGeom>
        </p:spPr>
      </p:pic>
    </p:spTree>
    <p:custDataLst>
      <p:tags r:id="rId7"/>
    </p:custDataLst>
  </p:cSld>
  <p:clrMapOvr>
    <a:overrideClrMapping bg1="lt1" tx1="dk1" bg2="lt2" tx2="dk2" accent1="accent1" accent2="accent2" accent3="accent3" accent4="accent4" accent5="accent5" accent6="accent6" hlink="hlink" folHlink="folHlink"/>
  </p:clrMapOvr>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3.xml><?xml version="1.0" encoding="utf-8"?>
<p:tagLst xmlns:p="http://schemas.openxmlformats.org/presentationml/2006/main">
  <p:tag name="KSO_WM_TEMPLATE_THUMBS_INDEX" val="1、4、7、9、12、13、14、17、18、19、25、28、33、36、38、40、43、46、51"/>
  <p:tag name="KSO_WM_TEMPLATE_SUBCATEGORY" val="17"/>
  <p:tag name="KSO_WM_TEMPLATE_MASTER_TYPE" val="1"/>
  <p:tag name="KSO_WM_TEMPLATE_COLOR_TYPE" val="1"/>
  <p:tag name="KSO_WM_TAG_VERSION" val="1.0"/>
  <p:tag name="KSO_WM_BEAUTIFY_FLAG" val="#wm#"/>
  <p:tag name="KSO_WM_TEMPLATE_CATEGORY" val="custom"/>
  <p:tag name="KSO_WM_TEMPLATE_INDEX" val="20202990"/>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custom20202584_8*l_h_i*1_1_1"/>
  <p:tag name="KSO_WM_TEMPLATE_CATEGORY" val="custom"/>
  <p:tag name="KSO_WM_TEMPLATE_INDEX" val="20202584"/>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08.xml><?xml version="1.0" encoding="utf-8"?>
<p:tagLst xmlns:p="http://schemas.openxmlformats.org/presentationml/2006/main">
  <p:tag name="KSO_WM_UNIT_SUBTYPE" val="a"/>
  <p:tag name="KSO_WM_UNIT_PRESET_TEXT" val="单击此处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custom20202584_8*l_h_f*1_1_1"/>
  <p:tag name="KSO_WM_TEMPLATE_CATEGORY" val="custom"/>
  <p:tag name="KSO_WM_TEMPLATE_INDEX" val="20202584"/>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custom20202584_8*l_h_i*1_2_1"/>
  <p:tag name="KSO_WM_TEMPLATE_CATEGORY" val="custom"/>
  <p:tag name="KSO_WM_TEMPLATE_INDEX" val="20202584"/>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14"/>
  <p:tag name="KSO_WM_UNIT_TEXT_FILL_TYPE"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SUBTYPE" val="a"/>
  <p:tag name="KSO_WM_UNIT_PRESET_TEXT" val="单击此处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custom20202584_8*l_h_f*1_2_1"/>
  <p:tag name="KSO_WM_TEMPLATE_CATEGORY" val="custom"/>
  <p:tag name="KSO_WM_TEMPLATE_INDEX" val="20202584"/>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custom20202584_8*l_h_i*1_3_1"/>
  <p:tag name="KSO_WM_TEMPLATE_CATEGORY" val="custom"/>
  <p:tag name="KSO_WM_TEMPLATE_INDEX" val="20202584"/>
  <p:tag name="KSO_WM_UNIT_LAYERLEVEL" val="1_1_1"/>
  <p:tag name="KSO_WM_TAG_VERSION" val="1.0"/>
  <p:tag name="KSO_WM_BEAUTIFY_FLAG" val="#wm#"/>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14"/>
  <p:tag name="KSO_WM_UNIT_TEXT_FILL_TYPE" val="1"/>
</p:tagLst>
</file>

<file path=ppt/tags/tag112.xml><?xml version="1.0" encoding="utf-8"?>
<p:tagLst xmlns:p="http://schemas.openxmlformats.org/presentationml/2006/main">
  <p:tag name="KSO_WM_UNIT_SUBTYPE" val="a"/>
  <p:tag name="KSO_WM_UNIT_PRESET_TEXT" val="单击此处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custom20202584_8*l_h_f*1_3_1"/>
  <p:tag name="KSO_WM_TEMPLATE_CATEGORY" val="custom"/>
  <p:tag name="KSO_WM_TEMPLATE_INDEX" val="20202584"/>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custom20202584_8*l_h_i*1_4_1"/>
  <p:tag name="KSO_WM_TEMPLATE_CATEGORY" val="custom"/>
  <p:tag name="KSO_WM_TEMPLATE_INDEX" val="20202584"/>
  <p:tag name="KSO_WM_UNIT_LAYERLEVEL" val="1_1_1"/>
  <p:tag name="KSO_WM_TAG_VERSION" val="1.0"/>
  <p:tag name="KSO_WM_BEAUTIFY_FLAG" val="#wm#"/>
  <p:tag name="KSO_WM_UNIT_FILL_FORE_SCHEMECOLOR_INDEX_BRIGHTNESS" val="0"/>
  <p:tag name="KSO_WM_UNIT_FILL_FORE_SCHEMECOLOR_INDEX" val="8"/>
  <p:tag name="KSO_WM_UNIT_FILL_TYPE" val="1"/>
  <p:tag name="KSO_WM_UNIT_TEXT_FILL_FORE_SCHEMECOLOR_INDEX_BRIGHTNESS" val="0"/>
  <p:tag name="KSO_WM_UNIT_TEXT_FILL_FORE_SCHEMECOLOR_INDEX" val="14"/>
  <p:tag name="KSO_WM_UNIT_TEXT_FILL_TYPE" val="1"/>
</p:tagLst>
</file>

<file path=ppt/tags/tag114.xml><?xml version="1.0" encoding="utf-8"?>
<p:tagLst xmlns:p="http://schemas.openxmlformats.org/presentationml/2006/main">
  <p:tag name="KSO_WM_UNIT_SUBTYPE" val="a"/>
  <p:tag name="KSO_WM_UNIT_PRESET_TEXT" val="单击此处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custom20202584_8*l_h_f*1_4_1"/>
  <p:tag name="KSO_WM_TEMPLATE_CATEGORY" val="custom"/>
  <p:tag name="KSO_WM_TEMPLATE_INDEX" val="20202584"/>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5_1"/>
  <p:tag name="KSO_WM_UNIT_ID" val="custom20202584_8*l_h_i*1_5_1"/>
  <p:tag name="KSO_WM_TEMPLATE_CATEGORY" val="custom"/>
  <p:tag name="KSO_WM_TEMPLATE_INDEX" val="20202584"/>
  <p:tag name="KSO_WM_UNIT_LAYERLEVEL" val="1_1_1"/>
  <p:tag name="KSO_WM_TAG_VERSION" val="1.0"/>
  <p:tag name="KSO_WM_BEAUTIFY_FLAG" val="#wm#"/>
  <p:tag name="KSO_WM_UNIT_FILL_FORE_SCHEMECOLOR_INDEX_BRIGHTNESS" val="0"/>
  <p:tag name="KSO_WM_UNIT_FILL_FORE_SCHEMECOLOR_INDEX" val="9"/>
  <p:tag name="KSO_WM_UNIT_FILL_TYPE" val="1"/>
  <p:tag name="KSO_WM_UNIT_TEXT_FILL_FORE_SCHEMECOLOR_INDEX_BRIGHTNESS" val="0"/>
  <p:tag name="KSO_WM_UNIT_TEXT_FILL_FORE_SCHEMECOLOR_INDEX" val="14"/>
  <p:tag name="KSO_WM_UNIT_TEXT_FILL_TYPE" val="1"/>
</p:tagLst>
</file>

<file path=ppt/tags/tag116.xml><?xml version="1.0" encoding="utf-8"?>
<p:tagLst xmlns:p="http://schemas.openxmlformats.org/presentationml/2006/main">
  <p:tag name="KSO_WM_UNIT_SUBTYPE" val="a"/>
  <p:tag name="KSO_WM_UNIT_PRESET_TEXT" val="单击此处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l1-1"/>
  <p:tag name="KSO_WM_UNIT_TYPE" val="l_h_f"/>
  <p:tag name="KSO_WM_UNIT_INDEX" val="1_5_1"/>
  <p:tag name="KSO_WM_UNIT_ID" val="custom20202584_8*l_h_f*1_5_1"/>
  <p:tag name="KSO_WM_TEMPLATE_CATEGORY" val="custom"/>
  <p:tag name="KSO_WM_TEMPLATE_INDEX" val="20202584"/>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6_1"/>
  <p:tag name="KSO_WM_UNIT_ID" val="custom20202584_8*l_h_i*1_6_1"/>
  <p:tag name="KSO_WM_TEMPLATE_CATEGORY" val="custom"/>
  <p:tag name="KSO_WM_TEMPLATE_INDEX" val="20202584"/>
  <p:tag name="KSO_WM_UNIT_LAYERLEVEL" val="1_1_1"/>
  <p:tag name="KSO_WM_TAG_VERSION" val="1.0"/>
  <p:tag name="KSO_WM_BEAUTIFY_FLAG" val="#wm#"/>
  <p:tag name="KSO_WM_UNIT_FILL_FORE_SCHEMECOLOR_INDEX_BRIGHTNESS" val="0"/>
  <p:tag name="KSO_WM_UNIT_FILL_FORE_SCHEMECOLOR_INDEX" val="9"/>
  <p:tag name="KSO_WM_UNIT_FILL_TYPE" val="1"/>
  <p:tag name="KSO_WM_UNIT_TEXT_FILL_FORE_SCHEMECOLOR_INDEX_BRIGHTNESS" val="0"/>
  <p:tag name="KSO_WM_UNIT_TEXT_FILL_FORE_SCHEMECOLOR_INDEX" val="14"/>
  <p:tag name="KSO_WM_UNIT_TEXT_FILL_TYPE" val="1"/>
</p:tagLst>
</file>

<file path=ppt/tags/tag118.xml><?xml version="1.0" encoding="utf-8"?>
<p:tagLst xmlns:p="http://schemas.openxmlformats.org/presentationml/2006/main">
  <p:tag name="KSO_WM_UNIT_SUBTYPE" val="a"/>
  <p:tag name="KSO_WM_UNIT_PRESET_TEXT" val="单击此处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l1-1"/>
  <p:tag name="KSO_WM_UNIT_TYPE" val="l_h_f"/>
  <p:tag name="KSO_WM_UNIT_INDEX" val="1_6_1"/>
  <p:tag name="KSO_WM_UNIT_ID" val="custom20202584_8*l_h_f*1_6_1"/>
  <p:tag name="KSO_WM_TEMPLATE_CATEGORY" val="custom"/>
  <p:tag name="KSO_WM_TEMPLATE_INDEX" val="20202584"/>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7_1"/>
  <p:tag name="KSO_WM_UNIT_ID" val="custom20202584_8*l_h_i*1_7_1"/>
  <p:tag name="KSO_WM_TEMPLATE_CATEGORY" val="custom"/>
  <p:tag name="KSO_WM_TEMPLATE_INDEX" val="20202584"/>
  <p:tag name="KSO_WM_UNIT_LAYERLEVEL" val="1_1_1"/>
  <p:tag name="KSO_WM_TAG_VERSION" val="1.0"/>
  <p:tag name="KSO_WM_BEAUTIFY_FLAG" val="#wm#"/>
  <p:tag name="KSO_WM_UNIT_FILL_FORE_SCHEMECOLOR_INDEX_BRIGHTNESS" val="0"/>
  <p:tag name="KSO_WM_UNIT_FILL_FORE_SCHEMECOLOR_INDEX" val="9"/>
  <p:tag name="KSO_WM_UNIT_FILL_TYPE" val="1"/>
  <p:tag name="KSO_WM_UNIT_TEXT_FILL_FORE_SCHEMECOLOR_INDEX_BRIGHTNESS" val="0"/>
  <p:tag name="KSO_WM_UNIT_TEXT_FILL_FORE_SCHEMECOLOR_INDEX" val="14"/>
  <p:tag name="KSO_WM_UNIT_TEXT_FILL_TYPE"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SUBTYPE" val="a"/>
  <p:tag name="KSO_WM_UNIT_PRESET_TEXT" val="单击此处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l1-1"/>
  <p:tag name="KSO_WM_UNIT_TYPE" val="l_h_f"/>
  <p:tag name="KSO_WM_UNIT_INDEX" val="1_7_1"/>
  <p:tag name="KSO_WM_UNIT_ID" val="custom20202584_8*l_h_f*1_7_1"/>
  <p:tag name="KSO_WM_TEMPLATE_CATEGORY" val="custom"/>
  <p:tag name="KSO_WM_TEMPLATE_INDEX" val="20202584"/>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8_1"/>
  <p:tag name="KSO_WM_UNIT_ID" val="custom20202584_8*l_h_i*1_8_1"/>
  <p:tag name="KSO_WM_TEMPLATE_CATEGORY" val="custom"/>
  <p:tag name="KSO_WM_TEMPLATE_INDEX" val="20202584"/>
  <p:tag name="KSO_WM_UNIT_LAYERLEVEL" val="1_1_1"/>
  <p:tag name="KSO_WM_TAG_VERSION" val="1.0"/>
  <p:tag name="KSO_WM_BEAUTIFY_FLAG" val="#wm#"/>
  <p:tag name="KSO_WM_UNIT_FILL_FORE_SCHEMECOLOR_INDEX_BRIGHTNESS" val="0"/>
  <p:tag name="KSO_WM_UNIT_FILL_FORE_SCHEMECOLOR_INDEX" val="9"/>
  <p:tag name="KSO_WM_UNIT_FILL_TYPE" val="1"/>
  <p:tag name="KSO_WM_UNIT_TEXT_FILL_FORE_SCHEMECOLOR_INDEX_BRIGHTNESS" val="0"/>
  <p:tag name="KSO_WM_UNIT_TEXT_FILL_FORE_SCHEMECOLOR_INDEX" val="14"/>
  <p:tag name="KSO_WM_UNIT_TEXT_FILL_TYPE" val="1"/>
</p:tagLst>
</file>

<file path=ppt/tags/tag122.xml><?xml version="1.0" encoding="utf-8"?>
<p:tagLst xmlns:p="http://schemas.openxmlformats.org/presentationml/2006/main">
  <p:tag name="KSO_WM_UNIT_SUBTYPE" val="a"/>
  <p:tag name="KSO_WM_UNIT_PRESET_TEXT" val="单击此处添加标题"/>
  <p:tag name="KSO_WM_UNIT_NOCLEAR" val="0"/>
  <p:tag name="KSO_WM_UNIT_VALUE" val="8"/>
  <p:tag name="KSO_WM_UNIT_HIGHLIGHT" val="0"/>
  <p:tag name="KSO_WM_UNIT_COMPATIBLE" val="0"/>
  <p:tag name="KSO_WM_UNIT_DIAGRAM_ISNUMVISUAL" val="0"/>
  <p:tag name="KSO_WM_UNIT_DIAGRAM_ISREFERUNIT" val="0"/>
  <p:tag name="KSO_WM_DIAGRAM_GROUP_CODE" val="l1-1"/>
  <p:tag name="KSO_WM_UNIT_TYPE" val="l_h_f"/>
  <p:tag name="KSO_WM_UNIT_INDEX" val="1_8_1"/>
  <p:tag name="KSO_WM_UNIT_ID" val="custom20202584_8*l_h_f*1_8_1"/>
  <p:tag name="KSO_WM_TEMPLATE_CATEGORY" val="custom"/>
  <p:tag name="KSO_WM_TEMPLATE_INDEX" val="20202584"/>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23.xml><?xml version="1.0" encoding="utf-8"?>
<p:tagLst xmlns:p="http://schemas.openxmlformats.org/presentationml/2006/main">
  <p:tag name="KSO_WM_UNIT_ISCONTENTSTITLE" val="1"/>
  <p:tag name="KSO_WM_UNIT_ISNUMDGMTITLE" val="0"/>
  <p:tag name="KSO_WM_UNIT_PRESET_TEXT" val="目&#13;录"/>
  <p:tag name="KSO_WM_UNIT_NOCLEAR" val="0"/>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2584_8*a*1"/>
  <p:tag name="KSO_WM_TEMPLATE_CATEGORY" val="custom"/>
  <p:tag name="KSO_WM_TEMPLATE_INDEX" val="20202584"/>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124.xml><?xml version="1.0" encoding="utf-8"?>
<p:tagLst xmlns:p="http://schemas.openxmlformats.org/presentationml/2006/main">
  <p:tag name="KSO_WM_SLIDE_ID" val="custom20202584_8"/>
  <p:tag name="KSO_WM_TEMPLATE_SUBCATEGORY" val="17"/>
  <p:tag name="KSO_WM_TEMPLATE_MASTER_TYPE" val="1"/>
  <p:tag name="KSO_WM_TEMPLATE_COLOR_TYPE" val="1"/>
  <p:tag name="KSO_WM_SLIDE_TYPE" val="contents"/>
  <p:tag name="KSO_WM_SLIDE_SUBTYPE" val="diag"/>
  <p:tag name="KSO_WM_SLIDE_ITEM_CNT" val="8"/>
  <p:tag name="KSO_WM_SLIDE_INDEX" val="8"/>
  <p:tag name="KSO_WM_DIAGRAM_GROUP_CODE" val="l1-1"/>
  <p:tag name="KSO_WM_SLIDE_DIAGTYPE" val="l"/>
  <p:tag name="KSO_WM_TAG_VERSION" val="1.0"/>
  <p:tag name="KSO_WM_BEAUTIFY_FLAG" val="#wm#"/>
  <p:tag name="KSO_WM_TEMPLATE_CATEGORY" val="custom"/>
  <p:tag name="KSO_WM_TEMPLATE_INDEX" val="20202584"/>
  <p:tag name="KSO_WM_SLIDE_LAYOUT" val="a_l"/>
  <p:tag name="KSO_WM_SLIDE_LAYOUT_CNT" val="1_1"/>
  <p:tag name="KSO_WM_SLIDE_BK_DARK_LIGHT" val="2"/>
  <p:tag name="KSO_WM_SLIDE_BACKGROUND_TYPE" val="general"/>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194718_1*i*1"/>
  <p:tag name="KSO_WM_TEMPLATE_CATEGORY" val="diagram"/>
  <p:tag name="KSO_WM_TEMPLATE_INDEX" val="20194718"/>
  <p:tag name="KSO_WM_UNIT_LAYERLEVEL" val="1"/>
  <p:tag name="KSO_WM_TAG_VERSION" val="1.0"/>
  <p:tag name="KSO_WM_BEAUTIFY_FLAG" val="#wm#"/>
  <p:tag name="KSO_WM_UNIT_FILL_FORE_SCHEMECOLOR_INDEX_BRIGHTNESS" val="-0.2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194718_1*i*2"/>
  <p:tag name="KSO_WM_TEMPLATE_CATEGORY" val="diagram"/>
  <p:tag name="KSO_WM_TEMPLATE_INDEX" val="20194718"/>
  <p:tag name="KSO_WM_UNIT_LAYERLEVEL" val="1"/>
  <p:tag name="KSO_WM_TAG_VERSION" val="1.0"/>
  <p:tag name="KSO_WM_BEAUTIFY_FLAG" val="#wm#"/>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14"/>
  <p:tag name="KSO_WM_UNIT_TEXT_FILL_TYPE" val="1"/>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194718_1*i*3"/>
  <p:tag name="KSO_WM_TEMPLATE_CATEGORY" val="diagram"/>
  <p:tag name="KSO_WM_TEMPLATE_INDEX" val="20194718"/>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14"/>
  <p:tag name="KSO_WM_UNIT_TEXT_FILL_TYPE" val="1"/>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194718_1*i*4"/>
  <p:tag name="KSO_WM_TEMPLATE_CATEGORY" val="diagram"/>
  <p:tag name="KSO_WM_TEMPLATE_INDEX" val="20194718"/>
  <p:tag name="KSO_WM_UNIT_LAYERLEVEL" val="1"/>
  <p:tag name="KSO_WM_TAG_VERSION" val="1.0"/>
  <p:tag name="KSO_WM_BEAUTIFY_FLAG" val="#wm#"/>
  <p:tag name="KSO_WM_UNIT_FILL_FORE_SCHEMECOLOR_INDEX_BRIGHTNESS" val="-0.2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194718_1*i*5"/>
  <p:tag name="KSO_WM_TEMPLATE_CATEGORY" val="diagram"/>
  <p:tag name="KSO_WM_TEMPLATE_INDEX" val="20194718"/>
  <p:tag name="KSO_WM_UNIT_LAYERLEVEL" val="1"/>
  <p:tag name="KSO_WM_TAG_VERSION" val="1.0"/>
  <p:tag name="KSO_WM_BEAUTIFY_FLAG" val="#wm#"/>
  <p:tag name="KSO_WM_UNIT_FILL_FORE_SCHEMECOLOR_INDEX_BRIGHTNESS" val="0.25"/>
  <p:tag name="KSO_WM_UNIT_FILL_FORE_SCHEMECOLOR_INDEX" val="15"/>
  <p:tag name="KSO_WM_UNIT_FILL_TYPE" val="1"/>
  <p:tag name="KSO_WM_UNIT_TEXT_FILL_FORE_SCHEMECOLOR_INDEX_BRIGHTNESS" val="0"/>
  <p:tag name="KSO_WM_UNIT_TEXT_FILL_FORE_SCHEMECOLOR_INDEX" val="14"/>
  <p:tag name="KSO_WM_UNIT_TEXT_FILL_TYPE"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194718_1*i*6"/>
  <p:tag name="KSO_WM_TEMPLATE_CATEGORY" val="diagram"/>
  <p:tag name="KSO_WM_TEMPLATE_INDEX" val="20194718"/>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4"/>
  <p:tag name="KSO_WM_UNIT_TEXT_FILL_TYPE" val="1"/>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diagram20194718_1*i*7"/>
  <p:tag name="KSO_WM_TEMPLATE_CATEGORY" val="diagram"/>
  <p:tag name="KSO_WM_TEMPLATE_INDEX" val="20194718"/>
  <p:tag name="KSO_WM_UNIT_LAYERLEVEL" val="1"/>
  <p:tag name="KSO_WM_TAG_VERSION" val="1.0"/>
  <p:tag name="KSO_WM_BEAUTIFY_FLAG" val="#wm#"/>
  <p:tag name="KSO_WM_UNIT_FILL_FORE_SCHEMECOLOR_INDEX_BRIGHTNESS" val="0.5"/>
  <p:tag name="KSO_WM_UNIT_FILL_FORE_SCHEMECOLOR_INDEX" val="15"/>
  <p:tag name="KSO_WM_UNIT_FILL_TYPE" val="1"/>
  <p:tag name="KSO_WM_UNIT_TEXT_FILL_FORE_SCHEMECOLOR_INDEX_BRIGHTNESS" val="0"/>
  <p:tag name="KSO_WM_UNIT_TEXT_FILL_FORE_SCHEMECOLOR_INDEX" val="14"/>
  <p:tag name="KSO_WM_UNIT_TEXT_FILL_TYPE" val="1"/>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diagram20194718_1*i*8"/>
  <p:tag name="KSO_WM_TEMPLATE_CATEGORY" val="diagram"/>
  <p:tag name="KSO_WM_TEMPLATE_INDEX" val="20194718"/>
  <p:tag name="KSO_WM_UNIT_LAYERLEVEL" val="1"/>
  <p:tag name="KSO_WM_TAG_VERSION" val="1.0"/>
  <p:tag name="KSO_WM_BEAUTIFY_FLAG" val="#wm#"/>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9"/>
  <p:tag name="KSO_WM_UNIT_ID" val="diagram20194718_1*i*9"/>
  <p:tag name="KSO_WM_TEMPLATE_CATEGORY" val="diagram"/>
  <p:tag name="KSO_WM_TEMPLATE_INDEX" val="20194718"/>
  <p:tag name="KSO_WM_UNIT_LAYERLEVEL" val="1"/>
  <p:tag name="KSO_WM_TAG_VERSION" val="1.0"/>
  <p:tag name="KSO_WM_BEAUTIFY_FLAG" val="#wm#"/>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0"/>
  <p:tag name="KSO_WM_UNIT_ID" val="diagram20194718_1*i*10"/>
  <p:tag name="KSO_WM_TEMPLATE_CATEGORY" val="diagram"/>
  <p:tag name="KSO_WM_TEMPLATE_INDEX" val="20194718"/>
  <p:tag name="KSO_WM_UNIT_LAYERLEVEL" val="1"/>
  <p:tag name="KSO_WM_TAG_VERSION" val="1.0"/>
  <p:tag name="KSO_WM_BEAUTIFY_FLAG" val="#wm#"/>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Lst>
</file>

<file path=ppt/tags/tag135.xml><?xml version="1.0" encoding="utf-8"?>
<p:tagLst xmlns:p="http://schemas.openxmlformats.org/presentationml/2006/main">
  <p:tag name="KSO_WM_UNIT_PRESET_TEXT" val="单击此处添加小标题：&#13;点击此处添加正文，文字是您思想的提炼，请言简意赅的阐述您的观点。根据需要您可以酌情增减文字，以便观者可以准确的理解您所传达的完整信息，您的正文已经字字珠玑，但信息却错综复杂，需要用更多的文字来表述。&#13;但请您尽可能提炼思想的精髓。&#13;否则容易造成观者的阅读压力，适得其反。&#13;恰如其分的表达观点，往往事半功倍。&#13;否则容易造成观者的阅读压力，适得其反。"/>
  <p:tag name="KSO_WM_UNIT_TEXT_PART_ID" val="2-d"/>
  <p:tag name="KSO_WM_UNIT_TEXT_PART_SIZE" val="254.64*434.5"/>
  <p:tag name="KSO_WM_UNIT_VALUE" val="260"/>
  <p:tag name="KSO_WM_UNIT_HIGHLIGHT" val="0"/>
  <p:tag name="KSO_WM_UNIT_COMPATIBLE" val="0"/>
  <p:tag name="KSO_WM_UNIT_DIAGRAM_ISNUMVISUAL" val="0"/>
  <p:tag name="KSO_WM_UNIT_DIAGRAM_ISREFERUNIT" val="0"/>
  <p:tag name="KSO_WM_UNIT_TYPE" val="f"/>
  <p:tag name="KSO_WM_UNIT_INDEX" val="1"/>
  <p:tag name="KSO_WM_UNIT_ID" val="diagram20194718_1*f*1"/>
  <p:tag name="KSO_WM_TEMPLATE_CATEGORY" val="diagram"/>
  <p:tag name="KSO_WM_TEMPLATE_INDEX" val="20194718"/>
  <p:tag name="KSO_WM_UNIT_LAYERLEVEL" val="1"/>
  <p:tag name="KSO_WM_TAG_VERSION" val="1.0"/>
  <p:tag name="KSO_WM_BEAUTIFY_FLAG" val="#wm#"/>
  <p:tag name="KSO_WM_UNIT_NOCLEAR" val="1"/>
  <p:tag name="KSO_WM_UNIT_TEXT_PART_ID_V2" val="d-2-1"/>
  <p:tag name="KSO_WM_UNIT_TEXT_FILL_FORE_SCHEMECOLOR_INDEX_BRIGHTNESS" val="0.25"/>
  <p:tag name="KSO_WM_UNIT_TEXT_FILL_FORE_SCHEMECOLOR_INDEX" val="13"/>
  <p:tag name="KSO_WM_UNIT_TEXT_FILL_TYPE" val="1"/>
</p:tagLst>
</file>

<file path=ppt/tags/tag136.xml><?xml version="1.0" encoding="utf-8"?>
<p:tagLst xmlns:p="http://schemas.openxmlformats.org/presentationml/2006/main">
  <p:tag name="KSO_WM_UNIT_TEXT_PART_ID_V2" val="a-3-1"/>
  <p:tag name="KSO_WM_UNIT_ISCONTENTSTITLE" val="0"/>
  <p:tag name="KSO_WM_UNIT_PRESET_TEXT" val="单击此处添加标题"/>
  <p:tag name="KSO_WM_UNIT_NOCLEAR" val="0"/>
  <p:tag name="KSO_WM_UNIT_VALUE" val="17"/>
  <p:tag name="KSO_WM_UNIT_HIGHLIGHT" val="0"/>
  <p:tag name="KSO_WM_UNIT_COMPATIBLE" val="0"/>
  <p:tag name="KSO_WM_UNIT_DIAGRAM_ISNUMVISUAL" val="0"/>
  <p:tag name="KSO_WM_UNIT_DIAGRAM_ISREFERUNIT" val="0"/>
  <p:tag name="KSO_WM_UNIT_TYPE" val="a"/>
  <p:tag name="KSO_WM_UNIT_INDEX" val="1"/>
  <p:tag name="KSO_WM_UNIT_ID" val="diagram20194718_1*a*1"/>
  <p:tag name="KSO_WM_TEMPLATE_CATEGORY" val="diagram"/>
  <p:tag name="KSO_WM_TEMPLATE_INDEX" val="20194718"/>
  <p:tag name="KSO_WM_UNIT_LAYERLEVEL" val="1"/>
  <p:tag name="KSO_WM_TAG_VERSION" val="1.0"/>
  <p:tag name="KSO_WM_BEAUTIFY_FLAG" val="#wm#"/>
  <p:tag name="KSO_WM_UNIT_TEXT_FILL_FORE_SCHEMECOLOR_INDEX_BRIGHTNESS" val="0.25"/>
  <p:tag name="KSO_WM_UNIT_TEXT_FILL_FORE_SCHEMECOLOR_INDEX" val="13"/>
  <p:tag name="KSO_WM_UNIT_TEXT_FILL_TYPE" val="1"/>
</p:tagLst>
</file>

<file path=ppt/tags/tag137.xml><?xml version="1.0" encoding="utf-8"?>
<p:tagLst xmlns:p="http://schemas.openxmlformats.org/presentationml/2006/main">
  <p:tag name="KSO_WM_SLIDE_ID" val="diagram20194718_1"/>
  <p:tag name="KSO_WM_TEMPLATE_SUBCATEGORY" val="0"/>
  <p:tag name="KSO_WM_SLIDE_ITEM_CNT" val="0"/>
  <p:tag name="KSO_WM_SLIDE_INDEX" val="1"/>
  <p:tag name="KSO_WM_TAG_VERSION" val="1.0"/>
  <p:tag name="KSO_WM_BEAUTIFY_FLAG" val="#wm#"/>
  <p:tag name="KSO_WM_TEMPLATE_CATEGORY" val="diagram"/>
  <p:tag name="KSO_WM_TEMPLATE_INDEX" val="20194718"/>
  <p:tag name="KSO_WM_SLIDE_LAYOUT" val="a_f"/>
  <p:tag name="KSO_WM_SLIDE_LAYOUT_CNT" val="1_1"/>
  <p:tag name="KSO_WM_SLIDE_TYPE" val="text"/>
  <p:tag name="KSO_WM_SLIDE_SUBTYPE" val="pureTxt"/>
  <p:tag name="KSO_WM_SLIDE_SIZE" val="960*539"/>
  <p:tag name="KSO_WM_SLIDE_POSITION" val="0*0"/>
  <p:tag name="KSO_WM_TEMPLATE_MASTER_TYPE" val="0"/>
  <p:tag name="KSO_WM_TEMPLATE_COLOR_TYPE" val="1"/>
  <p:tag name="KSO_WM_SLIDE_BK_DARK_LIGHT" val="2"/>
  <p:tag name="KSO_WM_SLIDE_BACKGROUND_TYPE" val="general"/>
</p:tagLst>
</file>

<file path=ppt/tags/tag138.xml><?xml version="1.0" encoding="utf-8"?>
<p:tagLst xmlns:p="http://schemas.openxmlformats.org/presentationml/2006/main">
  <p:tag name="KSO_WM_UNIT_PRESET_TEXT" val="点击此处添加正文，文字是您思想的提炼，为了演示发布的良好效果，请言简意赅的阐述您的观点。&#13;您的正文已经经简明扼要，字字珠玑，但信息却千丝万缕、错综复杂，需要用更多的文字来表述；但请您尽可能提炼思想的精髓，否则容易造成观者的阅读压力，适得其反。"/>
  <p:tag name="KSO_WM_UNIT_NOCLEAR" val="0"/>
  <p:tag name="KSO_WM_UNIT_VALUE" val="198"/>
  <p:tag name="KSO_WM_UNIT_HIGHLIGHT" val="0"/>
  <p:tag name="KSO_WM_UNIT_COMPATIBLE" val="0"/>
  <p:tag name="KSO_WM_UNIT_DIAGRAM_ISNUMVISUAL" val="0"/>
  <p:tag name="KSO_WM_UNIT_DIAGRAM_ISREFERUNIT" val="0"/>
  <p:tag name="KSO_WM_UNIT_TYPE" val="f"/>
  <p:tag name="KSO_WM_UNIT_INDEX" val="1"/>
  <p:tag name="KSO_WM_UNIT_ID" val="diagram20204024_1*f*1"/>
  <p:tag name="KSO_WM_TEMPLATE_CATEGORY" val="diagram"/>
  <p:tag name="KSO_WM_TEMPLATE_INDEX" val="20204024"/>
  <p:tag name="KSO_WM_UNIT_LAYERLEVEL" val="1"/>
  <p:tag name="KSO_WM_TAG_VERSION" val="1.0"/>
  <p:tag name="KSO_WM_BEAUTIFY_FLAG" val="#wm#"/>
  <p:tag name="KSO_WM_UNIT_SUBTYPE" val="a"/>
  <p:tag name="KSO_WM_UNIT_TEXT_FILL_FORE_SCHEMECOLOR_INDEX_BRIGHTNESS" val="0.25"/>
  <p:tag name="KSO_WM_UNIT_TEXT_FILL_FORE_SCHEMECOLOR_INDEX" val="13"/>
  <p:tag name="KSO_WM_UNIT_TEXT_FILL_TYPE" val="1"/>
</p:tagLst>
</file>

<file path=ppt/tags/tag139.xml><?xml version="1.0" encoding="utf-8"?>
<p:tagLst xmlns:p="http://schemas.openxmlformats.org/presentationml/2006/main">
  <p:tag name="KSO_WM_UNIT_ISCONTENTSTITLE" val="0"/>
  <p:tag name="KSO_WM_UNIT_PRESET_TEXT" val="单击此处添加大标题"/>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diagram20204024_1*a*1"/>
  <p:tag name="KSO_WM_TEMPLATE_CATEGORY" val="diagram"/>
  <p:tag name="KSO_WM_TEMPLATE_INDEX" val="20204024"/>
  <p:tag name="KSO_WM_UNIT_LAYERLEVEL" val="1"/>
  <p:tag name="KSO_WM_TAG_VERSION" val="1.0"/>
  <p:tag name="KSO_WM_BEAUTIFY_FLAG" val="#wm#"/>
  <p:tag name="KSO_WM_UNIT_ISNUMDGMTITLE" val="0"/>
  <p:tag name="KSO_WM_UNIT_TEXT_FILL_FORE_SCHEMECOLOR_INDEX_BRIGHTNESS" val="0.15"/>
  <p:tag name="KSO_WM_UNIT_TEXT_FILL_FORE_SCHEMECOLOR_INDEX" val="13"/>
  <p:tag name="KSO_WM_UNIT_TEXT_FILL_TYPE"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4024_1*i*1"/>
  <p:tag name="KSO_WM_TEMPLATE_CATEGORY" val="diagram"/>
  <p:tag name="KSO_WM_TEMPLATE_INDEX" val="20204024"/>
  <p:tag name="KSO_WM_UNIT_LAYERLEVEL" val="1"/>
  <p:tag name="KSO_WM_TAG_VERSION" val="1.0"/>
  <p:tag name="KSO_WM_BEAUTIFY_FLAG" val="#wm#"/>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13"/>
  <p:tag name="KSO_WM_UNIT_TEXT_FILL_TYPE" val="1"/>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4024_1*i*2"/>
  <p:tag name="KSO_WM_TEMPLATE_CATEGORY" val="diagram"/>
  <p:tag name="KSO_WM_TEMPLATE_INDEX" val="20204024"/>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3"/>
  <p:tag name="KSO_WM_UNIT_TEXT_FILL_TYPE" val="1"/>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4024_1*i*3"/>
  <p:tag name="KSO_WM_TEMPLATE_CATEGORY" val="diagram"/>
  <p:tag name="KSO_WM_TEMPLATE_INDEX" val="20204024"/>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4024_1*i*4"/>
  <p:tag name="KSO_WM_TEMPLATE_CATEGORY" val="diagram"/>
  <p:tag name="KSO_WM_TEMPLATE_INDEX" val="20204024"/>
  <p:tag name="KSO_WM_UNIT_LAYERLEVEL" val="1"/>
  <p:tag name="KSO_WM_TAG_VERSION" val="1.0"/>
  <p:tag name="KSO_WM_BEAUTIFY_FLAG" val="#wm#"/>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4024_1*i*5"/>
  <p:tag name="KSO_WM_TEMPLATE_CATEGORY" val="diagram"/>
  <p:tag name="KSO_WM_TEMPLATE_INDEX" val="20204024"/>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204024_1*i*6"/>
  <p:tag name="KSO_WM_TEMPLATE_CATEGORY" val="diagram"/>
  <p:tag name="KSO_WM_TEMPLATE_INDEX" val="20204024"/>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diagram20204024_1*i*7"/>
  <p:tag name="KSO_WM_TEMPLATE_CATEGORY" val="diagram"/>
  <p:tag name="KSO_WM_TEMPLATE_INDEX" val="20204024"/>
  <p:tag name="KSO_WM_UNIT_LAYERLEVEL" val="1"/>
  <p:tag name="KSO_WM_TAG_VERSION" val="1.0"/>
  <p:tag name="KSO_WM_BEAUTIFY_FLAG" val="#wm#"/>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diagram20204024_1*i*8"/>
  <p:tag name="KSO_WM_TEMPLATE_CATEGORY" val="diagram"/>
  <p:tag name="KSO_WM_TEMPLATE_INDEX" val="20204024"/>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9"/>
  <p:tag name="KSO_WM_UNIT_ID" val="diagram20204024_1*i*9"/>
  <p:tag name="KSO_WM_TEMPLATE_CATEGORY" val="diagram"/>
  <p:tag name="KSO_WM_TEMPLATE_INDEX" val="20204024"/>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149.xml><?xml version="1.0" encoding="utf-8"?>
<p:tagLst xmlns:p="http://schemas.openxmlformats.org/presentationml/2006/main">
  <p:tag name="KSO_WM_SLIDE_ID" val="diagram20204024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60*470"/>
  <p:tag name="KSO_WM_SLIDE_POSITION" val="0*69"/>
  <p:tag name="KSO_WM_TAG_VERSION" val="1.0"/>
  <p:tag name="KSO_WM_BEAUTIFY_FLAG" val="#wm#"/>
  <p:tag name="KSO_WM_TEMPLATE_CATEGORY" val="diagram"/>
  <p:tag name="KSO_WM_TEMPLATE_INDEX" val="20204024"/>
  <p:tag name="KSO_WM_SLIDE_LAYOUT" val="a_f"/>
  <p:tag name="KSO_WM_SLIDE_LAYOUT_CNT" val="1_1"/>
  <p:tag name="KSO_WM_SLIDE_BK_DARK_LIGHT" val="2"/>
  <p:tag name="KSO_WM_SLIDE_BACKGROUND_TYPE" val="general"/>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2386_1*i*4"/>
  <p:tag name="KSO_WM_TEMPLATE_CATEGORY" val="diagram"/>
  <p:tag name="KSO_WM_TEMPLATE_INDEX" val="20202386"/>
  <p:tag name="KSO_WM_UNIT_LAYERLEVEL" val="1"/>
  <p:tag name="KSO_WM_TAG_VERSION" val="1.0"/>
  <p:tag name="KSO_WM_BEAUTIFY_FLAG" val="#wm#"/>
  <p:tag name="KSO_WM_UNIT_BLOCK" val="0"/>
  <p:tag name="KSO_WM_UNIT_SM_LIMIT_TYPE" val="1"/>
  <p:tag name="KSO_WM_UNIT_FILL_FORE_SCHEMECOLOR_INDEX_BRIGHTNESS" val="0"/>
  <p:tag name="KSO_WM_UNIT_FILL_FORE_SCHEMECOLOR_INDEX" val="16"/>
  <p:tag name="KSO_WM_UNIT_FILL_TYPE" val="1"/>
  <p:tag name="KSO_WM_UNIT_SHADOW_SCHEMECOLOR_INDEX_BRIGHTNESS" val="0.05"/>
  <p:tag name="KSO_WM_UNIT_SHADOW_SCHEMECOLOR_INDEX" val="13"/>
  <p:tag name="KSO_WM_UNIT_TEXT_FILL_FORE_SCHEMECOLOR_INDEX_BRIGHTNESS" val="0"/>
  <p:tag name="KSO_WM_UNIT_TEXT_FILL_FORE_SCHEMECOLOR_INDEX" val="14"/>
  <p:tag name="KSO_WM_UNIT_TEXT_FILL_TYPE" val="1"/>
</p:tagLst>
</file>

<file path=ppt/tags/tag152.xml><?xml version="1.0" encoding="utf-8"?>
<p:tagLst xmlns:p="http://schemas.openxmlformats.org/presentationml/2006/main">
  <p:tag name="KSO_WM_UNIT_ISCONTENTSTITLE" val="0"/>
  <p:tag name="KSO_WM_UNIT_PRESET_TEXT" val="WPS/极墨产品部"/>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diagram20202386_1*a*1"/>
  <p:tag name="KSO_WM_TEMPLATE_CATEGORY" val="diagram"/>
  <p:tag name="KSO_WM_TEMPLATE_INDEX" val="20202386"/>
  <p:tag name="KSO_WM_UNIT_LAYERLEVEL" val="1"/>
  <p:tag name="KSO_WM_TAG_VERSION" val="1.0"/>
  <p:tag name="KSO_WM_BEAUTIFY_FLAG" val="#wm#"/>
  <p:tag name="KSO_WM_UNIT_DEFAULT_FONT" val="28;32;4"/>
  <p:tag name="KSO_WM_UNIT_BLOCK" val="0"/>
  <p:tag name="KSO_WM_UNIT_ISNUMDGMTITLE" val="0"/>
  <p:tag name="KSO_WM_UNIT_PLACING_PICTURE_MD4" val="0"/>
  <p:tag name="KSO_WM_UNIT_TEXT_FILL_FORE_SCHEMECOLOR_INDEX_BRIGHTNESS" val="0.25"/>
  <p:tag name="KSO_WM_UNIT_TEXT_FILL_FORE_SCHEMECOLOR_INDEX" val="13"/>
  <p:tag name="KSO_WM_UNIT_TEXT_FILL_TYPE" val="1"/>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2386_1*i*1"/>
  <p:tag name="KSO_WM_TEMPLATE_CATEGORY" val="diagram"/>
  <p:tag name="KSO_WM_TEMPLATE_INDEX" val="20202386"/>
  <p:tag name="KSO_WM_UNIT_LAYERLEVEL" val="1"/>
  <p:tag name="KSO_WM_TAG_VERSION" val="1.0"/>
  <p:tag name="KSO_WM_BEAUTIFY_FLAG" val="#wm#"/>
  <p:tag name="KSO_WM_UNIT_TYPE" val="i"/>
  <p:tag name="KSO_WM_UNIT_INDEX" val="1"/>
  <p:tag name="KSO_WM_UNIT_BLOCK" val="0"/>
  <p:tag name="KSO_WM_UNIT_SM_LIMIT_TYPE" val="1"/>
  <p:tag name="KSO_WM_UNIT_PLACING_PICTURE_MD4" val="0"/>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2386_1*i*2"/>
  <p:tag name="KSO_WM_TEMPLATE_CATEGORY" val="diagram"/>
  <p:tag name="KSO_WM_TEMPLATE_INDEX" val="20202386"/>
  <p:tag name="KSO_WM_UNIT_LAYERLEVEL" val="1"/>
  <p:tag name="KSO_WM_TAG_VERSION" val="1.0"/>
  <p:tag name="KSO_WM_BEAUTIFY_FLAG" val="#wm#"/>
  <p:tag name="KSO_WM_UNIT_TYPE" val="i"/>
  <p:tag name="KSO_WM_UNIT_INDEX" val="2"/>
  <p:tag name="KSO_WM_UNIT_SM_LIMIT_TYPE" val="1"/>
  <p:tag name="KSO_WM_UNIT_PLACING_PICTURE_MD4" val="0"/>
  <p:tag name="KSO_WM_UNIT_LINE_FORE_SCHEMECOLOR_INDEX_BRIGHTNESS" val="0.25"/>
  <p:tag name="KSO_WM_UNIT_LINE_FORE_SCHEMECOLOR_INDEX" val="13"/>
  <p:tag name="KSO_WM_UNIT_LINE_FILL_TYPE" val="2"/>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2386_1*i*3"/>
  <p:tag name="KSO_WM_TEMPLATE_CATEGORY" val="diagram"/>
  <p:tag name="KSO_WM_TEMPLATE_INDEX" val="20202386"/>
  <p:tag name="KSO_WM_UNIT_LAYERLEVEL" val="1"/>
  <p:tag name="KSO_WM_TAG_VERSION" val="1.0"/>
  <p:tag name="KSO_WM_BEAUTIFY_FLAG" val="#wm#"/>
  <p:tag name="KSO_WM_UNIT_TYPE" val="i"/>
  <p:tag name="KSO_WM_UNIT_INDEX" val="3"/>
  <p:tag name="KSO_WM_UNIT_SM_LIMIT_TYPE" val="1"/>
  <p:tag name="KSO_WM_UNIT_PLACING_PICTURE_MD4" val="0"/>
  <p:tag name="KSO_WM_UNIT_LINE_FORE_SCHEMECOLOR_INDEX_BRIGHTNESS" val="0.25"/>
  <p:tag name="KSO_WM_UNIT_LINE_FORE_SCHEMECOLOR_INDEX" val="13"/>
  <p:tag name="KSO_WM_UNIT_LINE_FILL_TYPE" val="2"/>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i"/>
  <p:tag name="KSO_WM_UNIT_INDEX" val="1_1"/>
  <p:tag name="KSO_WM_UNIT_ID" val="diagram754_5*l_i*1_1"/>
  <p:tag name="KSO_WM_TEMPLATE_CATEGORY" val="diagram"/>
  <p:tag name="KSO_WM_TEMPLATE_INDEX" val="754"/>
  <p:tag name="KSO_WM_UNIT_LAYERLEVEL" val="1_1"/>
  <p:tag name="KSO_WM_TAG_VERSION" val="1.0"/>
  <p:tag name="KSO_WM_BEAUTIFY_FLAG" val="#wm#"/>
  <p:tag name="KSO_WM_UNIT_LINE_FORE_SCHEMECOLOR_INDEX_BRIGHTNESS" val="0.6"/>
  <p:tag name="KSO_WM_UNIT_LINE_FORE_SCHEMECOLOR_INDEX" val="5"/>
  <p:tag name="KSO_WM_UNIT_LINE_FILL_TYPE" val="2"/>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3_1"/>
  <p:tag name="KSO_WM_UNIT_ID" val="diagram754_5*l_h_i*1_3_1"/>
  <p:tag name="KSO_WM_TEMPLATE_CATEGORY" val="diagram"/>
  <p:tag name="KSO_WM_TEMPLATE_INDEX" val="754"/>
  <p:tag name="KSO_WM_UNIT_LAYERLEVEL" val="1_1_1"/>
  <p:tag name="KSO_WM_TAG_VERSION" val="1.0"/>
  <p:tag name="KSO_WM_BEAUTIFY_FLAG" val="#wm#"/>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14"/>
  <p:tag name="KSO_WM_UNIT_TEXT_FILL_TYPE" val="1"/>
</p:tagLst>
</file>

<file path=ppt/tags/tag158.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3_4"/>
  <p:tag name="KSO_WM_UNIT_ID" val="diagram754_5*l_h_i*1_3_4"/>
  <p:tag name="KSO_WM_TEMPLATE_CATEGORY" val="diagram"/>
  <p:tag name="KSO_WM_TEMPLATE_INDEX" val="754"/>
  <p:tag name="KSO_WM_UNIT_LAYERLEVEL" val="1_1_1"/>
  <p:tag name="KSO_WM_TAG_VERSION" val="1.0"/>
  <p:tag name="KSO_WM_BEAUTIFY_FLAG" val="#wm#"/>
  <p:tag name="KSO_WM_UNIT_FILL_FORE_SCHEMECOLOR_INDEX_BRIGHTNESS" val="0.6"/>
  <p:tag name="KSO_WM_UNIT_FILL_FORE_SCHEMECOLOR_INDEX" val="7"/>
  <p:tag name="KSO_WM_UNIT_FILL_TYPE" val="1"/>
  <p:tag name="KSO_WM_UNIT_TEXT_FILL_FORE_SCHEMECOLOR_INDEX_BRIGHTNESS" val="-0.25"/>
  <p:tag name="KSO_WM_UNIT_TEXT_FILL_FORE_SCHEMECOLOR_INDEX" val="7"/>
  <p:tag name="KSO_WM_UNIT_TEXT_FILL_TYPE" val="1"/>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3_2"/>
  <p:tag name="KSO_WM_UNIT_ID" val="diagram754_5*l_h_i*1_3_2"/>
  <p:tag name="KSO_WM_TEMPLATE_CATEGORY" val="diagram"/>
  <p:tag name="KSO_WM_TEMPLATE_INDEX" val="754"/>
  <p:tag name="KSO_WM_UNIT_LAYERLEVEL" val="1_1_1"/>
  <p:tag name="KSO_WM_TAG_VERSION" val="1.0"/>
  <p:tag name="KSO_WM_BEAUTIFY_FLAG" val="#wm#"/>
  <p:tag name="KSO_WM_UNIT_FILL_FORE_SCHEMECOLOR_INDEX_BRIGHTNESS" val="0.4"/>
  <p:tag name="KSO_WM_UNIT_FILL_FORE_SCHEMECOLOR_INDEX" val="7"/>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3_3"/>
  <p:tag name="KSO_WM_UNIT_ID" val="diagram754_5*l_h_i*1_3_3"/>
  <p:tag name="KSO_WM_TEMPLATE_CATEGORY" val="diagram"/>
  <p:tag name="KSO_WM_TEMPLATE_INDEX" val="754"/>
  <p:tag name="KSO_WM_UNIT_LAYERLEVEL" val="1_1_1"/>
  <p:tag name="KSO_WM_TAG_VERSION" val="1.0"/>
  <p:tag name="KSO_WM_BEAUTIFY_FLAG" val="#wm#"/>
  <p:tag name="KSO_WM_UNIT_FILL_FORE_SCHEMECOLOR_INDEX_BRIGHTNESS" val="0.4"/>
  <p:tag name="KSO_WM_UNIT_FILL_FORE_SCHEMECOLOR_INDEX" val="7"/>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2_1"/>
  <p:tag name="KSO_WM_UNIT_ID" val="diagram754_5*l_h_i*1_2_1"/>
  <p:tag name="KSO_WM_TEMPLATE_CATEGORY" val="diagram"/>
  <p:tag name="KSO_WM_TEMPLATE_INDEX" val="754"/>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14"/>
  <p:tag name="KSO_WM_UNIT_TEXT_FILL_TYPE" val="1"/>
</p:tagLst>
</file>

<file path=ppt/tags/tag162.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2_4"/>
  <p:tag name="KSO_WM_UNIT_ID" val="diagram754_5*l_h_i*1_2_4"/>
  <p:tag name="KSO_WM_TEMPLATE_CATEGORY" val="diagram"/>
  <p:tag name="KSO_WM_TEMPLATE_INDEX" val="754"/>
  <p:tag name="KSO_WM_UNIT_LAYERLEVEL" val="1_1_1"/>
  <p:tag name="KSO_WM_TAG_VERSION" val="1.0"/>
  <p:tag name="KSO_WM_BEAUTIFY_FLAG" val="#wm#"/>
  <p:tag name="KSO_WM_UNIT_FILL_FORE_SCHEMECOLOR_INDEX_BRIGHTNESS" val="0.6"/>
  <p:tag name="KSO_WM_UNIT_FILL_FORE_SCHEMECOLOR_INDEX" val="6"/>
  <p:tag name="KSO_WM_UNIT_FILL_TYPE" val="1"/>
  <p:tag name="KSO_WM_UNIT_TEXT_FILL_FORE_SCHEMECOLOR_INDEX_BRIGHTNESS" val="-0.25"/>
  <p:tag name="KSO_WM_UNIT_TEXT_FILL_FORE_SCHEMECOLOR_INDEX" val="6"/>
  <p:tag name="KSO_WM_UNIT_TEXT_FILL_TYPE" val="1"/>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2_2"/>
  <p:tag name="KSO_WM_UNIT_ID" val="diagram754_5*l_h_i*1_2_2"/>
  <p:tag name="KSO_WM_TEMPLATE_CATEGORY" val="diagram"/>
  <p:tag name="KSO_WM_TEMPLATE_INDEX" val="754"/>
  <p:tag name="KSO_WM_UNIT_LAYERLEVEL" val="1_1_1"/>
  <p:tag name="KSO_WM_TAG_VERSION" val="1.0"/>
  <p:tag name="KSO_WM_BEAUTIFY_FLAG" val="#wm#"/>
  <p:tag name="KSO_WM_UNIT_FILL_FORE_SCHEMECOLOR_INDEX_BRIGHTNESS" val="0.4"/>
  <p:tag name="KSO_WM_UNIT_FILL_FORE_SCHEMECOLOR_INDEX" val="6"/>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2_3"/>
  <p:tag name="KSO_WM_UNIT_ID" val="diagram754_5*l_h_i*1_2_3"/>
  <p:tag name="KSO_WM_TEMPLATE_CATEGORY" val="diagram"/>
  <p:tag name="KSO_WM_TEMPLATE_INDEX" val="754"/>
  <p:tag name="KSO_WM_UNIT_LAYERLEVEL" val="1_1_1"/>
  <p:tag name="KSO_WM_TAG_VERSION" val="1.0"/>
  <p:tag name="KSO_WM_BEAUTIFY_FLAG" val="#wm#"/>
  <p:tag name="KSO_WM_UNIT_FILL_FORE_SCHEMECOLOR_INDEX_BRIGHTNESS" val="0.4"/>
  <p:tag name="KSO_WM_UNIT_FILL_FORE_SCHEMECOLOR_INDEX" val="6"/>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5_1"/>
  <p:tag name="KSO_WM_UNIT_ID" val="diagram754_5*l_h_i*1_5_1"/>
  <p:tag name="KSO_WM_TEMPLATE_CATEGORY" val="diagram"/>
  <p:tag name="KSO_WM_TEMPLATE_INDEX" val="754"/>
  <p:tag name="KSO_WM_UNIT_LAYERLEVEL" val="1_1_1"/>
  <p:tag name="KSO_WM_TAG_VERSION" val="1.0"/>
  <p:tag name="KSO_WM_BEAUTIFY_FLAG" val="#wm#"/>
  <p:tag name="KSO_WM_UNIT_FILL_FORE_SCHEMECOLOR_INDEX_BRIGHTNESS" val="0"/>
  <p:tag name="KSO_WM_UNIT_FILL_FORE_SCHEMECOLOR_INDEX" val="9"/>
  <p:tag name="KSO_WM_UNIT_FILL_TYPE" val="1"/>
  <p:tag name="KSO_WM_UNIT_TEXT_FILL_FORE_SCHEMECOLOR_INDEX_BRIGHTNESS" val="0"/>
  <p:tag name="KSO_WM_UNIT_TEXT_FILL_FORE_SCHEMECOLOR_INDEX" val="14"/>
  <p:tag name="KSO_WM_UNIT_TEXT_FILL_TYPE" val="1"/>
</p:tagLst>
</file>

<file path=ppt/tags/tag166.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5_4"/>
  <p:tag name="KSO_WM_UNIT_ID" val="diagram754_5*l_h_i*1_5_4"/>
  <p:tag name="KSO_WM_TEMPLATE_CATEGORY" val="diagram"/>
  <p:tag name="KSO_WM_TEMPLATE_INDEX" val="754"/>
  <p:tag name="KSO_WM_UNIT_LAYERLEVEL" val="1_1_1"/>
  <p:tag name="KSO_WM_TAG_VERSION" val="1.0"/>
  <p:tag name="KSO_WM_BEAUTIFY_FLAG" val="#wm#"/>
  <p:tag name="KSO_WM_UNIT_FILL_FORE_SCHEMECOLOR_INDEX_BRIGHTNESS" val="0.6"/>
  <p:tag name="KSO_WM_UNIT_FILL_FORE_SCHEMECOLOR_INDEX" val="9"/>
  <p:tag name="KSO_WM_UNIT_FILL_TYPE" val="1"/>
  <p:tag name="KSO_WM_UNIT_TEXT_FILL_FORE_SCHEMECOLOR_INDEX_BRIGHTNESS" val="-0.25"/>
  <p:tag name="KSO_WM_UNIT_TEXT_FILL_FORE_SCHEMECOLOR_INDEX" val="9"/>
  <p:tag name="KSO_WM_UNIT_TEXT_FILL_TYPE" val="1"/>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5_2"/>
  <p:tag name="KSO_WM_UNIT_ID" val="diagram754_5*l_h_i*1_5_2"/>
  <p:tag name="KSO_WM_TEMPLATE_CATEGORY" val="diagram"/>
  <p:tag name="KSO_WM_TEMPLATE_INDEX" val="754"/>
  <p:tag name="KSO_WM_UNIT_LAYERLEVEL" val="1_1_1"/>
  <p:tag name="KSO_WM_TAG_VERSION" val="1.0"/>
  <p:tag name="KSO_WM_BEAUTIFY_FLAG" val="#wm#"/>
  <p:tag name="KSO_WM_UNIT_FILL_FORE_SCHEMECOLOR_INDEX_BRIGHTNESS" val="0.4"/>
  <p:tag name="KSO_WM_UNIT_FILL_FORE_SCHEMECOLOR_INDEX" val="9"/>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5_3"/>
  <p:tag name="KSO_WM_UNIT_ID" val="diagram754_5*l_h_i*1_5_3"/>
  <p:tag name="KSO_WM_TEMPLATE_CATEGORY" val="diagram"/>
  <p:tag name="KSO_WM_TEMPLATE_INDEX" val="754"/>
  <p:tag name="KSO_WM_UNIT_LAYERLEVEL" val="1_1_1"/>
  <p:tag name="KSO_WM_TAG_VERSION" val="1.0"/>
  <p:tag name="KSO_WM_BEAUTIFY_FLAG" val="#wm#"/>
  <p:tag name="KSO_WM_UNIT_FILL_FORE_SCHEMECOLOR_INDEX_BRIGHTNESS" val="0.4"/>
  <p:tag name="KSO_WM_UNIT_FILL_FORE_SCHEMECOLOR_INDEX" val="9"/>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1_1"/>
  <p:tag name="KSO_WM_UNIT_ID" val="diagram754_5*l_h_i*1_1_1"/>
  <p:tag name="KSO_WM_TEMPLATE_CATEGORY" val="diagram"/>
  <p:tag name="KSO_WM_TEMPLATE_INDEX" val="754"/>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1_4"/>
  <p:tag name="KSO_WM_UNIT_ID" val="diagram754_5*l_h_i*1_1_4"/>
  <p:tag name="KSO_WM_TEMPLATE_CATEGORY" val="diagram"/>
  <p:tag name="KSO_WM_TEMPLATE_INDEX" val="754"/>
  <p:tag name="KSO_WM_UNIT_LAYERLEVEL" val="1_1_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25"/>
  <p:tag name="KSO_WM_UNIT_TEXT_FILL_FORE_SCHEMECOLOR_INDEX" val="5"/>
  <p:tag name="KSO_WM_UNIT_TEXT_FILL_TYPE" val="1"/>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1_2"/>
  <p:tag name="KSO_WM_UNIT_ID" val="diagram754_5*l_h_i*1_1_2"/>
  <p:tag name="KSO_WM_TEMPLATE_CATEGORY" val="diagram"/>
  <p:tag name="KSO_WM_TEMPLATE_INDEX" val="754"/>
  <p:tag name="KSO_WM_UNIT_LAYERLEVEL" val="1_1_1"/>
  <p:tag name="KSO_WM_TAG_VERSION" val="1.0"/>
  <p:tag name="KSO_WM_BEAUTIFY_FLAG" val="#wm#"/>
  <p:tag name="KSO_WM_UNIT_FILL_FORE_SCHEMECOLOR_INDEX_BRIGHTNESS" val="0.4"/>
  <p:tag name="KSO_WM_UNIT_FILL_FORE_SCHEMECOLOR_INDEX" val="5"/>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1_3"/>
  <p:tag name="KSO_WM_UNIT_ID" val="diagram754_5*l_h_i*1_1_3"/>
  <p:tag name="KSO_WM_TEMPLATE_CATEGORY" val="diagram"/>
  <p:tag name="KSO_WM_TEMPLATE_INDEX" val="754"/>
  <p:tag name="KSO_WM_UNIT_LAYERLEVEL" val="1_1_1"/>
  <p:tag name="KSO_WM_TAG_VERSION" val="1.0"/>
  <p:tag name="KSO_WM_BEAUTIFY_FLAG" val="#wm#"/>
  <p:tag name="KSO_WM_UNIT_FILL_FORE_SCHEMECOLOR_INDEX_BRIGHTNESS" val="0.4"/>
  <p:tag name="KSO_WM_UNIT_FILL_FORE_SCHEMECOLOR_INDEX" val="5"/>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4_1"/>
  <p:tag name="KSO_WM_UNIT_ID" val="diagram754_5*l_h_i*1_4_1"/>
  <p:tag name="KSO_WM_TEMPLATE_CATEGORY" val="diagram"/>
  <p:tag name="KSO_WM_TEMPLATE_INDEX" val="754"/>
  <p:tag name="KSO_WM_UNIT_LAYERLEVEL" val="1_1_1"/>
  <p:tag name="KSO_WM_TAG_VERSION" val="1.0"/>
  <p:tag name="KSO_WM_BEAUTIFY_FLAG" val="#wm#"/>
  <p:tag name="KSO_WM_UNIT_FILL_FORE_SCHEMECOLOR_INDEX_BRIGHTNESS" val="0"/>
  <p:tag name="KSO_WM_UNIT_FILL_FORE_SCHEMECOLOR_INDEX" val="8"/>
  <p:tag name="KSO_WM_UNIT_FILL_TYPE" val="1"/>
  <p:tag name="KSO_WM_UNIT_TEXT_FILL_FORE_SCHEMECOLOR_INDEX_BRIGHTNESS" val="0"/>
  <p:tag name="KSO_WM_UNIT_TEXT_FILL_FORE_SCHEMECOLOR_INDEX" val="14"/>
  <p:tag name="KSO_WM_UNIT_TEXT_FILL_TYPE" val="1"/>
</p:tagLst>
</file>

<file path=ppt/tags/tag174.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4_4"/>
  <p:tag name="KSO_WM_UNIT_ID" val="diagram754_5*l_h_i*1_4_4"/>
  <p:tag name="KSO_WM_TEMPLATE_CATEGORY" val="diagram"/>
  <p:tag name="KSO_WM_TEMPLATE_INDEX" val="754"/>
  <p:tag name="KSO_WM_UNIT_LAYERLEVEL" val="1_1_1"/>
  <p:tag name="KSO_WM_TAG_VERSION" val="1.0"/>
  <p:tag name="KSO_WM_BEAUTIFY_FLAG" val="#wm#"/>
  <p:tag name="KSO_WM_UNIT_FILL_FORE_SCHEMECOLOR_INDEX_BRIGHTNESS" val="0.6"/>
  <p:tag name="KSO_WM_UNIT_FILL_FORE_SCHEMECOLOR_INDEX" val="8"/>
  <p:tag name="KSO_WM_UNIT_FILL_TYPE" val="1"/>
  <p:tag name="KSO_WM_UNIT_TEXT_FILL_FORE_SCHEMECOLOR_INDEX_BRIGHTNESS" val="-0.25"/>
  <p:tag name="KSO_WM_UNIT_TEXT_FILL_FORE_SCHEMECOLOR_INDEX" val="8"/>
  <p:tag name="KSO_WM_UNIT_TEXT_FILL_TYPE" val="1"/>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4_2"/>
  <p:tag name="KSO_WM_UNIT_ID" val="diagram754_5*l_h_i*1_4_2"/>
  <p:tag name="KSO_WM_TEMPLATE_CATEGORY" val="diagram"/>
  <p:tag name="KSO_WM_TEMPLATE_INDEX" val="754"/>
  <p:tag name="KSO_WM_UNIT_LAYERLEVEL" val="1_1_1"/>
  <p:tag name="KSO_WM_TAG_VERSION" val="1.0"/>
  <p:tag name="KSO_WM_BEAUTIFY_FLAG" val="#wm#"/>
  <p:tag name="KSO_WM_UNIT_FILL_FORE_SCHEMECOLOR_INDEX_BRIGHTNESS" val="0.4"/>
  <p:tag name="KSO_WM_UNIT_FILL_FORE_SCHEMECOLOR_INDEX" val="8"/>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4_3"/>
  <p:tag name="KSO_WM_UNIT_ID" val="diagram754_5*l_h_i*1_4_3"/>
  <p:tag name="KSO_WM_TEMPLATE_CATEGORY" val="diagram"/>
  <p:tag name="KSO_WM_TEMPLATE_INDEX" val="754"/>
  <p:tag name="KSO_WM_UNIT_LAYERLEVEL" val="1_1_1"/>
  <p:tag name="KSO_WM_TAG_VERSION" val="1.0"/>
  <p:tag name="KSO_WM_BEAUTIFY_FLAG" val="#wm#"/>
  <p:tag name="KSO_WM_UNIT_FILL_FORE_SCHEMECOLOR_INDEX_BRIGHTNESS" val="0.4"/>
  <p:tag name="KSO_WM_UNIT_FILL_FORE_SCHEMECOLOR_INDEX" val="8"/>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6_1"/>
  <p:tag name="KSO_WM_UNIT_ID" val="diagram754_5*l_h_i*1_6_1"/>
  <p:tag name="KSO_WM_TEMPLATE_CATEGORY" val="diagram"/>
  <p:tag name="KSO_WM_TEMPLATE_INDEX" val="754"/>
  <p:tag name="KSO_WM_UNIT_LAYERLEVEL" val="1_1_1"/>
  <p:tag name="KSO_WM_TAG_VERSION" val="1.0"/>
  <p:tag name="KSO_WM_BEAUTIFY_FLAG" val="#wm#"/>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14"/>
  <p:tag name="KSO_WM_UNIT_TEXT_FILL_TYPE" val="1"/>
</p:tagLst>
</file>

<file path=ppt/tags/tag178.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6_4"/>
  <p:tag name="KSO_WM_UNIT_ID" val="diagram754_5*l_h_i*1_6_4"/>
  <p:tag name="KSO_WM_TEMPLATE_CATEGORY" val="diagram"/>
  <p:tag name="KSO_WM_TEMPLATE_INDEX" val="754"/>
  <p:tag name="KSO_WM_UNIT_LAYERLEVEL" val="1_1_1"/>
  <p:tag name="KSO_WM_TAG_VERSION" val="1.0"/>
  <p:tag name="KSO_WM_BEAUTIFY_FLAG" val="#wm#"/>
  <p:tag name="KSO_WM_UNIT_FILL_FORE_SCHEMECOLOR_INDEX_BRIGHTNESS" val="0.6"/>
  <p:tag name="KSO_WM_UNIT_FILL_FORE_SCHEMECOLOR_INDEX" val="10"/>
  <p:tag name="KSO_WM_UNIT_FILL_TYPE" val="1"/>
  <p:tag name="KSO_WM_UNIT_TEXT_FILL_FORE_SCHEMECOLOR_INDEX_BRIGHTNESS" val="-0.25"/>
  <p:tag name="KSO_WM_UNIT_TEXT_FILL_FORE_SCHEMECOLOR_INDEX" val="10"/>
  <p:tag name="KSO_WM_UNIT_TEXT_FILL_TYPE" val="1"/>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6_2"/>
  <p:tag name="KSO_WM_UNIT_ID" val="diagram754_5*l_h_i*1_6_2"/>
  <p:tag name="KSO_WM_TEMPLATE_CATEGORY" val="diagram"/>
  <p:tag name="KSO_WM_TEMPLATE_INDEX" val="754"/>
  <p:tag name="KSO_WM_UNIT_LAYERLEVEL" val="1_1_1"/>
  <p:tag name="KSO_WM_TAG_VERSION" val="1.0"/>
  <p:tag name="KSO_WM_BEAUTIFY_FLAG" val="#wm#"/>
  <p:tag name="KSO_WM_UNIT_FILL_FORE_SCHEMECOLOR_INDEX_BRIGHTNESS" val="0.4"/>
  <p:tag name="KSO_WM_UNIT_FILL_FORE_SCHEMECOLOR_INDEX" val="10"/>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i"/>
  <p:tag name="KSO_WM_UNIT_INDEX" val="1_6_3"/>
  <p:tag name="KSO_WM_UNIT_ID" val="diagram754_5*l_h_i*1_6_3"/>
  <p:tag name="KSO_WM_TEMPLATE_CATEGORY" val="diagram"/>
  <p:tag name="KSO_WM_TEMPLATE_INDEX" val="754"/>
  <p:tag name="KSO_WM_UNIT_LAYERLEVEL" val="1_1_1"/>
  <p:tag name="KSO_WM_TAG_VERSION" val="1.0"/>
  <p:tag name="KSO_WM_BEAUTIFY_FLAG" val="#wm#"/>
  <p:tag name="KSO_WM_UNIT_FILL_FORE_SCHEMECOLOR_INDEX_BRIGHTNESS" val="0.4"/>
  <p:tag name="KSO_WM_UNIT_FILL_FORE_SCHEMECOLOR_INDEX" val="10"/>
  <p:tag name="KSO_WM_UNIT_FILL_TYPE" val="1"/>
  <p:tag name="KSO_WM_UNIT_LINE_FORE_SCHEMECOLOR_INDEX_BRIGHTNESS" val="0"/>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81.xml><?xml version="1.0" encoding="utf-8"?>
<p:tagLst xmlns:p="http://schemas.openxmlformats.org/presentationml/2006/main">
  <p:tag name="KSO_WM_UNIT_SUBTYPE" val="a"/>
  <p:tag name="KSO_WM_UNIT_NOCLEAR" val="0"/>
  <p:tag name="KSO_WM_UNIT_VALUE" val="30"/>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f"/>
  <p:tag name="KSO_WM_UNIT_INDEX" val="1_1_1"/>
  <p:tag name="KSO_WM_UNIT_ID" val="diagram754_5*l_h_f*1_1_1"/>
  <p:tag name="KSO_WM_TEMPLATE_CATEGORY" val="diagram"/>
  <p:tag name="KSO_WM_TEMPLATE_INDEX" val="754"/>
  <p:tag name="KSO_WM_UNIT_LAYERLEVEL" val="1_1_1"/>
  <p:tag name="KSO_WM_TAG_VERSION" val="1.0"/>
  <p:tag name="KSO_WM_BEAUTIFY_FLAG" val="#wm#"/>
  <p:tag name="KSO_WM_UNIT_PRESET_TEXT" val="单击此处添加文本"/>
  <p:tag name="KSO_WM_UNIT_TEXT_FILL_FORE_SCHEMECOLOR_INDEX_BRIGHTNESS" val="0"/>
  <p:tag name="KSO_WM_UNIT_TEXT_FILL_FORE_SCHEMECOLOR_INDEX" val="14"/>
  <p:tag name="KSO_WM_UNIT_TEXT_FILL_TYPE" val="1"/>
</p:tagLst>
</file>

<file path=ppt/tags/tag182.xml><?xml version="1.0" encoding="utf-8"?>
<p:tagLst xmlns:p="http://schemas.openxmlformats.org/presentationml/2006/main">
  <p:tag name="KSO_WM_UNIT_SUBTYPE" val="a"/>
  <p:tag name="KSO_WM_UNIT_NOCLEAR" val="0"/>
  <p:tag name="KSO_WM_UNIT_VALUE" val="30"/>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f"/>
  <p:tag name="KSO_WM_UNIT_INDEX" val="1_2_1"/>
  <p:tag name="KSO_WM_UNIT_ID" val="diagram754_5*l_h_f*1_2_1"/>
  <p:tag name="KSO_WM_TEMPLATE_CATEGORY" val="diagram"/>
  <p:tag name="KSO_WM_TEMPLATE_INDEX" val="754"/>
  <p:tag name="KSO_WM_UNIT_LAYERLEVEL" val="1_1_1"/>
  <p:tag name="KSO_WM_TAG_VERSION" val="1.0"/>
  <p:tag name="KSO_WM_BEAUTIFY_FLAG" val="#wm#"/>
  <p:tag name="KSO_WM_UNIT_PRESET_TEXT" val="单击此处添加文本"/>
  <p:tag name="KSO_WM_UNIT_TEXT_FILL_FORE_SCHEMECOLOR_INDEX_BRIGHTNESS" val="0"/>
  <p:tag name="KSO_WM_UNIT_TEXT_FILL_FORE_SCHEMECOLOR_INDEX" val="14"/>
  <p:tag name="KSO_WM_UNIT_TEXT_FILL_TYPE" val="1"/>
</p:tagLst>
</file>

<file path=ppt/tags/tag183.xml><?xml version="1.0" encoding="utf-8"?>
<p:tagLst xmlns:p="http://schemas.openxmlformats.org/presentationml/2006/main">
  <p:tag name="KSO_WM_UNIT_SUBTYPE" val="a"/>
  <p:tag name="KSO_WM_UNIT_NOCLEAR" val="0"/>
  <p:tag name="KSO_WM_UNIT_VALUE" val="30"/>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f"/>
  <p:tag name="KSO_WM_UNIT_INDEX" val="1_3_1"/>
  <p:tag name="KSO_WM_UNIT_ID" val="diagram754_5*l_h_f*1_3_1"/>
  <p:tag name="KSO_WM_TEMPLATE_CATEGORY" val="diagram"/>
  <p:tag name="KSO_WM_TEMPLATE_INDEX" val="754"/>
  <p:tag name="KSO_WM_UNIT_LAYERLEVEL" val="1_1_1"/>
  <p:tag name="KSO_WM_TAG_VERSION" val="1.0"/>
  <p:tag name="KSO_WM_BEAUTIFY_FLAG" val="#wm#"/>
  <p:tag name="KSO_WM_UNIT_PRESET_TEXT" val="单击此处添加文本"/>
  <p:tag name="KSO_WM_UNIT_TEXT_FILL_FORE_SCHEMECOLOR_INDEX_BRIGHTNESS" val="0"/>
  <p:tag name="KSO_WM_UNIT_TEXT_FILL_FORE_SCHEMECOLOR_INDEX" val="14"/>
  <p:tag name="KSO_WM_UNIT_TEXT_FILL_TYPE" val="1"/>
</p:tagLst>
</file>

<file path=ppt/tags/tag184.xml><?xml version="1.0" encoding="utf-8"?>
<p:tagLst xmlns:p="http://schemas.openxmlformats.org/presentationml/2006/main">
  <p:tag name="KSO_WM_UNIT_SUBTYPE" val="a"/>
  <p:tag name="KSO_WM_UNIT_NOCLEAR" val="0"/>
  <p:tag name="KSO_WM_UNIT_VALUE" val="30"/>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f"/>
  <p:tag name="KSO_WM_UNIT_INDEX" val="1_4_1"/>
  <p:tag name="KSO_WM_UNIT_ID" val="diagram754_5*l_h_f*1_4_1"/>
  <p:tag name="KSO_WM_TEMPLATE_CATEGORY" val="diagram"/>
  <p:tag name="KSO_WM_TEMPLATE_INDEX" val="754"/>
  <p:tag name="KSO_WM_UNIT_LAYERLEVEL" val="1_1_1"/>
  <p:tag name="KSO_WM_TAG_VERSION" val="1.0"/>
  <p:tag name="KSO_WM_BEAUTIFY_FLAG" val="#wm#"/>
  <p:tag name="KSO_WM_UNIT_PRESET_TEXT" val="单击此处添加文本"/>
  <p:tag name="KSO_WM_UNIT_TEXT_FILL_FORE_SCHEMECOLOR_INDEX_BRIGHTNESS" val="0"/>
  <p:tag name="KSO_WM_UNIT_TEXT_FILL_FORE_SCHEMECOLOR_INDEX" val="14"/>
  <p:tag name="KSO_WM_UNIT_TEXT_FILL_TYPE" val="1"/>
</p:tagLst>
</file>

<file path=ppt/tags/tag185.xml><?xml version="1.0" encoding="utf-8"?>
<p:tagLst xmlns:p="http://schemas.openxmlformats.org/presentationml/2006/main">
  <p:tag name="KSO_WM_UNIT_SUBTYPE" val="a"/>
  <p:tag name="KSO_WM_UNIT_NOCLEAR" val="0"/>
  <p:tag name="KSO_WM_UNIT_VALUE" val="30"/>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f"/>
  <p:tag name="KSO_WM_UNIT_INDEX" val="1_5_1"/>
  <p:tag name="KSO_WM_UNIT_ID" val="diagram754_5*l_h_f*1_5_1"/>
  <p:tag name="KSO_WM_TEMPLATE_CATEGORY" val="diagram"/>
  <p:tag name="KSO_WM_TEMPLATE_INDEX" val="754"/>
  <p:tag name="KSO_WM_UNIT_LAYERLEVEL" val="1_1_1"/>
  <p:tag name="KSO_WM_TAG_VERSION" val="1.0"/>
  <p:tag name="KSO_WM_BEAUTIFY_FLAG" val="#wm#"/>
  <p:tag name="KSO_WM_UNIT_PRESET_TEXT" val="单击此处添加文本"/>
  <p:tag name="KSO_WM_UNIT_TEXT_FILL_FORE_SCHEMECOLOR_INDEX_BRIGHTNESS" val="0"/>
  <p:tag name="KSO_WM_UNIT_TEXT_FILL_FORE_SCHEMECOLOR_INDEX" val="14"/>
  <p:tag name="KSO_WM_UNIT_TEXT_FILL_TYPE" val="1"/>
</p:tagLst>
</file>

<file path=ppt/tags/tag186.xml><?xml version="1.0" encoding="utf-8"?>
<p:tagLst xmlns:p="http://schemas.openxmlformats.org/presentationml/2006/main">
  <p:tag name="KSO_WM_UNIT_SUBTYPE" val="a"/>
  <p:tag name="KSO_WM_UNIT_NOCLEAR" val="0"/>
  <p:tag name="KSO_WM_UNIT_VALUE" val="30"/>
  <p:tag name="KSO_WM_UNIT_HIGHLIGHT" val="0"/>
  <p:tag name="KSO_WM_UNIT_COMPATIBLE" val="0"/>
  <p:tag name="KSO_WM_UNIT_DIAGRAM_ISNUMVISUAL" val="0"/>
  <p:tag name="KSO_WM_UNIT_DIAGRAM_ISREFERUNIT" val="0"/>
  <p:tag name="KSO_WM_UNIT_PLACING_PICTURE_MD4" val="0"/>
  <p:tag name="KSO_WM_DIAGRAM_GROUP_CODE" val="l1-1"/>
  <p:tag name="KSO_WM_UNIT_TYPE" val="l_h_f"/>
  <p:tag name="KSO_WM_UNIT_INDEX" val="1_6_1"/>
  <p:tag name="KSO_WM_UNIT_ID" val="diagram754_5*l_h_f*1_6_1"/>
  <p:tag name="KSO_WM_TEMPLATE_CATEGORY" val="diagram"/>
  <p:tag name="KSO_WM_TEMPLATE_INDEX" val="754"/>
  <p:tag name="KSO_WM_UNIT_LAYERLEVEL" val="1_1_1"/>
  <p:tag name="KSO_WM_TAG_VERSION" val="1.0"/>
  <p:tag name="KSO_WM_BEAUTIFY_FLAG" val="#wm#"/>
  <p:tag name="KSO_WM_UNIT_PRESET_TEXT" val="单击此处添加文本"/>
  <p:tag name="KSO_WM_UNIT_TEXT_FILL_FORE_SCHEMECOLOR_INDEX_BRIGHTNESS" val="0"/>
  <p:tag name="KSO_WM_UNIT_TEXT_FILL_FORE_SCHEMECOLOR_INDEX" val="14"/>
  <p:tag name="KSO_WM_UNIT_TEXT_FILL_TYPE" val="1"/>
</p:tagLst>
</file>

<file path=ppt/tags/tag187.xml><?xml version="1.0" encoding="utf-8"?>
<p:tagLst xmlns:p="http://schemas.openxmlformats.org/presentationml/2006/main">
  <p:tag name="KSO_WM_SLIDE_ID" val="diagram20202386_1"/>
  <p:tag name="KSO_WM_TEMPLATE_SUBCATEGORY" val="11"/>
  <p:tag name="KSO_WM_TEMPLATE_MASTER_TYPE" val="0"/>
  <p:tag name="KSO_WM_TEMPLATE_COLOR_TYPE" val="1"/>
  <p:tag name="KSO_WM_SLIDE_ITEM_CNT" val="0"/>
  <p:tag name="KSO_WM_SLIDE_INDEX" val="1"/>
  <p:tag name="KSO_WM_TAG_VERSION" val="1.0"/>
  <p:tag name="KSO_WM_BEAUTIFY_FLAG" val="#wm#"/>
  <p:tag name="KSO_WM_TEMPLATE_CATEGORY" val="diagram"/>
  <p:tag name="KSO_WM_TEMPLATE_INDEX" val="20202386"/>
  <p:tag name="KSO_WM_SLIDE_LAYOUT" val="a_d"/>
  <p:tag name="KSO_WM_SLIDE_LAYOUT_CNT" val="1_1"/>
  <p:tag name="KSO_WM_SLIDE_TYPE" val="text"/>
  <p:tag name="KSO_WM_SLIDE_SUBTYPE" val="picTxt"/>
  <p:tag name="KSO_WM_SLIDE_SIZE" val="960*457"/>
  <p:tag name="KSO_WM_SLIDE_POSITION" val="0*34"/>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horizontalAlign&quot;:1,&quot;id&quot;:&quot;2022-04-12T10:15:32&quot;,&quot;maxSize&quot;:{&quot;size1&quot;:23.600000000000001},&quot;minSize&quot;:{&quot;size1&quot;:23.600000000000001},&quot;normalSize&quot;:{&quot;size1&quot;:23.600000000000001},&quot;subLayout&quot;:[{&quot;id&quot;:&quot;2022-04-12T10:15:32&quot;,&quot;margin&quot;:{&quot;bottom&quot;:1.2350000143051147,&quot;left&quot;:1.690000057220459,&quot;right&quot;:1.6970000267028809,&quot;top&quot;:1.690000057220459},&quot;type&quot;:0},{&quot;horizontalAlign&quot;:0,&quot;id&quot;:&quot;2022-04-12T10:15:32&quot;,&quot;margin&quot;:{&quot;bottom&quot;:2.5399999618530273,&quot;left&quot;:1.690000057220459,&quot;right&quot;:1.690000057220459,&quot;top&quot;:0.026000002399086952},&quot;type&quot;:1,&quot;verticalAlign&quot;:0}],&quot;type&quot;:1,&quot;verticalAlign&quot;:1}"/>
  <p:tag name="KSO_WM_SLIDE_CAN_ADD_NAVIGATION" val="1"/>
  <p:tag name="KSO_WM_SLIDE_BACKGROUND" val="[&quot;general&quot;,&quot;frame&quot;]"/>
  <p:tag name="KSO_WM_SLIDE_RATIO" val="1.777778"/>
  <p:tag name="KSO_WM_SLIDE_BK_DARK_LIGHT" val="2"/>
  <p:tag name="KSO_WM_SLIDE_BACKGROUND_TYPE" val="frame"/>
</p:tagLst>
</file>

<file path=ppt/tags/tag18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189.xml><?xml version="1.0" encoding="utf-8"?>
<p:tagLst xmlns:p="http://schemas.openxmlformats.org/presentationml/2006/main">
  <p:tag name="KSO_WM_UNIT_ISCONTENTSTITLE" val="0"/>
  <p:tag name="KSO_WM_UNIT_PRESET_TEXT" val="点击输入大标题"/>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diagram20201852_1*a*1"/>
  <p:tag name="KSO_WM_TEMPLATE_CATEGORY" val="diagram"/>
  <p:tag name="KSO_WM_TEMPLATE_INDEX" val="20201852"/>
  <p:tag name="KSO_WM_UNIT_LAYERLEVEL" val="1"/>
  <p:tag name="KSO_WM_TAG_VERSION" val="1.0"/>
  <p:tag name="KSO_WM_BEAUTIFY_FLAG" val="#wm#"/>
  <p:tag name="KSO_WM_UNIT_SHOW_EDIT_AREA_INDICATION" val="1"/>
  <p:tag name="KSO_WM_UNIT_DEFAULT_FONT" val="28;40;4"/>
  <p:tag name="KSO_WM_UNIT_BLOCK" val="0"/>
  <p:tag name="KSO_WM_UNIT_TEXT_FILL_FORE_SCHEMECOLOR_INDEX_BRIGHTNESS" val="0.25"/>
  <p:tag name="KSO_WM_UNIT_TEXT_FILL_FORE_SCHEMECOLOR_INDEX" val="13"/>
  <p:tag name="KSO_WM_UNIT_TEXT_FILL_TYPE"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205832_1*m_h_f*1_1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205832_1*m_h_i*1_1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5"/>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05832_1*m_h_i*1_1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1_3"/>
  <p:tag name="KSO_WM_UNIT_ID" val="diagram20205832_1*m_h_i*1_1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94.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diagram20205832_1*m_h_f*1_2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205832_1*m_h_i*1_2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6"/>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205832_1*m_h_i*1_2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2_3"/>
  <p:tag name="KSO_WM_UNIT_ID" val="diagram20205832_1*m_h_i*1_2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98.xml><?xml version="1.0" encoding="utf-8"?>
<p:tagLst xmlns:p="http://schemas.openxmlformats.org/presentationml/2006/main">
  <p:tag name="KSO_WM_SLIDE_ID" val="diagram20201852_1"/>
  <p:tag name="KSO_WM_TEMPLATE_SUBCATEGORY" val="11"/>
  <p:tag name="KSO_WM_SLIDE_ITEM_CNT" val="0"/>
  <p:tag name="KSO_WM_SLIDE_INDEX" val="1"/>
  <p:tag name="KSO_WM_UNIT_SHOW_EDIT_AREA_INDICATION" val="1"/>
  <p:tag name="KSO_WM_TAG_VERSION" val="1.0"/>
  <p:tag name="KSO_WM_BEAUTIFY_FLAG" val="#wm#"/>
  <p:tag name="KSO_WM_TEMPLATE_CATEGORY" val="diagram"/>
  <p:tag name="KSO_WM_TEMPLATE_INDEX" val="20201852"/>
  <p:tag name="KSO_WM_SLIDE_LAYOUT" val="a_d_i"/>
  <p:tag name="KSO_WM_SLIDE_LAYOUT_CNT" val="1_1_1"/>
  <p:tag name="KSO_WM_SLIDE_TYPE" val="text"/>
  <p:tag name="KSO_WM_SLIDE_SUBTYPE" val="picTxt"/>
  <p:tag name="KSO_WM_SLIDE_SIZE" val="960*493"/>
  <p:tag name="KSO_WM_SLIDE_POSITION" val="0*47"/>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04-12T10:15:33&quot;,&quot;maxSize&quot;:{&quot;size1&quot;:53.299999999999997},&quot;minSize&quot;:{&quot;size1&quot;:24.600000000000001},&quot;normalSize&quot;:{&quot;size1&quot;:24.600000000000001},&quot;subLayout&quot;:[{&quot;id&quot;:&quot;2022-04-12T10:15:33&quot;,&quot;margin&quot;:{&quot;bottom&quot;:1.2439998388290405,&quot;left&quot;:1.2699999809265137,&quot;right&quot;:1.2669999599456787,&quot;top&quot;:1.690000057220459},&quot;type&quot;:0},{&quot;backgroundInfo&quot;:[{&quot;bottom&quot;:0,&quot;bottomAbs&quot;:false,&quot;left&quot;:0,&quot;leftAbs&quot;:false,&quot;right&quot;:0,&quot;rightAbs&quot;:false,&quot;top&quot;:0.16409391200000001,&quot;topAbs&quot;:false,&quot;type&quot;:&quot;bottomTop&quot;}],&quot;id&quot;:&quot;2022-04-12T10:15:33&quot;,&quot;margin&quot;:{&quot;bottom&quot;:1.690000057220459,&quot;left&quot;:1.2699999809265137,&quot;right&quot;:1.2699999809265137,&quot;top&quot;:0.026000002399086952},&quot;marginOverLayout&quot;:{&quot;bottom&quot;:1.690000057220459,&quot;left&quot;:1.2699999809265137,&quot;right&quot;:1.2699999809265137,&quot;top&quot;:0.026000002399086952},&quot;type&quot;:1}],&quot;type&quot;:1}"/>
  <p:tag name="KSO_WM_SLIDE_CAN_ADD_NAVIGATION" val="1"/>
  <p:tag name="KSO_WM_SLIDE_BACKGROUND" val="[&quot;general&quot;,&quot;frame&quot;,&quot;bottomTop&quot;]"/>
  <p:tag name="KSO_WM_SLIDE_RATIO" val="1.777778"/>
  <p:tag name="KSO_WM_SLIDE_BK_DARK_LIGHT" val="2"/>
  <p:tag name="KSO_WM_SLIDE_BACKGROUND_TYPE" val="bottomTop"/>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194645_1*i*1"/>
  <p:tag name="KSO_WM_TEMPLATE_CATEGORY" val="diagram"/>
  <p:tag name="KSO_WM_TEMPLATE_INDEX" val="20194645"/>
  <p:tag name="KSO_WM_UNIT_LAYERLEVEL" val="1"/>
  <p:tag name="KSO_WM_TAG_VERSION" val="1.0"/>
  <p:tag name="KSO_WM_BEAUTIFY_FLAG" val="#wm#"/>
  <p:tag name="KSO_WM_UNIT_COLOR_SCHEME_SHAPE_ID" val="21"/>
  <p:tag name="KSO_WM_UNIT_COLOR_SCHEME_PARENT_PAGE" val="0_1"/>
  <p:tag name="KSO_WM_UNIT_DECOLORIZATION" val="1"/>
  <p:tag name="KSO_WM_UNIT_FILL_FORE_SCHEMECOLOR_INDEX_BRIGHTNESS" val="-0.25"/>
  <p:tag name="KSO_WM_UNIT_FILL_FORE_SCHEMECOLOR_INDEX" val="6"/>
  <p:tag name="KSO_WM_UNIT_FILL_TYPE" val="1"/>
  <p:tag name="KSO_WM_UNIT_TEXT_FILL_FORE_SCHEMECOLOR_INDEX_BRIGHTNESS" val="0"/>
  <p:tag name="KSO_WM_UNIT_TEXT_FILL_FORE_SCHEMECOLOR_INDEX" val="14"/>
  <p:tag name="KSO_WM_UNIT_TEXT_FILL_TYPE" val="1"/>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194645_1*i*2"/>
  <p:tag name="KSO_WM_TEMPLATE_CATEGORY" val="diagram"/>
  <p:tag name="KSO_WM_TEMPLATE_INDEX" val="20194645"/>
  <p:tag name="KSO_WM_UNIT_LAYERLEVEL" val="1"/>
  <p:tag name="KSO_WM_TAG_VERSION" val="1.0"/>
  <p:tag name="KSO_WM_BEAUTIFY_FLAG" val="#wm#"/>
  <p:tag name="KSO_WM_UNIT_COLOR_SCHEME_SHAPE_ID" val="22"/>
  <p:tag name="KSO_WM_UNIT_COLOR_SCHEME_PARENT_PAGE" val="0_1"/>
  <p:tag name="KSO_WM_UNIT_FOIL_COLOR" val="1"/>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4"/>
  <p:tag name="KSO_WM_UNIT_TEXT_FILL_TYPE" val="1"/>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194645_1*i*4"/>
  <p:tag name="KSO_WM_TEMPLATE_CATEGORY" val="diagram"/>
  <p:tag name="KSO_WM_TEMPLATE_INDEX" val="20194645"/>
  <p:tag name="KSO_WM_UNIT_LAYERLEVEL" val="1"/>
  <p:tag name="KSO_WM_TAG_VERSION" val="1.0"/>
  <p:tag name="KSO_WM_BEAUTIFY_FLAG" val="#wm#"/>
  <p:tag name="KSO_WM_UNIT_COLOR_SCHEME_SHAPE_ID" val="24"/>
  <p:tag name="KSO_WM_UNIT_COLOR_SCHEME_PARENT_PAGE" val="0_1"/>
  <p:tag name="KSO_WM_UNIT_DECOLORIZATION" val="1"/>
  <p:tag name="KSO_WM_UNIT_FILL_FORE_SCHEMECOLOR_INDEX_BRIGHTNESS" val="-0.25"/>
  <p:tag name="KSO_WM_UNIT_FILL_FORE_SCHEMECOLOR_INDEX" val="6"/>
  <p:tag name="KSO_WM_UNIT_FILL_TYPE" val="1"/>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194645_1*i*5"/>
  <p:tag name="KSO_WM_TEMPLATE_CATEGORY" val="diagram"/>
  <p:tag name="KSO_WM_TEMPLATE_INDEX" val="20194645"/>
  <p:tag name="KSO_WM_UNIT_LAYERLEVEL" val="1"/>
  <p:tag name="KSO_WM_TAG_VERSION" val="1.0"/>
  <p:tag name="KSO_WM_BEAUTIFY_FLAG" val="#wm#"/>
  <p:tag name="KSO_WM_UNIT_COLOR_SCHEME_SHAPE_ID" val="25"/>
  <p:tag name="KSO_WM_UNIT_COLOR_SCHEME_PARENT_PAGE" val="0_1"/>
  <p:tag name="KSO_WM_UNIT_DECOLORIZATION" val="1"/>
  <p:tag name="KSO_WM_UNIT_FILL_FORE_SCHEMECOLOR_INDEX_BRIGHTNESS" val="-0.25"/>
  <p:tag name="KSO_WM_UNIT_FILL_FORE_SCHEMECOLOR_INDEX" val="6"/>
  <p:tag name="KSO_WM_UNIT_FILL_TYPE" val="1"/>
</p:tagLst>
</file>

<file path=ppt/tags/tag203.xml><?xml version="1.0" encoding="utf-8"?>
<p:tagLst xmlns:p="http://schemas.openxmlformats.org/presentationml/2006/main">
  <p:tag name="KSO_WM_UNIT_TEXT_PART_ID_V2" val="d-3-2"/>
  <p:tag name="KSO_WM_UNIT_PRESET_TEXT" val="点击此处添加正文，文字是您思想的提炼，为了最终呈现发布的良好效果。&#13;请言简意赅的阐述观点，并根据需要酌情增减文字您的正文已经字字珠玑，但信息却千丝万缕，需要用更多的文字来表述；但请您尽可能提炼思想的精髓，恰如其分的表达观点，往往事半功倍。&#13;为了能让您有更直观的字数感受，并进一步方便使用，我们为您标注了最适合的位置。您输入的文字到这里时，就是最佳视觉效果。"/>
  <p:tag name="KSO_WM_UNIT_NOCLEAR" val="1"/>
  <p:tag name="KSO_WM_UNIT_VALUE" val="273"/>
  <p:tag name="KSO_WM_UNIT_HIGHLIGHT" val="0"/>
  <p:tag name="KSO_WM_UNIT_COMPATIBLE" val="0"/>
  <p:tag name="KSO_WM_UNIT_DIAGRAM_ISNUMVISUAL" val="0"/>
  <p:tag name="KSO_WM_UNIT_DIAGRAM_ISREFERUNIT" val="0"/>
  <p:tag name="KSO_WM_UNIT_TYPE" val="f"/>
  <p:tag name="KSO_WM_UNIT_INDEX" val="1"/>
  <p:tag name="KSO_WM_UNIT_ID" val="diagram20194645_1*f*1"/>
  <p:tag name="KSO_WM_TEMPLATE_CATEGORY" val="diagram"/>
  <p:tag name="KSO_WM_TEMPLATE_INDEX" val="20194645"/>
  <p:tag name="KSO_WM_UNIT_LAYERLEVEL" val="1"/>
  <p:tag name="KSO_WM_TAG_VERSION" val="1.0"/>
  <p:tag name="KSO_WM_BEAUTIFY_FLAG" val="#wm#"/>
  <p:tag name="KSO_WM_UNIT_COLOR_SCHEME_SHAPE_ID" val="5"/>
  <p:tag name="KSO_WM_UNIT_COLOR_SCHEME_PARENT_PAGE" val="0_1"/>
  <p:tag name="KSO_WM_UNIT_TEXT_FILL_FORE_SCHEMECOLOR_INDEX_BRIGHTNESS" val="0.25"/>
  <p:tag name="KSO_WM_UNIT_TEXT_FILL_FORE_SCHEMECOLOR_INDEX" val="13"/>
  <p:tag name="KSO_WM_UNIT_TEXT_FILL_TYPE" val="1"/>
</p:tagLst>
</file>

<file path=ppt/tags/tag204.xml><?xml version="1.0" encoding="utf-8"?>
<p:tagLst xmlns:p="http://schemas.openxmlformats.org/presentationml/2006/main">
  <p:tag name="KSO_WM_UNIT_TEXT_PART_ID_V2" val="a-1-2"/>
  <p:tag name="KSO_WM_UNIT_ISCONTENTS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diagram20194645_1*a*1"/>
  <p:tag name="KSO_WM_TEMPLATE_CATEGORY" val="diagram"/>
  <p:tag name="KSO_WM_TEMPLATE_INDEX" val="20194645"/>
  <p:tag name="KSO_WM_UNIT_LAYERLEVEL" val="1"/>
  <p:tag name="KSO_WM_TAG_VERSION" val="1.0"/>
  <p:tag name="KSO_WM_BEAUTIFY_FLAG" val="#wm#"/>
  <p:tag name="KSO_WM_UNIT_COLOR_SCHEME_SHAPE_ID" val="20"/>
  <p:tag name="KSO_WM_UNIT_COLOR_SCHEME_PARENT_PAGE" val="0_1"/>
  <p:tag name="KSO_WM_UNIT_TEXT_FILL_FORE_SCHEMECOLOR_INDEX_BRIGHTNESS" val="0.25"/>
  <p:tag name="KSO_WM_UNIT_TEXT_FILL_FORE_SCHEMECOLOR_INDEX" val="13"/>
  <p:tag name="KSO_WM_UNIT_TEXT_FILL_TYPE" val="1"/>
</p:tagLst>
</file>

<file path=ppt/tags/tag205.xml><?xml version="1.0" encoding="utf-8"?>
<p:tagLst xmlns:p="http://schemas.openxmlformats.org/presentationml/2006/main">
  <p:tag name="KSO_WM_SLIDE_ID" val="diagram20194645_1"/>
  <p:tag name="KSO_WM_SLIDE_ITEM_CNT" val="0"/>
  <p:tag name="KSO_WM_SLIDE_INDEX" val="1"/>
  <p:tag name="KSO_WM_TAG_VERSION" val="1.0"/>
  <p:tag name="KSO_WM_BEAUTIFY_FLAG" val="#wm#"/>
  <p:tag name="KSO_WM_TEMPLATE_CATEGORY" val="diagram"/>
  <p:tag name="KSO_WM_TEMPLATE_INDEX" val="20194645"/>
  <p:tag name="KSO_WM_SLIDE_LAYOUT" val="a_f"/>
  <p:tag name="KSO_WM_SLIDE_LAYOUT_CNT" val="1_1"/>
  <p:tag name="KSO_WM_SLIDE_TYPE" val="text"/>
  <p:tag name="KSO_WM_SLIDE_SUBTYPE" val="pureTxt"/>
  <p:tag name="KSO_WM_SLIDE_SIZE" val="941*540"/>
  <p:tag name="KSO_WM_SLIDE_POSITION" val="19*0"/>
  <p:tag name="KSO_WM_SLIDE_COLORSCHEME_VERSION" val="3.2"/>
  <p:tag name="KSO_WM_TEMPLATE_SUBCATEGORY" val="0"/>
  <p:tag name="KSO_WM_TEMPLATE_MASTER_TYPE" val="0"/>
  <p:tag name="KSO_WM_TEMPLATE_COLOR_TYPE" val="1"/>
  <p:tag name="KSO_WM_SLIDE_BK_DARK_LIGHT" val="2"/>
  <p:tag name="KSO_WM_SLIDE_BACKGROUND_TYPE" val="general"/>
</p:tagLst>
</file>

<file path=ppt/tags/tag20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207.xml><?xml version="1.0" encoding="utf-8"?>
<p:tagLst xmlns:p="http://schemas.openxmlformats.org/presentationml/2006/main">
  <p:tag name="KSO_WM_UNIT_ISCONTENTSTITLE" val="0"/>
  <p:tag name="KSO_WM_UNIT_PRESET_TEXT" val="点击输入大标题"/>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diagram20201852_1*a*1"/>
  <p:tag name="KSO_WM_TEMPLATE_CATEGORY" val="diagram"/>
  <p:tag name="KSO_WM_TEMPLATE_INDEX" val="20201852"/>
  <p:tag name="KSO_WM_UNIT_LAYERLEVEL" val="1"/>
  <p:tag name="KSO_WM_TAG_VERSION" val="1.0"/>
  <p:tag name="KSO_WM_BEAUTIFY_FLAG" val="#wm#"/>
  <p:tag name="KSO_WM_UNIT_SHOW_EDIT_AREA_INDICATION" val="1"/>
  <p:tag name="KSO_WM_UNIT_DEFAULT_FONT" val="28;40;4"/>
  <p:tag name="KSO_WM_UNIT_BLOCK" val="0"/>
  <p:tag name="KSO_WM_UNIT_TEXT_FILL_FORE_SCHEMECOLOR_INDEX_BRIGHTNESS" val="0.25"/>
  <p:tag name="KSO_WM_UNIT_TEXT_FILL_FORE_SCHEMECOLOR_INDEX" val="13"/>
  <p:tag name="KSO_WM_UNIT_TEXT_FILL_TYPE" val="1"/>
</p:tagLst>
</file>

<file path=ppt/tags/tag208.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205832_1*m_h_f*1_1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205832_1*m_h_i*1_1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5"/>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05832_1*m_h_i*1_1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21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1_3"/>
  <p:tag name="KSO_WM_UNIT_ID" val="diagram20205832_1*m_h_i*1_1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212.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diagram20205832_1*m_h_f*1_2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205832_1*m_h_i*1_2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6"/>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205832_1*m_h_i*1_2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2_3"/>
  <p:tag name="KSO_WM_UNIT_ID" val="diagram20205832_1*m_h_i*1_2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216.xml><?xml version="1.0" encoding="utf-8"?>
<p:tagLst xmlns:p="http://schemas.openxmlformats.org/presentationml/2006/main">
  <p:tag name="KSO_WM_SLIDE_ID" val="diagram20201852_1"/>
  <p:tag name="KSO_WM_TEMPLATE_SUBCATEGORY" val="11"/>
  <p:tag name="KSO_WM_SLIDE_ITEM_CNT" val="0"/>
  <p:tag name="KSO_WM_SLIDE_INDEX" val="1"/>
  <p:tag name="KSO_WM_UNIT_SHOW_EDIT_AREA_INDICATION" val="1"/>
  <p:tag name="KSO_WM_TAG_VERSION" val="1.0"/>
  <p:tag name="KSO_WM_BEAUTIFY_FLAG" val="#wm#"/>
  <p:tag name="KSO_WM_TEMPLATE_CATEGORY" val="diagram"/>
  <p:tag name="KSO_WM_TEMPLATE_INDEX" val="20201852"/>
  <p:tag name="KSO_WM_SLIDE_LAYOUT" val="a_d_i"/>
  <p:tag name="KSO_WM_SLIDE_LAYOUT_CNT" val="1_1_1"/>
  <p:tag name="KSO_WM_SLIDE_TYPE" val="text"/>
  <p:tag name="KSO_WM_SLIDE_SUBTYPE" val="picTxt"/>
  <p:tag name="KSO_WM_SLIDE_SIZE" val="960*493"/>
  <p:tag name="KSO_WM_SLIDE_POSITION" val="0*47"/>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04-12T10:15:33&quot;,&quot;maxSize&quot;:{&quot;size1&quot;:53.299999999999997},&quot;minSize&quot;:{&quot;size1&quot;:24.600000000000001},&quot;normalSize&quot;:{&quot;size1&quot;:24.600000000000001},&quot;subLayout&quot;:[{&quot;id&quot;:&quot;2022-04-12T10:15:33&quot;,&quot;margin&quot;:{&quot;bottom&quot;:1.2439998388290405,&quot;left&quot;:1.2699999809265137,&quot;right&quot;:1.2669999599456787,&quot;top&quot;:1.690000057220459},&quot;type&quot;:0},{&quot;backgroundInfo&quot;:[{&quot;bottom&quot;:0,&quot;bottomAbs&quot;:false,&quot;left&quot;:0,&quot;leftAbs&quot;:false,&quot;right&quot;:0,&quot;rightAbs&quot;:false,&quot;top&quot;:0.16409391200000001,&quot;topAbs&quot;:false,&quot;type&quot;:&quot;bottomTop&quot;}],&quot;id&quot;:&quot;2022-04-12T10:15:33&quot;,&quot;margin&quot;:{&quot;bottom&quot;:1.690000057220459,&quot;left&quot;:1.2699999809265137,&quot;right&quot;:1.2699999809265137,&quot;top&quot;:0.026000002399086952},&quot;marginOverLayout&quot;:{&quot;bottom&quot;:1.690000057220459,&quot;left&quot;:1.2699999809265137,&quot;right&quot;:1.2699999809265137,&quot;top&quot;:0.026000002399086952},&quot;type&quot;:1}],&quot;type&quot;:1}"/>
  <p:tag name="KSO_WM_SLIDE_CAN_ADD_NAVIGATION" val="1"/>
  <p:tag name="KSO_WM_SLIDE_BACKGROUND" val="[&quot;general&quot;,&quot;frame&quot;,&quot;bottomTop&quot;]"/>
  <p:tag name="KSO_WM_SLIDE_RATIO" val="1.777778"/>
  <p:tag name="KSO_WM_SLIDE_BK_DARK_LIGHT" val="2"/>
  <p:tag name="KSO_WM_SLIDE_BACKGROUND_TYPE" val="bottomTop"/>
</p:tagLst>
</file>

<file path=ppt/tags/tag21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218.xml><?xml version="1.0" encoding="utf-8"?>
<p:tagLst xmlns:p="http://schemas.openxmlformats.org/presentationml/2006/main">
  <p:tag name="KSO_WM_UNIT_ISCONTENTSTITLE" val="0"/>
  <p:tag name="KSO_WM_UNIT_PRESET_TEXT" val="点击输入大标题"/>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diagram20201852_1*a*1"/>
  <p:tag name="KSO_WM_TEMPLATE_CATEGORY" val="diagram"/>
  <p:tag name="KSO_WM_TEMPLATE_INDEX" val="20201852"/>
  <p:tag name="KSO_WM_UNIT_LAYERLEVEL" val="1"/>
  <p:tag name="KSO_WM_TAG_VERSION" val="1.0"/>
  <p:tag name="KSO_WM_BEAUTIFY_FLAG" val="#wm#"/>
  <p:tag name="KSO_WM_UNIT_SHOW_EDIT_AREA_INDICATION" val="1"/>
  <p:tag name="KSO_WM_UNIT_DEFAULT_FONT" val="28;40;4"/>
  <p:tag name="KSO_WM_UNIT_BLOCK" val="0"/>
  <p:tag name="KSO_WM_UNIT_TEXT_FILL_FORE_SCHEMECOLOR_INDEX_BRIGHTNESS" val="0.25"/>
  <p:tag name="KSO_WM_UNIT_TEXT_FILL_FORE_SCHEMECOLOR_INDEX" val="13"/>
  <p:tag name="KSO_WM_UNIT_TEXT_FILL_TYPE" val="1"/>
</p:tagLst>
</file>

<file path=ppt/tags/tag219.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205832_1*m_h_f*1_1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205832_1*m_h_i*1_1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5"/>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05832_1*m_h_i*1_1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1_3"/>
  <p:tag name="KSO_WM_UNIT_ID" val="diagram20205832_1*m_h_i*1_1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223.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diagram20205832_1*m_h_f*1_2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205832_1*m_h_i*1_2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6"/>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205832_1*m_h_i*1_2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2_3"/>
  <p:tag name="KSO_WM_UNIT_ID" val="diagram20205832_1*m_h_i*1_2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227.xml><?xml version="1.0" encoding="utf-8"?>
<p:tagLst xmlns:p="http://schemas.openxmlformats.org/presentationml/2006/main">
  <p:tag name="KSO_WM_SLIDE_ID" val="diagram20201852_1"/>
  <p:tag name="KSO_WM_TEMPLATE_SUBCATEGORY" val="11"/>
  <p:tag name="KSO_WM_SLIDE_ITEM_CNT" val="0"/>
  <p:tag name="KSO_WM_SLIDE_INDEX" val="1"/>
  <p:tag name="KSO_WM_UNIT_SHOW_EDIT_AREA_INDICATION" val="1"/>
  <p:tag name="KSO_WM_TAG_VERSION" val="1.0"/>
  <p:tag name="KSO_WM_BEAUTIFY_FLAG" val="#wm#"/>
  <p:tag name="KSO_WM_TEMPLATE_CATEGORY" val="diagram"/>
  <p:tag name="KSO_WM_TEMPLATE_INDEX" val="20201852"/>
  <p:tag name="KSO_WM_SLIDE_LAYOUT" val="a_d_i"/>
  <p:tag name="KSO_WM_SLIDE_LAYOUT_CNT" val="1_1_1"/>
  <p:tag name="KSO_WM_SLIDE_TYPE" val="text"/>
  <p:tag name="KSO_WM_SLIDE_SUBTYPE" val="picTxt"/>
  <p:tag name="KSO_WM_SLIDE_SIZE" val="960*493"/>
  <p:tag name="KSO_WM_SLIDE_POSITION" val="0*47"/>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04-12T10:15:33&quot;,&quot;maxSize&quot;:{&quot;size1&quot;:53.299999999999997},&quot;minSize&quot;:{&quot;size1&quot;:24.600000000000001},&quot;normalSize&quot;:{&quot;size1&quot;:24.600000000000001},&quot;subLayout&quot;:[{&quot;id&quot;:&quot;2022-04-12T10:15:33&quot;,&quot;margin&quot;:{&quot;bottom&quot;:1.2439998388290405,&quot;left&quot;:1.2699999809265137,&quot;right&quot;:1.2669999599456787,&quot;top&quot;:1.690000057220459},&quot;type&quot;:0},{&quot;backgroundInfo&quot;:[{&quot;bottom&quot;:0,&quot;bottomAbs&quot;:false,&quot;left&quot;:0,&quot;leftAbs&quot;:false,&quot;right&quot;:0,&quot;rightAbs&quot;:false,&quot;top&quot;:0.16409391200000001,&quot;topAbs&quot;:false,&quot;type&quot;:&quot;bottomTop&quot;}],&quot;id&quot;:&quot;2022-04-12T10:15:33&quot;,&quot;margin&quot;:{&quot;bottom&quot;:1.690000057220459,&quot;left&quot;:1.2699999809265137,&quot;right&quot;:1.2699999809265137,&quot;top&quot;:0.026000002399086952},&quot;marginOverLayout&quot;:{&quot;bottom&quot;:1.690000057220459,&quot;left&quot;:1.2699999809265137,&quot;right&quot;:1.2699999809265137,&quot;top&quot;:0.026000002399086952},&quot;type&quot;:1}],&quot;type&quot;:1}"/>
  <p:tag name="KSO_WM_SLIDE_CAN_ADD_NAVIGATION" val="1"/>
  <p:tag name="KSO_WM_SLIDE_BACKGROUND" val="[&quot;general&quot;,&quot;frame&quot;,&quot;bottomTop&quot;]"/>
  <p:tag name="KSO_WM_SLIDE_RATIO" val="1.777778"/>
  <p:tag name="KSO_WM_SLIDE_BK_DARK_LIGHT" val="2"/>
  <p:tag name="KSO_WM_SLIDE_BACKGROUND_TYPE" val="bottomTop"/>
</p:tagLst>
</file>

<file path=ppt/tags/tag22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229.xml><?xml version="1.0" encoding="utf-8"?>
<p:tagLst xmlns:p="http://schemas.openxmlformats.org/presentationml/2006/main">
  <p:tag name="KSO_WM_UNIT_BLOCK" val="0"/>
  <p:tag name="KSO_WM_UNIT_DEC_AREA_ID" val="edb3d9dfb82345f9b3bdba4da0e23cb8"/>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f8855e5b1094a71a6935fc8d8390bf8&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60656e634054ed1e2fb7f79b"/>
  <p:tag name="KSO_WM_TEMPLATE_ASSEMBLE_GROUPID" val="60656e634054ed1e2fb7f79b"/>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0.xml><?xml version="1.0" encoding="utf-8"?>
<p:tagLst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a14b96f65a044e988192e664011f096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0540ec2b1caa413e94efb698724799df"/>
  <p:tag name="KSO_WM_UNIT_TEXT_FILL_FORE_SCHEMECOLOR_INDEX_BRIGHTNESS" val="0"/>
  <p:tag name="KSO_WM_UNIT_TEXT_FILL_FORE_SCHEMECOLOR_INDEX" val="13"/>
  <p:tag name="KSO_WM_UNIT_TEXT_FILL_TYPE" val="1"/>
  <p:tag name="KSO_WM_TEMPLATE_ASSEMBLE_XID" val="60656e634054ed1e2fb7f79b"/>
  <p:tag name="KSO_WM_TEMPLATE_ASSEMBLE_GROUPID" val="60656e634054ed1e2fb7f79b"/>
</p:tagLst>
</file>

<file path=ppt/tags/tag231.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0d71383acfa4d97994e336204bd944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c12fcfd9a18e4628b961eaa38d35da7d"/>
  <p:tag name="KSO_WM_UNIT_TEXT_FILL_FORE_SCHEMECOLOR_INDEX_BRIGHTNESS" val="0.25"/>
  <p:tag name="KSO_WM_UNIT_TEXT_FILL_FORE_SCHEMECOLOR_INDEX" val="13"/>
  <p:tag name="KSO_WM_UNIT_TEXT_FILL_TYPE" val="1"/>
  <p:tag name="KSO_WM_TEMPLATE_ASSEMBLE_XID" val="60656e634054ed1e2fb7f79b"/>
  <p:tag name="KSO_WM_TEMPLATE_ASSEMBLE_GROUPID" val="60656e634054ed1e2fb7f79b"/>
</p:tagLst>
</file>

<file path=ppt/tags/tag232.xml><?xml version="1.0" encoding="utf-8"?>
<p:tagLst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f8855e5b1094a71a6935fc8d8390bf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a5999a3577184cd490667effb9a7f6d4"/>
  <p:tag name="KSO_WM_UNIT_PLACING_PICTURE" val="a5999a3577184cd490667effb9a7f6d4"/>
  <p:tag name="KSO_WM_UNIT_SUPPORT_UNIT_TYPE" val="[&quot;d&quot;,&quot;θ&quot;]"/>
  <p:tag name="KSO_WM_TEMPLATE_ASSEMBLE_XID" val="60656e634054ed1e2fb7f79b"/>
  <p:tag name="KSO_WM_TEMPLATE_ASSEMBLE_GROUPID" val="60656e634054ed1e2fb7f79b"/>
</p:tagLst>
</file>

<file path=ppt/tags/tag233.xml><?xml version="1.0" encoding="utf-8"?>
<p:tagLst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4:55:44&quot;,&quot;maxSize&quot;:{&quot;size1&quot;:42.5},&quot;minSize&quot;:{&quot;size1&quot;:40},&quot;normalSize&quot;:{&quot;size1&quot;:42.5},&quot;subLayout&quot;:[{&quot;id&quot;:&quot;2021-04-01T14:55:44&quot;,&quot;maxSize&quot;:{&quot;size1&quot;:41.980718066074232},&quot;minSize&quot;:{&quot;size1&quot;:30.88071806607423},&quot;normalSize&quot;:{&quot;size1&quot;:32.692014362370521},&quot;subLayout&quot;:[{&quot;id&quot;:&quot;2021-04-01T14:55:44&quot;,&quot;margin&quot;:{&quot;bottom&quot;:0,&quot;left&quot;:2.5399999618530273,&quot;right&quot;:0,&quot;top&quot;:4.2329998016357422},&quot;type&quot;:0},{&quot;id&quot;:&quot;2021-04-01T14:55:44&quot;,&quot;margin&quot;:{&quot;bottom&quot;:4.2329998016357422,&quot;left&quot;:2.5399999618530273,&quot;right&quot;:0,&quot;top&quot;:0.42300000786781311},&quot;type&quot;:0}],&quot;type&quot;:0},{&quot;id&quot;:&quot;2021-04-01T14:55:44&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60656e634054ed1e2fb7f79b"/>
  <p:tag name="KSO_WM_TEMPLATE_ASSEMBLE_GROUPID" val="60656e634054ed1e2fb7f79b"/>
</p:tagLst>
</file>

<file path=ppt/tags/tag234.xml><?xml version="1.0" encoding="utf-8"?>
<p:tagLst xmlns:p="http://schemas.openxmlformats.org/presentationml/2006/main">
  <p:tag name="KSO_WM_UNIT_LARGE_SHAPE" val="1"/>
  <p:tag name="KSO_WM_UNIT_HIGHLIGHT" val="0"/>
  <p:tag name="KSO_WM_UNIT_COMPATIBLE" val="0"/>
  <p:tag name="KSO_WM_UNIT_DIAGRAM_ISNUMVISUAL" val="0"/>
  <p:tag name="KSO_WM_UNIT_DIAGRAM_ISREFERUNIT" val="0"/>
  <p:tag name="KSO_WM_UNIT_TYPE" val="i"/>
  <p:tag name="KSO_WM_UNIT_INDEX" val="1"/>
  <p:tag name="KSO_WM_UNIT_ID" val="diagram20194756_1*i*1"/>
  <p:tag name="KSO_WM_TEMPLATE_CATEGORY" val="diagram"/>
  <p:tag name="KSO_WM_TEMPLATE_INDEX" val="20194756"/>
  <p:tag name="KSO_WM_UNIT_LAYERLEVEL" val="1"/>
  <p:tag name="KSO_WM_TAG_VERSION" val="1.0"/>
  <p:tag name="KSO_WM_BEAUTIFY_FLAG" val="#wm#"/>
  <p:tag name="KSO_WM_UNIT_COLOR_SCHEME_SHAPE_ID" val="7"/>
  <p:tag name="KSO_WM_UNIT_COLOR_SCHEME_PARENT_PAGE" val="0_1"/>
  <p:tag name="KSO_WM_UNIT_FILL_FORE_SCHEMECOLOR_INDEX_BRIGHTNESS" val="-0.15"/>
  <p:tag name="KSO_WM_UNIT_FILL_FORE_SCHEMECOLOR_INDEX" val="14"/>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14"/>
  <p:tag name="KSO_WM_UNIT_TEXT_FILL_TYPE" val="1"/>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194756_1*i*2"/>
  <p:tag name="KSO_WM_TEMPLATE_CATEGORY" val="diagram"/>
  <p:tag name="KSO_WM_TEMPLATE_INDEX" val="20194756"/>
  <p:tag name="KSO_WM_UNIT_LAYERLEVEL" val="1"/>
  <p:tag name="KSO_WM_TAG_VERSION" val="1.0"/>
  <p:tag name="KSO_WM_BEAUTIFY_FLAG" val="#wm#"/>
  <p:tag name="KSO_WM_UNIT_COLOR_SCHEME_SHAPE_ID" val="15"/>
  <p:tag name="KSO_WM_UNIT_COLOR_SCHEME_PARENT_PAGE" val="0_1"/>
  <p:tag name="KSO_WM_UNIT_FILL_FORE_SCHEMECOLOR_INDEX_BRIGHTNESS" val="0.8"/>
  <p:tag name="KSO_WM_UNIT_FILL_FORE_SCHEMECOLOR_INDEX" val="15"/>
  <p:tag name="KSO_WM_UNIT_FILL_TYPE" val="1"/>
  <p:tag name="KSO_WM_UNIT_TEXT_FILL_FORE_SCHEMECOLOR_INDEX_BRIGHTNESS" val="0"/>
  <p:tag name="KSO_WM_UNIT_TEXT_FILL_FORE_SCHEMECOLOR_INDEX" val="14"/>
  <p:tag name="KSO_WM_UNIT_TEXT_FILL_TYPE" val="1"/>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194756_1*i*3"/>
  <p:tag name="KSO_WM_TEMPLATE_CATEGORY" val="diagram"/>
  <p:tag name="KSO_WM_TEMPLATE_INDEX" val="20194756"/>
  <p:tag name="KSO_WM_UNIT_LAYERLEVEL" val="1"/>
  <p:tag name="KSO_WM_TAG_VERSION" val="1.0"/>
  <p:tag name="KSO_WM_BEAUTIFY_FLAG" val="#wm#"/>
  <p:tag name="KSO_WM_UNIT_COLOR_SCHEME_SHAPE_ID" val="14"/>
  <p:tag name="KSO_WM_UNIT_COLOR_SCHEME_PARENT_PAGE" val="0_1"/>
  <p:tag name="KSO_WM_UNIT_FILL_FORE_SCHEMECOLOR_INDEX_BRIGHTNESS" val="0"/>
  <p:tag name="KSO_WM_UNIT_FILL_FORE_SCHEMECOLOR_INDEX" val="8"/>
  <p:tag name="KSO_WM_UNIT_FILL_TYPE" val="1"/>
  <p:tag name="KSO_WM_UNIT_TEXT_FILL_FORE_SCHEMECOLOR_INDEX_BRIGHTNESS" val="0"/>
  <p:tag name="KSO_WM_UNIT_TEXT_FILL_FORE_SCHEMECOLOR_INDEX" val="14"/>
  <p:tag name="KSO_WM_UNIT_TEXT_FILL_TYPE" val="1"/>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194756_1*i*4"/>
  <p:tag name="KSO_WM_TEMPLATE_CATEGORY" val="diagram"/>
  <p:tag name="KSO_WM_TEMPLATE_INDEX" val="20194756"/>
  <p:tag name="KSO_WM_UNIT_LAYERLEVEL" val="1"/>
  <p:tag name="KSO_WM_TAG_VERSION" val="1.0"/>
  <p:tag name="KSO_WM_BEAUTIFY_FLAG" val="#wm#"/>
  <p:tag name="KSO_WM_UNIT_COLOR_SCHEME_SHAPE_ID" val="11"/>
  <p:tag name="KSO_WM_UNIT_COLOR_SCHEME_PARENT_PAGE" val="0_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194756_1*i*5"/>
  <p:tag name="KSO_WM_TEMPLATE_CATEGORY" val="diagram"/>
  <p:tag name="KSO_WM_TEMPLATE_INDEX" val="20194756"/>
  <p:tag name="KSO_WM_UNIT_LAYERLEVEL" val="1"/>
  <p:tag name="KSO_WM_TAG_VERSION" val="1.0"/>
  <p:tag name="KSO_WM_BEAUTIFY_FLAG" val="#wm#"/>
  <p:tag name="KSO_WM_UNIT_COLOR_SCHEME_SHAPE_ID" val="8"/>
  <p:tag name="KSO_WM_UNIT_COLOR_SCHEME_PARENT_PAGE" val="0_1"/>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4"/>
  <p:tag name="KSO_WM_UNIT_TEXT_FILL_TYPE" val="1"/>
</p:tagLst>
</file>

<file path=ppt/tags/tag239.xml><?xml version="1.0" encoding="utf-8"?>
<p:tagLst xmlns:p="http://schemas.openxmlformats.org/presentationml/2006/main">
  <p:tag name="KSO_WM_UNIT_TEXT_PART_ID_V2" val="d-4-2"/>
  <p:tag name="KSO_WM_UNIT_PRESET_TEXT" val="单击此处添加小标题：&#13;点击此处添加正文，文字是您思想的提炼，为了最终演示发布的良好效果，请尽量言简意赅的阐述观点；根据需要可酌情增减文字，以便观者可以准确理解您所传达的信息。您的正文已经简明扼要，字字珠玑，但信息却千丝万缕、错综复杂，需要用更多的文字来表述；但请您尽可能提炼思想的精髓，恰如其分的表达观点，往往可以事半功倍。为了能让您有更直观的字数感受，并进一步方便使用。&#13;我们为您标注了最适合的位置。您输入的文字到这里时，就是最佳视觉效果。"/>
  <p:tag name="KSO_WM_UNIT_NOCLEAR" val="1"/>
  <p:tag name="KSO_WM_UNIT_VALUE" val="364"/>
  <p:tag name="KSO_WM_UNIT_HIGHLIGHT" val="0"/>
  <p:tag name="KSO_WM_UNIT_COMPATIBLE" val="0"/>
  <p:tag name="KSO_WM_UNIT_DIAGRAM_ISNUMVISUAL" val="0"/>
  <p:tag name="KSO_WM_UNIT_DIAGRAM_ISREFERUNIT" val="0"/>
  <p:tag name="KSO_WM_UNIT_TYPE" val="f"/>
  <p:tag name="KSO_WM_UNIT_INDEX" val="1"/>
  <p:tag name="KSO_WM_UNIT_ID" val="diagram20194756_1*f*1"/>
  <p:tag name="KSO_WM_TEMPLATE_CATEGORY" val="diagram"/>
  <p:tag name="KSO_WM_TEMPLATE_INDEX" val="20194756"/>
  <p:tag name="KSO_WM_UNIT_LAYERLEVEL" val="1"/>
  <p:tag name="KSO_WM_TAG_VERSION" val="1.0"/>
  <p:tag name="KSO_WM_BEAUTIFY_FLAG" val="#wm#"/>
  <p:tag name="KSO_WM_UNIT_COLOR_SCHEME_SHAPE_ID" val="3"/>
  <p:tag name="KSO_WM_UNIT_COLOR_SCHEME_PARENT_PAGE" val="0_1"/>
  <p:tag name="KSO_WM_UNIT_TEXT_FILL_FORE_SCHEMECOLOR_INDEX_BRIGHTNESS" val="0.35"/>
  <p:tag name="KSO_WM_UNIT_TEXT_FILL_FORE_SCHEMECOLOR_INDEX" val="13"/>
  <p:tag name="KSO_WM_UNIT_TEXT_FILL_TYPE"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0.xml><?xml version="1.0" encoding="utf-8"?>
<p:tagLst xmlns:p="http://schemas.openxmlformats.org/presentationml/2006/main">
  <p:tag name="KSO_WM_UNIT_TEXT_PART_ID_V2" val="a-4-2"/>
  <p:tag name="KSO_WM_UNIT_ISCONTENTSTITLE" val="0"/>
  <p:tag name="KSO_WM_UNIT_PRESET_TEXT" val="单击此处可添加您的大标题内容"/>
  <p:tag name="KSO_WM_UNIT_NOCLEAR" val="0"/>
  <p:tag name="KSO_WM_UNIT_VALUE" val="25"/>
  <p:tag name="KSO_WM_UNIT_HIGHLIGHT" val="0"/>
  <p:tag name="KSO_WM_UNIT_COMPATIBLE" val="0"/>
  <p:tag name="KSO_WM_UNIT_DIAGRAM_ISNUMVISUAL" val="0"/>
  <p:tag name="KSO_WM_UNIT_DIAGRAM_ISREFERUNIT" val="0"/>
  <p:tag name="KSO_WM_UNIT_TYPE" val="a"/>
  <p:tag name="KSO_WM_UNIT_INDEX" val="1"/>
  <p:tag name="KSO_WM_UNIT_ID" val="diagram20194756_1*a*1"/>
  <p:tag name="KSO_WM_TEMPLATE_CATEGORY" val="diagram"/>
  <p:tag name="KSO_WM_TEMPLATE_INDEX" val="20194756"/>
  <p:tag name="KSO_WM_UNIT_LAYERLEVEL" val="1"/>
  <p:tag name="KSO_WM_TAG_VERSION" val="1.0"/>
  <p:tag name="KSO_WM_BEAUTIFY_FLAG" val="#wm#"/>
  <p:tag name="KSO_WM_UNIT_COLOR_SCHEME_SHAPE_ID" val="9"/>
  <p:tag name="KSO_WM_UNIT_COLOR_SCHEME_PARENT_PAGE" val="0_1"/>
  <p:tag name="KSO_WM_UNIT_TEXT_FILL_FORE_SCHEMECOLOR_INDEX_BRIGHTNESS" val="0.25"/>
  <p:tag name="KSO_WM_UNIT_TEXT_FILL_FORE_SCHEMECOLOR_INDEX" val="13"/>
  <p:tag name="KSO_WM_UNIT_TEXT_FILL_TYPE" val="1"/>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194756_1*i*6"/>
  <p:tag name="KSO_WM_TEMPLATE_CATEGORY" val="diagram"/>
  <p:tag name="KSO_WM_TEMPLATE_INDEX" val="20194756"/>
  <p:tag name="KSO_WM_UNIT_LAYERLEVEL" val="1"/>
  <p:tag name="KSO_WM_TAG_VERSION" val="1.0"/>
  <p:tag name="KSO_WM_BEAUTIFY_FLAG" val="#wm#"/>
  <p:tag name="KSO_WM_UNIT_COLOR_SCHEME_SHAPE_ID" val="16"/>
  <p:tag name="KSO_WM_UNIT_COLOR_SCHEME_PARENT_PAGE" val="0_1"/>
  <p:tag name="KSO_WM_UNIT_FILL_FORE_SCHEMECOLOR_INDEX_BRIGHTNESS" val="0"/>
  <p:tag name="KSO_WM_UNIT_FILL_FORE_SCHEMECOLOR_INDEX" val="8"/>
  <p:tag name="KSO_WM_UNIT_FILL_TYPE" val="1"/>
  <p:tag name="KSO_WM_UNIT_TEXT_FILL_FORE_SCHEMECOLOR_INDEX_BRIGHTNESS" val="0"/>
  <p:tag name="KSO_WM_UNIT_TEXT_FILL_FORE_SCHEMECOLOR_INDEX" val="14"/>
  <p:tag name="KSO_WM_UNIT_TEXT_FILL_TYPE" val="1"/>
</p:tagLst>
</file>

<file path=ppt/tags/tag242.xml><?xml version="1.0" encoding="utf-8"?>
<p:tagLst xmlns:p="http://schemas.openxmlformats.org/presentationml/2006/main">
  <p:tag name="KSO_WM_SLIDE_ID" val="diagram20194756_1"/>
  <p:tag name="KSO_WM_SLIDE_ITEM_CNT" val="0"/>
  <p:tag name="KSO_WM_SLIDE_INDEX" val="1"/>
  <p:tag name="KSO_WM_TAG_VERSION" val="1.0"/>
  <p:tag name="KSO_WM_BEAUTIFY_FLAG" val="#wm#"/>
  <p:tag name="KSO_WM_TEMPLATE_CATEGORY" val="diagram"/>
  <p:tag name="KSO_WM_TEMPLATE_INDEX" val="20194756"/>
  <p:tag name="KSO_WM_SLIDE_LAYOUT" val="a_f"/>
  <p:tag name="KSO_WM_SLIDE_LAYOUT_CNT" val="1_1"/>
  <p:tag name="KSO_WM_SLIDE_TYPE" val="text"/>
  <p:tag name="KSO_WM_SLIDE_SUBTYPE" val="pureTxt"/>
  <p:tag name="KSO_WM_SLIDE_SIZE" val="960*540"/>
  <p:tag name="KSO_WM_SLIDE_POSITION" val="0*0"/>
  <p:tag name="KSO_WM_SLIDE_COLORSCHEME_VERSION" val="3.2"/>
  <p:tag name="KSO_WM_TEMPLATE_SUBCATEGORY" val="0"/>
  <p:tag name="KSO_WM_TEMPLATE_MASTER_TYPE" val="0"/>
  <p:tag name="KSO_WM_TEMPLATE_COLOR_TYPE" val="1"/>
  <p:tag name="KSO_WM_SLIDE_BK_DARK_LIGHT" val="2"/>
  <p:tag name="KSO_WM_SLIDE_BACKGROUND_TYPE" val="general"/>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6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7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8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9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自定义 110">
      <a:dk1>
        <a:sysClr val="windowText" lastClr="000000"/>
      </a:dk1>
      <a:lt1>
        <a:sysClr val="window" lastClr="FFFFFF"/>
      </a:lt1>
      <a:dk2>
        <a:srgbClr val="000000"/>
      </a:dk2>
      <a:lt2>
        <a:srgbClr val="FFFFFF"/>
      </a:lt2>
      <a:accent1>
        <a:srgbClr val="8590CA"/>
      </a:accent1>
      <a:accent2>
        <a:srgbClr val="8EAADC"/>
      </a:accent2>
      <a:accent3>
        <a:srgbClr val="79B6D3"/>
      </a:accent3>
      <a:accent4>
        <a:srgbClr val="70C2C7"/>
      </a:accent4>
      <a:accent5>
        <a:srgbClr val="6BC0A7"/>
      </a:accent5>
      <a:accent6>
        <a:srgbClr val="79BB8F"/>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lgn="l">
          <a:defRPr sz="4400" b="1" dirty="0">
            <a:solidFill>
              <a:schemeClr val="bg1"/>
            </a:solidFill>
            <a:latin typeface="Arial" panose="020B0604020202020204" pitchFamily="34" charset="0"/>
            <a:cs typeface="Arial" panose="020B0604020202020204" pitchFamily="34" charset="0"/>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1973</Words>
  <Application>WPS 演示</Application>
  <PresentationFormat>宽屏</PresentationFormat>
  <Paragraphs>112</Paragraphs>
  <Slides>10</Slides>
  <Notes>0</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10</vt:i4>
      </vt:variant>
    </vt:vector>
  </HeadingPairs>
  <TitlesOfParts>
    <vt:vector size="27" baseType="lpstr">
      <vt:lpstr>Arial</vt:lpstr>
      <vt:lpstr>宋体</vt:lpstr>
      <vt:lpstr>Wingdings</vt:lpstr>
      <vt:lpstr>Wingdings</vt:lpstr>
      <vt:lpstr>微软雅黑</vt:lpstr>
      <vt:lpstr>隶书</vt:lpstr>
      <vt:lpstr>Viner Hand ITC</vt:lpstr>
      <vt:lpstr>Segoe UI</vt:lpstr>
      <vt:lpstr>WPS-Bullets</vt:lpstr>
      <vt:lpstr>Arial Unicode MS</vt:lpstr>
      <vt:lpstr>WPS-Numbers</vt:lpstr>
      <vt:lpstr>Mongolian Baiti</vt:lpstr>
      <vt:lpstr>Arial Black</vt:lpstr>
      <vt:lpstr>黑体</vt:lpstr>
      <vt:lpstr>Calibri</vt:lpstr>
      <vt:lpstr>Office 主题​​</vt:lpstr>
      <vt:lpstr>office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小石榴的麻麻</cp:lastModifiedBy>
  <cp:revision>4</cp:revision>
  <dcterms:created xsi:type="dcterms:W3CDTF">2022-04-12T02:15:00Z</dcterms:created>
  <dcterms:modified xsi:type="dcterms:W3CDTF">2022-04-12T02:19:22Z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