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17"/>
  </p:handoutMasterIdLst>
  <p:sldIdLst>
    <p:sldId id="257" r:id="rId4"/>
    <p:sldId id="258" r:id="rId6"/>
    <p:sldId id="259" r:id="rId7"/>
    <p:sldId id="260" r:id="rId8"/>
    <p:sldId id="262" r:id="rId9"/>
    <p:sldId id="264" r:id="rId10"/>
    <p:sldId id="265" r:id="rId11"/>
    <p:sldId id="266" r:id="rId12"/>
    <p:sldId id="268" r:id="rId13"/>
    <p:sldId id="269" r:id="rId14"/>
    <p:sldId id="270" r:id="rId15"/>
    <p:sldId id="273" r:id="rId16"/>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29F7401-6E7D-4CE3-89B6-86741D8BF9B5}"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0" Type="http://schemas.openxmlformats.org/officeDocument/2006/relationships/tags" Target="../tags/tag9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10870" y="1521460"/>
            <a:ext cx="10970260" cy="2152015"/>
          </a:xfrm>
        </p:spPr>
        <p:txBody>
          <a:bodyPr lIns="101600" tIns="38100" rIns="25400" bIns="38100" anchor="b" anchorCtr="0">
            <a:normAutofit/>
          </a:bodyPr>
          <a:lstStyle>
            <a:lvl1pPr algn="ctr">
              <a:defRPr sz="6000" b="1" spc="60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10870" y="3737610"/>
            <a:ext cx="10970260" cy="1596390"/>
          </a:xfrm>
        </p:spPr>
        <p:txBody>
          <a:bodyPr lIns="101600" tIns="38100" rIns="76200" bIns="38100">
            <a:normAutofit/>
          </a:bodyPr>
          <a:lstStyle>
            <a:lvl1pPr marL="0" indent="0" algn="ctr" eaLnBrk="1" fontAlgn="auto" latinLnBrk="0" hangingPunct="1">
              <a:lnSpc>
                <a:spcPct val="15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3" name="内容占位符 2"/>
          <p:cNvSpPr>
            <a:spLocks noGrp="1"/>
          </p:cNvSpPr>
          <p:nvPr>
            <p:ph idx="1"/>
            <p:custDataLst>
              <p:tags r:id="rId2"/>
            </p:custDataLst>
          </p:nvPr>
        </p:nvSpPr>
        <p:spPr>
          <a:xfrm>
            <a:off x="611505" y="1515110"/>
            <a:ext cx="10970895" cy="4736465"/>
          </a:xfrm>
        </p:spPr>
        <p:txBody>
          <a:bodyPr vert="horz" lIns="90170" tIns="46990" rIns="90170" bIns="0" rtlCol="0">
            <a:normAutofit/>
          </a:bodyPr>
          <a:lstStyle>
            <a:lvl1pPr marL="0" marR="0" lvl="0"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457200" marR="0" lvl="1" indent="0" algn="l" defTabSz="914400" rtl="0" eaLnBrk="1" fontAlgn="auto" latinLnBrk="0" hangingPunct="1">
              <a:lnSpc>
                <a:spcPct val="15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914400" marR="0" lvl="2"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371600" marR="0" lvl="3"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1828800" marR="0" lvl="4"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2" name="标题 1"/>
          <p:cNvSpPr>
            <a:spLocks noGrp="1"/>
          </p:cNvSpPr>
          <p:nvPr>
            <p:ph type="title"/>
            <p:custDataLst>
              <p:tags r:id="rId3"/>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1995" y="3926840"/>
            <a:ext cx="7767955" cy="768350"/>
          </a:xfrm>
        </p:spPr>
        <p:txBody>
          <a:bodyPr lIns="101600" tIns="38100" rIns="63500" bIns="38100" anchor="t" anchorCtr="0">
            <a:normAutofit/>
          </a:bodyPr>
          <a:lstStyle>
            <a:lvl1pPr>
              <a:defRPr sz="4400" b="1" u="none" strike="noStrike" kern="1200" cap="none" spc="300" normalizeH="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1995" y="4728210"/>
            <a:ext cx="7769225" cy="1078230"/>
          </a:xfrm>
        </p:spPr>
        <p:txBody>
          <a:bodyPr wrap="square" lIns="90170" tIns="46990" rIns="90170" bIns="46990">
            <a:normAutofit/>
          </a:bodyPr>
          <a:lstStyle>
            <a:lvl1pPr marL="0" indent="0" algn="l" eaLnBrk="1" fontAlgn="auto" latinLnBrk="0" hangingPunct="1">
              <a:lnSpc>
                <a:spcPct val="150000"/>
              </a:lnSpc>
              <a:spcAft>
                <a:spcPts val="0"/>
              </a:spcAft>
              <a:buNone/>
              <a:defRPr kumimoji="0" lang="zh-CN" altLang="en-US" sz="1800" b="0" i="0" u="none" strike="noStrike" kern="1200" cap="none" spc="150" normalizeH="0" baseline="0" noProof="1">
                <a:solidFill>
                  <a:schemeClr val="tx1">
                    <a:lumMod val="65000"/>
                    <a:lumOff val="35000"/>
                  </a:schemeClr>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9" name="文本占位符 8"/>
          <p:cNvSpPr>
            <a:spLocks noGrp="1"/>
          </p:cNvSpPr>
          <p:nvPr>
            <p:ph type="body" idx="1" hasCustomPrompt="1"/>
            <p:custDataLst>
              <p:tags r:id="rId2"/>
            </p:custDataLst>
          </p:nvPr>
        </p:nvSpPr>
        <p:spPr>
          <a:xfrm>
            <a:off x="612775"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cxnSp>
        <p:nvCxnSpPr>
          <p:cNvPr id="25" name="直接连接符 24"/>
          <p:cNvCxnSpPr/>
          <p:nvPr userDrawn="1">
            <p:custDataLst>
              <p:tags r:id="rId3"/>
            </p:custDataLst>
          </p:nvPr>
        </p:nvCxnSpPr>
        <p:spPr>
          <a:xfrm>
            <a:off x="6096000" y="1715770"/>
            <a:ext cx="0" cy="444246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标题 9"/>
          <p:cNvSpPr>
            <a:spLocks noGrp="1"/>
          </p:cNvSpPr>
          <p:nvPr>
            <p:ph type="title" hasCustomPrompt="1"/>
            <p:custDataLst>
              <p:tags r:id="rId4"/>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dirty="0">
              <a:sym typeface="+mn-ea"/>
            </a:endParaRPr>
          </a:p>
        </p:txBody>
      </p:sp>
      <p:sp>
        <p:nvSpPr>
          <p:cNvPr id="11" name="文本占位符 10"/>
          <p:cNvSpPr>
            <a:spLocks noGrp="1"/>
          </p:cNvSpPr>
          <p:nvPr>
            <p:ph type="body" idx="13" hasCustomPrompt="1"/>
            <p:custDataLst>
              <p:tags r:id="rId5"/>
            </p:custDataLst>
          </p:nvPr>
        </p:nvSpPr>
        <p:spPr>
          <a:xfrm>
            <a:off x="6412230"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sp>
        <p:nvSpPr>
          <p:cNvPr id="4" name="日期占位符 3"/>
          <p:cNvSpPr>
            <a:spLocks noGrp="1"/>
          </p:cNvSpPr>
          <p:nvPr>
            <p:ph type="dt" sz="half" idx="2"/>
            <p:custDataLst>
              <p:tags r:id="rId6"/>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7"/>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8"/>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19125" y="1428115"/>
            <a:ext cx="5334000" cy="3810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85000"/>
                    <a:lumOff val="15000"/>
                  </a:schemeClr>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3"/>
            </p:custDataLst>
          </p:nvPr>
        </p:nvSpPr>
        <p:spPr>
          <a:xfrm>
            <a:off x="619125" y="1854200"/>
            <a:ext cx="533400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4"/>
            </p:custDataLst>
          </p:nvPr>
        </p:nvSpPr>
        <p:spPr>
          <a:xfrm>
            <a:off x="6235700" y="1428115"/>
            <a:ext cx="5344160" cy="3810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85000"/>
                    <a:lumOff val="15000"/>
                  </a:schemeClr>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5700" y="1854200"/>
            <a:ext cx="534416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1" name="标题 10"/>
          <p:cNvSpPr>
            <a:spLocks noGrp="1"/>
          </p:cNvSpPr>
          <p:nvPr>
            <p:ph type="title"/>
            <p:custDataLst>
              <p:tags r:id="rId6"/>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7" name="日期占位符 3"/>
          <p:cNvSpPr>
            <a:spLocks noGrp="1"/>
          </p:cNvSpPr>
          <p:nvPr>
            <p:ph type="dt" sz="half" idx="10"/>
            <p:custDataLst>
              <p:tags r:id="rId7"/>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8" name="页脚占位符 4"/>
          <p:cNvSpPr>
            <a:spLocks noGrp="1"/>
          </p:cNvSpPr>
          <p:nvPr>
            <p:ph type="ftr" sz="quarter" idx="11"/>
            <p:custDataLst>
              <p:tags r:id="rId8"/>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9" name="灯片编号占位符 5"/>
          <p:cNvSpPr>
            <a:spLocks noGrp="1"/>
          </p:cNvSpPr>
          <p:nvPr>
            <p:ph type="sldNum" sz="quarter" idx="12"/>
            <p:custDataLst>
              <p:tags r:id="rId9"/>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11" name="标题 10"/>
          <p:cNvSpPr>
            <a:spLocks noGrp="1"/>
          </p:cNvSpPr>
          <p:nvPr>
            <p:ph type="title"/>
            <p:custDataLst>
              <p:tags r:id="rId2"/>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75000"/>
                    <a:lumOff val="2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2"/>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930" y="914400"/>
            <a:ext cx="1042670" cy="5029200"/>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a:sym typeface="+mn-ea"/>
            </a:endParaRPr>
          </a:p>
        </p:txBody>
      </p:sp>
      <p:sp>
        <p:nvSpPr>
          <p:cNvPr id="3" name="竖排文字占位符 2"/>
          <p:cNvSpPr>
            <a:spLocks noGrp="1"/>
          </p:cNvSpPr>
          <p:nvPr>
            <p:ph type="body" orient="vert" idx="1" hasCustomPrompt="1"/>
            <p:custDataLst>
              <p:tags r:id="rId3"/>
            </p:custDataLst>
          </p:nvPr>
        </p:nvSpPr>
        <p:spPr>
          <a:xfrm>
            <a:off x="913765" y="914399"/>
            <a:ext cx="9170035" cy="5028565"/>
          </a:xfrm>
        </p:spPr>
        <p:txBody>
          <a:bodyPr vert="eaVert" lIns="46990" tIns="46990" rIns="46990" bIns="46990">
            <a:normAutofit/>
          </a:bodyPr>
          <a:lstStyle>
            <a:lvl1pPr indent="0" eaLnBrk="1" fontAlgn="auto" latinLnBrk="0" hangingPunct="1">
              <a:buFont typeface="Wingdings" panose="05000000000000000000" charset="0"/>
              <a:buChar char="l"/>
              <a:defRPr>
                <a:solidFill>
                  <a:schemeClr val="tx1">
                    <a:lumMod val="65000"/>
                    <a:lumOff val="35000"/>
                  </a:schemeClr>
                </a:solidFill>
              </a:defRPr>
            </a:lvl1pPr>
            <a:lvl2pPr indent="0" eaLnBrk="1" fontAlgn="auto" latinLnBrk="0" hangingPunct="1">
              <a:buFont typeface="Wingdings" panose="05000000000000000000" charset="0"/>
              <a:buChar char="l"/>
              <a:defRPr>
                <a:solidFill>
                  <a:schemeClr val="tx1">
                    <a:lumMod val="65000"/>
                    <a:lumOff val="35000"/>
                  </a:schemeClr>
                </a:solidFill>
              </a:defRPr>
            </a:lvl2pPr>
            <a:lvl3pPr indent="0" eaLnBrk="1" fontAlgn="auto" latinLnBrk="0" hangingPunct="1">
              <a:buFont typeface="Wingdings" panose="05000000000000000000" charset="0"/>
              <a:buChar char="l"/>
              <a:defRPr>
                <a:solidFill>
                  <a:schemeClr val="tx1">
                    <a:lumMod val="65000"/>
                    <a:lumOff val="35000"/>
                  </a:schemeClr>
                </a:solidFill>
              </a:defRPr>
            </a:lvl3pPr>
            <a:lvl4pPr indent="0" eaLnBrk="1" fontAlgn="auto" latinLnBrk="0" hangingPunct="1">
              <a:buFont typeface="Wingdings" panose="05000000000000000000" charset="0"/>
              <a:buChar char="l"/>
              <a:defRPr>
                <a:solidFill>
                  <a:schemeClr val="tx1">
                    <a:lumMod val="65000"/>
                    <a:lumOff val="35000"/>
                  </a:schemeClr>
                </a:solidFill>
              </a:defRPr>
            </a:lvl4pPr>
            <a:lvl5pPr indent="0" eaLnBrk="1" fontAlgn="auto" latinLnBrk="0" hangingPunct="1">
              <a:buFont typeface="Wingdings" panose="05000000000000000000" charset="0"/>
              <a:buChar char="l"/>
              <a:defRPr>
                <a:solidFill>
                  <a:schemeClr val="tx1">
                    <a:lumMod val="65000"/>
                    <a:lumOff val="35000"/>
                  </a:schemeClr>
                </a:solidFill>
              </a:defRPr>
            </a:lvl5pPr>
          </a:lstStyle>
          <a:p>
            <a:pPr lvl="0"/>
            <a:r>
              <a:rPr lang="zh-CN" altLang="en-US" dirty="0"/>
              <a:t> 单击此处编辑文本</a:t>
            </a:r>
            <a:endParaRPr lang="zh-CN" altLang="en-US" dirty="0"/>
          </a:p>
          <a:p>
            <a:pPr lvl="1"/>
            <a:r>
              <a:rPr lang="zh-CN" altLang="en-US" dirty="0"/>
              <a:t> 第二级</a:t>
            </a:r>
            <a:endParaRPr lang="zh-CN" altLang="en-US" dirty="0"/>
          </a:p>
          <a:p>
            <a:pPr lvl="2"/>
            <a:r>
              <a:rPr lang="zh-CN" altLang="en-US" dirty="0"/>
              <a:t> 第三级</a:t>
            </a:r>
            <a:endParaRPr lang="zh-CN" altLang="en-US" dirty="0"/>
          </a:p>
          <a:p>
            <a:pPr lvl="3"/>
            <a:r>
              <a:rPr lang="zh-CN" altLang="en-US" dirty="0"/>
              <a:t> 第四级</a:t>
            </a:r>
            <a:endParaRPr lang="zh-CN" altLang="en-US" dirty="0"/>
          </a:p>
          <a:p>
            <a:pPr lvl="4"/>
            <a:r>
              <a:rPr lang="zh-CN" altLang="en-US" dirty="0"/>
              <a:t> 第五级</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8" name="内容占位符 7"/>
          <p:cNvSpPr>
            <a:spLocks noGrp="1"/>
          </p:cNvSpPr>
          <p:nvPr>
            <p:ph idx="1"/>
            <p:custDataLst>
              <p:tags r:id="rId2"/>
            </p:custDataLst>
          </p:nvPr>
        </p:nvSpPr>
        <p:spPr>
          <a:xfrm>
            <a:off x="611505" y="775335"/>
            <a:ext cx="10968990" cy="5481955"/>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209802" y="2576987"/>
            <a:ext cx="7772398" cy="1271113"/>
          </a:xfrm>
        </p:spPr>
        <p:txBody>
          <a:bodyPr vert="horz" wrap="square" lIns="90170" tIns="46990" rIns="90170" bIns="46990" rtlCol="0" anchor="b" anchorCtr="0">
            <a:normAutofit/>
          </a:bodyPr>
          <a:lstStyle>
            <a:lvl1pPr marL="0" marR="0" algn="ctr" defTabSz="914400" rtl="0" eaLnBrk="1" fontAlgn="auto" latinLnBrk="0" hangingPunct="1">
              <a:lnSpc>
                <a:spcPct val="100000"/>
              </a:lnSpc>
              <a:buNone/>
              <a:defRPr kumimoji="0" lang="zh-CN" altLang="en-US" sz="6000" b="1" i="0" u="none" strike="noStrike" kern="1200" cap="none" spc="800" normalizeH="0" baseline="0" noProof="1" dirty="0">
                <a:solidFill>
                  <a:schemeClr val="tx1"/>
                </a:solidFill>
                <a:effectLst/>
                <a:uFillTx/>
                <a:latin typeface="微软雅黑" panose="020B0503020204020204" charset="-122"/>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0" hasCustomPrompt="1"/>
            <p:custDataLst>
              <p:tags r:id="rId6"/>
            </p:custDataLst>
          </p:nvPr>
        </p:nvSpPr>
        <p:spPr>
          <a:xfrm>
            <a:off x="2205355" y="3949700"/>
            <a:ext cx="7788910" cy="561975"/>
          </a:xfrm>
        </p:spPr>
        <p:txBody>
          <a:bodyPr anchor="t" anchorCtr="0">
            <a:normAutofit/>
          </a:bodyPr>
          <a:lstStyle>
            <a:lvl1pPr marL="0" indent="0" algn="ctr" eaLnBrk="1" fontAlgn="auto" latinLnBrk="0" hangingPunct="1">
              <a:lnSpc>
                <a:spcPct val="100000"/>
              </a:lnSpc>
              <a:spcAft>
                <a:spcPts val="1500"/>
              </a:spcAft>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zh-CN" altLang="en-US"/>
              <a:t>单击此处编辑副标题</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hasCustomPrompt="1"/>
            <p:custDataLst>
              <p:tags r:id="rId2"/>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3"/>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latin typeface="隶书" panose="02010509060101010101" pitchFamily="49" charset="-122"/>
              <a:ea typeface="隶书" panose="02010509060101010101" pitchFamily="49" charset="-122"/>
            </a:endParaRPr>
          </a:p>
        </p:txBody>
      </p:sp>
      <p:sp>
        <p:nvSpPr>
          <p:cNvPr id="2" name="标题 1"/>
          <p:cNvSpPr>
            <a:spLocks noGrp="1"/>
          </p:cNvSpPr>
          <p:nvPr userDrawn="1">
            <p:ph type="title" hasCustomPrompt="1"/>
            <p:custDataLst>
              <p:tags r:id="rId3"/>
            </p:custDataLst>
          </p:nvPr>
        </p:nvSpPr>
        <p:spPr>
          <a:xfrm>
            <a:off x="1281600" y="1249200"/>
            <a:ext cx="9626400" cy="7236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hasCustomPrompt="1"/>
            <p:custDataLst>
              <p:tags r:id="rId4"/>
            </p:custDataLst>
          </p:nvPr>
        </p:nvSpPr>
        <p:spPr>
          <a:xfrm>
            <a:off x="1281113" y="2163600"/>
            <a:ext cx="9626600" cy="3445200"/>
          </a:xfrm>
        </p:spPr>
        <p:txBody>
          <a:bodyPr>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4" name="页脚占位符 3"/>
          <p:cNvSpPr>
            <a:spLocks noGrp="1"/>
          </p:cNvSpPr>
          <p:nvPr userDrawn="1">
            <p:ph type="ftr" sz="quarter" idx="11"/>
            <p:custDataLst>
              <p:tags r:id="rId7"/>
            </p:custDataLst>
          </p:nvPr>
        </p:nvSpPr>
        <p:spPr/>
        <p:txBody>
          <a:bodyPr/>
          <a:lstStyle>
            <a:lvl1pPr>
              <a:defRPr>
                <a:solidFill>
                  <a:schemeClr val="tx1">
                    <a:lumMod val="85000"/>
                    <a:lumOff val="15000"/>
                  </a:schemeClr>
                </a:solidFill>
              </a:defRPr>
            </a:lvl1pPr>
          </a:lstStyle>
          <a:p>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normAutofit/>
          </a:bodyPr>
          <a:lstStyle>
            <a:lvl1pPr algn="ctr">
              <a:defRPr sz="36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5041901"/>
            <a:ext cx="12192000" cy="1828799"/>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04800" y="669600"/>
            <a:ext cx="10976400" cy="565200"/>
          </a:xfrm>
        </p:spPr>
        <p:txBody>
          <a:bodyPr anchor="ctr">
            <a:normAutofit/>
          </a:bodyPr>
          <a:lstStyle>
            <a:lvl1pPr algn="ctr">
              <a:lnSpc>
                <a:spcPct val="100000"/>
              </a:lnSpc>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604837" y="1681200"/>
            <a:ext cx="10990800" cy="3211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8"/>
            </p:custDataLst>
          </p:nvPr>
        </p:nvSpPr>
        <p:spPr>
          <a:xfrm>
            <a:off x="594000" y="5180400"/>
            <a:ext cx="11001600" cy="1011600"/>
          </a:xfrm>
        </p:spPr>
        <p:txBody>
          <a:bodyPr>
            <a:normAutofit/>
          </a:bodyPr>
          <a:lstStyle>
            <a:lvl1pPr marL="0" indent="0">
              <a:lnSpc>
                <a:spcPct val="130000"/>
              </a:lnSpc>
              <a:spcBef>
                <a:spcPts val="0"/>
              </a:spcBef>
              <a:spcAft>
                <a:spcPts val="1000"/>
              </a:spcAft>
              <a:buNone/>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矩形 14"/>
          <p:cNvSpPr/>
          <p:nvPr userDrawn="1">
            <p:custDataLst>
              <p:tags r:id="rId2"/>
            </p:custDataLst>
          </p:nvPr>
        </p:nvSpPr>
        <p:spPr>
          <a:xfrm>
            <a:off x="0" y="0"/>
            <a:ext cx="12192000" cy="91440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tx1">
                  <a:lumMod val="85000"/>
                  <a:lumOff val="15000"/>
                </a:schemeClr>
              </a:solidFill>
              <a:latin typeface="Viner Hand ITC" panose="03070502030502020203" charset="0"/>
              <a:cs typeface="Viner Hand ITC" panose="03070502030502020203" charset="0"/>
              <a:sym typeface="+mn-ea"/>
            </a:endParaRPr>
          </a:p>
        </p:txBody>
      </p:sp>
      <p:sp>
        <p:nvSpPr>
          <p:cNvPr id="2" name="标题 1"/>
          <p:cNvSpPr>
            <a:spLocks noGrp="1"/>
          </p:cNvSpPr>
          <p:nvPr>
            <p:ph type="title"/>
            <p:custDataLst>
              <p:tags r:id="rId3"/>
            </p:custDataLst>
          </p:nvPr>
        </p:nvSpPr>
        <p:spPr>
          <a:xfrm>
            <a:off x="579600" y="237600"/>
            <a:ext cx="11037600" cy="441964"/>
          </a:xfrm>
        </p:spPr>
        <p:txBody>
          <a:bodyPr>
            <a:normAutofit/>
          </a:bodyPr>
          <a:lstStyle>
            <a:lvl1pPr>
              <a:lnSpc>
                <a:spcPct val="100000"/>
              </a:lnSpc>
              <a:defRPr sz="24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4"/>
            </p:custDataLst>
          </p:nvPr>
        </p:nvSpPr>
        <p:spPr>
          <a:xfrm>
            <a:off x="579600" y="1663200"/>
            <a:ext cx="5342400" cy="2894400"/>
          </a:xfrm>
        </p:spPr>
        <p:txBody>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9"/>
            </p:custDataLst>
          </p:nvPr>
        </p:nvSpPr>
        <p:spPr>
          <a:xfrm>
            <a:off x="572400" y="4816800"/>
            <a:ext cx="53424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1522800" y="1339200"/>
            <a:ext cx="9144000" cy="2386800"/>
          </a:xfrm>
        </p:spPr>
        <p:txBody>
          <a:bodyPr anchor="b">
            <a:normAutofit/>
          </a:bodyPr>
          <a:lstStyle>
            <a:lvl1pPr algn="ctr">
              <a:defRPr sz="6000" b="1" strike="noStrike"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1522413" y="3801840"/>
            <a:ext cx="9144000" cy="1656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106.xml"/><Relationship Id="rId23" Type="http://schemas.openxmlformats.org/officeDocument/2006/relationships/tags" Target="../tags/tag105.xml"/><Relationship Id="rId22" Type="http://schemas.openxmlformats.org/officeDocument/2006/relationships/tags" Target="../tags/tag104.xml"/><Relationship Id="rId21" Type="http://schemas.openxmlformats.org/officeDocument/2006/relationships/tags" Target="../tags/tag103.xml"/><Relationship Id="rId20" Type="http://schemas.openxmlformats.org/officeDocument/2006/relationships/tags" Target="../tags/tag102.xml"/><Relationship Id="rId2" Type="http://schemas.openxmlformats.org/officeDocument/2006/relationships/slideLayout" Target="../slideLayouts/slideLayout12.xml"/><Relationship Id="rId19" Type="http://schemas.openxmlformats.org/officeDocument/2006/relationships/tags" Target="../tags/tag101.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
        <p:nvSpPr>
          <p:cNvPr id="7" name="KSO_TEMPLATE" hidden="1"/>
          <p:cNvSpPr/>
          <p:nvPr userDrawn="1"/>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13410" y="611505"/>
            <a:ext cx="10965180" cy="6477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12775" y="1515745"/>
            <a:ext cx="10965815" cy="4735195"/>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2"/>
            <p:custDataLst>
              <p:tags r:id="rId22"/>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3600" b="1" u="none" strike="noStrike" kern="1200" cap="none" spc="200" normalizeH="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s>
</file>

<file path=ppt/slides/_rels/slide10.xml.rels><?xml version="1.0" encoding="UTF-8" standalone="yes"?>
<Relationships xmlns="http://schemas.openxmlformats.org/package/2006/relationships"><Relationship Id="rId9" Type="http://schemas.openxmlformats.org/officeDocument/2006/relationships/tags" Target="../tags/tag187.xml"/><Relationship Id="rId8" Type="http://schemas.openxmlformats.org/officeDocument/2006/relationships/tags" Target="../tags/tag186.xml"/><Relationship Id="rId7" Type="http://schemas.openxmlformats.org/officeDocument/2006/relationships/tags" Target="../tags/tag185.xml"/><Relationship Id="rId6" Type="http://schemas.openxmlformats.org/officeDocument/2006/relationships/tags" Target="../tags/tag184.xml"/><Relationship Id="rId5" Type="http://schemas.openxmlformats.org/officeDocument/2006/relationships/tags" Target="../tags/tag183.xml"/><Relationship Id="rId4" Type="http://schemas.openxmlformats.org/officeDocument/2006/relationships/tags" Target="../tags/tag182.xml"/><Relationship Id="rId3" Type="http://schemas.openxmlformats.org/officeDocument/2006/relationships/tags" Target="../tags/tag181.xml"/><Relationship Id="rId2" Type="http://schemas.openxmlformats.org/officeDocument/2006/relationships/tags" Target="../tags/tag180.xml"/><Relationship Id="rId12" Type="http://schemas.openxmlformats.org/officeDocument/2006/relationships/slideLayout" Target="../slideLayouts/slideLayout17.xml"/><Relationship Id="rId11" Type="http://schemas.openxmlformats.org/officeDocument/2006/relationships/tags" Target="../tags/tag189.xml"/><Relationship Id="rId10" Type="http://schemas.openxmlformats.org/officeDocument/2006/relationships/tags" Target="../tags/tag188.xml"/><Relationship Id="rId1" Type="http://schemas.openxmlformats.org/officeDocument/2006/relationships/tags" Target="../tags/tag179.xml"/></Relationships>
</file>

<file path=ppt/slides/_rels/slide11.xml.rels><?xml version="1.0" encoding="UTF-8" standalone="yes"?>
<Relationships xmlns="http://schemas.openxmlformats.org/package/2006/relationships"><Relationship Id="rId9" Type="http://schemas.openxmlformats.org/officeDocument/2006/relationships/notesSlide" Target="../notesSlides/notesSlide7.xml"/><Relationship Id="rId8" Type="http://schemas.openxmlformats.org/officeDocument/2006/relationships/slideLayout" Target="../slideLayouts/slideLayout17.xml"/><Relationship Id="rId7" Type="http://schemas.openxmlformats.org/officeDocument/2006/relationships/tags" Target="../tags/tag195.xml"/><Relationship Id="rId6" Type="http://schemas.openxmlformats.org/officeDocument/2006/relationships/image" Target="../media/image1.jpeg"/><Relationship Id="rId5" Type="http://schemas.openxmlformats.org/officeDocument/2006/relationships/tags" Target="../tags/tag194.xml"/><Relationship Id="rId4" Type="http://schemas.openxmlformats.org/officeDocument/2006/relationships/tags" Target="../tags/tag193.xml"/><Relationship Id="rId3" Type="http://schemas.openxmlformats.org/officeDocument/2006/relationships/tags" Target="../tags/tag192.xml"/><Relationship Id="rId2" Type="http://schemas.openxmlformats.org/officeDocument/2006/relationships/tags" Target="../tags/tag191.xml"/><Relationship Id="rId1" Type="http://schemas.openxmlformats.org/officeDocument/2006/relationships/tags" Target="../tags/tag190.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1.xml"/><Relationship Id="rId2" Type="http://schemas.openxmlformats.org/officeDocument/2006/relationships/tags" Target="../tags/tag197.xml"/><Relationship Id="rId1" Type="http://schemas.openxmlformats.org/officeDocument/2006/relationships/tags" Target="../tags/tag196.xml"/></Relationships>
</file>

<file path=ppt/slides/_rels/slide2.xml.rels><?xml version="1.0" encoding="UTF-8" standalone="yes"?>
<Relationships xmlns="http://schemas.openxmlformats.org/package/2006/relationships"><Relationship Id="rId9" Type="http://schemas.openxmlformats.org/officeDocument/2006/relationships/tags" Target="../tags/tag119.xml"/><Relationship Id="rId8" Type="http://schemas.openxmlformats.org/officeDocument/2006/relationships/tags" Target="../tags/tag118.xml"/><Relationship Id="rId7" Type="http://schemas.openxmlformats.org/officeDocument/2006/relationships/tags" Target="../tags/tag117.xml"/><Relationship Id="rId6" Type="http://schemas.openxmlformats.org/officeDocument/2006/relationships/tags" Target="../tags/tag116.xml"/><Relationship Id="rId5" Type="http://schemas.openxmlformats.org/officeDocument/2006/relationships/tags" Target="../tags/tag115.xml"/><Relationship Id="rId4" Type="http://schemas.openxmlformats.org/officeDocument/2006/relationships/tags" Target="../tags/tag114.xml"/><Relationship Id="rId3" Type="http://schemas.openxmlformats.org/officeDocument/2006/relationships/tags" Target="../tags/tag113.xml"/><Relationship Id="rId21" Type="http://schemas.openxmlformats.org/officeDocument/2006/relationships/notesSlide" Target="../notesSlides/notesSlide2.xml"/><Relationship Id="rId20" Type="http://schemas.openxmlformats.org/officeDocument/2006/relationships/slideLayout" Target="../slideLayouts/slideLayout17.xml"/><Relationship Id="rId2" Type="http://schemas.openxmlformats.org/officeDocument/2006/relationships/tags" Target="../tags/tag112.xml"/><Relationship Id="rId19" Type="http://schemas.openxmlformats.org/officeDocument/2006/relationships/tags" Target="../tags/tag129.xml"/><Relationship Id="rId18" Type="http://schemas.openxmlformats.org/officeDocument/2006/relationships/tags" Target="../tags/tag128.xml"/><Relationship Id="rId17" Type="http://schemas.openxmlformats.org/officeDocument/2006/relationships/tags" Target="../tags/tag127.xml"/><Relationship Id="rId16" Type="http://schemas.openxmlformats.org/officeDocument/2006/relationships/tags" Target="../tags/tag126.xml"/><Relationship Id="rId15" Type="http://schemas.openxmlformats.org/officeDocument/2006/relationships/tags" Target="../tags/tag125.xml"/><Relationship Id="rId14" Type="http://schemas.openxmlformats.org/officeDocument/2006/relationships/tags" Target="../tags/tag124.xml"/><Relationship Id="rId13" Type="http://schemas.openxmlformats.org/officeDocument/2006/relationships/tags" Target="../tags/tag123.xml"/><Relationship Id="rId12" Type="http://schemas.openxmlformats.org/officeDocument/2006/relationships/tags" Target="../tags/tag122.xml"/><Relationship Id="rId11" Type="http://schemas.openxmlformats.org/officeDocument/2006/relationships/tags" Target="../tags/tag121.xml"/><Relationship Id="rId10" Type="http://schemas.openxmlformats.org/officeDocument/2006/relationships/tags" Target="../tags/tag120.xml"/><Relationship Id="rId1" Type="http://schemas.openxmlformats.org/officeDocument/2006/relationships/tags" Target="../tags/tag111.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3.xml"/><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 Type="http://schemas.openxmlformats.org/officeDocument/2006/relationships/tags" Target="../tags/tag130.xml"/></Relationships>
</file>

<file path=ppt/slides/_rels/slide4.xml.rels><?xml version="1.0" encoding="UTF-8" standalone="yes"?>
<Relationships xmlns="http://schemas.openxmlformats.org/package/2006/relationships"><Relationship Id="rId9" Type="http://schemas.openxmlformats.org/officeDocument/2006/relationships/notesSlide" Target="../notesSlides/notesSlide4.xml"/><Relationship Id="rId8" Type="http://schemas.openxmlformats.org/officeDocument/2006/relationships/slideLayout" Target="../slideLayouts/slideLayout17.xml"/><Relationship Id="rId7" Type="http://schemas.openxmlformats.org/officeDocument/2006/relationships/tags" Target="../tags/tag140.xml"/><Relationship Id="rId6" Type="http://schemas.openxmlformats.org/officeDocument/2006/relationships/image" Target="../media/image1.jpeg"/><Relationship Id="rId5" Type="http://schemas.openxmlformats.org/officeDocument/2006/relationships/tags" Target="../tags/tag139.xml"/><Relationship Id="rId4" Type="http://schemas.openxmlformats.org/officeDocument/2006/relationships/tags" Target="../tags/tag138.xml"/><Relationship Id="rId3" Type="http://schemas.openxmlformats.org/officeDocument/2006/relationships/tags" Target="../tags/tag137.xml"/><Relationship Id="rId2" Type="http://schemas.openxmlformats.org/officeDocument/2006/relationships/tags" Target="../tags/tag136.xml"/><Relationship Id="rId1" Type="http://schemas.openxmlformats.org/officeDocument/2006/relationships/tags" Target="../tags/tag135.xml"/></Relationships>
</file>

<file path=ppt/slides/_rels/slide5.xml.rels><?xml version="1.0" encoding="UTF-8" standalone="yes"?>
<Relationships xmlns="http://schemas.openxmlformats.org/package/2006/relationships"><Relationship Id="rId9" Type="http://schemas.openxmlformats.org/officeDocument/2006/relationships/notesSlide" Target="../notesSlides/notesSlide5.xml"/><Relationship Id="rId8" Type="http://schemas.openxmlformats.org/officeDocument/2006/relationships/slideLayout" Target="../slideLayouts/slideLayout17.xml"/><Relationship Id="rId7" Type="http://schemas.openxmlformats.org/officeDocument/2006/relationships/tags" Target="../tags/tag147.xml"/><Relationship Id="rId6" Type="http://schemas.openxmlformats.org/officeDocument/2006/relationships/tags" Target="../tags/tag146.xml"/><Relationship Id="rId5" Type="http://schemas.openxmlformats.org/officeDocument/2006/relationships/tags" Target="../tags/tag145.xml"/><Relationship Id="rId4" Type="http://schemas.openxmlformats.org/officeDocument/2006/relationships/tags" Target="../tags/tag144.xml"/><Relationship Id="rId3" Type="http://schemas.openxmlformats.org/officeDocument/2006/relationships/tags" Target="../tags/tag143.xml"/><Relationship Id="rId2" Type="http://schemas.openxmlformats.org/officeDocument/2006/relationships/tags" Target="../tags/tag142.xml"/><Relationship Id="rId1" Type="http://schemas.openxmlformats.org/officeDocument/2006/relationships/tags" Target="../tags/tag141.xml"/></Relationships>
</file>

<file path=ppt/slides/_rels/slide6.xml.rels><?xml version="1.0" encoding="UTF-8" standalone="yes"?>
<Relationships xmlns="http://schemas.openxmlformats.org/package/2006/relationships"><Relationship Id="rId9" Type="http://schemas.openxmlformats.org/officeDocument/2006/relationships/notesSlide" Target="../notesSlides/notesSlide6.xml"/><Relationship Id="rId8" Type="http://schemas.openxmlformats.org/officeDocument/2006/relationships/slideLayout" Target="../slideLayouts/slideLayout17.xml"/><Relationship Id="rId7" Type="http://schemas.openxmlformats.org/officeDocument/2006/relationships/tags" Target="../tags/tag153.xml"/><Relationship Id="rId6" Type="http://schemas.openxmlformats.org/officeDocument/2006/relationships/image" Target="../media/image1.jpeg"/><Relationship Id="rId5" Type="http://schemas.openxmlformats.org/officeDocument/2006/relationships/tags" Target="../tags/tag152.xml"/><Relationship Id="rId4" Type="http://schemas.openxmlformats.org/officeDocument/2006/relationships/tags" Target="../tags/tag151.xml"/><Relationship Id="rId3" Type="http://schemas.openxmlformats.org/officeDocument/2006/relationships/tags" Target="../tags/tag150.xml"/><Relationship Id="rId2" Type="http://schemas.openxmlformats.org/officeDocument/2006/relationships/tags" Target="../tags/tag149.xml"/><Relationship Id="rId1" Type="http://schemas.openxmlformats.org/officeDocument/2006/relationships/tags" Target="../tags/tag148.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17.xml"/><Relationship Id="rId7" Type="http://schemas.openxmlformats.org/officeDocument/2006/relationships/tags" Target="../tags/tag160.xml"/><Relationship Id="rId6" Type="http://schemas.openxmlformats.org/officeDocument/2006/relationships/tags" Target="../tags/tag159.xml"/><Relationship Id="rId5" Type="http://schemas.openxmlformats.org/officeDocument/2006/relationships/tags" Target="../tags/tag158.xml"/><Relationship Id="rId4" Type="http://schemas.openxmlformats.org/officeDocument/2006/relationships/tags" Target="../tags/tag157.xml"/><Relationship Id="rId3" Type="http://schemas.openxmlformats.org/officeDocument/2006/relationships/tags" Target="../tags/tag156.xml"/><Relationship Id="rId2" Type="http://schemas.openxmlformats.org/officeDocument/2006/relationships/tags" Target="../tags/tag155.xml"/><Relationship Id="rId1" Type="http://schemas.openxmlformats.org/officeDocument/2006/relationships/tags" Target="../tags/tag154.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17.xml"/><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tags" Target="../tags/tag161.xml"/></Relationships>
</file>

<file path=ppt/slides/_rels/slide9.xml.rels><?xml version="1.0" encoding="UTF-8" standalone="yes"?>
<Relationships xmlns="http://schemas.openxmlformats.org/package/2006/relationships"><Relationship Id="rId9" Type="http://schemas.openxmlformats.org/officeDocument/2006/relationships/tags" Target="../tags/tag174.xml"/><Relationship Id="rId8" Type="http://schemas.openxmlformats.org/officeDocument/2006/relationships/tags" Target="../tags/tag173.xml"/><Relationship Id="rId7" Type="http://schemas.openxmlformats.org/officeDocument/2006/relationships/tags" Target="../tags/tag172.xml"/><Relationship Id="rId6" Type="http://schemas.openxmlformats.org/officeDocument/2006/relationships/tags" Target="../tags/tag171.xml"/><Relationship Id="rId5" Type="http://schemas.openxmlformats.org/officeDocument/2006/relationships/tags" Target="../tags/tag170.xml"/><Relationship Id="rId4" Type="http://schemas.openxmlformats.org/officeDocument/2006/relationships/tags" Target="../tags/tag169.xml"/><Relationship Id="rId3" Type="http://schemas.openxmlformats.org/officeDocument/2006/relationships/tags" Target="../tags/tag168.xml"/><Relationship Id="rId2" Type="http://schemas.openxmlformats.org/officeDocument/2006/relationships/tags" Target="../tags/tag167.xml"/><Relationship Id="rId14" Type="http://schemas.openxmlformats.org/officeDocument/2006/relationships/slideLayout" Target="../slideLayouts/slideLayout17.xml"/><Relationship Id="rId13" Type="http://schemas.openxmlformats.org/officeDocument/2006/relationships/tags" Target="../tags/tag178.xml"/><Relationship Id="rId12" Type="http://schemas.openxmlformats.org/officeDocument/2006/relationships/tags" Target="../tags/tag177.xml"/><Relationship Id="rId11" Type="http://schemas.openxmlformats.org/officeDocument/2006/relationships/tags" Target="../tags/tag176.xml"/><Relationship Id="rId10" Type="http://schemas.openxmlformats.org/officeDocument/2006/relationships/tags" Target="../tags/tag175.xml"/><Relationship Id="rId1" Type="http://schemas.openxmlformats.org/officeDocument/2006/relationships/tags" Target="../tags/tag16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标题 2"/>
          <p:cNvSpPr>
            <a:spLocks noGrp="1"/>
          </p:cNvSpPr>
          <p:nvPr>
            <p:ph type="ctrTitle"/>
            <p:custDataLst>
              <p:tags r:id="rId1"/>
            </p:custDataLst>
          </p:nvPr>
        </p:nvSpPr>
        <p:spPr>
          <a:xfrm>
            <a:off x="610870" y="1131472"/>
            <a:ext cx="10970260" cy="2152015"/>
          </a:xfrm>
        </p:spPr>
        <p:txBody>
          <a:bodyPr/>
          <a:lstStyle/>
          <a:p>
            <a:r>
              <a:rPr lang="zh-CN" altLang="en-US" spc="300">
                <a:latin typeface="Arial" panose="020B0604020202020204" pitchFamily="34" charset="0"/>
                <a:ea typeface="微软雅黑" panose="020B0503020204020204" charset="-122"/>
                <a:sym typeface="+mn-ea"/>
              </a:rPr>
              <a:t>济宁市民航事业发展中心文件</a:t>
            </a:r>
            <a:endParaRPr lang="zh-CN" altLang="en-US" spc="300">
              <a:latin typeface="Arial" panose="020B0604020202020204" pitchFamily="34" charset="0"/>
              <a:ea typeface="微软雅黑" panose="020B0503020204020204" charset="-122"/>
              <a:sym typeface="+mn-ea"/>
            </a:endParaRPr>
          </a:p>
        </p:txBody>
      </p:sp>
      <p:sp>
        <p:nvSpPr>
          <p:cNvPr id="6" name="文本占位符 2"/>
          <p:cNvSpPr txBox="1"/>
          <p:nvPr>
            <p:custDataLst>
              <p:tags r:id="rId2"/>
            </p:custDataLst>
          </p:nvPr>
        </p:nvSpPr>
        <p:spPr>
          <a:xfrm>
            <a:off x="3861594" y="4640347"/>
            <a:ext cx="4468813" cy="337185"/>
          </a:xfrm>
          <a:prstGeom prst="rect">
            <a:avLst/>
          </a:prstGeom>
        </p:spPr>
        <p:txBody>
          <a:bodyPr wrap="square">
            <a:normAutofit fontScale="90000"/>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Aft>
                <a:spcPts val="0"/>
              </a:spcAft>
              <a:buNone/>
            </a:pPr>
            <a:r>
              <a:rPr lang="zh-CN" altLang="en-US" spc="300">
                <a:latin typeface="Arial" panose="020B0604020202020204" pitchFamily="34" charset="0"/>
                <a:ea typeface="微软雅黑" panose="020B0503020204020204" charset="-122"/>
              </a:rPr>
              <a:t>演讲人</a:t>
            </a:r>
            <a:endParaRPr lang="zh-CN" altLang="en-US" spc="300">
              <a:latin typeface="Arial" panose="020B0604020202020204" pitchFamily="34" charset="0"/>
              <a:ea typeface="微软雅黑" panose="020B0503020204020204" charset="-122"/>
            </a:endParaRPr>
          </a:p>
        </p:txBody>
      </p:sp>
      <p:sp>
        <p:nvSpPr>
          <p:cNvPr id="8" name="文本占位符 2"/>
          <p:cNvSpPr txBox="1"/>
          <p:nvPr>
            <p:custDataLst>
              <p:tags r:id="rId3"/>
            </p:custDataLst>
          </p:nvPr>
        </p:nvSpPr>
        <p:spPr>
          <a:xfrm>
            <a:off x="3861594" y="4978901"/>
            <a:ext cx="4468813" cy="337185"/>
          </a:xfrm>
          <a:prstGeom prst="rect">
            <a:avLst/>
          </a:prstGeom>
        </p:spPr>
        <p:txBody>
          <a:bodyPr wrap="square">
            <a:normAutofit lnSpcReduction="20000"/>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Aft>
                <a:spcPts val="0"/>
              </a:spcAft>
              <a:buNone/>
            </a:pPr>
            <a:r>
              <a:rPr lang="zh-CN" altLang="en-US" sz="1555" spc="300">
                <a:latin typeface="Arial" panose="020B0604020202020204" pitchFamily="34" charset="0"/>
                <a:ea typeface="微软雅黑" panose="020B0503020204020204" charset="-122"/>
              </a:rPr>
              <a:t>2022年</a:t>
            </a:r>
            <a:endParaRPr lang="zh-CN" altLang="en-US" sz="1555" spc="300">
              <a:latin typeface="Arial" panose="020B0604020202020204" pitchFamily="34" charset="0"/>
              <a:ea typeface="微软雅黑" panose="020B0503020204020204" charset="-122"/>
            </a:endParaRPr>
          </a:p>
        </p:txBody>
      </p:sp>
    </p:spTree>
    <p:custDataLst>
      <p:tags r:id="rId4"/>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ea typeface="微软雅黑" panose="020B0503020204020204" charset="-122"/>
              <a:sym typeface="+mn-ea"/>
            </a:endParaRPr>
          </a:p>
        </p:txBody>
      </p:sp>
      <p:sp>
        <p:nvSpPr>
          <p:cNvPr id="7" name="Title 6"/>
          <p:cNvSpPr txBox="1"/>
          <p:nvPr>
            <p:custDataLst>
              <p:tags r:id="rId2"/>
            </p:custDataLst>
          </p:nvPr>
        </p:nvSpPr>
        <p:spPr>
          <a:xfrm>
            <a:off x="457200" y="608400"/>
            <a:ext cx="11278800" cy="626701"/>
          </a:xfrm>
          <a:prstGeom prst="rect">
            <a:avLst/>
          </a:prstGeom>
          <a:noFill/>
          <a:ln w="3175">
            <a:noFill/>
            <a:prstDash val="dash"/>
          </a:ln>
        </p:spPr>
        <p:txBody>
          <a:bodyPr wrap="square" lIns="72000" tIns="36000" rIns="72000" bIns="36000" anchor="t" anchorCtr="0">
            <a:normAutofit fontScale="9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工作要求</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custDataLst>
              <p:tags r:id="rId3"/>
            </p:custDataLst>
          </p:nvPr>
        </p:nvSpPr>
        <p:spPr>
          <a:xfrm>
            <a:off x="3196411" y="2095306"/>
            <a:ext cx="6522028" cy="1644643"/>
          </a:xfrm>
          <a:prstGeom prst="rect">
            <a:avLst/>
          </a:prstGeom>
          <a:noFill/>
        </p:spPr>
        <p:txBody>
          <a:bodyPr wrap="square" rtlCol="0" anchor="ctr" anchorCtr="0">
            <a:normAutofit lnSpcReduction="10000"/>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sym typeface="+mn-ea"/>
              </a:rPr>
              <a:t>强化责任落实。打赢蓝天保卫战是民航各级、全体干部职工义不容辞的政治责任，要把责任扛在肩上，抓在手中，落实在行动上，切实落实中心管理责任和机场公司主体责任，把责任细化落实到岗到人，层层压实责任，层层传导压力，真正做到守土有责、守土尽责、失职追责。机场公司要结合工作职责，认真对标对表，采取建立台账、销号落实等方式，推动大气污染防治工作精细化、科学化、制度化，形成齐抓共管的工作格局。</a:t>
            </a:r>
            <a:endParaRPr lang="zh-CN" altLang="en-US" sz="1300" spc="150">
              <a:solidFill>
                <a:schemeClr val="dk1">
                  <a:lumMod val="85000"/>
                  <a:lumOff val="15000"/>
                </a:schemeClr>
              </a:solidFill>
              <a:uFillTx/>
              <a:latin typeface="微软雅黑" panose="020B0503020204020204" charset="-122"/>
              <a:ea typeface="微软雅黑" panose="020B0503020204020204" charset="-122"/>
              <a:sym typeface="+mn-ea"/>
            </a:endParaRPr>
          </a:p>
        </p:txBody>
      </p:sp>
      <p:sp>
        <p:nvSpPr>
          <p:cNvPr id="20" name="矩形 19"/>
          <p:cNvSpPr/>
          <p:nvPr>
            <p:custDataLst>
              <p:tags r:id="rId4"/>
            </p:custDataLst>
          </p:nvPr>
        </p:nvSpPr>
        <p:spPr>
          <a:xfrm>
            <a:off x="2583413" y="2515592"/>
            <a:ext cx="380233" cy="1120080"/>
          </a:xfrm>
          <a:prstGeom prst="rect">
            <a:avLst/>
          </a:prstGeom>
          <a:gradFill>
            <a:gsLst>
              <a:gs pos="0">
                <a:srgbClr val="FFFFFF">
                  <a:alpha val="0"/>
                </a:srgbClr>
              </a:gs>
              <a:gs pos="100000">
                <a:srgbClr val="8590CA"/>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9" name="流程图: 决策 18"/>
          <p:cNvSpPr/>
          <p:nvPr>
            <p:custDataLst>
              <p:tags r:id="rId5"/>
            </p:custDataLst>
          </p:nvPr>
        </p:nvSpPr>
        <p:spPr>
          <a:xfrm>
            <a:off x="2475509" y="2180597"/>
            <a:ext cx="596041" cy="596006"/>
          </a:xfrm>
          <a:prstGeom prst="flowChartDecision">
            <a:avLst/>
          </a:prstGeom>
          <a:solidFill>
            <a:schemeClr val="accent1"/>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1" name="文本框 20"/>
          <p:cNvSpPr txBox="1"/>
          <p:nvPr>
            <p:custDataLst>
              <p:tags r:id="rId6"/>
            </p:custDataLst>
          </p:nvPr>
        </p:nvSpPr>
        <p:spPr>
          <a:xfrm>
            <a:off x="2587923" y="2208768"/>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1</a:t>
            </a:r>
            <a:endParaRPr lang="en-US" altLang="zh-CN" sz="2400" b="1" dirty="0">
              <a:solidFill>
                <a:schemeClr val="lt1"/>
              </a:solidFill>
              <a:latin typeface="微软雅黑" panose="020B0503020204020204" charset="-122"/>
              <a:ea typeface="微软雅黑" panose="020B0503020204020204" charset="-122"/>
            </a:endParaRPr>
          </a:p>
        </p:txBody>
      </p:sp>
      <p:sp>
        <p:nvSpPr>
          <p:cNvPr id="9" name="文本框 8"/>
          <p:cNvSpPr txBox="1"/>
          <p:nvPr>
            <p:custDataLst>
              <p:tags r:id="rId7"/>
            </p:custDataLst>
          </p:nvPr>
        </p:nvSpPr>
        <p:spPr>
          <a:xfrm>
            <a:off x="3196411" y="4201486"/>
            <a:ext cx="6522028" cy="1644643"/>
          </a:xfrm>
          <a:prstGeom prst="rect">
            <a:avLst/>
          </a:prstGeom>
          <a:noFill/>
        </p:spPr>
        <p:txBody>
          <a:bodyPr wrap="square" rtlCol="0" anchor="ctr" anchorCtr="0">
            <a:normAutofit/>
          </a:bodyPr>
          <a:p>
            <a:pPr>
              <a:lnSpc>
                <a:spcPct val="130000"/>
              </a:lnSpc>
            </a:pPr>
            <a:r>
              <a:rPr lang="zh-CN" altLang="en-US" sz="1300" spc="150">
                <a:solidFill>
                  <a:schemeClr val="dk1">
                    <a:lumMod val="85000"/>
                    <a:lumOff val="15000"/>
                  </a:schemeClr>
                </a:solidFill>
                <a:uFillTx/>
                <a:latin typeface="微软雅黑" panose="020B0503020204020204" charset="-122"/>
                <a:ea typeface="微软雅黑" panose="020B0503020204020204" charset="-122"/>
                <a:sym typeface="+mn-ea"/>
              </a:rPr>
              <a:t>强化督查调度。中心将通过召开会议、常态化督查、现场推进等形式，定期不定期调度民航冬季大气污染防治落实情况，并按照市委、市政府要求，强化跟踪问效，实行督办约谈、跟踪问效、年度目标责任书考核扣分等措施，推动责任落实，切实将民航大气污染防治工作抓紧、抓细、抓实。</a:t>
            </a:r>
            <a:endParaRPr lang="zh-CN" altLang="en-US" sz="1300" spc="150">
              <a:solidFill>
                <a:schemeClr val="dk1">
                  <a:lumMod val="85000"/>
                  <a:lumOff val="15000"/>
                </a:schemeClr>
              </a:solidFill>
              <a:uFillTx/>
              <a:latin typeface="微软雅黑" panose="020B0503020204020204" charset="-122"/>
              <a:ea typeface="微软雅黑" panose="020B0503020204020204" charset="-122"/>
              <a:sym typeface="+mn-ea"/>
            </a:endParaRPr>
          </a:p>
        </p:txBody>
      </p:sp>
      <p:sp>
        <p:nvSpPr>
          <p:cNvPr id="24" name="矩形 23"/>
          <p:cNvSpPr/>
          <p:nvPr>
            <p:custDataLst>
              <p:tags r:id="rId8"/>
            </p:custDataLst>
          </p:nvPr>
        </p:nvSpPr>
        <p:spPr>
          <a:xfrm>
            <a:off x="2583413" y="4616635"/>
            <a:ext cx="380233" cy="1120080"/>
          </a:xfrm>
          <a:prstGeom prst="rect">
            <a:avLst/>
          </a:prstGeom>
          <a:gradFill>
            <a:gsLst>
              <a:gs pos="0">
                <a:srgbClr val="FFFFFF">
                  <a:alpha val="0"/>
                </a:srgbClr>
              </a:gs>
              <a:gs pos="100000">
                <a:srgbClr val="8EAADC"/>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5" name="流程图: 决策 24"/>
          <p:cNvSpPr/>
          <p:nvPr>
            <p:custDataLst>
              <p:tags r:id="rId9"/>
            </p:custDataLst>
          </p:nvPr>
        </p:nvSpPr>
        <p:spPr>
          <a:xfrm>
            <a:off x="2475509" y="4281638"/>
            <a:ext cx="596041" cy="596006"/>
          </a:xfrm>
          <a:prstGeom prst="flowChartDecision">
            <a:avLst/>
          </a:prstGeom>
          <a:solidFill>
            <a:schemeClr val="accent2"/>
          </a:solidFill>
          <a:ln>
            <a:noFill/>
          </a:ln>
          <a:effectLst>
            <a:outerShdw blurRad="254000" dist="76200" dir="5400000" algn="t" rotWithShape="0">
              <a:schemeClr val="dk1">
                <a:alpha val="2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6" name="文本框 25"/>
          <p:cNvSpPr txBox="1"/>
          <p:nvPr>
            <p:custDataLst>
              <p:tags r:id="rId10"/>
            </p:custDataLst>
          </p:nvPr>
        </p:nvSpPr>
        <p:spPr>
          <a:xfrm>
            <a:off x="2598314" y="4320200"/>
            <a:ext cx="285175" cy="461665"/>
          </a:xfrm>
          <a:prstGeom prst="rect">
            <a:avLst/>
          </a:prstGeom>
          <a:noFill/>
        </p:spPr>
        <p:txBody>
          <a:bodyPr wrap="square" rtlCol="0" anchor="ctr" anchorCtr="0">
            <a:normAutofit fontScale="70000"/>
          </a:bodyPr>
          <a:p>
            <a:r>
              <a:rPr lang="en-US" altLang="zh-CN" sz="2400" b="1" dirty="0">
                <a:solidFill>
                  <a:schemeClr val="lt1"/>
                </a:solidFill>
                <a:latin typeface="微软雅黑" panose="020B0503020204020204" charset="-122"/>
                <a:ea typeface="微软雅黑" panose="020B0503020204020204" charset="-122"/>
              </a:rPr>
              <a:t>2</a:t>
            </a:r>
            <a:endParaRPr lang="en-US" altLang="zh-CN" sz="2400" b="1" dirty="0">
              <a:solidFill>
                <a:schemeClr val="lt1"/>
              </a:solidFill>
              <a:latin typeface="微软雅黑" panose="020B0503020204020204" charset="-122"/>
              <a:ea typeface="微软雅黑" panose="020B0503020204020204" charset="-122"/>
            </a:endParaRPr>
          </a:p>
        </p:txBody>
      </p:sp>
    </p:spTree>
    <p:custDataLst>
      <p:tags r:id="rId1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微软雅黑" panose="020B0503020204020204" charset="-122"/>
            </a:endParaRPr>
          </a:p>
        </p:txBody>
      </p:sp>
      <p:sp>
        <p:nvSpPr>
          <p:cNvPr id="6" name="矩形 5"/>
          <p:cNvSpPr/>
          <p:nvPr>
            <p:custDataLst>
              <p:tags r:id="rId2"/>
            </p:custDataLst>
          </p:nvPr>
        </p:nvSpPr>
        <p:spPr>
          <a:xfrm>
            <a:off x="8134294" y="609600"/>
            <a:ext cx="3352827" cy="4114833"/>
          </a:xfrm>
          <a:prstGeom prst="rect">
            <a:avLst/>
          </a:prstGeom>
          <a:noFill/>
          <a:ln w="381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3"/>
            </p:custDataLst>
          </p:nvPr>
        </p:nvSpPr>
        <p:spPr>
          <a:xfrm>
            <a:off x="914400" y="1691381"/>
            <a:ext cx="4267200" cy="702944"/>
          </a:xfrm>
          <a:prstGeom prst="rect">
            <a:avLst/>
          </a:prstGeom>
          <a:noFill/>
        </p:spPr>
        <p:txBody>
          <a:bodyPr wrap="square" lIns="63500" tIns="25400" rIns="63500" bIns="25400" rtlCol="0" anchor="b" anchorCtr="0">
            <a:normAutofit/>
          </a:bodyPr>
          <a:p>
            <a:pPr algn="l"/>
            <a:r>
              <a:rPr lang="zh-CN" altLang="zh-CN" sz="4000" b="1" spc="160" dirty="0">
                <a:solidFill>
                  <a:schemeClr val="dk1"/>
                </a:solidFill>
                <a:uFillTx/>
                <a:latin typeface="微软雅黑" panose="020B0503020204020204" charset="-122"/>
                <a:ea typeface="微软雅黑" panose="020B0503020204020204" charset="-122"/>
              </a:rPr>
              <a:t>工作要求</a:t>
            </a:r>
            <a:endParaRPr lang="zh-CN" altLang="zh-CN" sz="4000" b="1" spc="160" dirty="0">
              <a:solidFill>
                <a:schemeClr val="dk1"/>
              </a:solidFill>
              <a:uFillTx/>
              <a:latin typeface="微软雅黑" panose="020B0503020204020204" charset="-122"/>
              <a:ea typeface="微软雅黑" panose="020B0503020204020204" charset="-122"/>
            </a:endParaRPr>
          </a:p>
        </p:txBody>
      </p:sp>
      <p:sp>
        <p:nvSpPr>
          <p:cNvPr id="11" name="Title 6"/>
          <p:cNvSpPr txBox="1"/>
          <p:nvPr>
            <p:custDataLst>
              <p:tags r:id="rId4"/>
            </p:custDataLst>
          </p:nvPr>
        </p:nvSpPr>
        <p:spPr>
          <a:xfrm>
            <a:off x="914400" y="2545352"/>
            <a:ext cx="4267200" cy="2621267"/>
          </a:xfrm>
          <a:prstGeom prst="rect">
            <a:avLst/>
          </a:prstGeom>
          <a:noFill/>
          <a:ln w="3175">
            <a:noFill/>
            <a:prstDash val="dash"/>
          </a:ln>
        </p:spPr>
        <p:txBody>
          <a:bodyPr wrap="square" lIns="63500" tIns="25400" rIns="63500" bIns="25400" anchor="t" anchorCtr="0">
            <a:normAutofit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强化宣传引导。中心和机场公司定期开展大气污染防治法律法规和相关知识培训，利用微信公众号、机场网站和电子屏、条幅等多种形式，面向干部职工和乘客进行宣传引导，倡导全社会低碳、循环、可持续的生产生活方式。</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5"/>
            </p:custDataLst>
          </p:nvPr>
        </p:nvPicPr>
        <p:blipFill rotWithShape="1">
          <a:blip r:embed="rId6" cstate="print">
            <a:extLst>
              <a:ext uri="{28A0092B-C50C-407E-A947-70E740481C1C}">
                <a14:useLocalDpi xmlns:a14="http://schemas.microsoft.com/office/drawing/2010/main" val="0"/>
              </a:ext>
            </a:extLst>
          </a:blip>
          <a:srcRect l="141" r="50000"/>
          <a:stretch>
            <a:fillRect/>
          </a:stretch>
        </p:blipFill>
        <p:spPr>
          <a:xfrm>
            <a:off x="5791080" y="914400"/>
            <a:ext cx="5391150" cy="5334000"/>
          </a:xfrm>
          <a:custGeom>
            <a:avLst/>
            <a:gdLst/>
            <a:ahLst/>
            <a:cxnLst>
              <a:cxn ang="3">
                <a:pos x="hc" y="t"/>
              </a:cxn>
              <a:cxn ang="cd2">
                <a:pos x="l" y="vc"/>
              </a:cxn>
              <a:cxn ang="cd4">
                <a:pos x="hc" y="b"/>
              </a:cxn>
              <a:cxn ang="0">
                <a:pos x="r" y="vc"/>
              </a:cxn>
            </a:cxnLst>
            <a:rect l="l" t="t" r="r" b="b"/>
            <a:pathLst>
              <a:path w="8160" h="8400">
                <a:moveTo>
                  <a:pt x="0" y="0"/>
                </a:moveTo>
                <a:lnTo>
                  <a:pt x="8160" y="0"/>
                </a:lnTo>
                <a:lnTo>
                  <a:pt x="8160" y="8400"/>
                </a:lnTo>
                <a:lnTo>
                  <a:pt x="0" y="8400"/>
                </a:lnTo>
                <a:lnTo>
                  <a:pt x="0" y="0"/>
                </a:lnTo>
                <a:close/>
              </a:path>
            </a:pathLst>
          </a:custGeom>
        </p:spPr>
      </p:pic>
    </p:spTree>
    <p:custDataLst>
      <p:tags r:id="rId7"/>
    </p:custData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latin typeface="Arial" panose="020B0604020202020204" pitchFamily="34" charset="0"/>
              </a:rPr>
              <a:t>感谢聆听</a:t>
            </a:r>
            <a:endParaRPr lang="zh-CN" altLang="en-US" dirty="0">
              <a:latin typeface="Arial" panose="020B0604020202020204" pitchFamily="34" charset="0"/>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8" name="文本框 37"/>
          <p:cNvSpPr txBox="1"/>
          <p:nvPr>
            <p:custDataLst>
              <p:tags r:id="rId1"/>
            </p:custDataLst>
          </p:nvPr>
        </p:nvSpPr>
        <p:spPr>
          <a:xfrm>
            <a:off x="940411" y="2895431"/>
            <a:ext cx="3288080" cy="769313"/>
          </a:xfrm>
          <a:prstGeom prst="rect">
            <a:avLst/>
          </a:prstGeom>
          <a:noFill/>
        </p:spPr>
        <p:txBody>
          <a:bodyPr wrap="square" lIns="90000" tIns="46800" rIns="90000" bIns="46800" rtlCol="0">
            <a:normAutofit fontScale="90000"/>
            <a:scene3d>
              <a:camera prst="orthographicFront"/>
              <a:lightRig rig="threePt" dir="t"/>
            </a:scene3d>
            <a:sp3d contourW="12700"/>
          </a:bodyPr>
          <a:lstStyle/>
          <a:p>
            <a:pPr algn="ctr" defTabSz="913765"/>
            <a:r>
              <a:rPr lang="en-US" altLang="zh-CN" sz="4400" b="1" dirty="0">
                <a:solidFill>
                  <a:schemeClr val="lt1">
                    <a:lumMod val="50000"/>
                  </a:schemeClr>
                </a:solidFill>
                <a:latin typeface="微软雅黑" panose="020B0503020204020204" charset="-122"/>
                <a:ea typeface="微软雅黑" panose="020B0503020204020204" charset="-122"/>
              </a:rPr>
              <a:t>CONTENTS</a:t>
            </a:r>
            <a:endParaRPr lang="en-US" altLang="zh-CN" sz="4400" b="1" dirty="0">
              <a:solidFill>
                <a:schemeClr val="lt1">
                  <a:lumMod val="50000"/>
                </a:schemeClr>
              </a:solidFill>
              <a:latin typeface="微软雅黑" panose="020B0503020204020204" charset="-122"/>
              <a:ea typeface="微软雅黑" panose="020B0503020204020204" charset="-122"/>
            </a:endParaRPr>
          </a:p>
        </p:txBody>
      </p:sp>
      <p:sp>
        <p:nvSpPr>
          <p:cNvPr id="5" name="文本框 4"/>
          <p:cNvSpPr txBox="1"/>
          <p:nvPr>
            <p:custDataLst>
              <p:tags r:id="rId2"/>
            </p:custDataLst>
          </p:nvPr>
        </p:nvSpPr>
        <p:spPr>
          <a:xfrm>
            <a:off x="7228840" y="1014730"/>
            <a:ext cx="4824095" cy="573405"/>
          </a:xfrm>
          <a:prstGeom prst="rect">
            <a:avLst/>
          </a:prstGeom>
          <a:noFill/>
        </p:spPr>
        <p:txBody>
          <a:bodyPr wrap="square" lIns="90000" tIns="46800" rIns="90000" bIns="46800" rtlCol="0" anchor="ctr" anchorCtr="0">
            <a:noAutofit/>
            <a:scene3d>
              <a:camera prst="orthographicFront"/>
              <a:lightRig rig="threePt" dir="t"/>
            </a:scene3d>
            <a:sp3d contourW="12700"/>
          </a:bodyPr>
          <a:lstStyle/>
          <a:p>
            <a:pPr defTabSz="913765"/>
            <a:r>
              <a:rPr lang="zh-CN" altLang="en-US" sz="2400"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rPr>
              <a:t>2022年冬季大气污染防治攻坚实施方案</a:t>
            </a:r>
            <a:endParaRPr lang="zh-CN" altLang="en-US" sz="2400" b="1" dirty="0">
              <a:solidFill>
                <a:schemeClr val="dk1">
                  <a:lumMod val="65000"/>
                  <a:lumOff val="35000"/>
                </a:schemeClr>
              </a:solidFill>
              <a:latin typeface="微软雅黑" panose="020B0503020204020204" charset="-122"/>
              <a:ea typeface="微软雅黑" panose="020B0503020204020204" charset="-122"/>
              <a:cs typeface="微软雅黑" panose="020B0503020204020204" charset="-122"/>
            </a:endParaRPr>
          </a:p>
        </p:txBody>
      </p:sp>
      <p:grpSp>
        <p:nvGrpSpPr>
          <p:cNvPr id="3" name="组合 2"/>
          <p:cNvGrpSpPr/>
          <p:nvPr>
            <p:custDataLst>
              <p:tags r:id="rId3"/>
            </p:custDataLst>
          </p:nvPr>
        </p:nvGrpSpPr>
        <p:grpSpPr>
          <a:xfrm>
            <a:off x="6431915" y="992664"/>
            <a:ext cx="572770" cy="572770"/>
            <a:chOff x="10129" y="937"/>
            <a:chExt cx="902" cy="902"/>
          </a:xfrm>
        </p:grpSpPr>
        <p:sp>
          <p:nvSpPr>
            <p:cNvPr id="26" name="矩形 25"/>
            <p:cNvSpPr/>
            <p:nvPr>
              <p:custDataLst>
                <p:tags r:id="rId4"/>
              </p:custDataLst>
            </p:nvPr>
          </p:nvSpPr>
          <p:spPr>
            <a:xfrm>
              <a:off x="10129" y="937"/>
              <a:ext cx="903" cy="903"/>
            </a:xfrm>
            <a:prstGeom prst="rect">
              <a:avLst/>
            </a:prstGeom>
            <a:solidFill>
              <a:schemeClr val="accent1"/>
            </a:solidFill>
            <a:ln>
              <a:noFill/>
            </a:ln>
            <a:effectLst>
              <a:outerShdw blurRad="406400" dist="241300" dir="2700000" algn="tl"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algn="ctr"/>
              <a:endParaRPr lang="zh-CN" altLang="en-US" sz="1800">
                <a:solidFill>
                  <a:schemeClr val="lt1"/>
                </a:solidFill>
                <a:latin typeface="微软雅黑" panose="020B0503020204020204" charset="-122"/>
                <a:ea typeface="微软雅黑" panose="020B0503020204020204" charset="-122"/>
              </a:endParaRPr>
            </a:p>
          </p:txBody>
        </p:sp>
        <p:sp>
          <p:nvSpPr>
            <p:cNvPr id="43" name="矩形 29"/>
            <p:cNvSpPr/>
            <p:nvPr>
              <p:custDataLst>
                <p:tags r:id="rId5"/>
              </p:custDataLst>
            </p:nvPr>
          </p:nvSpPr>
          <p:spPr>
            <a:xfrm>
              <a:off x="10377" y="1237"/>
              <a:ext cx="408" cy="303"/>
            </a:xfrm>
            <a:custGeom>
              <a:avLst/>
              <a:gdLst>
                <a:gd name="connsiteX0" fmla="*/ 9246 w 338138"/>
                <a:gd name="connsiteY0" fmla="*/ 217487 h 250825"/>
                <a:gd name="connsiteX1" fmla="*/ 328892 w 338138"/>
                <a:gd name="connsiteY1" fmla="*/ 217487 h 250825"/>
                <a:gd name="connsiteX2" fmla="*/ 338138 w 338138"/>
                <a:gd name="connsiteY2" fmla="*/ 226822 h 250825"/>
                <a:gd name="connsiteX3" fmla="*/ 314363 w 338138"/>
                <a:gd name="connsiteY3" fmla="*/ 250825 h 250825"/>
                <a:gd name="connsiteX4" fmla="*/ 23775 w 338138"/>
                <a:gd name="connsiteY4" fmla="*/ 250825 h 250825"/>
                <a:gd name="connsiteX5" fmla="*/ 0 w 338138"/>
                <a:gd name="connsiteY5" fmla="*/ 226822 h 250825"/>
                <a:gd name="connsiteX6" fmla="*/ 9246 w 338138"/>
                <a:gd name="connsiteY6" fmla="*/ 217487 h 250825"/>
                <a:gd name="connsiteX7" fmla="*/ 100182 w 338138"/>
                <a:gd name="connsiteY7" fmla="*/ 100012 h 250825"/>
                <a:gd name="connsiteX8" fmla="*/ 123655 w 338138"/>
                <a:gd name="connsiteY8" fmla="*/ 100012 h 250825"/>
                <a:gd name="connsiteX9" fmla="*/ 130175 w 338138"/>
                <a:gd name="connsiteY9" fmla="*/ 106705 h 250825"/>
                <a:gd name="connsiteX10" fmla="*/ 130175 w 338138"/>
                <a:gd name="connsiteY10" fmla="*/ 161583 h 250825"/>
                <a:gd name="connsiteX11" fmla="*/ 123655 w 338138"/>
                <a:gd name="connsiteY11" fmla="*/ 168275 h 250825"/>
                <a:gd name="connsiteX12" fmla="*/ 100182 w 338138"/>
                <a:gd name="connsiteY12" fmla="*/ 168275 h 250825"/>
                <a:gd name="connsiteX13" fmla="*/ 93662 w 338138"/>
                <a:gd name="connsiteY13" fmla="*/ 161583 h 250825"/>
                <a:gd name="connsiteX14" fmla="*/ 93662 w 338138"/>
                <a:gd name="connsiteY14" fmla="*/ 106705 h 250825"/>
                <a:gd name="connsiteX15" fmla="*/ 100182 w 338138"/>
                <a:gd name="connsiteY15" fmla="*/ 100012 h 250825"/>
                <a:gd name="connsiteX16" fmla="*/ 157332 w 338138"/>
                <a:gd name="connsiteY16" fmla="*/ 77787 h 250825"/>
                <a:gd name="connsiteX17" fmla="*/ 180805 w 338138"/>
                <a:gd name="connsiteY17" fmla="*/ 77787 h 250825"/>
                <a:gd name="connsiteX18" fmla="*/ 187325 w 338138"/>
                <a:gd name="connsiteY18" fmla="*/ 84441 h 250825"/>
                <a:gd name="connsiteX19" fmla="*/ 187325 w 338138"/>
                <a:gd name="connsiteY19" fmla="*/ 161622 h 250825"/>
                <a:gd name="connsiteX20" fmla="*/ 180805 w 338138"/>
                <a:gd name="connsiteY20" fmla="*/ 168275 h 250825"/>
                <a:gd name="connsiteX21" fmla="*/ 157332 w 338138"/>
                <a:gd name="connsiteY21" fmla="*/ 168275 h 250825"/>
                <a:gd name="connsiteX22" fmla="*/ 150812 w 338138"/>
                <a:gd name="connsiteY22" fmla="*/ 161622 h 250825"/>
                <a:gd name="connsiteX23" fmla="*/ 150812 w 338138"/>
                <a:gd name="connsiteY23" fmla="*/ 84441 h 250825"/>
                <a:gd name="connsiteX24" fmla="*/ 157332 w 338138"/>
                <a:gd name="connsiteY24" fmla="*/ 77787 h 250825"/>
                <a:gd name="connsiteX25" fmla="*/ 216070 w 338138"/>
                <a:gd name="connsiteY25" fmla="*/ 49212 h 250825"/>
                <a:gd name="connsiteX26" fmla="*/ 239543 w 338138"/>
                <a:gd name="connsiteY26" fmla="*/ 49212 h 250825"/>
                <a:gd name="connsiteX27" fmla="*/ 246063 w 338138"/>
                <a:gd name="connsiteY27" fmla="*/ 55827 h 250825"/>
                <a:gd name="connsiteX28" fmla="*/ 246063 w 338138"/>
                <a:gd name="connsiteY28" fmla="*/ 161661 h 250825"/>
                <a:gd name="connsiteX29" fmla="*/ 239543 w 338138"/>
                <a:gd name="connsiteY29" fmla="*/ 168275 h 250825"/>
                <a:gd name="connsiteX30" fmla="*/ 216070 w 338138"/>
                <a:gd name="connsiteY30" fmla="*/ 168275 h 250825"/>
                <a:gd name="connsiteX31" fmla="*/ 209550 w 338138"/>
                <a:gd name="connsiteY31" fmla="*/ 161661 h 250825"/>
                <a:gd name="connsiteX32" fmla="*/ 209550 w 338138"/>
                <a:gd name="connsiteY32" fmla="*/ 55827 h 250825"/>
                <a:gd name="connsiteX33" fmla="*/ 216070 w 338138"/>
                <a:gd name="connsiteY33" fmla="*/ 49212 h 250825"/>
                <a:gd name="connsiteX34" fmla="*/ 53428 w 338138"/>
                <a:gd name="connsiteY34" fmla="*/ 22225 h 250825"/>
                <a:gd name="connsiteX35" fmla="*/ 50800 w 338138"/>
                <a:gd name="connsiteY35" fmla="*/ 24858 h 250825"/>
                <a:gd name="connsiteX36" fmla="*/ 50800 w 338138"/>
                <a:gd name="connsiteY36" fmla="*/ 182834 h 250825"/>
                <a:gd name="connsiteX37" fmla="*/ 53428 w 338138"/>
                <a:gd name="connsiteY37" fmla="*/ 184150 h 250825"/>
                <a:gd name="connsiteX38" fmla="*/ 284710 w 338138"/>
                <a:gd name="connsiteY38" fmla="*/ 184150 h 250825"/>
                <a:gd name="connsiteX39" fmla="*/ 287338 w 338138"/>
                <a:gd name="connsiteY39" fmla="*/ 182834 h 250825"/>
                <a:gd name="connsiteX40" fmla="*/ 287338 w 338138"/>
                <a:gd name="connsiteY40" fmla="*/ 24858 h 250825"/>
                <a:gd name="connsiteX41" fmla="*/ 284710 w 338138"/>
                <a:gd name="connsiteY41" fmla="*/ 22225 h 250825"/>
                <a:gd name="connsiteX42" fmla="*/ 53428 w 338138"/>
                <a:gd name="connsiteY42" fmla="*/ 22225 h 250825"/>
                <a:gd name="connsiteX43" fmla="*/ 53663 w 338138"/>
                <a:gd name="connsiteY43" fmla="*/ 0 h 250825"/>
                <a:gd name="connsiteX44" fmla="*/ 286062 w 338138"/>
                <a:gd name="connsiteY44" fmla="*/ 0 h 250825"/>
                <a:gd name="connsiteX45" fmla="*/ 311150 w 338138"/>
                <a:gd name="connsiteY45" fmla="*/ 25008 h 250825"/>
                <a:gd name="connsiteX46" fmla="*/ 311150 w 338138"/>
                <a:gd name="connsiteY46" fmla="*/ 182955 h 250825"/>
                <a:gd name="connsiteX47" fmla="*/ 286062 w 338138"/>
                <a:gd name="connsiteY47" fmla="*/ 207963 h 250825"/>
                <a:gd name="connsiteX48" fmla="*/ 53663 w 338138"/>
                <a:gd name="connsiteY48" fmla="*/ 207963 h 250825"/>
                <a:gd name="connsiteX49" fmla="*/ 28575 w 338138"/>
                <a:gd name="connsiteY49" fmla="*/ 182955 h 250825"/>
                <a:gd name="connsiteX50" fmla="*/ 28575 w 338138"/>
                <a:gd name="connsiteY50" fmla="*/ 25008 h 250825"/>
                <a:gd name="connsiteX51" fmla="*/ 53663 w 338138"/>
                <a:gd name="connsiteY51" fmla="*/ 0 h 25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8138" h="250825">
                  <a:moveTo>
                    <a:pt x="9246" y="217487"/>
                  </a:moveTo>
                  <a:cubicBezTo>
                    <a:pt x="9246" y="217487"/>
                    <a:pt x="9246" y="217487"/>
                    <a:pt x="328892" y="217487"/>
                  </a:cubicBezTo>
                  <a:cubicBezTo>
                    <a:pt x="334176" y="217487"/>
                    <a:pt x="338138" y="221488"/>
                    <a:pt x="338138" y="226822"/>
                  </a:cubicBezTo>
                  <a:cubicBezTo>
                    <a:pt x="338138" y="240157"/>
                    <a:pt x="327571" y="250825"/>
                    <a:pt x="314363" y="250825"/>
                  </a:cubicBezTo>
                  <a:cubicBezTo>
                    <a:pt x="314363" y="250825"/>
                    <a:pt x="314363" y="250825"/>
                    <a:pt x="23775" y="250825"/>
                  </a:cubicBezTo>
                  <a:cubicBezTo>
                    <a:pt x="10567" y="250825"/>
                    <a:pt x="0" y="240157"/>
                    <a:pt x="0" y="226822"/>
                  </a:cubicBezTo>
                  <a:cubicBezTo>
                    <a:pt x="0" y="221488"/>
                    <a:pt x="3962" y="217487"/>
                    <a:pt x="9246" y="217487"/>
                  </a:cubicBezTo>
                  <a:close/>
                  <a:moveTo>
                    <a:pt x="100182" y="100012"/>
                  </a:moveTo>
                  <a:cubicBezTo>
                    <a:pt x="100182" y="100012"/>
                    <a:pt x="100182" y="100012"/>
                    <a:pt x="123655" y="100012"/>
                  </a:cubicBezTo>
                  <a:cubicBezTo>
                    <a:pt x="127567" y="100012"/>
                    <a:pt x="130175" y="102689"/>
                    <a:pt x="130175" y="106705"/>
                  </a:cubicBezTo>
                  <a:cubicBezTo>
                    <a:pt x="130175" y="106705"/>
                    <a:pt x="130175" y="106705"/>
                    <a:pt x="130175" y="161583"/>
                  </a:cubicBezTo>
                  <a:cubicBezTo>
                    <a:pt x="130175" y="165598"/>
                    <a:pt x="127567" y="168275"/>
                    <a:pt x="123655" y="168275"/>
                  </a:cubicBezTo>
                  <a:cubicBezTo>
                    <a:pt x="123655" y="168275"/>
                    <a:pt x="123655" y="168275"/>
                    <a:pt x="100182" y="168275"/>
                  </a:cubicBezTo>
                  <a:cubicBezTo>
                    <a:pt x="96270" y="168275"/>
                    <a:pt x="93662" y="165598"/>
                    <a:pt x="93662" y="161583"/>
                  </a:cubicBezTo>
                  <a:cubicBezTo>
                    <a:pt x="93662" y="161583"/>
                    <a:pt x="93662" y="161583"/>
                    <a:pt x="93662" y="106705"/>
                  </a:cubicBezTo>
                  <a:cubicBezTo>
                    <a:pt x="93662" y="102689"/>
                    <a:pt x="96270" y="100012"/>
                    <a:pt x="100182" y="100012"/>
                  </a:cubicBezTo>
                  <a:close/>
                  <a:moveTo>
                    <a:pt x="157332" y="77787"/>
                  </a:moveTo>
                  <a:cubicBezTo>
                    <a:pt x="157332" y="77787"/>
                    <a:pt x="157332" y="77787"/>
                    <a:pt x="180805" y="77787"/>
                  </a:cubicBezTo>
                  <a:cubicBezTo>
                    <a:pt x="184717" y="77787"/>
                    <a:pt x="187325" y="81779"/>
                    <a:pt x="187325" y="84441"/>
                  </a:cubicBezTo>
                  <a:cubicBezTo>
                    <a:pt x="187325" y="84441"/>
                    <a:pt x="187325" y="84441"/>
                    <a:pt x="187325" y="161622"/>
                  </a:cubicBezTo>
                  <a:cubicBezTo>
                    <a:pt x="187325" y="165614"/>
                    <a:pt x="184717" y="168275"/>
                    <a:pt x="180805" y="168275"/>
                  </a:cubicBezTo>
                  <a:cubicBezTo>
                    <a:pt x="180805" y="168275"/>
                    <a:pt x="180805" y="168275"/>
                    <a:pt x="157332" y="168275"/>
                  </a:cubicBezTo>
                  <a:cubicBezTo>
                    <a:pt x="153420" y="168275"/>
                    <a:pt x="150812" y="165614"/>
                    <a:pt x="150812" y="161622"/>
                  </a:cubicBezTo>
                  <a:cubicBezTo>
                    <a:pt x="150812" y="161622"/>
                    <a:pt x="150812" y="161622"/>
                    <a:pt x="150812" y="84441"/>
                  </a:cubicBezTo>
                  <a:cubicBezTo>
                    <a:pt x="150812" y="81779"/>
                    <a:pt x="153420" y="77787"/>
                    <a:pt x="157332" y="77787"/>
                  </a:cubicBezTo>
                  <a:close/>
                  <a:moveTo>
                    <a:pt x="216070" y="49212"/>
                  </a:moveTo>
                  <a:cubicBezTo>
                    <a:pt x="216070" y="49212"/>
                    <a:pt x="216070" y="49212"/>
                    <a:pt x="239543" y="49212"/>
                  </a:cubicBezTo>
                  <a:cubicBezTo>
                    <a:pt x="243455" y="49212"/>
                    <a:pt x="246063" y="51858"/>
                    <a:pt x="246063" y="55827"/>
                  </a:cubicBezTo>
                  <a:cubicBezTo>
                    <a:pt x="246063" y="55827"/>
                    <a:pt x="246063" y="55827"/>
                    <a:pt x="246063" y="161661"/>
                  </a:cubicBezTo>
                  <a:cubicBezTo>
                    <a:pt x="246063" y="165629"/>
                    <a:pt x="243455" y="168275"/>
                    <a:pt x="239543" y="168275"/>
                  </a:cubicBezTo>
                  <a:cubicBezTo>
                    <a:pt x="239543" y="168275"/>
                    <a:pt x="239543" y="168275"/>
                    <a:pt x="216070" y="168275"/>
                  </a:cubicBezTo>
                  <a:cubicBezTo>
                    <a:pt x="212158" y="168275"/>
                    <a:pt x="209550" y="165629"/>
                    <a:pt x="209550" y="161661"/>
                  </a:cubicBezTo>
                  <a:cubicBezTo>
                    <a:pt x="209550" y="161661"/>
                    <a:pt x="209550" y="161661"/>
                    <a:pt x="209550" y="55827"/>
                  </a:cubicBezTo>
                  <a:cubicBezTo>
                    <a:pt x="209550" y="51858"/>
                    <a:pt x="212158" y="49212"/>
                    <a:pt x="216070" y="49212"/>
                  </a:cubicBezTo>
                  <a:close/>
                  <a:moveTo>
                    <a:pt x="53428" y="22225"/>
                  </a:moveTo>
                  <a:cubicBezTo>
                    <a:pt x="52114" y="22225"/>
                    <a:pt x="50800" y="23541"/>
                    <a:pt x="50800" y="24858"/>
                  </a:cubicBezTo>
                  <a:lnTo>
                    <a:pt x="50800" y="182834"/>
                  </a:lnTo>
                  <a:cubicBezTo>
                    <a:pt x="50800" y="184150"/>
                    <a:pt x="52114" y="184150"/>
                    <a:pt x="53428" y="184150"/>
                  </a:cubicBezTo>
                  <a:cubicBezTo>
                    <a:pt x="53428" y="184150"/>
                    <a:pt x="53428" y="184150"/>
                    <a:pt x="284710" y="184150"/>
                  </a:cubicBezTo>
                  <a:cubicBezTo>
                    <a:pt x="286024" y="184150"/>
                    <a:pt x="287338" y="184150"/>
                    <a:pt x="287338" y="182834"/>
                  </a:cubicBezTo>
                  <a:cubicBezTo>
                    <a:pt x="287338" y="182834"/>
                    <a:pt x="287338" y="182834"/>
                    <a:pt x="287338" y="24858"/>
                  </a:cubicBezTo>
                  <a:cubicBezTo>
                    <a:pt x="287338" y="23541"/>
                    <a:pt x="286024" y="22225"/>
                    <a:pt x="284710" y="22225"/>
                  </a:cubicBezTo>
                  <a:cubicBezTo>
                    <a:pt x="284710" y="22225"/>
                    <a:pt x="284710" y="22225"/>
                    <a:pt x="53428" y="22225"/>
                  </a:cubicBezTo>
                  <a:close/>
                  <a:moveTo>
                    <a:pt x="53663" y="0"/>
                  </a:moveTo>
                  <a:cubicBezTo>
                    <a:pt x="53663" y="0"/>
                    <a:pt x="53663" y="0"/>
                    <a:pt x="286062" y="0"/>
                  </a:cubicBezTo>
                  <a:cubicBezTo>
                    <a:pt x="300587" y="0"/>
                    <a:pt x="311150" y="10530"/>
                    <a:pt x="311150" y="25008"/>
                  </a:cubicBezTo>
                  <a:cubicBezTo>
                    <a:pt x="311150" y="25008"/>
                    <a:pt x="311150" y="25008"/>
                    <a:pt x="311150" y="182955"/>
                  </a:cubicBezTo>
                  <a:cubicBezTo>
                    <a:pt x="311150" y="196117"/>
                    <a:pt x="300587" y="207963"/>
                    <a:pt x="286062" y="207963"/>
                  </a:cubicBezTo>
                  <a:cubicBezTo>
                    <a:pt x="286062" y="207963"/>
                    <a:pt x="286062" y="207963"/>
                    <a:pt x="53663" y="207963"/>
                  </a:cubicBezTo>
                  <a:cubicBezTo>
                    <a:pt x="39138" y="207963"/>
                    <a:pt x="28575" y="196117"/>
                    <a:pt x="28575" y="182955"/>
                  </a:cubicBezTo>
                  <a:cubicBezTo>
                    <a:pt x="28575" y="182955"/>
                    <a:pt x="28575" y="182955"/>
                    <a:pt x="28575" y="25008"/>
                  </a:cubicBezTo>
                  <a:cubicBezTo>
                    <a:pt x="28575" y="10530"/>
                    <a:pt x="39138" y="0"/>
                    <a:pt x="53663" y="0"/>
                  </a:cubicBezTo>
                  <a:close/>
                </a:path>
              </a:pathLst>
            </a:custGeom>
            <a:solidFill>
              <a:schemeClr val="l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6800" rIns="90000" bIns="46800" numCol="1" spcCol="0" rtlCol="0" fromWordArt="0" anchor="ctr" anchorCtr="0" forceAA="0" compatLnSpc="1">
              <a:normAutofit fontScale="30000" lnSpcReduction="20000"/>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800">
                <a:solidFill>
                  <a:schemeClr val="lt1"/>
                </a:solidFill>
                <a:latin typeface="微软雅黑" panose="020B0503020204020204" charset="-122"/>
                <a:ea typeface="微软雅黑" panose="020B0503020204020204" charset="-122"/>
              </a:endParaRPr>
            </a:p>
          </p:txBody>
        </p:sp>
      </p:grpSp>
      <p:sp>
        <p:nvSpPr>
          <p:cNvPr id="17" name="文本框 16"/>
          <p:cNvSpPr txBox="1"/>
          <p:nvPr>
            <p:custDataLst>
              <p:tags r:id="rId6"/>
            </p:custDataLst>
          </p:nvPr>
        </p:nvSpPr>
        <p:spPr>
          <a:xfrm>
            <a:off x="7228637" y="2100821"/>
            <a:ext cx="3521139" cy="573404"/>
          </a:xfrm>
          <a:prstGeom prst="rect">
            <a:avLst/>
          </a:prstGeom>
          <a:noFill/>
        </p:spPr>
        <p:txBody>
          <a:bodyPr wrap="square" lIns="90000" tIns="46800" rIns="90000" bIns="46800" rtlCol="0" anchor="ctr" anchorCtr="0">
            <a:normAutofit/>
            <a:scene3d>
              <a:camera prst="orthographicFront"/>
              <a:lightRig rig="threePt" dir="t"/>
            </a:scene3d>
            <a:sp3d contourW="12700"/>
          </a:bodyPr>
          <a:lstStyle/>
          <a:p>
            <a:pPr defTabSz="913765"/>
            <a:r>
              <a:rPr lang="zh-CN" altLang="en-US" sz="2400" b="1" dirty="0">
                <a:solidFill>
                  <a:schemeClr val="dk1">
                    <a:lumMod val="65000"/>
                    <a:lumOff val="35000"/>
                  </a:schemeClr>
                </a:solidFill>
                <a:latin typeface="微软雅黑" panose="020B0503020204020204" charset="-122"/>
                <a:ea typeface="微软雅黑" panose="020B0503020204020204" charset="-122"/>
              </a:rPr>
              <a:t>指导思想</a:t>
            </a:r>
            <a:endParaRPr lang="zh-CN" altLang="en-US" sz="2400" b="1" dirty="0">
              <a:solidFill>
                <a:schemeClr val="dk1">
                  <a:lumMod val="65000"/>
                  <a:lumOff val="35000"/>
                </a:schemeClr>
              </a:solidFill>
              <a:latin typeface="微软雅黑" panose="020B0503020204020204" charset="-122"/>
              <a:ea typeface="微软雅黑" panose="020B0503020204020204" charset="-122"/>
            </a:endParaRPr>
          </a:p>
        </p:txBody>
      </p:sp>
      <p:grpSp>
        <p:nvGrpSpPr>
          <p:cNvPr id="8" name="组合 7"/>
          <p:cNvGrpSpPr/>
          <p:nvPr>
            <p:custDataLst>
              <p:tags r:id="rId7"/>
            </p:custDataLst>
          </p:nvPr>
        </p:nvGrpSpPr>
        <p:grpSpPr>
          <a:xfrm>
            <a:off x="6431915" y="2078594"/>
            <a:ext cx="572770" cy="572770"/>
            <a:chOff x="10129" y="2377"/>
            <a:chExt cx="902" cy="902"/>
          </a:xfrm>
        </p:grpSpPr>
        <p:sp>
          <p:nvSpPr>
            <p:cNvPr id="27" name="矩形 26"/>
            <p:cNvSpPr/>
            <p:nvPr>
              <p:custDataLst>
                <p:tags r:id="rId8"/>
              </p:custDataLst>
            </p:nvPr>
          </p:nvSpPr>
          <p:spPr>
            <a:xfrm>
              <a:off x="10129" y="2377"/>
              <a:ext cx="903" cy="903"/>
            </a:xfrm>
            <a:prstGeom prst="rect">
              <a:avLst/>
            </a:prstGeom>
            <a:solidFill>
              <a:schemeClr val="accent2"/>
            </a:solidFill>
            <a:ln>
              <a:noFill/>
            </a:ln>
            <a:effectLst>
              <a:outerShdw blurRad="406400" dist="241300" dir="2700000" algn="tl"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algn="ctr"/>
              <a:endParaRPr lang="zh-CN" altLang="en-US" sz="1800">
                <a:solidFill>
                  <a:schemeClr val="lt1"/>
                </a:solidFill>
                <a:latin typeface="微软雅黑" panose="020B0503020204020204" charset="-122"/>
                <a:ea typeface="微软雅黑" panose="020B0503020204020204" charset="-122"/>
              </a:endParaRPr>
            </a:p>
          </p:txBody>
        </p:sp>
        <p:sp>
          <p:nvSpPr>
            <p:cNvPr id="44" name="矩形 30"/>
            <p:cNvSpPr/>
            <p:nvPr>
              <p:custDataLst>
                <p:tags r:id="rId9"/>
              </p:custDataLst>
            </p:nvPr>
          </p:nvSpPr>
          <p:spPr>
            <a:xfrm>
              <a:off x="10377" y="2641"/>
              <a:ext cx="408" cy="375"/>
            </a:xfrm>
            <a:custGeom>
              <a:avLst/>
              <a:gdLst>
                <a:gd name="connsiteX0" fmla="*/ 117399 w 337212"/>
                <a:gd name="connsiteY0" fmla="*/ 192088 h 309563"/>
                <a:gd name="connsiteX1" fmla="*/ 130099 w 337212"/>
                <a:gd name="connsiteY1" fmla="*/ 196036 h 309563"/>
                <a:gd name="connsiteX2" fmla="*/ 130099 w 337212"/>
                <a:gd name="connsiteY2" fmla="*/ 278941 h 309563"/>
                <a:gd name="connsiteX3" fmla="*/ 117399 w 337212"/>
                <a:gd name="connsiteY3" fmla="*/ 292101 h 309563"/>
                <a:gd name="connsiteX4" fmla="*/ 176137 w 337212"/>
                <a:gd name="connsiteY4" fmla="*/ 187325 h 309563"/>
                <a:gd name="connsiteX5" fmla="*/ 187250 w 337212"/>
                <a:gd name="connsiteY5" fmla="*/ 191271 h 309563"/>
                <a:gd name="connsiteX6" fmla="*/ 187250 w 337212"/>
                <a:gd name="connsiteY6" fmla="*/ 267562 h 309563"/>
                <a:gd name="connsiteX7" fmla="*/ 176137 w 337212"/>
                <a:gd name="connsiteY7" fmla="*/ 279400 h 309563"/>
                <a:gd name="connsiteX8" fmla="*/ 176137 w 337212"/>
                <a:gd name="connsiteY8" fmla="*/ 187325 h 309563"/>
                <a:gd name="connsiteX9" fmla="*/ 231699 w 337212"/>
                <a:gd name="connsiteY9" fmla="*/ 180975 h 309563"/>
                <a:gd name="connsiteX10" fmla="*/ 239637 w 337212"/>
                <a:gd name="connsiteY10" fmla="*/ 184982 h 309563"/>
                <a:gd name="connsiteX11" fmla="*/ 239637 w 337212"/>
                <a:gd name="connsiteY11" fmla="*/ 254429 h 309563"/>
                <a:gd name="connsiteX12" fmla="*/ 231699 w 337212"/>
                <a:gd name="connsiteY12" fmla="*/ 265113 h 309563"/>
                <a:gd name="connsiteX13" fmla="*/ 277737 w 337212"/>
                <a:gd name="connsiteY13" fmla="*/ 177800 h 309563"/>
                <a:gd name="connsiteX14" fmla="*/ 287262 w 337212"/>
                <a:gd name="connsiteY14" fmla="*/ 180398 h 309563"/>
                <a:gd name="connsiteX15" fmla="*/ 287262 w 337212"/>
                <a:gd name="connsiteY15" fmla="*/ 238847 h 309563"/>
                <a:gd name="connsiteX16" fmla="*/ 277737 w 337212"/>
                <a:gd name="connsiteY16" fmla="*/ 249238 h 309563"/>
                <a:gd name="connsiteX17" fmla="*/ 280912 w 337212"/>
                <a:gd name="connsiteY17" fmla="*/ 92075 h 309563"/>
                <a:gd name="connsiteX18" fmla="*/ 307493 w 337212"/>
                <a:gd name="connsiteY18" fmla="*/ 92075 h 309563"/>
                <a:gd name="connsiteX19" fmla="*/ 315468 w 337212"/>
                <a:gd name="connsiteY19" fmla="*/ 97314 h 309563"/>
                <a:gd name="connsiteX20" fmla="*/ 336733 w 337212"/>
                <a:gd name="connsiteY20" fmla="*/ 158869 h 309563"/>
                <a:gd name="connsiteX21" fmla="*/ 331417 w 337212"/>
                <a:gd name="connsiteY21" fmla="*/ 169347 h 309563"/>
                <a:gd name="connsiteX22" fmla="*/ 320784 w 337212"/>
                <a:gd name="connsiteY22" fmla="*/ 164108 h 309563"/>
                <a:gd name="connsiteX23" fmla="*/ 314139 w 337212"/>
                <a:gd name="connsiteY23" fmla="*/ 145772 h 309563"/>
                <a:gd name="connsiteX24" fmla="*/ 314139 w 337212"/>
                <a:gd name="connsiteY24" fmla="*/ 238761 h 309563"/>
                <a:gd name="connsiteX25" fmla="*/ 304835 w 337212"/>
                <a:gd name="connsiteY25" fmla="*/ 249238 h 309563"/>
                <a:gd name="connsiteX26" fmla="*/ 294203 w 337212"/>
                <a:gd name="connsiteY26" fmla="*/ 238761 h 309563"/>
                <a:gd name="connsiteX27" fmla="*/ 294203 w 337212"/>
                <a:gd name="connsiteY27" fmla="*/ 179824 h 309563"/>
                <a:gd name="connsiteX28" fmla="*/ 288886 w 337212"/>
                <a:gd name="connsiteY28" fmla="*/ 179824 h 309563"/>
                <a:gd name="connsiteX29" fmla="*/ 294203 w 337212"/>
                <a:gd name="connsiteY29" fmla="*/ 178515 h 309563"/>
                <a:gd name="connsiteX30" fmla="*/ 304835 w 337212"/>
                <a:gd name="connsiteY30" fmla="*/ 157560 h 309563"/>
                <a:gd name="connsiteX31" fmla="*/ 280912 w 337212"/>
                <a:gd name="connsiteY31" fmla="*/ 92075 h 309563"/>
                <a:gd name="connsiteX32" fmla="*/ 231699 w 337212"/>
                <a:gd name="connsiteY32" fmla="*/ 82550 h 309563"/>
                <a:gd name="connsiteX33" fmla="*/ 243745 w 337212"/>
                <a:gd name="connsiteY33" fmla="*/ 82550 h 309563"/>
                <a:gd name="connsiteX34" fmla="*/ 262484 w 337212"/>
                <a:gd name="connsiteY34" fmla="*/ 82550 h 309563"/>
                <a:gd name="connsiteX35" fmla="*/ 273192 w 337212"/>
                <a:gd name="connsiteY35" fmla="*/ 89117 h 309563"/>
                <a:gd name="connsiteX36" fmla="*/ 297285 w 337212"/>
                <a:gd name="connsiteY36" fmla="*/ 160041 h 309563"/>
                <a:gd name="connsiteX37" fmla="*/ 291931 w 337212"/>
                <a:gd name="connsiteY37" fmla="*/ 171861 h 309563"/>
                <a:gd name="connsiteX38" fmla="*/ 279885 w 337212"/>
                <a:gd name="connsiteY38" fmla="*/ 166608 h 309563"/>
                <a:gd name="connsiteX39" fmla="*/ 271854 w 337212"/>
                <a:gd name="connsiteY39" fmla="*/ 144280 h 309563"/>
                <a:gd name="connsiteX40" fmla="*/ 271854 w 337212"/>
                <a:gd name="connsiteY40" fmla="*/ 253292 h 309563"/>
                <a:gd name="connsiteX41" fmla="*/ 259807 w 337212"/>
                <a:gd name="connsiteY41" fmla="*/ 265113 h 309563"/>
                <a:gd name="connsiteX42" fmla="*/ 247761 w 337212"/>
                <a:gd name="connsiteY42" fmla="*/ 253292 h 309563"/>
                <a:gd name="connsiteX43" fmla="*/ 247761 w 337212"/>
                <a:gd name="connsiteY43" fmla="*/ 183682 h 309563"/>
                <a:gd name="connsiteX44" fmla="*/ 258469 w 337212"/>
                <a:gd name="connsiteY44" fmla="*/ 160041 h 309563"/>
                <a:gd name="connsiteX45" fmla="*/ 231699 w 337212"/>
                <a:gd name="connsiteY45" fmla="*/ 82550 h 309563"/>
                <a:gd name="connsiteX46" fmla="*/ 177724 w 337212"/>
                <a:gd name="connsiteY46" fmla="*/ 77788 h 309563"/>
                <a:gd name="connsiteX47" fmla="*/ 214510 w 337212"/>
                <a:gd name="connsiteY47" fmla="*/ 77788 h 309563"/>
                <a:gd name="connsiteX48" fmla="*/ 225021 w 337212"/>
                <a:gd name="connsiteY48" fmla="*/ 85643 h 309563"/>
                <a:gd name="connsiteX49" fmla="*/ 252610 w 337212"/>
                <a:gd name="connsiteY49" fmla="*/ 162884 h 309563"/>
                <a:gd name="connsiteX50" fmla="*/ 246041 w 337212"/>
                <a:gd name="connsiteY50" fmla="*/ 175976 h 309563"/>
                <a:gd name="connsiteX51" fmla="*/ 231590 w 337212"/>
                <a:gd name="connsiteY51" fmla="*/ 169430 h 309563"/>
                <a:gd name="connsiteX52" fmla="*/ 223707 w 337212"/>
                <a:gd name="connsiteY52" fmla="*/ 145865 h 309563"/>
                <a:gd name="connsiteX53" fmla="*/ 223707 w 337212"/>
                <a:gd name="connsiteY53" fmla="*/ 266309 h 309563"/>
                <a:gd name="connsiteX54" fmla="*/ 210569 w 337212"/>
                <a:gd name="connsiteY54" fmla="*/ 279401 h 309563"/>
                <a:gd name="connsiteX55" fmla="*/ 198745 w 337212"/>
                <a:gd name="connsiteY55" fmla="*/ 266309 h 309563"/>
                <a:gd name="connsiteX56" fmla="*/ 198745 w 337212"/>
                <a:gd name="connsiteY56" fmla="*/ 189068 h 309563"/>
                <a:gd name="connsiteX57" fmla="*/ 197759 w 337212"/>
                <a:gd name="connsiteY57" fmla="*/ 189068 h 309563"/>
                <a:gd name="connsiteX58" fmla="*/ 194803 w 337212"/>
                <a:gd name="connsiteY58" fmla="*/ 189068 h 309563"/>
                <a:gd name="connsiteX59" fmla="*/ 206628 w 337212"/>
                <a:gd name="connsiteY59" fmla="*/ 178595 h 309563"/>
                <a:gd name="connsiteX60" fmla="*/ 206628 w 337212"/>
                <a:gd name="connsiteY60" fmla="*/ 162884 h 309563"/>
                <a:gd name="connsiteX61" fmla="*/ 177724 w 337212"/>
                <a:gd name="connsiteY61" fmla="*/ 79097 h 309563"/>
                <a:gd name="connsiteX62" fmla="*/ 177724 w 337212"/>
                <a:gd name="connsiteY62" fmla="*/ 77788 h 309563"/>
                <a:gd name="connsiteX63" fmla="*/ 120574 w 337212"/>
                <a:gd name="connsiteY63" fmla="*/ 73025 h 309563"/>
                <a:gd name="connsiteX64" fmla="*/ 157008 w 337212"/>
                <a:gd name="connsiteY64" fmla="*/ 73025 h 309563"/>
                <a:gd name="connsiteX65" fmla="*/ 168720 w 337212"/>
                <a:gd name="connsiteY65" fmla="*/ 80953 h 309563"/>
                <a:gd name="connsiteX66" fmla="*/ 197347 w 337212"/>
                <a:gd name="connsiteY66" fmla="*/ 166840 h 309563"/>
                <a:gd name="connsiteX67" fmla="*/ 190840 w 337212"/>
                <a:gd name="connsiteY67" fmla="*/ 181375 h 309563"/>
                <a:gd name="connsiteX68" fmla="*/ 176527 w 337212"/>
                <a:gd name="connsiteY68" fmla="*/ 173447 h 309563"/>
                <a:gd name="connsiteX69" fmla="*/ 167418 w 337212"/>
                <a:gd name="connsiteY69" fmla="*/ 148341 h 309563"/>
                <a:gd name="connsiteX70" fmla="*/ 167418 w 337212"/>
                <a:gd name="connsiteY70" fmla="*/ 279153 h 309563"/>
                <a:gd name="connsiteX71" fmla="*/ 153105 w 337212"/>
                <a:gd name="connsiteY71" fmla="*/ 293688 h 309563"/>
                <a:gd name="connsiteX72" fmla="*/ 140093 w 337212"/>
                <a:gd name="connsiteY72" fmla="*/ 279153 h 309563"/>
                <a:gd name="connsiteX73" fmla="*/ 140093 w 337212"/>
                <a:gd name="connsiteY73" fmla="*/ 195909 h 309563"/>
                <a:gd name="connsiteX74" fmla="*/ 133586 w 337212"/>
                <a:gd name="connsiteY74" fmla="*/ 195909 h 309563"/>
                <a:gd name="connsiteX75" fmla="*/ 138791 w 337212"/>
                <a:gd name="connsiteY75" fmla="*/ 194588 h 309563"/>
                <a:gd name="connsiteX76" fmla="*/ 151804 w 337212"/>
                <a:gd name="connsiteY76" fmla="*/ 166840 h 309563"/>
                <a:gd name="connsiteX77" fmla="*/ 120574 w 337212"/>
                <a:gd name="connsiteY77" fmla="*/ 73025 h 309563"/>
                <a:gd name="connsiteX78" fmla="*/ 46220 w 337212"/>
                <a:gd name="connsiteY78" fmla="*/ 66675 h 309563"/>
                <a:gd name="connsiteX79" fmla="*/ 72821 w 337212"/>
                <a:gd name="connsiteY79" fmla="*/ 66675 h 309563"/>
                <a:gd name="connsiteX80" fmla="*/ 98092 w 337212"/>
                <a:gd name="connsiteY80" fmla="*/ 66675 h 309563"/>
                <a:gd name="connsiteX81" fmla="*/ 111393 w 337212"/>
                <a:gd name="connsiteY81" fmla="*/ 74595 h 309563"/>
                <a:gd name="connsiteX82" fmla="*/ 143315 w 337212"/>
                <a:gd name="connsiteY82" fmla="*/ 169638 h 309563"/>
                <a:gd name="connsiteX83" fmla="*/ 135334 w 337212"/>
                <a:gd name="connsiteY83" fmla="*/ 185479 h 309563"/>
                <a:gd name="connsiteX84" fmla="*/ 119374 w 337212"/>
                <a:gd name="connsiteY84" fmla="*/ 177559 h 309563"/>
                <a:gd name="connsiteX85" fmla="*/ 108733 w 337212"/>
                <a:gd name="connsiteY85" fmla="*/ 148518 h 309563"/>
                <a:gd name="connsiteX86" fmla="*/ 108733 w 337212"/>
                <a:gd name="connsiteY86" fmla="*/ 295043 h 309563"/>
                <a:gd name="connsiteX87" fmla="*/ 94102 w 337212"/>
                <a:gd name="connsiteY87" fmla="*/ 309563 h 309563"/>
                <a:gd name="connsiteX88" fmla="*/ 78141 w 337212"/>
                <a:gd name="connsiteY88" fmla="*/ 295043 h 309563"/>
                <a:gd name="connsiteX89" fmla="*/ 78141 w 337212"/>
                <a:gd name="connsiteY89" fmla="*/ 202640 h 309563"/>
                <a:gd name="connsiteX90" fmla="*/ 66171 w 337212"/>
                <a:gd name="connsiteY90" fmla="*/ 202640 h 309563"/>
                <a:gd name="connsiteX91" fmla="*/ 66171 w 337212"/>
                <a:gd name="connsiteY91" fmla="*/ 295043 h 309563"/>
                <a:gd name="connsiteX92" fmla="*/ 50210 w 337212"/>
                <a:gd name="connsiteY92" fmla="*/ 309563 h 309563"/>
                <a:gd name="connsiteX93" fmla="*/ 35579 w 337212"/>
                <a:gd name="connsiteY93" fmla="*/ 295043 h 309563"/>
                <a:gd name="connsiteX94" fmla="*/ 35579 w 337212"/>
                <a:gd name="connsiteY94" fmla="*/ 148518 h 309563"/>
                <a:gd name="connsiteX95" fmla="*/ 24938 w 337212"/>
                <a:gd name="connsiteY95" fmla="*/ 177559 h 309563"/>
                <a:gd name="connsiteX96" fmla="*/ 8978 w 337212"/>
                <a:gd name="connsiteY96" fmla="*/ 185479 h 309563"/>
                <a:gd name="connsiteX97" fmla="*/ 997 w 337212"/>
                <a:gd name="connsiteY97" fmla="*/ 169638 h 309563"/>
                <a:gd name="connsiteX98" fmla="*/ 32919 w 337212"/>
                <a:gd name="connsiteY98" fmla="*/ 74595 h 309563"/>
                <a:gd name="connsiteX99" fmla="*/ 46220 w 337212"/>
                <a:gd name="connsiteY99" fmla="*/ 66675 h 309563"/>
                <a:gd name="connsiteX100" fmla="*/ 289643 w 337212"/>
                <a:gd name="connsiteY100" fmla="*/ 49213 h 309563"/>
                <a:gd name="connsiteX101" fmla="*/ 309487 w 337212"/>
                <a:gd name="connsiteY101" fmla="*/ 68263 h 309563"/>
                <a:gd name="connsiteX102" fmla="*/ 289643 w 337212"/>
                <a:gd name="connsiteY102" fmla="*/ 87313 h 309563"/>
                <a:gd name="connsiteX103" fmla="*/ 269799 w 337212"/>
                <a:gd name="connsiteY103" fmla="*/ 68263 h 309563"/>
                <a:gd name="connsiteX104" fmla="*/ 271122 w 337212"/>
                <a:gd name="connsiteY104" fmla="*/ 68263 h 309563"/>
                <a:gd name="connsiteX105" fmla="*/ 272445 w 337212"/>
                <a:gd name="connsiteY105" fmla="*/ 59373 h 309563"/>
                <a:gd name="connsiteX106" fmla="*/ 289643 w 337212"/>
                <a:gd name="connsiteY106" fmla="*/ 49213 h 309563"/>
                <a:gd name="connsiteX107" fmla="*/ 244544 w 337212"/>
                <a:gd name="connsiteY107" fmla="*/ 33338 h 309563"/>
                <a:gd name="connsiteX108" fmla="*/ 266625 w 337212"/>
                <a:gd name="connsiteY108" fmla="*/ 55699 h 309563"/>
                <a:gd name="connsiteX109" fmla="*/ 244544 w 337212"/>
                <a:gd name="connsiteY109" fmla="*/ 79376 h 309563"/>
                <a:gd name="connsiteX110" fmla="*/ 223762 w 337212"/>
                <a:gd name="connsiteY110" fmla="*/ 63592 h 309563"/>
                <a:gd name="connsiteX111" fmla="*/ 226360 w 337212"/>
                <a:gd name="connsiteY111" fmla="*/ 49123 h 309563"/>
                <a:gd name="connsiteX112" fmla="*/ 226360 w 337212"/>
                <a:gd name="connsiteY112" fmla="*/ 43861 h 309563"/>
                <a:gd name="connsiteX113" fmla="*/ 244544 w 337212"/>
                <a:gd name="connsiteY113" fmla="*/ 33338 h 309563"/>
                <a:gd name="connsiteX114" fmla="*/ 192806 w 337212"/>
                <a:gd name="connsiteY114" fmla="*/ 23813 h 309563"/>
                <a:gd name="connsiteX115" fmla="*/ 217412 w 337212"/>
                <a:gd name="connsiteY115" fmla="*/ 48420 h 309563"/>
                <a:gd name="connsiteX116" fmla="*/ 192806 w 337212"/>
                <a:gd name="connsiteY116" fmla="*/ 73026 h 309563"/>
                <a:gd name="connsiteX117" fmla="*/ 168199 w 337212"/>
                <a:gd name="connsiteY117" fmla="*/ 51010 h 309563"/>
                <a:gd name="connsiteX118" fmla="*/ 170789 w 337212"/>
                <a:gd name="connsiteY118" fmla="*/ 39354 h 309563"/>
                <a:gd name="connsiteX119" fmla="*/ 170789 w 337212"/>
                <a:gd name="connsiteY119" fmla="*/ 38059 h 309563"/>
                <a:gd name="connsiteX120" fmla="*/ 192806 w 337212"/>
                <a:gd name="connsiteY120" fmla="*/ 23813 h 309563"/>
                <a:gd name="connsiteX121" fmla="*/ 133275 w 337212"/>
                <a:gd name="connsiteY121" fmla="*/ 12700 h 309563"/>
                <a:gd name="connsiteX122" fmla="*/ 160262 w 337212"/>
                <a:gd name="connsiteY122" fmla="*/ 39029 h 309563"/>
                <a:gd name="connsiteX123" fmla="*/ 133275 w 337212"/>
                <a:gd name="connsiteY123" fmla="*/ 66675 h 309563"/>
                <a:gd name="connsiteX124" fmla="*/ 106287 w 337212"/>
                <a:gd name="connsiteY124" fmla="*/ 48245 h 309563"/>
                <a:gd name="connsiteX125" fmla="*/ 111685 w 337212"/>
                <a:gd name="connsiteY125" fmla="*/ 29814 h 309563"/>
                <a:gd name="connsiteX126" fmla="*/ 110335 w 337212"/>
                <a:gd name="connsiteY126" fmla="*/ 23232 h 309563"/>
                <a:gd name="connsiteX127" fmla="*/ 133275 w 337212"/>
                <a:gd name="connsiteY127" fmla="*/ 12700 h 309563"/>
                <a:gd name="connsiteX128" fmla="*/ 72809 w 337212"/>
                <a:gd name="connsiteY128" fmla="*/ 0 h 309563"/>
                <a:gd name="connsiteX129" fmla="*/ 101525 w 337212"/>
                <a:gd name="connsiteY129" fmla="*/ 30163 h 309563"/>
                <a:gd name="connsiteX130" fmla="*/ 72809 w 337212"/>
                <a:gd name="connsiteY130" fmla="*/ 60325 h 309563"/>
                <a:gd name="connsiteX131" fmla="*/ 42787 w 337212"/>
                <a:gd name="connsiteY131" fmla="*/ 30163 h 309563"/>
                <a:gd name="connsiteX132" fmla="*/ 72809 w 337212"/>
                <a:gd name="connsiteY132" fmla="*/ 0 h 30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337212" h="309563">
                  <a:moveTo>
                    <a:pt x="117399" y="192088"/>
                  </a:moveTo>
                  <a:cubicBezTo>
                    <a:pt x="121632" y="194720"/>
                    <a:pt x="125866" y="196036"/>
                    <a:pt x="130099" y="196036"/>
                  </a:cubicBezTo>
                  <a:cubicBezTo>
                    <a:pt x="130099" y="196036"/>
                    <a:pt x="130099" y="196036"/>
                    <a:pt x="130099" y="278941"/>
                  </a:cubicBezTo>
                  <a:cubicBezTo>
                    <a:pt x="130099" y="285521"/>
                    <a:pt x="124455" y="290785"/>
                    <a:pt x="117399" y="292101"/>
                  </a:cubicBezTo>
                  <a:close/>
                  <a:moveTo>
                    <a:pt x="176137" y="187325"/>
                  </a:moveTo>
                  <a:cubicBezTo>
                    <a:pt x="179841" y="189956"/>
                    <a:pt x="183546" y="191271"/>
                    <a:pt x="187250" y="191271"/>
                  </a:cubicBezTo>
                  <a:cubicBezTo>
                    <a:pt x="187250" y="191271"/>
                    <a:pt x="187250" y="191271"/>
                    <a:pt x="187250" y="267562"/>
                  </a:cubicBezTo>
                  <a:cubicBezTo>
                    <a:pt x="187250" y="274139"/>
                    <a:pt x="182311" y="279400"/>
                    <a:pt x="176137" y="279400"/>
                  </a:cubicBezTo>
                  <a:cubicBezTo>
                    <a:pt x="176137" y="279400"/>
                    <a:pt x="176137" y="279400"/>
                    <a:pt x="176137" y="187325"/>
                  </a:cubicBezTo>
                  <a:close/>
                  <a:moveTo>
                    <a:pt x="231699" y="180975"/>
                  </a:moveTo>
                  <a:cubicBezTo>
                    <a:pt x="233967" y="183646"/>
                    <a:pt x="236235" y="183646"/>
                    <a:pt x="239637" y="184982"/>
                  </a:cubicBezTo>
                  <a:cubicBezTo>
                    <a:pt x="239637" y="184982"/>
                    <a:pt x="239637" y="184982"/>
                    <a:pt x="239637" y="254429"/>
                  </a:cubicBezTo>
                  <a:cubicBezTo>
                    <a:pt x="239637" y="259771"/>
                    <a:pt x="236235" y="263778"/>
                    <a:pt x="231699" y="265113"/>
                  </a:cubicBezTo>
                  <a:close/>
                  <a:moveTo>
                    <a:pt x="277737" y="177800"/>
                  </a:moveTo>
                  <a:cubicBezTo>
                    <a:pt x="280458" y="179099"/>
                    <a:pt x="283180" y="180398"/>
                    <a:pt x="287262" y="180398"/>
                  </a:cubicBezTo>
                  <a:cubicBezTo>
                    <a:pt x="287262" y="180398"/>
                    <a:pt x="287262" y="180398"/>
                    <a:pt x="287262" y="238847"/>
                  </a:cubicBezTo>
                  <a:cubicBezTo>
                    <a:pt x="287262" y="244043"/>
                    <a:pt x="283180" y="247939"/>
                    <a:pt x="277737" y="249238"/>
                  </a:cubicBezTo>
                  <a:close/>
                  <a:moveTo>
                    <a:pt x="280912" y="92075"/>
                  </a:moveTo>
                  <a:cubicBezTo>
                    <a:pt x="282241" y="92075"/>
                    <a:pt x="306164" y="92075"/>
                    <a:pt x="307493" y="92075"/>
                  </a:cubicBezTo>
                  <a:cubicBezTo>
                    <a:pt x="311481" y="92075"/>
                    <a:pt x="314139" y="94694"/>
                    <a:pt x="315468" y="97314"/>
                  </a:cubicBezTo>
                  <a:cubicBezTo>
                    <a:pt x="315468" y="97314"/>
                    <a:pt x="315468" y="97314"/>
                    <a:pt x="336733" y="158869"/>
                  </a:cubicBezTo>
                  <a:cubicBezTo>
                    <a:pt x="338062" y="162798"/>
                    <a:pt x="336733" y="168037"/>
                    <a:pt x="331417" y="169347"/>
                  </a:cubicBezTo>
                  <a:cubicBezTo>
                    <a:pt x="327430" y="170657"/>
                    <a:pt x="322113" y="168037"/>
                    <a:pt x="320784" y="164108"/>
                  </a:cubicBezTo>
                  <a:cubicBezTo>
                    <a:pt x="320784" y="164108"/>
                    <a:pt x="320784" y="164108"/>
                    <a:pt x="314139" y="145772"/>
                  </a:cubicBezTo>
                  <a:cubicBezTo>
                    <a:pt x="314139" y="145772"/>
                    <a:pt x="314139" y="145772"/>
                    <a:pt x="314139" y="238761"/>
                  </a:cubicBezTo>
                  <a:cubicBezTo>
                    <a:pt x="314139" y="243999"/>
                    <a:pt x="310152" y="249238"/>
                    <a:pt x="304835" y="249238"/>
                  </a:cubicBezTo>
                  <a:cubicBezTo>
                    <a:pt x="299519" y="249238"/>
                    <a:pt x="294203" y="243999"/>
                    <a:pt x="294203" y="238761"/>
                  </a:cubicBezTo>
                  <a:cubicBezTo>
                    <a:pt x="294203" y="238761"/>
                    <a:pt x="294203" y="238761"/>
                    <a:pt x="294203" y="179824"/>
                  </a:cubicBezTo>
                  <a:cubicBezTo>
                    <a:pt x="294203" y="179824"/>
                    <a:pt x="294203" y="179824"/>
                    <a:pt x="288886" y="179824"/>
                  </a:cubicBezTo>
                  <a:cubicBezTo>
                    <a:pt x="291545" y="179824"/>
                    <a:pt x="292874" y="179824"/>
                    <a:pt x="294203" y="178515"/>
                  </a:cubicBezTo>
                  <a:cubicBezTo>
                    <a:pt x="302177" y="175895"/>
                    <a:pt x="307493" y="166727"/>
                    <a:pt x="304835" y="157560"/>
                  </a:cubicBezTo>
                  <a:cubicBezTo>
                    <a:pt x="304835" y="157560"/>
                    <a:pt x="304835" y="157560"/>
                    <a:pt x="280912" y="92075"/>
                  </a:cubicBezTo>
                  <a:close/>
                  <a:moveTo>
                    <a:pt x="231699" y="82550"/>
                  </a:moveTo>
                  <a:cubicBezTo>
                    <a:pt x="235715" y="82550"/>
                    <a:pt x="239730" y="82550"/>
                    <a:pt x="243745" y="82550"/>
                  </a:cubicBezTo>
                  <a:cubicBezTo>
                    <a:pt x="253115" y="82550"/>
                    <a:pt x="262484" y="82550"/>
                    <a:pt x="262484" y="82550"/>
                  </a:cubicBezTo>
                  <a:cubicBezTo>
                    <a:pt x="267838" y="82550"/>
                    <a:pt x="271854" y="85177"/>
                    <a:pt x="273192" y="89117"/>
                  </a:cubicBezTo>
                  <a:cubicBezTo>
                    <a:pt x="273192" y="89117"/>
                    <a:pt x="273192" y="89117"/>
                    <a:pt x="297285" y="160041"/>
                  </a:cubicBezTo>
                  <a:cubicBezTo>
                    <a:pt x="299962" y="165294"/>
                    <a:pt x="297285" y="170548"/>
                    <a:pt x="291931" y="171861"/>
                  </a:cubicBezTo>
                  <a:cubicBezTo>
                    <a:pt x="286577" y="174488"/>
                    <a:pt x="281223" y="170548"/>
                    <a:pt x="279885" y="166608"/>
                  </a:cubicBezTo>
                  <a:cubicBezTo>
                    <a:pt x="279885" y="166608"/>
                    <a:pt x="279885" y="166608"/>
                    <a:pt x="271854" y="144280"/>
                  </a:cubicBezTo>
                  <a:cubicBezTo>
                    <a:pt x="271854" y="144280"/>
                    <a:pt x="271854" y="144280"/>
                    <a:pt x="271854" y="253292"/>
                  </a:cubicBezTo>
                  <a:cubicBezTo>
                    <a:pt x="271854" y="259859"/>
                    <a:pt x="266500" y="265113"/>
                    <a:pt x="259807" y="265113"/>
                  </a:cubicBezTo>
                  <a:cubicBezTo>
                    <a:pt x="253115" y="265113"/>
                    <a:pt x="247761" y="259859"/>
                    <a:pt x="247761" y="253292"/>
                  </a:cubicBezTo>
                  <a:cubicBezTo>
                    <a:pt x="247761" y="253292"/>
                    <a:pt x="247761" y="253292"/>
                    <a:pt x="247761" y="183682"/>
                  </a:cubicBezTo>
                  <a:cubicBezTo>
                    <a:pt x="257130" y="179742"/>
                    <a:pt x="262484" y="169235"/>
                    <a:pt x="258469" y="160041"/>
                  </a:cubicBezTo>
                  <a:cubicBezTo>
                    <a:pt x="258469" y="160041"/>
                    <a:pt x="258469" y="160041"/>
                    <a:pt x="231699" y="82550"/>
                  </a:cubicBezTo>
                  <a:close/>
                  <a:moveTo>
                    <a:pt x="177724" y="77788"/>
                  </a:moveTo>
                  <a:cubicBezTo>
                    <a:pt x="177724" y="77788"/>
                    <a:pt x="213196" y="77788"/>
                    <a:pt x="214510" y="77788"/>
                  </a:cubicBezTo>
                  <a:cubicBezTo>
                    <a:pt x="219765" y="77788"/>
                    <a:pt x="223707" y="80406"/>
                    <a:pt x="225021" y="85643"/>
                  </a:cubicBezTo>
                  <a:cubicBezTo>
                    <a:pt x="225021" y="85643"/>
                    <a:pt x="225021" y="85643"/>
                    <a:pt x="252610" y="162884"/>
                  </a:cubicBezTo>
                  <a:cubicBezTo>
                    <a:pt x="253924" y="168121"/>
                    <a:pt x="251296" y="174667"/>
                    <a:pt x="246041" y="175976"/>
                  </a:cubicBezTo>
                  <a:cubicBezTo>
                    <a:pt x="239472" y="178595"/>
                    <a:pt x="234217" y="175976"/>
                    <a:pt x="231590" y="169430"/>
                  </a:cubicBezTo>
                  <a:cubicBezTo>
                    <a:pt x="231590" y="169430"/>
                    <a:pt x="231590" y="169430"/>
                    <a:pt x="223707" y="145865"/>
                  </a:cubicBezTo>
                  <a:cubicBezTo>
                    <a:pt x="223707" y="145865"/>
                    <a:pt x="223707" y="145865"/>
                    <a:pt x="223707" y="266309"/>
                  </a:cubicBezTo>
                  <a:cubicBezTo>
                    <a:pt x="223707" y="272855"/>
                    <a:pt x="218452" y="279401"/>
                    <a:pt x="210569" y="279401"/>
                  </a:cubicBezTo>
                  <a:cubicBezTo>
                    <a:pt x="204000" y="279401"/>
                    <a:pt x="198745" y="272855"/>
                    <a:pt x="198745" y="266309"/>
                  </a:cubicBezTo>
                  <a:cubicBezTo>
                    <a:pt x="198745" y="266309"/>
                    <a:pt x="198745" y="266309"/>
                    <a:pt x="198745" y="189068"/>
                  </a:cubicBezTo>
                  <a:cubicBezTo>
                    <a:pt x="198745" y="189068"/>
                    <a:pt x="198745" y="189068"/>
                    <a:pt x="197759" y="189068"/>
                  </a:cubicBezTo>
                  <a:lnTo>
                    <a:pt x="194803" y="189068"/>
                  </a:lnTo>
                  <a:cubicBezTo>
                    <a:pt x="200059" y="187759"/>
                    <a:pt x="204000" y="183831"/>
                    <a:pt x="206628" y="178595"/>
                  </a:cubicBezTo>
                  <a:cubicBezTo>
                    <a:pt x="209255" y="173358"/>
                    <a:pt x="209255" y="168121"/>
                    <a:pt x="206628" y="162884"/>
                  </a:cubicBezTo>
                  <a:cubicBezTo>
                    <a:pt x="206628" y="162884"/>
                    <a:pt x="206628" y="162884"/>
                    <a:pt x="177724" y="79097"/>
                  </a:cubicBezTo>
                  <a:cubicBezTo>
                    <a:pt x="177724" y="79097"/>
                    <a:pt x="177724" y="77788"/>
                    <a:pt x="177724" y="77788"/>
                  </a:cubicBezTo>
                  <a:close/>
                  <a:moveTo>
                    <a:pt x="120574" y="73025"/>
                  </a:moveTo>
                  <a:cubicBezTo>
                    <a:pt x="120574" y="73025"/>
                    <a:pt x="157008" y="73025"/>
                    <a:pt x="157008" y="73025"/>
                  </a:cubicBezTo>
                  <a:cubicBezTo>
                    <a:pt x="162213" y="73025"/>
                    <a:pt x="167418" y="75668"/>
                    <a:pt x="168720" y="80953"/>
                  </a:cubicBezTo>
                  <a:cubicBezTo>
                    <a:pt x="168720" y="80953"/>
                    <a:pt x="168720" y="80953"/>
                    <a:pt x="197347" y="166840"/>
                  </a:cubicBezTo>
                  <a:cubicBezTo>
                    <a:pt x="199949" y="172125"/>
                    <a:pt x="197347" y="178732"/>
                    <a:pt x="190840" y="181375"/>
                  </a:cubicBezTo>
                  <a:cubicBezTo>
                    <a:pt x="184334" y="184017"/>
                    <a:pt x="177828" y="180053"/>
                    <a:pt x="176527" y="173447"/>
                  </a:cubicBezTo>
                  <a:lnTo>
                    <a:pt x="167418" y="148341"/>
                  </a:lnTo>
                  <a:cubicBezTo>
                    <a:pt x="167418" y="148341"/>
                    <a:pt x="167418" y="148341"/>
                    <a:pt x="167418" y="279153"/>
                  </a:cubicBezTo>
                  <a:cubicBezTo>
                    <a:pt x="167418" y="287081"/>
                    <a:pt x="160912" y="293688"/>
                    <a:pt x="153105" y="293688"/>
                  </a:cubicBezTo>
                  <a:cubicBezTo>
                    <a:pt x="145297" y="293688"/>
                    <a:pt x="140093" y="287081"/>
                    <a:pt x="140093" y="279153"/>
                  </a:cubicBezTo>
                  <a:cubicBezTo>
                    <a:pt x="140093" y="279153"/>
                    <a:pt x="140093" y="279153"/>
                    <a:pt x="140093" y="195909"/>
                  </a:cubicBezTo>
                  <a:cubicBezTo>
                    <a:pt x="140093" y="195909"/>
                    <a:pt x="140093" y="195909"/>
                    <a:pt x="133586" y="195909"/>
                  </a:cubicBezTo>
                  <a:cubicBezTo>
                    <a:pt x="134888" y="195909"/>
                    <a:pt x="136189" y="195909"/>
                    <a:pt x="138791" y="194588"/>
                  </a:cubicBezTo>
                  <a:cubicBezTo>
                    <a:pt x="150502" y="190624"/>
                    <a:pt x="155707" y="177411"/>
                    <a:pt x="151804" y="166840"/>
                  </a:cubicBezTo>
                  <a:cubicBezTo>
                    <a:pt x="151804" y="166840"/>
                    <a:pt x="151804" y="166840"/>
                    <a:pt x="120574" y="73025"/>
                  </a:cubicBezTo>
                  <a:close/>
                  <a:moveTo>
                    <a:pt x="46220" y="66675"/>
                  </a:moveTo>
                  <a:cubicBezTo>
                    <a:pt x="47550" y="66675"/>
                    <a:pt x="59520" y="66675"/>
                    <a:pt x="72821" y="66675"/>
                  </a:cubicBezTo>
                  <a:cubicBezTo>
                    <a:pt x="84792" y="66675"/>
                    <a:pt x="96762" y="66675"/>
                    <a:pt x="98092" y="66675"/>
                  </a:cubicBezTo>
                  <a:cubicBezTo>
                    <a:pt x="103413" y="66675"/>
                    <a:pt x="108733" y="69315"/>
                    <a:pt x="111393" y="74595"/>
                  </a:cubicBezTo>
                  <a:cubicBezTo>
                    <a:pt x="111393" y="74595"/>
                    <a:pt x="111393" y="74595"/>
                    <a:pt x="143315" y="169638"/>
                  </a:cubicBezTo>
                  <a:cubicBezTo>
                    <a:pt x="145975" y="176239"/>
                    <a:pt x="143315" y="184159"/>
                    <a:pt x="135334" y="185479"/>
                  </a:cubicBezTo>
                  <a:cubicBezTo>
                    <a:pt x="128684" y="188119"/>
                    <a:pt x="122034" y="184159"/>
                    <a:pt x="119374" y="177559"/>
                  </a:cubicBezTo>
                  <a:cubicBezTo>
                    <a:pt x="119374" y="177559"/>
                    <a:pt x="119374" y="177559"/>
                    <a:pt x="108733" y="148518"/>
                  </a:cubicBezTo>
                  <a:cubicBezTo>
                    <a:pt x="108733" y="148518"/>
                    <a:pt x="108733" y="148518"/>
                    <a:pt x="108733" y="295043"/>
                  </a:cubicBezTo>
                  <a:cubicBezTo>
                    <a:pt x="108733" y="302963"/>
                    <a:pt x="102083" y="309563"/>
                    <a:pt x="94102" y="309563"/>
                  </a:cubicBezTo>
                  <a:cubicBezTo>
                    <a:pt x="84792" y="309563"/>
                    <a:pt x="78141" y="302963"/>
                    <a:pt x="78141" y="295043"/>
                  </a:cubicBezTo>
                  <a:cubicBezTo>
                    <a:pt x="78141" y="295043"/>
                    <a:pt x="78141" y="295043"/>
                    <a:pt x="78141" y="202640"/>
                  </a:cubicBezTo>
                  <a:cubicBezTo>
                    <a:pt x="78141" y="202640"/>
                    <a:pt x="78141" y="202640"/>
                    <a:pt x="66171" y="202640"/>
                  </a:cubicBezTo>
                  <a:cubicBezTo>
                    <a:pt x="66171" y="202640"/>
                    <a:pt x="66171" y="202640"/>
                    <a:pt x="66171" y="295043"/>
                  </a:cubicBezTo>
                  <a:cubicBezTo>
                    <a:pt x="66171" y="302963"/>
                    <a:pt x="59520" y="309563"/>
                    <a:pt x="50210" y="309563"/>
                  </a:cubicBezTo>
                  <a:cubicBezTo>
                    <a:pt x="42229" y="309563"/>
                    <a:pt x="35579" y="302963"/>
                    <a:pt x="35579" y="295043"/>
                  </a:cubicBezTo>
                  <a:cubicBezTo>
                    <a:pt x="35579" y="295043"/>
                    <a:pt x="35579" y="295043"/>
                    <a:pt x="35579" y="148518"/>
                  </a:cubicBezTo>
                  <a:cubicBezTo>
                    <a:pt x="35579" y="148518"/>
                    <a:pt x="35579" y="148518"/>
                    <a:pt x="24938" y="177559"/>
                  </a:cubicBezTo>
                  <a:cubicBezTo>
                    <a:pt x="22278" y="184159"/>
                    <a:pt x="15628" y="188119"/>
                    <a:pt x="8978" y="185479"/>
                  </a:cubicBezTo>
                  <a:cubicBezTo>
                    <a:pt x="997" y="184159"/>
                    <a:pt x="-1663" y="176239"/>
                    <a:pt x="997" y="169638"/>
                  </a:cubicBezTo>
                  <a:cubicBezTo>
                    <a:pt x="997" y="169638"/>
                    <a:pt x="997" y="169638"/>
                    <a:pt x="32919" y="74595"/>
                  </a:cubicBezTo>
                  <a:cubicBezTo>
                    <a:pt x="35579" y="69315"/>
                    <a:pt x="40899" y="66675"/>
                    <a:pt x="46220" y="66675"/>
                  </a:cubicBezTo>
                  <a:close/>
                  <a:moveTo>
                    <a:pt x="289643" y="49213"/>
                  </a:moveTo>
                  <a:cubicBezTo>
                    <a:pt x="301549" y="49213"/>
                    <a:pt x="309487" y="58103"/>
                    <a:pt x="309487" y="68263"/>
                  </a:cubicBezTo>
                  <a:cubicBezTo>
                    <a:pt x="309487" y="79693"/>
                    <a:pt x="300227" y="87313"/>
                    <a:pt x="289643" y="87313"/>
                  </a:cubicBezTo>
                  <a:cubicBezTo>
                    <a:pt x="280383" y="87313"/>
                    <a:pt x="269799" y="79693"/>
                    <a:pt x="269799" y="68263"/>
                  </a:cubicBezTo>
                  <a:cubicBezTo>
                    <a:pt x="269799" y="68263"/>
                    <a:pt x="271122" y="68263"/>
                    <a:pt x="271122" y="68263"/>
                  </a:cubicBezTo>
                  <a:cubicBezTo>
                    <a:pt x="271122" y="65723"/>
                    <a:pt x="272445" y="63183"/>
                    <a:pt x="272445" y="59373"/>
                  </a:cubicBezTo>
                  <a:cubicBezTo>
                    <a:pt x="276414" y="54293"/>
                    <a:pt x="283028" y="49213"/>
                    <a:pt x="289643" y="49213"/>
                  </a:cubicBezTo>
                  <a:close/>
                  <a:moveTo>
                    <a:pt x="244544" y="33338"/>
                  </a:moveTo>
                  <a:cubicBezTo>
                    <a:pt x="257533" y="33338"/>
                    <a:pt x="266625" y="43861"/>
                    <a:pt x="266625" y="55699"/>
                  </a:cubicBezTo>
                  <a:cubicBezTo>
                    <a:pt x="266625" y="68853"/>
                    <a:pt x="256234" y="79376"/>
                    <a:pt x="244544" y="79376"/>
                  </a:cubicBezTo>
                  <a:cubicBezTo>
                    <a:pt x="235452" y="79376"/>
                    <a:pt x="226360" y="72799"/>
                    <a:pt x="223762" y="63592"/>
                  </a:cubicBezTo>
                  <a:cubicBezTo>
                    <a:pt x="225061" y="59645"/>
                    <a:pt x="226360" y="54384"/>
                    <a:pt x="226360" y="49123"/>
                  </a:cubicBezTo>
                  <a:cubicBezTo>
                    <a:pt x="226360" y="47807"/>
                    <a:pt x="226360" y="46492"/>
                    <a:pt x="226360" y="43861"/>
                  </a:cubicBezTo>
                  <a:cubicBezTo>
                    <a:pt x="230256" y="37284"/>
                    <a:pt x="236751" y="33338"/>
                    <a:pt x="244544" y="33338"/>
                  </a:cubicBezTo>
                  <a:close/>
                  <a:moveTo>
                    <a:pt x="192806" y="23813"/>
                  </a:moveTo>
                  <a:cubicBezTo>
                    <a:pt x="205756" y="23813"/>
                    <a:pt x="217412" y="35469"/>
                    <a:pt x="217412" y="48420"/>
                  </a:cubicBezTo>
                  <a:cubicBezTo>
                    <a:pt x="217412" y="62665"/>
                    <a:pt x="205756" y="73026"/>
                    <a:pt x="192806" y="73026"/>
                  </a:cubicBezTo>
                  <a:cubicBezTo>
                    <a:pt x="179855" y="73026"/>
                    <a:pt x="169494" y="63961"/>
                    <a:pt x="168199" y="51010"/>
                  </a:cubicBezTo>
                  <a:cubicBezTo>
                    <a:pt x="169494" y="48420"/>
                    <a:pt x="170789" y="44534"/>
                    <a:pt x="170789" y="39354"/>
                  </a:cubicBezTo>
                  <a:cubicBezTo>
                    <a:pt x="170789" y="39354"/>
                    <a:pt x="170789" y="39354"/>
                    <a:pt x="170789" y="38059"/>
                  </a:cubicBezTo>
                  <a:cubicBezTo>
                    <a:pt x="174674" y="30288"/>
                    <a:pt x="182445" y="23813"/>
                    <a:pt x="192806" y="23813"/>
                  </a:cubicBezTo>
                  <a:close/>
                  <a:moveTo>
                    <a:pt x="133275" y="12700"/>
                  </a:moveTo>
                  <a:cubicBezTo>
                    <a:pt x="148118" y="12700"/>
                    <a:pt x="160262" y="24548"/>
                    <a:pt x="160262" y="39029"/>
                  </a:cubicBezTo>
                  <a:cubicBezTo>
                    <a:pt x="160262" y="54827"/>
                    <a:pt x="148118" y="66675"/>
                    <a:pt x="133275" y="66675"/>
                  </a:cubicBezTo>
                  <a:cubicBezTo>
                    <a:pt x="121130" y="66675"/>
                    <a:pt x="110335" y="60093"/>
                    <a:pt x="106287" y="48245"/>
                  </a:cubicBezTo>
                  <a:cubicBezTo>
                    <a:pt x="108986" y="42979"/>
                    <a:pt x="111685" y="36396"/>
                    <a:pt x="111685" y="29814"/>
                  </a:cubicBezTo>
                  <a:cubicBezTo>
                    <a:pt x="111685" y="27181"/>
                    <a:pt x="110335" y="25865"/>
                    <a:pt x="110335" y="23232"/>
                  </a:cubicBezTo>
                  <a:cubicBezTo>
                    <a:pt x="115733" y="16649"/>
                    <a:pt x="123829" y="12700"/>
                    <a:pt x="133275" y="12700"/>
                  </a:cubicBezTo>
                  <a:close/>
                  <a:moveTo>
                    <a:pt x="72809" y="0"/>
                  </a:moveTo>
                  <a:cubicBezTo>
                    <a:pt x="88472" y="0"/>
                    <a:pt x="101525" y="14426"/>
                    <a:pt x="101525" y="30163"/>
                  </a:cubicBezTo>
                  <a:cubicBezTo>
                    <a:pt x="101525" y="47211"/>
                    <a:pt x="87167" y="60325"/>
                    <a:pt x="72809" y="60325"/>
                  </a:cubicBezTo>
                  <a:cubicBezTo>
                    <a:pt x="57145" y="60325"/>
                    <a:pt x="42787" y="47211"/>
                    <a:pt x="42787" y="30163"/>
                  </a:cubicBezTo>
                  <a:cubicBezTo>
                    <a:pt x="42787" y="14426"/>
                    <a:pt x="55840" y="0"/>
                    <a:pt x="72809" y="0"/>
                  </a:cubicBezTo>
                  <a:close/>
                </a:path>
              </a:pathLst>
            </a:custGeom>
            <a:solidFill>
              <a:schemeClr val="l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6800" rIns="90000" bIns="46800" numCol="1" spcCol="0" rtlCol="0" fromWordArt="0" anchor="ctr" anchorCtr="0" forceAA="0" compatLnSpc="1">
              <a:normAutofit fontScale="52500" lnSpcReduction="20000"/>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800">
                <a:solidFill>
                  <a:schemeClr val="lt1"/>
                </a:solidFill>
                <a:latin typeface="微软雅黑" panose="020B0503020204020204" charset="-122"/>
                <a:ea typeface="微软雅黑" panose="020B0503020204020204" charset="-122"/>
              </a:endParaRPr>
            </a:p>
          </p:txBody>
        </p:sp>
      </p:grpSp>
      <p:sp>
        <p:nvSpPr>
          <p:cNvPr id="20" name="文本框 19"/>
          <p:cNvSpPr txBox="1"/>
          <p:nvPr>
            <p:custDataLst>
              <p:tags r:id="rId10"/>
            </p:custDataLst>
          </p:nvPr>
        </p:nvSpPr>
        <p:spPr>
          <a:xfrm>
            <a:off x="7228637" y="3164524"/>
            <a:ext cx="3521139" cy="573404"/>
          </a:xfrm>
          <a:prstGeom prst="rect">
            <a:avLst/>
          </a:prstGeom>
          <a:noFill/>
        </p:spPr>
        <p:txBody>
          <a:bodyPr wrap="square" lIns="90000" tIns="46800" rIns="90000" bIns="46800" rtlCol="0" anchor="ctr" anchorCtr="0">
            <a:normAutofit/>
            <a:scene3d>
              <a:camera prst="orthographicFront"/>
              <a:lightRig rig="threePt" dir="t"/>
            </a:scene3d>
            <a:sp3d contourW="12700"/>
          </a:bodyPr>
          <a:lstStyle/>
          <a:p>
            <a:pPr defTabSz="913765"/>
            <a:r>
              <a:rPr lang="zh-CN" altLang="en-US" sz="2400" b="1" dirty="0">
                <a:solidFill>
                  <a:schemeClr val="dk1">
                    <a:lumMod val="65000"/>
                    <a:lumOff val="35000"/>
                  </a:schemeClr>
                </a:solidFill>
                <a:latin typeface="微软雅黑" panose="020B0503020204020204" charset="-122"/>
                <a:ea typeface="微软雅黑" panose="020B0503020204020204" charset="-122"/>
              </a:rPr>
              <a:t>重点工作</a:t>
            </a:r>
            <a:endParaRPr lang="zh-CN" altLang="en-US" sz="2400" b="1" dirty="0">
              <a:solidFill>
                <a:schemeClr val="dk1">
                  <a:lumMod val="65000"/>
                  <a:lumOff val="35000"/>
                </a:schemeClr>
              </a:solidFill>
              <a:latin typeface="微软雅黑" panose="020B0503020204020204" charset="-122"/>
              <a:ea typeface="微软雅黑" panose="020B0503020204020204" charset="-122"/>
            </a:endParaRPr>
          </a:p>
        </p:txBody>
      </p:sp>
      <p:grpSp>
        <p:nvGrpSpPr>
          <p:cNvPr id="9" name="组合 8"/>
          <p:cNvGrpSpPr/>
          <p:nvPr>
            <p:custDataLst>
              <p:tags r:id="rId11"/>
            </p:custDataLst>
          </p:nvPr>
        </p:nvGrpSpPr>
        <p:grpSpPr>
          <a:xfrm>
            <a:off x="6431915" y="3165157"/>
            <a:ext cx="572770" cy="572770"/>
            <a:chOff x="10129" y="3935"/>
            <a:chExt cx="902" cy="902"/>
          </a:xfrm>
        </p:grpSpPr>
        <p:sp>
          <p:nvSpPr>
            <p:cNvPr id="28" name="矩形 27"/>
            <p:cNvSpPr/>
            <p:nvPr>
              <p:custDataLst>
                <p:tags r:id="rId12"/>
              </p:custDataLst>
            </p:nvPr>
          </p:nvSpPr>
          <p:spPr>
            <a:xfrm>
              <a:off x="10129" y="3935"/>
              <a:ext cx="903" cy="903"/>
            </a:xfrm>
            <a:prstGeom prst="rect">
              <a:avLst/>
            </a:prstGeom>
            <a:solidFill>
              <a:schemeClr val="accent3"/>
            </a:solidFill>
            <a:ln>
              <a:noFill/>
            </a:ln>
            <a:effectLst>
              <a:outerShdw blurRad="406400" dist="241300" dir="2700000" algn="tl"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algn="ctr"/>
              <a:endParaRPr lang="zh-CN" altLang="en-US" sz="1800">
                <a:solidFill>
                  <a:schemeClr val="lt1"/>
                </a:solidFill>
                <a:latin typeface="微软雅黑" panose="020B0503020204020204" charset="-122"/>
                <a:ea typeface="微软雅黑" panose="020B0503020204020204" charset="-122"/>
              </a:endParaRPr>
            </a:p>
          </p:txBody>
        </p:sp>
        <p:sp>
          <p:nvSpPr>
            <p:cNvPr id="45" name="矩形 31"/>
            <p:cNvSpPr/>
            <p:nvPr>
              <p:custDataLst>
                <p:tags r:id="rId13"/>
              </p:custDataLst>
            </p:nvPr>
          </p:nvSpPr>
          <p:spPr>
            <a:xfrm>
              <a:off x="10377" y="4183"/>
              <a:ext cx="408" cy="408"/>
            </a:xfrm>
            <a:custGeom>
              <a:avLst/>
              <a:gdLst>
                <a:gd name="connsiteX0" fmla="*/ 199497 w 331788"/>
                <a:gd name="connsiteY0" fmla="*/ 265112 h 331787"/>
                <a:gd name="connsiteX1" fmla="*/ 209798 w 331788"/>
                <a:gd name="connsiteY1" fmla="*/ 279217 h 331787"/>
                <a:gd name="connsiteX2" fmla="*/ 238126 w 331788"/>
                <a:gd name="connsiteY2" fmla="*/ 315118 h 331787"/>
                <a:gd name="connsiteX3" fmla="*/ 166018 w 331788"/>
                <a:gd name="connsiteY3" fmla="*/ 331787 h 331787"/>
                <a:gd name="connsiteX4" fmla="*/ 122238 w 331788"/>
                <a:gd name="connsiteY4" fmla="*/ 325376 h 331787"/>
                <a:gd name="connsiteX5" fmla="*/ 199497 w 331788"/>
                <a:gd name="connsiteY5" fmla="*/ 265112 h 331787"/>
                <a:gd name="connsiteX6" fmla="*/ 190500 w 331788"/>
                <a:gd name="connsiteY6" fmla="*/ 228600 h 331787"/>
                <a:gd name="connsiteX7" fmla="*/ 201490 w 331788"/>
                <a:gd name="connsiteY7" fmla="*/ 228600 h 331787"/>
                <a:gd name="connsiteX8" fmla="*/ 206375 w 331788"/>
                <a:gd name="connsiteY8" fmla="*/ 236394 h 331787"/>
                <a:gd name="connsiteX9" fmla="*/ 200269 w 331788"/>
                <a:gd name="connsiteY9" fmla="*/ 242888 h 331787"/>
                <a:gd name="connsiteX10" fmla="*/ 190500 w 331788"/>
                <a:gd name="connsiteY10" fmla="*/ 228600 h 331787"/>
                <a:gd name="connsiteX11" fmla="*/ 146452 w 331788"/>
                <a:gd name="connsiteY11" fmla="*/ 228600 h 331787"/>
                <a:gd name="connsiteX12" fmla="*/ 164590 w 331788"/>
                <a:gd name="connsiteY12" fmla="*/ 229897 h 331787"/>
                <a:gd name="connsiteX13" fmla="*/ 165885 w 331788"/>
                <a:gd name="connsiteY13" fmla="*/ 229897 h 331787"/>
                <a:gd name="connsiteX14" fmla="*/ 173659 w 331788"/>
                <a:gd name="connsiteY14" fmla="*/ 229897 h 331787"/>
                <a:gd name="connsiteX15" fmla="*/ 190501 w 331788"/>
                <a:gd name="connsiteY15" fmla="*/ 253240 h 331787"/>
                <a:gd name="connsiteX16" fmla="*/ 103699 w 331788"/>
                <a:gd name="connsiteY16" fmla="*/ 320675 h 331787"/>
                <a:gd name="connsiteX17" fmla="*/ 77788 w 331788"/>
                <a:gd name="connsiteY17" fmla="*/ 306410 h 331787"/>
                <a:gd name="connsiteX18" fmla="*/ 112768 w 331788"/>
                <a:gd name="connsiteY18" fmla="*/ 244162 h 331787"/>
                <a:gd name="connsiteX19" fmla="*/ 121837 w 331788"/>
                <a:gd name="connsiteY19" fmla="*/ 245459 h 331787"/>
                <a:gd name="connsiteX20" fmla="*/ 146452 w 331788"/>
                <a:gd name="connsiteY20" fmla="*/ 228600 h 331787"/>
                <a:gd name="connsiteX21" fmla="*/ 323851 w 331788"/>
                <a:gd name="connsiteY21" fmla="*/ 217487 h 331787"/>
                <a:gd name="connsiteX22" fmla="*/ 249631 w 331788"/>
                <a:gd name="connsiteY22" fmla="*/ 307975 h 331787"/>
                <a:gd name="connsiteX23" fmla="*/ 207963 w 331788"/>
                <a:gd name="connsiteY23" fmla="*/ 253682 h 331787"/>
                <a:gd name="connsiteX24" fmla="*/ 218380 w 331788"/>
                <a:gd name="connsiteY24" fmla="*/ 243341 h 331787"/>
                <a:gd name="connsiteX25" fmla="*/ 227495 w 331788"/>
                <a:gd name="connsiteY25" fmla="*/ 244634 h 331787"/>
                <a:gd name="connsiteX26" fmla="*/ 253537 w 331788"/>
                <a:gd name="connsiteY26" fmla="*/ 225243 h 331787"/>
                <a:gd name="connsiteX27" fmla="*/ 323851 w 331788"/>
                <a:gd name="connsiteY27" fmla="*/ 217487 h 331787"/>
                <a:gd name="connsiteX28" fmla="*/ 3175 w 331788"/>
                <a:gd name="connsiteY28" fmla="*/ 196850 h 331787"/>
                <a:gd name="connsiteX29" fmla="*/ 93642 w 331788"/>
                <a:gd name="connsiteY29" fmla="*/ 222902 h 331787"/>
                <a:gd name="connsiteX30" fmla="*/ 100013 w 331788"/>
                <a:gd name="connsiteY30" fmla="*/ 235927 h 331787"/>
                <a:gd name="connsiteX31" fmla="*/ 65610 w 331788"/>
                <a:gd name="connsiteY31" fmla="*/ 298450 h 331787"/>
                <a:gd name="connsiteX32" fmla="*/ 3175 w 331788"/>
                <a:gd name="connsiteY32" fmla="*/ 196850 h 331787"/>
                <a:gd name="connsiteX33" fmla="*/ 146517 w 331788"/>
                <a:gd name="connsiteY33" fmla="*/ 192087 h 331787"/>
                <a:gd name="connsiteX34" fmla="*/ 163513 w 331788"/>
                <a:gd name="connsiteY34" fmla="*/ 215900 h 331787"/>
                <a:gd name="connsiteX35" fmla="*/ 147825 w 331788"/>
                <a:gd name="connsiteY35" fmla="*/ 214577 h 331787"/>
                <a:gd name="connsiteX36" fmla="*/ 141288 w 331788"/>
                <a:gd name="connsiteY36" fmla="*/ 200025 h 331787"/>
                <a:gd name="connsiteX37" fmla="*/ 146517 w 331788"/>
                <a:gd name="connsiteY37" fmla="*/ 192087 h 331787"/>
                <a:gd name="connsiteX38" fmla="*/ 277877 w 331788"/>
                <a:gd name="connsiteY38" fmla="*/ 160337 h 331787"/>
                <a:gd name="connsiteX39" fmla="*/ 314326 w 331788"/>
                <a:gd name="connsiteY39" fmla="*/ 204624 h 331787"/>
                <a:gd name="connsiteX40" fmla="*/ 253143 w 331788"/>
                <a:gd name="connsiteY40" fmla="*/ 211137 h 331787"/>
                <a:gd name="connsiteX41" fmla="*/ 249238 w 331788"/>
                <a:gd name="connsiteY41" fmla="*/ 203322 h 331787"/>
                <a:gd name="connsiteX42" fmla="*/ 277877 w 331788"/>
                <a:gd name="connsiteY42" fmla="*/ 160337 h 331787"/>
                <a:gd name="connsiteX43" fmla="*/ 290513 w 331788"/>
                <a:gd name="connsiteY43" fmla="*/ 153987 h 331787"/>
                <a:gd name="connsiteX44" fmla="*/ 331788 w 331788"/>
                <a:gd name="connsiteY44" fmla="*/ 167061 h 331787"/>
                <a:gd name="connsiteX45" fmla="*/ 329125 w 331788"/>
                <a:gd name="connsiteY45" fmla="*/ 198437 h 331787"/>
                <a:gd name="connsiteX46" fmla="*/ 290513 w 331788"/>
                <a:gd name="connsiteY46" fmla="*/ 153987 h 331787"/>
                <a:gd name="connsiteX47" fmla="*/ 113341 w 331788"/>
                <a:gd name="connsiteY47" fmla="*/ 139700 h 331787"/>
                <a:gd name="connsiteX48" fmla="*/ 130085 w 331788"/>
                <a:gd name="connsiteY48" fmla="*/ 169324 h 331787"/>
                <a:gd name="connsiteX49" fmla="*/ 136525 w 331788"/>
                <a:gd name="connsiteY49" fmla="*/ 178340 h 331787"/>
                <a:gd name="connsiteX50" fmla="*/ 128797 w 331788"/>
                <a:gd name="connsiteY50" fmla="*/ 191219 h 331787"/>
                <a:gd name="connsiteX51" fmla="*/ 121069 w 331788"/>
                <a:gd name="connsiteY51" fmla="*/ 189932 h 331787"/>
                <a:gd name="connsiteX52" fmla="*/ 95310 w 331788"/>
                <a:gd name="connsiteY52" fmla="*/ 207963 h 331787"/>
                <a:gd name="connsiteX53" fmla="*/ 1288 w 331788"/>
                <a:gd name="connsiteY53" fmla="*/ 179628 h 331787"/>
                <a:gd name="connsiteX54" fmla="*/ 0 w 331788"/>
                <a:gd name="connsiteY54" fmla="*/ 165460 h 331787"/>
                <a:gd name="connsiteX55" fmla="*/ 1288 w 331788"/>
                <a:gd name="connsiteY55" fmla="*/ 151292 h 331787"/>
                <a:gd name="connsiteX56" fmla="*/ 113341 w 331788"/>
                <a:gd name="connsiteY56" fmla="*/ 139700 h 331787"/>
                <a:gd name="connsiteX57" fmla="*/ 186315 w 331788"/>
                <a:gd name="connsiteY57" fmla="*/ 138112 h 331787"/>
                <a:gd name="connsiteX58" fmla="*/ 268288 w 331788"/>
                <a:gd name="connsiteY58" fmla="*/ 149780 h 331787"/>
                <a:gd name="connsiteX59" fmla="*/ 238829 w 331788"/>
                <a:gd name="connsiteY59" fmla="*/ 193860 h 331787"/>
                <a:gd name="connsiteX60" fmla="*/ 227301 w 331788"/>
                <a:gd name="connsiteY60" fmla="*/ 191267 h 331787"/>
                <a:gd name="connsiteX61" fmla="*/ 200404 w 331788"/>
                <a:gd name="connsiteY61" fmla="*/ 214604 h 331787"/>
                <a:gd name="connsiteX62" fmla="*/ 179911 w 331788"/>
                <a:gd name="connsiteY62" fmla="*/ 215900 h 331787"/>
                <a:gd name="connsiteX63" fmla="*/ 155575 w 331788"/>
                <a:gd name="connsiteY63" fmla="*/ 179599 h 331787"/>
                <a:gd name="connsiteX64" fmla="*/ 173507 w 331788"/>
                <a:gd name="connsiteY64" fmla="*/ 154966 h 331787"/>
                <a:gd name="connsiteX65" fmla="*/ 186315 w 331788"/>
                <a:gd name="connsiteY65" fmla="*/ 138112 h 331787"/>
                <a:gd name="connsiteX66" fmla="*/ 168276 w 331788"/>
                <a:gd name="connsiteY66" fmla="*/ 138112 h 331787"/>
                <a:gd name="connsiteX67" fmla="*/ 161661 w 331788"/>
                <a:gd name="connsiteY67" fmla="*/ 145566 h 331787"/>
                <a:gd name="connsiteX68" fmla="*/ 145786 w 331788"/>
                <a:gd name="connsiteY68" fmla="*/ 166687 h 331787"/>
                <a:gd name="connsiteX69" fmla="*/ 141817 w 331788"/>
                <a:gd name="connsiteY69" fmla="*/ 161718 h 331787"/>
                <a:gd name="connsiteX70" fmla="*/ 128588 w 331788"/>
                <a:gd name="connsiteY70" fmla="*/ 139354 h 331787"/>
                <a:gd name="connsiteX71" fmla="*/ 168276 w 331788"/>
                <a:gd name="connsiteY71" fmla="*/ 138112 h 331787"/>
                <a:gd name="connsiteX72" fmla="*/ 220028 w 331788"/>
                <a:gd name="connsiteY72" fmla="*/ 103187 h 331787"/>
                <a:gd name="connsiteX73" fmla="*/ 232728 w 331788"/>
                <a:gd name="connsiteY73" fmla="*/ 105784 h 331787"/>
                <a:gd name="connsiteX74" fmla="*/ 237808 w 331788"/>
                <a:gd name="connsiteY74" fmla="*/ 105784 h 331787"/>
                <a:gd name="connsiteX75" fmla="*/ 246698 w 331788"/>
                <a:gd name="connsiteY75" fmla="*/ 118773 h 331787"/>
                <a:gd name="connsiteX76" fmla="*/ 255588 w 331788"/>
                <a:gd name="connsiteY76" fmla="*/ 131762 h 331787"/>
                <a:gd name="connsiteX77" fmla="*/ 198438 w 331788"/>
                <a:gd name="connsiteY77" fmla="*/ 125267 h 331787"/>
                <a:gd name="connsiteX78" fmla="*/ 220028 w 331788"/>
                <a:gd name="connsiteY78" fmla="*/ 103187 h 331787"/>
                <a:gd name="connsiteX79" fmla="*/ 317236 w 331788"/>
                <a:gd name="connsiteY79" fmla="*/ 98425 h 331787"/>
                <a:gd name="connsiteX80" fmla="*/ 331788 w 331788"/>
                <a:gd name="connsiteY80" fmla="*/ 152400 h 331787"/>
                <a:gd name="connsiteX81" fmla="*/ 292100 w 331788"/>
                <a:gd name="connsiteY81" fmla="*/ 140552 h 331787"/>
                <a:gd name="connsiteX82" fmla="*/ 317236 w 331788"/>
                <a:gd name="connsiteY82" fmla="*/ 98425 h 331787"/>
                <a:gd name="connsiteX83" fmla="*/ 286068 w 331788"/>
                <a:gd name="connsiteY83" fmla="*/ 52387 h 331787"/>
                <a:gd name="connsiteX84" fmla="*/ 309563 w 331788"/>
                <a:gd name="connsiteY84" fmla="*/ 84748 h 331787"/>
                <a:gd name="connsiteX85" fmla="*/ 278236 w 331788"/>
                <a:gd name="connsiteY85" fmla="*/ 136525 h 331787"/>
                <a:gd name="connsiteX86" fmla="*/ 276931 w 331788"/>
                <a:gd name="connsiteY86" fmla="*/ 136525 h 331787"/>
                <a:gd name="connsiteX87" fmla="*/ 258657 w 331788"/>
                <a:gd name="connsiteY87" fmla="*/ 110636 h 331787"/>
                <a:gd name="connsiteX88" fmla="*/ 250825 w 331788"/>
                <a:gd name="connsiteY88" fmla="*/ 98986 h 331787"/>
                <a:gd name="connsiteX89" fmla="*/ 259962 w 331788"/>
                <a:gd name="connsiteY89" fmla="*/ 78275 h 331787"/>
                <a:gd name="connsiteX90" fmla="*/ 258657 w 331788"/>
                <a:gd name="connsiteY90" fmla="*/ 70509 h 331787"/>
                <a:gd name="connsiteX91" fmla="*/ 286068 w 331788"/>
                <a:gd name="connsiteY91" fmla="*/ 52387 h 331787"/>
                <a:gd name="connsiteX92" fmla="*/ 73025 w 331788"/>
                <a:gd name="connsiteY92" fmla="*/ 28575 h 331787"/>
                <a:gd name="connsiteX93" fmla="*/ 107950 w 331788"/>
                <a:gd name="connsiteY93" fmla="*/ 126377 h 331787"/>
                <a:gd name="connsiteX94" fmla="*/ 3175 w 331788"/>
                <a:gd name="connsiteY94" fmla="*/ 138113 h 331787"/>
                <a:gd name="connsiteX95" fmla="*/ 73025 w 331788"/>
                <a:gd name="connsiteY95" fmla="*/ 28575 h 331787"/>
                <a:gd name="connsiteX96" fmla="*/ 203200 w 331788"/>
                <a:gd name="connsiteY96" fmla="*/ 4762 h 331787"/>
                <a:gd name="connsiteX97" fmla="*/ 274638 w 331788"/>
                <a:gd name="connsiteY97" fmla="*/ 41817 h 331787"/>
                <a:gd name="connsiteX98" fmla="*/ 251258 w 331788"/>
                <a:gd name="connsiteY98" fmla="*/ 57150 h 331787"/>
                <a:gd name="connsiteX99" fmla="*/ 233074 w 331788"/>
                <a:gd name="connsiteY99" fmla="*/ 50761 h 331787"/>
                <a:gd name="connsiteX100" fmla="*/ 225281 w 331788"/>
                <a:gd name="connsiteY100" fmla="*/ 52039 h 331787"/>
                <a:gd name="connsiteX101" fmla="*/ 203200 w 331788"/>
                <a:gd name="connsiteY101" fmla="*/ 4762 h 331787"/>
                <a:gd name="connsiteX102" fmla="*/ 165260 w 331788"/>
                <a:gd name="connsiteY102" fmla="*/ 0 h 331787"/>
                <a:gd name="connsiteX103" fmla="*/ 185786 w 331788"/>
                <a:gd name="connsiteY103" fmla="*/ 1290 h 331787"/>
                <a:gd name="connsiteX104" fmla="*/ 212725 w 331788"/>
                <a:gd name="connsiteY104" fmla="*/ 59333 h 331787"/>
                <a:gd name="connsiteX105" fmla="*/ 205028 w 331788"/>
                <a:gd name="connsiteY105" fmla="*/ 77390 h 331787"/>
                <a:gd name="connsiteX106" fmla="*/ 208876 w 331788"/>
                <a:gd name="connsiteY106" fmla="*/ 91579 h 331787"/>
                <a:gd name="connsiteX107" fmla="*/ 179371 w 331788"/>
                <a:gd name="connsiteY107" fmla="*/ 122535 h 331787"/>
                <a:gd name="connsiteX108" fmla="*/ 176806 w 331788"/>
                <a:gd name="connsiteY108" fmla="*/ 122535 h 331787"/>
                <a:gd name="connsiteX109" fmla="*/ 122927 w 331788"/>
                <a:gd name="connsiteY109" fmla="*/ 123825 h 331787"/>
                <a:gd name="connsiteX110" fmla="*/ 85725 w 331788"/>
                <a:gd name="connsiteY110" fmla="*/ 20637 h 331787"/>
                <a:gd name="connsiteX111" fmla="*/ 165260 w 331788"/>
                <a:gd name="connsiteY111" fmla="*/ 0 h 33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331788" h="331787">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chemeClr val="l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6800" rIns="90000" bIns="46800" numCol="1" spcCol="0" rtlCol="0" fromWordArt="0" anchor="ctr" anchorCtr="0" forceAA="0" compatLnSpc="1">
              <a:normAutofit fontScale="50000" lnSpcReduction="20000"/>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800">
                <a:solidFill>
                  <a:schemeClr val="lt1"/>
                </a:solidFill>
                <a:latin typeface="微软雅黑" panose="020B0503020204020204" charset="-122"/>
                <a:ea typeface="微软雅黑" panose="020B0503020204020204" charset="-122"/>
              </a:endParaRPr>
            </a:p>
          </p:txBody>
        </p:sp>
      </p:grpSp>
      <p:sp>
        <p:nvSpPr>
          <p:cNvPr id="23" name="文本框 22"/>
          <p:cNvSpPr txBox="1"/>
          <p:nvPr>
            <p:custDataLst>
              <p:tags r:id="rId14"/>
            </p:custDataLst>
          </p:nvPr>
        </p:nvSpPr>
        <p:spPr>
          <a:xfrm>
            <a:off x="7228637" y="4228229"/>
            <a:ext cx="3521139" cy="573404"/>
          </a:xfrm>
          <a:prstGeom prst="rect">
            <a:avLst/>
          </a:prstGeom>
          <a:noFill/>
        </p:spPr>
        <p:txBody>
          <a:bodyPr wrap="square" lIns="90000" tIns="46800" rIns="90000" bIns="46800" rtlCol="0" anchor="ctr" anchorCtr="0">
            <a:normAutofit/>
            <a:scene3d>
              <a:camera prst="orthographicFront"/>
              <a:lightRig rig="threePt" dir="t"/>
            </a:scene3d>
            <a:sp3d contourW="12700"/>
          </a:bodyPr>
          <a:lstStyle/>
          <a:p>
            <a:pPr defTabSz="913765"/>
            <a:r>
              <a:rPr lang="zh-CN" altLang="en-US" sz="2400" b="1" dirty="0">
                <a:solidFill>
                  <a:schemeClr val="dk1">
                    <a:lumMod val="65000"/>
                    <a:lumOff val="35000"/>
                  </a:schemeClr>
                </a:solidFill>
                <a:latin typeface="微软雅黑" panose="020B0503020204020204" charset="-122"/>
                <a:ea typeface="微软雅黑" panose="020B0503020204020204" charset="-122"/>
              </a:rPr>
              <a:t>工作要求</a:t>
            </a:r>
            <a:endParaRPr lang="zh-CN" altLang="en-US" sz="2400" b="1" dirty="0">
              <a:solidFill>
                <a:schemeClr val="dk1">
                  <a:lumMod val="65000"/>
                  <a:lumOff val="35000"/>
                </a:schemeClr>
              </a:solidFill>
              <a:latin typeface="微软雅黑" panose="020B0503020204020204" charset="-122"/>
              <a:ea typeface="微软雅黑" panose="020B0503020204020204" charset="-122"/>
            </a:endParaRPr>
          </a:p>
        </p:txBody>
      </p:sp>
      <p:grpSp>
        <p:nvGrpSpPr>
          <p:cNvPr id="10" name="组合 9"/>
          <p:cNvGrpSpPr/>
          <p:nvPr>
            <p:custDataLst>
              <p:tags r:id="rId15"/>
            </p:custDataLst>
          </p:nvPr>
        </p:nvGrpSpPr>
        <p:grpSpPr>
          <a:xfrm>
            <a:off x="6431915" y="4228227"/>
            <a:ext cx="572770" cy="572770"/>
            <a:chOff x="10129" y="5490"/>
            <a:chExt cx="902" cy="902"/>
          </a:xfrm>
        </p:grpSpPr>
        <p:sp>
          <p:nvSpPr>
            <p:cNvPr id="29" name="矩形 28"/>
            <p:cNvSpPr/>
            <p:nvPr>
              <p:custDataLst>
                <p:tags r:id="rId16"/>
              </p:custDataLst>
            </p:nvPr>
          </p:nvSpPr>
          <p:spPr>
            <a:xfrm>
              <a:off x="10129" y="5490"/>
              <a:ext cx="903" cy="903"/>
            </a:xfrm>
            <a:prstGeom prst="rect">
              <a:avLst/>
            </a:prstGeom>
            <a:solidFill>
              <a:schemeClr val="accent4"/>
            </a:solidFill>
            <a:ln>
              <a:noFill/>
            </a:ln>
            <a:effectLst>
              <a:outerShdw blurRad="406400" dist="241300" dir="2700000" algn="tl"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algn="ctr"/>
              <a:endParaRPr lang="zh-CN" altLang="en-US" sz="1800">
                <a:solidFill>
                  <a:schemeClr val="lt1"/>
                </a:solidFill>
                <a:latin typeface="微软雅黑" panose="020B0503020204020204" charset="-122"/>
                <a:ea typeface="微软雅黑" panose="020B0503020204020204" charset="-122"/>
              </a:endParaRPr>
            </a:p>
          </p:txBody>
        </p:sp>
        <p:sp>
          <p:nvSpPr>
            <p:cNvPr id="46" name="矩形 32"/>
            <p:cNvSpPr/>
            <p:nvPr>
              <p:custDataLst>
                <p:tags r:id="rId17"/>
              </p:custDataLst>
            </p:nvPr>
          </p:nvSpPr>
          <p:spPr>
            <a:xfrm>
              <a:off x="10411" y="5738"/>
              <a:ext cx="339" cy="408"/>
            </a:xfrm>
            <a:custGeom>
              <a:avLst/>
              <a:gdLst>
                <a:gd name="T0" fmla="*/ 212 w 212"/>
                <a:gd name="T1" fmla="*/ 160 h 256"/>
                <a:gd name="T2" fmla="*/ 210 w 212"/>
                <a:gd name="T3" fmla="*/ 171 h 256"/>
                <a:gd name="T4" fmla="*/ 203 w 212"/>
                <a:gd name="T5" fmla="*/ 180 h 256"/>
                <a:gd name="T6" fmla="*/ 208 w 212"/>
                <a:gd name="T7" fmla="*/ 188 h 256"/>
                <a:gd name="T8" fmla="*/ 209 w 212"/>
                <a:gd name="T9" fmla="*/ 200 h 256"/>
                <a:gd name="T10" fmla="*/ 205 w 212"/>
                <a:gd name="T11" fmla="*/ 212 h 256"/>
                <a:gd name="T12" fmla="*/ 200 w 212"/>
                <a:gd name="T13" fmla="*/ 218 h 256"/>
                <a:gd name="T14" fmla="*/ 193 w 212"/>
                <a:gd name="T15" fmla="*/ 222 h 256"/>
                <a:gd name="T16" fmla="*/ 194 w 212"/>
                <a:gd name="T17" fmla="*/ 235 h 256"/>
                <a:gd name="T18" fmla="*/ 186 w 212"/>
                <a:gd name="T19" fmla="*/ 245 h 256"/>
                <a:gd name="T20" fmla="*/ 176 w 212"/>
                <a:gd name="T21" fmla="*/ 251 h 256"/>
                <a:gd name="T22" fmla="*/ 169 w 212"/>
                <a:gd name="T23" fmla="*/ 254 h 256"/>
                <a:gd name="T24" fmla="*/ 131 w 212"/>
                <a:gd name="T25" fmla="*/ 256 h 256"/>
                <a:gd name="T26" fmla="*/ 91 w 212"/>
                <a:gd name="T27" fmla="*/ 254 h 256"/>
                <a:gd name="T28" fmla="*/ 60 w 212"/>
                <a:gd name="T29" fmla="*/ 247 h 256"/>
                <a:gd name="T30" fmla="*/ 55 w 212"/>
                <a:gd name="T31" fmla="*/ 245 h 256"/>
                <a:gd name="T32" fmla="*/ 50 w 212"/>
                <a:gd name="T33" fmla="*/ 242 h 256"/>
                <a:gd name="T34" fmla="*/ 46 w 212"/>
                <a:gd name="T35" fmla="*/ 239 h 256"/>
                <a:gd name="T36" fmla="*/ 42 w 212"/>
                <a:gd name="T37" fmla="*/ 234 h 256"/>
                <a:gd name="T38" fmla="*/ 0 w 212"/>
                <a:gd name="T39" fmla="*/ 230 h 256"/>
                <a:gd name="T40" fmla="*/ 0 w 212"/>
                <a:gd name="T41" fmla="*/ 136 h 256"/>
                <a:gd name="T42" fmla="*/ 15 w 212"/>
                <a:gd name="T43" fmla="*/ 136 h 256"/>
                <a:gd name="T44" fmla="*/ 30 w 212"/>
                <a:gd name="T45" fmla="*/ 136 h 256"/>
                <a:gd name="T46" fmla="*/ 37 w 212"/>
                <a:gd name="T47" fmla="*/ 131 h 256"/>
                <a:gd name="T48" fmla="*/ 41 w 212"/>
                <a:gd name="T49" fmla="*/ 127 h 256"/>
                <a:gd name="T50" fmla="*/ 43 w 212"/>
                <a:gd name="T51" fmla="*/ 116 h 256"/>
                <a:gd name="T52" fmla="*/ 46 w 212"/>
                <a:gd name="T53" fmla="*/ 104 h 256"/>
                <a:gd name="T54" fmla="*/ 50 w 212"/>
                <a:gd name="T55" fmla="*/ 95 h 256"/>
                <a:gd name="T56" fmla="*/ 56 w 212"/>
                <a:gd name="T57" fmla="*/ 84 h 256"/>
                <a:gd name="T58" fmla="*/ 73 w 212"/>
                <a:gd name="T59" fmla="*/ 68 h 256"/>
                <a:gd name="T60" fmla="*/ 89 w 212"/>
                <a:gd name="T61" fmla="*/ 18 h 256"/>
                <a:gd name="T62" fmla="*/ 89 w 212"/>
                <a:gd name="T63" fmla="*/ 2 h 256"/>
                <a:gd name="T64" fmla="*/ 97 w 212"/>
                <a:gd name="T65" fmla="*/ 0 h 256"/>
                <a:gd name="T66" fmla="*/ 117 w 212"/>
                <a:gd name="T67" fmla="*/ 18 h 256"/>
                <a:gd name="T68" fmla="*/ 121 w 212"/>
                <a:gd name="T69" fmla="*/ 39 h 256"/>
                <a:gd name="T70" fmla="*/ 114 w 212"/>
                <a:gd name="T71" fmla="*/ 59 h 256"/>
                <a:gd name="T72" fmla="*/ 109 w 212"/>
                <a:gd name="T73" fmla="*/ 89 h 256"/>
                <a:gd name="T74" fmla="*/ 113 w 212"/>
                <a:gd name="T75" fmla="*/ 100 h 256"/>
                <a:gd name="T76" fmla="*/ 122 w 212"/>
                <a:gd name="T77" fmla="*/ 107 h 256"/>
                <a:gd name="T78" fmla="*/ 126 w 212"/>
                <a:gd name="T79" fmla="*/ 107 h 256"/>
                <a:gd name="T80" fmla="*/ 131 w 212"/>
                <a:gd name="T81" fmla="*/ 107 h 256"/>
                <a:gd name="T82" fmla="*/ 136 w 212"/>
                <a:gd name="T83" fmla="*/ 107 h 256"/>
                <a:gd name="T84" fmla="*/ 141 w 212"/>
                <a:gd name="T85" fmla="*/ 106 h 256"/>
                <a:gd name="T86" fmla="*/ 152 w 212"/>
                <a:gd name="T87" fmla="*/ 103 h 256"/>
                <a:gd name="T88" fmla="*/ 164 w 212"/>
                <a:gd name="T89" fmla="*/ 99 h 256"/>
                <a:gd name="T90" fmla="*/ 188 w 212"/>
                <a:gd name="T91" fmla="*/ 98 h 256"/>
                <a:gd name="T92" fmla="*/ 198 w 212"/>
                <a:gd name="T93" fmla="*/ 101 h 256"/>
                <a:gd name="T94" fmla="*/ 205 w 212"/>
                <a:gd name="T95" fmla="*/ 106 h 256"/>
                <a:gd name="T96" fmla="*/ 206 w 212"/>
                <a:gd name="T97" fmla="*/ 109 h 256"/>
                <a:gd name="T98" fmla="*/ 207 w 212"/>
                <a:gd name="T99" fmla="*/ 112 h 256"/>
                <a:gd name="T100" fmla="*/ 208 w 212"/>
                <a:gd name="T101" fmla="*/ 115 h 256"/>
                <a:gd name="T102" fmla="*/ 208 w 212"/>
                <a:gd name="T103" fmla="*/ 118 h 256"/>
                <a:gd name="T104" fmla="*/ 208 w 212"/>
                <a:gd name="T105" fmla="*/ 123 h 256"/>
                <a:gd name="T106" fmla="*/ 203 w 212"/>
                <a:gd name="T107" fmla="*/ 136 h 256"/>
                <a:gd name="T108" fmla="*/ 205 w 212"/>
                <a:gd name="T109" fmla="*/ 139 h 256"/>
                <a:gd name="T110" fmla="*/ 207 w 212"/>
                <a:gd name="T111" fmla="*/ 141 h 256"/>
                <a:gd name="T112" fmla="*/ 209 w 212"/>
                <a:gd name="T113" fmla="*/ 144 h 256"/>
                <a:gd name="T114" fmla="*/ 210 w 212"/>
                <a:gd name="T115" fmla="*/ 147 h 256"/>
                <a:gd name="T116" fmla="*/ 211 w 212"/>
                <a:gd name="T117" fmla="*/ 150 h 256"/>
                <a:gd name="T118" fmla="*/ 212 w 212"/>
                <a:gd name="T119" fmla="*/ 155 h 256"/>
                <a:gd name="T120" fmla="*/ 212 w 212"/>
                <a:gd name="T121" fmla="*/ 160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2" h="256">
                  <a:moveTo>
                    <a:pt x="212" y="160"/>
                  </a:moveTo>
                  <a:cubicBezTo>
                    <a:pt x="212" y="165"/>
                    <a:pt x="211" y="169"/>
                    <a:pt x="210" y="171"/>
                  </a:cubicBezTo>
                  <a:cubicBezTo>
                    <a:pt x="209" y="174"/>
                    <a:pt x="206" y="177"/>
                    <a:pt x="203" y="180"/>
                  </a:cubicBezTo>
                  <a:cubicBezTo>
                    <a:pt x="205" y="182"/>
                    <a:pt x="207" y="185"/>
                    <a:pt x="208" y="188"/>
                  </a:cubicBezTo>
                  <a:cubicBezTo>
                    <a:pt x="208" y="191"/>
                    <a:pt x="209" y="195"/>
                    <a:pt x="209" y="200"/>
                  </a:cubicBezTo>
                  <a:cubicBezTo>
                    <a:pt x="208" y="205"/>
                    <a:pt x="207" y="209"/>
                    <a:pt x="205" y="212"/>
                  </a:cubicBezTo>
                  <a:cubicBezTo>
                    <a:pt x="203" y="215"/>
                    <a:pt x="201" y="217"/>
                    <a:pt x="200" y="218"/>
                  </a:cubicBezTo>
                  <a:cubicBezTo>
                    <a:pt x="199" y="219"/>
                    <a:pt x="196" y="220"/>
                    <a:pt x="193" y="222"/>
                  </a:cubicBezTo>
                  <a:cubicBezTo>
                    <a:pt x="195" y="227"/>
                    <a:pt x="195" y="231"/>
                    <a:pt x="194" y="235"/>
                  </a:cubicBezTo>
                  <a:cubicBezTo>
                    <a:pt x="192" y="239"/>
                    <a:pt x="190" y="242"/>
                    <a:pt x="186" y="245"/>
                  </a:cubicBezTo>
                  <a:cubicBezTo>
                    <a:pt x="183" y="248"/>
                    <a:pt x="180" y="250"/>
                    <a:pt x="176" y="251"/>
                  </a:cubicBezTo>
                  <a:cubicBezTo>
                    <a:pt x="173" y="253"/>
                    <a:pt x="171" y="254"/>
                    <a:pt x="169" y="254"/>
                  </a:cubicBezTo>
                  <a:cubicBezTo>
                    <a:pt x="157" y="255"/>
                    <a:pt x="144" y="256"/>
                    <a:pt x="131" y="256"/>
                  </a:cubicBezTo>
                  <a:cubicBezTo>
                    <a:pt x="118" y="256"/>
                    <a:pt x="104" y="256"/>
                    <a:pt x="91" y="254"/>
                  </a:cubicBezTo>
                  <a:cubicBezTo>
                    <a:pt x="77" y="253"/>
                    <a:pt x="67" y="250"/>
                    <a:pt x="60" y="247"/>
                  </a:cubicBezTo>
                  <a:cubicBezTo>
                    <a:pt x="60" y="247"/>
                    <a:pt x="58" y="246"/>
                    <a:pt x="55" y="245"/>
                  </a:cubicBezTo>
                  <a:cubicBezTo>
                    <a:pt x="53" y="243"/>
                    <a:pt x="51" y="243"/>
                    <a:pt x="50" y="242"/>
                  </a:cubicBezTo>
                  <a:cubicBezTo>
                    <a:pt x="49" y="241"/>
                    <a:pt x="47" y="240"/>
                    <a:pt x="46" y="239"/>
                  </a:cubicBezTo>
                  <a:cubicBezTo>
                    <a:pt x="44" y="237"/>
                    <a:pt x="43" y="236"/>
                    <a:pt x="42" y="234"/>
                  </a:cubicBezTo>
                  <a:cubicBezTo>
                    <a:pt x="37" y="231"/>
                    <a:pt x="24" y="230"/>
                    <a:pt x="0" y="230"/>
                  </a:cubicBezTo>
                  <a:cubicBezTo>
                    <a:pt x="0" y="136"/>
                    <a:pt x="0" y="136"/>
                    <a:pt x="0" y="136"/>
                  </a:cubicBezTo>
                  <a:cubicBezTo>
                    <a:pt x="5" y="136"/>
                    <a:pt x="10" y="136"/>
                    <a:pt x="15" y="136"/>
                  </a:cubicBezTo>
                  <a:cubicBezTo>
                    <a:pt x="21" y="136"/>
                    <a:pt x="26" y="136"/>
                    <a:pt x="30" y="136"/>
                  </a:cubicBezTo>
                  <a:cubicBezTo>
                    <a:pt x="35" y="135"/>
                    <a:pt x="37" y="134"/>
                    <a:pt x="37" y="131"/>
                  </a:cubicBezTo>
                  <a:cubicBezTo>
                    <a:pt x="38" y="130"/>
                    <a:pt x="40" y="128"/>
                    <a:pt x="41" y="127"/>
                  </a:cubicBezTo>
                  <a:cubicBezTo>
                    <a:pt x="41" y="126"/>
                    <a:pt x="42" y="122"/>
                    <a:pt x="43" y="116"/>
                  </a:cubicBezTo>
                  <a:cubicBezTo>
                    <a:pt x="45" y="111"/>
                    <a:pt x="46" y="107"/>
                    <a:pt x="46" y="104"/>
                  </a:cubicBezTo>
                  <a:cubicBezTo>
                    <a:pt x="47" y="102"/>
                    <a:pt x="48" y="99"/>
                    <a:pt x="50" y="95"/>
                  </a:cubicBezTo>
                  <a:cubicBezTo>
                    <a:pt x="52" y="91"/>
                    <a:pt x="54" y="87"/>
                    <a:pt x="56" y="84"/>
                  </a:cubicBezTo>
                  <a:cubicBezTo>
                    <a:pt x="73" y="68"/>
                    <a:pt x="73" y="68"/>
                    <a:pt x="73" y="68"/>
                  </a:cubicBezTo>
                  <a:cubicBezTo>
                    <a:pt x="84" y="48"/>
                    <a:pt x="89" y="32"/>
                    <a:pt x="89" y="18"/>
                  </a:cubicBezTo>
                  <a:cubicBezTo>
                    <a:pt x="89" y="2"/>
                    <a:pt x="89" y="2"/>
                    <a:pt x="89" y="2"/>
                  </a:cubicBezTo>
                  <a:cubicBezTo>
                    <a:pt x="90" y="1"/>
                    <a:pt x="92" y="0"/>
                    <a:pt x="97" y="0"/>
                  </a:cubicBezTo>
                  <a:cubicBezTo>
                    <a:pt x="107" y="0"/>
                    <a:pt x="114" y="6"/>
                    <a:pt x="117" y="18"/>
                  </a:cubicBezTo>
                  <a:cubicBezTo>
                    <a:pt x="121" y="39"/>
                    <a:pt x="121" y="39"/>
                    <a:pt x="121" y="39"/>
                  </a:cubicBezTo>
                  <a:cubicBezTo>
                    <a:pt x="120" y="49"/>
                    <a:pt x="118" y="56"/>
                    <a:pt x="114" y="59"/>
                  </a:cubicBezTo>
                  <a:cubicBezTo>
                    <a:pt x="112" y="75"/>
                    <a:pt x="111" y="85"/>
                    <a:pt x="109" y="89"/>
                  </a:cubicBezTo>
                  <a:cubicBezTo>
                    <a:pt x="108" y="93"/>
                    <a:pt x="110" y="97"/>
                    <a:pt x="113" y="100"/>
                  </a:cubicBezTo>
                  <a:cubicBezTo>
                    <a:pt x="116" y="104"/>
                    <a:pt x="119" y="106"/>
                    <a:pt x="122" y="107"/>
                  </a:cubicBezTo>
                  <a:cubicBezTo>
                    <a:pt x="124" y="107"/>
                    <a:pt x="126" y="107"/>
                    <a:pt x="126" y="107"/>
                  </a:cubicBezTo>
                  <a:cubicBezTo>
                    <a:pt x="127" y="107"/>
                    <a:pt x="129" y="107"/>
                    <a:pt x="131" y="107"/>
                  </a:cubicBezTo>
                  <a:cubicBezTo>
                    <a:pt x="133" y="107"/>
                    <a:pt x="134" y="107"/>
                    <a:pt x="136" y="107"/>
                  </a:cubicBezTo>
                  <a:cubicBezTo>
                    <a:pt x="138" y="107"/>
                    <a:pt x="139" y="106"/>
                    <a:pt x="141" y="106"/>
                  </a:cubicBezTo>
                  <a:cubicBezTo>
                    <a:pt x="143" y="105"/>
                    <a:pt x="147" y="104"/>
                    <a:pt x="152" y="103"/>
                  </a:cubicBezTo>
                  <a:cubicBezTo>
                    <a:pt x="158" y="101"/>
                    <a:pt x="162" y="100"/>
                    <a:pt x="164" y="99"/>
                  </a:cubicBezTo>
                  <a:cubicBezTo>
                    <a:pt x="173" y="97"/>
                    <a:pt x="181" y="97"/>
                    <a:pt x="188" y="98"/>
                  </a:cubicBezTo>
                  <a:cubicBezTo>
                    <a:pt x="191" y="99"/>
                    <a:pt x="195" y="100"/>
                    <a:pt x="198" y="101"/>
                  </a:cubicBezTo>
                  <a:cubicBezTo>
                    <a:pt x="202" y="103"/>
                    <a:pt x="204" y="104"/>
                    <a:pt x="205" y="106"/>
                  </a:cubicBezTo>
                  <a:cubicBezTo>
                    <a:pt x="205" y="106"/>
                    <a:pt x="205" y="107"/>
                    <a:pt x="206" y="109"/>
                  </a:cubicBezTo>
                  <a:cubicBezTo>
                    <a:pt x="207" y="111"/>
                    <a:pt x="207" y="112"/>
                    <a:pt x="207" y="112"/>
                  </a:cubicBezTo>
                  <a:cubicBezTo>
                    <a:pt x="207" y="112"/>
                    <a:pt x="207" y="113"/>
                    <a:pt x="208" y="115"/>
                  </a:cubicBezTo>
                  <a:cubicBezTo>
                    <a:pt x="208" y="116"/>
                    <a:pt x="209" y="118"/>
                    <a:pt x="208" y="118"/>
                  </a:cubicBezTo>
                  <a:cubicBezTo>
                    <a:pt x="208" y="119"/>
                    <a:pt x="208" y="120"/>
                    <a:pt x="208" y="123"/>
                  </a:cubicBezTo>
                  <a:cubicBezTo>
                    <a:pt x="208" y="125"/>
                    <a:pt x="206" y="129"/>
                    <a:pt x="203" y="136"/>
                  </a:cubicBezTo>
                  <a:cubicBezTo>
                    <a:pt x="203" y="136"/>
                    <a:pt x="204" y="137"/>
                    <a:pt x="205" y="139"/>
                  </a:cubicBezTo>
                  <a:cubicBezTo>
                    <a:pt x="206" y="140"/>
                    <a:pt x="207" y="141"/>
                    <a:pt x="207" y="141"/>
                  </a:cubicBezTo>
                  <a:cubicBezTo>
                    <a:pt x="207" y="142"/>
                    <a:pt x="208" y="143"/>
                    <a:pt x="209" y="144"/>
                  </a:cubicBezTo>
                  <a:cubicBezTo>
                    <a:pt x="209" y="145"/>
                    <a:pt x="210" y="146"/>
                    <a:pt x="210" y="147"/>
                  </a:cubicBezTo>
                  <a:cubicBezTo>
                    <a:pt x="210" y="148"/>
                    <a:pt x="211" y="149"/>
                    <a:pt x="211" y="150"/>
                  </a:cubicBezTo>
                  <a:cubicBezTo>
                    <a:pt x="211" y="152"/>
                    <a:pt x="212" y="153"/>
                    <a:pt x="212" y="155"/>
                  </a:cubicBezTo>
                  <a:cubicBezTo>
                    <a:pt x="212" y="156"/>
                    <a:pt x="212" y="158"/>
                    <a:pt x="212" y="160"/>
                  </a:cubicBezTo>
                  <a:close/>
                </a:path>
              </a:pathLst>
            </a:custGeom>
            <a:solidFill>
              <a:schemeClr val="l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6800" rIns="90000" bIns="46800" numCol="1" spcCol="0" rtlCol="0" fromWordArt="0" anchor="ctr" anchorCtr="0" forceAA="0" compatLnSpc="1">
              <a:normAutofit fontScale="50000" lnSpcReduction="20000"/>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800">
                <a:solidFill>
                  <a:schemeClr val="lt1"/>
                </a:solidFill>
                <a:latin typeface="微软雅黑" panose="020B0503020204020204" charset="-122"/>
                <a:ea typeface="微软雅黑" panose="020B0503020204020204" charset="-122"/>
              </a:endParaRPr>
            </a:p>
          </p:txBody>
        </p:sp>
      </p:grpSp>
      <p:sp>
        <p:nvSpPr>
          <p:cNvPr id="24" name="标题 4"/>
          <p:cNvSpPr txBox="1"/>
          <p:nvPr>
            <p:custDataLst>
              <p:tags r:id="rId18"/>
            </p:custDataLst>
          </p:nvPr>
        </p:nvSpPr>
        <p:spPr>
          <a:xfrm>
            <a:off x="1980611" y="1567278"/>
            <a:ext cx="1207680" cy="710067"/>
          </a:xfrm>
          <a:prstGeom prst="rect">
            <a:avLst/>
          </a:prstGeom>
        </p:spPr>
        <p:txBody>
          <a:bodyPr vert="horz" wrap="square" lIns="90000" tIns="46800" rIns="90000" bIns="46800" rtlCol="0" anchor="t" anchorCtr="0">
            <a:normAutofit fontScale="90000"/>
          </a:bodyPr>
          <a:lstStyle>
            <a:lvl1pPr marL="0" marR="0" lvl="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bg1"/>
                </a:solidFill>
                <a:uFillTx/>
                <a:latin typeface="Arial" panose="020B0604020202020204" pitchFamily="34" charset="0"/>
                <a:ea typeface="汉仪旗黑-85S" panose="00020600040101010101" pitchFamily="18" charset="-122"/>
                <a:cs typeface="+mj-cs"/>
                <a:sym typeface="+mn-ea"/>
              </a:defRPr>
            </a:lvl1pPr>
          </a:lstStyle>
          <a:p>
            <a:r>
              <a:rPr lang="zh-CN" altLang="en-US" sz="4000" spc="0" dirty="0">
                <a:solidFill>
                  <a:schemeClr val="lt1">
                    <a:lumMod val="50000"/>
                  </a:schemeClr>
                </a:solidFill>
                <a:latin typeface="微软雅黑" panose="020B0503020204020204" charset="-122"/>
                <a:ea typeface="微软雅黑" panose="020B0503020204020204" charset="-122"/>
              </a:rPr>
              <a:t>目录</a:t>
            </a:r>
            <a:endParaRPr lang="zh-CN" altLang="en-US" sz="4000" spc="0" dirty="0">
              <a:solidFill>
                <a:schemeClr val="lt1">
                  <a:lumMod val="50000"/>
                </a:schemeClr>
              </a:solidFill>
              <a:latin typeface="微软雅黑" panose="020B0503020204020204" charset="-122"/>
              <a:ea typeface="微软雅黑" panose="020B0503020204020204" charset="-122"/>
            </a:endParaRPr>
          </a:p>
        </p:txBody>
      </p:sp>
    </p:spTree>
    <p:custDataLst>
      <p:tags r:id="rId19"/>
    </p:custDataLst>
  </p:cSld>
  <p:clrMapOvr>
    <a:masterClrMapping/>
  </p:clrMapOvr>
  <mc:AlternateContent xmlns:mc="http://schemas.openxmlformats.org/markup-compatibility/2006">
    <mc:Choice xmlns:p14="http://schemas.microsoft.com/office/powerpoint/2010/main" Requires="p14">
      <p:transition spd="slow" p14:dur="3000" advTm="0">
        <p14:reveal/>
      </p:transition>
    </mc:Choice>
    <mc:Fallback>
      <p:transition spd="slow" advTm="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a:xfrm>
            <a:off x="1912483" y="3917009"/>
            <a:ext cx="7767955" cy="768350"/>
          </a:xfrm>
        </p:spPr>
        <p:txBody>
          <a:bodyPr wrap="square" anchor="t" anchorCtr="0">
            <a:normAutofit fontScale="70000"/>
          </a:bodyPr>
          <a:lstStyle/>
          <a:p>
            <a:r>
              <a:rPr lang="zh-CN" altLang="en-US" sz="4430">
                <a:solidFill>
                  <a:schemeClr val="tx1">
                    <a:lumMod val="85000"/>
                    <a:lumOff val="15000"/>
                  </a:schemeClr>
                </a:solidFill>
                <a:uFillTx/>
                <a:latin typeface="Arial" panose="020B0604020202020204" pitchFamily="34" charset="0"/>
                <a:ea typeface="微软雅黑" panose="020B0503020204020204" charset="-122"/>
                <a:sym typeface="+mn-ea"/>
              </a:rPr>
              <a:t>2022年冬季大气污染防治攻坚实施方案</a:t>
            </a:r>
            <a:endParaRPr lang="zh-CN" altLang="en-US" sz="4430">
              <a:solidFill>
                <a:schemeClr val="tx1">
                  <a:lumMod val="85000"/>
                  <a:lumOff val="15000"/>
                </a:schemeClr>
              </a:solidFill>
              <a:uFillTx/>
              <a:latin typeface="Arial" panose="020B0604020202020204" pitchFamily="34" charset="0"/>
              <a:ea typeface="微软雅黑" panose="020B0503020204020204" charset="-122"/>
              <a:sym typeface="+mn-ea"/>
            </a:endParaRPr>
          </a:p>
        </p:txBody>
      </p:sp>
      <p:sp>
        <p:nvSpPr>
          <p:cNvPr id="5" name="矩形 4"/>
          <p:cNvSpPr/>
          <p:nvPr>
            <p:custDataLst>
              <p:tags r:id="rId2"/>
            </p:custDataLst>
          </p:nvPr>
        </p:nvSpPr>
        <p:spPr>
          <a:xfrm>
            <a:off x="2035038" y="2506674"/>
            <a:ext cx="1026160" cy="102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10" name="文本框 9"/>
          <p:cNvSpPr txBox="1"/>
          <p:nvPr>
            <p:custDataLst>
              <p:tags r:id="rId3"/>
            </p:custDataLst>
          </p:nvPr>
        </p:nvSpPr>
        <p:spPr>
          <a:xfrm>
            <a:off x="2035038" y="2122499"/>
            <a:ext cx="1026160" cy="1263942"/>
          </a:xfrm>
          <a:prstGeom prst="rect">
            <a:avLst/>
          </a:prstGeom>
          <a:noFill/>
        </p:spPr>
        <p:txBody>
          <a:bodyPr wrap="square" rtlCol="0" anchor="b">
            <a:normAutofit/>
          </a:bodyPr>
          <a:lstStyle/>
          <a:p>
            <a:r>
              <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rPr>
              <a:t>01</a:t>
            </a:r>
            <a:endPar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endParaRPr>
          </a:p>
        </p:txBody>
      </p:sp>
      <p:sp>
        <p:nvSpPr>
          <p:cNvPr id="24" name="矩形 23"/>
          <p:cNvSpPr/>
          <p:nvPr>
            <p:custDataLst>
              <p:tags r:id="rId4"/>
            </p:custDataLst>
          </p:nvPr>
        </p:nvSpPr>
        <p:spPr>
          <a:xfrm>
            <a:off x="9996033" y="2679394"/>
            <a:ext cx="17780" cy="217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Tree>
    <p:custDataLst>
      <p:tags r:id="rId5"/>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微软雅黑" panose="020B0503020204020204" charset="-122"/>
            </a:endParaRPr>
          </a:p>
        </p:txBody>
      </p:sp>
      <p:sp>
        <p:nvSpPr>
          <p:cNvPr id="6" name="矩形 5"/>
          <p:cNvSpPr/>
          <p:nvPr>
            <p:custDataLst>
              <p:tags r:id="rId2"/>
            </p:custDataLst>
          </p:nvPr>
        </p:nvSpPr>
        <p:spPr>
          <a:xfrm>
            <a:off x="7924864" y="609600"/>
            <a:ext cx="3352827" cy="4114833"/>
          </a:xfrm>
          <a:prstGeom prst="rect">
            <a:avLst/>
          </a:prstGeom>
          <a:noFill/>
          <a:ln w="381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3"/>
            </p:custDataLst>
          </p:nvPr>
        </p:nvSpPr>
        <p:spPr>
          <a:xfrm>
            <a:off x="914400" y="1523886"/>
            <a:ext cx="3962400" cy="1370178"/>
          </a:xfrm>
          <a:prstGeom prst="rect">
            <a:avLst/>
          </a:prstGeom>
          <a:noFill/>
        </p:spPr>
        <p:txBody>
          <a:bodyPr wrap="square" lIns="63500" tIns="25400" rIns="63500" bIns="25400" rtlCol="0" anchor="b" anchorCtr="0">
            <a:normAutofit fontScale="70000"/>
          </a:bodyPr>
          <a:p>
            <a:pPr algn="l"/>
            <a:r>
              <a:rPr lang="zh-CN" altLang="zh-CN" sz="4000" b="1" spc="160" dirty="0">
                <a:solidFill>
                  <a:schemeClr val="dk1"/>
                </a:solidFill>
                <a:uFillTx/>
                <a:latin typeface="微软雅黑" panose="020B0503020204020204" charset="-122"/>
                <a:ea typeface="微软雅黑" panose="020B0503020204020204" charset="-122"/>
                <a:cs typeface="微软雅黑" panose="020B0503020204020204" charset="-122"/>
              </a:rPr>
              <a:t>2022年冬季大气污染防治攻坚实施方案</a:t>
            </a:r>
            <a:endParaRPr lang="zh-CN" altLang="zh-CN" sz="4000" b="1" spc="160" dirty="0">
              <a:solidFill>
                <a:schemeClr val="dk1"/>
              </a:solidFill>
              <a:uFillTx/>
              <a:latin typeface="微软雅黑" panose="020B0503020204020204" charset="-122"/>
              <a:ea typeface="微软雅黑" panose="020B0503020204020204" charset="-122"/>
              <a:cs typeface="微软雅黑" panose="020B0503020204020204" charset="-122"/>
            </a:endParaRPr>
          </a:p>
        </p:txBody>
      </p:sp>
      <p:sp>
        <p:nvSpPr>
          <p:cNvPr id="11" name="Title 6"/>
          <p:cNvSpPr txBox="1"/>
          <p:nvPr>
            <p:custDataLst>
              <p:tags r:id="rId4"/>
            </p:custDataLst>
          </p:nvPr>
        </p:nvSpPr>
        <p:spPr>
          <a:xfrm>
            <a:off x="914400" y="3044939"/>
            <a:ext cx="3962400" cy="2289175"/>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为深入贯彻落实市委、市政府部署要求，切实做好民航2022年冬季大气污染防治攻坚落实工作，结合工作实际，制定实施方案如下：</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5"/>
            </p:custDataLst>
          </p:nvPr>
        </p:nvPicPr>
        <p:blipFill rotWithShape="1">
          <a:blip r:embed="rId6" cstate="print">
            <a:extLst>
              <a:ext uri="{28A0092B-C50C-407E-A947-70E740481C1C}">
                <a14:useLocalDpi xmlns:a14="http://schemas.microsoft.com/office/drawing/2010/main" val="0"/>
              </a:ext>
            </a:extLst>
          </a:blip>
          <a:srcRect l="141" r="50000"/>
          <a:stretch>
            <a:fillRect/>
          </a:stretch>
        </p:blipFill>
        <p:spPr>
          <a:xfrm>
            <a:off x="5486400" y="914400"/>
            <a:ext cx="5486400" cy="5334000"/>
          </a:xfrm>
          <a:custGeom>
            <a:avLst/>
            <a:gdLst/>
            <a:ahLst/>
            <a:cxnLst>
              <a:cxn ang="3">
                <a:pos x="hc" y="t"/>
              </a:cxn>
              <a:cxn ang="cd2">
                <a:pos x="l" y="vc"/>
              </a:cxn>
              <a:cxn ang="cd4">
                <a:pos x="hc" y="b"/>
              </a:cxn>
              <a:cxn ang="0">
                <a:pos x="r" y="vc"/>
              </a:cxn>
            </a:cxnLst>
            <a:rect l="l" t="t" r="r" b="b"/>
            <a:pathLst>
              <a:path w="8160" h="8400">
                <a:moveTo>
                  <a:pt x="0" y="0"/>
                </a:moveTo>
                <a:lnTo>
                  <a:pt x="8160" y="0"/>
                </a:lnTo>
                <a:lnTo>
                  <a:pt x="8160" y="8400"/>
                </a:lnTo>
                <a:lnTo>
                  <a:pt x="0" y="8400"/>
                </a:lnTo>
                <a:lnTo>
                  <a:pt x="0" y="0"/>
                </a:lnTo>
                <a:close/>
              </a:path>
            </a:pathLst>
          </a:custGeom>
        </p:spPr>
      </p:pic>
    </p:spTree>
    <p:custDataLst>
      <p:tags r:id="rId7"/>
    </p:custData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 name="任意多边形: 形状 20"/>
          <p:cNvSpPr/>
          <p:nvPr>
            <p:custDataLst>
              <p:tags r:id="rId1"/>
            </p:custDataLst>
          </p:nvPr>
        </p:nvSpPr>
        <p:spPr>
          <a:xfrm>
            <a:off x="7632700" y="0"/>
            <a:ext cx="4559300" cy="6858000"/>
          </a:xfrm>
          <a:custGeom>
            <a:avLst/>
            <a:gdLst>
              <a:gd name="connsiteX0" fmla="*/ 2145499 w 4559300"/>
              <a:gd name="connsiteY0" fmla="*/ 0 h 6858000"/>
              <a:gd name="connsiteX1" fmla="*/ 4559300 w 4559300"/>
              <a:gd name="connsiteY1" fmla="*/ 0 h 6858000"/>
              <a:gd name="connsiteX2" fmla="*/ 4559300 w 4559300"/>
              <a:gd name="connsiteY2" fmla="*/ 1025287 h 6858000"/>
              <a:gd name="connsiteX3" fmla="*/ 4401256 w 4559300"/>
              <a:gd name="connsiteY3" fmla="*/ 984650 h 6858000"/>
              <a:gd name="connsiteX4" fmla="*/ 3889376 w 4559300"/>
              <a:gd name="connsiteY4" fmla="*/ 933048 h 6858000"/>
              <a:gd name="connsiteX5" fmla="*/ 1349470 w 4559300"/>
              <a:gd name="connsiteY5" fmla="*/ 3472955 h 6858000"/>
              <a:gd name="connsiteX6" fmla="*/ 3889376 w 4559300"/>
              <a:gd name="connsiteY6" fmla="*/ 6012861 h 6858000"/>
              <a:gd name="connsiteX7" fmla="*/ 4401256 w 4559300"/>
              <a:gd name="connsiteY7" fmla="*/ 5961259 h 6858000"/>
              <a:gd name="connsiteX8" fmla="*/ 4559300 w 4559300"/>
              <a:gd name="connsiteY8" fmla="*/ 5920622 h 6858000"/>
              <a:gd name="connsiteX9" fmla="*/ 4559300 w 4559300"/>
              <a:gd name="connsiteY9" fmla="*/ 6858000 h 6858000"/>
              <a:gd name="connsiteX10" fmla="*/ 1978018 w 4559300"/>
              <a:gd name="connsiteY10" fmla="*/ 6858000 h 6858000"/>
              <a:gd name="connsiteX11" fmla="*/ 1714789 w 4559300"/>
              <a:gd name="connsiteY11" fmla="*/ 6698084 h 6858000"/>
              <a:gd name="connsiteX12" fmla="*/ 0 w 4559300"/>
              <a:gd name="connsiteY12" fmla="*/ 3472953 h 6858000"/>
              <a:gd name="connsiteX13" fmla="*/ 2035468 w 4559300"/>
              <a:gd name="connsiteY13" fmla="*/ 530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59300" h="6858000">
                <a:moveTo>
                  <a:pt x="2145499" y="0"/>
                </a:moveTo>
                <a:lnTo>
                  <a:pt x="4559300" y="0"/>
                </a:lnTo>
                <a:lnTo>
                  <a:pt x="4559300" y="1025287"/>
                </a:lnTo>
                <a:lnTo>
                  <a:pt x="4401256" y="984650"/>
                </a:lnTo>
                <a:cubicBezTo>
                  <a:pt x="4235914" y="950816"/>
                  <a:pt x="4064720" y="933048"/>
                  <a:pt x="3889376" y="933048"/>
                </a:cubicBezTo>
                <a:cubicBezTo>
                  <a:pt x="2486625" y="933048"/>
                  <a:pt x="1349470" y="2070203"/>
                  <a:pt x="1349470" y="3472955"/>
                </a:cubicBezTo>
                <a:cubicBezTo>
                  <a:pt x="1349470" y="4875706"/>
                  <a:pt x="2486625" y="6012861"/>
                  <a:pt x="3889376" y="6012861"/>
                </a:cubicBezTo>
                <a:cubicBezTo>
                  <a:pt x="4064720" y="6012861"/>
                  <a:pt x="4235914" y="5995093"/>
                  <a:pt x="4401256" y="5961259"/>
                </a:cubicBezTo>
                <a:lnTo>
                  <a:pt x="4559300" y="5920622"/>
                </a:lnTo>
                <a:lnTo>
                  <a:pt x="4559300" y="6858000"/>
                </a:lnTo>
                <a:lnTo>
                  <a:pt x="1978018" y="6858000"/>
                </a:lnTo>
                <a:lnTo>
                  <a:pt x="1714789" y="6698084"/>
                </a:lnTo>
                <a:cubicBezTo>
                  <a:pt x="680209" y="5999136"/>
                  <a:pt x="0" y="4815480"/>
                  <a:pt x="0" y="3472953"/>
                </a:cubicBezTo>
                <a:cubicBezTo>
                  <a:pt x="0" y="1996174"/>
                  <a:pt x="823052" y="711629"/>
                  <a:pt x="2035468" y="5300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22" name="矩形 21"/>
          <p:cNvSpPr/>
          <p:nvPr>
            <p:custDataLst>
              <p:tags r:id="rId2"/>
            </p:custDataLst>
          </p:nvPr>
        </p:nvSpPr>
        <p:spPr>
          <a:xfrm>
            <a:off x="251212" y="2123114"/>
            <a:ext cx="11689576" cy="3347496"/>
          </a:xfrm>
          <a:prstGeom prst="rect">
            <a:avLst/>
          </a:prstGeom>
          <a:solidFill>
            <a:schemeClr val="lt1"/>
          </a:solidFill>
          <a:ln>
            <a:noFill/>
          </a:ln>
          <a:effectLst>
            <a:outerShdw blurRad="1651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24" name="任意多边形: 形状 23"/>
          <p:cNvSpPr>
            <a:spLocks noChangeAspect="1"/>
          </p:cNvSpPr>
          <p:nvPr>
            <p:custDataLst>
              <p:tags r:id="rId3"/>
            </p:custDataLst>
          </p:nvPr>
        </p:nvSpPr>
        <p:spPr>
          <a:xfrm rot="10800000">
            <a:off x="1518285" y="1613535"/>
            <a:ext cx="360045" cy="73088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2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2"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25" name="任意多边形: 形状 24"/>
          <p:cNvSpPr>
            <a:spLocks noChangeAspect="1"/>
          </p:cNvSpPr>
          <p:nvPr>
            <p:custDataLst>
              <p:tags r:id="rId4"/>
            </p:custDataLst>
          </p:nvPr>
        </p:nvSpPr>
        <p:spPr>
          <a:xfrm rot="10800000">
            <a:off x="1040765" y="1613535"/>
            <a:ext cx="360045" cy="73088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1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1"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5" name="文本框 4"/>
          <p:cNvSpPr txBox="1"/>
          <p:nvPr>
            <p:custDataLst>
              <p:tags r:id="rId5"/>
            </p:custDataLst>
          </p:nvPr>
        </p:nvSpPr>
        <p:spPr>
          <a:xfrm>
            <a:off x="2125856" y="2738233"/>
            <a:ext cx="8185215" cy="2155952"/>
          </a:xfrm>
          <a:prstGeom prst="rect">
            <a:avLst/>
          </a:prstGeom>
          <a:noFill/>
        </p:spPr>
        <p:txBody>
          <a:bodyPr wrap="square" lIns="90170" tIns="46990" rIns="90170" bIns="46990" rtlCol="0">
            <a:normAutofit/>
          </a:bodyPr>
          <a:lstStyle>
            <a:defPPr>
              <a:defRPr lang="zh-CN"/>
            </a:defPPr>
            <a:lvl1pPr fontAlgn="auto">
              <a:lnSpc>
                <a:spcPct val="130000"/>
              </a:lnSpc>
              <a:spcAft>
                <a:spcPts val="1000"/>
              </a:spcAft>
              <a:defRPr sz="1600" spc="150"/>
            </a:lvl1pPr>
          </a:lstStyle>
          <a:p>
            <a:pPr marL="360045" indent="-360045" fontAlgn="ctr">
              <a:spcBef>
                <a:spcPts val="1000"/>
              </a:spcBef>
              <a:spcAft>
                <a:spcPts val="0"/>
              </a:spcAft>
              <a:buClr>
                <a:schemeClr val="accent3">
                  <a:lumMod val="50000"/>
                </a:schemeClr>
              </a:buClr>
              <a:buSzPct val="130000"/>
              <a:buFont typeface="WPS-Numbers" pitchFamily="2" charset="0"/>
              <a:buChar char=""/>
            </a:pPr>
            <a:r>
              <a:rPr lang="zh-CN" altLang="en-US" sz="1900" dirty="0">
                <a:solidFill>
                  <a:schemeClr val="dk1">
                    <a:lumMod val="75000"/>
                    <a:lumOff val="25000"/>
                  </a:schemeClr>
                </a:solidFill>
                <a:uFillTx/>
                <a:latin typeface="微软雅黑" panose="020B0503020204020204" charset="-122"/>
                <a:ea typeface="微软雅黑" panose="020B0503020204020204" charset="-122"/>
              </a:rPr>
              <a:t>以习近平生态文明思想为指导，全面贯彻中央、省、市环境保护和大气污染防治部署要求，坚持目标导向、质量导向、问题导向，实施科学治理、精准治理、依法治理。在巩固民航领域环境空气质量改善成果的基础中稳中求进，攻坚克难，持续改善，立足民航实际，明确任务目标，认真推进冬季大气环境持续改善。</a:t>
            </a:r>
            <a:endParaRPr lang="zh-CN" altLang="en-US" sz="1900" dirty="0">
              <a:solidFill>
                <a:schemeClr val="dk1">
                  <a:lumMod val="75000"/>
                  <a:lumOff val="25000"/>
                </a:schemeClr>
              </a:solidFill>
              <a:uFillTx/>
              <a:latin typeface="微软雅黑" panose="020B0503020204020204" charset="-122"/>
              <a:ea typeface="微软雅黑" panose="020B0503020204020204" charset="-122"/>
            </a:endParaRPr>
          </a:p>
        </p:txBody>
      </p:sp>
      <p:sp>
        <p:nvSpPr>
          <p:cNvPr id="20" name="文本框 19"/>
          <p:cNvSpPr txBox="1"/>
          <p:nvPr>
            <p:custDataLst>
              <p:tags r:id="rId6"/>
            </p:custDataLst>
          </p:nvPr>
        </p:nvSpPr>
        <p:spPr>
          <a:xfrm>
            <a:off x="2125980" y="1251585"/>
            <a:ext cx="3707765" cy="624840"/>
          </a:xfrm>
          <a:prstGeom prst="rect">
            <a:avLst/>
          </a:prstGeom>
          <a:noFill/>
        </p:spPr>
        <p:txBody>
          <a:bodyPr wrap="square" lIns="90170" tIns="46990" rIns="90170" bIns="46990" rtlCol="0">
            <a:normAutofit fontScale="90000"/>
          </a:bodyPr>
          <a:lstStyle/>
          <a:p>
            <a:r>
              <a:rPr lang="zh-CN" altLang="en-US" sz="3555" b="1" spc="300" dirty="0">
                <a:solidFill>
                  <a:schemeClr val="dk1">
                    <a:lumMod val="75000"/>
                    <a:lumOff val="25000"/>
                  </a:schemeClr>
                </a:solidFill>
                <a:uFillTx/>
                <a:latin typeface="微软雅黑" panose="020B0503020204020204" charset="-122"/>
                <a:ea typeface="微软雅黑" panose="020B0503020204020204" charset="-122"/>
              </a:rPr>
              <a:t>指导思想</a:t>
            </a:r>
            <a:endParaRPr lang="zh-CN" altLang="en-US" sz="3555" b="1" spc="300" dirty="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7"/>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微软雅黑" panose="020B0503020204020204" charset="-122"/>
            </a:endParaRPr>
          </a:p>
        </p:txBody>
      </p:sp>
      <p:sp>
        <p:nvSpPr>
          <p:cNvPr id="6" name="矩形 5"/>
          <p:cNvSpPr/>
          <p:nvPr>
            <p:custDataLst>
              <p:tags r:id="rId2"/>
            </p:custDataLst>
          </p:nvPr>
        </p:nvSpPr>
        <p:spPr>
          <a:xfrm>
            <a:off x="7924864" y="609600"/>
            <a:ext cx="3352827" cy="4114833"/>
          </a:xfrm>
          <a:prstGeom prst="rect">
            <a:avLst/>
          </a:prstGeom>
          <a:noFill/>
          <a:ln w="381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3"/>
            </p:custDataLst>
          </p:nvPr>
        </p:nvSpPr>
        <p:spPr>
          <a:xfrm>
            <a:off x="914400" y="1538924"/>
            <a:ext cx="4267200" cy="702944"/>
          </a:xfrm>
          <a:prstGeom prst="rect">
            <a:avLst/>
          </a:prstGeom>
          <a:noFill/>
        </p:spPr>
        <p:txBody>
          <a:bodyPr wrap="square" lIns="63500" tIns="25400" rIns="63500" bIns="25400" rtlCol="0" anchor="b" anchorCtr="0">
            <a:normAutofit/>
          </a:bodyPr>
          <a:p>
            <a:pPr algn="l"/>
            <a:r>
              <a:rPr lang="zh-CN" altLang="zh-CN" sz="4000" b="1" spc="160" dirty="0">
                <a:solidFill>
                  <a:schemeClr val="dk1"/>
                </a:solidFill>
                <a:uFillTx/>
                <a:latin typeface="微软雅黑" panose="020B0503020204020204" charset="-122"/>
                <a:ea typeface="微软雅黑" panose="020B0503020204020204" charset="-122"/>
              </a:rPr>
              <a:t>重点工作</a:t>
            </a:r>
            <a:endParaRPr lang="zh-CN" altLang="zh-CN" sz="4000" b="1" spc="160" dirty="0">
              <a:solidFill>
                <a:schemeClr val="dk1"/>
              </a:solidFill>
              <a:uFillTx/>
              <a:latin typeface="微软雅黑" panose="020B0503020204020204" charset="-122"/>
              <a:ea typeface="微软雅黑" panose="020B0503020204020204" charset="-122"/>
            </a:endParaRPr>
          </a:p>
        </p:txBody>
      </p:sp>
      <p:sp>
        <p:nvSpPr>
          <p:cNvPr id="11" name="Title 6"/>
          <p:cNvSpPr txBox="1"/>
          <p:nvPr>
            <p:custDataLst>
              <p:tags r:id="rId4"/>
            </p:custDataLst>
          </p:nvPr>
        </p:nvSpPr>
        <p:spPr>
          <a:xfrm>
            <a:off x="914400" y="2392894"/>
            <a:ext cx="4267200" cy="2926182"/>
          </a:xfrm>
          <a:prstGeom prst="rect">
            <a:avLst/>
          </a:prstGeom>
          <a:noFill/>
          <a:ln w="3175">
            <a:noFill/>
            <a:prstDash val="dash"/>
          </a:ln>
        </p:spPr>
        <p:txBody>
          <a:bodyPr wrap="square" lIns="63500" tIns="25400" rIns="63500" bIns="25400" anchor="t" anchorCtr="0">
            <a:normAutofit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积极推进“绿色机场”建设，提升新能源车辆占比。落实市委、市政府部署和行业要求，积极落实新能源汽车推广应用要求，为新能源汽车提供地面基础服务，济宁机场截止今年初内场特种车辆30辆，其中新能源车占比率为4</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5"/>
            </p:custDataLst>
          </p:nvPr>
        </p:nvPicPr>
        <p:blipFill rotWithShape="1">
          <a:blip r:embed="rId6" cstate="print">
            <a:extLst>
              <a:ext uri="{28A0092B-C50C-407E-A947-70E740481C1C}">
                <a14:useLocalDpi xmlns:a14="http://schemas.microsoft.com/office/drawing/2010/main" val="0"/>
              </a:ext>
            </a:extLst>
          </a:blip>
          <a:srcRect l="141" r="50000"/>
          <a:stretch>
            <a:fillRect/>
          </a:stretch>
        </p:blipFill>
        <p:spPr>
          <a:xfrm>
            <a:off x="5791200" y="914400"/>
            <a:ext cx="5181600" cy="5334000"/>
          </a:xfrm>
          <a:custGeom>
            <a:avLst/>
            <a:gdLst/>
            <a:ahLst/>
            <a:cxnLst>
              <a:cxn ang="3">
                <a:pos x="hc" y="t"/>
              </a:cxn>
              <a:cxn ang="cd2">
                <a:pos x="l" y="vc"/>
              </a:cxn>
              <a:cxn ang="cd4">
                <a:pos x="hc" y="b"/>
              </a:cxn>
              <a:cxn ang="0">
                <a:pos x="r" y="vc"/>
              </a:cxn>
            </a:cxnLst>
            <a:rect l="l" t="t" r="r" b="b"/>
            <a:pathLst>
              <a:path w="8160" h="8400">
                <a:moveTo>
                  <a:pt x="0" y="0"/>
                </a:moveTo>
                <a:lnTo>
                  <a:pt x="8160" y="0"/>
                </a:lnTo>
                <a:lnTo>
                  <a:pt x="8160" y="8400"/>
                </a:lnTo>
                <a:lnTo>
                  <a:pt x="0" y="8400"/>
                </a:lnTo>
                <a:lnTo>
                  <a:pt x="0" y="0"/>
                </a:lnTo>
                <a:close/>
              </a:path>
            </a:pathLst>
          </a:custGeom>
        </p:spPr>
      </p:pic>
    </p:spTree>
    <p:custDataLst>
      <p:tags r:id="rId7"/>
    </p:custData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3" name="矩形 10"/>
          <p:cNvSpPr/>
          <p:nvPr>
            <p:custDataLst>
              <p:tags r:id="rId1"/>
            </p:custDataLst>
          </p:nvPr>
        </p:nvSpPr>
        <p:spPr>
          <a:xfrm>
            <a:off x="1841469" y="1674388"/>
            <a:ext cx="8534468" cy="4111783"/>
          </a:xfrm>
          <a:prstGeom prst="rect">
            <a:avLst/>
          </a:prstGeom>
          <a:solidFill>
            <a:schemeClr val="lt2"/>
          </a:solidFill>
          <a:ln>
            <a:noFill/>
          </a:ln>
          <a:effectLst>
            <a:outerShdw blurRad="127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endParaRPr lang="zh-CN" altLang="en-US">
              <a:solidFill>
                <a:schemeClr val="lt1"/>
              </a:solidFill>
              <a:latin typeface="微软雅黑" panose="020B0503020204020204" charset="-122"/>
              <a:ea typeface="微软雅黑" panose="020B0503020204020204" charset="-122"/>
              <a:sym typeface="+mn-ea"/>
            </a:endParaRPr>
          </a:p>
        </p:txBody>
      </p:sp>
      <p:cxnSp>
        <p:nvCxnSpPr>
          <p:cNvPr id="16" name="直接连接符 15"/>
          <p:cNvCxnSpPr/>
          <p:nvPr>
            <p:custDataLst>
              <p:tags r:id="rId2"/>
            </p:custDataLst>
          </p:nvPr>
        </p:nvCxnSpPr>
        <p:spPr>
          <a:xfrm>
            <a:off x="2451054" y="3740435"/>
            <a:ext cx="2286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custDataLst>
              <p:tags r:id="rId3"/>
            </p:custDataLst>
          </p:nvPr>
        </p:nvCxnSpPr>
        <p:spPr>
          <a:xfrm>
            <a:off x="9156654" y="3740435"/>
            <a:ext cx="6096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custDataLst>
              <p:tags r:id="rId4"/>
            </p:custDataLst>
          </p:nvPr>
        </p:nvSpPr>
        <p:spPr>
          <a:xfrm>
            <a:off x="609562" y="609500"/>
            <a:ext cx="10972876" cy="638174"/>
          </a:xfrm>
          <a:prstGeom prst="rect">
            <a:avLst/>
          </a:prstGeom>
          <a:noFill/>
        </p:spPr>
        <p:txBody>
          <a:bodyPr wrap="square" lIns="63500" tIns="25400" rIns="63500" bIns="25400" rtlCol="0" anchor="t" anchorCtr="0">
            <a:normAutofit/>
          </a:bodyPr>
          <a:p>
            <a:pPr algn="ctr"/>
            <a:r>
              <a:rPr lang="zh-CN" altLang="zh-CN" sz="3600" b="1" spc="160" dirty="0">
                <a:solidFill>
                  <a:schemeClr val="dk1"/>
                </a:solidFill>
                <a:uFillTx/>
                <a:latin typeface="微软雅黑" panose="020B0503020204020204" charset="-122"/>
                <a:ea typeface="微软雅黑" panose="020B0503020204020204" charset="-122"/>
              </a:rPr>
              <a:t>重点工作</a:t>
            </a:r>
            <a:endParaRPr lang="zh-CN" altLang="zh-CN" sz="3600" b="1" spc="160" dirty="0">
              <a:solidFill>
                <a:schemeClr val="dk1"/>
              </a:solidFill>
              <a:uFillTx/>
              <a:latin typeface="微软雅黑" panose="020B0503020204020204" charset="-122"/>
              <a:ea typeface="微软雅黑" panose="020B0503020204020204" charset="-122"/>
            </a:endParaRPr>
          </a:p>
        </p:txBody>
      </p:sp>
      <p:sp>
        <p:nvSpPr>
          <p:cNvPr id="11" name="Title 6"/>
          <p:cNvSpPr txBox="1"/>
          <p:nvPr>
            <p:custDataLst>
              <p:tags r:id="rId5"/>
            </p:custDataLst>
          </p:nvPr>
        </p:nvSpPr>
        <p:spPr>
          <a:xfrm>
            <a:off x="2438374" y="1984266"/>
            <a:ext cx="7315251" cy="1522476"/>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减少单位车辆公务支出，倡导绿色低碳出行。切实加强日常监管，从严控制公务车使用，严禁公车私用。短距离公务外出一律乘用公共交通工具。中心节假日期间原则不使用公务车辆，机场公司车辆使用减少80%以上。</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
        <p:nvSpPr>
          <p:cNvPr id="2" name="Title 6"/>
          <p:cNvSpPr txBox="1"/>
          <p:nvPr>
            <p:custDataLst>
              <p:tags r:id="rId6"/>
            </p:custDataLst>
          </p:nvPr>
        </p:nvSpPr>
        <p:spPr>
          <a:xfrm>
            <a:off x="2438374" y="3963957"/>
            <a:ext cx="7315251" cy="1522476"/>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广泛宣传，加强教育，增强禁放意识。充分利用宣传条幅、电子显示屏等宣传阵地和召开干部职工会等形式，广泛开展宣传教育活动，学习济宁市禁止燃放烟花爆竹工作通知，教育干部职工及家属不买、不藏匿、不燃放烟花爆竹。</a:t>
            </a:r>
            <a:endParaRPr altLang="zh-CN"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7"/>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微软雅黑" panose="020B0503020204020204" charset="-122"/>
            </a:endParaRPr>
          </a:p>
        </p:txBody>
      </p:sp>
      <p:sp>
        <p:nvSpPr>
          <p:cNvPr id="4" name="文本框 3"/>
          <p:cNvSpPr txBox="1"/>
          <p:nvPr>
            <p:custDataLst>
              <p:tags r:id="rId2"/>
            </p:custDataLst>
          </p:nvPr>
        </p:nvSpPr>
        <p:spPr>
          <a:xfrm>
            <a:off x="914362" y="1219328"/>
            <a:ext cx="10363276" cy="702944"/>
          </a:xfrm>
          <a:prstGeom prst="rect">
            <a:avLst/>
          </a:prstGeom>
          <a:noFill/>
        </p:spPr>
        <p:txBody>
          <a:bodyPr wrap="square" lIns="63500" tIns="25400" rIns="63500" bIns="25400" rtlCol="0" anchor="ctr" anchorCtr="0">
            <a:normAutofit/>
          </a:bodyPr>
          <a:p>
            <a:pPr algn="ctr"/>
            <a:r>
              <a:rPr lang="zh-CN" altLang="zh-CN" sz="4000" b="1" spc="160" dirty="0">
                <a:solidFill>
                  <a:schemeClr val="dk1"/>
                </a:solidFill>
                <a:uFillTx/>
                <a:latin typeface="微软雅黑" panose="020B0503020204020204" charset="-122"/>
                <a:ea typeface="微软雅黑" panose="020B0503020204020204" charset="-122"/>
              </a:rPr>
              <a:t>重点工作</a:t>
            </a:r>
            <a:endParaRPr lang="zh-CN" altLang="zh-CN" sz="4000" b="1" spc="160" dirty="0">
              <a:solidFill>
                <a:schemeClr val="dk1"/>
              </a:solidFill>
              <a:uFillTx/>
              <a:latin typeface="微软雅黑" panose="020B0503020204020204" charset="-122"/>
              <a:ea typeface="微软雅黑" panose="020B0503020204020204" charset="-122"/>
            </a:endParaRPr>
          </a:p>
        </p:txBody>
      </p:sp>
      <p:sp>
        <p:nvSpPr>
          <p:cNvPr id="11" name="Title 6"/>
          <p:cNvSpPr txBox="1"/>
          <p:nvPr>
            <p:custDataLst>
              <p:tags r:id="rId3"/>
            </p:custDataLst>
          </p:nvPr>
        </p:nvSpPr>
        <p:spPr>
          <a:xfrm>
            <a:off x="914359" y="2373397"/>
            <a:ext cx="6547142" cy="2960637"/>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支持环保工作，鼓励乘坐公交车、通勤班车。动员全</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  体干部职工乘坐公交车、通勤车上下班和日常出行，减少私家车的使用频率，养成低碳出行的良好习惯，养成遵守城市交通秩序和文明驾驶、文明乘车、文明行走、绿色出行的良好文明行为和文明习惯，使绿色出行能够在民航普及化、常态化、持续化。</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
        <p:nvSpPr>
          <p:cNvPr id="6" name="Title 6"/>
          <p:cNvSpPr txBox="1"/>
          <p:nvPr>
            <p:custDataLst>
              <p:tags r:id="rId4"/>
            </p:custDataLst>
          </p:nvPr>
        </p:nvSpPr>
        <p:spPr>
          <a:xfrm>
            <a:off x="8071107" y="2373397"/>
            <a:ext cx="3206534" cy="2960637"/>
          </a:xfrm>
          <a:prstGeom prst="rect">
            <a:avLst/>
          </a:prstGeom>
          <a:noFill/>
          <a:ln w="3175">
            <a:noFill/>
            <a:prstDash val="dash"/>
          </a:ln>
        </p:spPr>
        <p:txBody>
          <a:bodyPr wrap="square" lIns="63500" tIns="25400" rIns="63500" bIns="25400" anchor="ctr" anchorCtr="0">
            <a:normAutofit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低碳环保，降低纸张消耗。节约办公费用，积极推行无纸化办公，降低纸张消耗；降低会议成本，需要召开的会议尽可能采用视频会议形式；加强用电管理；提倡节约用水；完善书报刊回收再用制度。</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5"/>
    </p:custData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矩形 5"/>
          <p:cNvSpPr/>
          <p:nvPr>
            <p:custDataLst>
              <p:tags r:id="rId1"/>
            </p:custDataLst>
          </p:nvPr>
        </p:nvSpPr>
        <p:spPr>
          <a:xfrm>
            <a:off x="0" y="0"/>
            <a:ext cx="12192000" cy="6858000"/>
          </a:xfrm>
          <a:prstGeom prst="rect">
            <a:avLst/>
          </a:prstGeom>
          <a:pattFill prst="dkDnDiag">
            <a:fgClr>
              <a:schemeClr val="lt1">
                <a:lumMod val="95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ea typeface="微软雅黑" panose="020B0503020204020204" charset="-122"/>
            </a:endParaRPr>
          </a:p>
        </p:txBody>
      </p:sp>
      <p:sp>
        <p:nvSpPr>
          <p:cNvPr id="7" name="矩形 6"/>
          <p:cNvSpPr/>
          <p:nvPr>
            <p:custDataLst>
              <p:tags r:id="rId2"/>
            </p:custDataLst>
          </p:nvPr>
        </p:nvSpPr>
        <p:spPr>
          <a:xfrm>
            <a:off x="0" y="1630234"/>
            <a:ext cx="12192000" cy="4533519"/>
          </a:xfrm>
          <a:prstGeom prst="rect">
            <a:avLst/>
          </a:prstGeom>
          <a:solidFill>
            <a:schemeClr val="lt1"/>
          </a:solidFill>
          <a:ln>
            <a:noFill/>
          </a:ln>
          <a:effectLst>
            <a:outerShdw blurRad="63500" sx="102000" sy="1020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ea typeface="微软雅黑" panose="020B0503020204020204" charset="-122"/>
            </a:endParaRPr>
          </a:p>
        </p:txBody>
      </p:sp>
      <p:sp>
        <p:nvSpPr>
          <p:cNvPr id="9" name="直角三角形 8"/>
          <p:cNvSpPr/>
          <p:nvPr>
            <p:custDataLst>
              <p:tags r:id="rId3"/>
            </p:custDataLst>
          </p:nvPr>
        </p:nvSpPr>
        <p:spPr>
          <a:xfrm rot="10800000">
            <a:off x="10196830" y="0"/>
            <a:ext cx="2003425" cy="2003425"/>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ea typeface="微软雅黑" panose="020B0503020204020204" charset="-122"/>
            </a:endParaRPr>
          </a:p>
        </p:txBody>
      </p:sp>
      <p:sp>
        <p:nvSpPr>
          <p:cNvPr id="3" name="文本框 2"/>
          <p:cNvSpPr txBox="1"/>
          <p:nvPr>
            <p:custDataLst>
              <p:tags r:id="rId4"/>
            </p:custDataLst>
          </p:nvPr>
        </p:nvSpPr>
        <p:spPr>
          <a:xfrm>
            <a:off x="669925" y="2808605"/>
            <a:ext cx="11004550" cy="2176145"/>
          </a:xfrm>
          <a:prstGeom prst="rect">
            <a:avLst/>
          </a:prstGeom>
          <a:noFill/>
        </p:spPr>
        <p:txBody>
          <a:bodyPr wrap="square" lIns="90000" tIns="46800" rIns="90000" bIns="46800" rtlCol="0">
            <a:normAutofit/>
          </a:bodyPr>
          <a:lstStyle>
            <a:defPPr>
              <a:defRPr lang="zh-CN"/>
            </a:defPPr>
            <a:lvl1pPr fontAlgn="auto">
              <a:lnSpc>
                <a:spcPct val="130000"/>
              </a:lnSpc>
              <a:spcAft>
                <a:spcPts val="1000"/>
              </a:spcAft>
              <a:defRPr sz="1600" spc="150"/>
            </a:lvl1pPr>
          </a:lstStyle>
          <a:p>
            <a:pPr marL="355600" indent="-355600" fontAlgn="ctr">
              <a:spcBef>
                <a:spcPts val="1000"/>
              </a:spcBef>
              <a:spcAft>
                <a:spcPts val="0"/>
              </a:spcAft>
              <a:buClr>
                <a:schemeClr val="accent2"/>
              </a:buClr>
              <a:buSzPct val="100000"/>
              <a:buFont typeface="WPS-Bullets" pitchFamily="2" charset="0"/>
              <a:buChar char=""/>
            </a:pPr>
            <a:r>
              <a:rPr lang="zh-CN" altLang="en-US" sz="17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强化组织领导。2022年冬季大气污染防治攻坚的时间为即日起至3月15日。中心成立主要负责人任组长、分管负责人任副组长，机场公司主要负责人和中心科室负责人为成员的济宁民航冬季大气污染防治攻坚领导小组，统筹组织防治工作。机场公司和中心各科室要牢固树立环境保护和生态文明建设的责任意识、使命意识，切实担负起民航大气污染防治责任，根据职责进一步细化工作目标任务，抓紧推进大气污染防治各项工作任务。要全面落实“党政同责、一岗双责”，主要负责同志要肩负起第一责任人责任，分管领导要具体抓，其他班子成员要分头，推动大气污染防治各项工作任务全面落实。</a:t>
            </a:r>
            <a:endParaRPr lang="zh-CN" altLang="en-US" sz="17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8" name="直角三角形 7"/>
          <p:cNvSpPr/>
          <p:nvPr>
            <p:custDataLst>
              <p:tags r:id="rId5"/>
            </p:custDataLst>
          </p:nvPr>
        </p:nvSpPr>
        <p:spPr>
          <a:xfrm>
            <a:off x="0" y="4854575"/>
            <a:ext cx="2003425" cy="200342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ea typeface="微软雅黑" panose="020B0503020204020204" charset="-122"/>
            </a:endParaRPr>
          </a:p>
        </p:txBody>
      </p:sp>
      <p:sp>
        <p:nvSpPr>
          <p:cNvPr id="11" name="文本框 10"/>
          <p:cNvSpPr txBox="1"/>
          <p:nvPr>
            <p:custDataLst>
              <p:tags r:id="rId6"/>
            </p:custDataLst>
          </p:nvPr>
        </p:nvSpPr>
        <p:spPr>
          <a:xfrm>
            <a:off x="669925" y="685800"/>
            <a:ext cx="7198360" cy="629920"/>
          </a:xfrm>
          <a:prstGeom prst="rect">
            <a:avLst/>
          </a:prstGeom>
          <a:noFill/>
        </p:spPr>
        <p:txBody>
          <a:bodyPr wrap="square" lIns="90000" tIns="46800" rIns="90000" bIns="46800" rtlCol="0">
            <a:normAutofit fontScale="90000"/>
          </a:bodyPr>
          <a:lstStyle/>
          <a:p>
            <a:r>
              <a:rPr lang="zh-CN" altLang="en-US" sz="3555" b="1" spc="300" dirty="0">
                <a:solidFill>
                  <a:schemeClr val="dk1">
                    <a:lumMod val="75000"/>
                    <a:lumOff val="25000"/>
                  </a:schemeClr>
                </a:solidFill>
                <a:uFillTx/>
                <a:latin typeface="微软雅黑" panose="020B0503020204020204" charset="-122"/>
                <a:ea typeface="微软雅黑" panose="020B0503020204020204" charset="-122"/>
              </a:rPr>
              <a:t>工作要求</a:t>
            </a:r>
            <a:endParaRPr lang="zh-CN" altLang="en-US" sz="3555" b="1" spc="300" dirty="0">
              <a:solidFill>
                <a:schemeClr val="dk1">
                  <a:lumMod val="75000"/>
                  <a:lumOff val="25000"/>
                </a:schemeClr>
              </a:solidFill>
              <a:uFillTx/>
              <a:latin typeface="微软雅黑" panose="020B0503020204020204" charset="-122"/>
              <a:ea typeface="微软雅黑" panose="020B0503020204020204" charset="-122"/>
            </a:endParaRPr>
          </a:p>
        </p:txBody>
      </p:sp>
      <p:grpSp>
        <p:nvGrpSpPr>
          <p:cNvPr id="22" name="组合 21"/>
          <p:cNvGrpSpPr/>
          <p:nvPr>
            <p:custDataLst>
              <p:tags r:id="rId7"/>
            </p:custDataLst>
          </p:nvPr>
        </p:nvGrpSpPr>
        <p:grpSpPr>
          <a:xfrm>
            <a:off x="11192370" y="726858"/>
            <a:ext cx="756849" cy="673280"/>
            <a:chOff x="11201260" y="726858"/>
            <a:chExt cx="756849" cy="673280"/>
          </a:xfrm>
        </p:grpSpPr>
        <p:grpSp>
          <p:nvGrpSpPr>
            <p:cNvPr id="16" name="组合 15"/>
            <p:cNvGrpSpPr>
              <a:grpSpLocks noChangeAspect="1"/>
            </p:cNvGrpSpPr>
            <p:nvPr/>
          </p:nvGrpSpPr>
          <p:grpSpPr>
            <a:xfrm rot="10800000">
              <a:off x="11302144" y="827742"/>
              <a:ext cx="655965" cy="572396"/>
              <a:chOff x="1168400" y="1347856"/>
              <a:chExt cx="723913" cy="631688"/>
            </a:xfrm>
            <a:solidFill>
              <a:schemeClr val="bg1">
                <a:lumMod val="85000"/>
              </a:schemeClr>
            </a:solidFill>
          </p:grpSpPr>
          <p:sp>
            <p:nvSpPr>
              <p:cNvPr id="20" name="任意多边形: 形状 19"/>
              <p:cNvSpPr>
                <a:spLocks noChangeAspect="1"/>
              </p:cNvSpPr>
              <p:nvPr>
                <p:custDataLst>
                  <p:tags r:id="rId8"/>
                </p:custDataLst>
              </p:nvPr>
            </p:nvSpPr>
            <p:spPr>
              <a:xfrm>
                <a:off x="1168400"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latin typeface="微软雅黑" panose="020B0503020204020204" charset="-122"/>
                  <a:ea typeface="微软雅黑" panose="020B0503020204020204" charset="-122"/>
                </a:endParaRPr>
              </a:p>
            </p:txBody>
          </p:sp>
          <p:sp>
            <p:nvSpPr>
              <p:cNvPr id="21" name="任意多边形: 形状 20"/>
              <p:cNvSpPr>
                <a:spLocks noChangeAspect="1"/>
              </p:cNvSpPr>
              <p:nvPr>
                <p:custDataLst>
                  <p:tags r:id="rId9"/>
                </p:custDataLst>
              </p:nvPr>
            </p:nvSpPr>
            <p:spPr>
              <a:xfrm>
                <a:off x="1581018"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endParaRPr>
              </a:p>
            </p:txBody>
          </p:sp>
        </p:grpSp>
        <p:grpSp>
          <p:nvGrpSpPr>
            <p:cNvPr id="17" name="组合 16"/>
            <p:cNvGrpSpPr>
              <a:grpSpLocks noChangeAspect="1"/>
            </p:cNvGrpSpPr>
            <p:nvPr/>
          </p:nvGrpSpPr>
          <p:grpSpPr>
            <a:xfrm rot="10800000">
              <a:off x="11201260" y="726858"/>
              <a:ext cx="655965" cy="572396"/>
              <a:chOff x="1168400" y="1347856"/>
              <a:chExt cx="723913" cy="631688"/>
            </a:xfrm>
            <a:noFill/>
          </p:grpSpPr>
          <p:sp>
            <p:nvSpPr>
              <p:cNvPr id="18" name="任意多边形: 形状 17"/>
              <p:cNvSpPr>
                <a:spLocks noChangeAspect="1"/>
              </p:cNvSpPr>
              <p:nvPr>
                <p:custDataLst>
                  <p:tags r:id="rId10"/>
                </p:custDataLst>
              </p:nvPr>
            </p:nvSpPr>
            <p:spPr>
              <a:xfrm>
                <a:off x="1168400"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grpFill/>
              <a:ln w="38100" cap="rnd">
                <a:solidFill>
                  <a:schemeClr val="dk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endParaRPr>
              </a:p>
            </p:txBody>
          </p:sp>
          <p:sp>
            <p:nvSpPr>
              <p:cNvPr id="19" name="任意多边形: 形状 18"/>
              <p:cNvSpPr>
                <a:spLocks noChangeAspect="1"/>
              </p:cNvSpPr>
              <p:nvPr>
                <p:custDataLst>
                  <p:tags r:id="rId11"/>
                </p:custDataLst>
              </p:nvPr>
            </p:nvSpPr>
            <p:spPr>
              <a:xfrm>
                <a:off x="1581018"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grpFill/>
              <a:ln w="38100" cap="rnd">
                <a:solidFill>
                  <a:schemeClr val="dk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endParaRPr>
              </a:p>
            </p:txBody>
          </p:sp>
        </p:grpSp>
      </p:grpSp>
      <p:sp>
        <p:nvSpPr>
          <p:cNvPr id="5" name="矩形 4"/>
          <p:cNvSpPr/>
          <p:nvPr>
            <p:custDataLst>
              <p:tags r:id="rId12"/>
            </p:custDataLst>
          </p:nvPr>
        </p:nvSpPr>
        <p:spPr>
          <a:xfrm>
            <a:off x="326009" y="1953849"/>
            <a:ext cx="11539982" cy="3885696"/>
          </a:xfrm>
          <a:prstGeom prst="rect">
            <a:avLst/>
          </a:prstGeom>
          <a:noFill/>
          <a:ln w="50800">
            <a:solidFill>
              <a:schemeClr val="dk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ea typeface="微软雅黑" panose="020B0503020204020204" charset="-122"/>
            </a:endParaRPr>
          </a:p>
        </p:txBody>
      </p:sp>
    </p:spTree>
    <p:custDataLst>
      <p:tags r:id="rId13"/>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3.xml><?xml version="1.0" encoding="utf-8"?>
<p:tagLst xmlns:p="http://schemas.openxmlformats.org/presentationml/2006/main">
  <p:tag name="KSO_WM_TEMPLATE_THUMBS_INDEX" val="1、4、7、9、12、13、14、17、18、19、25、28、33、36、38、40、43、46、51"/>
  <p:tag name="KSO_WM_TEMPLATE_SUBCATEGORY" val="17"/>
  <p:tag name="KSO_WM_TEMPLATE_MASTER_TYPE" val="1"/>
  <p:tag name="KSO_WM_TEMPLATE_COLOR_TYPE" val="1"/>
  <p:tag name="KSO_WM_TAG_VERSION" val="1.0"/>
  <p:tag name="KSO_WM_BEAUTIFY_FLAG" val="#wm#"/>
  <p:tag name="KSO_WM_TEMPLATE_CATEGORY" val="custom"/>
  <p:tag name="KSO_WM_TEMPLATE_INDEX" val="20202990"/>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7.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custom20202990_1*a*1"/>
  <p:tag name="KSO_WM_TEMPLATE_CATEGORY" val="custom"/>
  <p:tag name="KSO_WM_TEMPLATE_INDEX" val="20202990"/>
  <p:tag name="KSO_WM_UNIT_LAYERLEVEL" val="1"/>
  <p:tag name="KSO_WM_TAG_VERSION" val="1.0"/>
  <p:tag name="KSO_WM_BEAUTIFY_FLAG" val="#wm#"/>
  <p:tag name="KSO_WM_UNIT_PRESET_TEXT" val="空白演示"/>
  <p:tag name="KSO_WM_UNIT_TEXT_FILL_FORE_SCHEMECOLOR_INDEX_BRIGHTNESS" val="0.15"/>
  <p:tag name="KSO_WM_UNIT_TEXT_FILL_FORE_SCHEMECOLOR_INDEX" val="13"/>
  <p:tag name="KSO_WM_UNIT_TEXT_FILL_TYPE" val="1"/>
</p:tagLst>
</file>

<file path=ppt/tags/tag108.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b"/>
  <p:tag name="KSO_WM_UNIT_INDEX" val="2"/>
  <p:tag name="KSO_WM_UNIT_ID" val="custom20202990_1*b*2"/>
  <p:tag name="KSO_WM_TEMPLATE_CATEGORY" val="custom"/>
  <p:tag name="KSO_WM_TEMPLATE_INDEX" val="20202990"/>
  <p:tag name="KSO_WM_UNIT_LAYERLEVEL" val="1"/>
  <p:tag name="KSO_WM_TAG_VERSION" val="1.0"/>
  <p:tag name="KSO_WM_BEAUTIFY_FLAG" val="#wm#"/>
  <p:tag name="KSO_WM_UNIT_PRESET_TEXT" val="汇报人：极墨产品部"/>
  <p:tag name="KSO_WM_UNIT_TEXT_FILL_FORE_SCHEMECOLOR_INDEX_BRIGHTNESS" val="0.35"/>
  <p:tag name="KSO_WM_UNIT_TEXT_FILL_FORE_SCHEMECOLOR_INDEX" val="13"/>
  <p:tag name="KSO_WM_UNIT_TEXT_FILL_TYPE" val="1"/>
</p:tagLst>
</file>

<file path=ppt/tags/tag109.xml><?xml version="1.0" encoding="utf-8"?>
<p:tagLst xmlns:p="http://schemas.openxmlformats.org/presentationml/2006/main">
  <p:tag name="KSO_WM_UNIT_ISCONTENTSTITLE" val="0"/>
  <p:tag name="KSO_WM_UNIT_ISNUMDGMTITLE" val="0"/>
  <p:tag name="KSO_WM_UNIT_NOCLEAR" val="0"/>
  <p:tag name="KSO_WM_UNIT_VALUE" val="21"/>
  <p:tag name="KSO_WM_UNIT_HIGHLIGHT" val="0"/>
  <p:tag name="KSO_WM_UNIT_COMPATIBLE" val="0"/>
  <p:tag name="KSO_WM_UNIT_DIAGRAM_ISNUMVISUAL" val="0"/>
  <p:tag name="KSO_WM_UNIT_DIAGRAM_ISREFERUNIT" val="0"/>
  <p:tag name="KSO_WM_UNIT_TYPE" val="b"/>
  <p:tag name="KSO_WM_UNIT_INDEX" val="3"/>
  <p:tag name="KSO_WM_UNIT_ID" val="custom20202990_1*b*3"/>
  <p:tag name="KSO_WM_TEMPLATE_CATEGORY" val="custom"/>
  <p:tag name="KSO_WM_TEMPLATE_INDEX" val="20202990"/>
  <p:tag name="KSO_WM_UNIT_LAYERLEVEL" val="1"/>
  <p:tag name="KSO_WM_TAG_VERSION" val="1.0"/>
  <p:tag name="KSO_WM_BEAUTIFY_FLAG" val="#wm#"/>
  <p:tag name="KSO_WM_UNIT_PRESET_TEXT" val="汇报日期：2020/10/10"/>
  <p:tag name="KSO_WM_UNIT_TEXT_FILL_FORE_SCHEMECOLOR_INDEX_BRIGHTNESS" val="0.35"/>
  <p:tag name="KSO_WM_UNIT_TEXT_FILL_FORE_SCHEMECOLOR_INDEX" val="13"/>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TEMPLATE_THUMBS_INDEX" val="1、4、7、9、12、13、14、17、18、19、25、28、33、36、38、40、43、46、51"/>
  <p:tag name="KSO_WM_SLIDE_ID" val="custom20202990_1"/>
  <p:tag name="KSO_WM_TEMPLATE_SUBCATEGORY" val="17"/>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2990"/>
  <p:tag name="KSO_WM_SLIDE_LAYOUT" val="a_b"/>
  <p:tag name="KSO_WM_SLIDE_LAYOUT_CNT" val="1_3"/>
</p:tagLst>
</file>

<file path=ppt/tags/tag111.xml><?xml version="1.0" encoding="utf-8"?>
<p:tagLst xmlns:p="http://schemas.openxmlformats.org/presentationml/2006/main">
  <p:tag name="KSO_WM_UNIT_ISCONTENTSTITLE" val="0"/>
  <p:tag name="KSO_WM_UNIT_PRESET_TEXT" val="CONTENTS"/>
  <p:tag name="KSO_WM_UNIT_NOCLEAR" val="0"/>
  <p:tag name="KSO_WM_UNIT_VALUE" val="6"/>
  <p:tag name="KSO_WM_UNIT_HIGHLIGHT" val="0"/>
  <p:tag name="KSO_WM_UNIT_COMPATIBLE" val="1"/>
  <p:tag name="KSO_WM_UNIT_DIAGRAM_ISNUMVISUAL" val="0"/>
  <p:tag name="KSO_WM_UNIT_DIAGRAM_ISREFERUNIT" val="0"/>
  <p:tag name="KSO_WM_UNIT_TYPE" val="b"/>
  <p:tag name="KSO_WM_UNIT_INDEX" val="1"/>
  <p:tag name="KSO_WM_UNIT_ID" val="custom20203243_5*b*1"/>
  <p:tag name="KSO_WM_TEMPLATE_CATEGORY" val="custom"/>
  <p:tag name="KSO_WM_TEMPLATE_INDEX" val="20203243"/>
  <p:tag name="KSO_WM_UNIT_LAYERLEVEL" val="1"/>
  <p:tag name="KSO_WM_TAG_VERSION" val="1.0"/>
  <p:tag name="KSO_WM_BEAUTIFY_FLAG" val="#wm#"/>
  <p:tag name="KSO_WM_DIAGRAM_GROUP_CODE" val="l1-1"/>
  <p:tag name="KSO_WM_UNIT_ISNUMDGMTITLE" val="0"/>
  <p:tag name="KSO_WM_UNIT_TEXT_FILL_FORE_SCHEMECOLOR_INDEX_BRIGHTNESS" val="0"/>
  <p:tag name="KSO_WM_UNIT_TEXT_FILL_FORE_SCHEMECOLOR_INDEX" val="14"/>
  <p:tag name="KSO_WM_UNIT_TEXT_FILL_TYPE" val="1"/>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f*1_1_1"/>
  <p:tag name="KSO_WM_TEMPLATE_CATEGORY" val="custom"/>
  <p:tag name="KSO_WM_TEMPLATE_INDEX" val="20203243"/>
  <p:tag name="KSO_WM_UNIT_LAYERLEVEL" val="1_1_1"/>
  <p:tag name="KSO_WM_TAG_VERSION" val="1.0"/>
  <p:tag name="KSO_WM_BEAUTIFY_FLAG" val="#wm#"/>
  <p:tag name="KSO_WM_UNIT_ISCONTENTSTITLE" val="0"/>
  <p:tag name="KSO_WM_UNIT_PRESET_TEXT" val="单击此处添加文本具体内容"/>
  <p:tag name="KSO_WM_UNIT_NOCLEAR" val="0"/>
  <p:tag name="KSO_WM_DIAGRAM_GROUP_CODE" val="l1-1"/>
  <p:tag name="KSO_WM_UNIT_TYPE" val="l_h_f"/>
  <p:tag name="KSO_WM_UNIT_INDEX" val="1_1_1"/>
  <p:tag name="KSO_WM_UNIT_VALUE" val="26"/>
  <p:tag name="KSO_WM_UNIT_SUBTYPE" val="a"/>
  <p:tag name="KSO_WM_UNIT_TEXT_FILL_FORE_SCHEMECOLOR_INDEX_BRIGHTNESS" val="0.35"/>
  <p:tag name="KSO_WM_UNIT_TEXT_FILL_FORE_SCHEMECOLOR_INDEX" val="13"/>
  <p:tag name="KSO_WM_UNIT_TEXT_FILL_TYPE" val="1"/>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3243_5*i*1"/>
  <p:tag name="KSO_WM_TEMPLATE_CATEGORY" val="custom"/>
  <p:tag name="KSO_WM_TEMPLATE_INDEX" val="20203243"/>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i*1_1_1"/>
  <p:tag name="KSO_WM_TEMPLATE_CATEGORY" val="custom"/>
  <p:tag name="KSO_WM_TEMPLATE_INDEX" val="20203243"/>
  <p:tag name="KSO_WM_UNIT_LAYERLEVEL" val="1_1_1"/>
  <p:tag name="KSO_WM_TAG_VERSION" val="1.0"/>
  <p:tag name="KSO_WM_BEAUTIFY_FLAG" val="#wm#"/>
  <p:tag name="KSO_WM_DIAGRAM_GROUP_CODE" val="l1-1"/>
  <p:tag name="KSO_WM_UNIT_TYPE" val="l_h_i"/>
  <p:tag name="KSO_WM_UNIT_INDEX" val="1_1_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i*1_1_2"/>
  <p:tag name="KSO_WM_TEMPLATE_CATEGORY" val="custom"/>
  <p:tag name="KSO_WM_TEMPLATE_INDEX" val="20203243"/>
  <p:tag name="KSO_WM_UNIT_LAYERLEVEL" val="1_1_1"/>
  <p:tag name="KSO_WM_TAG_VERSION" val="1.0"/>
  <p:tag name="KSO_WM_BEAUTIFY_FLAG" val="#wm#"/>
  <p:tag name="KSO_WM_DIAGRAM_GROUP_CODE" val="l1-1"/>
  <p:tag name="KSO_WM_UNIT_TYPE" val="l_h_i"/>
  <p:tag name="KSO_WM_UNIT_INDEX" val="1_1_2"/>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f*1_2_1"/>
  <p:tag name="KSO_WM_TEMPLATE_CATEGORY" val="custom"/>
  <p:tag name="KSO_WM_TEMPLATE_INDEX" val="20203243"/>
  <p:tag name="KSO_WM_UNIT_LAYERLEVEL" val="1_1_1"/>
  <p:tag name="KSO_WM_TAG_VERSION" val="1.0"/>
  <p:tag name="KSO_WM_BEAUTIFY_FLAG" val="#wm#"/>
  <p:tag name="KSO_WM_UNIT_ISCONTENTSTITLE" val="0"/>
  <p:tag name="KSO_WM_UNIT_PRESET_TEXT" val="单击此处添加文本具体内容"/>
  <p:tag name="KSO_WM_UNIT_NOCLEAR" val="0"/>
  <p:tag name="KSO_WM_DIAGRAM_GROUP_CODE" val="l1-1"/>
  <p:tag name="KSO_WM_UNIT_TYPE" val="l_h_f"/>
  <p:tag name="KSO_WM_UNIT_INDEX" val="1_2_1"/>
  <p:tag name="KSO_WM_UNIT_SUBTYPE" val="a"/>
  <p:tag name="KSO_WM_UNIT_TEXT_FILL_FORE_SCHEMECOLOR_INDEX_BRIGHTNESS" val="0.35"/>
  <p:tag name="KSO_WM_UNIT_TEXT_FILL_FORE_SCHEMECOLOR_INDEX" val="13"/>
  <p:tag name="KSO_WM_UNIT_TEXT_FILL_TYPE" val="1"/>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2"/>
  <p:tag name="KSO_WM_UNIT_ID" val="custom20203243_5*i*2"/>
  <p:tag name="KSO_WM_TEMPLATE_CATEGORY" val="custom"/>
  <p:tag name="KSO_WM_TEMPLATE_INDEX" val="20203243"/>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i*1_2_1"/>
  <p:tag name="KSO_WM_TEMPLATE_CATEGORY" val="custom"/>
  <p:tag name="KSO_WM_TEMPLATE_INDEX" val="20203243"/>
  <p:tag name="KSO_WM_UNIT_LAYERLEVEL" val="1_1_1"/>
  <p:tag name="KSO_WM_TAG_VERSION" val="1.0"/>
  <p:tag name="KSO_WM_BEAUTIFY_FLAG" val="#wm#"/>
  <p:tag name="KSO_WM_DIAGRAM_GROUP_CODE" val="l1-1"/>
  <p:tag name="KSO_WM_UNIT_TYPE" val="l_h_i"/>
  <p:tag name="KSO_WM_UNIT_INDEX" val="1_2_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i*1_2_2"/>
  <p:tag name="KSO_WM_TEMPLATE_CATEGORY" val="custom"/>
  <p:tag name="KSO_WM_TEMPLATE_INDEX" val="20203243"/>
  <p:tag name="KSO_WM_UNIT_LAYERLEVEL" val="1_1_1"/>
  <p:tag name="KSO_WM_TAG_VERSION" val="1.0"/>
  <p:tag name="KSO_WM_BEAUTIFY_FLAG" val="#wm#"/>
  <p:tag name="KSO_WM_DIAGRAM_GROUP_CODE" val="l1-1"/>
  <p:tag name="KSO_WM_UNIT_TYPE" val="l_h_i"/>
  <p:tag name="KSO_WM_UNIT_INDEX" val="1_2_2"/>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f*1_3_1"/>
  <p:tag name="KSO_WM_TEMPLATE_CATEGORY" val="custom"/>
  <p:tag name="KSO_WM_TEMPLATE_INDEX" val="20203243"/>
  <p:tag name="KSO_WM_UNIT_LAYERLEVEL" val="1_1_1"/>
  <p:tag name="KSO_WM_TAG_VERSION" val="1.0"/>
  <p:tag name="KSO_WM_BEAUTIFY_FLAG" val="#wm#"/>
  <p:tag name="KSO_WM_UNIT_ISCONTENTSTITLE" val="0"/>
  <p:tag name="KSO_WM_UNIT_PRESET_TEXT" val="单击此处添加文本具体内容"/>
  <p:tag name="KSO_WM_UNIT_NOCLEAR" val="0"/>
  <p:tag name="KSO_WM_DIAGRAM_GROUP_CODE" val="l1-1"/>
  <p:tag name="KSO_WM_UNIT_TYPE" val="l_h_f"/>
  <p:tag name="KSO_WM_UNIT_INDEX" val="1_3_1"/>
  <p:tag name="KSO_WM_UNIT_SUBTYPE" val="a"/>
  <p:tag name="KSO_WM_UNIT_TEXT_FILL_FORE_SCHEMECOLOR_INDEX_BRIGHTNESS" val="0.35"/>
  <p:tag name="KSO_WM_UNIT_TEXT_FILL_FORE_SCHEMECOLOR_INDEX" val="13"/>
  <p:tag name="KSO_WM_UNIT_TEXT_FILL_TYPE" val="1"/>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3"/>
  <p:tag name="KSO_WM_UNIT_ID" val="custom20203243_5*i*3"/>
  <p:tag name="KSO_WM_TEMPLATE_CATEGORY" val="custom"/>
  <p:tag name="KSO_WM_TEMPLATE_INDEX" val="20203243"/>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i*1_3_1"/>
  <p:tag name="KSO_WM_TEMPLATE_CATEGORY" val="custom"/>
  <p:tag name="KSO_WM_TEMPLATE_INDEX" val="20203243"/>
  <p:tag name="KSO_WM_UNIT_LAYERLEVEL" val="1_1_1"/>
  <p:tag name="KSO_WM_TAG_VERSION" val="1.0"/>
  <p:tag name="KSO_WM_BEAUTIFY_FLAG" val="#wm#"/>
  <p:tag name="KSO_WM_DIAGRAM_GROUP_CODE" val="l1-1"/>
  <p:tag name="KSO_WM_UNIT_TYPE" val="l_h_i"/>
  <p:tag name="KSO_WM_UNIT_INDEX" val="1_3_1"/>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i*1_3_2"/>
  <p:tag name="KSO_WM_TEMPLATE_CATEGORY" val="custom"/>
  <p:tag name="KSO_WM_TEMPLATE_INDEX" val="20203243"/>
  <p:tag name="KSO_WM_UNIT_LAYERLEVEL" val="1_1_1"/>
  <p:tag name="KSO_WM_TAG_VERSION" val="1.0"/>
  <p:tag name="KSO_WM_BEAUTIFY_FLAG" val="#wm#"/>
  <p:tag name="KSO_WM_DIAGRAM_GROUP_CODE" val="l1-1"/>
  <p:tag name="KSO_WM_UNIT_TYPE" val="l_h_i"/>
  <p:tag name="KSO_WM_UNIT_INDEX" val="1_3_2"/>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f*1_4_1"/>
  <p:tag name="KSO_WM_TEMPLATE_CATEGORY" val="custom"/>
  <p:tag name="KSO_WM_TEMPLATE_INDEX" val="20203243"/>
  <p:tag name="KSO_WM_UNIT_LAYERLEVEL" val="1_1_1"/>
  <p:tag name="KSO_WM_TAG_VERSION" val="1.0"/>
  <p:tag name="KSO_WM_BEAUTIFY_FLAG" val="#wm#"/>
  <p:tag name="KSO_WM_UNIT_ISCONTENTSTITLE" val="0"/>
  <p:tag name="KSO_WM_UNIT_PRESET_TEXT" val="单击此处添加文本具体内容"/>
  <p:tag name="KSO_WM_UNIT_NOCLEAR" val="0"/>
  <p:tag name="KSO_WM_DIAGRAM_GROUP_CODE" val="l1-1"/>
  <p:tag name="KSO_WM_UNIT_TYPE" val="l_h_f"/>
  <p:tag name="KSO_WM_UNIT_INDEX" val="1_4_1"/>
  <p:tag name="KSO_WM_UNIT_SUBTYPE" val="a"/>
  <p:tag name="KSO_WM_UNIT_TEXT_FILL_FORE_SCHEMECOLOR_INDEX_BRIGHTNESS" val="0.35"/>
  <p:tag name="KSO_WM_UNIT_TEXT_FILL_FORE_SCHEMECOLOR_INDEX" val="13"/>
  <p:tag name="KSO_WM_UNIT_TEXT_FILL_TYPE" val="1"/>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4"/>
  <p:tag name="KSO_WM_UNIT_ID" val="custom20203243_5*i*4"/>
  <p:tag name="KSO_WM_TEMPLATE_CATEGORY" val="custom"/>
  <p:tag name="KSO_WM_TEMPLATE_INDEX" val="20203243"/>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i*1_4_1"/>
  <p:tag name="KSO_WM_TEMPLATE_CATEGORY" val="custom"/>
  <p:tag name="KSO_WM_TEMPLATE_INDEX" val="20203243"/>
  <p:tag name="KSO_WM_UNIT_LAYERLEVEL" val="1_1_1"/>
  <p:tag name="KSO_WM_TAG_VERSION" val="1.0"/>
  <p:tag name="KSO_WM_BEAUTIFY_FLAG" val="#wm#"/>
  <p:tag name="KSO_WM_DIAGRAM_GROUP_CODE" val="l1-1"/>
  <p:tag name="KSO_WM_UNIT_TYPE" val="l_h_i"/>
  <p:tag name="KSO_WM_UNIT_INDEX" val="1_4_1"/>
  <p:tag name="KSO_WM_UNIT_FILL_FORE_SCHEMECOLOR_INDEX_BRIGHTNESS" val="0"/>
  <p:tag name="KSO_WM_UNIT_FILL_FORE_SCHEMECOLOR_INDEX" val="8"/>
  <p:tag name="KSO_WM_UNIT_FILL_TYPE" val="1"/>
  <p:tag name="KSO_WM_UNIT_TEXT_FILL_FORE_SCHEMECOLOR_INDEX_BRIGHTNESS" val="0"/>
  <p:tag name="KSO_WM_UNIT_TEXT_FILL_FORE_SCHEMECOLOR_INDEX" val="2"/>
  <p:tag name="KSO_WM_UNIT_TEXT_FILL_TYPE" val="1"/>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3243_5*l_h_i*1_4_2"/>
  <p:tag name="KSO_WM_TEMPLATE_CATEGORY" val="custom"/>
  <p:tag name="KSO_WM_TEMPLATE_INDEX" val="20203243"/>
  <p:tag name="KSO_WM_UNIT_LAYERLEVEL" val="1_1_1"/>
  <p:tag name="KSO_WM_TAG_VERSION" val="1.0"/>
  <p:tag name="KSO_WM_BEAUTIFY_FLAG" val="#wm#"/>
  <p:tag name="KSO_WM_DIAGRAM_GROUP_CODE" val="l1-1"/>
  <p:tag name="KSO_WM_UNIT_TYPE" val="l_h_i"/>
  <p:tag name="KSO_WM_UNIT_INDEX" val="1_4_2"/>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28.xml><?xml version="1.0" encoding="utf-8"?>
<p:tagLst xmlns:p="http://schemas.openxmlformats.org/presentationml/2006/main">
  <p:tag name="KSO_WM_UNIT_ISCONTENTSTITLE" val="1"/>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UNIT_TYPE" val="a"/>
  <p:tag name="KSO_WM_UNIT_INDEX" val="1"/>
  <p:tag name="KSO_WM_UNIT_ID" val="custom20203243_5*a*1"/>
  <p:tag name="KSO_WM_TEMPLATE_CATEGORY" val="custom"/>
  <p:tag name="KSO_WM_TEMPLATE_INDEX" val="20203243"/>
  <p:tag name="KSO_WM_UNIT_LAYERLEVEL" val="1"/>
  <p:tag name="KSO_WM_TAG_VERSION" val="1.0"/>
  <p:tag name="KSO_WM_BEAUTIFY_FLAG" val="#wm#"/>
  <p:tag name="KSO_WM_DIAGRAM_GROUP_CODE" val="l1-1"/>
  <p:tag name="KSO_WM_UNIT_ISNUMDGMTITLE" val="0"/>
  <p:tag name="KSO_WM_UNIT_TEXT_FILL_FORE_SCHEMECOLOR_INDEX_BRIGHTNESS" val="0"/>
  <p:tag name="KSO_WM_UNIT_TEXT_FILL_FORE_SCHEMECOLOR_INDEX" val="14"/>
  <p:tag name="KSO_WM_UNIT_TEXT_FILL_TYPE" val="1"/>
</p:tagLst>
</file>

<file path=ppt/tags/tag129.xml><?xml version="1.0" encoding="utf-8"?>
<p:tagLst xmlns:p="http://schemas.openxmlformats.org/presentationml/2006/main">
  <p:tag name="KSO_WM_SLIDE_ID" val="custom20203243_5"/>
  <p:tag name="KSO_WM_TEMPLATE_SUBCATEGORY" val="17"/>
  <p:tag name="KSO_WM_TEMPLATE_MASTER_TYPE" val="1"/>
  <p:tag name="KSO_WM_TEMPLATE_COLOR_TYPE" val="1"/>
  <p:tag name="KSO_WM_SLIDE_TYPE" val="contents"/>
  <p:tag name="KSO_WM_SLIDE_SUBTYPE" val="diag"/>
  <p:tag name="KSO_WM_SLIDE_ITEM_CNT" val="5"/>
  <p:tag name="KSO_WM_SLIDE_INDEX" val="5"/>
  <p:tag name="KSO_WM_TAG_VERSION" val="1.0"/>
  <p:tag name="KSO_WM_BEAUTIFY_FLAG" val="#wm#"/>
  <p:tag name="KSO_WM_TEMPLATE_CATEGORY" val="custom"/>
  <p:tag name="KSO_WM_TEMPLATE_INDEX" val="20203243"/>
  <p:tag name="KSO_WM_SLIDE_LAYOUT" val="a_b_l"/>
  <p:tag name="KSO_WM_SLIDE_LAYOUT_CNT" val="1_1_1"/>
  <p:tag name="KSO_WM_DIAGRAM_GROUP_CODE" val="l1-1"/>
  <p:tag name="KSO_WM_SLIDE_DIAGTYPE" val="l"/>
  <p:tag name="KSO_WM_SLIDE_BK_DARK_LIGHT" val="2"/>
  <p:tag name="KSO_WM_SLIDE_BACKGROUND_TYPE" val="general"/>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ISCONTENTSTITLE" val="0"/>
  <p:tag name="KSO_WM_UNIT_ISNUMDGMTITLE" val="0"/>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custom20202990_9*a*1"/>
  <p:tag name="KSO_WM_TEMPLATE_CATEGORY" val="custom"/>
  <p:tag name="KSO_WM_TEMPLATE_INDEX" val="20202990"/>
  <p:tag name="KSO_WM_UNIT_LAYERLEVEL" val="1"/>
  <p:tag name="KSO_WM_TAG_VERSION" val="1.0"/>
  <p:tag name="KSO_WM_BEAUTIFY_FLAG" val="#wm#"/>
  <p:tag name="KSO_WM_UNIT_PRESET_TEXT" val="点击输入标题内容"/>
  <p:tag name="KSO_WM_UNIT_TEXT_FILL_FORE_SCHEMECOLOR_INDEX_BRIGHTNESS" val="0.15"/>
  <p:tag name="KSO_WM_UNIT_TEXT_FILL_FORE_SCHEMECOLOR_INDEX" val="13"/>
  <p:tag name="KSO_WM_UNIT_TEXT_FILL_TYPE" val="1"/>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990_9*i*1"/>
  <p:tag name="KSO_WM_TEMPLATE_CATEGORY" val="custom"/>
  <p:tag name="KSO_WM_TEMPLATE_INDEX" val="20202990"/>
  <p:tag name="KSO_WM_UNIT_LAYERLEVEL" val="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32.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2990_9*e*1"/>
  <p:tag name="KSO_WM_TEMPLATE_CATEGORY" val="custom"/>
  <p:tag name="KSO_WM_TEMPLATE_INDEX" val="20202990"/>
  <p:tag name="KSO_WM_UNIT_LAYERLEVEL" val="1"/>
  <p:tag name="KSO_WM_TAG_VERSION" val="1.0"/>
  <p:tag name="KSO_WM_BEAUTIFY_FLAG" val="#wm#"/>
  <p:tag name="KSO_WM_UNIT_PRESET_TEXT" val="01"/>
  <p:tag name="KSO_WM_UNIT_TEXT_FILL_FORE_SCHEMECOLOR_INDEX_BRIGHTNESS" val="0"/>
  <p:tag name="KSO_WM_UNIT_TEXT_FILL_FORE_SCHEMECOLOR_INDEX" val="14"/>
  <p:tag name="KSO_WM_UNIT_TEXT_FILL_TYPE" val="1"/>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990_9*i*2"/>
  <p:tag name="KSO_WM_TEMPLATE_CATEGORY" val="custom"/>
  <p:tag name="KSO_WM_TEMPLATE_INDEX" val="20202990"/>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34.xml><?xml version="1.0" encoding="utf-8"?>
<p:tagLst xmlns:p="http://schemas.openxmlformats.org/presentationml/2006/main">
  <p:tag name="KSO_WM_SLIDE_ID" val="custom20202990_9"/>
  <p:tag name="KSO_WM_TEMPLATE_SUBCATEGORY" val="17"/>
  <p:tag name="KSO_WM_TEMPLATE_MASTER_TYPE" val="1"/>
  <p:tag name="KSO_WM_TEMPLATE_COLOR_TYPE" val="1"/>
  <p:tag name="KSO_WM_SLIDE_TYPE" val="sectionTitle"/>
  <p:tag name="KSO_WM_SLIDE_SUBTYPE" val="pureTxt"/>
  <p:tag name="KSO_WM_SLIDE_ITEM_CNT" val="0"/>
  <p:tag name="KSO_WM_SLIDE_INDEX" val="9"/>
  <p:tag name="KSO_WM_TAG_VERSION" val="1.0"/>
  <p:tag name="KSO_WM_BEAUTIFY_FLAG" val="#wm#"/>
  <p:tag name="KSO_WM_TEMPLATE_CATEGORY" val="custom"/>
  <p:tag name="KSO_WM_TEMPLATE_INDEX" val="20202990"/>
  <p:tag name="KSO_WM_SLIDE_LAYOUT" val="a_b_e"/>
  <p:tag name="KSO_WM_SLIDE_LAYOUT_CNT" val="1_1_1"/>
</p:tagLst>
</file>

<file path=ppt/tags/tag1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36.xml><?xml version="1.0" encoding="utf-8"?>
<p:tagLst xmlns:p="http://schemas.openxmlformats.org/presentationml/2006/main">
  <p:tag name="KSO_WM_UNIT_BLOCK" val="0"/>
  <p:tag name="KSO_WM_UNIT_DEC_AREA_ID" val="edb3d9dfb82345f9b3bdba4da0e23cb8"/>
  <p:tag name="KSO_WM_UNIT_SM_LIMIT_TYPE" val="0"/>
  <p:tag name="KSO_WM_UNIT_HIGHLIGHT" val="0"/>
  <p:tag name="KSO_WM_UNIT_COMPATIBLE" val="0"/>
  <p:tag name="KSO_WM_UNIT_DIAGRAM_ISNUMVISUAL" val="0"/>
  <p:tag name="KSO_WM_UNIT_DIAGRAM_ISREFERUNIT" val="0"/>
  <p:tag name="KSO_WM_UNIT_TYPE" val="i"/>
  <p:tag name="KSO_WM_UNIT_INDEX" val="2"/>
  <p:tag name="KSO_WM_UNIT_ID" val="diagram20207590_1*i*2"/>
  <p:tag name="KSO_WM_TEMPLATE_CATEGORY" val="diagram"/>
  <p:tag name="KSO_WM_TEMPLATE_INDEX" val="20207590"/>
  <p:tag name="KSO_WM_UNIT_LAYERLEVEL" val="1"/>
  <p:tag name="KSO_WM_TAG_VERSION" val="1.0"/>
  <p:tag name="KSO_WM_BEAUTIFY_FLAG" val="#wm#"/>
  <p:tag name="KSO_WM_UNIT_DECORATE_INFO" val="{&quot;DecorateInfoH&quot;:{&quot;IsAbs&quot;:true},&quot;DecorateInfoW&quot;:{&quot;IsAbs&quot;:true},&quot;DecorateInfoX&quot;:{&quot;IsAbs&quot;:true,&quot;Pos&quot;:2},&quot;DecorateInfoY&quot;:{&quot;IsAbs&quot;:true,&quot;Pos&quot;:0},&quot;ReferentInfo&quot;:{&quot;Id&quot;:&quot;1f8855e5b1094a71a6935fc8d8390bf8&quot;,&quot;X&quot;:{&quot;Pos&quot;:2},&quot;Y&quot;:{&quot;Pos&quot;:0}},&quot;whChangeMode&quot;:0}"/>
  <p:tag name="KSO_WM_CHIP_GROUPID" val="5e71e94347edf80c4a5df17c"/>
  <p:tag name="KSO_WM_CHIP_XID" val="5e71e94347edf80c4a5df17d"/>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10"/>
  <p:tag name="KSO_WM_TEMPLATE_ASSEMBLE_XID" val="60656e634054ed1e2fb7f79b"/>
  <p:tag name="KSO_WM_TEMPLATE_ASSEMBLE_GROUPID" val="60656e634054ed1e2fb7f79b"/>
</p:tagLst>
</file>

<file path=ppt/tags/tag137.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diagram20207590_1*a*1"/>
  <p:tag name="KSO_WM_TEMPLATE_CATEGORY" val="diagram"/>
  <p:tag name="KSO_WM_TEMPLATE_INDEX" val="2020759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14b96f65a044e988192e664011f096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0540ec2b1caa413e94efb698724799df"/>
  <p:tag name="KSO_WM_UNIT_TEXT_FILL_FORE_SCHEMECOLOR_INDEX_BRIGHTNESS" val="0"/>
  <p:tag name="KSO_WM_UNIT_TEXT_FILL_FORE_SCHEMECOLOR_INDEX" val="13"/>
  <p:tag name="KSO_WM_UNIT_TEXT_FILL_TYPE" val="1"/>
  <p:tag name="KSO_WM_TEMPLATE_ASSEMBLE_XID" val="60656e634054ed1e2fb7f79b"/>
  <p:tag name="KSO_WM_TEMPLATE_ASSEMBLE_GROUPID" val="60656e634054ed1e2fb7f79b"/>
</p:tagLst>
</file>

<file path=ppt/tags/tag138.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590_1*f*1"/>
  <p:tag name="KSO_WM_TEMPLATE_CATEGORY" val="diagram"/>
  <p:tag name="KSO_WM_TEMPLATE_INDEX" val="20207590"/>
  <p:tag name="KSO_WM_UNIT_LAYERLEVEL" val="1"/>
  <p:tag name="KSO_WM_TAG_VERSION" val="1.0"/>
  <p:tag name="KSO_WM_BEAUTIFY_FLAG" val="#wm#"/>
  <p:tag name="KSO_WM_UNIT_DEFAULT_FONT" val="14;20;2"/>
  <p:tag name="KSO_WM_UNIT_BLOCK" val="0"/>
  <p:tag name="KSO_WM_UNIT_VALUE" val="96"/>
  <p:tag name="KSO_WM_UNIT_SHOW_EDIT_AREA_INDICATION" val="1"/>
  <p:tag name="KSO_WM_CHIP_GROUPID" val="5e6b05596848fb12bee65ac8"/>
  <p:tag name="KSO_WM_CHIP_XID" val="5e6b05596848fb12bee65aca"/>
  <p:tag name="KSO_WM_UNIT_DEC_AREA_ID" val="70d71383acfa4d97994e336204bd944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c12fcfd9a18e4628b961eaa38d35da7d"/>
  <p:tag name="KSO_WM_UNIT_TEXT_FILL_FORE_SCHEMECOLOR_INDEX_BRIGHTNESS" val="0.25"/>
  <p:tag name="KSO_WM_UNIT_TEXT_FILL_FORE_SCHEMECOLOR_INDEX" val="13"/>
  <p:tag name="KSO_WM_UNIT_TEXT_FILL_TYPE" val="1"/>
  <p:tag name="KSO_WM_TEMPLATE_ASSEMBLE_XID" val="60656e634054ed1e2fb7f79b"/>
  <p:tag name="KSO_WM_TEMPLATE_ASSEMBLE_GROUPID" val="60656e634054ed1e2fb7f79b"/>
</p:tagLst>
</file>

<file path=ppt/tags/tag139.xml><?xml version="1.0" encoding="utf-8"?>
<p:tagLst xmlns:p="http://schemas.openxmlformats.org/presentationml/2006/main">
  <p:tag name="KSO_WM_UNIT_VALUE" val="1481*1438"/>
  <p:tag name="KSO_WM_UNIT_HIGHLIGHT" val="0"/>
  <p:tag name="KSO_WM_UNIT_COMPATIBLE" val="1"/>
  <p:tag name="KSO_WM_UNIT_DIAGRAM_ISNUMVISUAL" val="0"/>
  <p:tag name="KSO_WM_UNIT_DIAGRAM_ISREFERUNIT" val="0"/>
  <p:tag name="KSO_WM_UNIT_TYPE" val="d"/>
  <p:tag name="KSO_WM_UNIT_INDEX" val="1"/>
  <p:tag name="KSO_WM_UNIT_ID" val="diagram20207590_1*d*1"/>
  <p:tag name="KSO_WM_TEMPLATE_CATEGORY" val="diagram"/>
  <p:tag name="KSO_WM_TEMPLATE_INDEX" val="20207590"/>
  <p:tag name="KSO_WM_UNIT_LAYERLEVEL" val="1"/>
  <p:tag name="KSO_WM_TAG_VERSION" val="1.0"/>
  <p:tag name="KSO_WM_BEAUTIFY_FLAG" val="#wm#"/>
  <p:tag name="KSO_WM_CHIP_GROUPID" val="5e7310da9a230a26b9e88a19"/>
  <p:tag name="KSO_WM_CHIP_XID" val="5e7310da9a230a26b9e88a1a"/>
  <p:tag name="KSO_WM_UNIT_DEC_AREA_ID" val="1f8855e5b1094a71a6935fc8d8390bf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999a3577184cd490667effb9a7f6d4"/>
  <p:tag name="KSO_WM_UNIT_PLACING_PICTURE" val="a5999a3577184cd490667effb9a7f6d4"/>
  <p:tag name="KSO_WM_UNIT_SUPPORT_UNIT_TYPE" val="[&quot;d&quot;,&quot;θ&quot;]"/>
  <p:tag name="KSO_WM_TEMPLATE_ASSEMBLE_XID" val="60656e634054ed1e2fb7f79b"/>
  <p:tag name="KSO_WM_TEMPLATE_ASSEMBLE_GROUPID" val="60656e634054ed1e2fb7f79b"/>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BEAUTIFY_FLAG" val="#wm#"/>
  <p:tag name="KSO_WM_TEMPLATE_CATEGORY" val="diagram"/>
  <p:tag name="KSO_WM_TEMPLATE_INDEX" val="20207590"/>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4:55:44&quot;,&quot;maxSize&quot;:{&quot;size1&quot;:42.5},&quot;minSize&quot;:{&quot;size1&quot;:40},&quot;normalSize&quot;:{&quot;size1&quot;:40},&quot;subLayout&quot;:[{&quot;id&quot;:&quot;2021-04-01T14:55:44&quot;,&quot;maxSize&quot;:{&quot;size1&quot;:42.200000000000003},&quot;minSize&quot;:{&quot;size1&quot;:31.100000000000001},&quot;normalSize&quot;:{&quot;size1&quot;:42.199814814814808},&quot;subLayout&quot;:[{&quot;id&quot;:&quot;2021-04-01T14:55:44&quot;,&quot;margin&quot;:{&quot;bottom&quot;:0,&quot;left&quot;:2.5399999618530273,&quot;right&quot;:0,&quot;top&quot;:4.2329998016357422},&quot;type&quot;:0},{&quot;id&quot;:&quot;2021-04-01T14:55:44&quot;,&quot;margin&quot;:{&quot;bottom&quot;:4.2329998016357422,&quot;left&quot;:2.5399999618530273,&quot;right&quot;:0,&quot;top&quot;:0.42300000786781311},&quot;type&quot;:0}],&quot;type&quot;:0},{&quot;id&quot;:&quot;2021-04-01T14:55:44&quot;,&quot;margin&quot;:{&quot;bottom&quot;:1.6929999589920044,&quot;left&quot;:1.6929999589920044,&quot;right&quot;:2.5399999618530273,&quot;top&quot;:2.5399999618530273},&quot;type&quot;:0}],&quot;type&quot;:0}"/>
  <p:tag name="KSO_WM_SLIDE_CAN_ADD_NAVIGATION" val="1"/>
  <p:tag name="KSO_WM_SLIDE_BACKGROUND" val="[&quot;general&quot;,&quot;frame&quot;]"/>
  <p:tag name="KSO_WM_SLIDE_RATIO" val="1.777778"/>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71e94347edf80c4a5df17d"/>
  <p:tag name="KSO_WM_SLIDE_ID" val="diagram202075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16*444"/>
  <p:tag name="KSO_WM_SLIDE_POSITION" val="72*48"/>
  <p:tag name="KSO_WM_TAG_VERSION" val="1.0"/>
  <p:tag name="KSO_WM_CHIP_FILLPROP" val="[[{&quot;fill_id&quot;:&quot;6aa9d056f12f4650b878f62fc9959662&quot;,&quot;fill_align&quot;:&quot;lb&quot;,&quot;text_align&quot;:&quot;lb&quot;,&quot;text_direction&quot;:&quot;horizontal&quot;,&quot;chip_types&quot;:[&quot;header&quot;]},{&quot;fill_id&quot;:&quot;e82a4608aea64580aaf26f6e1f31bf91&quot;,&quot;fill_align&quot;:&quot;lt&quot;,&quot;text_align&quot;:&quot;lt&quot;,&quot;text_direction&quot;:&quot;horizontal&quot;,&quot;chip_types&quot;:[&quot;text&quot;]},{&quot;fill_id&quot;:&quot;71541026f7c64921bc82fd1971f82436&quot;,&quot;fill_align&quot;:&quot;cm&quot;,&quot;text_align&quot;:&quot;lm&quot;,&quot;text_direction&quot;:&quot;horizontal&quot;,&quot;chip_types&quot;:[&quot;picture&quot;,&quot;video&quot;]}]]"/>
  <p:tag name="KSO_WM_SLIDE_LAYOUT" val="a_d_f"/>
  <p:tag name="KSO_WM_SLIDE_LAYOUT_CNT" val="1_1_1"/>
  <p:tag name="KSO_WM_CHIP_GROUPID" val="5e71e94347edf80c4a5df17c"/>
  <p:tag name="KSO_WM_SLIDE_BK_DARK_LIGHT" val="2"/>
  <p:tag name="KSO_WM_SLIDE_BACKGROUND_TYPE" val="frame"/>
  <p:tag name="KSO_WM_SLIDE_SUPPORT_FEATURE_TYPE" val="0"/>
  <p:tag name="KSO_WM_TEMPLATE_ASSEMBLE_XID" val="60656e634054ed1e2fb7f79b"/>
  <p:tag name="KSO_WM_TEMPLATE_ASSEMBLE_GROUPID" val="60656e634054ed1e2fb7f79b"/>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194645_1*i*1"/>
  <p:tag name="KSO_WM_TEMPLATE_CATEGORY" val="diagram"/>
  <p:tag name="KSO_WM_TEMPLATE_INDEX" val="20194645"/>
  <p:tag name="KSO_WM_UNIT_LAYERLEVEL" val="1"/>
  <p:tag name="KSO_WM_TAG_VERSION" val="1.0"/>
  <p:tag name="KSO_WM_BEAUTIFY_FLAG" val="#wm#"/>
  <p:tag name="KSO_WM_UNIT_COLOR_SCHEME_SHAPE_ID" val="21"/>
  <p:tag name="KSO_WM_UNIT_COLOR_SCHEME_PARENT_PAGE" val="0_1"/>
  <p:tag name="KSO_WM_UNIT_DECOLORIZATION" val="1"/>
  <p:tag name="KSO_WM_UNIT_FILL_FORE_SCHEMECOLOR_INDEX_BRIGHTNESS" val="-0.25"/>
  <p:tag name="KSO_WM_UNIT_FILL_FORE_SCHEMECOLOR_INDEX" val="6"/>
  <p:tag name="KSO_WM_UNIT_FILL_TYPE" val="1"/>
  <p:tag name="KSO_WM_UNIT_TEXT_FILL_FORE_SCHEMECOLOR_INDEX_BRIGHTNESS" val="0"/>
  <p:tag name="KSO_WM_UNIT_TEXT_FILL_FORE_SCHEMECOLOR_INDEX" val="14"/>
  <p:tag name="KSO_WM_UNIT_TEXT_FILL_TYPE" val="1"/>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645_1*i*2"/>
  <p:tag name="KSO_WM_TEMPLATE_CATEGORY" val="diagram"/>
  <p:tag name="KSO_WM_TEMPLATE_INDEX" val="20194645"/>
  <p:tag name="KSO_WM_UNIT_LAYERLEVEL" val="1"/>
  <p:tag name="KSO_WM_TAG_VERSION" val="1.0"/>
  <p:tag name="KSO_WM_BEAUTIFY_FLAG" val="#wm#"/>
  <p:tag name="KSO_WM_UNIT_COLOR_SCHEME_SHAPE_ID" val="22"/>
  <p:tag name="KSO_WM_UNIT_COLOR_SCHEME_PARENT_PAGE" val="0_1"/>
  <p:tag name="KSO_WM_UNIT_FOIL_COLOR" val="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4"/>
  <p:tag name="KSO_WM_UNIT_TEXT_FILL_TYPE" val="1"/>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645_1*i*4"/>
  <p:tag name="KSO_WM_TEMPLATE_CATEGORY" val="diagram"/>
  <p:tag name="KSO_WM_TEMPLATE_INDEX" val="20194645"/>
  <p:tag name="KSO_WM_UNIT_LAYERLEVEL" val="1"/>
  <p:tag name="KSO_WM_TAG_VERSION" val="1.0"/>
  <p:tag name="KSO_WM_BEAUTIFY_FLAG" val="#wm#"/>
  <p:tag name="KSO_WM_UNIT_COLOR_SCHEME_SHAPE_ID" val="24"/>
  <p:tag name="KSO_WM_UNIT_COLOR_SCHEME_PARENT_PAGE" val="0_1"/>
  <p:tag name="KSO_WM_UNIT_DECOLORIZATION" val="1"/>
  <p:tag name="KSO_WM_UNIT_FILL_FORE_SCHEMECOLOR_INDEX_BRIGHTNESS" val="-0.25"/>
  <p:tag name="KSO_WM_UNIT_FILL_FORE_SCHEMECOLOR_INDEX" val="6"/>
  <p:tag name="KSO_WM_UNIT_FILL_TYPE" val="1"/>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645_1*i*5"/>
  <p:tag name="KSO_WM_TEMPLATE_CATEGORY" val="diagram"/>
  <p:tag name="KSO_WM_TEMPLATE_INDEX" val="20194645"/>
  <p:tag name="KSO_WM_UNIT_LAYERLEVEL" val="1"/>
  <p:tag name="KSO_WM_TAG_VERSION" val="1.0"/>
  <p:tag name="KSO_WM_BEAUTIFY_FLAG" val="#wm#"/>
  <p:tag name="KSO_WM_UNIT_COLOR_SCHEME_SHAPE_ID" val="25"/>
  <p:tag name="KSO_WM_UNIT_COLOR_SCHEME_PARENT_PAGE" val="0_1"/>
  <p:tag name="KSO_WM_UNIT_DECOLORIZATION" val="1"/>
  <p:tag name="KSO_WM_UNIT_FILL_FORE_SCHEMECOLOR_INDEX_BRIGHTNESS" val="-0.25"/>
  <p:tag name="KSO_WM_UNIT_FILL_FORE_SCHEMECOLOR_INDEX" val="6"/>
  <p:tag name="KSO_WM_UNIT_FILL_TYPE" val="1"/>
</p:tagLst>
</file>

<file path=ppt/tags/tag145.xml><?xml version="1.0" encoding="utf-8"?>
<p:tagLst xmlns:p="http://schemas.openxmlformats.org/presentationml/2006/main">
  <p:tag name="KSO_WM_UNIT_TEXT_PART_ID_V2" val="d-3-2"/>
  <p:tag name="KSO_WM_UNIT_PRESET_TEXT" val="点击此处添加正文，文字是您思想的提炼，为了最终呈现发布的良好效果。&#13;请言简意赅的阐述观点，并根据需要酌情增减文字您的正文已经字字珠玑，但信息却千丝万缕，需要用更多的文字来表述；但请您尽可能提炼思想的精髓，恰如其分的表达观点，往往事半功倍。&#13;为了能让您有更直观的字数感受，并进一步方便使用，我们为您标注了最适合的位置。您输入的文字到这里时，就是最佳视觉效果。"/>
  <p:tag name="KSO_WM_UNIT_NOCLEAR" val="1"/>
  <p:tag name="KSO_WM_UNIT_VALUE" val="273"/>
  <p:tag name="KSO_WM_UNIT_HIGHLIGHT" val="0"/>
  <p:tag name="KSO_WM_UNIT_COMPATIBLE" val="0"/>
  <p:tag name="KSO_WM_UNIT_DIAGRAM_ISNUMVISUAL" val="0"/>
  <p:tag name="KSO_WM_UNIT_DIAGRAM_ISREFERUNIT" val="0"/>
  <p:tag name="KSO_WM_UNIT_TYPE" val="f"/>
  <p:tag name="KSO_WM_UNIT_INDEX" val="1"/>
  <p:tag name="KSO_WM_UNIT_ID" val="diagram20194645_1*f*1"/>
  <p:tag name="KSO_WM_TEMPLATE_CATEGORY" val="diagram"/>
  <p:tag name="KSO_WM_TEMPLATE_INDEX" val="20194645"/>
  <p:tag name="KSO_WM_UNIT_LAYERLEVEL" val="1"/>
  <p:tag name="KSO_WM_TAG_VERSION" val="1.0"/>
  <p:tag name="KSO_WM_BEAUTIFY_FLAG" val="#wm#"/>
  <p:tag name="KSO_WM_UNIT_COLOR_SCHEME_SHAPE_ID" val="5"/>
  <p:tag name="KSO_WM_UNIT_COLOR_SCHEME_PARENT_PAGE" val="0_1"/>
  <p:tag name="KSO_WM_UNIT_TEXT_FILL_FORE_SCHEMECOLOR_INDEX_BRIGHTNESS" val="0.25"/>
  <p:tag name="KSO_WM_UNIT_TEXT_FILL_FORE_SCHEMECOLOR_INDEX" val="13"/>
  <p:tag name="KSO_WM_UNIT_TEXT_FILL_TYPE" val="1"/>
</p:tagLst>
</file>

<file path=ppt/tags/tag146.xml><?xml version="1.0" encoding="utf-8"?>
<p:tagLst xmlns:p="http://schemas.openxmlformats.org/presentationml/2006/main">
  <p:tag name="KSO_WM_UNIT_TEXT_PART_ID_V2" val="a-1-2"/>
  <p:tag name="KSO_WM_UNIT_ISCONTENTS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diagram20194645_1*a*1"/>
  <p:tag name="KSO_WM_TEMPLATE_CATEGORY" val="diagram"/>
  <p:tag name="KSO_WM_TEMPLATE_INDEX" val="20194645"/>
  <p:tag name="KSO_WM_UNIT_LAYERLEVEL" val="1"/>
  <p:tag name="KSO_WM_TAG_VERSION" val="1.0"/>
  <p:tag name="KSO_WM_BEAUTIFY_FLAG" val="#wm#"/>
  <p:tag name="KSO_WM_UNIT_COLOR_SCHEME_SHAPE_ID" val="20"/>
  <p:tag name="KSO_WM_UNIT_COLOR_SCHEME_PARENT_PAGE" val="0_1"/>
  <p:tag name="KSO_WM_UNIT_TEXT_FILL_FORE_SCHEMECOLOR_INDEX_BRIGHTNESS" val="0.25"/>
  <p:tag name="KSO_WM_UNIT_TEXT_FILL_FORE_SCHEMECOLOR_INDEX" val="13"/>
  <p:tag name="KSO_WM_UNIT_TEXT_FILL_TYPE" val="1"/>
</p:tagLst>
</file>

<file path=ppt/tags/tag147.xml><?xml version="1.0" encoding="utf-8"?>
<p:tagLst xmlns:p="http://schemas.openxmlformats.org/presentationml/2006/main">
  <p:tag name="KSO_WM_SLIDE_ID" val="diagram20194645_1"/>
  <p:tag name="KSO_WM_SLIDE_ITEM_CNT" val="0"/>
  <p:tag name="KSO_WM_SLIDE_INDEX" val="1"/>
  <p:tag name="KSO_WM_TAG_VERSION" val="1.0"/>
  <p:tag name="KSO_WM_BEAUTIFY_FLAG" val="#wm#"/>
  <p:tag name="KSO_WM_TEMPLATE_CATEGORY" val="diagram"/>
  <p:tag name="KSO_WM_TEMPLATE_INDEX" val="20194645"/>
  <p:tag name="KSO_WM_SLIDE_LAYOUT" val="a_f"/>
  <p:tag name="KSO_WM_SLIDE_LAYOUT_CNT" val="1_1"/>
  <p:tag name="KSO_WM_SLIDE_TYPE" val="text"/>
  <p:tag name="KSO_WM_SLIDE_SUBTYPE" val="pureTxt"/>
  <p:tag name="KSO_WM_SLIDE_SIZE" val="941*540"/>
  <p:tag name="KSO_WM_SLIDE_POSITION" val="19*0"/>
  <p:tag name="KSO_WM_SLIDE_COLORSCHEME_VERSION" val="3.2"/>
  <p:tag name="KSO_WM_TEMPLATE_SUBCATEGORY" val="0"/>
  <p:tag name="KSO_WM_TEMPLATE_MASTER_TYPE" val="0"/>
  <p:tag name="KSO_WM_TEMPLATE_COLOR_TYPE" val="1"/>
  <p:tag name="KSO_WM_SLIDE_BK_DARK_LIGHT" val="2"/>
  <p:tag name="KSO_WM_SLIDE_BACKGROUND_TYPE" val="general"/>
</p:tagLst>
</file>

<file path=ppt/tags/tag14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49.xml><?xml version="1.0" encoding="utf-8"?>
<p:tagLst xmlns:p="http://schemas.openxmlformats.org/presentationml/2006/main">
  <p:tag name="KSO_WM_UNIT_BLOCK" val="0"/>
  <p:tag name="KSO_WM_UNIT_DEC_AREA_ID" val="edb3d9dfb82345f9b3bdba4da0e23cb8"/>
  <p:tag name="KSO_WM_UNIT_SM_LIMIT_TYPE" val="0"/>
  <p:tag name="KSO_WM_UNIT_HIGHLIGHT" val="0"/>
  <p:tag name="KSO_WM_UNIT_COMPATIBLE" val="0"/>
  <p:tag name="KSO_WM_UNIT_DIAGRAM_ISNUMVISUAL" val="0"/>
  <p:tag name="KSO_WM_UNIT_DIAGRAM_ISREFERUNIT" val="0"/>
  <p:tag name="KSO_WM_UNIT_TYPE" val="i"/>
  <p:tag name="KSO_WM_UNIT_INDEX" val="2"/>
  <p:tag name="KSO_WM_UNIT_ID" val="diagram20207590_1*i*2"/>
  <p:tag name="KSO_WM_TEMPLATE_CATEGORY" val="diagram"/>
  <p:tag name="KSO_WM_TEMPLATE_INDEX" val="20207590"/>
  <p:tag name="KSO_WM_UNIT_LAYERLEVEL" val="1"/>
  <p:tag name="KSO_WM_TAG_VERSION" val="1.0"/>
  <p:tag name="KSO_WM_BEAUTIFY_FLAG" val="#wm#"/>
  <p:tag name="KSO_WM_UNIT_DECORATE_INFO" val="{&quot;DecorateInfoH&quot;:{&quot;IsAbs&quot;:true},&quot;DecorateInfoW&quot;:{&quot;IsAbs&quot;:true},&quot;DecorateInfoX&quot;:{&quot;IsAbs&quot;:true,&quot;Pos&quot;:2},&quot;DecorateInfoY&quot;:{&quot;IsAbs&quot;:true,&quot;Pos&quot;:0},&quot;ReferentInfo&quot;:{&quot;Id&quot;:&quot;1f8855e5b1094a71a6935fc8d8390bf8&quot;,&quot;X&quot;:{&quot;Pos&quot;:2},&quot;Y&quot;:{&quot;Pos&quot;:0}},&quot;whChangeMode&quot;:0}"/>
  <p:tag name="KSO_WM_CHIP_GROUPID" val="5e71e94347edf80c4a5df17c"/>
  <p:tag name="KSO_WM_CHIP_XID" val="5e71e94347edf80c4a5df17d"/>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10"/>
  <p:tag name="KSO_WM_TEMPLATE_ASSEMBLE_XID" val="60656e634054ed1e2fb7f79b"/>
  <p:tag name="KSO_WM_TEMPLATE_ASSEMBLE_GROUPID" val="60656e634054ed1e2fb7f79b"/>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diagram20207590_1*a*1"/>
  <p:tag name="KSO_WM_TEMPLATE_CATEGORY" val="diagram"/>
  <p:tag name="KSO_WM_TEMPLATE_INDEX" val="2020759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14b96f65a044e988192e664011f096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0540ec2b1caa413e94efb698724799df"/>
  <p:tag name="KSO_WM_UNIT_TEXT_FILL_FORE_SCHEMECOLOR_INDEX_BRIGHTNESS" val="0"/>
  <p:tag name="KSO_WM_UNIT_TEXT_FILL_FORE_SCHEMECOLOR_INDEX" val="13"/>
  <p:tag name="KSO_WM_UNIT_TEXT_FILL_TYPE" val="1"/>
  <p:tag name="KSO_WM_TEMPLATE_ASSEMBLE_XID" val="60656e634054ed1e2fb7f79b"/>
  <p:tag name="KSO_WM_TEMPLATE_ASSEMBLE_GROUPID" val="60656e634054ed1e2fb7f79b"/>
</p:tagLst>
</file>

<file path=ppt/tags/tag151.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590_1*f*1"/>
  <p:tag name="KSO_WM_TEMPLATE_CATEGORY" val="diagram"/>
  <p:tag name="KSO_WM_TEMPLATE_INDEX" val="20207590"/>
  <p:tag name="KSO_WM_UNIT_LAYERLEVEL" val="1"/>
  <p:tag name="KSO_WM_TAG_VERSION" val="1.0"/>
  <p:tag name="KSO_WM_BEAUTIFY_FLAG" val="#wm#"/>
  <p:tag name="KSO_WM_UNIT_DEFAULT_FONT" val="14;20;2"/>
  <p:tag name="KSO_WM_UNIT_BLOCK" val="0"/>
  <p:tag name="KSO_WM_UNIT_VALUE" val="96"/>
  <p:tag name="KSO_WM_UNIT_SHOW_EDIT_AREA_INDICATION" val="1"/>
  <p:tag name="KSO_WM_CHIP_GROUPID" val="5e6b05596848fb12bee65ac8"/>
  <p:tag name="KSO_WM_CHIP_XID" val="5e6b05596848fb12bee65aca"/>
  <p:tag name="KSO_WM_UNIT_DEC_AREA_ID" val="70d71383acfa4d97994e336204bd944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c12fcfd9a18e4628b961eaa38d35da7d"/>
  <p:tag name="KSO_WM_UNIT_TEXT_FILL_FORE_SCHEMECOLOR_INDEX_BRIGHTNESS" val="0.25"/>
  <p:tag name="KSO_WM_UNIT_TEXT_FILL_FORE_SCHEMECOLOR_INDEX" val="13"/>
  <p:tag name="KSO_WM_UNIT_TEXT_FILL_TYPE" val="1"/>
  <p:tag name="KSO_WM_TEMPLATE_ASSEMBLE_XID" val="60656e634054ed1e2fb7f79b"/>
  <p:tag name="KSO_WM_TEMPLATE_ASSEMBLE_GROUPID" val="60656e634054ed1e2fb7f79b"/>
</p:tagLst>
</file>

<file path=ppt/tags/tag152.xml><?xml version="1.0" encoding="utf-8"?>
<p:tagLst xmlns:p="http://schemas.openxmlformats.org/presentationml/2006/main">
  <p:tag name="KSO_WM_UNIT_VALUE" val="1481*1438"/>
  <p:tag name="KSO_WM_UNIT_HIGHLIGHT" val="0"/>
  <p:tag name="KSO_WM_UNIT_COMPATIBLE" val="1"/>
  <p:tag name="KSO_WM_UNIT_DIAGRAM_ISNUMVISUAL" val="0"/>
  <p:tag name="KSO_WM_UNIT_DIAGRAM_ISREFERUNIT" val="0"/>
  <p:tag name="KSO_WM_UNIT_TYPE" val="d"/>
  <p:tag name="KSO_WM_UNIT_INDEX" val="1"/>
  <p:tag name="KSO_WM_UNIT_ID" val="diagram20207590_1*d*1"/>
  <p:tag name="KSO_WM_TEMPLATE_CATEGORY" val="diagram"/>
  <p:tag name="KSO_WM_TEMPLATE_INDEX" val="20207590"/>
  <p:tag name="KSO_WM_UNIT_LAYERLEVEL" val="1"/>
  <p:tag name="KSO_WM_TAG_VERSION" val="1.0"/>
  <p:tag name="KSO_WM_BEAUTIFY_FLAG" val="#wm#"/>
  <p:tag name="KSO_WM_CHIP_GROUPID" val="5e7310da9a230a26b9e88a19"/>
  <p:tag name="KSO_WM_CHIP_XID" val="5e7310da9a230a26b9e88a1a"/>
  <p:tag name="KSO_WM_UNIT_DEC_AREA_ID" val="1f8855e5b1094a71a6935fc8d8390bf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999a3577184cd490667effb9a7f6d4"/>
  <p:tag name="KSO_WM_UNIT_PLACING_PICTURE" val="a5999a3577184cd490667effb9a7f6d4"/>
  <p:tag name="KSO_WM_UNIT_SUPPORT_UNIT_TYPE" val="[&quot;d&quot;,&quot;θ&quot;]"/>
  <p:tag name="KSO_WM_TEMPLATE_ASSEMBLE_XID" val="60656e634054ed1e2fb7f79b"/>
  <p:tag name="KSO_WM_TEMPLATE_ASSEMBLE_GROUPID" val="60656e634054ed1e2fb7f79b"/>
</p:tagLst>
</file>

<file path=ppt/tags/tag153.xml><?xml version="1.0" encoding="utf-8"?>
<p:tagLst xmlns:p="http://schemas.openxmlformats.org/presentationml/2006/main">
  <p:tag name="KSO_WM_BEAUTIFY_FLAG" val="#wm#"/>
  <p:tag name="KSO_WM_TEMPLATE_CATEGORY" val="diagram"/>
  <p:tag name="KSO_WM_TEMPLATE_INDEX" val="20207590"/>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4:55:44&quot;,&quot;maxSize&quot;:{&quot;size1&quot;:42.5},&quot;minSize&quot;:{&quot;size1&quot;:40},&quot;normalSize&quot;:{&quot;size1&quot;:42.5},&quot;subLayout&quot;:[{&quot;id&quot;:&quot;2021-04-01T14:55:44&quot;,&quot;maxSize&quot;:{&quot;size1&quot;:41.980718066074232},&quot;minSize&quot;:{&quot;size1&quot;:30.88071806607423},&quot;normalSize&quot;:{&quot;size1&quot;:32.692014362370521},&quot;subLayout&quot;:[{&quot;id&quot;:&quot;2021-04-01T14:55:44&quot;,&quot;margin&quot;:{&quot;bottom&quot;:0,&quot;left&quot;:2.5399999618530273,&quot;right&quot;:0,&quot;top&quot;:4.2329998016357422},&quot;type&quot;:0},{&quot;id&quot;:&quot;2021-04-01T14:55:44&quot;,&quot;margin&quot;:{&quot;bottom&quot;:4.2329998016357422,&quot;left&quot;:2.5399999618530273,&quot;right&quot;:0,&quot;top&quot;:0.42300000786781311},&quot;type&quot;:0}],&quot;type&quot;:0},{&quot;id&quot;:&quot;2021-04-01T14:55:44&quot;,&quot;margin&quot;:{&quot;bottom&quot;:1.6929999589920044,&quot;left&quot;:1.6929999589920044,&quot;right&quot;:2.5399999618530273,&quot;top&quot;:2.5399999618530273},&quot;type&quot;:0}],&quot;type&quot;:0}"/>
  <p:tag name="KSO_WM_SLIDE_CAN_ADD_NAVIGATION" val="1"/>
  <p:tag name="KSO_WM_SLIDE_BACKGROUND" val="[&quot;general&quot;,&quot;frame&quot;]"/>
  <p:tag name="KSO_WM_SLIDE_RATIO" val="1.777778"/>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71e94347edf80c4a5df17d"/>
  <p:tag name="KSO_WM_SLIDE_ID" val="diagram202075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16*444"/>
  <p:tag name="KSO_WM_SLIDE_POSITION" val="72*48"/>
  <p:tag name="KSO_WM_TAG_VERSION" val="1.0"/>
  <p:tag name="KSO_WM_CHIP_FILLPROP" val="[[{&quot;fill_id&quot;:&quot;6aa9d056f12f4650b878f62fc9959662&quot;,&quot;fill_align&quot;:&quot;lb&quot;,&quot;text_align&quot;:&quot;lb&quot;,&quot;text_direction&quot;:&quot;horizontal&quot;,&quot;chip_types&quot;:[&quot;header&quot;]},{&quot;fill_id&quot;:&quot;e82a4608aea64580aaf26f6e1f31bf91&quot;,&quot;fill_align&quot;:&quot;lt&quot;,&quot;text_align&quot;:&quot;lt&quot;,&quot;text_direction&quot;:&quot;horizontal&quot;,&quot;chip_types&quot;:[&quot;text&quot;]},{&quot;fill_id&quot;:&quot;71541026f7c64921bc82fd1971f82436&quot;,&quot;fill_align&quot;:&quot;cm&quot;,&quot;text_align&quot;:&quot;lm&quot;,&quot;text_direction&quot;:&quot;horizontal&quot;,&quot;chip_types&quot;:[&quot;picture&quot;,&quot;video&quot;]}]]"/>
  <p:tag name="KSO_WM_SLIDE_LAYOUT" val="a_d_f"/>
  <p:tag name="KSO_WM_SLIDE_LAYOUT_CNT" val="1_1_1"/>
  <p:tag name="KSO_WM_CHIP_GROUPID" val="5e71e94347edf80c4a5df17c"/>
  <p:tag name="KSO_WM_SLIDE_BK_DARK_LIGHT" val="2"/>
  <p:tag name="KSO_WM_SLIDE_BACKGROUND_TYPE" val="frame"/>
  <p:tag name="KSO_WM_SLIDE_SUPPORT_FEATURE_TYPE" val="0"/>
  <p:tag name="KSO_WM_TEMPLATE_ASSEMBLE_XID" val="60656e634054ed1e2fb7f79b"/>
  <p:tag name="KSO_WM_TEMPLATE_ASSEMBLE_GROUPID" val="60656e634054ed1e2fb7f79b"/>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7268_1*i*1"/>
  <p:tag name="KSO_WM_TEMPLATE_CATEGORY" val="diagram"/>
  <p:tag name="KSO_WM_TEMPLATE_INDEX" val="20217268"/>
  <p:tag name="KSO_WM_UNIT_LAYERLEVEL" val="1"/>
  <p:tag name="KSO_WM_TAG_VERSION" val="1.0"/>
  <p:tag name="KSO_WM_BEAUTIFY_FLAG" val="#wm#"/>
  <p:tag name="KSO_WM_UNIT_TYPE" val="i"/>
  <p:tag name="KSO_WM_UNIT_INDEX" val="1"/>
  <p:tag name="KSO_WM_UNIT_BLOCK" val="0"/>
  <p:tag name="KSO_WM_UNIT_SM_LIMIT_TYPE" val="2"/>
  <p:tag name="KSO_WM_UNIT_DEC_AREA_ID" val="bdee607977184d7397ed465b0f1acc45"/>
  <p:tag name="KSO_WM_UNIT_DECORATE_INFO" val="{&quot;DecorateInfoH&quot;:{&quot;IsAbs&quot;:true},&quot;DecorateInfoW&quot;:{&quot;IsAbs&quot;:true},&quot;DecorateInfoX&quot;:{&quot;IsAbs&quot;:true,&quot;Pos&quot;:1},&quot;DecorateInfoY&quot;:{&quot;IsAbs&quot;:true,&quot;Pos&quot;:1},&quot;ReferentInfo&quot;:{&quot;Id&quot;:&quot;70c190d2b92747c69bb98d1b9b7b55ce;a07d16c258554227b21af562ea3a62ed&quot;,&quot;X&quot;:{&quot;Pos&quot;:1},&quot;Y&quot;:{&quot;Pos&quot;:1}},&quot;whChangeMode&quot;:0}"/>
  <p:tag name="KSO_WM_CHIP_GROUPID" val="5f5ee1ca4d6848d78f644aed"/>
  <p:tag name="KSO_WM_CHIP_XID" val="5fcddd3d4d383dce34165fd3"/>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 name="KSO_WM_UNIT_VALUE" val="518"/>
  <p:tag name="KSO_WM_TEMPLATE_ASSEMBLE_XID" val="606570784054ed1e2fb815d3"/>
  <p:tag name="KSO_WM_TEMPLATE_ASSEMBLE_GROUPID" val="606570784054ed1e2fb815d3"/>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7268_1*i*2"/>
  <p:tag name="KSO_WM_TEMPLATE_CATEGORY" val="diagram"/>
  <p:tag name="KSO_WM_TEMPLATE_INDEX" val="20217268"/>
  <p:tag name="KSO_WM_UNIT_LAYERLEVEL" val="1"/>
  <p:tag name="KSO_WM_TAG_VERSION" val="1.0"/>
  <p:tag name="KSO_WM_BEAUTIFY_FLAG" val="#wm#"/>
  <p:tag name="KSO_WM_UNIT_TYPE" val="i"/>
  <p:tag name="KSO_WM_UNIT_INDEX" val="2"/>
  <p:tag name="KSO_WM_UNIT_BLOCK" val="0"/>
  <p:tag name="KSO_WM_UNIT_SM_LIMIT_TYPE" val="0"/>
  <p:tag name="KSO_WM_UNIT_DEC_AREA_ID" val="93a5aecb2925486a9d2a1390d8e3696e"/>
  <p:tag name="KSO_WM_UNIT_DECORATE_INFO" val="{&quot;DecorateInfoH&quot;:{&quot;IsAbs&quot;:true},&quot;DecorateInfoW&quot;:{&quot;IsAbs&quot;:true},&quot;DecorateInfoX&quot;:{&quot;IsAbs&quot;:true,&quot;Pos&quot;:0},&quot;DecorateInfoY&quot;:{&quot;IsAbs&quot;:true,&quot;Pos&quot;:0},&quot;ReferentInfo&quot;:{&quot;Id&quot;:&quot;a07d16c258554227b21af562ea3a62ed&quot;,&quot;X&quot;:{&quot;Pos&quot;:0},&quot;Y&quot;:{&quot;Pos&quot;:0}},&quot;whChangeMode&quot;:0}"/>
  <p:tag name="KSO_WM_CHIP_GROUPID" val="5f5ee1ca4d6848d78f644aed"/>
  <p:tag name="KSO_WM_CHIP_XID" val="5fcddd3d4d383dce34165fd3"/>
  <p:tag name="KSO_WM_UNIT_LINE_FORE_SCHEMECOLOR_INDEX_BRIGHTNESS" val="0"/>
  <p:tag name="KSO_WM_UNIT_LINE_FORE_SCHEMECOLOR_INDEX" val="5"/>
  <p:tag name="KSO_WM_UNIT_LINE_FILL_TYPE" val="2"/>
  <p:tag name="KSO_WM_TEMPLATE_ASSEMBLE_XID" val="606570784054ed1e2fb815d3"/>
  <p:tag name="KSO_WM_TEMPLATE_ASSEMBLE_GROUPID" val="606570784054ed1e2fb815d3"/>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7268_1*i*3"/>
  <p:tag name="KSO_WM_TEMPLATE_CATEGORY" val="diagram"/>
  <p:tag name="KSO_WM_TEMPLATE_INDEX" val="20217268"/>
  <p:tag name="KSO_WM_UNIT_LAYERLEVEL" val="1"/>
  <p:tag name="KSO_WM_TAG_VERSION" val="1.0"/>
  <p:tag name="KSO_WM_BEAUTIFY_FLAG" val="#wm#"/>
  <p:tag name="KSO_WM_UNIT_TYPE" val="i"/>
  <p:tag name="KSO_WM_UNIT_INDEX" val="3"/>
  <p:tag name="KSO_WM_UNIT_BLOCK" val="0"/>
  <p:tag name="KSO_WM_UNIT_SM_LIMIT_TYPE" val="0"/>
  <p:tag name="KSO_WM_UNIT_DEC_AREA_ID" val="0519dcfbd3224d95b36d7b02338642db"/>
  <p:tag name="KSO_WM_UNIT_DECORATE_INFO" val="{&quot;DecorateInfoH&quot;:{&quot;IsAbs&quot;:true},&quot;DecorateInfoW&quot;:{&quot;IsAbs&quot;:true},&quot;DecorateInfoX&quot;:{&quot;IsAbs&quot;:true,&quot;Pos&quot;:2},&quot;DecorateInfoY&quot;:{&quot;IsAbs&quot;:true,&quot;Pos&quot;:0},&quot;ReferentInfo&quot;:{&quot;Id&quot;:&quot;a07d16c258554227b21af562ea3a62ed&quot;,&quot;X&quot;:{&quot;Pos&quot;:2},&quot;Y&quot;:{&quot;Pos&quot;:0}},&quot;whChangeMode&quot;:0}"/>
  <p:tag name="KSO_WM_CHIP_GROUPID" val="5f5ee1ca4d6848d78f644aed"/>
  <p:tag name="KSO_WM_CHIP_XID" val="5fcddd3d4d383dce34165fd3"/>
  <p:tag name="KSO_WM_UNIT_LINE_FORE_SCHEMECOLOR_INDEX_BRIGHTNESS" val="0"/>
  <p:tag name="KSO_WM_UNIT_LINE_FORE_SCHEMECOLOR_INDEX" val="5"/>
  <p:tag name="KSO_WM_UNIT_LINE_FILL_TYPE" val="2"/>
  <p:tag name="KSO_WM_TEMPLATE_ASSEMBLE_XID" val="606570784054ed1e2fb815d3"/>
  <p:tag name="KSO_WM_TEMPLATE_ASSEMBLE_GROUPID" val="606570784054ed1e2fb815d3"/>
</p:tagLst>
</file>

<file path=ppt/tags/tag157.xml><?xml version="1.0" encoding="utf-8"?>
<p:tagLst xmlns:p="http://schemas.openxmlformats.org/presentationml/2006/main">
  <p:tag name="KSO_WM_UNIT_ISCONTENTSTITLE" val="0"/>
  <p:tag name="KSO_WM_UNIT_ISNUMDGMTITLE" val="0"/>
  <p:tag name="KSO_WM_UNIT_NOCLEAR" val="0"/>
  <p:tag name="KSO_WM_UNIT_VALUE" val="27"/>
  <p:tag name="KSO_WM_UNIT_HIGHLIGHT" val="0"/>
  <p:tag name="KSO_WM_UNIT_COMPATIBLE" val="0"/>
  <p:tag name="KSO_WM_UNIT_DIAGRAM_ISNUMVISUAL" val="0"/>
  <p:tag name="KSO_WM_UNIT_DIAGRAM_ISREFERUNIT" val="0"/>
  <p:tag name="KSO_WM_UNIT_TYPE" val="a"/>
  <p:tag name="KSO_WM_UNIT_INDEX" val="1"/>
  <p:tag name="KSO_WM_UNIT_ID" val="diagram20217268_1*a*1"/>
  <p:tag name="KSO_WM_TEMPLATE_CATEGORY" val="diagram"/>
  <p:tag name="KSO_WM_TEMPLATE_INDEX" val="20217268"/>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2a950cdbb7034917bb9f88d16adce88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t&quot;,&quot;fill_mode&quot;:&quot;full&quot;,&quot;sacle_strategy&quot;:&quot;smart&quot;}"/>
  <p:tag name="KSO_WM_ASSEMBLE_CHIP_INDEX" val="d66e87a6811f4609abe7f957e3c7722d"/>
  <p:tag name="KSO_WM_UNIT_TEXT_FILL_FORE_SCHEMECOLOR_INDEX_BRIGHTNESS" val="0"/>
  <p:tag name="KSO_WM_UNIT_TEXT_FILL_FORE_SCHEMECOLOR_INDEX" val="13"/>
  <p:tag name="KSO_WM_UNIT_TEXT_FILL_TYPE" val="1"/>
  <p:tag name="KSO_WM_TEMPLATE_ASSEMBLE_XID" val="606570784054ed1e2fb815d3"/>
  <p:tag name="KSO_WM_TEMPLATE_ASSEMBLE_GROUPID" val="606570784054ed1e2fb815d3"/>
</p:tagLst>
</file>

<file path=ppt/tags/tag158.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2"/>
  <p:tag name="KSO_WM_UNIT_ID" val="diagram20217268_1*f*2"/>
  <p:tag name="KSO_WM_TEMPLATE_CATEGORY" val="diagram"/>
  <p:tag name="KSO_WM_TEMPLATE_INDEX" val="20217268"/>
  <p:tag name="KSO_WM_UNIT_LAYERLEVEL" val="1"/>
  <p:tag name="KSO_WM_TAG_VERSION" val="1.0"/>
  <p:tag name="KSO_WM_BEAUTIFY_FLAG" val="#wm#"/>
  <p:tag name="KSO_WM_UNIT_DEFAULT_FONT" val="14;20;2"/>
  <p:tag name="KSO_WM_UNIT_BLOCK" val="0"/>
  <p:tag name="KSO_WM_UNIT_VALUE" val="112"/>
  <p:tag name="KSO_WM_UNIT_SHOW_EDIT_AREA_INDICATION" val="1"/>
  <p:tag name="KSO_WM_CHIP_GROUPID" val="5e6b05596848fb12bee65ac8"/>
  <p:tag name="KSO_WM_CHIP_XID" val="5e6b05596848fb12bee65aca"/>
  <p:tag name="KSO_WM_UNIT_DEC_AREA_ID" val="70c190d2b92747c69bb98d1b9b7b55ce"/>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8101b1ea31c74e07aff3c471a1d9bd15"/>
  <p:tag name="KSO_WM_UNIT_TEXT_FILL_FORE_SCHEMECOLOR_INDEX_BRIGHTNESS" val="0.25"/>
  <p:tag name="KSO_WM_UNIT_TEXT_FILL_FORE_SCHEMECOLOR_INDEX" val="13"/>
  <p:tag name="KSO_WM_UNIT_TEXT_FILL_TYPE" val="1"/>
  <p:tag name="KSO_WM_TEMPLATE_ASSEMBLE_XID" val="606570784054ed1e2fb815d3"/>
  <p:tag name="KSO_WM_TEMPLATE_ASSEMBLE_GROUPID" val="606570784054ed1e2fb815d3"/>
</p:tagLst>
</file>

<file path=ppt/tags/tag159.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268_1*f*1"/>
  <p:tag name="KSO_WM_TEMPLATE_CATEGORY" val="diagram"/>
  <p:tag name="KSO_WM_TEMPLATE_INDEX" val="20217268"/>
  <p:tag name="KSO_WM_UNIT_LAYERLEVEL" val="1"/>
  <p:tag name="KSO_WM_TAG_VERSION" val="1.0"/>
  <p:tag name="KSO_WM_BEAUTIFY_FLAG" val="#wm#"/>
  <p:tag name="KSO_WM_UNIT_DEFAULT_FONT" val="14;20;2"/>
  <p:tag name="KSO_WM_UNIT_BLOCK" val="0"/>
  <p:tag name="KSO_WM_UNIT_VALUE" val="112"/>
  <p:tag name="KSO_WM_UNIT_SHOW_EDIT_AREA_INDICATION" val="1"/>
  <p:tag name="KSO_WM_CHIP_GROUPID" val="5e6b05596848fb12bee65ac8"/>
  <p:tag name="KSO_WM_CHIP_XID" val="5e6b05596848fb12bee65aca"/>
  <p:tag name="KSO_WM_UNIT_DEC_AREA_ID" val="a07d16c258554227b21af562ea3a62e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30eac715bec141e9abb121f77d9b454b"/>
  <p:tag name="KSO_WM_UNIT_SUPPORT_UNIT_TYPE" val="[&quot;d&quot;]"/>
  <p:tag name="KSO_WM_UNIT_TEXT_FILL_FORE_SCHEMECOLOR_INDEX_BRIGHTNESS" val="0.25"/>
  <p:tag name="KSO_WM_UNIT_TEXT_FILL_FORE_SCHEMECOLOR_INDEX" val="13"/>
  <p:tag name="KSO_WM_UNIT_TEXT_FILL_TYPE" val="1"/>
  <p:tag name="KSO_WM_TEMPLATE_ASSEMBLE_XID" val="606570784054ed1e2fb815d3"/>
  <p:tag name="KSO_WM_TEMPLATE_ASSEMBLE_GROUPID" val="606570784054ed1e2fb815d3"/>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SLIDE_ID" val="diagram20217268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864*407"/>
  <p:tag name="KSO_WM_SLIDE_POSITION" val="48*48"/>
  <p:tag name="KSO_WM_TAG_VERSION" val="1.0"/>
  <p:tag name="KSO_WM_BEAUTIFY_FLAG" val="#wm#"/>
  <p:tag name="KSO_WM_TEMPLATE_CATEGORY" val="diagram"/>
  <p:tag name="KSO_WM_TEMPLATE_INDEX" val="20217268"/>
  <p:tag name="KSO_WM_SLIDE_LAYOUT" val="a_f"/>
  <p:tag name="KSO_WM_SLIDE_LAYOUT_CNT" val="1_2"/>
  <p:tag name="KSO_WM_SLIDE_LAYOUT_INFO" val="{&quot;backgroundInfo&quot;:[{&quot;bottom&quot;:0,&quot;bottomAbs&quot;:false,&quot;left&quot;:0,&quot;leftAbs&quot;:false,&quot;right&quot;:0,&quot;rightAbs&quot;:false,&quot;top&quot;:0,&quot;topAbs&quot;:false,&quot;type&quot;:&quot;general&quot;}],&quot;id&quot;:&quot;2021-04-01T16:19:01&quot;,&quot;maxSize&quot;:{&quot;size1&quot;:30},&quot;minSize&quot;:{&quot;size1&quot;:18.899999999999999},&quot;normalSize&quot;:{&quot;size1&quot;:18.899999999999999},&quot;subLayout&quot;:[{&quot;id&quot;:&quot;2021-04-01T16:19:01&quot;,&quot;margin&quot;:{&quot;bottom&quot;:0,&quot;left&quot;:1.6929999589920044,&quot;right&quot;:1.6929999589920044,&quot;top&quot;:1.6929999589920044},&quot;type&quot;:0},{&quot;id&quot;:&quot;2021-04-01T16:19:01&quot;,&quot;maxSize&quot;:{&quot;size1&quot;:47.799999999999997},&quot;minSize&quot;:{&quot;size1&quot;:33.299999999999997},&quot;normalSize&quot;:{&quot;size1&quot;:39.880517879161523},&quot;subLayout&quot;:[{&quot;id&quot;:&quot;2021-04-01T16:19:01&quot;,&quot;margin&quot;:{&quot;bottom&quot;:0.026000002399086952,&quot;left&quot;:6.7729997634887695,&quot;right&quot;:6.7729997634887695,&quot;top&quot;:1.9049999713897705},&quot;type&quot;:0},{&quot;id&quot;:&quot;2021-04-01T16:19:01&quot;,&quot;margin&quot;:{&quot;bottom&quot;:2.5399999618530273,&quot;left&quot;:6.7729997634887695,&quot;right&quot;:6.7379999160766602,&quot;top&quot;:1.2699999809265137},&quot;type&quot;:0}],&quot;type&quot;:0}],&quot;type&quot;:0}"/>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cddd3d4d383dce34165fd3"/>
  <p:tag name="KSO_WM_CHIP_FILLPROP" val="[[{&quot;text_align&quot;:&quot;ct&quot;,&quot;text_direction&quot;:&quot;horizontal&quot;,&quot;support_big_font&quot;:false,&quot;picture_toward&quot;:0,&quot;picture_dockside&quot;:[],&quot;fill_id&quot;:&quot;fe414adfeefe4aa4adc8e314faa3e0fb&quot;,&quot;fill_align&quot;:&quot;ct&quot;,&quot;chip_types&quot;:[&quot;header&quot;]},{&quot;text_align&quot;:&quot;lm&quot;,&quot;text_direction&quot;:&quot;horizontal&quot;,&quot;support_big_font&quot;:false,&quot;picture_toward&quot;:0,&quot;picture_dockside&quot;:[],&quot;fill_id&quot;:&quot;2e0fd45758584208a53a950dd1d05fe6&quot;,&quot;fill_align&quot;:&quot;cm&quot;,&quot;chip_types&quot;:[&quot;text&quot;]},{&quot;text_align&quot;:&quot;lm&quot;,&quot;text_direction&quot;:&quot;horizontal&quot;,&quot;support_big_font&quot;:false,&quot;picture_toward&quot;:0,&quot;picture_dockside&quot;:[],&quot;fill_id&quot;:&quot;cf53492862984fec80bf7d55bd74824c&quot;,&quot;fill_align&quot;:&quot;cm&quot;,&quot;chip_types&quot;:[&quot;text&quot;,&quot;picture&quot;]}],[{&quot;text_align&quot;:&quot;ct&quot;,&quot;text_direction&quot;:&quot;horizontal&quot;,&quot;support_big_font&quot;:false,&quot;picture_toward&quot;:0,&quot;picture_dockside&quot;:[],&quot;fill_id&quot;:&quot;fe414adfeefe4aa4adc8e314faa3e0fb&quot;,&quot;fill_align&quot;:&quot;ct&quot;,&quot;chip_types&quot;:[&quot;header&quot;]},{&quot;text_align&quot;:&quot;lm&quot;,&quot;text_direction&quot;:&quot;horizontal&quot;,&quot;support_big_font&quot;:false,&quot;picture_toward&quot;:0,&quot;picture_dockside&quot;:[],&quot;fill_id&quot;:&quot;2e0fd45758584208a53a950dd1d05fe6&quot;,&quot;fill_align&quot;:&quot;cm&quot;,&quot;chip_types&quot;:[&quot;picture&quot;]},{&quot;text_align&quot;:&quot;lm&quot;,&quot;text_direction&quot;:&quot;horizontal&quot;,&quot;support_big_font&quot;:false,&quot;picture_toward&quot;:0,&quot;picture_dockside&quot;:[],&quot;fill_id&quot;:&quot;cf53492862984fec80bf7d55bd74824c&quot;,&quot;fill_align&quot;:&quot;cm&quot;,&quot;chip_types&quot;:[&quot;text&quot;]}]]"/>
  <p:tag name="KSO_WM_CHIP_DECFILLPROP" val="[]"/>
  <p:tag name="KSO_WM_CHIP_GROUPID" val="5f5ee1ca4d6848d78f644aed"/>
  <p:tag name="KSO_WM_SLIDE_BK_DARK_LIGHT" val="2"/>
  <p:tag name="KSO_WM_SLIDE_BACKGROUND_TYPE" val="general"/>
  <p:tag name="KSO_WM_SLIDE_SUPPORT_FEATURE_TYPE" val="0"/>
  <p:tag name="KSO_WM_TEMPLATE_ASSEMBLE_XID" val="606570784054ed1e2fb815d3"/>
  <p:tag name="KSO_WM_TEMPLATE_ASSEMBLE_GROUPID" val="606570784054ed1e2fb815d3"/>
</p:tagLst>
</file>

<file path=ppt/tags/tag1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62.xml><?xml version="1.0" encoding="utf-8"?>
<p:tagLst xmlns:p="http://schemas.openxmlformats.org/presentationml/2006/main">
  <p:tag name="KSO_WM_UNIT_ISCONTENTSTITLE" val="0"/>
  <p:tag name="KSO_WM_UNIT_ISNUMDGMTITLE" val="0"/>
  <p:tag name="KSO_WM_UNIT_NOCLEAR"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diagram20211943_1*a*1"/>
  <p:tag name="KSO_WM_TEMPLATE_CATEGORY" val="diagram"/>
  <p:tag name="KSO_WM_TEMPLATE_INDEX" val="20211943"/>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c42473e3220e4c9a86c80c7267a2ecb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ed331e28c2924405b58eff843e6745db"/>
  <p:tag name="KSO_WM_UNIT_TEXT_FILL_FORE_SCHEMECOLOR_INDEX_BRIGHTNESS" val="0"/>
  <p:tag name="KSO_WM_UNIT_TEXT_FILL_FORE_SCHEMECOLOR_INDEX" val="13"/>
  <p:tag name="KSO_WM_UNIT_TEXT_FILL_TYPE" val="1"/>
  <p:tag name="KSO_WM_TEMPLATE_ASSEMBLE_XID" val="60656f1b4054ed1e2fb80395"/>
  <p:tag name="KSO_WM_TEMPLATE_ASSEMBLE_GROUPID" val="60656f1b4054ed1e2fb80395"/>
</p:tagLst>
</file>

<file path=ppt/tags/tag16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UNIT_TYPE" val="f"/>
  <p:tag name="KSO_WM_UNIT_INDEX" val="2"/>
  <p:tag name="KSO_WM_UNIT_ID" val="diagram20211943_1*f*2"/>
  <p:tag name="KSO_WM_TEMPLATE_CATEGORY" val="diagram"/>
  <p:tag name="KSO_WM_TEMPLATE_INDEX" val="20211943"/>
  <p:tag name="KSO_WM_UNIT_LAYERLEVEL" val="1"/>
  <p:tag name="KSO_WM_TAG_VERSION" val="1.0"/>
  <p:tag name="KSO_WM_BEAUTIFY_FLAG" val="#wm#"/>
  <p:tag name="KSO_WM_UNIT_DEFAULT_FONT" val="14;20;2"/>
  <p:tag name="KSO_WM_UNIT_BLOCK" val="0"/>
  <p:tag name="KSO_WM_UNIT_VALUE" val="133"/>
  <p:tag name="KSO_WM_UNIT_SHOW_EDIT_AREA_INDICATION" val="1"/>
  <p:tag name="KSO_WM_CHIP_GROUPID" val="5e6b05596848fb12bee65ac8"/>
  <p:tag name="KSO_WM_CHIP_XID" val="5e6b05596848fb12bee65aca"/>
  <p:tag name="KSO_WM_UNIT_DEC_AREA_ID" val="a0b7c3da4b9b4e679579765038b29be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rm&quot;,&quot;fill_mode&quot;:&quot;full&quot;,&quot;sacle_strategy&quot;:&quot;smart&quot;}"/>
  <p:tag name="KSO_WM_ASSEMBLE_CHIP_INDEX" val="b798729d02384c0ea1dee11784c5ee99"/>
  <p:tag name="KSO_WM_UNIT_SUPPORT_UNIT_TYPE" val="[&quot;d&quot;,&quot;α&quot;,&quot;β&quot;]"/>
  <p:tag name="KSO_WM_UNIT_TEXT_FILL_FORE_SCHEMECOLOR_INDEX_BRIGHTNESS" val="0.25"/>
  <p:tag name="KSO_WM_UNIT_TEXT_FILL_FORE_SCHEMECOLOR_INDEX" val="13"/>
  <p:tag name="KSO_WM_UNIT_TEXT_FILL_TYPE" val="1"/>
  <p:tag name="KSO_WM_TEMPLATE_ASSEMBLE_XID" val="60656f1b4054ed1e2fb80395"/>
  <p:tag name="KSO_WM_TEMPLATE_ASSEMBLE_GROUPID" val="60656f1b4054ed1e2fb80395"/>
</p:tagLst>
</file>

<file path=ppt/tags/tag16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943_1*f*1"/>
  <p:tag name="KSO_WM_TEMPLATE_CATEGORY" val="diagram"/>
  <p:tag name="KSO_WM_TEMPLATE_INDEX" val="20211943"/>
  <p:tag name="KSO_WM_UNIT_LAYERLEVEL" val="1"/>
  <p:tag name="KSO_WM_TAG_VERSION" val="1.0"/>
  <p:tag name="KSO_WM_BEAUTIFY_FLAG" val="#wm#"/>
  <p:tag name="KSO_WM_UNIT_DEFAULT_FONT" val="14;20;2"/>
  <p:tag name="KSO_WM_UNIT_BLOCK" val="0"/>
  <p:tag name="KSO_WM_UNIT_VALUE" val="133"/>
  <p:tag name="KSO_WM_UNIT_SHOW_EDIT_AREA_INDICATION" val="1"/>
  <p:tag name="KSO_WM_CHIP_GROUPID" val="5e6b05596848fb12bee65ac8"/>
  <p:tag name="KSO_WM_CHIP_XID" val="5e6b05596848fb12bee65aca"/>
  <p:tag name="KSO_WM_UNIT_DEC_AREA_ID" val="8a45c88e18ed467f81b5d9c4705222d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43e86f9af0db45e3ae7772f510aef33d"/>
  <p:tag name="KSO_WM_UNIT_SUPPORT_UNIT_TYPE" val="[&quot;d&quot;,&quot;α&quot;,&quot;β&quot;]"/>
  <p:tag name="KSO_WM_UNIT_TEXT_FILL_FORE_SCHEMECOLOR_INDEX_BRIGHTNESS" val="0.25"/>
  <p:tag name="KSO_WM_UNIT_TEXT_FILL_FORE_SCHEMECOLOR_INDEX" val="13"/>
  <p:tag name="KSO_WM_UNIT_TEXT_FILL_TYPE" val="1"/>
  <p:tag name="KSO_WM_TEMPLATE_ASSEMBLE_XID" val="60656f1b4054ed1e2fb80395"/>
  <p:tag name="KSO_WM_TEMPLATE_ASSEMBLE_GROUPID" val="60656f1b4054ed1e2fb80395"/>
</p:tagLst>
</file>

<file path=ppt/tags/tag165.xml><?xml version="1.0" encoding="utf-8"?>
<p:tagLst xmlns:p="http://schemas.openxmlformats.org/presentationml/2006/main">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1-04-01T15:28:41&quot;,&quot;maxSize&quot;:{&quot;size1&quot;:35.600000000000001},&quot;minSize&quot;:{&quot;size1&quot;:24.399999999999999},&quot;normalSize&quot;:{&quot;size1&quot;:28.029629629629625},&quot;subLayout&quot;:[{&quot;id&quot;:&quot;2021-04-01T15:28:41&quot;,&quot;margin&quot;:{&quot;bottom&quot;:0,&quot;left&quot;:2.5399999618530273,&quot;right&quot;:2.5399999618530273,&quot;top&quot;:3.3870000839233398},&quot;type&quot;:0},{&quot;direction&quot;:1,&quot;id&quot;:&quot;2021-04-01T15:28:41&quot;,&quot;maxSize&quot;:{&quot;size1&quot;:66.199606415106729},&quot;minSize&quot;:{&quot;size1&quot;:38.79960641510673},&quot;normalSize&quot;:{&quot;size1&quot;:66.199606415106729},&quot;subLayout&quot;:[{&quot;id&quot;:&quot;2021-04-01T15:28:41&quot;,&quot;margin&quot;:{&quot;bottom&quot;:2.5399999618530273,&quot;left&quot;:2.5399999618530273,&quot;right&quot;:1.6929999589920044,&quot;top&quot;:1.2699999809265137},&quot;type&quot;:0},{&quot;id&quot;:&quot;2021-04-01T15:28:41&quot;,&quot;margin&quot;:{&quot;bottom&quot;:2.5399999618530273,&quot;left&quot;:0,&quot;right&quot;:2.5399999618530273,&quot;top&quot;:1.2699999809265137},&quot;type&quot;:0}],&quot;type&quot;:0}],&quot;type&quot;:0}"/>
  <p:tag name="KSO_WM_SLIDE_BACKGROUND" val="[&quot;general&quot;,&quot;frame&quot;]"/>
  <p:tag name="KSO_WM_SLIDE_RATIO" val="1.777778"/>
  <p:tag name="KSO_WM_CHIP_INFOS" val="{&quot;type&quot;:0,&quot;layout_type&quot;:&quot;topbottom&quot;,&quot;layout_feature&quot;:1,&quot;aspect_ratio&quot;:&quot;16:9&quot;,&quot;same_font_size&quot;:tru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cm&quot;,&quot;text_direction&quot;:&quot;horizontal&quot;,&quot;support_big_font&quot;:false,&quot;fill_id&quot;:&quot;34b8e677ad5f40a1bec752419291d33f&quot;,&quot;fill_align&quot;:&quot;cm&quot;,&quot;chip_types&quot;:[&quot;header&quot;]},{&quot;text_align&quot;:&quot;lm&quot;,&quot;text_direction&quot;:&quot;horizontal&quot;,&quot;support_features&quot;:[&quot;collage&quot;],&quot;support_big_font&quot;:false,&quot;fill_id&quot;:&quot;189c3cc29f2b4f62ba52897c7838c1f3&quot;,&quot;fill_align&quot;:&quot;rm&quot;,&quot;chip_types&quot;:[&quot;pictext&quot;,&quot;text&quot;,&quot;picture&quot;,&quot;chart&quot;,&quot;table&quot;]},{&quot;text_align&quot;:&quot;lm&quot;,&quot;text_direction&quot;:&quot;horizontal&quot;,&quot;support_features&quot;:[&quot;collage&quot;],&quot;support_big_font&quot;:false,&quot;fill_id&quot;:&quot;c786cd06d8aa4ebb92c23857ebcb871c&quot;,&quot;fill_align&quot;:&quot;lm&quot;,&quot;chip_types&quot;:[&quot;pictext&quot;,&quot;text&quot;,&quot;picture&quot;,&quot;chart&quot;,&quot;table&quot;]}]]"/>
  <p:tag name="KSO_WM_SLIDE_ID" val="diagram20211943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816*312"/>
  <p:tag name="KSO_WM_SLIDE_POSITION" val="72*108"/>
  <p:tag name="KSO_WM_TAG_VERSION" val="1.0"/>
  <p:tag name="KSO_WM_BEAUTIFY_FLAG" val="#wm#"/>
  <p:tag name="KSO_WM_TEMPLATE_CATEGORY" val="diagram"/>
  <p:tag name="KSO_WM_TEMPLATE_INDEX" val="20211943"/>
  <p:tag name="KSO_WM_SLIDE_LAYOUT" val="a_f"/>
  <p:tag name="KSO_WM_SLIDE_LAYOUT_CNT" val="1_2"/>
  <p:tag name="KSO_WM_CHIP_XID" val="5eedabadaa51720c6c8f4f5d"/>
  <p:tag name="KSO_WM_CHIP_DECFILLPROP" val="[]"/>
  <p:tag name="KSO_WM_SLIDE_CAN_ADD_NAVIGATION" val="1"/>
  <p:tag name="KSO_WM_CHIP_GROUPID" val="5eedabadaa51720c6c8f4f5c"/>
  <p:tag name="KSO_WM_SLIDE_BK_DARK_LIGHT" val="2"/>
  <p:tag name="KSO_WM_SLIDE_BACKGROUND_TYPE" val="frame"/>
  <p:tag name="KSO_WM_SLIDE_SUPPORT_FEATURE_TYPE" val="0"/>
  <p:tag name="KSO_WM_SLIDE_SAME_FONT_SIZE" val="1"/>
  <p:tag name="KSO_WM_TEMPLATE_ASSEMBLE_XID" val="60656f1b4054ed1e2fb80395"/>
  <p:tag name="KSO_WM_TEMPLATE_ASSEMBLE_GROUPID" val="60656f1b4054ed1e2fb80395"/>
</p:tagLst>
</file>

<file path=ppt/tags/tag166.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TYPE" val="i"/>
  <p:tag name="KSO_WM_UNIT_INDEX" val="1"/>
  <p:tag name="KSO_WM_UNIT_ID" val="diagram20194754_1*i*1"/>
  <p:tag name="KSO_WM_TEMPLATE_CATEGORY" val="diagram"/>
  <p:tag name="KSO_WM_TEMPLATE_INDEX" val="20194754"/>
  <p:tag name="KSO_WM_UNIT_LAYERLEVEL" val="1"/>
  <p:tag name="KSO_WM_TAG_VERSION" val="1.0"/>
  <p:tag name="KSO_WM_BEAUTIFY_FLAG" val="#wm#"/>
  <p:tag name="KSO_WM_UNIT_COLOR_SCHEME_SHAPE_ID" val="6"/>
  <p:tag name="KSO_WM_UNIT_COLOR_SCHEME_PARENT_PAGE" val="0_1"/>
  <p:tag name="KSO_WM_UNIT_FILL_FORE_SCHEMECOLOR_INDEX_BRIGHTNESS" val="-0.05"/>
  <p:tag name="KSO_WM_UNIT_FILL_FORE_SCHEMECOLOR_INDEX" val="14"/>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14"/>
  <p:tag name="KSO_WM_UNIT_TEXT_FILL_TYPE" val="1"/>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754_1*i*2"/>
  <p:tag name="KSO_WM_TEMPLATE_CATEGORY" val="diagram"/>
  <p:tag name="KSO_WM_TEMPLATE_INDEX" val="20194754"/>
  <p:tag name="KSO_WM_UNIT_LAYERLEVEL" val="1"/>
  <p:tag name="KSO_WM_TAG_VERSION" val="1.0"/>
  <p:tag name="KSO_WM_BEAUTIFY_FLAG" val="#wm#"/>
  <p:tag name="KSO_WM_UNIT_COLOR_SCHEME_SHAPE_ID" val="7"/>
  <p:tag name="KSO_WM_UNIT_COLOR_SCHEME_PARENT_PAGE" val="0_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4"/>
  <p:tag name="KSO_WM_UNIT_TEXT_FILL_TYPE" val="1"/>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4754_1*i*3"/>
  <p:tag name="KSO_WM_TEMPLATE_CATEGORY" val="diagram"/>
  <p:tag name="KSO_WM_TEMPLATE_INDEX" val="20194754"/>
  <p:tag name="KSO_WM_UNIT_LAYERLEVEL" val="1"/>
  <p:tag name="KSO_WM_TAG_VERSION" val="1.0"/>
  <p:tag name="KSO_WM_BEAUTIFY_FLAG" val="#wm#"/>
  <p:tag name="KSO_WM_UNIT_COLOR_SCHEME_SHAPE_ID" val="9"/>
  <p:tag name="KSO_WM_UNIT_COLOR_SCHEME_PARENT_PAGE" val="0_1"/>
  <p:tag name="KSO_WM_UNIT_FILL_FORE_SCHEMECOLOR_INDEX_BRIGHTNESS" val="-0.25"/>
  <p:tag name="KSO_WM_UNIT_FILL_FORE_SCHEMECOLOR_INDEX" val="6"/>
  <p:tag name="KSO_WM_UNIT_FILL_TYPE" val="1"/>
  <p:tag name="KSO_WM_UNIT_TEXT_FILL_FORE_SCHEMECOLOR_INDEX_BRIGHTNESS" val="0"/>
  <p:tag name="KSO_WM_UNIT_TEXT_FILL_FORE_SCHEMECOLOR_INDEX" val="14"/>
  <p:tag name="KSO_WM_UNIT_TEXT_FILL_TYPE" val="1"/>
</p:tagLst>
</file>

<file path=ppt/tags/tag169.xml><?xml version="1.0" encoding="utf-8"?>
<p:tagLst xmlns:p="http://schemas.openxmlformats.org/presentationml/2006/main">
  <p:tag name="KSO_WM_UNIT_TEXT_PART_ID_V2" val="d-4-2"/>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为了能让您有更直观的字数感受，并进一步方便使用。&#13;我们为您标注了最适合的位置。您输入的文字到这里时，就是最佳视觉效果。"/>
  <p:tag name="KSO_WM_UNIT_NOCLEAR" val="1"/>
  <p:tag name="KSO_WM_UNIT_VALUE" val="364"/>
  <p:tag name="KSO_WM_UNIT_HIGHLIGHT" val="0"/>
  <p:tag name="KSO_WM_UNIT_COMPATIBLE" val="0"/>
  <p:tag name="KSO_WM_UNIT_DIAGRAM_ISNUMVISUAL" val="0"/>
  <p:tag name="KSO_WM_UNIT_DIAGRAM_ISREFERUNIT" val="0"/>
  <p:tag name="KSO_WM_UNIT_TYPE" val="f"/>
  <p:tag name="KSO_WM_UNIT_INDEX" val="1"/>
  <p:tag name="KSO_WM_UNIT_ID" val="diagram20194754_1*f*1"/>
  <p:tag name="KSO_WM_TEMPLATE_CATEGORY" val="diagram"/>
  <p:tag name="KSO_WM_TEMPLATE_INDEX" val="20194754"/>
  <p:tag name="KSO_WM_UNIT_LAYERLEVEL" val="1"/>
  <p:tag name="KSO_WM_TAG_VERSION" val="1.0"/>
  <p:tag name="KSO_WM_BEAUTIFY_FLAG" val="#wm#"/>
  <p:tag name="KSO_WM_UNIT_COLOR_SCHEME_SHAPE_ID" val="3"/>
  <p:tag name="KSO_WM_UNIT_COLOR_SCHEME_PARENT_PAGE" val="0_1"/>
  <p:tag name="KSO_WM_UNIT_TEXT_FILL_FORE_SCHEMECOLOR_INDEX_BRIGHTNESS" val="0.25"/>
  <p:tag name="KSO_WM_UNIT_TEXT_FILL_FORE_SCHEMECOLOR_INDEX" val="13"/>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754_1*i*5"/>
  <p:tag name="KSO_WM_TEMPLATE_CATEGORY" val="diagram"/>
  <p:tag name="KSO_WM_TEMPLATE_INDEX" val="20194754"/>
  <p:tag name="KSO_WM_UNIT_LAYERLEVEL" val="1"/>
  <p:tag name="KSO_WM_TAG_VERSION" val="1.0"/>
  <p:tag name="KSO_WM_BEAUTIFY_FLAG" val="#wm#"/>
  <p:tag name="KSO_WM_UNIT_COLOR_SCHEME_SHAPE_ID" val="8"/>
  <p:tag name="KSO_WM_UNIT_COLOR_SCHEME_PARENT_PAGE" val="0_1"/>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71.xml><?xml version="1.0" encoding="utf-8"?>
<p:tagLst xmlns:p="http://schemas.openxmlformats.org/presentationml/2006/main">
  <p:tag name="KSO_WM_UNIT_TEXT_PART_ID_V2" val="a-3-2"/>
  <p:tag name="KSO_WM_UNIT_ISCONTENTSTITLE" val="0"/>
  <p:tag name="KSO_WM_UNIT_PRESET_TEXT" val="单击此处可添加您的大标题内容"/>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194754_1*a*1"/>
  <p:tag name="KSO_WM_TEMPLATE_CATEGORY" val="diagram"/>
  <p:tag name="KSO_WM_TEMPLATE_INDEX" val="20194754"/>
  <p:tag name="KSO_WM_UNIT_LAYERLEVEL" val="1"/>
  <p:tag name="KSO_WM_TAG_VERSION" val="1.0"/>
  <p:tag name="KSO_WM_BEAUTIFY_FLAG" val="#wm#"/>
  <p:tag name="KSO_WM_UNIT_COLOR_SCHEME_SHAPE_ID" val="11"/>
  <p:tag name="KSO_WM_UNIT_COLOR_SCHEME_PARENT_PAGE" val="0_1"/>
  <p:tag name="KSO_WM_UNIT_TEXT_FILL_FORE_SCHEMECOLOR_INDEX_BRIGHTNESS" val="0.25"/>
  <p:tag name="KSO_WM_UNIT_TEXT_FILL_FORE_SCHEMECOLOR_INDEX" val="13"/>
  <p:tag name="KSO_WM_UNIT_TEXT_FILL_TYPE" val="1"/>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194754_1*i*6"/>
  <p:tag name="KSO_WM_TEMPLATE_CATEGORY" val="diagram"/>
  <p:tag name="KSO_WM_TEMPLATE_INDEX" val="20194754"/>
  <p:tag name="KSO_WM_UNIT_LAYERLEVEL" val="1"/>
  <p:tag name="KSO_WM_TAG_VERSION" val="1.0"/>
  <p:tag name="KSO_WM_BEAUTIFY_FLAG" val="#wm#"/>
  <p:tag name="KSO_WM_UNIT_COLOR_SCHEME_SHAPE_ID" val="22"/>
  <p:tag name="KSO_WM_UNIT_COLOR_SCHEME_PARENT_PAGE" val="0_1"/>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194754_1*i*7"/>
  <p:tag name="KSO_WM_TEMPLATE_CATEGORY" val="diagram"/>
  <p:tag name="KSO_WM_TEMPLATE_INDEX" val="20194754"/>
  <p:tag name="KSO_WM_UNIT_LAYERLEVEL" val="1"/>
  <p:tag name="KSO_WM_TAG_VERSION" val="1.0"/>
  <p:tag name="KSO_WM_BEAUTIFY_FLAG" val="#wm#"/>
  <p:tag name="KSO_WM_UNIT_COLOR_SCHEME_SHAPE_ID" val="20"/>
  <p:tag name="KSO_WM_UNIT_COLOR_SCHEME_PARENT_PAGE" val="0_1"/>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194754_1*i*8"/>
  <p:tag name="KSO_WM_TEMPLATE_CATEGORY" val="diagram"/>
  <p:tag name="KSO_WM_TEMPLATE_INDEX" val="20194754"/>
  <p:tag name="KSO_WM_UNIT_LAYERLEVEL" val="1"/>
  <p:tag name="KSO_WM_TAG_VERSION" val="1.0"/>
  <p:tag name="KSO_WM_BEAUTIFY_FLAG" val="#wm#"/>
  <p:tag name="KSO_WM_UNIT_COLOR_SCHEME_SHAPE_ID" val="21"/>
  <p:tag name="KSO_WM_UNIT_COLOR_SCHEME_PARENT_PAGE" val="0_1"/>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194754_1*i*9"/>
  <p:tag name="KSO_WM_TEMPLATE_CATEGORY" val="diagram"/>
  <p:tag name="KSO_WM_TEMPLATE_INDEX" val="20194754"/>
  <p:tag name="KSO_WM_UNIT_LAYERLEVEL" val="1"/>
  <p:tag name="KSO_WM_TAG_VERSION" val="1.0"/>
  <p:tag name="KSO_WM_BEAUTIFY_FLAG" val="#wm#"/>
  <p:tag name="KSO_WM_UNIT_COLOR_SCHEME_SHAPE_ID" val="18"/>
  <p:tag name="KSO_WM_UNIT_COLOR_SCHEME_PARENT_PAGE" val="0_1"/>
  <p:tag name="KSO_WM_UNIT_LINE_FORE_SCHEMECOLOR_INDEX_BRIGHTNESS" val="0.25"/>
  <p:tag name="KSO_WM_UNIT_LINE_FORE_SCHEMECOLOR_INDEX" val="13"/>
  <p:tag name="KSO_WM_UNIT_LINE_FILL_TYPE" val="2"/>
  <p:tag name="KSO_WM_UNIT_TEXT_FILL_FORE_SCHEMECOLOR_INDEX_BRIGHTNESS" val="0"/>
  <p:tag name="KSO_WM_UNIT_TEXT_FILL_FORE_SCHEMECOLOR_INDEX" val="2"/>
  <p:tag name="KSO_WM_UNIT_TEXT_FILL_TYPE" val="1"/>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0"/>
  <p:tag name="KSO_WM_UNIT_ID" val="diagram20194754_1*i*10"/>
  <p:tag name="KSO_WM_TEMPLATE_CATEGORY" val="diagram"/>
  <p:tag name="KSO_WM_TEMPLATE_INDEX" val="20194754"/>
  <p:tag name="KSO_WM_UNIT_LAYERLEVEL" val="1"/>
  <p:tag name="KSO_WM_TAG_VERSION" val="1.0"/>
  <p:tag name="KSO_WM_BEAUTIFY_FLAG" val="#wm#"/>
  <p:tag name="KSO_WM_UNIT_COLOR_SCHEME_SHAPE_ID" val="19"/>
  <p:tag name="KSO_WM_UNIT_COLOR_SCHEME_PARENT_PAGE" val="0_1"/>
  <p:tag name="KSO_WM_UNIT_LINE_FORE_SCHEMECOLOR_INDEX_BRIGHTNESS" val="0.25"/>
  <p:tag name="KSO_WM_UNIT_LINE_FORE_SCHEMECOLOR_INDEX" val="13"/>
  <p:tag name="KSO_WM_UNIT_LINE_FILL_TYPE" val="2"/>
  <p:tag name="KSO_WM_UNIT_TEXT_FILL_FORE_SCHEMECOLOR_INDEX_BRIGHTNESS" val="0"/>
  <p:tag name="KSO_WM_UNIT_TEXT_FILL_FORE_SCHEMECOLOR_INDEX" val="2"/>
  <p:tag name="KSO_WM_UNIT_TEXT_FILL_TYPE" val="1"/>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754_1*i*4"/>
  <p:tag name="KSO_WM_TEMPLATE_CATEGORY" val="diagram"/>
  <p:tag name="KSO_WM_TEMPLATE_INDEX" val="20194754"/>
  <p:tag name="KSO_WM_UNIT_LAYERLEVEL" val="1"/>
  <p:tag name="KSO_WM_TAG_VERSION" val="1.0"/>
  <p:tag name="KSO_WM_BEAUTIFY_FLAG" val="#wm#"/>
  <p:tag name="KSO_WM_UNIT_COLOR_SCHEME_SHAPE_ID" val="5"/>
  <p:tag name="KSO_WM_UNIT_COLOR_SCHEME_PARENT_PAGE" val="0_1"/>
  <p:tag name="KSO_WM_UNIT_LINE_FORE_SCHEMECOLOR_INDEX_BRIGHTNESS" val="0.25"/>
  <p:tag name="KSO_WM_UNIT_LINE_FORE_SCHEMECOLOR_INDEX" val="13"/>
  <p:tag name="KSO_WM_UNIT_LINE_FILL_TYPE" val="2"/>
  <p:tag name="KSO_WM_UNIT_TEXT_FILL_FORE_SCHEMECOLOR_INDEX_BRIGHTNESS" val="0"/>
  <p:tag name="KSO_WM_UNIT_TEXT_FILL_FORE_SCHEMECOLOR_INDEX" val="14"/>
  <p:tag name="KSO_WM_UNIT_TEXT_FILL_TYPE" val="1"/>
</p:tagLst>
</file>

<file path=ppt/tags/tag178.xml><?xml version="1.0" encoding="utf-8"?>
<p:tagLst xmlns:p="http://schemas.openxmlformats.org/presentationml/2006/main">
  <p:tag name="KSO_WM_SLIDE_ID" val="diagram20194754_1"/>
  <p:tag name="KSO_WM_SLIDE_ITEM_CNT" val="0"/>
  <p:tag name="KSO_WM_SLIDE_INDEX" val="1"/>
  <p:tag name="KSO_WM_TAG_VERSION" val="1.0"/>
  <p:tag name="KSO_WM_BEAUTIFY_FLAG" val="#wm#"/>
  <p:tag name="KSO_WM_TEMPLATE_CATEGORY" val="diagram"/>
  <p:tag name="KSO_WM_TEMPLATE_INDEX" val="20194754"/>
  <p:tag name="KSO_WM_SLIDE_LAYOUT" val="a_f"/>
  <p:tag name="KSO_WM_SLIDE_LAYOUT_CNT" val="1_1"/>
  <p:tag name="KSO_WM_SLIDE_TYPE" val="text"/>
  <p:tag name="KSO_WM_SLIDE_SUBTYPE" val="pureTxt"/>
  <p:tag name="KSO_WM_SLIDE_SIZE" val="960*540"/>
  <p:tag name="KSO_WM_SLIDE_POSITION" val="0*0"/>
  <p:tag name="KSO_WM_SLIDE_COLORSCHEME_VERSION" val="3.2"/>
  <p:tag name="KSO_WM_TEMPLATE_SUBCATEGORY" val="0"/>
  <p:tag name="KSO_WM_TEMPLATE_MASTER_TYPE" val="0"/>
  <p:tag name="KSO_WM_TEMPLATE_COLOR_TYPE" val="1"/>
  <p:tag name="KSO_WM_SLIDE_BK_DARK_LIGHT" val="2"/>
  <p:tag name="KSO_WM_SLIDE_BACKGROUND_TYPE" val="general"/>
</p:tagLst>
</file>

<file path=ppt/tags/tag1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Lst>
</file>

<file path=ppt/tags/tag181.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5832_1*m_h_f*1_1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5832_1*m_h_i*1_1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5"/>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5832_1*m_h_i*1_1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5"/>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3"/>
  <p:tag name="KSO_WM_UNIT_ID" val="diagram20205832_1*m_h_i*1_1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85.xml><?xml version="1.0" encoding="utf-8"?>
<p:tagLst xmlns:p="http://schemas.openxmlformats.org/presentationml/2006/main">
  <p:tag name="KSO_WM_UNIT_SUBTYPE" val="a"/>
  <p:tag name="KSO_WM_UNIT_PRESET_TEXT" val="单点击此处添加正文，文字是您思想的提炼，为了演示发布的良好效果，请您尽可能提炼思想的精髓，然后简单的阐述您的观点。如果您的内容确实非常重要又难以精简，也请使用分段处理，对内容进行简单的梳理和提炼，这样会使逻辑框架相对清晰。请您尽可能提炼思想的精髓，否则容易造成观者的阅读压力，适得其反。&#13;单点击此处添加正文，文字是您思想的提炼，为了演示发布的良好效果，请您尽可能提炼思想的精髓，然后简单的阐述您的观点。"/>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5832_1*m_h_f*1_2_1"/>
  <p:tag name="KSO_WM_TEMPLATE_CATEGORY" val="diagram"/>
  <p:tag name="KSO_WM_TEMPLATE_INDEX" val="20205832"/>
  <p:tag name="KSO_WM_UNIT_LAYERLEVEL" val="1_1_1"/>
  <p:tag name="KSO_WM_TAG_VERSION" val="1.0"/>
  <p:tag name="KSO_WM_BEAUTIFY_FLAG" val="#wm#"/>
  <p:tag name="KSO_WM_UNIT_TEXT_FILL_FORE_SCHEMECOLOR_INDEX_BRIGHTNESS" val="0.15"/>
  <p:tag name="KSO_WM_UNIT_TEXT_FILL_FORE_SCHEMECOLOR_INDEX" val="13"/>
  <p:tag name="KSO_WM_UNIT_TEXT_FILL_TYPE" val="1"/>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5832_1*m_h_i*1_2_1"/>
  <p:tag name="KSO_WM_TEMPLATE_CATEGORY" val="diagram"/>
  <p:tag name="KSO_WM_TEMPLATE_INDEX" val="20205832"/>
  <p:tag name="KSO_WM_UNIT_LAYERLEVEL" val="1_1_1"/>
  <p:tag name="KSO_WM_TAG_VERSION" val="1.0"/>
  <p:tag name="KSO_WM_BEAUTIFY_FLAG" val="#wm#"/>
  <p:tag name="KSO_WM_UNIT_FILL_FORE_SCHEMECOLOR_INDEX_1_BRIGHTNESS" val="0"/>
  <p:tag name="KSO_WM_UNIT_FILL_FORE_SCHEMECOLOR_INDEX_1" val="14"/>
  <p:tag name="KSO_WM_UNIT_FILL_FORE_SCHEMECOLOR_INDEX_1_POS" val="0"/>
  <p:tag name="KSO_WM_UNIT_FILL_FORE_SCHEMECOLOR_INDEX_1_TRANS" val="1"/>
  <p:tag name="KSO_WM_UNIT_FILL_FORE_SCHEMECOLOR_INDEX_2_BRIGHTNESS" val="0"/>
  <p:tag name="KSO_WM_UNIT_FILL_FORE_SCHEMECOLOR_INDEX_2" val="6"/>
  <p:tag name="KSO_WM_UNIT_FILL_FORE_SCHEMECOLOR_INDEX_2_POS" val="1"/>
  <p:tag name="KSO_WM_UNIT_FILL_FORE_SCHEMECOLOR_INDEX_2_TRANS" val="0"/>
  <p:tag name="KSO_WM_UNIT_FILL_GRADIENT_TYPE" val="0"/>
  <p:tag name="KSO_WM_UNIT_FILL_GRADIENT_ANGLE" val="270"/>
  <p:tag name="KSO_WM_UNIT_FILL_GRADIENT_Direction" val="6"/>
  <p:tag name="KSO_WM_UNIT_FILL_TYPE" val="3"/>
  <p:tag name="KSO_WM_UNIT_TEXT_FILL_FORE_SCHEMECOLOR_INDEX_BRIGHTNESS" val="0"/>
  <p:tag name="KSO_WM_UNIT_TEXT_FILL_FORE_SCHEMECOLOR_INDEX" val="2"/>
  <p:tag name="KSO_WM_UNIT_TEXT_FILL_TYPE" val="1"/>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5832_1*m_h_i*1_2_2"/>
  <p:tag name="KSO_WM_TEMPLATE_CATEGORY" val="diagram"/>
  <p:tag name="KSO_WM_TEMPLATE_INDEX" val="20205832"/>
  <p:tag name="KSO_WM_UNIT_LAYERLEVEL" val="1_1_1"/>
  <p:tag name="KSO_WM_TAG_VERSION" val="1.0"/>
  <p:tag name="KSO_WM_BEAUTIFY_FLAG" val="#wm#"/>
  <p:tag name="KSO_WM_UNIT_FILL_FORE_SCHEMECOLOR_INDEX_BRIGHTNESS" val="0"/>
  <p:tag name="KSO_WM_UNIT_FILL_FORE_SCHEMECOLOR_INDEX" val="6"/>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3"/>
  <p:tag name="KSO_WM_UNIT_ID" val="diagram20205832_1*m_h_i*1_2_3"/>
  <p:tag name="KSO_WM_TEMPLATE_CATEGORY" val="diagram"/>
  <p:tag name="KSO_WM_TEMPLATE_INDEX" val="20205832"/>
  <p:tag name="KSO_WM_UNIT_LAYERLEVEL" val="1_1_1"/>
  <p:tag name="KSO_WM_TAG_VERSION" val="1.0"/>
  <p:tag name="KSO_WM_BEAUTIFY_FLAG" val="#wm#"/>
  <p:tag name="KSO_WM_UNIT_TEXT_FILL_FORE_SCHEMECOLOR_INDEX_BRIGHTNESS" val="0"/>
  <p:tag name="KSO_WM_UNIT_TEXT_FILL_FORE_SCHEMECOLOR_INDEX" val="14"/>
  <p:tag name="KSO_WM_UNIT_TEXT_FILL_TYPE" val="1"/>
</p:tagLst>
</file>

<file path=ppt/tags/tag189.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3-03T10:14:05&quot;,&quot;maxSize&quot;:{&quot;size1&quot;:53.299999999999997},&quot;minSize&quot;:{&quot;size1&quot;:24.600000000000001},&quot;normalSize&quot;:{&quot;size1&quot;:24.600000000000001},&quot;subLayout&quot;:[{&quot;id&quot;:&quot;2022-03-03T10:14:05&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00000001,&quot;topAbs&quot;:false,&quot;type&quot;:&quot;bottomTop&quot;}],&quot;id&quot;:&quot;2022-03-03T10:14:05&quot;,&quot;margin&quot;:{&quot;bottom&quot;:1.690000057220459,&quot;left&quot;:1.2699999809265137,&quot;right&quot;:1.2699999809265137,&quot;top&quot;:0.026000002399086952},&quot;marginOverLayout&quot;:{&quot;bottom&quot;:1.690000057220459,&quot;left&quot;:1.2699999809265137,&quot;right&quot;:1.2699999809265137,&quot;top&quot;:0.026000002399086952},&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91.xml><?xml version="1.0" encoding="utf-8"?>
<p:tagLst xmlns:p="http://schemas.openxmlformats.org/presentationml/2006/main">
  <p:tag name="KSO_WM_UNIT_BLOCK" val="0"/>
  <p:tag name="KSO_WM_UNIT_DEC_AREA_ID" val="edb3d9dfb82345f9b3bdba4da0e23cb8"/>
  <p:tag name="KSO_WM_UNIT_SM_LIMIT_TYPE" val="0"/>
  <p:tag name="KSO_WM_UNIT_HIGHLIGHT" val="0"/>
  <p:tag name="KSO_WM_UNIT_COMPATIBLE" val="0"/>
  <p:tag name="KSO_WM_UNIT_DIAGRAM_ISNUMVISUAL" val="0"/>
  <p:tag name="KSO_WM_UNIT_DIAGRAM_ISREFERUNIT" val="0"/>
  <p:tag name="KSO_WM_UNIT_TYPE" val="i"/>
  <p:tag name="KSO_WM_UNIT_INDEX" val="2"/>
  <p:tag name="KSO_WM_UNIT_ID" val="diagram20207590_1*i*2"/>
  <p:tag name="KSO_WM_TEMPLATE_CATEGORY" val="diagram"/>
  <p:tag name="KSO_WM_TEMPLATE_INDEX" val="20207590"/>
  <p:tag name="KSO_WM_UNIT_LAYERLEVEL" val="1"/>
  <p:tag name="KSO_WM_TAG_VERSION" val="1.0"/>
  <p:tag name="KSO_WM_BEAUTIFY_FLAG" val="#wm#"/>
  <p:tag name="KSO_WM_UNIT_DECORATE_INFO" val="{&quot;DecorateInfoH&quot;:{&quot;IsAbs&quot;:true},&quot;DecorateInfoW&quot;:{&quot;IsAbs&quot;:true},&quot;DecorateInfoX&quot;:{&quot;IsAbs&quot;:true,&quot;Pos&quot;:2},&quot;DecorateInfoY&quot;:{&quot;IsAbs&quot;:true,&quot;Pos&quot;:0},&quot;ReferentInfo&quot;:{&quot;Id&quot;:&quot;1f8855e5b1094a71a6935fc8d8390bf8&quot;,&quot;X&quot;:{&quot;Pos&quot;:2},&quot;Y&quot;:{&quot;Pos&quot;:0}},&quot;whChangeMode&quot;:0}"/>
  <p:tag name="KSO_WM_CHIP_GROUPID" val="5e71e94347edf80c4a5df17c"/>
  <p:tag name="KSO_WM_CHIP_XID" val="5e71e94347edf80c4a5df17d"/>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10"/>
  <p:tag name="KSO_WM_TEMPLATE_ASSEMBLE_XID" val="60656e634054ed1e2fb7f79b"/>
  <p:tag name="KSO_WM_TEMPLATE_ASSEMBLE_GROUPID" val="60656e634054ed1e2fb7f79b"/>
</p:tagLst>
</file>

<file path=ppt/tags/tag192.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diagram20207590_1*a*1"/>
  <p:tag name="KSO_WM_TEMPLATE_CATEGORY" val="diagram"/>
  <p:tag name="KSO_WM_TEMPLATE_INDEX" val="2020759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14b96f65a044e988192e664011f096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0540ec2b1caa413e94efb698724799df"/>
  <p:tag name="KSO_WM_UNIT_TEXT_FILL_FORE_SCHEMECOLOR_INDEX_BRIGHTNESS" val="0"/>
  <p:tag name="KSO_WM_UNIT_TEXT_FILL_FORE_SCHEMECOLOR_INDEX" val="13"/>
  <p:tag name="KSO_WM_UNIT_TEXT_FILL_TYPE" val="1"/>
  <p:tag name="KSO_WM_TEMPLATE_ASSEMBLE_XID" val="60656e634054ed1e2fb7f79b"/>
  <p:tag name="KSO_WM_TEMPLATE_ASSEMBLE_GROUPID" val="60656e634054ed1e2fb7f79b"/>
</p:tagLst>
</file>

<file path=ppt/tags/tag193.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590_1*f*1"/>
  <p:tag name="KSO_WM_TEMPLATE_CATEGORY" val="diagram"/>
  <p:tag name="KSO_WM_TEMPLATE_INDEX" val="20207590"/>
  <p:tag name="KSO_WM_UNIT_LAYERLEVEL" val="1"/>
  <p:tag name="KSO_WM_TAG_VERSION" val="1.0"/>
  <p:tag name="KSO_WM_BEAUTIFY_FLAG" val="#wm#"/>
  <p:tag name="KSO_WM_UNIT_DEFAULT_FONT" val="14;20;2"/>
  <p:tag name="KSO_WM_UNIT_BLOCK" val="0"/>
  <p:tag name="KSO_WM_UNIT_VALUE" val="96"/>
  <p:tag name="KSO_WM_UNIT_SHOW_EDIT_AREA_INDICATION" val="1"/>
  <p:tag name="KSO_WM_CHIP_GROUPID" val="5e6b05596848fb12bee65ac8"/>
  <p:tag name="KSO_WM_CHIP_XID" val="5e6b05596848fb12bee65aca"/>
  <p:tag name="KSO_WM_UNIT_DEC_AREA_ID" val="70d71383acfa4d97994e336204bd944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c12fcfd9a18e4628b961eaa38d35da7d"/>
  <p:tag name="KSO_WM_UNIT_TEXT_FILL_FORE_SCHEMECOLOR_INDEX_BRIGHTNESS" val="0.25"/>
  <p:tag name="KSO_WM_UNIT_TEXT_FILL_FORE_SCHEMECOLOR_INDEX" val="13"/>
  <p:tag name="KSO_WM_UNIT_TEXT_FILL_TYPE" val="1"/>
  <p:tag name="KSO_WM_TEMPLATE_ASSEMBLE_XID" val="60656e634054ed1e2fb7f79b"/>
  <p:tag name="KSO_WM_TEMPLATE_ASSEMBLE_GROUPID" val="60656e634054ed1e2fb7f79b"/>
</p:tagLst>
</file>

<file path=ppt/tags/tag194.xml><?xml version="1.0" encoding="utf-8"?>
<p:tagLst xmlns:p="http://schemas.openxmlformats.org/presentationml/2006/main">
  <p:tag name="KSO_WM_UNIT_VALUE" val="1481*1438"/>
  <p:tag name="KSO_WM_UNIT_HIGHLIGHT" val="0"/>
  <p:tag name="KSO_WM_UNIT_COMPATIBLE" val="1"/>
  <p:tag name="KSO_WM_UNIT_DIAGRAM_ISNUMVISUAL" val="0"/>
  <p:tag name="KSO_WM_UNIT_DIAGRAM_ISREFERUNIT" val="0"/>
  <p:tag name="KSO_WM_UNIT_TYPE" val="d"/>
  <p:tag name="KSO_WM_UNIT_INDEX" val="1"/>
  <p:tag name="KSO_WM_UNIT_ID" val="diagram20207590_1*d*1"/>
  <p:tag name="KSO_WM_TEMPLATE_CATEGORY" val="diagram"/>
  <p:tag name="KSO_WM_TEMPLATE_INDEX" val="20207590"/>
  <p:tag name="KSO_WM_UNIT_LAYERLEVEL" val="1"/>
  <p:tag name="KSO_WM_TAG_VERSION" val="1.0"/>
  <p:tag name="KSO_WM_BEAUTIFY_FLAG" val="#wm#"/>
  <p:tag name="KSO_WM_CHIP_GROUPID" val="5e7310da9a230a26b9e88a19"/>
  <p:tag name="KSO_WM_CHIP_XID" val="5e7310da9a230a26b9e88a1a"/>
  <p:tag name="KSO_WM_UNIT_DEC_AREA_ID" val="1f8855e5b1094a71a6935fc8d8390bf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999a3577184cd490667effb9a7f6d4"/>
  <p:tag name="KSO_WM_UNIT_PLACING_PICTURE" val="a5999a3577184cd490667effb9a7f6d4"/>
  <p:tag name="KSO_WM_UNIT_SUPPORT_UNIT_TYPE" val="[&quot;d&quot;,&quot;θ&quot;]"/>
  <p:tag name="KSO_WM_TEMPLATE_ASSEMBLE_XID" val="60656e634054ed1e2fb7f79b"/>
  <p:tag name="KSO_WM_TEMPLATE_ASSEMBLE_GROUPID" val="60656e634054ed1e2fb7f79b"/>
</p:tagLst>
</file>

<file path=ppt/tags/tag195.xml><?xml version="1.0" encoding="utf-8"?>
<p:tagLst xmlns:p="http://schemas.openxmlformats.org/presentationml/2006/main">
  <p:tag name="KSO_WM_BEAUTIFY_FLAG" val="#wm#"/>
  <p:tag name="KSO_WM_TEMPLATE_CATEGORY" val="diagram"/>
  <p:tag name="KSO_WM_TEMPLATE_INDEX" val="20207590"/>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4:55:44&quot;,&quot;maxSize&quot;:{&quot;size1&quot;:42.5},&quot;minSize&quot;:{&quot;size1&quot;:40},&quot;normalSize&quot;:{&quot;size1&quot;:42.5},&quot;subLayout&quot;:[{&quot;id&quot;:&quot;2021-04-01T14:55:44&quot;,&quot;maxSize&quot;:{&quot;size1&quot;:44.203775349369756},&quot;minSize&quot;:{&quot;size1&quot;:33.103775349369755},&quot;normalSize&quot;:{&quot;size1&quot;:34.915071645666046},&quot;subLayout&quot;:[{&quot;id&quot;:&quot;2021-04-01T14:55:44&quot;,&quot;margin&quot;:{&quot;bottom&quot;:0,&quot;left&quot;:2.5399999618530273,&quot;right&quot;:0,&quot;top&quot;:4.2329998016357422},&quot;type&quot;:0},{&quot;id&quot;:&quot;2021-04-01T14:55:44&quot;,&quot;margin&quot;:{&quot;bottom&quot;:4.2329998016357422,&quot;left&quot;:2.5399999618530273,&quot;right&quot;:0,&quot;top&quot;:0.42300000786781311},&quot;type&quot;:0}],&quot;type&quot;:0},{&quot;id&quot;:&quot;2021-04-01T14:55:44&quot;,&quot;margin&quot;:{&quot;bottom&quot;:1.6929999589920044,&quot;left&quot;:1.6929999589920044,&quot;right&quot;:2.5399999618530273,&quot;top&quot;:2.5399999618530273},&quot;type&quot;:0}],&quot;type&quot;:0}"/>
  <p:tag name="KSO_WM_SLIDE_CAN_ADD_NAVIGATION" val="1"/>
  <p:tag name="KSO_WM_SLIDE_BACKGROUND" val="[&quot;general&quot;,&quot;frame&quot;]"/>
  <p:tag name="KSO_WM_SLIDE_RATIO" val="1.777778"/>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71e94347edf80c4a5df17d"/>
  <p:tag name="KSO_WM_SLIDE_ID" val="diagram202075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16*444"/>
  <p:tag name="KSO_WM_SLIDE_POSITION" val="72*48"/>
  <p:tag name="KSO_WM_TAG_VERSION" val="1.0"/>
  <p:tag name="KSO_WM_CHIP_FILLPROP" val="[[{&quot;fill_id&quot;:&quot;6aa9d056f12f4650b878f62fc9959662&quot;,&quot;fill_align&quot;:&quot;lb&quot;,&quot;text_align&quot;:&quot;lb&quot;,&quot;text_direction&quot;:&quot;horizontal&quot;,&quot;chip_types&quot;:[&quot;header&quot;]},{&quot;fill_id&quot;:&quot;e82a4608aea64580aaf26f6e1f31bf91&quot;,&quot;fill_align&quot;:&quot;lt&quot;,&quot;text_align&quot;:&quot;lt&quot;,&quot;text_direction&quot;:&quot;horizontal&quot;,&quot;chip_types&quot;:[&quot;text&quot;]},{&quot;fill_id&quot;:&quot;71541026f7c64921bc82fd1971f82436&quot;,&quot;fill_align&quot;:&quot;cm&quot;,&quot;text_align&quot;:&quot;lm&quot;,&quot;text_direction&quot;:&quot;horizontal&quot;,&quot;chip_types&quot;:[&quot;picture&quot;,&quot;video&quot;]}]]"/>
  <p:tag name="KSO_WM_SLIDE_LAYOUT" val="a_d_f"/>
  <p:tag name="KSO_WM_SLIDE_LAYOUT_CNT" val="1_1_1"/>
  <p:tag name="KSO_WM_CHIP_GROUPID" val="5e71e94347edf80c4a5df17c"/>
  <p:tag name="KSO_WM_SLIDE_BK_DARK_LIGHT" val="2"/>
  <p:tag name="KSO_WM_SLIDE_BACKGROUND_TYPE" val="frame"/>
  <p:tag name="KSO_WM_SLIDE_SUPPORT_FEATURE_TYPE" val="0"/>
  <p:tag name="KSO_WM_TEMPLATE_ASSEMBLE_XID" val="60656e634054ed1e2fb7f79b"/>
  <p:tag name="KSO_WM_TEMPLATE_ASSEMBLE_GROUPID" val="60656e634054ed1e2fb7f79b"/>
</p:tagLst>
</file>

<file path=ppt/tags/tag196.xml><?xml version="1.0" encoding="utf-8"?>
<p:tagLst xmlns:p="http://schemas.openxmlformats.org/presentationml/2006/main">
  <p:tag name="KSO_WM_UNIT_ISCONTENTSTITLE" val="0"/>
  <p:tag name="KSO_WM_UNIT_ISNUMDGMTITLE" val="0"/>
  <p:tag name="KSO_WM_UNIT_NOCLEAR" val="1"/>
  <p:tag name="KSO_WM_UNIT_HIGHLIGHT" val="0"/>
  <p:tag name="KSO_WM_UNIT_COMPATIBLE" val="0"/>
  <p:tag name="KSO_WM_UNIT_DIAGRAM_ISNUMVISUAL" val="0"/>
  <p:tag name="KSO_WM_UNIT_DIAGRAM_ISREFERUNIT" val="0"/>
  <p:tag name="KSO_WM_UNIT_TYPE" val="a"/>
  <p:tag name="KSO_WM_UNIT_INDEX" val="1"/>
  <p:tag name="KSO_WM_UNIT_ID" val="custom20202990_51*a*1"/>
  <p:tag name="KSO_WM_TEMPLATE_CATEGORY" val="custom"/>
  <p:tag name="KSO_WM_TEMPLATE_INDEX" val="20202990"/>
  <p:tag name="KSO_WM_UNIT_LAYERLEVEL" val="1"/>
  <p:tag name="KSO_WM_TAG_VERSION" val="1.0"/>
  <p:tag name="KSO_WM_BEAUTIFY_FLAG" val="#wm#"/>
  <p:tag name="KSO_WM_UNIT_PRESET_TEXT" val="感谢聆听"/>
  <p:tag name="KSO_WM_UNIT_TEXT_FILL_FORE_SCHEMECOLOR_INDEX_BRIGHTNESS" val="0"/>
  <p:tag name="KSO_WM_UNIT_TEXT_FILL_FORE_SCHEMECOLOR_INDEX" val="13"/>
  <p:tag name="KSO_WM_UNIT_TEXT_FILL_TYPE" val="1"/>
</p:tagLst>
</file>

<file path=ppt/tags/tag197.xml><?xml version="1.0" encoding="utf-8"?>
<p:tagLst xmlns:p="http://schemas.openxmlformats.org/presentationml/2006/main">
  <p:tag name="KSO_WM_SLIDE_ID" val="custom20202990_51"/>
  <p:tag name="KSO_WM_TEMPLATE_SUBCATEGORY" val="17"/>
  <p:tag name="KSO_WM_TEMPLATE_MASTER_TYPE" val="1"/>
  <p:tag name="KSO_WM_TEMPLATE_COLOR_TYPE" val="1"/>
  <p:tag name="KSO_WM_SLIDE_TYPE" val="endPage"/>
  <p:tag name="KSO_WM_SLIDE_SUBTYPE" val="pureTxt"/>
  <p:tag name="KSO_WM_SLIDE_ITEM_CNT" val="0"/>
  <p:tag name="KSO_WM_SLIDE_INDEX" val="51"/>
  <p:tag name="KSO_WM_TAG_VERSION" val="1.0"/>
  <p:tag name="KSO_WM_BEAUTIFY_FLAG" val="#wm#"/>
  <p:tag name="KSO_WM_TEMPLATE_CATEGORY" val="custom"/>
  <p:tag name="KSO_WM_TEMPLATE_INDEX" val="20202990"/>
  <p:tag name="KSO_WM_SLIDE_LAYOUT" val="a_b"/>
  <p:tag name="KSO_WM_SLIDE_LAYOUT_CNT" val="1_1"/>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自定义 110">
      <a:dk1>
        <a:sysClr val="windowText" lastClr="000000"/>
      </a:dk1>
      <a:lt1>
        <a:sysClr val="window" lastClr="FFFFFF"/>
      </a:lt1>
      <a:dk2>
        <a:srgbClr val="000000"/>
      </a:dk2>
      <a:lt2>
        <a:srgbClr val="FFFFFF"/>
      </a:lt2>
      <a:accent1>
        <a:srgbClr val="8590CA"/>
      </a:accent1>
      <a:accent2>
        <a:srgbClr val="8EAADC"/>
      </a:accent2>
      <a:accent3>
        <a:srgbClr val="79B6D3"/>
      </a:accent3>
      <a:accent4>
        <a:srgbClr val="70C2C7"/>
      </a:accent4>
      <a:accent5>
        <a:srgbClr val="6BC0A7"/>
      </a:accent5>
      <a:accent6>
        <a:srgbClr val="79BB8F"/>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4400" b="1" dirty="0">
            <a:solidFill>
              <a:schemeClr val="bg1"/>
            </a:solidFill>
            <a:latin typeface="Arial" panose="020B0604020202020204" pitchFamily="34" charset="0"/>
            <a:cs typeface="Arial" panose="020B0604020202020204" pitchFamily="3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1544</Words>
  <Application>WPS 演示</Application>
  <PresentationFormat>宽屏</PresentationFormat>
  <Paragraphs>68</Paragraphs>
  <Slides>12</Slides>
  <Notes>0</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12</vt:i4>
      </vt:variant>
    </vt:vector>
  </HeadingPairs>
  <TitlesOfParts>
    <vt:vector size="30" baseType="lpstr">
      <vt:lpstr>Arial</vt:lpstr>
      <vt:lpstr>宋体</vt:lpstr>
      <vt:lpstr>Wingdings</vt:lpstr>
      <vt:lpstr>Wingdings</vt:lpstr>
      <vt:lpstr>微软雅黑</vt:lpstr>
      <vt:lpstr>隶书</vt:lpstr>
      <vt:lpstr>Viner Hand ITC</vt:lpstr>
      <vt:lpstr>Calibri</vt:lpstr>
      <vt:lpstr>汉仪旗黑-85S</vt:lpstr>
      <vt:lpstr>黑体</vt:lpstr>
      <vt:lpstr>Segoe UI</vt:lpstr>
      <vt:lpstr>WPS-Numbers</vt:lpstr>
      <vt:lpstr>WPS-Bullets</vt:lpstr>
      <vt:lpstr>Arial Unicode MS</vt:lpstr>
      <vt:lpstr>Arial Black</vt:lpstr>
      <vt:lpstr>Mongolian Baiti</vt:lpstr>
      <vt:lpstr>Office 主题​​</vt:lpstr>
      <vt:lpstr>office</vt:lpstr>
      <vt:lpstr>济宁市民航事业发展中心文件</vt:lpstr>
      <vt:lpstr>PowerPoint 演示文稿</vt:lpstr>
      <vt:lpstr>2022年冬季大气污染防治攻坚实施方案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感谢聆听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小石榴的麻麻</cp:lastModifiedBy>
  <cp:revision>3</cp:revision>
  <dcterms:created xsi:type="dcterms:W3CDTF">2022-03-03T02:14:00Z</dcterms:created>
  <dcterms:modified xsi:type="dcterms:W3CDTF">2022-03-03T02:18:43Z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