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15"/>
  </p:handoutMasterIdLst>
  <p:sldIdLst>
    <p:sldId id="262" r:id="rId4"/>
    <p:sldId id="263" r:id="rId6"/>
    <p:sldId id="265" r:id="rId7"/>
    <p:sldId id="270" r:id="rId8"/>
    <p:sldId id="272" r:id="rId9"/>
    <p:sldId id="274" r:id="rId10"/>
    <p:sldId id="275" r:id="rId11"/>
    <p:sldId id="277" r:id="rId12"/>
    <p:sldId id="278" r:id="rId13"/>
    <p:sldId id="279" r:id="rId1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commentAuthors" Target="commentAuthors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1249C6-6806-45B0-A27F-6612E48A5B5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99EBB6-DA98-485D-872E-12B91EE9582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E1B693-632D-4080-9CF6-EA28B66DC80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0.xml"/><Relationship Id="rId8" Type="http://schemas.openxmlformats.org/officeDocument/2006/relationships/tags" Target="../tags/tag29.xml"/><Relationship Id="rId7" Type="http://schemas.openxmlformats.org/officeDocument/2006/relationships/tags" Target="../tags/tag28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7" Type="http://schemas.openxmlformats.org/officeDocument/2006/relationships/tags" Target="../tags/tag40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tags" Target="../tags/tag61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71.xml"/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tags" Target="../tags/tag85.xml"/><Relationship Id="rId7" Type="http://schemas.openxmlformats.org/officeDocument/2006/relationships/tags" Target="../tags/tag84.xml"/><Relationship Id="rId6" Type="http://schemas.openxmlformats.org/officeDocument/2006/relationships/tags" Target="../tags/tag83.xml"/><Relationship Id="rId5" Type="http://schemas.openxmlformats.org/officeDocument/2006/relationships/tags" Target="../tags/tag82.xml"/><Relationship Id="rId4" Type="http://schemas.openxmlformats.org/officeDocument/2006/relationships/tags" Target="../tags/tag81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93.xml"/><Relationship Id="rId8" Type="http://schemas.openxmlformats.org/officeDocument/2006/relationships/tags" Target="../tags/tag92.xml"/><Relationship Id="rId7" Type="http://schemas.openxmlformats.org/officeDocument/2006/relationships/tags" Target="../tags/tag91.xml"/><Relationship Id="rId6" Type="http://schemas.openxmlformats.org/officeDocument/2006/relationships/tags" Target="../tags/tag90.xml"/><Relationship Id="rId5" Type="http://schemas.openxmlformats.org/officeDocument/2006/relationships/tags" Target="../tags/tag89.xml"/><Relationship Id="rId4" Type="http://schemas.openxmlformats.org/officeDocument/2006/relationships/tags" Target="../tags/tag88.xml"/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0" Type="http://schemas.openxmlformats.org/officeDocument/2006/relationships/tags" Target="../tags/tag94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7" Type="http://schemas.openxmlformats.org/officeDocument/2006/relationships/tags" Target="../tags/tag100.xml"/><Relationship Id="rId6" Type="http://schemas.openxmlformats.org/officeDocument/2006/relationships/tags" Target="../tags/tag99.xml"/><Relationship Id="rId5" Type="http://schemas.openxmlformats.org/officeDocument/2006/relationships/tags" Target="../tags/tag98.xml"/><Relationship Id="rId4" Type="http://schemas.openxmlformats.org/officeDocument/2006/relationships/tags" Target="../tags/tag97.xml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10870" y="1521460"/>
            <a:ext cx="10970260" cy="2152015"/>
          </a:xfrm>
        </p:spPr>
        <p:txBody>
          <a:bodyPr lIns="101600" tIns="38100" rIns="25400" bIns="38100" anchor="b" anchorCtr="0">
            <a:normAutofit/>
          </a:bodyPr>
          <a:lstStyle>
            <a:lvl1pPr algn="ctr">
              <a:defRPr sz="6000" b="1" spc="600"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10870" y="3737610"/>
            <a:ext cx="10970260" cy="1596390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5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11505" y="1515110"/>
            <a:ext cx="10970895" cy="4736465"/>
          </a:xfrm>
        </p:spPr>
        <p:txBody>
          <a:bodyPr vert="horz" lIns="90170" tIns="46990" rIns="90170" bIns="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828800" marR="0" lvl="4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1995" y="3926840"/>
            <a:ext cx="7767955" cy="768350"/>
          </a:xfrm>
        </p:spPr>
        <p:txBody>
          <a:bodyPr lIns="101600" tIns="38100" rIns="63500" bIns="38100" anchor="t" anchorCtr="0">
            <a:normAutofit/>
          </a:bodyPr>
          <a:lstStyle>
            <a:lvl1pPr>
              <a:defRPr sz="4400" b="1" u="none" strike="noStrike" kern="1200" cap="none" spc="300" normalizeH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1995" y="4728210"/>
            <a:ext cx="7769225" cy="1078230"/>
          </a:xfrm>
        </p:spPr>
        <p:txBody>
          <a:bodyPr wrap="square" lIns="90170" tIns="46990" rIns="90170" bIns="46990">
            <a:normAutofit/>
          </a:bodyPr>
          <a:lstStyle>
            <a:lvl1pPr marL="0" indent="0" algn="l" eaLnBrk="1" fontAlgn="auto" latinLnBrk="0" hangingPunct="1">
              <a:lnSpc>
                <a:spcPct val="150000"/>
              </a:lnSpc>
              <a:spcAft>
                <a:spcPts val="0"/>
              </a:spcAft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占位符 8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12775" y="1522095"/>
            <a:ext cx="5169535" cy="4751070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>
            <a:lvl1pPr marL="0" indent="0" algn="l">
              <a:buFont typeface="Wingdings" panose="05000000000000000000" charset="0"/>
              <a:buChar char="l"/>
              <a:defRPr>
                <a:latin typeface="+mn-ea"/>
                <a:ea typeface="+mn-ea"/>
                <a:cs typeface="+mn-ea"/>
              </a:defRPr>
            </a:lvl1pPr>
            <a:lvl2pPr marL="457200" indent="0" algn="l">
              <a:buFont typeface="Wingdings" panose="05000000000000000000" charset="0"/>
              <a:buChar char="l"/>
              <a:defRPr/>
            </a:lvl2pPr>
            <a:lvl3pPr marL="914400" indent="0" algn="l">
              <a:buFont typeface="Wingdings" panose="05000000000000000000" charset="0"/>
              <a:buChar char="l"/>
              <a:defRPr/>
            </a:lvl3pPr>
            <a:lvl4pPr marL="1371600" indent="0" algn="l">
              <a:buFont typeface="Wingdings" panose="05000000000000000000" charset="0"/>
              <a:buChar char="l"/>
              <a:defRPr/>
            </a:lvl4pPr>
            <a:lvl5pPr marL="1828800" indent="0" algn="l">
              <a:buFont typeface="Wingdings" panose="05000000000000000000" charset="0"/>
              <a:buChar char="l"/>
              <a:defRPr/>
            </a:lvl5pPr>
          </a:lstStyle>
          <a:p>
            <a:pPr lvl="0"/>
            <a:r>
              <a:rPr dirty="0">
                <a:sym typeface="+mn-ea"/>
              </a:rPr>
              <a:t> 单击此处编辑文本</a:t>
            </a:r>
            <a:endParaRPr lang="zh-CN" altLang="en-US" dirty="0"/>
          </a:p>
        </p:txBody>
      </p:sp>
      <p:cxnSp>
        <p:nvCxnSpPr>
          <p:cNvPr id="25" name="直接连接符 24"/>
          <p:cNvCxnSpPr/>
          <p:nvPr userDrawn="1">
            <p:custDataLst>
              <p:tags r:id="rId3"/>
            </p:custDataLst>
          </p:nvPr>
        </p:nvCxnSpPr>
        <p:spPr>
          <a:xfrm>
            <a:off x="6096000" y="1715770"/>
            <a:ext cx="0" cy="444246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标题 9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11" name="文本占位符 10"/>
          <p:cNvSpPr>
            <a:spLocks noGrp="1"/>
          </p:cNvSpPr>
          <p:nvPr>
            <p:ph type="body" idx="13" hasCustomPrompt="1"/>
            <p:custDataLst>
              <p:tags r:id="rId5"/>
            </p:custDataLst>
          </p:nvPr>
        </p:nvSpPr>
        <p:spPr>
          <a:xfrm>
            <a:off x="6412230" y="1522095"/>
            <a:ext cx="5169535" cy="4751070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>
            <a:lvl1pPr marL="0" indent="0" algn="l">
              <a:buFont typeface="Wingdings" panose="05000000000000000000" charset="0"/>
              <a:buChar char="l"/>
              <a:defRPr>
                <a:latin typeface="+mn-ea"/>
                <a:ea typeface="+mn-ea"/>
                <a:cs typeface="+mn-ea"/>
              </a:defRPr>
            </a:lvl1pPr>
            <a:lvl2pPr marL="457200" indent="0" algn="l">
              <a:buFont typeface="Wingdings" panose="05000000000000000000" charset="0"/>
              <a:buChar char="l"/>
              <a:defRPr/>
            </a:lvl2pPr>
            <a:lvl3pPr marL="914400" indent="0" algn="l">
              <a:buFont typeface="Wingdings" panose="05000000000000000000" charset="0"/>
              <a:buChar char="l"/>
              <a:defRPr/>
            </a:lvl3pPr>
            <a:lvl4pPr marL="1371600" indent="0" algn="l">
              <a:buFont typeface="Wingdings" panose="05000000000000000000" charset="0"/>
              <a:buChar char="l"/>
              <a:defRPr/>
            </a:lvl4pPr>
            <a:lvl5pPr marL="1828800" indent="0" algn="l">
              <a:buFont typeface="Wingdings" panose="05000000000000000000" charset="0"/>
              <a:buChar char="l"/>
              <a:defRPr/>
            </a:lvl5pPr>
          </a:lstStyle>
          <a:p>
            <a:pPr lvl="0"/>
            <a:r>
              <a:rPr dirty="0">
                <a:sym typeface="+mn-ea"/>
              </a:rPr>
              <a:t> 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6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7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19125" y="1428115"/>
            <a:ext cx="5334000" cy="3810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19125" y="1854200"/>
            <a:ext cx="5334000" cy="440436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00" y="1428115"/>
            <a:ext cx="5344160" cy="3810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00" y="1854200"/>
            <a:ext cx="5344160" cy="440436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11" name="标题 10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0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10870" y="625475"/>
            <a:ext cx="10970895" cy="706755"/>
          </a:xfrm>
        </p:spPr>
        <p:txBody>
          <a:bodyPr vert="horz" lIns="101600" tIns="38100" rIns="76200" bIns="381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930" y="914400"/>
            <a:ext cx="1042670" cy="5029200"/>
          </a:xfrm>
        </p:spPr>
        <p:txBody>
          <a:bodyPr vert="eaVert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  <p:custDataLst>
              <p:tags r:id="rId3"/>
            </p:custDataLst>
          </p:nvPr>
        </p:nvSpPr>
        <p:spPr>
          <a:xfrm>
            <a:off x="913765" y="914399"/>
            <a:ext cx="9170035" cy="5028565"/>
          </a:xfrm>
        </p:spPr>
        <p:txBody>
          <a:bodyPr vert="eaVert" lIns="46990" tIns="46990" rIns="46990" bIns="46990">
            <a:normAutofit/>
          </a:bodyPr>
          <a:lstStyle>
            <a:lvl1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indent="0" eaLnBrk="1" fontAlgn="auto" latinLnBrk="0" hangingPunct="1">
              <a:buFont typeface="Wingdings" panose="05000000000000000000" charset="0"/>
              <a:buChar char="l"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 单击此处编辑文本</a:t>
            </a:r>
            <a:endParaRPr lang="zh-CN" altLang="en-US" dirty="0"/>
          </a:p>
          <a:p>
            <a:pPr lvl="1"/>
            <a:r>
              <a:rPr lang="zh-CN" altLang="en-US" dirty="0"/>
              <a:t> 第二级</a:t>
            </a:r>
            <a:endParaRPr lang="zh-CN" altLang="en-US" dirty="0"/>
          </a:p>
          <a:p>
            <a:pPr lvl="2"/>
            <a:r>
              <a:rPr lang="zh-CN" altLang="en-US" dirty="0"/>
              <a:t> 第三级</a:t>
            </a:r>
            <a:endParaRPr lang="zh-CN" altLang="en-US" dirty="0"/>
          </a:p>
          <a:p>
            <a:pPr lvl="3"/>
            <a:r>
              <a:rPr lang="zh-CN" altLang="en-US" dirty="0"/>
              <a:t> 第四级</a:t>
            </a:r>
            <a:endParaRPr lang="zh-CN" altLang="en-US" dirty="0"/>
          </a:p>
          <a:p>
            <a:pPr lvl="4"/>
            <a:r>
              <a:rPr lang="zh-CN" altLang="en-US" dirty="0"/>
              <a:t> 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6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内容占位符 7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11505" y="775335"/>
            <a:ext cx="10968990" cy="5481955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charset="0"/>
              <a:buChar char="l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2209802" y="2576987"/>
            <a:ext cx="7772398" cy="1271113"/>
          </a:xfrm>
        </p:spPr>
        <p:txBody>
          <a:bodyPr vert="horz" wrap="square" lIns="90170" tIns="46990" rIns="90170" bIns="46990" rtlCol="0" anchor="b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800" normalizeH="0" baseline="0" noProof="1" dirty="0">
                <a:solidFill>
                  <a:schemeClr val="tx1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3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4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5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2205355" y="3949700"/>
            <a:ext cx="7788910" cy="561975"/>
          </a:xfrm>
        </p:spPr>
        <p:txBody>
          <a:bodyPr anchor="t" anchorCtr="0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spcAft>
                <a:spcPts val="1500"/>
              </a:spcAft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zh-CN" altLang="en-US"/>
              <a:t>单击此处编辑副标题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2"/>
            </p:custDataLst>
          </p:nvPr>
        </p:nvSpPr>
        <p:spPr>
          <a:xfrm>
            <a:off x="838200" y="794326"/>
            <a:ext cx="10515600" cy="540484"/>
          </a:xfrm>
        </p:spPr>
        <p:txBody>
          <a:bodyPr>
            <a:normAutofit/>
          </a:bodyPr>
          <a:lstStyle>
            <a:lvl1pPr>
              <a:defRPr sz="2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baseline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>
            <a:normAutofit/>
          </a:bodyPr>
          <a:lstStyle>
            <a:lvl1pPr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 hasCustomPrompt="1"/>
            <p:custDataLst>
              <p:tags r:id="rId4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单击此处添加文本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5863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>
            <a:normAutofit/>
          </a:bodyPr>
          <a:lstStyle>
            <a:lvl1pPr algn="ctr">
              <a:defRPr sz="36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612775" y="2808000"/>
            <a:ext cx="10965600" cy="34308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5041901"/>
            <a:ext cx="12192000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7"/>
            </p:custDataLst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8"/>
            </p:custDataLst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latin typeface="Viner Hand ITC" panose="03070502030502020203" charset="0"/>
              <a:cs typeface="Viner Hand ITC" panose="030705020305020202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600" y="237600"/>
            <a:ext cx="11037600" cy="44196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24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lnSpc>
                <a:spcPct val="130000"/>
              </a:lnSpc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olidFill>
                <a:schemeClr val="tx1">
                  <a:lumMod val="85000"/>
                  <a:lumOff val="15000"/>
                </a:schemeClr>
              </a:solidFill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>
            <a:normAutofit/>
          </a:bodyPr>
          <a:lstStyle>
            <a:lvl1pPr algn="ctr">
              <a:defRPr sz="6000" b="1" strike="noStrike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1522413" y="3801840"/>
            <a:ext cx="9144000" cy="1656000"/>
          </a:xfrm>
        </p:spPr>
        <p:txBody>
          <a:bodyPr>
            <a:normAutofit/>
          </a:bodyPr>
          <a:lstStyle>
            <a:lvl1pPr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defRPr sz="1600" spc="15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5" Type="http://schemas.openxmlformats.org/officeDocument/2006/relationships/theme" Target="../theme/theme2.xml"/><Relationship Id="rId24" Type="http://schemas.openxmlformats.org/officeDocument/2006/relationships/tags" Target="../tags/tag106.xml"/><Relationship Id="rId23" Type="http://schemas.openxmlformats.org/officeDocument/2006/relationships/tags" Target="../tags/tag105.xml"/><Relationship Id="rId22" Type="http://schemas.openxmlformats.org/officeDocument/2006/relationships/tags" Target="../tags/tag104.xml"/><Relationship Id="rId21" Type="http://schemas.openxmlformats.org/officeDocument/2006/relationships/tags" Target="../tags/tag103.xml"/><Relationship Id="rId20" Type="http://schemas.openxmlformats.org/officeDocument/2006/relationships/tags" Target="../tags/tag102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101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13410" y="611505"/>
            <a:ext cx="10965180" cy="6477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12775" y="1515745"/>
            <a:ext cx="10965815" cy="4735195"/>
          </a:xfrm>
          <a:prstGeom prst="rect">
            <a:avLst/>
          </a:prstGeom>
        </p:spPr>
        <p:txBody>
          <a:bodyPr vert="horz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2"/>
            </p:custDataLst>
          </p:nvPr>
        </p:nvSpPr>
        <p:spPr>
          <a:xfrm>
            <a:off x="61341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3"/>
            </p:custDataLst>
          </p:nvPr>
        </p:nvSpPr>
        <p:spPr>
          <a:xfrm>
            <a:off x="4116000" y="631427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4"/>
            </p:custDataLst>
          </p:nvPr>
        </p:nvSpPr>
        <p:spPr>
          <a:xfrm>
            <a:off x="8878590" y="631427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200" normalizeH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5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3.xml"/><Relationship Id="rId5" Type="http://schemas.openxmlformats.org/officeDocument/2006/relationships/tags" Target="../tags/tag111.xml"/><Relationship Id="rId4" Type="http://schemas.openxmlformats.org/officeDocument/2006/relationships/tags" Target="../tags/tag110.xml"/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5.xml"/><Relationship Id="rId8" Type="http://schemas.openxmlformats.org/officeDocument/2006/relationships/slideLayout" Target="../slideLayouts/slideLayout17.xml"/><Relationship Id="rId7" Type="http://schemas.openxmlformats.org/officeDocument/2006/relationships/tags" Target="../tags/tag197.xml"/><Relationship Id="rId6" Type="http://schemas.openxmlformats.org/officeDocument/2006/relationships/tags" Target="../tags/tag196.xml"/><Relationship Id="rId5" Type="http://schemas.openxmlformats.org/officeDocument/2006/relationships/tags" Target="../tags/tag195.xml"/><Relationship Id="rId4" Type="http://schemas.openxmlformats.org/officeDocument/2006/relationships/tags" Target="../tags/tag194.xml"/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20.xml"/><Relationship Id="rId8" Type="http://schemas.openxmlformats.org/officeDocument/2006/relationships/tags" Target="../tags/tag119.xml"/><Relationship Id="rId7" Type="http://schemas.openxmlformats.org/officeDocument/2006/relationships/tags" Target="../tags/tag118.xml"/><Relationship Id="rId6" Type="http://schemas.openxmlformats.org/officeDocument/2006/relationships/tags" Target="../tags/tag117.xml"/><Relationship Id="rId5" Type="http://schemas.openxmlformats.org/officeDocument/2006/relationships/tags" Target="../tags/tag116.xml"/><Relationship Id="rId4" Type="http://schemas.openxmlformats.org/officeDocument/2006/relationships/tags" Target="../tags/tag115.xml"/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5" Type="http://schemas.openxmlformats.org/officeDocument/2006/relationships/slideLayout" Target="../slideLayouts/slideLayout17.xml"/><Relationship Id="rId14" Type="http://schemas.openxmlformats.org/officeDocument/2006/relationships/tags" Target="../tags/tag125.xml"/><Relationship Id="rId13" Type="http://schemas.openxmlformats.org/officeDocument/2006/relationships/tags" Target="../tags/tag124.xml"/><Relationship Id="rId12" Type="http://schemas.openxmlformats.org/officeDocument/2006/relationships/tags" Target="../tags/tag123.xml"/><Relationship Id="rId11" Type="http://schemas.openxmlformats.org/officeDocument/2006/relationships/tags" Target="../tags/tag122.xml"/><Relationship Id="rId10" Type="http://schemas.openxmlformats.org/officeDocument/2006/relationships/tags" Target="../tags/tag121.xml"/><Relationship Id="rId1" Type="http://schemas.openxmlformats.org/officeDocument/2006/relationships/tags" Target="../tags/tag112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34.xml"/><Relationship Id="rId8" Type="http://schemas.openxmlformats.org/officeDocument/2006/relationships/tags" Target="../tags/tag133.xml"/><Relationship Id="rId7" Type="http://schemas.openxmlformats.org/officeDocument/2006/relationships/tags" Target="../tags/tag132.xml"/><Relationship Id="rId6" Type="http://schemas.openxmlformats.org/officeDocument/2006/relationships/tags" Target="../tags/tag131.xml"/><Relationship Id="rId5" Type="http://schemas.openxmlformats.org/officeDocument/2006/relationships/tags" Target="../tags/tag130.xml"/><Relationship Id="rId4" Type="http://schemas.openxmlformats.org/officeDocument/2006/relationships/tags" Target="../tags/tag129.xml"/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0" Type="http://schemas.openxmlformats.org/officeDocument/2006/relationships/slideLayout" Target="../slideLayouts/slideLayout17.xml"/><Relationship Id="rId1" Type="http://schemas.openxmlformats.org/officeDocument/2006/relationships/tags" Target="../tags/tag126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43.xml"/><Relationship Id="rId8" Type="http://schemas.openxmlformats.org/officeDocument/2006/relationships/tags" Target="../tags/tag142.xml"/><Relationship Id="rId7" Type="http://schemas.openxmlformats.org/officeDocument/2006/relationships/tags" Target="../tags/tag141.xml"/><Relationship Id="rId6" Type="http://schemas.openxmlformats.org/officeDocument/2006/relationships/tags" Target="../tags/tag140.xml"/><Relationship Id="rId5" Type="http://schemas.openxmlformats.org/officeDocument/2006/relationships/tags" Target="../tags/tag139.xml"/><Relationship Id="rId4" Type="http://schemas.openxmlformats.org/officeDocument/2006/relationships/tags" Target="../tags/tag138.xml"/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4" Type="http://schemas.openxmlformats.org/officeDocument/2006/relationships/notesSlide" Target="../notesSlides/notesSlide2.xml"/><Relationship Id="rId13" Type="http://schemas.openxmlformats.org/officeDocument/2006/relationships/slideLayout" Target="../slideLayouts/slideLayout17.xml"/><Relationship Id="rId12" Type="http://schemas.openxmlformats.org/officeDocument/2006/relationships/tags" Target="../tags/tag146.xml"/><Relationship Id="rId11" Type="http://schemas.openxmlformats.org/officeDocument/2006/relationships/tags" Target="../tags/tag145.xml"/><Relationship Id="rId10" Type="http://schemas.openxmlformats.org/officeDocument/2006/relationships/tags" Target="../tags/tag144.xml"/><Relationship Id="rId1" Type="http://schemas.openxmlformats.org/officeDocument/2006/relationships/tags" Target="../tags/tag135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55.xml"/><Relationship Id="rId8" Type="http://schemas.openxmlformats.org/officeDocument/2006/relationships/tags" Target="../tags/tag154.xml"/><Relationship Id="rId7" Type="http://schemas.openxmlformats.org/officeDocument/2006/relationships/tags" Target="../tags/tag153.xml"/><Relationship Id="rId6" Type="http://schemas.openxmlformats.org/officeDocument/2006/relationships/tags" Target="../tags/tag152.xml"/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2" Type="http://schemas.openxmlformats.org/officeDocument/2006/relationships/slideLayout" Target="../slideLayouts/slideLayout17.xml"/><Relationship Id="rId11" Type="http://schemas.openxmlformats.org/officeDocument/2006/relationships/tags" Target="../tags/tag157.xml"/><Relationship Id="rId10" Type="http://schemas.openxmlformats.org/officeDocument/2006/relationships/tags" Target="../tags/tag156.xml"/><Relationship Id="rId1" Type="http://schemas.openxmlformats.org/officeDocument/2006/relationships/tags" Target="../tags/tag14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.xml"/><Relationship Id="rId7" Type="http://schemas.openxmlformats.org/officeDocument/2006/relationships/slideLayout" Target="../slideLayouts/slideLayout17.xml"/><Relationship Id="rId6" Type="http://schemas.openxmlformats.org/officeDocument/2006/relationships/tags" Target="../tags/tag163.xml"/><Relationship Id="rId5" Type="http://schemas.openxmlformats.org/officeDocument/2006/relationships/tags" Target="../tags/tag162.xml"/><Relationship Id="rId4" Type="http://schemas.openxmlformats.org/officeDocument/2006/relationships/tags" Target="../tags/tag161.xml"/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tags" Target="../tags/tag158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72.xml"/><Relationship Id="rId8" Type="http://schemas.openxmlformats.org/officeDocument/2006/relationships/tags" Target="../tags/tag171.xml"/><Relationship Id="rId7" Type="http://schemas.openxmlformats.org/officeDocument/2006/relationships/tags" Target="../tags/tag170.xml"/><Relationship Id="rId6" Type="http://schemas.openxmlformats.org/officeDocument/2006/relationships/tags" Target="../tags/tag169.xml"/><Relationship Id="rId5" Type="http://schemas.openxmlformats.org/officeDocument/2006/relationships/tags" Target="../tags/tag168.xml"/><Relationship Id="rId4" Type="http://schemas.openxmlformats.org/officeDocument/2006/relationships/tags" Target="../tags/tag167.xml"/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2" Type="http://schemas.openxmlformats.org/officeDocument/2006/relationships/slideLayout" Target="../slideLayouts/slideLayout17.xml"/><Relationship Id="rId11" Type="http://schemas.openxmlformats.org/officeDocument/2006/relationships/tags" Target="../tags/tag174.xml"/><Relationship Id="rId10" Type="http://schemas.openxmlformats.org/officeDocument/2006/relationships/tags" Target="../tags/tag173.xml"/><Relationship Id="rId1" Type="http://schemas.openxmlformats.org/officeDocument/2006/relationships/tags" Target="../tags/tag164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4.xml"/><Relationship Id="rId8" Type="http://schemas.openxmlformats.org/officeDocument/2006/relationships/slideLayout" Target="../slideLayouts/slideLayout17.xml"/><Relationship Id="rId7" Type="http://schemas.openxmlformats.org/officeDocument/2006/relationships/tags" Target="../tags/tag181.xml"/><Relationship Id="rId6" Type="http://schemas.openxmlformats.org/officeDocument/2006/relationships/tags" Target="../tags/tag180.xml"/><Relationship Id="rId5" Type="http://schemas.openxmlformats.org/officeDocument/2006/relationships/tags" Target="../tags/tag179.xml"/><Relationship Id="rId4" Type="http://schemas.openxmlformats.org/officeDocument/2006/relationships/tags" Target="../tags/tag178.xml"/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" Type="http://schemas.openxmlformats.org/officeDocument/2006/relationships/tags" Target="../tags/tag175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190.xml"/><Relationship Id="rId8" Type="http://schemas.openxmlformats.org/officeDocument/2006/relationships/tags" Target="../tags/tag189.xml"/><Relationship Id="rId7" Type="http://schemas.openxmlformats.org/officeDocument/2006/relationships/tags" Target="../tags/tag188.xml"/><Relationship Id="rId6" Type="http://schemas.openxmlformats.org/officeDocument/2006/relationships/tags" Target="../tags/tag187.xml"/><Relationship Id="rId5" Type="http://schemas.openxmlformats.org/officeDocument/2006/relationships/tags" Target="../tags/tag186.xml"/><Relationship Id="rId4" Type="http://schemas.openxmlformats.org/officeDocument/2006/relationships/tags" Target="../tags/tag185.xml"/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0" Type="http://schemas.openxmlformats.org/officeDocument/2006/relationships/slideLayout" Target="../slideLayouts/slideLayout17.xml"/><Relationship Id="rId1" Type="http://schemas.openxmlformats.org/officeDocument/2006/relationships/tags" Target="../tags/tag1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F9F8CA"/>
            </a:gs>
            <a:gs pos="6000">
              <a:srgbClr val="4EAADD"/>
            </a:gs>
          </a:gsLst>
          <a:lin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12483" y="3917009"/>
            <a:ext cx="7767955" cy="768350"/>
          </a:xfrm>
        </p:spPr>
        <p:txBody>
          <a:bodyPr wrap="square" anchor="t" anchorCtr="0">
            <a:normAutofit fontScale="40000"/>
          </a:bodyPr>
          <a:lstStyle/>
          <a:p>
            <a:r>
              <a:rPr lang="zh-CN" altLang="en-US" sz="450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sym typeface="+mn-ea"/>
              </a:rPr>
              <a:t>关于民航安全生产“大学习、大培训、大考试”专项行动实施方案</a:t>
            </a:r>
            <a:endParaRPr lang="zh-CN" altLang="en-US" sz="4500">
              <a:solidFill>
                <a:schemeClr val="tx1">
                  <a:lumMod val="85000"/>
                  <a:lumOff val="15000"/>
                </a:schemeClr>
              </a:solidFill>
              <a:uFillTx/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2035038" y="2506674"/>
            <a:ext cx="1026160" cy="1026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>
            <p:custDataLst>
              <p:tags r:id="rId3"/>
            </p:custDataLst>
          </p:nvPr>
        </p:nvSpPr>
        <p:spPr>
          <a:xfrm>
            <a:off x="2035038" y="2122499"/>
            <a:ext cx="1026160" cy="1263942"/>
          </a:xfrm>
          <a:prstGeom prst="rect">
            <a:avLst/>
          </a:prstGeom>
          <a:noFill/>
        </p:spPr>
        <p:txBody>
          <a:bodyPr wrap="square" rtlCol="0" anchor="b">
            <a:normAutofit/>
          </a:bodyPr>
          <a:lstStyle/>
          <a:p>
            <a:r>
              <a:rPr lang="en-US" altLang="zh-CN" sz="4400" b="1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rPr>
              <a:t>03</a:t>
            </a:r>
            <a:endParaRPr lang="en-US" altLang="zh-CN" sz="4400" b="1">
              <a:solidFill>
                <a:schemeClr val="bg1"/>
              </a:solidFill>
              <a:uFillTx/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24" name="矩形 23"/>
          <p:cNvSpPr/>
          <p:nvPr>
            <p:custDataLst>
              <p:tags r:id="rId4"/>
            </p:custDataLst>
          </p:nvPr>
        </p:nvSpPr>
        <p:spPr>
          <a:xfrm>
            <a:off x="9996033" y="2679394"/>
            <a:ext cx="17780" cy="217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</p:spTree>
    <p:custDataLst>
      <p:tags r:id="rId5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1"/>
            </p:custDataLst>
          </p:nvPr>
        </p:nvSpPr>
        <p:spPr>
          <a:xfrm>
            <a:off x="7632700" y="0"/>
            <a:ext cx="4559300" cy="6858000"/>
          </a:xfrm>
          <a:custGeom>
            <a:avLst/>
            <a:gdLst>
              <a:gd name="connsiteX0" fmla="*/ 2145499 w 4559300"/>
              <a:gd name="connsiteY0" fmla="*/ 0 h 6858000"/>
              <a:gd name="connsiteX1" fmla="*/ 4559300 w 4559300"/>
              <a:gd name="connsiteY1" fmla="*/ 0 h 6858000"/>
              <a:gd name="connsiteX2" fmla="*/ 4559300 w 4559300"/>
              <a:gd name="connsiteY2" fmla="*/ 1025287 h 6858000"/>
              <a:gd name="connsiteX3" fmla="*/ 4401256 w 4559300"/>
              <a:gd name="connsiteY3" fmla="*/ 984650 h 6858000"/>
              <a:gd name="connsiteX4" fmla="*/ 3889376 w 4559300"/>
              <a:gd name="connsiteY4" fmla="*/ 933048 h 6858000"/>
              <a:gd name="connsiteX5" fmla="*/ 1349470 w 4559300"/>
              <a:gd name="connsiteY5" fmla="*/ 3472955 h 6858000"/>
              <a:gd name="connsiteX6" fmla="*/ 3889376 w 4559300"/>
              <a:gd name="connsiteY6" fmla="*/ 6012861 h 6858000"/>
              <a:gd name="connsiteX7" fmla="*/ 4401256 w 4559300"/>
              <a:gd name="connsiteY7" fmla="*/ 5961259 h 6858000"/>
              <a:gd name="connsiteX8" fmla="*/ 4559300 w 4559300"/>
              <a:gd name="connsiteY8" fmla="*/ 5920622 h 6858000"/>
              <a:gd name="connsiteX9" fmla="*/ 4559300 w 4559300"/>
              <a:gd name="connsiteY9" fmla="*/ 6858000 h 6858000"/>
              <a:gd name="connsiteX10" fmla="*/ 1978018 w 4559300"/>
              <a:gd name="connsiteY10" fmla="*/ 6858000 h 6858000"/>
              <a:gd name="connsiteX11" fmla="*/ 1714789 w 4559300"/>
              <a:gd name="connsiteY11" fmla="*/ 6698084 h 6858000"/>
              <a:gd name="connsiteX12" fmla="*/ 0 w 4559300"/>
              <a:gd name="connsiteY12" fmla="*/ 3472953 h 6858000"/>
              <a:gd name="connsiteX13" fmla="*/ 2035468 w 4559300"/>
              <a:gd name="connsiteY13" fmla="*/ 530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59300" h="6858000">
                <a:moveTo>
                  <a:pt x="2145499" y="0"/>
                </a:moveTo>
                <a:lnTo>
                  <a:pt x="4559300" y="0"/>
                </a:lnTo>
                <a:lnTo>
                  <a:pt x="4559300" y="1025287"/>
                </a:lnTo>
                <a:lnTo>
                  <a:pt x="4401256" y="984650"/>
                </a:lnTo>
                <a:cubicBezTo>
                  <a:pt x="4235914" y="950816"/>
                  <a:pt x="4064720" y="933048"/>
                  <a:pt x="3889376" y="933048"/>
                </a:cubicBezTo>
                <a:cubicBezTo>
                  <a:pt x="2486625" y="933048"/>
                  <a:pt x="1349470" y="2070203"/>
                  <a:pt x="1349470" y="3472955"/>
                </a:cubicBezTo>
                <a:cubicBezTo>
                  <a:pt x="1349470" y="4875706"/>
                  <a:pt x="2486625" y="6012861"/>
                  <a:pt x="3889376" y="6012861"/>
                </a:cubicBezTo>
                <a:cubicBezTo>
                  <a:pt x="4064720" y="6012861"/>
                  <a:pt x="4235914" y="5995093"/>
                  <a:pt x="4401256" y="5961259"/>
                </a:cubicBezTo>
                <a:lnTo>
                  <a:pt x="4559300" y="5920622"/>
                </a:lnTo>
                <a:lnTo>
                  <a:pt x="4559300" y="6858000"/>
                </a:lnTo>
                <a:lnTo>
                  <a:pt x="1978018" y="6858000"/>
                </a:lnTo>
                <a:lnTo>
                  <a:pt x="1714789" y="6698084"/>
                </a:lnTo>
                <a:cubicBezTo>
                  <a:pt x="680209" y="5999136"/>
                  <a:pt x="0" y="4815480"/>
                  <a:pt x="0" y="3472953"/>
                </a:cubicBezTo>
                <a:cubicBezTo>
                  <a:pt x="0" y="1996174"/>
                  <a:pt x="823052" y="711629"/>
                  <a:pt x="2035468" y="5300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矩形 21"/>
          <p:cNvSpPr/>
          <p:nvPr>
            <p:custDataLst>
              <p:tags r:id="rId2"/>
            </p:custDataLst>
          </p:nvPr>
        </p:nvSpPr>
        <p:spPr>
          <a:xfrm>
            <a:off x="251212" y="2123114"/>
            <a:ext cx="11689576" cy="334749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651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任意多边形: 形状 2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1518285" y="1613535"/>
            <a:ext cx="360045" cy="730885"/>
          </a:xfrm>
          <a:custGeom>
            <a:avLst/>
            <a:gdLst>
              <a:gd name="connsiteX0" fmla="*/ 0 w 311295"/>
              <a:gd name="connsiteY0" fmla="*/ 0 h 631688"/>
              <a:gd name="connsiteX1" fmla="*/ 311295 w 311295"/>
              <a:gd name="connsiteY1" fmla="*/ 0 h 631688"/>
              <a:gd name="connsiteX2" fmla="*/ 311295 w 311295"/>
              <a:gd name="connsiteY2" fmla="*/ 278573 h 631688"/>
              <a:gd name="connsiteX3" fmla="*/ 92015 w 311295"/>
              <a:gd name="connsiteY3" fmla="*/ 631688 h 631688"/>
              <a:gd name="connsiteX4" fmla="*/ 80962 w 311295"/>
              <a:gd name="connsiteY4" fmla="*/ 613739 h 631688"/>
              <a:gd name="connsiteX5" fmla="*/ 33054 w 311295"/>
              <a:gd name="connsiteY5" fmla="*/ 568483 h 631688"/>
              <a:gd name="connsiteX6" fmla="*/ 20355 w 311295"/>
              <a:gd name="connsiteY6" fmla="*/ 561364 h 631688"/>
              <a:gd name="connsiteX7" fmla="*/ 150652 w 311295"/>
              <a:gd name="connsiteY7" fmla="*/ 311295 h 631688"/>
              <a:gd name="connsiteX8" fmla="*/ 0 w 311295"/>
              <a:gd name="connsiteY8" fmla="*/ 311295 h 63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1295" h="631688">
                <a:moveTo>
                  <a:pt x="0" y="0"/>
                </a:moveTo>
                <a:lnTo>
                  <a:pt x="311295" y="0"/>
                </a:lnTo>
                <a:lnTo>
                  <a:pt x="311295" y="278573"/>
                </a:lnTo>
                <a:cubicBezTo>
                  <a:pt x="300365" y="511936"/>
                  <a:pt x="92393" y="629207"/>
                  <a:pt x="92015" y="631688"/>
                </a:cubicBezTo>
                <a:lnTo>
                  <a:pt x="80962" y="613739"/>
                </a:lnTo>
                <a:cubicBezTo>
                  <a:pt x="67726" y="597568"/>
                  <a:pt x="51617" y="582153"/>
                  <a:pt x="33054" y="568483"/>
                </a:cubicBezTo>
                <a:lnTo>
                  <a:pt x="20355" y="561364"/>
                </a:lnTo>
                <a:cubicBezTo>
                  <a:pt x="21645" y="561467"/>
                  <a:pt x="135315" y="475631"/>
                  <a:pt x="150652" y="311295"/>
                </a:cubicBezTo>
                <a:lnTo>
                  <a:pt x="0" y="3112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5" name="任意多边形: 形状 2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1040765" y="1613535"/>
            <a:ext cx="360045" cy="730885"/>
          </a:xfrm>
          <a:custGeom>
            <a:avLst/>
            <a:gdLst>
              <a:gd name="connsiteX0" fmla="*/ 0 w 311295"/>
              <a:gd name="connsiteY0" fmla="*/ 0 h 631688"/>
              <a:gd name="connsiteX1" fmla="*/ 311295 w 311295"/>
              <a:gd name="connsiteY1" fmla="*/ 0 h 631688"/>
              <a:gd name="connsiteX2" fmla="*/ 311295 w 311295"/>
              <a:gd name="connsiteY2" fmla="*/ 278573 h 631688"/>
              <a:gd name="connsiteX3" fmla="*/ 92015 w 311295"/>
              <a:gd name="connsiteY3" fmla="*/ 631688 h 631688"/>
              <a:gd name="connsiteX4" fmla="*/ 80961 w 311295"/>
              <a:gd name="connsiteY4" fmla="*/ 613739 h 631688"/>
              <a:gd name="connsiteX5" fmla="*/ 33054 w 311295"/>
              <a:gd name="connsiteY5" fmla="*/ 568483 h 631688"/>
              <a:gd name="connsiteX6" fmla="*/ 20355 w 311295"/>
              <a:gd name="connsiteY6" fmla="*/ 561364 h 631688"/>
              <a:gd name="connsiteX7" fmla="*/ 150652 w 311295"/>
              <a:gd name="connsiteY7" fmla="*/ 311295 h 631688"/>
              <a:gd name="connsiteX8" fmla="*/ 0 w 311295"/>
              <a:gd name="connsiteY8" fmla="*/ 311295 h 63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1295" h="631688">
                <a:moveTo>
                  <a:pt x="0" y="0"/>
                </a:moveTo>
                <a:lnTo>
                  <a:pt x="311295" y="0"/>
                </a:lnTo>
                <a:lnTo>
                  <a:pt x="311295" y="278573"/>
                </a:lnTo>
                <a:cubicBezTo>
                  <a:pt x="300365" y="511936"/>
                  <a:pt x="92393" y="629207"/>
                  <a:pt x="92015" y="631688"/>
                </a:cubicBezTo>
                <a:lnTo>
                  <a:pt x="80961" y="613739"/>
                </a:lnTo>
                <a:cubicBezTo>
                  <a:pt x="67726" y="597568"/>
                  <a:pt x="51617" y="582153"/>
                  <a:pt x="33054" y="568483"/>
                </a:cubicBezTo>
                <a:lnTo>
                  <a:pt x="20355" y="561364"/>
                </a:lnTo>
                <a:cubicBezTo>
                  <a:pt x="21645" y="561467"/>
                  <a:pt x="135315" y="475631"/>
                  <a:pt x="150652" y="311295"/>
                </a:cubicBezTo>
                <a:lnTo>
                  <a:pt x="0" y="3112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5" name="文本框 4"/>
          <p:cNvSpPr txBox="1"/>
          <p:nvPr>
            <p:custDataLst>
              <p:tags r:id="rId5"/>
            </p:custDataLst>
          </p:nvPr>
        </p:nvSpPr>
        <p:spPr>
          <a:xfrm>
            <a:off x="2125856" y="2738233"/>
            <a:ext cx="8185215" cy="2155952"/>
          </a:xfrm>
          <a:prstGeom prst="rect">
            <a:avLst/>
          </a:prstGeom>
          <a:noFill/>
        </p:spPr>
        <p:txBody>
          <a:bodyPr wrap="square" lIns="90170" tIns="46990" rIns="90170" bIns="4699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60045" indent="-360045" fontAlgn="ctr">
              <a:spcBef>
                <a:spcPts val="100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SzPct val="130000"/>
              <a:buFont typeface="WPS-Numbers" pitchFamily="2" charset="0"/>
              <a:buChar char=""/>
            </a:pPr>
            <a:r>
              <a:rPr lang="zh-CN" altLang="en-US" sz="17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肃工作纪律，强化督导检查。市民航中心将随时对机场公司“大学习、大培训、大考试”专项行动进行督导检查，发现问题严肃问责。整个专项行动过程中，对于考试不合格人员要进行通报批评，并予以相应处罚，每人给予一次补考机会，补考不合格人员，待岗学习。因工作不到位持续存在安全隐患或发生安全生产责任事故的，将从严追究责任。</a:t>
            </a:r>
            <a:endParaRPr lang="zh-CN" altLang="en-US" sz="17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>
          <a:xfrm>
            <a:off x="2125980" y="1251585"/>
            <a:ext cx="3707765" cy="624840"/>
          </a:xfrm>
          <a:prstGeom prst="rect">
            <a:avLst/>
          </a:prstGeom>
          <a:noFill/>
        </p:spPr>
        <p:txBody>
          <a:bodyPr wrap="square" lIns="90170" tIns="46990" rIns="90170" bIns="46990" rtlCol="0">
            <a:normAutofit fontScale="90000"/>
          </a:bodyPr>
          <a:lstStyle/>
          <a:p>
            <a:r>
              <a:rPr lang="zh-CN" altLang="en-US" sz="3555" b="1" spc="3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工作要求</a:t>
            </a:r>
            <a:endParaRPr lang="zh-CN" altLang="en-US" sz="3555" b="1" spc="3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5762172" y="0"/>
            <a:ext cx="6429828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矩形: 剪去对角 4"/>
          <p:cNvSpPr/>
          <p:nvPr>
            <p:custDataLst>
              <p:tags r:id="rId2"/>
            </p:custDataLst>
          </p:nvPr>
        </p:nvSpPr>
        <p:spPr>
          <a:xfrm>
            <a:off x="6400800" y="584201"/>
            <a:ext cx="5118100" cy="5689598"/>
          </a:xfrm>
          <a:prstGeom prst="snip2DiagRect">
            <a:avLst>
              <a:gd name="adj1" fmla="val 8418"/>
              <a:gd name="adj2" fmla="val 0"/>
            </a:avLst>
          </a:prstGeom>
          <a:solidFill>
            <a:schemeClr val="l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直角三角形 5"/>
          <p:cNvSpPr/>
          <p:nvPr>
            <p:custDataLst>
              <p:tags r:id="rId3"/>
            </p:custDataLst>
          </p:nvPr>
        </p:nvSpPr>
        <p:spPr>
          <a:xfrm rot="5400000">
            <a:off x="6400800" y="584201"/>
            <a:ext cx="359228" cy="359228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直角三角形 6"/>
          <p:cNvSpPr/>
          <p:nvPr>
            <p:custDataLst>
              <p:tags r:id="rId4"/>
            </p:custDataLst>
          </p:nvPr>
        </p:nvSpPr>
        <p:spPr>
          <a:xfrm rot="16200000">
            <a:off x="11159671" y="5914571"/>
            <a:ext cx="359228" cy="359228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5"/>
            </p:custDataLst>
          </p:nvPr>
        </p:nvSpPr>
        <p:spPr>
          <a:xfrm>
            <a:off x="7534275" y="1696244"/>
            <a:ext cx="2851150" cy="3465512"/>
          </a:xfrm>
          <a:prstGeom prst="rect">
            <a:avLst/>
          </a:prstGeom>
          <a:noFill/>
        </p:spPr>
        <p:txBody>
          <a:bodyPr wrap="square" lIns="90170" tIns="46990" rIns="90170" bIns="4699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61950" indent="-361950" fontAlgn="ctr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 typeface="WPS-Bullets" pitchFamily="2" charset="0"/>
              <a:buChar char=""/>
            </a:pPr>
            <a:r>
              <a:rPr lang="zh-CN" altLang="en-US" b="1" spc="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深入贯彻落实省、市安委会关于开展企业安全生产“大学习、大培训、大考试”专项行动的安排部署,市民航发展中心结合我市民航工作实际，研究制定了民航企业安全生产“大学习、大培训、大考试”专项行动实施方案。</a:t>
            </a:r>
            <a:endParaRPr lang="zh-CN" altLang="en-US" b="1" spc="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6"/>
            </p:custDataLst>
          </p:nvPr>
        </p:nvSpPr>
        <p:spPr>
          <a:xfrm>
            <a:off x="753457" y="2977168"/>
            <a:ext cx="5118100" cy="1183640"/>
          </a:xfrm>
          <a:prstGeom prst="rect">
            <a:avLst/>
          </a:prstGeom>
          <a:noFill/>
        </p:spPr>
        <p:txBody>
          <a:bodyPr wrap="square" lIns="90170" tIns="46990" rIns="90170" bIns="46990" rtlCol="0" anchor="b" anchorCtr="0">
            <a:normAutofit fontScale="60000"/>
          </a:bodyPr>
          <a:lstStyle/>
          <a:p>
            <a:pPr fontAlgn="auto">
              <a:lnSpc>
                <a:spcPct val="100000"/>
              </a:lnSpc>
            </a:pPr>
            <a:r>
              <a:rPr lang="zh-CN" altLang="en-US" sz="3600" b="1" spc="3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关于民航安全生产“大学习、大培训、大考试”专项行动实施方案</a:t>
            </a:r>
            <a:endParaRPr lang="zh-CN" altLang="en-US" sz="3600" b="1" spc="3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任意多边形: 形状 7"/>
          <p:cNvSpPr/>
          <p:nvPr>
            <p:custDataLst>
              <p:tags r:id="rId7"/>
            </p:custDataLst>
          </p:nvPr>
        </p:nvSpPr>
        <p:spPr>
          <a:xfrm>
            <a:off x="9657715" y="4584700"/>
            <a:ext cx="883920" cy="883920"/>
          </a:xfrm>
          <a:custGeom>
            <a:avLst/>
            <a:gdLst>
              <a:gd name="connsiteX0" fmla="*/ 617220 w 1234440"/>
              <a:gd name="connsiteY0" fmla="*/ 354330 h 1234440"/>
              <a:gd name="connsiteX1" fmla="*/ 354330 w 1234440"/>
              <a:gd name="connsiteY1" fmla="*/ 617220 h 1234440"/>
              <a:gd name="connsiteX2" fmla="*/ 617220 w 1234440"/>
              <a:gd name="connsiteY2" fmla="*/ 880110 h 1234440"/>
              <a:gd name="connsiteX3" fmla="*/ 880110 w 1234440"/>
              <a:gd name="connsiteY3" fmla="*/ 617220 h 1234440"/>
              <a:gd name="connsiteX4" fmla="*/ 617220 w 1234440"/>
              <a:gd name="connsiteY4" fmla="*/ 354330 h 1234440"/>
              <a:gd name="connsiteX5" fmla="*/ 617220 w 1234440"/>
              <a:gd name="connsiteY5" fmla="*/ 0 h 1234440"/>
              <a:gd name="connsiteX6" fmla="*/ 1234440 w 1234440"/>
              <a:gd name="connsiteY6" fmla="*/ 617220 h 1234440"/>
              <a:gd name="connsiteX7" fmla="*/ 617220 w 1234440"/>
              <a:gd name="connsiteY7" fmla="*/ 1234440 h 1234440"/>
              <a:gd name="connsiteX8" fmla="*/ 0 w 1234440"/>
              <a:gd name="connsiteY8" fmla="*/ 617220 h 1234440"/>
              <a:gd name="connsiteX9" fmla="*/ 617220 w 1234440"/>
              <a:gd name="connsiteY9" fmla="*/ 0 h 1234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34440" h="1234440">
                <a:moveTo>
                  <a:pt x="617220" y="354330"/>
                </a:moveTo>
                <a:cubicBezTo>
                  <a:pt x="472030" y="354330"/>
                  <a:pt x="354330" y="472030"/>
                  <a:pt x="354330" y="617220"/>
                </a:cubicBezTo>
                <a:cubicBezTo>
                  <a:pt x="354330" y="762410"/>
                  <a:pt x="472030" y="880110"/>
                  <a:pt x="617220" y="880110"/>
                </a:cubicBezTo>
                <a:cubicBezTo>
                  <a:pt x="762410" y="880110"/>
                  <a:pt x="880110" y="762410"/>
                  <a:pt x="880110" y="617220"/>
                </a:cubicBezTo>
                <a:cubicBezTo>
                  <a:pt x="880110" y="472030"/>
                  <a:pt x="762410" y="354330"/>
                  <a:pt x="617220" y="354330"/>
                </a:cubicBezTo>
                <a:close/>
                <a:moveTo>
                  <a:pt x="617220" y="0"/>
                </a:moveTo>
                <a:cubicBezTo>
                  <a:pt x="958101" y="0"/>
                  <a:pt x="1234440" y="276339"/>
                  <a:pt x="1234440" y="617220"/>
                </a:cubicBezTo>
                <a:cubicBezTo>
                  <a:pt x="1234440" y="958101"/>
                  <a:pt x="958101" y="1234440"/>
                  <a:pt x="617220" y="1234440"/>
                </a:cubicBezTo>
                <a:cubicBezTo>
                  <a:pt x="276339" y="1234440"/>
                  <a:pt x="0" y="958101"/>
                  <a:pt x="0" y="617220"/>
                </a:cubicBezTo>
                <a:cubicBezTo>
                  <a:pt x="0" y="276339"/>
                  <a:pt x="276339" y="0"/>
                  <a:pt x="617220" y="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图形 1"/>
          <p:cNvSpPr/>
          <p:nvPr>
            <p:custDataLst>
              <p:tags r:id="rId8"/>
            </p:custDataLst>
          </p:nvPr>
        </p:nvSpPr>
        <p:spPr>
          <a:xfrm rot="10800000">
            <a:off x="132" y="5226685"/>
            <a:ext cx="2367567" cy="1631259"/>
          </a:xfrm>
          <a:custGeom>
            <a:avLst/>
            <a:gdLst>
              <a:gd name="connsiteX0" fmla="*/ 0 w 2367567"/>
              <a:gd name="connsiteY0" fmla="*/ 23191 h 1631259"/>
              <a:gd name="connsiteX1" fmla="*/ 173404 w 2367567"/>
              <a:gd name="connsiteY1" fmla="*/ 335212 h 1631259"/>
              <a:gd name="connsiteX2" fmla="*/ 1115265 w 2367567"/>
              <a:gd name="connsiteY2" fmla="*/ 671478 h 1631259"/>
              <a:gd name="connsiteX3" fmla="*/ 2139876 w 2367567"/>
              <a:gd name="connsiteY3" fmla="*/ 898642 h 1631259"/>
              <a:gd name="connsiteX4" fmla="*/ 2366513 w 2367567"/>
              <a:gd name="connsiteY4" fmla="*/ 1631260 h 1631259"/>
              <a:gd name="connsiteX5" fmla="*/ 2367567 w 2367567"/>
              <a:gd name="connsiteY5" fmla="*/ 1054 h 1631259"/>
              <a:gd name="connsiteX6" fmla="*/ 0 w 2367567"/>
              <a:gd name="connsiteY6" fmla="*/ 0 h 1631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67567" h="1631259">
                <a:moveTo>
                  <a:pt x="0" y="23191"/>
                </a:moveTo>
                <a:cubicBezTo>
                  <a:pt x="31097" y="117535"/>
                  <a:pt x="82749" y="229799"/>
                  <a:pt x="173404" y="335212"/>
                </a:cubicBezTo>
                <a:cubicBezTo>
                  <a:pt x="499129" y="716278"/>
                  <a:pt x="1036733" y="678330"/>
                  <a:pt x="1115265" y="671478"/>
                </a:cubicBezTo>
                <a:cubicBezTo>
                  <a:pt x="1115265" y="671478"/>
                  <a:pt x="2079264" y="602960"/>
                  <a:pt x="2139876" y="898642"/>
                </a:cubicBezTo>
                <a:cubicBezTo>
                  <a:pt x="2199961" y="1194852"/>
                  <a:pt x="2162013" y="1413056"/>
                  <a:pt x="2366513" y="1631260"/>
                </a:cubicBezTo>
                <a:cubicBezTo>
                  <a:pt x="2367040" y="1087858"/>
                  <a:pt x="2367567" y="544456"/>
                  <a:pt x="2367567" y="1054"/>
                </a:cubicBezTo>
                <a:cubicBezTo>
                  <a:pt x="1578027" y="1054"/>
                  <a:pt x="789013" y="527"/>
                  <a:pt x="0" y="0"/>
                </a:cubicBez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5261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任意多边形: 形状 2"/>
          <p:cNvSpPr/>
          <p:nvPr>
            <p:custDataLst>
              <p:tags r:id="rId9"/>
            </p:custDataLst>
          </p:nvPr>
        </p:nvSpPr>
        <p:spPr>
          <a:xfrm>
            <a:off x="302895" y="340360"/>
            <a:ext cx="374015" cy="374015"/>
          </a:xfrm>
          <a:custGeom>
            <a:avLst/>
            <a:gdLst>
              <a:gd name="connsiteX0" fmla="*/ 507689 w 507688"/>
              <a:gd name="connsiteY0" fmla="*/ 253844 h 507688"/>
              <a:gd name="connsiteX1" fmla="*/ 253844 w 507688"/>
              <a:gd name="connsiteY1" fmla="*/ 507689 h 507688"/>
              <a:gd name="connsiteX2" fmla="*/ 0 w 507688"/>
              <a:gd name="connsiteY2" fmla="*/ 253844 h 507688"/>
              <a:gd name="connsiteX3" fmla="*/ 253844 w 507688"/>
              <a:gd name="connsiteY3" fmla="*/ 0 h 507688"/>
              <a:gd name="connsiteX4" fmla="*/ 507689 w 507688"/>
              <a:gd name="connsiteY4" fmla="*/ 253844 h 50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7688" h="507688">
                <a:moveTo>
                  <a:pt x="507689" y="253844"/>
                </a:moveTo>
                <a:cubicBezTo>
                  <a:pt x="507689" y="394039"/>
                  <a:pt x="394039" y="507689"/>
                  <a:pt x="253844" y="507689"/>
                </a:cubicBezTo>
                <a:cubicBezTo>
                  <a:pt x="113650" y="507689"/>
                  <a:pt x="0" y="394039"/>
                  <a:pt x="0" y="253844"/>
                </a:cubicBezTo>
                <a:cubicBezTo>
                  <a:pt x="0" y="113650"/>
                  <a:pt x="113650" y="0"/>
                  <a:pt x="253844" y="0"/>
                </a:cubicBezTo>
                <a:cubicBezTo>
                  <a:pt x="394039" y="0"/>
                  <a:pt x="507689" y="113650"/>
                  <a:pt x="507689" y="253844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 w="7466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任意多边形: 形状 2"/>
          <p:cNvSpPr/>
          <p:nvPr>
            <p:custDataLst>
              <p:tags r:id="rId10"/>
            </p:custDataLst>
          </p:nvPr>
        </p:nvSpPr>
        <p:spPr>
          <a:xfrm>
            <a:off x="2305702" y="6273570"/>
            <a:ext cx="243880" cy="243880"/>
          </a:xfrm>
          <a:custGeom>
            <a:avLst/>
            <a:gdLst>
              <a:gd name="connsiteX0" fmla="*/ 507689 w 507688"/>
              <a:gd name="connsiteY0" fmla="*/ 253844 h 507688"/>
              <a:gd name="connsiteX1" fmla="*/ 253844 w 507688"/>
              <a:gd name="connsiteY1" fmla="*/ 507689 h 507688"/>
              <a:gd name="connsiteX2" fmla="*/ 0 w 507688"/>
              <a:gd name="connsiteY2" fmla="*/ 253844 h 507688"/>
              <a:gd name="connsiteX3" fmla="*/ 253844 w 507688"/>
              <a:gd name="connsiteY3" fmla="*/ 0 h 507688"/>
              <a:gd name="connsiteX4" fmla="*/ 507689 w 507688"/>
              <a:gd name="connsiteY4" fmla="*/ 253844 h 50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7688" h="507688">
                <a:moveTo>
                  <a:pt x="507689" y="253844"/>
                </a:moveTo>
                <a:cubicBezTo>
                  <a:pt x="507689" y="394039"/>
                  <a:pt x="394039" y="507689"/>
                  <a:pt x="253844" y="507689"/>
                </a:cubicBezTo>
                <a:cubicBezTo>
                  <a:pt x="113650" y="507689"/>
                  <a:pt x="0" y="394039"/>
                  <a:pt x="0" y="253844"/>
                </a:cubicBezTo>
                <a:cubicBezTo>
                  <a:pt x="0" y="113650"/>
                  <a:pt x="113650" y="0"/>
                  <a:pt x="253844" y="0"/>
                </a:cubicBezTo>
                <a:cubicBezTo>
                  <a:pt x="394039" y="0"/>
                  <a:pt x="507689" y="113650"/>
                  <a:pt x="507689" y="253844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 w="7466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任意多边形: 形状 8"/>
          <p:cNvSpPr/>
          <p:nvPr>
            <p:custDataLst>
              <p:tags r:id="rId11"/>
            </p:custDataLst>
          </p:nvPr>
        </p:nvSpPr>
        <p:spPr>
          <a:xfrm>
            <a:off x="2220439" y="5821663"/>
            <a:ext cx="193669" cy="193669"/>
          </a:xfrm>
          <a:custGeom>
            <a:avLst/>
            <a:gdLst>
              <a:gd name="connsiteX0" fmla="*/ 403165 w 403164"/>
              <a:gd name="connsiteY0" fmla="*/ 201582 h 403164"/>
              <a:gd name="connsiteX1" fmla="*/ 201582 w 403164"/>
              <a:gd name="connsiteY1" fmla="*/ 403165 h 403164"/>
              <a:gd name="connsiteX2" fmla="*/ 0 w 403164"/>
              <a:gd name="connsiteY2" fmla="*/ 201582 h 403164"/>
              <a:gd name="connsiteX3" fmla="*/ 201582 w 403164"/>
              <a:gd name="connsiteY3" fmla="*/ 0 h 403164"/>
              <a:gd name="connsiteX4" fmla="*/ 403165 w 403164"/>
              <a:gd name="connsiteY4" fmla="*/ 201582 h 40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164" h="403164">
                <a:moveTo>
                  <a:pt x="403165" y="201582"/>
                </a:moveTo>
                <a:cubicBezTo>
                  <a:pt x="403165" y="312913"/>
                  <a:pt x="312913" y="403165"/>
                  <a:pt x="201582" y="403165"/>
                </a:cubicBezTo>
                <a:cubicBezTo>
                  <a:pt x="90251" y="403165"/>
                  <a:pt x="0" y="312913"/>
                  <a:pt x="0" y="201582"/>
                </a:cubicBezTo>
                <a:cubicBezTo>
                  <a:pt x="0" y="90252"/>
                  <a:pt x="90251" y="0"/>
                  <a:pt x="201582" y="0"/>
                </a:cubicBezTo>
                <a:cubicBezTo>
                  <a:pt x="312913" y="0"/>
                  <a:pt x="403165" y="90252"/>
                  <a:pt x="403165" y="201582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7466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任意多边形: 形状 2"/>
          <p:cNvSpPr/>
          <p:nvPr>
            <p:custDataLst>
              <p:tags r:id="rId12"/>
            </p:custDataLst>
          </p:nvPr>
        </p:nvSpPr>
        <p:spPr>
          <a:xfrm>
            <a:off x="228617" y="4823865"/>
            <a:ext cx="243880" cy="243880"/>
          </a:xfrm>
          <a:custGeom>
            <a:avLst/>
            <a:gdLst>
              <a:gd name="connsiteX0" fmla="*/ 507689 w 507688"/>
              <a:gd name="connsiteY0" fmla="*/ 253844 h 507688"/>
              <a:gd name="connsiteX1" fmla="*/ 253844 w 507688"/>
              <a:gd name="connsiteY1" fmla="*/ 507689 h 507688"/>
              <a:gd name="connsiteX2" fmla="*/ 0 w 507688"/>
              <a:gd name="connsiteY2" fmla="*/ 253844 h 507688"/>
              <a:gd name="connsiteX3" fmla="*/ 253844 w 507688"/>
              <a:gd name="connsiteY3" fmla="*/ 0 h 507688"/>
              <a:gd name="connsiteX4" fmla="*/ 507689 w 507688"/>
              <a:gd name="connsiteY4" fmla="*/ 253844 h 50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7688" h="507688">
                <a:moveTo>
                  <a:pt x="507689" y="253844"/>
                </a:moveTo>
                <a:cubicBezTo>
                  <a:pt x="507689" y="394039"/>
                  <a:pt x="394039" y="507689"/>
                  <a:pt x="253844" y="507689"/>
                </a:cubicBezTo>
                <a:cubicBezTo>
                  <a:pt x="113650" y="507689"/>
                  <a:pt x="0" y="394039"/>
                  <a:pt x="0" y="253844"/>
                </a:cubicBezTo>
                <a:cubicBezTo>
                  <a:pt x="0" y="113650"/>
                  <a:pt x="113650" y="0"/>
                  <a:pt x="253844" y="0"/>
                </a:cubicBezTo>
                <a:cubicBezTo>
                  <a:pt x="394039" y="0"/>
                  <a:pt x="507689" y="113650"/>
                  <a:pt x="507689" y="253844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 w="7466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任意多边形: 形状 8"/>
          <p:cNvSpPr/>
          <p:nvPr>
            <p:custDataLst>
              <p:tags r:id="rId13"/>
            </p:custDataLst>
          </p:nvPr>
        </p:nvSpPr>
        <p:spPr>
          <a:xfrm>
            <a:off x="753745" y="665480"/>
            <a:ext cx="278130" cy="278130"/>
          </a:xfrm>
          <a:custGeom>
            <a:avLst/>
            <a:gdLst>
              <a:gd name="connsiteX0" fmla="*/ 403165 w 403164"/>
              <a:gd name="connsiteY0" fmla="*/ 201582 h 403164"/>
              <a:gd name="connsiteX1" fmla="*/ 201582 w 403164"/>
              <a:gd name="connsiteY1" fmla="*/ 403165 h 403164"/>
              <a:gd name="connsiteX2" fmla="*/ 0 w 403164"/>
              <a:gd name="connsiteY2" fmla="*/ 201582 h 403164"/>
              <a:gd name="connsiteX3" fmla="*/ 201582 w 403164"/>
              <a:gd name="connsiteY3" fmla="*/ 0 h 403164"/>
              <a:gd name="connsiteX4" fmla="*/ 403165 w 403164"/>
              <a:gd name="connsiteY4" fmla="*/ 201582 h 40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164" h="403164">
                <a:moveTo>
                  <a:pt x="403165" y="201582"/>
                </a:moveTo>
                <a:cubicBezTo>
                  <a:pt x="403165" y="312913"/>
                  <a:pt x="312913" y="403165"/>
                  <a:pt x="201582" y="403165"/>
                </a:cubicBezTo>
                <a:cubicBezTo>
                  <a:pt x="90251" y="403165"/>
                  <a:pt x="0" y="312913"/>
                  <a:pt x="0" y="201582"/>
                </a:cubicBezTo>
                <a:cubicBezTo>
                  <a:pt x="0" y="90252"/>
                  <a:pt x="90251" y="0"/>
                  <a:pt x="201582" y="0"/>
                </a:cubicBezTo>
                <a:cubicBezTo>
                  <a:pt x="312913" y="0"/>
                  <a:pt x="403165" y="90252"/>
                  <a:pt x="403165" y="201582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7466" cap="flat">
            <a:noFill/>
            <a:prstDash val="solid"/>
            <a:miter/>
          </a:ln>
        </p:spPr>
        <p:txBody>
          <a:bodyPr rtlCol="0" anchor="ctr"/>
          <a:p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ltDnDiag">
            <a:fgClr>
              <a:schemeClr val="lt1">
                <a:lumMod val="85000"/>
              </a:schemeClr>
            </a:fgClr>
            <a:bgClr>
              <a:schemeClr val="l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直角三角形 14"/>
          <p:cNvSpPr/>
          <p:nvPr>
            <p:custDataLst>
              <p:tags r:id="rId2"/>
            </p:custDataLst>
          </p:nvPr>
        </p:nvSpPr>
        <p:spPr>
          <a:xfrm rot="10800000">
            <a:off x="9684884" y="0"/>
            <a:ext cx="2507116" cy="2507116"/>
          </a:xfrm>
          <a:prstGeom prst="rtTriangle">
            <a:avLst/>
          </a:prstGeom>
          <a:solidFill>
            <a:schemeClr val="dk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任意多边形: 形状 13"/>
          <p:cNvSpPr/>
          <p:nvPr>
            <p:custDataLst>
              <p:tags r:id="rId3"/>
            </p:custDataLst>
          </p:nvPr>
        </p:nvSpPr>
        <p:spPr>
          <a:xfrm flipH="1">
            <a:off x="0" y="182130"/>
            <a:ext cx="6666591" cy="6675871"/>
          </a:xfrm>
          <a:custGeom>
            <a:avLst/>
            <a:gdLst>
              <a:gd name="connsiteX0" fmla="*/ 6666591 w 6666591"/>
              <a:gd name="connsiteY0" fmla="*/ 0 h 6675871"/>
              <a:gd name="connsiteX1" fmla="*/ 0 w 6666591"/>
              <a:gd name="connsiteY1" fmla="*/ 6675871 h 6675871"/>
              <a:gd name="connsiteX2" fmla="*/ 103876 w 6666591"/>
              <a:gd name="connsiteY2" fmla="*/ 6675871 h 6675871"/>
              <a:gd name="connsiteX3" fmla="*/ 6666591 w 6666591"/>
              <a:gd name="connsiteY3" fmla="*/ 104021 h 6675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6591" h="6675871">
                <a:moveTo>
                  <a:pt x="6666591" y="0"/>
                </a:moveTo>
                <a:lnTo>
                  <a:pt x="0" y="6675871"/>
                </a:lnTo>
                <a:lnTo>
                  <a:pt x="103876" y="6675871"/>
                </a:lnTo>
                <a:lnTo>
                  <a:pt x="6666591" y="1040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直角三角形 10"/>
          <p:cNvSpPr/>
          <p:nvPr>
            <p:custDataLst>
              <p:tags r:id="rId4"/>
            </p:custDataLst>
          </p:nvPr>
        </p:nvSpPr>
        <p:spPr>
          <a:xfrm>
            <a:off x="0" y="573314"/>
            <a:ext cx="6284686" cy="628468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矩形 7"/>
          <p:cNvSpPr/>
          <p:nvPr>
            <p:custDataLst>
              <p:tags r:id="rId5"/>
            </p:custDataLst>
          </p:nvPr>
        </p:nvSpPr>
        <p:spPr>
          <a:xfrm>
            <a:off x="0" y="1035957"/>
            <a:ext cx="12192000" cy="478608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6"/>
            </p:custDataLst>
          </p:nvPr>
        </p:nvSpPr>
        <p:spPr>
          <a:xfrm>
            <a:off x="669882" y="2804659"/>
            <a:ext cx="10852237" cy="2176145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55600" indent="-355600" fontAlgn="ctr"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PS-Bullets" pitchFamily="2" charset="0"/>
              <a:buChar char=""/>
            </a:pPr>
            <a:r>
              <a:rPr lang="zh-CN" altLang="en-US" sz="1700" b="1" dirty="0">
                <a:solidFill>
                  <a:schemeClr val="dk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以习近平新时代中国特色社会主义思想为指导,深入贯 彻习近平总书记关于安全生产重要论述,坚持人民至上、生 命至上的理念,强化底线思维和红线意识,牢固树立“培训不到位是重大安全隐患”的意识,把培训当作安全生产工作的“先手棋”“第一要务”来抓,有针对性解决当前存在的“想不到位、管不到位、落实不到位”的突出问题。深化民航“三个敬畏”宣传教育，狠抓机场“三基”建设，不断提升民航安全管理的制度化、规范化、系统化、标准化水平，不断提升民航安全治理能力和治理水平，推动济宁民航持续、安全、平稳、高质量发展。</a:t>
            </a:r>
            <a:endParaRPr lang="zh-CN" altLang="en-US" sz="1700" b="1" dirty="0">
              <a:solidFill>
                <a:schemeClr val="dk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669882" y="1877196"/>
            <a:ext cx="10566484" cy="629920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 fontScale="90000"/>
          </a:bodyPr>
          <a:lstStyle/>
          <a:p>
            <a:r>
              <a:rPr lang="zh-CN" altLang="en-US" sz="3555" b="1" spc="3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指导思想</a:t>
            </a:r>
            <a:endParaRPr lang="zh-CN" altLang="en-US" sz="3555" b="1" spc="3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直角三角形 15"/>
          <p:cNvSpPr/>
          <p:nvPr>
            <p:custDataLst>
              <p:tags r:id="rId8"/>
            </p:custDataLst>
          </p:nvPr>
        </p:nvSpPr>
        <p:spPr>
          <a:xfrm rot="10800000">
            <a:off x="9684884" y="0"/>
            <a:ext cx="2507116" cy="2507116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9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2"/>
          <p:cNvSpPr txBox="1"/>
          <p:nvPr>
            <p:custDataLst>
              <p:tags r:id="rId1"/>
            </p:custDataLst>
          </p:nvPr>
        </p:nvSpPr>
        <p:spPr>
          <a:xfrm>
            <a:off x="1812290" y="2550964"/>
            <a:ext cx="8579485" cy="2475230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fontAlgn="ctr">
              <a:lnSpc>
                <a:spcPct val="150000"/>
              </a:lnSpc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SzPct val="100000"/>
            </a:pPr>
            <a:r>
              <a:rPr lang="zh-CN" altLang="en-US" sz="20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民航企业通过全覆盖、无遗漏的全员学习、全岗轮训、统一考试，提高民航全员安全意识和安全技能,切实杜绝\"三违\"行为,从根本上消除安全隐患,坚决防范安全生产事故,持续打造民航安全根基，确保人为责任事故、事故征候为“零”记录，实现第十四个航空运输安全年。</a:t>
            </a:r>
            <a:endParaRPr lang="zh-CN" altLang="en-US" sz="20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9" name="文本框 4"/>
          <p:cNvSpPr txBox="1"/>
          <p:nvPr>
            <p:custDataLst>
              <p:tags r:id="rId2"/>
            </p:custDataLst>
          </p:nvPr>
        </p:nvSpPr>
        <p:spPr>
          <a:xfrm>
            <a:off x="1812499" y="876872"/>
            <a:ext cx="8579701" cy="902363"/>
          </a:xfrm>
          <a:prstGeom prst="rect">
            <a:avLst/>
          </a:prstGeom>
          <a:noFill/>
        </p:spPr>
        <p:txBody>
          <a:bodyPr wrap="square" lIns="91440" tIns="45720" rIns="91440" bIns="45720" rtlCol="0">
            <a:normAutofit lnSpcReduction="1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zh-CN" altLang="en-US" sz="4800" b="1" spc="500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目标要求</a:t>
            </a:r>
            <a:endParaRPr lang="zh-CN" altLang="en-US" sz="4800" b="1" spc="500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1" name="图形 1"/>
          <p:cNvSpPr/>
          <p:nvPr>
            <p:custDataLst>
              <p:tags r:id="rId3"/>
            </p:custDataLst>
          </p:nvPr>
        </p:nvSpPr>
        <p:spPr>
          <a:xfrm flipV="1">
            <a:off x="0" y="5466857"/>
            <a:ext cx="12204192" cy="1391143"/>
          </a:xfrm>
          <a:custGeom>
            <a:avLst/>
            <a:gdLst>
              <a:gd name="connsiteX0" fmla="*/ 0 w 12172675"/>
              <a:gd name="connsiteY0" fmla="*/ 0 h 3193660"/>
              <a:gd name="connsiteX1" fmla="*/ 0 w 12172675"/>
              <a:gd name="connsiteY1" fmla="*/ 1210971 h 3193660"/>
              <a:gd name="connsiteX2" fmla="*/ 12172675 w 12172675"/>
              <a:gd name="connsiteY2" fmla="*/ 1768017 h 3193660"/>
              <a:gd name="connsiteX3" fmla="*/ 12172675 w 12172675"/>
              <a:gd name="connsiteY3" fmla="*/ 0 h 3193660"/>
              <a:gd name="connsiteX4" fmla="*/ 0 w 12172675"/>
              <a:gd name="connsiteY4" fmla="*/ 0 h 3193660"/>
              <a:gd name="connsiteX0-1" fmla="*/ 0 w 12184848"/>
              <a:gd name="connsiteY0-2" fmla="*/ 0 h 3459884"/>
              <a:gd name="connsiteX1-3" fmla="*/ 0 w 12184848"/>
              <a:gd name="connsiteY1-4" fmla="*/ 1210971 h 3459884"/>
              <a:gd name="connsiteX2-5" fmla="*/ 12184848 w 12184848"/>
              <a:gd name="connsiteY2-6" fmla="*/ 2082671 h 3459884"/>
              <a:gd name="connsiteX3-7" fmla="*/ 12172675 w 12184848"/>
              <a:gd name="connsiteY3-8" fmla="*/ 0 h 3459884"/>
              <a:gd name="connsiteX4-9" fmla="*/ 0 w 12184848"/>
              <a:gd name="connsiteY4-10" fmla="*/ 0 h 3459884"/>
              <a:gd name="connsiteX0-11" fmla="*/ 0 w 12184848"/>
              <a:gd name="connsiteY0-12" fmla="*/ 0 h 3434859"/>
              <a:gd name="connsiteX1-13" fmla="*/ 12173 w 12184848"/>
              <a:gd name="connsiteY1-14" fmla="*/ 1039340 h 3434859"/>
              <a:gd name="connsiteX2-15" fmla="*/ 12184848 w 12184848"/>
              <a:gd name="connsiteY2-16" fmla="*/ 2082671 h 3434859"/>
              <a:gd name="connsiteX3-17" fmla="*/ 12172675 w 12184848"/>
              <a:gd name="connsiteY3-18" fmla="*/ 0 h 3434859"/>
              <a:gd name="connsiteX4-19" fmla="*/ 0 w 12184848"/>
              <a:gd name="connsiteY4-20" fmla="*/ 0 h 3434859"/>
              <a:gd name="connsiteX0-21" fmla="*/ 0 w 12184848"/>
              <a:gd name="connsiteY0-22" fmla="*/ 0 h 3263912"/>
              <a:gd name="connsiteX1-23" fmla="*/ 12173 w 12184848"/>
              <a:gd name="connsiteY1-24" fmla="*/ 1039340 h 3263912"/>
              <a:gd name="connsiteX2-25" fmla="*/ 12184848 w 12184848"/>
              <a:gd name="connsiteY2-26" fmla="*/ 1882436 h 3263912"/>
              <a:gd name="connsiteX3-27" fmla="*/ 12172675 w 12184848"/>
              <a:gd name="connsiteY3-28" fmla="*/ 0 h 3263912"/>
              <a:gd name="connsiteX4-29" fmla="*/ 0 w 12184848"/>
              <a:gd name="connsiteY4-30" fmla="*/ 0 h 3263912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2184848" h="3263912">
                <a:moveTo>
                  <a:pt x="0" y="0"/>
                </a:moveTo>
                <a:lnTo>
                  <a:pt x="12173" y="1039340"/>
                </a:lnTo>
                <a:cubicBezTo>
                  <a:pt x="4386199" y="-680239"/>
                  <a:pt x="9343911" y="6040909"/>
                  <a:pt x="12184848" y="1882436"/>
                </a:cubicBezTo>
                <a:cubicBezTo>
                  <a:pt x="12180790" y="1188212"/>
                  <a:pt x="12176733" y="694224"/>
                  <a:pt x="12172675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420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" name="图形 1"/>
          <p:cNvSpPr/>
          <p:nvPr>
            <p:custDataLst>
              <p:tags r:id="rId4"/>
            </p:custDataLst>
          </p:nvPr>
        </p:nvSpPr>
        <p:spPr>
          <a:xfrm flipV="1">
            <a:off x="0" y="5659389"/>
            <a:ext cx="12192000" cy="1198611"/>
          </a:xfrm>
          <a:custGeom>
            <a:avLst/>
            <a:gdLst>
              <a:gd name="connsiteX0" fmla="*/ 0 w 12172675"/>
              <a:gd name="connsiteY0" fmla="*/ 0 h 3193660"/>
              <a:gd name="connsiteX1" fmla="*/ 0 w 12172675"/>
              <a:gd name="connsiteY1" fmla="*/ 1210971 h 3193660"/>
              <a:gd name="connsiteX2" fmla="*/ 12172675 w 12172675"/>
              <a:gd name="connsiteY2" fmla="*/ 1768017 h 3193660"/>
              <a:gd name="connsiteX3" fmla="*/ 12172675 w 12172675"/>
              <a:gd name="connsiteY3" fmla="*/ 0 h 3193660"/>
              <a:gd name="connsiteX4" fmla="*/ 0 w 12172675"/>
              <a:gd name="connsiteY4" fmla="*/ 0 h 3193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72675" h="3193660">
                <a:moveTo>
                  <a:pt x="0" y="0"/>
                </a:moveTo>
                <a:lnTo>
                  <a:pt x="0" y="1210971"/>
                </a:lnTo>
                <a:cubicBezTo>
                  <a:pt x="4374026" y="-508608"/>
                  <a:pt x="9331738" y="5926490"/>
                  <a:pt x="12172675" y="1768017"/>
                </a:cubicBezTo>
                <a:lnTo>
                  <a:pt x="121726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24201" cap="flat">
            <a:noFill/>
            <a:prstDash val="solid"/>
            <a:miter/>
          </a:ln>
        </p:spPr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endParaRPr lang="zh-CN" altLang="en-US">
              <a:solidFill>
                <a:schemeClr val="dk1"/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3" name="直接连接符 2"/>
          <p:cNvCxnSpPr/>
          <p:nvPr>
            <p:custDataLst>
              <p:tags r:id="rId5"/>
            </p:custDataLst>
          </p:nvPr>
        </p:nvCxnSpPr>
        <p:spPr>
          <a:xfrm>
            <a:off x="5832872" y="2047163"/>
            <a:ext cx="526256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组合 6"/>
          <p:cNvGrpSpPr>
            <a:grpSpLocks noChangeAspect="1"/>
          </p:cNvGrpSpPr>
          <p:nvPr>
            <p:custDataLst>
              <p:tags r:id="rId6"/>
            </p:custDataLst>
          </p:nvPr>
        </p:nvGrpSpPr>
        <p:grpSpPr>
          <a:xfrm>
            <a:off x="997546" y="876872"/>
            <a:ext cx="579393" cy="505579"/>
            <a:chOff x="1168400" y="1347856"/>
            <a:chExt cx="723913" cy="631688"/>
          </a:xfrm>
          <a:solidFill>
            <a:schemeClr val="bg1">
              <a:lumMod val="95000"/>
            </a:schemeClr>
          </a:solidFill>
        </p:grpSpPr>
        <p:sp>
          <p:nvSpPr>
            <p:cNvPr id="10" name="任意多边形: 形状 9"/>
            <p:cNvSpPr>
              <a:spLocks noChangeAspect="1"/>
            </p:cNvSpPr>
            <p:nvPr>
              <p:custDataLst>
                <p:tags r:id="rId7"/>
              </p:custDataLst>
            </p:nvPr>
          </p:nvSpPr>
          <p:spPr>
            <a:xfrm>
              <a:off x="1168400" y="1347856"/>
              <a:ext cx="311295" cy="631688"/>
            </a:xfrm>
            <a:custGeom>
              <a:avLst/>
              <a:gdLst>
                <a:gd name="connsiteX0" fmla="*/ 207995 w 295275"/>
                <a:gd name="connsiteY0" fmla="*/ 0 h 599179"/>
                <a:gd name="connsiteX1" fmla="*/ 218480 w 295275"/>
                <a:gd name="connsiteY1" fmla="*/ 17025 h 599179"/>
                <a:gd name="connsiteX2" fmla="*/ 263922 w 295275"/>
                <a:gd name="connsiteY2" fmla="*/ 59952 h 599179"/>
                <a:gd name="connsiteX3" fmla="*/ 275967 w 295275"/>
                <a:gd name="connsiteY3" fmla="*/ 66705 h 599179"/>
                <a:gd name="connsiteX4" fmla="*/ 258864 w 295275"/>
                <a:gd name="connsiteY4" fmla="*/ 77309 h 599179"/>
                <a:gd name="connsiteX5" fmla="*/ 164932 w 295275"/>
                <a:gd name="connsiteY5" fmla="*/ 229252 h 599179"/>
                <a:gd name="connsiteX6" fmla="*/ 145322 w 295275"/>
                <a:gd name="connsiteY6" fmla="*/ 303904 h 599179"/>
                <a:gd name="connsiteX7" fmla="*/ 295275 w 295275"/>
                <a:gd name="connsiteY7" fmla="*/ 303904 h 599179"/>
                <a:gd name="connsiteX8" fmla="*/ 295275 w 295275"/>
                <a:gd name="connsiteY8" fmla="*/ 599179 h 599179"/>
                <a:gd name="connsiteX9" fmla="*/ 0 w 295275"/>
                <a:gd name="connsiteY9" fmla="*/ 599179 h 599179"/>
                <a:gd name="connsiteX10" fmla="*/ 0 w 295275"/>
                <a:gd name="connsiteY10" fmla="*/ 303904 h 599179"/>
                <a:gd name="connsiteX11" fmla="*/ 5952 w 295275"/>
                <a:gd name="connsiteY11" fmla="*/ 269304 h 599179"/>
                <a:gd name="connsiteX12" fmla="*/ 204540 w 295275"/>
                <a:gd name="connsiteY12" fmla="*/ 547 h 599179"/>
                <a:gd name="connsiteX0-1" fmla="*/ 207995 w 295275"/>
                <a:gd name="connsiteY0-2" fmla="*/ 0 h 599179"/>
                <a:gd name="connsiteX1-3" fmla="*/ 218480 w 295275"/>
                <a:gd name="connsiteY1-4" fmla="*/ 17025 h 599179"/>
                <a:gd name="connsiteX2-5" fmla="*/ 263922 w 295275"/>
                <a:gd name="connsiteY2-6" fmla="*/ 59952 h 599179"/>
                <a:gd name="connsiteX3-7" fmla="*/ 275967 w 295275"/>
                <a:gd name="connsiteY3-8" fmla="*/ 66705 h 599179"/>
                <a:gd name="connsiteX4-9" fmla="*/ 258864 w 295275"/>
                <a:gd name="connsiteY4-10" fmla="*/ 77309 h 599179"/>
                <a:gd name="connsiteX5-11" fmla="*/ 164932 w 295275"/>
                <a:gd name="connsiteY5-12" fmla="*/ 229252 h 599179"/>
                <a:gd name="connsiteX6-13" fmla="*/ 152376 w 295275"/>
                <a:gd name="connsiteY6-14" fmla="*/ 303904 h 599179"/>
                <a:gd name="connsiteX7-15" fmla="*/ 295275 w 295275"/>
                <a:gd name="connsiteY7-16" fmla="*/ 303904 h 599179"/>
                <a:gd name="connsiteX8-17" fmla="*/ 295275 w 295275"/>
                <a:gd name="connsiteY8-18" fmla="*/ 599179 h 599179"/>
                <a:gd name="connsiteX9-19" fmla="*/ 0 w 295275"/>
                <a:gd name="connsiteY9-20" fmla="*/ 599179 h 599179"/>
                <a:gd name="connsiteX10-21" fmla="*/ 0 w 295275"/>
                <a:gd name="connsiteY10-22" fmla="*/ 303904 h 599179"/>
                <a:gd name="connsiteX11-23" fmla="*/ 5952 w 295275"/>
                <a:gd name="connsiteY11-24" fmla="*/ 269304 h 599179"/>
                <a:gd name="connsiteX12-25" fmla="*/ 204540 w 295275"/>
                <a:gd name="connsiteY12-26" fmla="*/ 547 h 599179"/>
                <a:gd name="connsiteX13" fmla="*/ 207995 w 295275"/>
                <a:gd name="connsiteY13" fmla="*/ 0 h 599179"/>
                <a:gd name="connsiteX0-27" fmla="*/ 207995 w 295275"/>
                <a:gd name="connsiteY0-28" fmla="*/ 0 h 599179"/>
                <a:gd name="connsiteX1-29" fmla="*/ 218480 w 295275"/>
                <a:gd name="connsiteY1-30" fmla="*/ 17025 h 599179"/>
                <a:gd name="connsiteX2-31" fmla="*/ 263922 w 295275"/>
                <a:gd name="connsiteY2-32" fmla="*/ 59952 h 599179"/>
                <a:gd name="connsiteX3-33" fmla="*/ 275967 w 295275"/>
                <a:gd name="connsiteY3-34" fmla="*/ 66705 h 599179"/>
                <a:gd name="connsiteX4-35" fmla="*/ 258864 w 295275"/>
                <a:gd name="connsiteY4-36" fmla="*/ 77309 h 599179"/>
                <a:gd name="connsiteX5-37" fmla="*/ 164932 w 295275"/>
                <a:gd name="connsiteY5-38" fmla="*/ 229252 h 599179"/>
                <a:gd name="connsiteX6-39" fmla="*/ 152376 w 295275"/>
                <a:gd name="connsiteY6-40" fmla="*/ 303904 h 599179"/>
                <a:gd name="connsiteX7-41" fmla="*/ 295275 w 295275"/>
                <a:gd name="connsiteY7-42" fmla="*/ 303904 h 599179"/>
                <a:gd name="connsiteX8-43" fmla="*/ 295275 w 295275"/>
                <a:gd name="connsiteY8-44" fmla="*/ 599179 h 599179"/>
                <a:gd name="connsiteX9-45" fmla="*/ 0 w 295275"/>
                <a:gd name="connsiteY9-46" fmla="*/ 599179 h 599179"/>
                <a:gd name="connsiteX10-47" fmla="*/ 0 w 295275"/>
                <a:gd name="connsiteY10-48" fmla="*/ 303904 h 599179"/>
                <a:gd name="connsiteX11-49" fmla="*/ 5952 w 295275"/>
                <a:gd name="connsiteY11-50" fmla="*/ 269304 h 599179"/>
                <a:gd name="connsiteX12-51" fmla="*/ 204540 w 295275"/>
                <a:gd name="connsiteY12-52" fmla="*/ 547 h 599179"/>
                <a:gd name="connsiteX13-53" fmla="*/ 207995 w 295275"/>
                <a:gd name="connsiteY13-54" fmla="*/ 0 h 599179"/>
                <a:gd name="connsiteX0-55" fmla="*/ 207995 w 295275"/>
                <a:gd name="connsiteY0-56" fmla="*/ 0 h 599179"/>
                <a:gd name="connsiteX1-57" fmla="*/ 218480 w 295275"/>
                <a:gd name="connsiteY1-58" fmla="*/ 17025 h 599179"/>
                <a:gd name="connsiteX2-59" fmla="*/ 263922 w 295275"/>
                <a:gd name="connsiteY2-60" fmla="*/ 59952 h 599179"/>
                <a:gd name="connsiteX3-61" fmla="*/ 275967 w 295275"/>
                <a:gd name="connsiteY3-62" fmla="*/ 66705 h 599179"/>
                <a:gd name="connsiteX4-63" fmla="*/ 258864 w 295275"/>
                <a:gd name="connsiteY4-64" fmla="*/ 77309 h 599179"/>
                <a:gd name="connsiteX5-65" fmla="*/ 164932 w 295275"/>
                <a:gd name="connsiteY5-66" fmla="*/ 229252 h 599179"/>
                <a:gd name="connsiteX6-67" fmla="*/ 152376 w 295275"/>
                <a:gd name="connsiteY6-68" fmla="*/ 303904 h 599179"/>
                <a:gd name="connsiteX7-69" fmla="*/ 295275 w 295275"/>
                <a:gd name="connsiteY7-70" fmla="*/ 303904 h 599179"/>
                <a:gd name="connsiteX8-71" fmla="*/ 295275 w 295275"/>
                <a:gd name="connsiteY8-72" fmla="*/ 599179 h 599179"/>
                <a:gd name="connsiteX9-73" fmla="*/ 0 w 295275"/>
                <a:gd name="connsiteY9-74" fmla="*/ 599179 h 599179"/>
                <a:gd name="connsiteX10-75" fmla="*/ 0 w 295275"/>
                <a:gd name="connsiteY10-76" fmla="*/ 303904 h 599179"/>
                <a:gd name="connsiteX11-77" fmla="*/ 5952 w 295275"/>
                <a:gd name="connsiteY11-78" fmla="*/ 269304 h 599179"/>
                <a:gd name="connsiteX12-79" fmla="*/ 204540 w 295275"/>
                <a:gd name="connsiteY12-80" fmla="*/ 547 h 599179"/>
                <a:gd name="connsiteX13-81" fmla="*/ 207995 w 295275"/>
                <a:gd name="connsiteY13-82" fmla="*/ 0 h 599179"/>
                <a:gd name="connsiteX0-83" fmla="*/ 207995 w 295275"/>
                <a:gd name="connsiteY0-84" fmla="*/ 0 h 599179"/>
                <a:gd name="connsiteX1-85" fmla="*/ 218480 w 295275"/>
                <a:gd name="connsiteY1-86" fmla="*/ 17025 h 599179"/>
                <a:gd name="connsiteX2-87" fmla="*/ 263922 w 295275"/>
                <a:gd name="connsiteY2-88" fmla="*/ 59952 h 599179"/>
                <a:gd name="connsiteX3-89" fmla="*/ 275967 w 295275"/>
                <a:gd name="connsiteY3-90" fmla="*/ 66705 h 599179"/>
                <a:gd name="connsiteX4-91" fmla="*/ 258864 w 295275"/>
                <a:gd name="connsiteY4-92" fmla="*/ 77309 h 599179"/>
                <a:gd name="connsiteX5-93" fmla="*/ 152376 w 295275"/>
                <a:gd name="connsiteY5-94" fmla="*/ 303904 h 599179"/>
                <a:gd name="connsiteX6-95" fmla="*/ 295275 w 295275"/>
                <a:gd name="connsiteY6-96" fmla="*/ 303904 h 599179"/>
                <a:gd name="connsiteX7-97" fmla="*/ 295275 w 295275"/>
                <a:gd name="connsiteY7-98" fmla="*/ 599179 h 599179"/>
                <a:gd name="connsiteX8-99" fmla="*/ 0 w 295275"/>
                <a:gd name="connsiteY8-100" fmla="*/ 599179 h 599179"/>
                <a:gd name="connsiteX9-101" fmla="*/ 0 w 295275"/>
                <a:gd name="connsiteY9-102" fmla="*/ 303904 h 599179"/>
                <a:gd name="connsiteX10-103" fmla="*/ 5952 w 295275"/>
                <a:gd name="connsiteY10-104" fmla="*/ 269304 h 599179"/>
                <a:gd name="connsiteX11-105" fmla="*/ 204540 w 295275"/>
                <a:gd name="connsiteY11-106" fmla="*/ 547 h 599179"/>
                <a:gd name="connsiteX12-107" fmla="*/ 207995 w 295275"/>
                <a:gd name="connsiteY12-108" fmla="*/ 0 h 599179"/>
                <a:gd name="connsiteX0-109" fmla="*/ 207995 w 295275"/>
                <a:gd name="connsiteY0-110" fmla="*/ 0 h 599179"/>
                <a:gd name="connsiteX1-111" fmla="*/ 218480 w 295275"/>
                <a:gd name="connsiteY1-112" fmla="*/ 17025 h 599179"/>
                <a:gd name="connsiteX2-113" fmla="*/ 263922 w 295275"/>
                <a:gd name="connsiteY2-114" fmla="*/ 59952 h 599179"/>
                <a:gd name="connsiteX3-115" fmla="*/ 275967 w 295275"/>
                <a:gd name="connsiteY3-116" fmla="*/ 66705 h 599179"/>
                <a:gd name="connsiteX4-117" fmla="*/ 258864 w 295275"/>
                <a:gd name="connsiteY4-118" fmla="*/ 77309 h 599179"/>
                <a:gd name="connsiteX5-119" fmla="*/ 152376 w 295275"/>
                <a:gd name="connsiteY5-120" fmla="*/ 303904 h 599179"/>
                <a:gd name="connsiteX6-121" fmla="*/ 295275 w 295275"/>
                <a:gd name="connsiteY6-122" fmla="*/ 303904 h 599179"/>
                <a:gd name="connsiteX7-123" fmla="*/ 295275 w 295275"/>
                <a:gd name="connsiteY7-124" fmla="*/ 599179 h 599179"/>
                <a:gd name="connsiteX8-125" fmla="*/ 0 w 295275"/>
                <a:gd name="connsiteY8-126" fmla="*/ 599179 h 599179"/>
                <a:gd name="connsiteX9-127" fmla="*/ 0 w 295275"/>
                <a:gd name="connsiteY9-128" fmla="*/ 303904 h 599179"/>
                <a:gd name="connsiteX10-129" fmla="*/ 5952 w 295275"/>
                <a:gd name="connsiteY10-130" fmla="*/ 269304 h 599179"/>
                <a:gd name="connsiteX11-131" fmla="*/ 204540 w 295275"/>
                <a:gd name="connsiteY11-132" fmla="*/ 547 h 599179"/>
                <a:gd name="connsiteX12-133" fmla="*/ 207995 w 295275"/>
                <a:gd name="connsiteY12-134" fmla="*/ 0 h 599179"/>
                <a:gd name="connsiteX0-135" fmla="*/ 207995 w 295275"/>
                <a:gd name="connsiteY0-136" fmla="*/ 0 h 599179"/>
                <a:gd name="connsiteX1-137" fmla="*/ 218480 w 295275"/>
                <a:gd name="connsiteY1-138" fmla="*/ 17025 h 599179"/>
                <a:gd name="connsiteX2-139" fmla="*/ 263922 w 295275"/>
                <a:gd name="connsiteY2-140" fmla="*/ 59952 h 599179"/>
                <a:gd name="connsiteX3-141" fmla="*/ 275967 w 295275"/>
                <a:gd name="connsiteY3-142" fmla="*/ 66705 h 599179"/>
                <a:gd name="connsiteX4-143" fmla="*/ 152376 w 295275"/>
                <a:gd name="connsiteY4-144" fmla="*/ 303904 h 599179"/>
                <a:gd name="connsiteX5-145" fmla="*/ 295275 w 295275"/>
                <a:gd name="connsiteY5-146" fmla="*/ 303904 h 599179"/>
                <a:gd name="connsiteX6-147" fmla="*/ 295275 w 295275"/>
                <a:gd name="connsiteY6-148" fmla="*/ 599179 h 599179"/>
                <a:gd name="connsiteX7-149" fmla="*/ 0 w 295275"/>
                <a:gd name="connsiteY7-150" fmla="*/ 599179 h 599179"/>
                <a:gd name="connsiteX8-151" fmla="*/ 0 w 295275"/>
                <a:gd name="connsiteY8-152" fmla="*/ 303904 h 599179"/>
                <a:gd name="connsiteX9-153" fmla="*/ 5952 w 295275"/>
                <a:gd name="connsiteY9-154" fmla="*/ 269304 h 599179"/>
                <a:gd name="connsiteX10-155" fmla="*/ 204540 w 295275"/>
                <a:gd name="connsiteY10-156" fmla="*/ 547 h 599179"/>
                <a:gd name="connsiteX11-157" fmla="*/ 207995 w 295275"/>
                <a:gd name="connsiteY11-158" fmla="*/ 0 h 599179"/>
                <a:gd name="connsiteX0-159" fmla="*/ 207995 w 295275"/>
                <a:gd name="connsiteY0-160" fmla="*/ 0 h 599179"/>
                <a:gd name="connsiteX1-161" fmla="*/ 218480 w 295275"/>
                <a:gd name="connsiteY1-162" fmla="*/ 17025 h 599179"/>
                <a:gd name="connsiteX2-163" fmla="*/ 263922 w 295275"/>
                <a:gd name="connsiteY2-164" fmla="*/ 59952 h 599179"/>
                <a:gd name="connsiteX3-165" fmla="*/ 275967 w 295275"/>
                <a:gd name="connsiteY3-166" fmla="*/ 66705 h 599179"/>
                <a:gd name="connsiteX4-167" fmla="*/ 152376 w 295275"/>
                <a:gd name="connsiteY4-168" fmla="*/ 303904 h 599179"/>
                <a:gd name="connsiteX5-169" fmla="*/ 295275 w 295275"/>
                <a:gd name="connsiteY5-170" fmla="*/ 303904 h 599179"/>
                <a:gd name="connsiteX6-171" fmla="*/ 295275 w 295275"/>
                <a:gd name="connsiteY6-172" fmla="*/ 599179 h 599179"/>
                <a:gd name="connsiteX7-173" fmla="*/ 0 w 295275"/>
                <a:gd name="connsiteY7-174" fmla="*/ 599179 h 599179"/>
                <a:gd name="connsiteX8-175" fmla="*/ 0 w 295275"/>
                <a:gd name="connsiteY8-176" fmla="*/ 303904 h 599179"/>
                <a:gd name="connsiteX9-177" fmla="*/ 5952 w 295275"/>
                <a:gd name="connsiteY9-178" fmla="*/ 269304 h 599179"/>
                <a:gd name="connsiteX10-179" fmla="*/ 204540 w 295275"/>
                <a:gd name="connsiteY10-180" fmla="*/ 547 h 599179"/>
                <a:gd name="connsiteX11-181" fmla="*/ 207995 w 295275"/>
                <a:gd name="connsiteY11-182" fmla="*/ 0 h 599179"/>
                <a:gd name="connsiteX0-183" fmla="*/ 207995 w 295275"/>
                <a:gd name="connsiteY0-184" fmla="*/ 0 h 599179"/>
                <a:gd name="connsiteX1-185" fmla="*/ 218480 w 295275"/>
                <a:gd name="connsiteY1-186" fmla="*/ 17025 h 599179"/>
                <a:gd name="connsiteX2-187" fmla="*/ 263922 w 295275"/>
                <a:gd name="connsiteY2-188" fmla="*/ 59952 h 599179"/>
                <a:gd name="connsiteX3-189" fmla="*/ 275967 w 295275"/>
                <a:gd name="connsiteY3-190" fmla="*/ 66705 h 599179"/>
                <a:gd name="connsiteX4-191" fmla="*/ 152376 w 295275"/>
                <a:gd name="connsiteY4-192" fmla="*/ 303904 h 599179"/>
                <a:gd name="connsiteX5-193" fmla="*/ 295275 w 295275"/>
                <a:gd name="connsiteY5-194" fmla="*/ 303904 h 599179"/>
                <a:gd name="connsiteX6-195" fmla="*/ 295275 w 295275"/>
                <a:gd name="connsiteY6-196" fmla="*/ 599179 h 599179"/>
                <a:gd name="connsiteX7-197" fmla="*/ 0 w 295275"/>
                <a:gd name="connsiteY7-198" fmla="*/ 599179 h 599179"/>
                <a:gd name="connsiteX8-199" fmla="*/ 0 w 295275"/>
                <a:gd name="connsiteY8-200" fmla="*/ 303904 h 599179"/>
                <a:gd name="connsiteX9-201" fmla="*/ 5952 w 295275"/>
                <a:gd name="connsiteY9-202" fmla="*/ 269304 h 599179"/>
                <a:gd name="connsiteX10-203" fmla="*/ 204540 w 295275"/>
                <a:gd name="connsiteY10-204" fmla="*/ 547 h 599179"/>
                <a:gd name="connsiteX11-205" fmla="*/ 207995 w 295275"/>
                <a:gd name="connsiteY11-206" fmla="*/ 0 h 599179"/>
                <a:gd name="connsiteX0-207" fmla="*/ 207995 w 295275"/>
                <a:gd name="connsiteY0-208" fmla="*/ 0 h 599179"/>
                <a:gd name="connsiteX1-209" fmla="*/ 218480 w 295275"/>
                <a:gd name="connsiteY1-210" fmla="*/ 17025 h 599179"/>
                <a:gd name="connsiteX2-211" fmla="*/ 263922 w 295275"/>
                <a:gd name="connsiteY2-212" fmla="*/ 59952 h 599179"/>
                <a:gd name="connsiteX3-213" fmla="*/ 275967 w 295275"/>
                <a:gd name="connsiteY3-214" fmla="*/ 66705 h 599179"/>
                <a:gd name="connsiteX4-215" fmla="*/ 152376 w 295275"/>
                <a:gd name="connsiteY4-216" fmla="*/ 303904 h 599179"/>
                <a:gd name="connsiteX5-217" fmla="*/ 295275 w 295275"/>
                <a:gd name="connsiteY5-218" fmla="*/ 303904 h 599179"/>
                <a:gd name="connsiteX6-219" fmla="*/ 295275 w 295275"/>
                <a:gd name="connsiteY6-220" fmla="*/ 599179 h 599179"/>
                <a:gd name="connsiteX7-221" fmla="*/ 0 w 295275"/>
                <a:gd name="connsiteY7-222" fmla="*/ 599179 h 599179"/>
                <a:gd name="connsiteX8-223" fmla="*/ 0 w 295275"/>
                <a:gd name="connsiteY8-224" fmla="*/ 303904 h 599179"/>
                <a:gd name="connsiteX9-225" fmla="*/ 5952 w 295275"/>
                <a:gd name="connsiteY9-226" fmla="*/ 269304 h 599179"/>
                <a:gd name="connsiteX10-227" fmla="*/ 204540 w 295275"/>
                <a:gd name="connsiteY10-228" fmla="*/ 547 h 599179"/>
                <a:gd name="connsiteX11-229" fmla="*/ 207995 w 295275"/>
                <a:gd name="connsiteY11-230" fmla="*/ 0 h 599179"/>
                <a:gd name="connsiteX0-231" fmla="*/ 207995 w 295275"/>
                <a:gd name="connsiteY0-232" fmla="*/ 0 h 599179"/>
                <a:gd name="connsiteX1-233" fmla="*/ 218480 w 295275"/>
                <a:gd name="connsiteY1-234" fmla="*/ 17025 h 599179"/>
                <a:gd name="connsiteX2-235" fmla="*/ 263922 w 295275"/>
                <a:gd name="connsiteY2-236" fmla="*/ 59952 h 599179"/>
                <a:gd name="connsiteX3-237" fmla="*/ 275967 w 295275"/>
                <a:gd name="connsiteY3-238" fmla="*/ 66705 h 599179"/>
                <a:gd name="connsiteX4-239" fmla="*/ 152376 w 295275"/>
                <a:gd name="connsiteY4-240" fmla="*/ 303904 h 599179"/>
                <a:gd name="connsiteX5-241" fmla="*/ 295275 w 295275"/>
                <a:gd name="connsiteY5-242" fmla="*/ 303904 h 599179"/>
                <a:gd name="connsiteX6-243" fmla="*/ 295275 w 295275"/>
                <a:gd name="connsiteY6-244" fmla="*/ 599179 h 599179"/>
                <a:gd name="connsiteX7-245" fmla="*/ 0 w 295275"/>
                <a:gd name="connsiteY7-246" fmla="*/ 599179 h 599179"/>
                <a:gd name="connsiteX8-247" fmla="*/ 0 w 295275"/>
                <a:gd name="connsiteY8-248" fmla="*/ 303904 h 599179"/>
                <a:gd name="connsiteX9-249" fmla="*/ 204540 w 295275"/>
                <a:gd name="connsiteY9-250" fmla="*/ 547 h 599179"/>
                <a:gd name="connsiteX10-251" fmla="*/ 207995 w 295275"/>
                <a:gd name="connsiteY10-252" fmla="*/ 0 h 599179"/>
                <a:gd name="connsiteX0-253" fmla="*/ 207995 w 295275"/>
                <a:gd name="connsiteY0-254" fmla="*/ 0 h 599179"/>
                <a:gd name="connsiteX1-255" fmla="*/ 218480 w 295275"/>
                <a:gd name="connsiteY1-256" fmla="*/ 17025 h 599179"/>
                <a:gd name="connsiteX2-257" fmla="*/ 263922 w 295275"/>
                <a:gd name="connsiteY2-258" fmla="*/ 59952 h 599179"/>
                <a:gd name="connsiteX3-259" fmla="*/ 275967 w 295275"/>
                <a:gd name="connsiteY3-260" fmla="*/ 66705 h 599179"/>
                <a:gd name="connsiteX4-261" fmla="*/ 152376 w 295275"/>
                <a:gd name="connsiteY4-262" fmla="*/ 303904 h 599179"/>
                <a:gd name="connsiteX5-263" fmla="*/ 295275 w 295275"/>
                <a:gd name="connsiteY5-264" fmla="*/ 303904 h 599179"/>
                <a:gd name="connsiteX6-265" fmla="*/ 295275 w 295275"/>
                <a:gd name="connsiteY6-266" fmla="*/ 599179 h 599179"/>
                <a:gd name="connsiteX7-267" fmla="*/ 0 w 295275"/>
                <a:gd name="connsiteY7-268" fmla="*/ 599179 h 599179"/>
                <a:gd name="connsiteX8-269" fmla="*/ 0 w 295275"/>
                <a:gd name="connsiteY8-270" fmla="*/ 303904 h 599179"/>
                <a:gd name="connsiteX9-271" fmla="*/ 204540 w 295275"/>
                <a:gd name="connsiteY9-272" fmla="*/ 547 h 599179"/>
                <a:gd name="connsiteX10-273" fmla="*/ 207995 w 295275"/>
                <a:gd name="connsiteY10-274" fmla="*/ 0 h 599179"/>
                <a:gd name="connsiteX0-275" fmla="*/ 207995 w 295275"/>
                <a:gd name="connsiteY0-276" fmla="*/ 0 h 599179"/>
                <a:gd name="connsiteX1-277" fmla="*/ 218480 w 295275"/>
                <a:gd name="connsiteY1-278" fmla="*/ 17025 h 599179"/>
                <a:gd name="connsiteX2-279" fmla="*/ 263922 w 295275"/>
                <a:gd name="connsiteY2-280" fmla="*/ 59952 h 599179"/>
                <a:gd name="connsiteX3-281" fmla="*/ 275967 w 295275"/>
                <a:gd name="connsiteY3-282" fmla="*/ 66705 h 599179"/>
                <a:gd name="connsiteX4-283" fmla="*/ 152376 w 295275"/>
                <a:gd name="connsiteY4-284" fmla="*/ 303904 h 599179"/>
                <a:gd name="connsiteX5-285" fmla="*/ 295275 w 295275"/>
                <a:gd name="connsiteY5-286" fmla="*/ 303904 h 599179"/>
                <a:gd name="connsiteX6-287" fmla="*/ 295275 w 295275"/>
                <a:gd name="connsiteY6-288" fmla="*/ 599179 h 599179"/>
                <a:gd name="connsiteX7-289" fmla="*/ 0 w 295275"/>
                <a:gd name="connsiteY7-290" fmla="*/ 599179 h 599179"/>
                <a:gd name="connsiteX8-291" fmla="*/ 0 w 295275"/>
                <a:gd name="connsiteY8-292" fmla="*/ 303904 h 599179"/>
                <a:gd name="connsiteX9-293" fmla="*/ 207995 w 295275"/>
                <a:gd name="connsiteY9-294" fmla="*/ 0 h 599179"/>
                <a:gd name="connsiteX0-295" fmla="*/ 207995 w 295275"/>
                <a:gd name="connsiteY0-296" fmla="*/ 0 h 599179"/>
                <a:gd name="connsiteX1-297" fmla="*/ 218480 w 295275"/>
                <a:gd name="connsiteY1-298" fmla="*/ 17025 h 599179"/>
                <a:gd name="connsiteX2-299" fmla="*/ 263922 w 295275"/>
                <a:gd name="connsiteY2-300" fmla="*/ 59952 h 599179"/>
                <a:gd name="connsiteX3-301" fmla="*/ 275967 w 295275"/>
                <a:gd name="connsiteY3-302" fmla="*/ 66705 h 599179"/>
                <a:gd name="connsiteX4-303" fmla="*/ 152376 w 295275"/>
                <a:gd name="connsiteY4-304" fmla="*/ 303904 h 599179"/>
                <a:gd name="connsiteX5-305" fmla="*/ 295275 w 295275"/>
                <a:gd name="connsiteY5-306" fmla="*/ 303904 h 599179"/>
                <a:gd name="connsiteX6-307" fmla="*/ 295275 w 295275"/>
                <a:gd name="connsiteY6-308" fmla="*/ 599179 h 599179"/>
                <a:gd name="connsiteX7-309" fmla="*/ 0 w 295275"/>
                <a:gd name="connsiteY7-310" fmla="*/ 599179 h 599179"/>
                <a:gd name="connsiteX8-311" fmla="*/ 0 w 295275"/>
                <a:gd name="connsiteY8-312" fmla="*/ 303904 h 599179"/>
                <a:gd name="connsiteX9-313" fmla="*/ 207995 w 295275"/>
                <a:gd name="connsiteY9-314" fmla="*/ 0 h 599179"/>
                <a:gd name="connsiteX0-315" fmla="*/ 207995 w 295275"/>
                <a:gd name="connsiteY0-316" fmla="*/ 0 h 599179"/>
                <a:gd name="connsiteX1-317" fmla="*/ 218480 w 295275"/>
                <a:gd name="connsiteY1-318" fmla="*/ 17025 h 599179"/>
                <a:gd name="connsiteX2-319" fmla="*/ 263922 w 295275"/>
                <a:gd name="connsiteY2-320" fmla="*/ 59952 h 599179"/>
                <a:gd name="connsiteX3-321" fmla="*/ 275967 w 295275"/>
                <a:gd name="connsiteY3-322" fmla="*/ 66705 h 599179"/>
                <a:gd name="connsiteX4-323" fmla="*/ 152376 w 295275"/>
                <a:gd name="connsiteY4-324" fmla="*/ 303904 h 599179"/>
                <a:gd name="connsiteX5-325" fmla="*/ 295275 w 295275"/>
                <a:gd name="connsiteY5-326" fmla="*/ 303904 h 599179"/>
                <a:gd name="connsiteX6-327" fmla="*/ 295275 w 295275"/>
                <a:gd name="connsiteY6-328" fmla="*/ 599179 h 599179"/>
                <a:gd name="connsiteX7-329" fmla="*/ 0 w 295275"/>
                <a:gd name="connsiteY7-330" fmla="*/ 599179 h 599179"/>
                <a:gd name="connsiteX8-331" fmla="*/ 0 w 295275"/>
                <a:gd name="connsiteY8-332" fmla="*/ 303904 h 599179"/>
                <a:gd name="connsiteX9-333" fmla="*/ 207995 w 295275"/>
                <a:gd name="connsiteY9-334" fmla="*/ 0 h 599179"/>
                <a:gd name="connsiteX0-335" fmla="*/ 207995 w 295275"/>
                <a:gd name="connsiteY0-336" fmla="*/ 0 h 599179"/>
                <a:gd name="connsiteX1-337" fmla="*/ 218480 w 295275"/>
                <a:gd name="connsiteY1-338" fmla="*/ 17025 h 599179"/>
                <a:gd name="connsiteX2-339" fmla="*/ 263922 w 295275"/>
                <a:gd name="connsiteY2-340" fmla="*/ 59952 h 599179"/>
                <a:gd name="connsiteX3-341" fmla="*/ 275967 w 295275"/>
                <a:gd name="connsiteY3-342" fmla="*/ 66705 h 599179"/>
                <a:gd name="connsiteX4-343" fmla="*/ 152376 w 295275"/>
                <a:gd name="connsiteY4-344" fmla="*/ 303904 h 599179"/>
                <a:gd name="connsiteX5-345" fmla="*/ 295275 w 295275"/>
                <a:gd name="connsiteY5-346" fmla="*/ 303904 h 599179"/>
                <a:gd name="connsiteX6-347" fmla="*/ 295275 w 295275"/>
                <a:gd name="connsiteY6-348" fmla="*/ 599179 h 599179"/>
                <a:gd name="connsiteX7-349" fmla="*/ 0 w 295275"/>
                <a:gd name="connsiteY7-350" fmla="*/ 599179 h 599179"/>
                <a:gd name="connsiteX8-351" fmla="*/ 0 w 295275"/>
                <a:gd name="connsiteY8-352" fmla="*/ 303904 h 599179"/>
                <a:gd name="connsiteX9-353" fmla="*/ 207995 w 295275"/>
                <a:gd name="connsiteY9-354" fmla="*/ 0 h 599179"/>
                <a:gd name="connsiteX0-355" fmla="*/ 207995 w 295275"/>
                <a:gd name="connsiteY0-356" fmla="*/ 0 h 599179"/>
                <a:gd name="connsiteX1-357" fmla="*/ 218480 w 295275"/>
                <a:gd name="connsiteY1-358" fmla="*/ 17025 h 599179"/>
                <a:gd name="connsiteX2-359" fmla="*/ 263922 w 295275"/>
                <a:gd name="connsiteY2-360" fmla="*/ 59952 h 599179"/>
                <a:gd name="connsiteX3-361" fmla="*/ 275967 w 295275"/>
                <a:gd name="connsiteY3-362" fmla="*/ 66705 h 599179"/>
                <a:gd name="connsiteX4-363" fmla="*/ 152376 w 295275"/>
                <a:gd name="connsiteY4-364" fmla="*/ 303904 h 599179"/>
                <a:gd name="connsiteX5-365" fmla="*/ 295275 w 295275"/>
                <a:gd name="connsiteY5-366" fmla="*/ 303904 h 599179"/>
                <a:gd name="connsiteX6-367" fmla="*/ 295275 w 295275"/>
                <a:gd name="connsiteY6-368" fmla="*/ 599179 h 599179"/>
                <a:gd name="connsiteX7-369" fmla="*/ 0 w 295275"/>
                <a:gd name="connsiteY7-370" fmla="*/ 599179 h 599179"/>
                <a:gd name="connsiteX8-371" fmla="*/ 0 w 295275"/>
                <a:gd name="connsiteY8-372" fmla="*/ 303904 h 599179"/>
                <a:gd name="connsiteX9-373" fmla="*/ 207995 w 295275"/>
                <a:gd name="connsiteY9-374" fmla="*/ 0 h 599179"/>
                <a:gd name="connsiteX0-375" fmla="*/ 207995 w 295275"/>
                <a:gd name="connsiteY0-376" fmla="*/ 0 h 599179"/>
                <a:gd name="connsiteX1-377" fmla="*/ 218480 w 295275"/>
                <a:gd name="connsiteY1-378" fmla="*/ 17025 h 599179"/>
                <a:gd name="connsiteX2-379" fmla="*/ 263922 w 295275"/>
                <a:gd name="connsiteY2-380" fmla="*/ 59952 h 599179"/>
                <a:gd name="connsiteX3-381" fmla="*/ 275967 w 295275"/>
                <a:gd name="connsiteY3-382" fmla="*/ 66705 h 599179"/>
                <a:gd name="connsiteX4-383" fmla="*/ 152376 w 295275"/>
                <a:gd name="connsiteY4-384" fmla="*/ 303904 h 599179"/>
                <a:gd name="connsiteX5-385" fmla="*/ 295275 w 295275"/>
                <a:gd name="connsiteY5-386" fmla="*/ 303904 h 599179"/>
                <a:gd name="connsiteX6-387" fmla="*/ 295275 w 295275"/>
                <a:gd name="connsiteY6-388" fmla="*/ 599179 h 599179"/>
                <a:gd name="connsiteX7-389" fmla="*/ 0 w 295275"/>
                <a:gd name="connsiteY7-390" fmla="*/ 599179 h 599179"/>
                <a:gd name="connsiteX8-391" fmla="*/ 0 w 295275"/>
                <a:gd name="connsiteY8-392" fmla="*/ 303904 h 599179"/>
                <a:gd name="connsiteX9-393" fmla="*/ 207995 w 295275"/>
                <a:gd name="connsiteY9-394" fmla="*/ 0 h 599179"/>
                <a:gd name="connsiteX0-395" fmla="*/ 207995 w 295275"/>
                <a:gd name="connsiteY0-396" fmla="*/ 0 h 599179"/>
                <a:gd name="connsiteX1-397" fmla="*/ 218480 w 295275"/>
                <a:gd name="connsiteY1-398" fmla="*/ 17025 h 599179"/>
                <a:gd name="connsiteX2-399" fmla="*/ 263922 w 295275"/>
                <a:gd name="connsiteY2-400" fmla="*/ 59952 h 599179"/>
                <a:gd name="connsiteX3-401" fmla="*/ 275967 w 295275"/>
                <a:gd name="connsiteY3-402" fmla="*/ 66705 h 599179"/>
                <a:gd name="connsiteX4-403" fmla="*/ 152376 w 295275"/>
                <a:gd name="connsiteY4-404" fmla="*/ 303904 h 599179"/>
                <a:gd name="connsiteX5-405" fmla="*/ 295275 w 295275"/>
                <a:gd name="connsiteY5-406" fmla="*/ 303904 h 599179"/>
                <a:gd name="connsiteX6-407" fmla="*/ 295275 w 295275"/>
                <a:gd name="connsiteY6-408" fmla="*/ 599179 h 599179"/>
                <a:gd name="connsiteX7-409" fmla="*/ 0 w 295275"/>
                <a:gd name="connsiteY7-410" fmla="*/ 599179 h 599179"/>
                <a:gd name="connsiteX8-411" fmla="*/ 0 w 295275"/>
                <a:gd name="connsiteY8-412" fmla="*/ 303904 h 599179"/>
                <a:gd name="connsiteX9-413" fmla="*/ 207995 w 295275"/>
                <a:gd name="connsiteY9-414" fmla="*/ 0 h 599179"/>
                <a:gd name="connsiteX0-415" fmla="*/ 207995 w 295275"/>
                <a:gd name="connsiteY0-416" fmla="*/ 0 h 599179"/>
                <a:gd name="connsiteX1-417" fmla="*/ 218480 w 295275"/>
                <a:gd name="connsiteY1-418" fmla="*/ 17025 h 599179"/>
                <a:gd name="connsiteX2-419" fmla="*/ 263922 w 295275"/>
                <a:gd name="connsiteY2-420" fmla="*/ 59952 h 599179"/>
                <a:gd name="connsiteX3-421" fmla="*/ 275967 w 295275"/>
                <a:gd name="connsiteY3-422" fmla="*/ 66705 h 599179"/>
                <a:gd name="connsiteX4-423" fmla="*/ 152376 w 295275"/>
                <a:gd name="connsiteY4-424" fmla="*/ 303904 h 599179"/>
                <a:gd name="connsiteX5-425" fmla="*/ 295275 w 295275"/>
                <a:gd name="connsiteY5-426" fmla="*/ 303904 h 599179"/>
                <a:gd name="connsiteX6-427" fmla="*/ 295275 w 295275"/>
                <a:gd name="connsiteY6-428" fmla="*/ 599179 h 599179"/>
                <a:gd name="connsiteX7-429" fmla="*/ 0 w 295275"/>
                <a:gd name="connsiteY7-430" fmla="*/ 599179 h 599179"/>
                <a:gd name="connsiteX8-431" fmla="*/ 0 w 295275"/>
                <a:gd name="connsiteY8-432" fmla="*/ 334942 h 599179"/>
                <a:gd name="connsiteX9-433" fmla="*/ 207995 w 295275"/>
                <a:gd name="connsiteY9-434" fmla="*/ 0 h 599179"/>
                <a:gd name="connsiteX0-435" fmla="*/ 207995 w 295275"/>
                <a:gd name="connsiteY0-436" fmla="*/ 0 h 599179"/>
                <a:gd name="connsiteX1-437" fmla="*/ 218480 w 295275"/>
                <a:gd name="connsiteY1-438" fmla="*/ 17025 h 599179"/>
                <a:gd name="connsiteX2-439" fmla="*/ 263922 w 295275"/>
                <a:gd name="connsiteY2-440" fmla="*/ 59952 h 599179"/>
                <a:gd name="connsiteX3-441" fmla="*/ 275967 w 295275"/>
                <a:gd name="connsiteY3-442" fmla="*/ 66705 h 599179"/>
                <a:gd name="connsiteX4-443" fmla="*/ 152376 w 295275"/>
                <a:gd name="connsiteY4-444" fmla="*/ 303904 h 599179"/>
                <a:gd name="connsiteX5-445" fmla="*/ 295275 w 295275"/>
                <a:gd name="connsiteY5-446" fmla="*/ 303904 h 599179"/>
                <a:gd name="connsiteX6-447" fmla="*/ 295275 w 295275"/>
                <a:gd name="connsiteY6-448" fmla="*/ 599179 h 599179"/>
                <a:gd name="connsiteX7-449" fmla="*/ 0 w 295275"/>
                <a:gd name="connsiteY7-450" fmla="*/ 599179 h 599179"/>
                <a:gd name="connsiteX8-451" fmla="*/ 0 w 295275"/>
                <a:gd name="connsiteY8-452" fmla="*/ 334942 h 599179"/>
                <a:gd name="connsiteX9-453" fmla="*/ 207995 w 295275"/>
                <a:gd name="connsiteY9-454" fmla="*/ 0 h 599179"/>
                <a:gd name="connsiteX0-455" fmla="*/ 207995 w 295275"/>
                <a:gd name="connsiteY0-456" fmla="*/ 0 h 599179"/>
                <a:gd name="connsiteX1-457" fmla="*/ 218480 w 295275"/>
                <a:gd name="connsiteY1-458" fmla="*/ 17025 h 599179"/>
                <a:gd name="connsiteX2-459" fmla="*/ 263922 w 295275"/>
                <a:gd name="connsiteY2-460" fmla="*/ 59952 h 599179"/>
                <a:gd name="connsiteX3-461" fmla="*/ 275967 w 295275"/>
                <a:gd name="connsiteY3-462" fmla="*/ 66705 h 599179"/>
                <a:gd name="connsiteX4-463" fmla="*/ 152376 w 295275"/>
                <a:gd name="connsiteY4-464" fmla="*/ 303904 h 599179"/>
                <a:gd name="connsiteX5-465" fmla="*/ 295275 w 295275"/>
                <a:gd name="connsiteY5-466" fmla="*/ 303904 h 599179"/>
                <a:gd name="connsiteX6-467" fmla="*/ 295275 w 295275"/>
                <a:gd name="connsiteY6-468" fmla="*/ 599179 h 599179"/>
                <a:gd name="connsiteX7-469" fmla="*/ 0 w 295275"/>
                <a:gd name="connsiteY7-470" fmla="*/ 599179 h 599179"/>
                <a:gd name="connsiteX8-471" fmla="*/ 0 w 295275"/>
                <a:gd name="connsiteY8-472" fmla="*/ 334942 h 599179"/>
                <a:gd name="connsiteX9-473" fmla="*/ 207995 w 295275"/>
                <a:gd name="connsiteY9-474" fmla="*/ 0 h 59917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295275" h="599179">
                  <a:moveTo>
                    <a:pt x="207995" y="0"/>
                  </a:moveTo>
                  <a:lnTo>
                    <a:pt x="218480" y="17025"/>
                  </a:lnTo>
                  <a:cubicBezTo>
                    <a:pt x="231034" y="32364"/>
                    <a:pt x="246314" y="46986"/>
                    <a:pt x="263922" y="59952"/>
                  </a:cubicBezTo>
                  <a:lnTo>
                    <a:pt x="275967" y="66705"/>
                  </a:lnTo>
                  <a:cubicBezTo>
                    <a:pt x="274744" y="66607"/>
                    <a:pt x="166924" y="148026"/>
                    <a:pt x="152376" y="303904"/>
                  </a:cubicBezTo>
                  <a:lnTo>
                    <a:pt x="295275" y="303904"/>
                  </a:lnTo>
                  <a:lnTo>
                    <a:pt x="295275" y="599179"/>
                  </a:lnTo>
                  <a:lnTo>
                    <a:pt x="0" y="599179"/>
                  </a:lnTo>
                  <a:lnTo>
                    <a:pt x="0" y="334942"/>
                  </a:lnTo>
                  <a:cubicBezTo>
                    <a:pt x="10368" y="113589"/>
                    <a:pt x="207637" y="2353"/>
                    <a:pt x="207995" y="0"/>
                  </a:cubicBezTo>
                  <a:close/>
                </a:path>
              </a:pathLst>
            </a:custGeom>
            <a:solidFill>
              <a:schemeClr val="lt1">
                <a:lumMod val="95000"/>
              </a:schemeClr>
            </a:solidFill>
            <a:ln w="28575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zh-CN" altLang="en-US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3" name="任意多边形: 形状 12"/>
            <p:cNvSpPr>
              <a:spLocks noChangeAspect="1"/>
            </p:cNvSpPr>
            <p:nvPr>
              <p:custDataLst>
                <p:tags r:id="rId8"/>
              </p:custDataLst>
            </p:nvPr>
          </p:nvSpPr>
          <p:spPr>
            <a:xfrm>
              <a:off x="1581018" y="1347856"/>
              <a:ext cx="311295" cy="631688"/>
            </a:xfrm>
            <a:custGeom>
              <a:avLst/>
              <a:gdLst>
                <a:gd name="connsiteX0" fmla="*/ 207995 w 295275"/>
                <a:gd name="connsiteY0" fmla="*/ 0 h 599179"/>
                <a:gd name="connsiteX1" fmla="*/ 218480 w 295275"/>
                <a:gd name="connsiteY1" fmla="*/ 17025 h 599179"/>
                <a:gd name="connsiteX2" fmla="*/ 263922 w 295275"/>
                <a:gd name="connsiteY2" fmla="*/ 59952 h 599179"/>
                <a:gd name="connsiteX3" fmla="*/ 275967 w 295275"/>
                <a:gd name="connsiteY3" fmla="*/ 66705 h 599179"/>
                <a:gd name="connsiteX4" fmla="*/ 258864 w 295275"/>
                <a:gd name="connsiteY4" fmla="*/ 77309 h 599179"/>
                <a:gd name="connsiteX5" fmla="*/ 164932 w 295275"/>
                <a:gd name="connsiteY5" fmla="*/ 229252 h 599179"/>
                <a:gd name="connsiteX6" fmla="*/ 145322 w 295275"/>
                <a:gd name="connsiteY6" fmla="*/ 303904 h 599179"/>
                <a:gd name="connsiteX7" fmla="*/ 295275 w 295275"/>
                <a:gd name="connsiteY7" fmla="*/ 303904 h 599179"/>
                <a:gd name="connsiteX8" fmla="*/ 295275 w 295275"/>
                <a:gd name="connsiteY8" fmla="*/ 599179 h 599179"/>
                <a:gd name="connsiteX9" fmla="*/ 0 w 295275"/>
                <a:gd name="connsiteY9" fmla="*/ 599179 h 599179"/>
                <a:gd name="connsiteX10" fmla="*/ 0 w 295275"/>
                <a:gd name="connsiteY10" fmla="*/ 303904 h 599179"/>
                <a:gd name="connsiteX11" fmla="*/ 5952 w 295275"/>
                <a:gd name="connsiteY11" fmla="*/ 269304 h 599179"/>
                <a:gd name="connsiteX12" fmla="*/ 204540 w 295275"/>
                <a:gd name="connsiteY12" fmla="*/ 547 h 599179"/>
                <a:gd name="connsiteX0-1" fmla="*/ 207995 w 295275"/>
                <a:gd name="connsiteY0-2" fmla="*/ 0 h 599179"/>
                <a:gd name="connsiteX1-3" fmla="*/ 218480 w 295275"/>
                <a:gd name="connsiteY1-4" fmla="*/ 17025 h 599179"/>
                <a:gd name="connsiteX2-5" fmla="*/ 263922 w 295275"/>
                <a:gd name="connsiteY2-6" fmla="*/ 59952 h 599179"/>
                <a:gd name="connsiteX3-7" fmla="*/ 275967 w 295275"/>
                <a:gd name="connsiteY3-8" fmla="*/ 66705 h 599179"/>
                <a:gd name="connsiteX4-9" fmla="*/ 258864 w 295275"/>
                <a:gd name="connsiteY4-10" fmla="*/ 77309 h 599179"/>
                <a:gd name="connsiteX5-11" fmla="*/ 164932 w 295275"/>
                <a:gd name="connsiteY5-12" fmla="*/ 229252 h 599179"/>
                <a:gd name="connsiteX6-13" fmla="*/ 152376 w 295275"/>
                <a:gd name="connsiteY6-14" fmla="*/ 303904 h 599179"/>
                <a:gd name="connsiteX7-15" fmla="*/ 295275 w 295275"/>
                <a:gd name="connsiteY7-16" fmla="*/ 303904 h 599179"/>
                <a:gd name="connsiteX8-17" fmla="*/ 295275 w 295275"/>
                <a:gd name="connsiteY8-18" fmla="*/ 599179 h 599179"/>
                <a:gd name="connsiteX9-19" fmla="*/ 0 w 295275"/>
                <a:gd name="connsiteY9-20" fmla="*/ 599179 h 599179"/>
                <a:gd name="connsiteX10-21" fmla="*/ 0 w 295275"/>
                <a:gd name="connsiteY10-22" fmla="*/ 303904 h 599179"/>
                <a:gd name="connsiteX11-23" fmla="*/ 5952 w 295275"/>
                <a:gd name="connsiteY11-24" fmla="*/ 269304 h 599179"/>
                <a:gd name="connsiteX12-25" fmla="*/ 204540 w 295275"/>
                <a:gd name="connsiteY12-26" fmla="*/ 547 h 599179"/>
                <a:gd name="connsiteX13" fmla="*/ 207995 w 295275"/>
                <a:gd name="connsiteY13" fmla="*/ 0 h 599179"/>
                <a:gd name="connsiteX0-27" fmla="*/ 207995 w 295275"/>
                <a:gd name="connsiteY0-28" fmla="*/ 0 h 599179"/>
                <a:gd name="connsiteX1-29" fmla="*/ 218480 w 295275"/>
                <a:gd name="connsiteY1-30" fmla="*/ 17025 h 599179"/>
                <a:gd name="connsiteX2-31" fmla="*/ 263922 w 295275"/>
                <a:gd name="connsiteY2-32" fmla="*/ 59952 h 599179"/>
                <a:gd name="connsiteX3-33" fmla="*/ 275967 w 295275"/>
                <a:gd name="connsiteY3-34" fmla="*/ 66705 h 599179"/>
                <a:gd name="connsiteX4-35" fmla="*/ 258864 w 295275"/>
                <a:gd name="connsiteY4-36" fmla="*/ 77309 h 599179"/>
                <a:gd name="connsiteX5-37" fmla="*/ 164932 w 295275"/>
                <a:gd name="connsiteY5-38" fmla="*/ 229252 h 599179"/>
                <a:gd name="connsiteX6-39" fmla="*/ 152376 w 295275"/>
                <a:gd name="connsiteY6-40" fmla="*/ 303904 h 599179"/>
                <a:gd name="connsiteX7-41" fmla="*/ 295275 w 295275"/>
                <a:gd name="connsiteY7-42" fmla="*/ 303904 h 599179"/>
                <a:gd name="connsiteX8-43" fmla="*/ 295275 w 295275"/>
                <a:gd name="connsiteY8-44" fmla="*/ 599179 h 599179"/>
                <a:gd name="connsiteX9-45" fmla="*/ 0 w 295275"/>
                <a:gd name="connsiteY9-46" fmla="*/ 599179 h 599179"/>
                <a:gd name="connsiteX10-47" fmla="*/ 0 w 295275"/>
                <a:gd name="connsiteY10-48" fmla="*/ 303904 h 599179"/>
                <a:gd name="connsiteX11-49" fmla="*/ 5952 w 295275"/>
                <a:gd name="connsiteY11-50" fmla="*/ 269304 h 599179"/>
                <a:gd name="connsiteX12-51" fmla="*/ 204540 w 295275"/>
                <a:gd name="connsiteY12-52" fmla="*/ 547 h 599179"/>
                <a:gd name="connsiteX13-53" fmla="*/ 207995 w 295275"/>
                <a:gd name="connsiteY13-54" fmla="*/ 0 h 599179"/>
                <a:gd name="connsiteX0-55" fmla="*/ 207995 w 295275"/>
                <a:gd name="connsiteY0-56" fmla="*/ 0 h 599179"/>
                <a:gd name="connsiteX1-57" fmla="*/ 218480 w 295275"/>
                <a:gd name="connsiteY1-58" fmla="*/ 17025 h 599179"/>
                <a:gd name="connsiteX2-59" fmla="*/ 263922 w 295275"/>
                <a:gd name="connsiteY2-60" fmla="*/ 59952 h 599179"/>
                <a:gd name="connsiteX3-61" fmla="*/ 275967 w 295275"/>
                <a:gd name="connsiteY3-62" fmla="*/ 66705 h 599179"/>
                <a:gd name="connsiteX4-63" fmla="*/ 258864 w 295275"/>
                <a:gd name="connsiteY4-64" fmla="*/ 77309 h 599179"/>
                <a:gd name="connsiteX5-65" fmla="*/ 164932 w 295275"/>
                <a:gd name="connsiteY5-66" fmla="*/ 229252 h 599179"/>
                <a:gd name="connsiteX6-67" fmla="*/ 152376 w 295275"/>
                <a:gd name="connsiteY6-68" fmla="*/ 303904 h 599179"/>
                <a:gd name="connsiteX7-69" fmla="*/ 295275 w 295275"/>
                <a:gd name="connsiteY7-70" fmla="*/ 303904 h 599179"/>
                <a:gd name="connsiteX8-71" fmla="*/ 295275 w 295275"/>
                <a:gd name="connsiteY8-72" fmla="*/ 599179 h 599179"/>
                <a:gd name="connsiteX9-73" fmla="*/ 0 w 295275"/>
                <a:gd name="connsiteY9-74" fmla="*/ 599179 h 599179"/>
                <a:gd name="connsiteX10-75" fmla="*/ 0 w 295275"/>
                <a:gd name="connsiteY10-76" fmla="*/ 303904 h 599179"/>
                <a:gd name="connsiteX11-77" fmla="*/ 5952 w 295275"/>
                <a:gd name="connsiteY11-78" fmla="*/ 269304 h 599179"/>
                <a:gd name="connsiteX12-79" fmla="*/ 204540 w 295275"/>
                <a:gd name="connsiteY12-80" fmla="*/ 547 h 599179"/>
                <a:gd name="connsiteX13-81" fmla="*/ 207995 w 295275"/>
                <a:gd name="connsiteY13-82" fmla="*/ 0 h 599179"/>
                <a:gd name="connsiteX0-83" fmla="*/ 207995 w 295275"/>
                <a:gd name="connsiteY0-84" fmla="*/ 0 h 599179"/>
                <a:gd name="connsiteX1-85" fmla="*/ 218480 w 295275"/>
                <a:gd name="connsiteY1-86" fmla="*/ 17025 h 599179"/>
                <a:gd name="connsiteX2-87" fmla="*/ 263922 w 295275"/>
                <a:gd name="connsiteY2-88" fmla="*/ 59952 h 599179"/>
                <a:gd name="connsiteX3-89" fmla="*/ 275967 w 295275"/>
                <a:gd name="connsiteY3-90" fmla="*/ 66705 h 599179"/>
                <a:gd name="connsiteX4-91" fmla="*/ 258864 w 295275"/>
                <a:gd name="connsiteY4-92" fmla="*/ 77309 h 599179"/>
                <a:gd name="connsiteX5-93" fmla="*/ 152376 w 295275"/>
                <a:gd name="connsiteY5-94" fmla="*/ 303904 h 599179"/>
                <a:gd name="connsiteX6-95" fmla="*/ 295275 w 295275"/>
                <a:gd name="connsiteY6-96" fmla="*/ 303904 h 599179"/>
                <a:gd name="connsiteX7-97" fmla="*/ 295275 w 295275"/>
                <a:gd name="connsiteY7-98" fmla="*/ 599179 h 599179"/>
                <a:gd name="connsiteX8-99" fmla="*/ 0 w 295275"/>
                <a:gd name="connsiteY8-100" fmla="*/ 599179 h 599179"/>
                <a:gd name="connsiteX9-101" fmla="*/ 0 w 295275"/>
                <a:gd name="connsiteY9-102" fmla="*/ 303904 h 599179"/>
                <a:gd name="connsiteX10-103" fmla="*/ 5952 w 295275"/>
                <a:gd name="connsiteY10-104" fmla="*/ 269304 h 599179"/>
                <a:gd name="connsiteX11-105" fmla="*/ 204540 w 295275"/>
                <a:gd name="connsiteY11-106" fmla="*/ 547 h 599179"/>
                <a:gd name="connsiteX12-107" fmla="*/ 207995 w 295275"/>
                <a:gd name="connsiteY12-108" fmla="*/ 0 h 599179"/>
                <a:gd name="connsiteX0-109" fmla="*/ 207995 w 295275"/>
                <a:gd name="connsiteY0-110" fmla="*/ 0 h 599179"/>
                <a:gd name="connsiteX1-111" fmla="*/ 218480 w 295275"/>
                <a:gd name="connsiteY1-112" fmla="*/ 17025 h 599179"/>
                <a:gd name="connsiteX2-113" fmla="*/ 263922 w 295275"/>
                <a:gd name="connsiteY2-114" fmla="*/ 59952 h 599179"/>
                <a:gd name="connsiteX3-115" fmla="*/ 275967 w 295275"/>
                <a:gd name="connsiteY3-116" fmla="*/ 66705 h 599179"/>
                <a:gd name="connsiteX4-117" fmla="*/ 258864 w 295275"/>
                <a:gd name="connsiteY4-118" fmla="*/ 77309 h 599179"/>
                <a:gd name="connsiteX5-119" fmla="*/ 152376 w 295275"/>
                <a:gd name="connsiteY5-120" fmla="*/ 303904 h 599179"/>
                <a:gd name="connsiteX6-121" fmla="*/ 295275 w 295275"/>
                <a:gd name="connsiteY6-122" fmla="*/ 303904 h 599179"/>
                <a:gd name="connsiteX7-123" fmla="*/ 295275 w 295275"/>
                <a:gd name="connsiteY7-124" fmla="*/ 599179 h 599179"/>
                <a:gd name="connsiteX8-125" fmla="*/ 0 w 295275"/>
                <a:gd name="connsiteY8-126" fmla="*/ 599179 h 599179"/>
                <a:gd name="connsiteX9-127" fmla="*/ 0 w 295275"/>
                <a:gd name="connsiteY9-128" fmla="*/ 303904 h 599179"/>
                <a:gd name="connsiteX10-129" fmla="*/ 5952 w 295275"/>
                <a:gd name="connsiteY10-130" fmla="*/ 269304 h 599179"/>
                <a:gd name="connsiteX11-131" fmla="*/ 204540 w 295275"/>
                <a:gd name="connsiteY11-132" fmla="*/ 547 h 599179"/>
                <a:gd name="connsiteX12-133" fmla="*/ 207995 w 295275"/>
                <a:gd name="connsiteY12-134" fmla="*/ 0 h 599179"/>
                <a:gd name="connsiteX0-135" fmla="*/ 207995 w 295275"/>
                <a:gd name="connsiteY0-136" fmla="*/ 0 h 599179"/>
                <a:gd name="connsiteX1-137" fmla="*/ 218480 w 295275"/>
                <a:gd name="connsiteY1-138" fmla="*/ 17025 h 599179"/>
                <a:gd name="connsiteX2-139" fmla="*/ 263922 w 295275"/>
                <a:gd name="connsiteY2-140" fmla="*/ 59952 h 599179"/>
                <a:gd name="connsiteX3-141" fmla="*/ 275967 w 295275"/>
                <a:gd name="connsiteY3-142" fmla="*/ 66705 h 599179"/>
                <a:gd name="connsiteX4-143" fmla="*/ 152376 w 295275"/>
                <a:gd name="connsiteY4-144" fmla="*/ 303904 h 599179"/>
                <a:gd name="connsiteX5-145" fmla="*/ 295275 w 295275"/>
                <a:gd name="connsiteY5-146" fmla="*/ 303904 h 599179"/>
                <a:gd name="connsiteX6-147" fmla="*/ 295275 w 295275"/>
                <a:gd name="connsiteY6-148" fmla="*/ 599179 h 599179"/>
                <a:gd name="connsiteX7-149" fmla="*/ 0 w 295275"/>
                <a:gd name="connsiteY7-150" fmla="*/ 599179 h 599179"/>
                <a:gd name="connsiteX8-151" fmla="*/ 0 w 295275"/>
                <a:gd name="connsiteY8-152" fmla="*/ 303904 h 599179"/>
                <a:gd name="connsiteX9-153" fmla="*/ 5952 w 295275"/>
                <a:gd name="connsiteY9-154" fmla="*/ 269304 h 599179"/>
                <a:gd name="connsiteX10-155" fmla="*/ 204540 w 295275"/>
                <a:gd name="connsiteY10-156" fmla="*/ 547 h 599179"/>
                <a:gd name="connsiteX11-157" fmla="*/ 207995 w 295275"/>
                <a:gd name="connsiteY11-158" fmla="*/ 0 h 599179"/>
                <a:gd name="connsiteX0-159" fmla="*/ 207995 w 295275"/>
                <a:gd name="connsiteY0-160" fmla="*/ 0 h 599179"/>
                <a:gd name="connsiteX1-161" fmla="*/ 218480 w 295275"/>
                <a:gd name="connsiteY1-162" fmla="*/ 17025 h 599179"/>
                <a:gd name="connsiteX2-163" fmla="*/ 263922 w 295275"/>
                <a:gd name="connsiteY2-164" fmla="*/ 59952 h 599179"/>
                <a:gd name="connsiteX3-165" fmla="*/ 275967 w 295275"/>
                <a:gd name="connsiteY3-166" fmla="*/ 66705 h 599179"/>
                <a:gd name="connsiteX4-167" fmla="*/ 152376 w 295275"/>
                <a:gd name="connsiteY4-168" fmla="*/ 303904 h 599179"/>
                <a:gd name="connsiteX5-169" fmla="*/ 295275 w 295275"/>
                <a:gd name="connsiteY5-170" fmla="*/ 303904 h 599179"/>
                <a:gd name="connsiteX6-171" fmla="*/ 295275 w 295275"/>
                <a:gd name="connsiteY6-172" fmla="*/ 599179 h 599179"/>
                <a:gd name="connsiteX7-173" fmla="*/ 0 w 295275"/>
                <a:gd name="connsiteY7-174" fmla="*/ 599179 h 599179"/>
                <a:gd name="connsiteX8-175" fmla="*/ 0 w 295275"/>
                <a:gd name="connsiteY8-176" fmla="*/ 303904 h 599179"/>
                <a:gd name="connsiteX9-177" fmla="*/ 5952 w 295275"/>
                <a:gd name="connsiteY9-178" fmla="*/ 269304 h 599179"/>
                <a:gd name="connsiteX10-179" fmla="*/ 204540 w 295275"/>
                <a:gd name="connsiteY10-180" fmla="*/ 547 h 599179"/>
                <a:gd name="connsiteX11-181" fmla="*/ 207995 w 295275"/>
                <a:gd name="connsiteY11-182" fmla="*/ 0 h 599179"/>
                <a:gd name="connsiteX0-183" fmla="*/ 207995 w 295275"/>
                <a:gd name="connsiteY0-184" fmla="*/ 0 h 599179"/>
                <a:gd name="connsiteX1-185" fmla="*/ 218480 w 295275"/>
                <a:gd name="connsiteY1-186" fmla="*/ 17025 h 599179"/>
                <a:gd name="connsiteX2-187" fmla="*/ 263922 w 295275"/>
                <a:gd name="connsiteY2-188" fmla="*/ 59952 h 599179"/>
                <a:gd name="connsiteX3-189" fmla="*/ 275967 w 295275"/>
                <a:gd name="connsiteY3-190" fmla="*/ 66705 h 599179"/>
                <a:gd name="connsiteX4-191" fmla="*/ 152376 w 295275"/>
                <a:gd name="connsiteY4-192" fmla="*/ 303904 h 599179"/>
                <a:gd name="connsiteX5-193" fmla="*/ 295275 w 295275"/>
                <a:gd name="connsiteY5-194" fmla="*/ 303904 h 599179"/>
                <a:gd name="connsiteX6-195" fmla="*/ 295275 w 295275"/>
                <a:gd name="connsiteY6-196" fmla="*/ 599179 h 599179"/>
                <a:gd name="connsiteX7-197" fmla="*/ 0 w 295275"/>
                <a:gd name="connsiteY7-198" fmla="*/ 599179 h 599179"/>
                <a:gd name="connsiteX8-199" fmla="*/ 0 w 295275"/>
                <a:gd name="connsiteY8-200" fmla="*/ 303904 h 599179"/>
                <a:gd name="connsiteX9-201" fmla="*/ 5952 w 295275"/>
                <a:gd name="connsiteY9-202" fmla="*/ 269304 h 599179"/>
                <a:gd name="connsiteX10-203" fmla="*/ 204540 w 295275"/>
                <a:gd name="connsiteY10-204" fmla="*/ 547 h 599179"/>
                <a:gd name="connsiteX11-205" fmla="*/ 207995 w 295275"/>
                <a:gd name="connsiteY11-206" fmla="*/ 0 h 599179"/>
                <a:gd name="connsiteX0-207" fmla="*/ 207995 w 295275"/>
                <a:gd name="connsiteY0-208" fmla="*/ 0 h 599179"/>
                <a:gd name="connsiteX1-209" fmla="*/ 218480 w 295275"/>
                <a:gd name="connsiteY1-210" fmla="*/ 17025 h 599179"/>
                <a:gd name="connsiteX2-211" fmla="*/ 263922 w 295275"/>
                <a:gd name="connsiteY2-212" fmla="*/ 59952 h 599179"/>
                <a:gd name="connsiteX3-213" fmla="*/ 275967 w 295275"/>
                <a:gd name="connsiteY3-214" fmla="*/ 66705 h 599179"/>
                <a:gd name="connsiteX4-215" fmla="*/ 152376 w 295275"/>
                <a:gd name="connsiteY4-216" fmla="*/ 303904 h 599179"/>
                <a:gd name="connsiteX5-217" fmla="*/ 295275 w 295275"/>
                <a:gd name="connsiteY5-218" fmla="*/ 303904 h 599179"/>
                <a:gd name="connsiteX6-219" fmla="*/ 295275 w 295275"/>
                <a:gd name="connsiteY6-220" fmla="*/ 599179 h 599179"/>
                <a:gd name="connsiteX7-221" fmla="*/ 0 w 295275"/>
                <a:gd name="connsiteY7-222" fmla="*/ 599179 h 599179"/>
                <a:gd name="connsiteX8-223" fmla="*/ 0 w 295275"/>
                <a:gd name="connsiteY8-224" fmla="*/ 303904 h 599179"/>
                <a:gd name="connsiteX9-225" fmla="*/ 5952 w 295275"/>
                <a:gd name="connsiteY9-226" fmla="*/ 269304 h 599179"/>
                <a:gd name="connsiteX10-227" fmla="*/ 204540 w 295275"/>
                <a:gd name="connsiteY10-228" fmla="*/ 547 h 599179"/>
                <a:gd name="connsiteX11-229" fmla="*/ 207995 w 295275"/>
                <a:gd name="connsiteY11-230" fmla="*/ 0 h 599179"/>
                <a:gd name="connsiteX0-231" fmla="*/ 207995 w 295275"/>
                <a:gd name="connsiteY0-232" fmla="*/ 0 h 599179"/>
                <a:gd name="connsiteX1-233" fmla="*/ 218480 w 295275"/>
                <a:gd name="connsiteY1-234" fmla="*/ 17025 h 599179"/>
                <a:gd name="connsiteX2-235" fmla="*/ 263922 w 295275"/>
                <a:gd name="connsiteY2-236" fmla="*/ 59952 h 599179"/>
                <a:gd name="connsiteX3-237" fmla="*/ 275967 w 295275"/>
                <a:gd name="connsiteY3-238" fmla="*/ 66705 h 599179"/>
                <a:gd name="connsiteX4-239" fmla="*/ 152376 w 295275"/>
                <a:gd name="connsiteY4-240" fmla="*/ 303904 h 599179"/>
                <a:gd name="connsiteX5-241" fmla="*/ 295275 w 295275"/>
                <a:gd name="connsiteY5-242" fmla="*/ 303904 h 599179"/>
                <a:gd name="connsiteX6-243" fmla="*/ 295275 w 295275"/>
                <a:gd name="connsiteY6-244" fmla="*/ 599179 h 599179"/>
                <a:gd name="connsiteX7-245" fmla="*/ 0 w 295275"/>
                <a:gd name="connsiteY7-246" fmla="*/ 599179 h 599179"/>
                <a:gd name="connsiteX8-247" fmla="*/ 0 w 295275"/>
                <a:gd name="connsiteY8-248" fmla="*/ 303904 h 599179"/>
                <a:gd name="connsiteX9-249" fmla="*/ 204540 w 295275"/>
                <a:gd name="connsiteY9-250" fmla="*/ 547 h 599179"/>
                <a:gd name="connsiteX10-251" fmla="*/ 207995 w 295275"/>
                <a:gd name="connsiteY10-252" fmla="*/ 0 h 599179"/>
                <a:gd name="connsiteX0-253" fmla="*/ 207995 w 295275"/>
                <a:gd name="connsiteY0-254" fmla="*/ 0 h 599179"/>
                <a:gd name="connsiteX1-255" fmla="*/ 218480 w 295275"/>
                <a:gd name="connsiteY1-256" fmla="*/ 17025 h 599179"/>
                <a:gd name="connsiteX2-257" fmla="*/ 263922 w 295275"/>
                <a:gd name="connsiteY2-258" fmla="*/ 59952 h 599179"/>
                <a:gd name="connsiteX3-259" fmla="*/ 275967 w 295275"/>
                <a:gd name="connsiteY3-260" fmla="*/ 66705 h 599179"/>
                <a:gd name="connsiteX4-261" fmla="*/ 152376 w 295275"/>
                <a:gd name="connsiteY4-262" fmla="*/ 303904 h 599179"/>
                <a:gd name="connsiteX5-263" fmla="*/ 295275 w 295275"/>
                <a:gd name="connsiteY5-264" fmla="*/ 303904 h 599179"/>
                <a:gd name="connsiteX6-265" fmla="*/ 295275 w 295275"/>
                <a:gd name="connsiteY6-266" fmla="*/ 599179 h 599179"/>
                <a:gd name="connsiteX7-267" fmla="*/ 0 w 295275"/>
                <a:gd name="connsiteY7-268" fmla="*/ 599179 h 599179"/>
                <a:gd name="connsiteX8-269" fmla="*/ 0 w 295275"/>
                <a:gd name="connsiteY8-270" fmla="*/ 303904 h 599179"/>
                <a:gd name="connsiteX9-271" fmla="*/ 204540 w 295275"/>
                <a:gd name="connsiteY9-272" fmla="*/ 547 h 599179"/>
                <a:gd name="connsiteX10-273" fmla="*/ 207995 w 295275"/>
                <a:gd name="connsiteY10-274" fmla="*/ 0 h 599179"/>
                <a:gd name="connsiteX0-275" fmla="*/ 207995 w 295275"/>
                <a:gd name="connsiteY0-276" fmla="*/ 0 h 599179"/>
                <a:gd name="connsiteX1-277" fmla="*/ 218480 w 295275"/>
                <a:gd name="connsiteY1-278" fmla="*/ 17025 h 599179"/>
                <a:gd name="connsiteX2-279" fmla="*/ 263922 w 295275"/>
                <a:gd name="connsiteY2-280" fmla="*/ 59952 h 599179"/>
                <a:gd name="connsiteX3-281" fmla="*/ 275967 w 295275"/>
                <a:gd name="connsiteY3-282" fmla="*/ 66705 h 599179"/>
                <a:gd name="connsiteX4-283" fmla="*/ 152376 w 295275"/>
                <a:gd name="connsiteY4-284" fmla="*/ 303904 h 599179"/>
                <a:gd name="connsiteX5-285" fmla="*/ 295275 w 295275"/>
                <a:gd name="connsiteY5-286" fmla="*/ 303904 h 599179"/>
                <a:gd name="connsiteX6-287" fmla="*/ 295275 w 295275"/>
                <a:gd name="connsiteY6-288" fmla="*/ 599179 h 599179"/>
                <a:gd name="connsiteX7-289" fmla="*/ 0 w 295275"/>
                <a:gd name="connsiteY7-290" fmla="*/ 599179 h 599179"/>
                <a:gd name="connsiteX8-291" fmla="*/ 0 w 295275"/>
                <a:gd name="connsiteY8-292" fmla="*/ 303904 h 599179"/>
                <a:gd name="connsiteX9-293" fmla="*/ 207995 w 295275"/>
                <a:gd name="connsiteY9-294" fmla="*/ 0 h 599179"/>
                <a:gd name="connsiteX0-295" fmla="*/ 207995 w 295275"/>
                <a:gd name="connsiteY0-296" fmla="*/ 0 h 599179"/>
                <a:gd name="connsiteX1-297" fmla="*/ 218480 w 295275"/>
                <a:gd name="connsiteY1-298" fmla="*/ 17025 h 599179"/>
                <a:gd name="connsiteX2-299" fmla="*/ 263922 w 295275"/>
                <a:gd name="connsiteY2-300" fmla="*/ 59952 h 599179"/>
                <a:gd name="connsiteX3-301" fmla="*/ 275967 w 295275"/>
                <a:gd name="connsiteY3-302" fmla="*/ 66705 h 599179"/>
                <a:gd name="connsiteX4-303" fmla="*/ 152376 w 295275"/>
                <a:gd name="connsiteY4-304" fmla="*/ 303904 h 599179"/>
                <a:gd name="connsiteX5-305" fmla="*/ 295275 w 295275"/>
                <a:gd name="connsiteY5-306" fmla="*/ 303904 h 599179"/>
                <a:gd name="connsiteX6-307" fmla="*/ 295275 w 295275"/>
                <a:gd name="connsiteY6-308" fmla="*/ 599179 h 599179"/>
                <a:gd name="connsiteX7-309" fmla="*/ 0 w 295275"/>
                <a:gd name="connsiteY7-310" fmla="*/ 599179 h 599179"/>
                <a:gd name="connsiteX8-311" fmla="*/ 0 w 295275"/>
                <a:gd name="connsiteY8-312" fmla="*/ 303904 h 599179"/>
                <a:gd name="connsiteX9-313" fmla="*/ 207995 w 295275"/>
                <a:gd name="connsiteY9-314" fmla="*/ 0 h 599179"/>
                <a:gd name="connsiteX0-315" fmla="*/ 207995 w 295275"/>
                <a:gd name="connsiteY0-316" fmla="*/ 0 h 599179"/>
                <a:gd name="connsiteX1-317" fmla="*/ 218480 w 295275"/>
                <a:gd name="connsiteY1-318" fmla="*/ 17025 h 599179"/>
                <a:gd name="connsiteX2-319" fmla="*/ 263922 w 295275"/>
                <a:gd name="connsiteY2-320" fmla="*/ 59952 h 599179"/>
                <a:gd name="connsiteX3-321" fmla="*/ 275967 w 295275"/>
                <a:gd name="connsiteY3-322" fmla="*/ 66705 h 599179"/>
                <a:gd name="connsiteX4-323" fmla="*/ 152376 w 295275"/>
                <a:gd name="connsiteY4-324" fmla="*/ 303904 h 599179"/>
                <a:gd name="connsiteX5-325" fmla="*/ 295275 w 295275"/>
                <a:gd name="connsiteY5-326" fmla="*/ 303904 h 599179"/>
                <a:gd name="connsiteX6-327" fmla="*/ 295275 w 295275"/>
                <a:gd name="connsiteY6-328" fmla="*/ 599179 h 599179"/>
                <a:gd name="connsiteX7-329" fmla="*/ 0 w 295275"/>
                <a:gd name="connsiteY7-330" fmla="*/ 599179 h 599179"/>
                <a:gd name="connsiteX8-331" fmla="*/ 0 w 295275"/>
                <a:gd name="connsiteY8-332" fmla="*/ 303904 h 599179"/>
                <a:gd name="connsiteX9-333" fmla="*/ 207995 w 295275"/>
                <a:gd name="connsiteY9-334" fmla="*/ 0 h 599179"/>
                <a:gd name="connsiteX0-335" fmla="*/ 207995 w 295275"/>
                <a:gd name="connsiteY0-336" fmla="*/ 0 h 599179"/>
                <a:gd name="connsiteX1-337" fmla="*/ 218480 w 295275"/>
                <a:gd name="connsiteY1-338" fmla="*/ 17025 h 599179"/>
                <a:gd name="connsiteX2-339" fmla="*/ 263922 w 295275"/>
                <a:gd name="connsiteY2-340" fmla="*/ 59952 h 599179"/>
                <a:gd name="connsiteX3-341" fmla="*/ 275967 w 295275"/>
                <a:gd name="connsiteY3-342" fmla="*/ 66705 h 599179"/>
                <a:gd name="connsiteX4-343" fmla="*/ 152376 w 295275"/>
                <a:gd name="connsiteY4-344" fmla="*/ 303904 h 599179"/>
                <a:gd name="connsiteX5-345" fmla="*/ 295275 w 295275"/>
                <a:gd name="connsiteY5-346" fmla="*/ 303904 h 599179"/>
                <a:gd name="connsiteX6-347" fmla="*/ 295275 w 295275"/>
                <a:gd name="connsiteY6-348" fmla="*/ 599179 h 599179"/>
                <a:gd name="connsiteX7-349" fmla="*/ 0 w 295275"/>
                <a:gd name="connsiteY7-350" fmla="*/ 599179 h 599179"/>
                <a:gd name="connsiteX8-351" fmla="*/ 0 w 295275"/>
                <a:gd name="connsiteY8-352" fmla="*/ 303904 h 599179"/>
                <a:gd name="connsiteX9-353" fmla="*/ 207995 w 295275"/>
                <a:gd name="connsiteY9-354" fmla="*/ 0 h 599179"/>
                <a:gd name="connsiteX0-355" fmla="*/ 207995 w 295275"/>
                <a:gd name="connsiteY0-356" fmla="*/ 0 h 599179"/>
                <a:gd name="connsiteX1-357" fmla="*/ 218480 w 295275"/>
                <a:gd name="connsiteY1-358" fmla="*/ 17025 h 599179"/>
                <a:gd name="connsiteX2-359" fmla="*/ 263922 w 295275"/>
                <a:gd name="connsiteY2-360" fmla="*/ 59952 h 599179"/>
                <a:gd name="connsiteX3-361" fmla="*/ 275967 w 295275"/>
                <a:gd name="connsiteY3-362" fmla="*/ 66705 h 599179"/>
                <a:gd name="connsiteX4-363" fmla="*/ 152376 w 295275"/>
                <a:gd name="connsiteY4-364" fmla="*/ 303904 h 599179"/>
                <a:gd name="connsiteX5-365" fmla="*/ 295275 w 295275"/>
                <a:gd name="connsiteY5-366" fmla="*/ 303904 h 599179"/>
                <a:gd name="connsiteX6-367" fmla="*/ 295275 w 295275"/>
                <a:gd name="connsiteY6-368" fmla="*/ 599179 h 599179"/>
                <a:gd name="connsiteX7-369" fmla="*/ 0 w 295275"/>
                <a:gd name="connsiteY7-370" fmla="*/ 599179 h 599179"/>
                <a:gd name="connsiteX8-371" fmla="*/ 0 w 295275"/>
                <a:gd name="connsiteY8-372" fmla="*/ 303904 h 599179"/>
                <a:gd name="connsiteX9-373" fmla="*/ 207995 w 295275"/>
                <a:gd name="connsiteY9-374" fmla="*/ 0 h 599179"/>
                <a:gd name="connsiteX0-375" fmla="*/ 207995 w 295275"/>
                <a:gd name="connsiteY0-376" fmla="*/ 0 h 599179"/>
                <a:gd name="connsiteX1-377" fmla="*/ 218480 w 295275"/>
                <a:gd name="connsiteY1-378" fmla="*/ 17025 h 599179"/>
                <a:gd name="connsiteX2-379" fmla="*/ 263922 w 295275"/>
                <a:gd name="connsiteY2-380" fmla="*/ 59952 h 599179"/>
                <a:gd name="connsiteX3-381" fmla="*/ 275967 w 295275"/>
                <a:gd name="connsiteY3-382" fmla="*/ 66705 h 599179"/>
                <a:gd name="connsiteX4-383" fmla="*/ 152376 w 295275"/>
                <a:gd name="connsiteY4-384" fmla="*/ 303904 h 599179"/>
                <a:gd name="connsiteX5-385" fmla="*/ 295275 w 295275"/>
                <a:gd name="connsiteY5-386" fmla="*/ 303904 h 599179"/>
                <a:gd name="connsiteX6-387" fmla="*/ 295275 w 295275"/>
                <a:gd name="connsiteY6-388" fmla="*/ 599179 h 599179"/>
                <a:gd name="connsiteX7-389" fmla="*/ 0 w 295275"/>
                <a:gd name="connsiteY7-390" fmla="*/ 599179 h 599179"/>
                <a:gd name="connsiteX8-391" fmla="*/ 0 w 295275"/>
                <a:gd name="connsiteY8-392" fmla="*/ 303904 h 599179"/>
                <a:gd name="connsiteX9-393" fmla="*/ 207995 w 295275"/>
                <a:gd name="connsiteY9-394" fmla="*/ 0 h 599179"/>
                <a:gd name="connsiteX0-395" fmla="*/ 207995 w 295275"/>
                <a:gd name="connsiteY0-396" fmla="*/ 0 h 599179"/>
                <a:gd name="connsiteX1-397" fmla="*/ 218480 w 295275"/>
                <a:gd name="connsiteY1-398" fmla="*/ 17025 h 599179"/>
                <a:gd name="connsiteX2-399" fmla="*/ 263922 w 295275"/>
                <a:gd name="connsiteY2-400" fmla="*/ 59952 h 599179"/>
                <a:gd name="connsiteX3-401" fmla="*/ 275967 w 295275"/>
                <a:gd name="connsiteY3-402" fmla="*/ 66705 h 599179"/>
                <a:gd name="connsiteX4-403" fmla="*/ 152376 w 295275"/>
                <a:gd name="connsiteY4-404" fmla="*/ 303904 h 599179"/>
                <a:gd name="connsiteX5-405" fmla="*/ 295275 w 295275"/>
                <a:gd name="connsiteY5-406" fmla="*/ 303904 h 599179"/>
                <a:gd name="connsiteX6-407" fmla="*/ 295275 w 295275"/>
                <a:gd name="connsiteY6-408" fmla="*/ 599179 h 599179"/>
                <a:gd name="connsiteX7-409" fmla="*/ 0 w 295275"/>
                <a:gd name="connsiteY7-410" fmla="*/ 599179 h 599179"/>
                <a:gd name="connsiteX8-411" fmla="*/ 0 w 295275"/>
                <a:gd name="connsiteY8-412" fmla="*/ 303904 h 599179"/>
                <a:gd name="connsiteX9-413" fmla="*/ 207995 w 295275"/>
                <a:gd name="connsiteY9-414" fmla="*/ 0 h 599179"/>
                <a:gd name="connsiteX0-415" fmla="*/ 207995 w 295275"/>
                <a:gd name="connsiteY0-416" fmla="*/ 0 h 599179"/>
                <a:gd name="connsiteX1-417" fmla="*/ 218480 w 295275"/>
                <a:gd name="connsiteY1-418" fmla="*/ 17025 h 599179"/>
                <a:gd name="connsiteX2-419" fmla="*/ 263922 w 295275"/>
                <a:gd name="connsiteY2-420" fmla="*/ 59952 h 599179"/>
                <a:gd name="connsiteX3-421" fmla="*/ 275967 w 295275"/>
                <a:gd name="connsiteY3-422" fmla="*/ 66705 h 599179"/>
                <a:gd name="connsiteX4-423" fmla="*/ 152376 w 295275"/>
                <a:gd name="connsiteY4-424" fmla="*/ 303904 h 599179"/>
                <a:gd name="connsiteX5-425" fmla="*/ 295275 w 295275"/>
                <a:gd name="connsiteY5-426" fmla="*/ 303904 h 599179"/>
                <a:gd name="connsiteX6-427" fmla="*/ 295275 w 295275"/>
                <a:gd name="connsiteY6-428" fmla="*/ 599179 h 599179"/>
                <a:gd name="connsiteX7-429" fmla="*/ 0 w 295275"/>
                <a:gd name="connsiteY7-430" fmla="*/ 599179 h 599179"/>
                <a:gd name="connsiteX8-431" fmla="*/ 0 w 295275"/>
                <a:gd name="connsiteY8-432" fmla="*/ 334942 h 599179"/>
                <a:gd name="connsiteX9-433" fmla="*/ 207995 w 295275"/>
                <a:gd name="connsiteY9-434" fmla="*/ 0 h 599179"/>
                <a:gd name="connsiteX0-435" fmla="*/ 207995 w 295275"/>
                <a:gd name="connsiteY0-436" fmla="*/ 0 h 599179"/>
                <a:gd name="connsiteX1-437" fmla="*/ 218480 w 295275"/>
                <a:gd name="connsiteY1-438" fmla="*/ 17025 h 599179"/>
                <a:gd name="connsiteX2-439" fmla="*/ 263922 w 295275"/>
                <a:gd name="connsiteY2-440" fmla="*/ 59952 h 599179"/>
                <a:gd name="connsiteX3-441" fmla="*/ 275967 w 295275"/>
                <a:gd name="connsiteY3-442" fmla="*/ 66705 h 599179"/>
                <a:gd name="connsiteX4-443" fmla="*/ 152376 w 295275"/>
                <a:gd name="connsiteY4-444" fmla="*/ 303904 h 599179"/>
                <a:gd name="connsiteX5-445" fmla="*/ 295275 w 295275"/>
                <a:gd name="connsiteY5-446" fmla="*/ 303904 h 599179"/>
                <a:gd name="connsiteX6-447" fmla="*/ 295275 w 295275"/>
                <a:gd name="connsiteY6-448" fmla="*/ 599179 h 599179"/>
                <a:gd name="connsiteX7-449" fmla="*/ 0 w 295275"/>
                <a:gd name="connsiteY7-450" fmla="*/ 599179 h 599179"/>
                <a:gd name="connsiteX8-451" fmla="*/ 0 w 295275"/>
                <a:gd name="connsiteY8-452" fmla="*/ 334942 h 599179"/>
                <a:gd name="connsiteX9-453" fmla="*/ 207995 w 295275"/>
                <a:gd name="connsiteY9-454" fmla="*/ 0 h 599179"/>
                <a:gd name="connsiteX0-455" fmla="*/ 207995 w 295275"/>
                <a:gd name="connsiteY0-456" fmla="*/ 0 h 599179"/>
                <a:gd name="connsiteX1-457" fmla="*/ 218480 w 295275"/>
                <a:gd name="connsiteY1-458" fmla="*/ 17025 h 599179"/>
                <a:gd name="connsiteX2-459" fmla="*/ 263922 w 295275"/>
                <a:gd name="connsiteY2-460" fmla="*/ 59952 h 599179"/>
                <a:gd name="connsiteX3-461" fmla="*/ 275967 w 295275"/>
                <a:gd name="connsiteY3-462" fmla="*/ 66705 h 599179"/>
                <a:gd name="connsiteX4-463" fmla="*/ 152376 w 295275"/>
                <a:gd name="connsiteY4-464" fmla="*/ 303904 h 599179"/>
                <a:gd name="connsiteX5-465" fmla="*/ 295275 w 295275"/>
                <a:gd name="connsiteY5-466" fmla="*/ 303904 h 599179"/>
                <a:gd name="connsiteX6-467" fmla="*/ 295275 w 295275"/>
                <a:gd name="connsiteY6-468" fmla="*/ 599179 h 599179"/>
                <a:gd name="connsiteX7-469" fmla="*/ 0 w 295275"/>
                <a:gd name="connsiteY7-470" fmla="*/ 599179 h 599179"/>
                <a:gd name="connsiteX8-471" fmla="*/ 0 w 295275"/>
                <a:gd name="connsiteY8-472" fmla="*/ 334942 h 599179"/>
                <a:gd name="connsiteX9-473" fmla="*/ 207995 w 295275"/>
                <a:gd name="connsiteY9-474" fmla="*/ 0 h 59917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295275" h="599179">
                  <a:moveTo>
                    <a:pt x="207995" y="0"/>
                  </a:moveTo>
                  <a:lnTo>
                    <a:pt x="218480" y="17025"/>
                  </a:lnTo>
                  <a:cubicBezTo>
                    <a:pt x="231034" y="32364"/>
                    <a:pt x="246314" y="46986"/>
                    <a:pt x="263922" y="59952"/>
                  </a:cubicBezTo>
                  <a:lnTo>
                    <a:pt x="275967" y="66705"/>
                  </a:lnTo>
                  <a:cubicBezTo>
                    <a:pt x="274744" y="66607"/>
                    <a:pt x="166924" y="148026"/>
                    <a:pt x="152376" y="303904"/>
                  </a:cubicBezTo>
                  <a:lnTo>
                    <a:pt x="295275" y="303904"/>
                  </a:lnTo>
                  <a:lnTo>
                    <a:pt x="295275" y="599179"/>
                  </a:lnTo>
                  <a:lnTo>
                    <a:pt x="0" y="599179"/>
                  </a:lnTo>
                  <a:lnTo>
                    <a:pt x="0" y="334942"/>
                  </a:lnTo>
                  <a:cubicBezTo>
                    <a:pt x="10368" y="113589"/>
                    <a:pt x="207637" y="2353"/>
                    <a:pt x="207995" y="0"/>
                  </a:cubicBezTo>
                  <a:close/>
                </a:path>
              </a:pathLst>
            </a:custGeom>
            <a:solidFill>
              <a:schemeClr val="lt1">
                <a:lumMod val="95000"/>
              </a:schemeClr>
            </a:solidFill>
            <a:ln w="28575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zh-CN" altLang="en-US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14" name="组合 13"/>
          <p:cNvGrpSpPr>
            <a:grpSpLocks noChangeAspect="1"/>
          </p:cNvGrpSpPr>
          <p:nvPr>
            <p:custDataLst>
              <p:tags r:id="rId9"/>
            </p:custDataLst>
          </p:nvPr>
        </p:nvGrpSpPr>
        <p:grpSpPr>
          <a:xfrm flipH="1" flipV="1">
            <a:off x="10615061" y="876872"/>
            <a:ext cx="579393" cy="505579"/>
            <a:chOff x="1168400" y="1347856"/>
            <a:chExt cx="723913" cy="631688"/>
          </a:xfrm>
          <a:solidFill>
            <a:schemeClr val="bg1">
              <a:lumMod val="95000"/>
            </a:schemeClr>
          </a:solidFill>
        </p:grpSpPr>
        <p:sp>
          <p:nvSpPr>
            <p:cNvPr id="15" name="任意多边形: 形状 14"/>
            <p:cNvSpPr>
              <a:spLocks noChangeAspect="1"/>
            </p:cNvSpPr>
            <p:nvPr>
              <p:custDataLst>
                <p:tags r:id="rId10"/>
              </p:custDataLst>
            </p:nvPr>
          </p:nvSpPr>
          <p:spPr>
            <a:xfrm>
              <a:off x="1168400" y="1347856"/>
              <a:ext cx="311295" cy="631688"/>
            </a:xfrm>
            <a:custGeom>
              <a:avLst/>
              <a:gdLst>
                <a:gd name="connsiteX0" fmla="*/ 207995 w 295275"/>
                <a:gd name="connsiteY0" fmla="*/ 0 h 599179"/>
                <a:gd name="connsiteX1" fmla="*/ 218480 w 295275"/>
                <a:gd name="connsiteY1" fmla="*/ 17025 h 599179"/>
                <a:gd name="connsiteX2" fmla="*/ 263922 w 295275"/>
                <a:gd name="connsiteY2" fmla="*/ 59952 h 599179"/>
                <a:gd name="connsiteX3" fmla="*/ 275967 w 295275"/>
                <a:gd name="connsiteY3" fmla="*/ 66705 h 599179"/>
                <a:gd name="connsiteX4" fmla="*/ 258864 w 295275"/>
                <a:gd name="connsiteY4" fmla="*/ 77309 h 599179"/>
                <a:gd name="connsiteX5" fmla="*/ 164932 w 295275"/>
                <a:gd name="connsiteY5" fmla="*/ 229252 h 599179"/>
                <a:gd name="connsiteX6" fmla="*/ 145322 w 295275"/>
                <a:gd name="connsiteY6" fmla="*/ 303904 h 599179"/>
                <a:gd name="connsiteX7" fmla="*/ 295275 w 295275"/>
                <a:gd name="connsiteY7" fmla="*/ 303904 h 599179"/>
                <a:gd name="connsiteX8" fmla="*/ 295275 w 295275"/>
                <a:gd name="connsiteY8" fmla="*/ 599179 h 599179"/>
                <a:gd name="connsiteX9" fmla="*/ 0 w 295275"/>
                <a:gd name="connsiteY9" fmla="*/ 599179 h 599179"/>
                <a:gd name="connsiteX10" fmla="*/ 0 w 295275"/>
                <a:gd name="connsiteY10" fmla="*/ 303904 h 599179"/>
                <a:gd name="connsiteX11" fmla="*/ 5952 w 295275"/>
                <a:gd name="connsiteY11" fmla="*/ 269304 h 599179"/>
                <a:gd name="connsiteX12" fmla="*/ 204540 w 295275"/>
                <a:gd name="connsiteY12" fmla="*/ 547 h 599179"/>
                <a:gd name="connsiteX0-1" fmla="*/ 207995 w 295275"/>
                <a:gd name="connsiteY0-2" fmla="*/ 0 h 599179"/>
                <a:gd name="connsiteX1-3" fmla="*/ 218480 w 295275"/>
                <a:gd name="connsiteY1-4" fmla="*/ 17025 h 599179"/>
                <a:gd name="connsiteX2-5" fmla="*/ 263922 w 295275"/>
                <a:gd name="connsiteY2-6" fmla="*/ 59952 h 599179"/>
                <a:gd name="connsiteX3-7" fmla="*/ 275967 w 295275"/>
                <a:gd name="connsiteY3-8" fmla="*/ 66705 h 599179"/>
                <a:gd name="connsiteX4-9" fmla="*/ 258864 w 295275"/>
                <a:gd name="connsiteY4-10" fmla="*/ 77309 h 599179"/>
                <a:gd name="connsiteX5-11" fmla="*/ 164932 w 295275"/>
                <a:gd name="connsiteY5-12" fmla="*/ 229252 h 599179"/>
                <a:gd name="connsiteX6-13" fmla="*/ 152376 w 295275"/>
                <a:gd name="connsiteY6-14" fmla="*/ 303904 h 599179"/>
                <a:gd name="connsiteX7-15" fmla="*/ 295275 w 295275"/>
                <a:gd name="connsiteY7-16" fmla="*/ 303904 h 599179"/>
                <a:gd name="connsiteX8-17" fmla="*/ 295275 w 295275"/>
                <a:gd name="connsiteY8-18" fmla="*/ 599179 h 599179"/>
                <a:gd name="connsiteX9-19" fmla="*/ 0 w 295275"/>
                <a:gd name="connsiteY9-20" fmla="*/ 599179 h 599179"/>
                <a:gd name="connsiteX10-21" fmla="*/ 0 w 295275"/>
                <a:gd name="connsiteY10-22" fmla="*/ 303904 h 599179"/>
                <a:gd name="connsiteX11-23" fmla="*/ 5952 w 295275"/>
                <a:gd name="connsiteY11-24" fmla="*/ 269304 h 599179"/>
                <a:gd name="connsiteX12-25" fmla="*/ 204540 w 295275"/>
                <a:gd name="connsiteY12-26" fmla="*/ 547 h 599179"/>
                <a:gd name="connsiteX13" fmla="*/ 207995 w 295275"/>
                <a:gd name="connsiteY13" fmla="*/ 0 h 599179"/>
                <a:gd name="connsiteX0-27" fmla="*/ 207995 w 295275"/>
                <a:gd name="connsiteY0-28" fmla="*/ 0 h 599179"/>
                <a:gd name="connsiteX1-29" fmla="*/ 218480 w 295275"/>
                <a:gd name="connsiteY1-30" fmla="*/ 17025 h 599179"/>
                <a:gd name="connsiteX2-31" fmla="*/ 263922 w 295275"/>
                <a:gd name="connsiteY2-32" fmla="*/ 59952 h 599179"/>
                <a:gd name="connsiteX3-33" fmla="*/ 275967 w 295275"/>
                <a:gd name="connsiteY3-34" fmla="*/ 66705 h 599179"/>
                <a:gd name="connsiteX4-35" fmla="*/ 258864 w 295275"/>
                <a:gd name="connsiteY4-36" fmla="*/ 77309 h 599179"/>
                <a:gd name="connsiteX5-37" fmla="*/ 164932 w 295275"/>
                <a:gd name="connsiteY5-38" fmla="*/ 229252 h 599179"/>
                <a:gd name="connsiteX6-39" fmla="*/ 152376 w 295275"/>
                <a:gd name="connsiteY6-40" fmla="*/ 303904 h 599179"/>
                <a:gd name="connsiteX7-41" fmla="*/ 295275 w 295275"/>
                <a:gd name="connsiteY7-42" fmla="*/ 303904 h 599179"/>
                <a:gd name="connsiteX8-43" fmla="*/ 295275 w 295275"/>
                <a:gd name="connsiteY8-44" fmla="*/ 599179 h 599179"/>
                <a:gd name="connsiteX9-45" fmla="*/ 0 w 295275"/>
                <a:gd name="connsiteY9-46" fmla="*/ 599179 h 599179"/>
                <a:gd name="connsiteX10-47" fmla="*/ 0 w 295275"/>
                <a:gd name="connsiteY10-48" fmla="*/ 303904 h 599179"/>
                <a:gd name="connsiteX11-49" fmla="*/ 5952 w 295275"/>
                <a:gd name="connsiteY11-50" fmla="*/ 269304 h 599179"/>
                <a:gd name="connsiteX12-51" fmla="*/ 204540 w 295275"/>
                <a:gd name="connsiteY12-52" fmla="*/ 547 h 599179"/>
                <a:gd name="connsiteX13-53" fmla="*/ 207995 w 295275"/>
                <a:gd name="connsiteY13-54" fmla="*/ 0 h 599179"/>
                <a:gd name="connsiteX0-55" fmla="*/ 207995 w 295275"/>
                <a:gd name="connsiteY0-56" fmla="*/ 0 h 599179"/>
                <a:gd name="connsiteX1-57" fmla="*/ 218480 w 295275"/>
                <a:gd name="connsiteY1-58" fmla="*/ 17025 h 599179"/>
                <a:gd name="connsiteX2-59" fmla="*/ 263922 w 295275"/>
                <a:gd name="connsiteY2-60" fmla="*/ 59952 h 599179"/>
                <a:gd name="connsiteX3-61" fmla="*/ 275967 w 295275"/>
                <a:gd name="connsiteY3-62" fmla="*/ 66705 h 599179"/>
                <a:gd name="connsiteX4-63" fmla="*/ 258864 w 295275"/>
                <a:gd name="connsiteY4-64" fmla="*/ 77309 h 599179"/>
                <a:gd name="connsiteX5-65" fmla="*/ 164932 w 295275"/>
                <a:gd name="connsiteY5-66" fmla="*/ 229252 h 599179"/>
                <a:gd name="connsiteX6-67" fmla="*/ 152376 w 295275"/>
                <a:gd name="connsiteY6-68" fmla="*/ 303904 h 599179"/>
                <a:gd name="connsiteX7-69" fmla="*/ 295275 w 295275"/>
                <a:gd name="connsiteY7-70" fmla="*/ 303904 h 599179"/>
                <a:gd name="connsiteX8-71" fmla="*/ 295275 w 295275"/>
                <a:gd name="connsiteY8-72" fmla="*/ 599179 h 599179"/>
                <a:gd name="connsiteX9-73" fmla="*/ 0 w 295275"/>
                <a:gd name="connsiteY9-74" fmla="*/ 599179 h 599179"/>
                <a:gd name="connsiteX10-75" fmla="*/ 0 w 295275"/>
                <a:gd name="connsiteY10-76" fmla="*/ 303904 h 599179"/>
                <a:gd name="connsiteX11-77" fmla="*/ 5952 w 295275"/>
                <a:gd name="connsiteY11-78" fmla="*/ 269304 h 599179"/>
                <a:gd name="connsiteX12-79" fmla="*/ 204540 w 295275"/>
                <a:gd name="connsiteY12-80" fmla="*/ 547 h 599179"/>
                <a:gd name="connsiteX13-81" fmla="*/ 207995 w 295275"/>
                <a:gd name="connsiteY13-82" fmla="*/ 0 h 599179"/>
                <a:gd name="connsiteX0-83" fmla="*/ 207995 w 295275"/>
                <a:gd name="connsiteY0-84" fmla="*/ 0 h 599179"/>
                <a:gd name="connsiteX1-85" fmla="*/ 218480 w 295275"/>
                <a:gd name="connsiteY1-86" fmla="*/ 17025 h 599179"/>
                <a:gd name="connsiteX2-87" fmla="*/ 263922 w 295275"/>
                <a:gd name="connsiteY2-88" fmla="*/ 59952 h 599179"/>
                <a:gd name="connsiteX3-89" fmla="*/ 275967 w 295275"/>
                <a:gd name="connsiteY3-90" fmla="*/ 66705 h 599179"/>
                <a:gd name="connsiteX4-91" fmla="*/ 258864 w 295275"/>
                <a:gd name="connsiteY4-92" fmla="*/ 77309 h 599179"/>
                <a:gd name="connsiteX5-93" fmla="*/ 152376 w 295275"/>
                <a:gd name="connsiteY5-94" fmla="*/ 303904 h 599179"/>
                <a:gd name="connsiteX6-95" fmla="*/ 295275 w 295275"/>
                <a:gd name="connsiteY6-96" fmla="*/ 303904 h 599179"/>
                <a:gd name="connsiteX7-97" fmla="*/ 295275 w 295275"/>
                <a:gd name="connsiteY7-98" fmla="*/ 599179 h 599179"/>
                <a:gd name="connsiteX8-99" fmla="*/ 0 w 295275"/>
                <a:gd name="connsiteY8-100" fmla="*/ 599179 h 599179"/>
                <a:gd name="connsiteX9-101" fmla="*/ 0 w 295275"/>
                <a:gd name="connsiteY9-102" fmla="*/ 303904 h 599179"/>
                <a:gd name="connsiteX10-103" fmla="*/ 5952 w 295275"/>
                <a:gd name="connsiteY10-104" fmla="*/ 269304 h 599179"/>
                <a:gd name="connsiteX11-105" fmla="*/ 204540 w 295275"/>
                <a:gd name="connsiteY11-106" fmla="*/ 547 h 599179"/>
                <a:gd name="connsiteX12-107" fmla="*/ 207995 w 295275"/>
                <a:gd name="connsiteY12-108" fmla="*/ 0 h 599179"/>
                <a:gd name="connsiteX0-109" fmla="*/ 207995 w 295275"/>
                <a:gd name="connsiteY0-110" fmla="*/ 0 h 599179"/>
                <a:gd name="connsiteX1-111" fmla="*/ 218480 w 295275"/>
                <a:gd name="connsiteY1-112" fmla="*/ 17025 h 599179"/>
                <a:gd name="connsiteX2-113" fmla="*/ 263922 w 295275"/>
                <a:gd name="connsiteY2-114" fmla="*/ 59952 h 599179"/>
                <a:gd name="connsiteX3-115" fmla="*/ 275967 w 295275"/>
                <a:gd name="connsiteY3-116" fmla="*/ 66705 h 599179"/>
                <a:gd name="connsiteX4-117" fmla="*/ 258864 w 295275"/>
                <a:gd name="connsiteY4-118" fmla="*/ 77309 h 599179"/>
                <a:gd name="connsiteX5-119" fmla="*/ 152376 w 295275"/>
                <a:gd name="connsiteY5-120" fmla="*/ 303904 h 599179"/>
                <a:gd name="connsiteX6-121" fmla="*/ 295275 w 295275"/>
                <a:gd name="connsiteY6-122" fmla="*/ 303904 h 599179"/>
                <a:gd name="connsiteX7-123" fmla="*/ 295275 w 295275"/>
                <a:gd name="connsiteY7-124" fmla="*/ 599179 h 599179"/>
                <a:gd name="connsiteX8-125" fmla="*/ 0 w 295275"/>
                <a:gd name="connsiteY8-126" fmla="*/ 599179 h 599179"/>
                <a:gd name="connsiteX9-127" fmla="*/ 0 w 295275"/>
                <a:gd name="connsiteY9-128" fmla="*/ 303904 h 599179"/>
                <a:gd name="connsiteX10-129" fmla="*/ 5952 w 295275"/>
                <a:gd name="connsiteY10-130" fmla="*/ 269304 h 599179"/>
                <a:gd name="connsiteX11-131" fmla="*/ 204540 w 295275"/>
                <a:gd name="connsiteY11-132" fmla="*/ 547 h 599179"/>
                <a:gd name="connsiteX12-133" fmla="*/ 207995 w 295275"/>
                <a:gd name="connsiteY12-134" fmla="*/ 0 h 599179"/>
                <a:gd name="connsiteX0-135" fmla="*/ 207995 w 295275"/>
                <a:gd name="connsiteY0-136" fmla="*/ 0 h 599179"/>
                <a:gd name="connsiteX1-137" fmla="*/ 218480 w 295275"/>
                <a:gd name="connsiteY1-138" fmla="*/ 17025 h 599179"/>
                <a:gd name="connsiteX2-139" fmla="*/ 263922 w 295275"/>
                <a:gd name="connsiteY2-140" fmla="*/ 59952 h 599179"/>
                <a:gd name="connsiteX3-141" fmla="*/ 275967 w 295275"/>
                <a:gd name="connsiteY3-142" fmla="*/ 66705 h 599179"/>
                <a:gd name="connsiteX4-143" fmla="*/ 152376 w 295275"/>
                <a:gd name="connsiteY4-144" fmla="*/ 303904 h 599179"/>
                <a:gd name="connsiteX5-145" fmla="*/ 295275 w 295275"/>
                <a:gd name="connsiteY5-146" fmla="*/ 303904 h 599179"/>
                <a:gd name="connsiteX6-147" fmla="*/ 295275 w 295275"/>
                <a:gd name="connsiteY6-148" fmla="*/ 599179 h 599179"/>
                <a:gd name="connsiteX7-149" fmla="*/ 0 w 295275"/>
                <a:gd name="connsiteY7-150" fmla="*/ 599179 h 599179"/>
                <a:gd name="connsiteX8-151" fmla="*/ 0 w 295275"/>
                <a:gd name="connsiteY8-152" fmla="*/ 303904 h 599179"/>
                <a:gd name="connsiteX9-153" fmla="*/ 5952 w 295275"/>
                <a:gd name="connsiteY9-154" fmla="*/ 269304 h 599179"/>
                <a:gd name="connsiteX10-155" fmla="*/ 204540 w 295275"/>
                <a:gd name="connsiteY10-156" fmla="*/ 547 h 599179"/>
                <a:gd name="connsiteX11-157" fmla="*/ 207995 w 295275"/>
                <a:gd name="connsiteY11-158" fmla="*/ 0 h 599179"/>
                <a:gd name="connsiteX0-159" fmla="*/ 207995 w 295275"/>
                <a:gd name="connsiteY0-160" fmla="*/ 0 h 599179"/>
                <a:gd name="connsiteX1-161" fmla="*/ 218480 w 295275"/>
                <a:gd name="connsiteY1-162" fmla="*/ 17025 h 599179"/>
                <a:gd name="connsiteX2-163" fmla="*/ 263922 w 295275"/>
                <a:gd name="connsiteY2-164" fmla="*/ 59952 h 599179"/>
                <a:gd name="connsiteX3-165" fmla="*/ 275967 w 295275"/>
                <a:gd name="connsiteY3-166" fmla="*/ 66705 h 599179"/>
                <a:gd name="connsiteX4-167" fmla="*/ 152376 w 295275"/>
                <a:gd name="connsiteY4-168" fmla="*/ 303904 h 599179"/>
                <a:gd name="connsiteX5-169" fmla="*/ 295275 w 295275"/>
                <a:gd name="connsiteY5-170" fmla="*/ 303904 h 599179"/>
                <a:gd name="connsiteX6-171" fmla="*/ 295275 w 295275"/>
                <a:gd name="connsiteY6-172" fmla="*/ 599179 h 599179"/>
                <a:gd name="connsiteX7-173" fmla="*/ 0 w 295275"/>
                <a:gd name="connsiteY7-174" fmla="*/ 599179 h 599179"/>
                <a:gd name="connsiteX8-175" fmla="*/ 0 w 295275"/>
                <a:gd name="connsiteY8-176" fmla="*/ 303904 h 599179"/>
                <a:gd name="connsiteX9-177" fmla="*/ 5952 w 295275"/>
                <a:gd name="connsiteY9-178" fmla="*/ 269304 h 599179"/>
                <a:gd name="connsiteX10-179" fmla="*/ 204540 w 295275"/>
                <a:gd name="connsiteY10-180" fmla="*/ 547 h 599179"/>
                <a:gd name="connsiteX11-181" fmla="*/ 207995 w 295275"/>
                <a:gd name="connsiteY11-182" fmla="*/ 0 h 599179"/>
                <a:gd name="connsiteX0-183" fmla="*/ 207995 w 295275"/>
                <a:gd name="connsiteY0-184" fmla="*/ 0 h 599179"/>
                <a:gd name="connsiteX1-185" fmla="*/ 218480 w 295275"/>
                <a:gd name="connsiteY1-186" fmla="*/ 17025 h 599179"/>
                <a:gd name="connsiteX2-187" fmla="*/ 263922 w 295275"/>
                <a:gd name="connsiteY2-188" fmla="*/ 59952 h 599179"/>
                <a:gd name="connsiteX3-189" fmla="*/ 275967 w 295275"/>
                <a:gd name="connsiteY3-190" fmla="*/ 66705 h 599179"/>
                <a:gd name="connsiteX4-191" fmla="*/ 152376 w 295275"/>
                <a:gd name="connsiteY4-192" fmla="*/ 303904 h 599179"/>
                <a:gd name="connsiteX5-193" fmla="*/ 295275 w 295275"/>
                <a:gd name="connsiteY5-194" fmla="*/ 303904 h 599179"/>
                <a:gd name="connsiteX6-195" fmla="*/ 295275 w 295275"/>
                <a:gd name="connsiteY6-196" fmla="*/ 599179 h 599179"/>
                <a:gd name="connsiteX7-197" fmla="*/ 0 w 295275"/>
                <a:gd name="connsiteY7-198" fmla="*/ 599179 h 599179"/>
                <a:gd name="connsiteX8-199" fmla="*/ 0 w 295275"/>
                <a:gd name="connsiteY8-200" fmla="*/ 303904 h 599179"/>
                <a:gd name="connsiteX9-201" fmla="*/ 5952 w 295275"/>
                <a:gd name="connsiteY9-202" fmla="*/ 269304 h 599179"/>
                <a:gd name="connsiteX10-203" fmla="*/ 204540 w 295275"/>
                <a:gd name="connsiteY10-204" fmla="*/ 547 h 599179"/>
                <a:gd name="connsiteX11-205" fmla="*/ 207995 w 295275"/>
                <a:gd name="connsiteY11-206" fmla="*/ 0 h 599179"/>
                <a:gd name="connsiteX0-207" fmla="*/ 207995 w 295275"/>
                <a:gd name="connsiteY0-208" fmla="*/ 0 h 599179"/>
                <a:gd name="connsiteX1-209" fmla="*/ 218480 w 295275"/>
                <a:gd name="connsiteY1-210" fmla="*/ 17025 h 599179"/>
                <a:gd name="connsiteX2-211" fmla="*/ 263922 w 295275"/>
                <a:gd name="connsiteY2-212" fmla="*/ 59952 h 599179"/>
                <a:gd name="connsiteX3-213" fmla="*/ 275967 w 295275"/>
                <a:gd name="connsiteY3-214" fmla="*/ 66705 h 599179"/>
                <a:gd name="connsiteX4-215" fmla="*/ 152376 w 295275"/>
                <a:gd name="connsiteY4-216" fmla="*/ 303904 h 599179"/>
                <a:gd name="connsiteX5-217" fmla="*/ 295275 w 295275"/>
                <a:gd name="connsiteY5-218" fmla="*/ 303904 h 599179"/>
                <a:gd name="connsiteX6-219" fmla="*/ 295275 w 295275"/>
                <a:gd name="connsiteY6-220" fmla="*/ 599179 h 599179"/>
                <a:gd name="connsiteX7-221" fmla="*/ 0 w 295275"/>
                <a:gd name="connsiteY7-222" fmla="*/ 599179 h 599179"/>
                <a:gd name="connsiteX8-223" fmla="*/ 0 w 295275"/>
                <a:gd name="connsiteY8-224" fmla="*/ 303904 h 599179"/>
                <a:gd name="connsiteX9-225" fmla="*/ 5952 w 295275"/>
                <a:gd name="connsiteY9-226" fmla="*/ 269304 h 599179"/>
                <a:gd name="connsiteX10-227" fmla="*/ 204540 w 295275"/>
                <a:gd name="connsiteY10-228" fmla="*/ 547 h 599179"/>
                <a:gd name="connsiteX11-229" fmla="*/ 207995 w 295275"/>
                <a:gd name="connsiteY11-230" fmla="*/ 0 h 599179"/>
                <a:gd name="connsiteX0-231" fmla="*/ 207995 w 295275"/>
                <a:gd name="connsiteY0-232" fmla="*/ 0 h 599179"/>
                <a:gd name="connsiteX1-233" fmla="*/ 218480 w 295275"/>
                <a:gd name="connsiteY1-234" fmla="*/ 17025 h 599179"/>
                <a:gd name="connsiteX2-235" fmla="*/ 263922 w 295275"/>
                <a:gd name="connsiteY2-236" fmla="*/ 59952 h 599179"/>
                <a:gd name="connsiteX3-237" fmla="*/ 275967 w 295275"/>
                <a:gd name="connsiteY3-238" fmla="*/ 66705 h 599179"/>
                <a:gd name="connsiteX4-239" fmla="*/ 152376 w 295275"/>
                <a:gd name="connsiteY4-240" fmla="*/ 303904 h 599179"/>
                <a:gd name="connsiteX5-241" fmla="*/ 295275 w 295275"/>
                <a:gd name="connsiteY5-242" fmla="*/ 303904 h 599179"/>
                <a:gd name="connsiteX6-243" fmla="*/ 295275 w 295275"/>
                <a:gd name="connsiteY6-244" fmla="*/ 599179 h 599179"/>
                <a:gd name="connsiteX7-245" fmla="*/ 0 w 295275"/>
                <a:gd name="connsiteY7-246" fmla="*/ 599179 h 599179"/>
                <a:gd name="connsiteX8-247" fmla="*/ 0 w 295275"/>
                <a:gd name="connsiteY8-248" fmla="*/ 303904 h 599179"/>
                <a:gd name="connsiteX9-249" fmla="*/ 204540 w 295275"/>
                <a:gd name="connsiteY9-250" fmla="*/ 547 h 599179"/>
                <a:gd name="connsiteX10-251" fmla="*/ 207995 w 295275"/>
                <a:gd name="connsiteY10-252" fmla="*/ 0 h 599179"/>
                <a:gd name="connsiteX0-253" fmla="*/ 207995 w 295275"/>
                <a:gd name="connsiteY0-254" fmla="*/ 0 h 599179"/>
                <a:gd name="connsiteX1-255" fmla="*/ 218480 w 295275"/>
                <a:gd name="connsiteY1-256" fmla="*/ 17025 h 599179"/>
                <a:gd name="connsiteX2-257" fmla="*/ 263922 w 295275"/>
                <a:gd name="connsiteY2-258" fmla="*/ 59952 h 599179"/>
                <a:gd name="connsiteX3-259" fmla="*/ 275967 w 295275"/>
                <a:gd name="connsiteY3-260" fmla="*/ 66705 h 599179"/>
                <a:gd name="connsiteX4-261" fmla="*/ 152376 w 295275"/>
                <a:gd name="connsiteY4-262" fmla="*/ 303904 h 599179"/>
                <a:gd name="connsiteX5-263" fmla="*/ 295275 w 295275"/>
                <a:gd name="connsiteY5-264" fmla="*/ 303904 h 599179"/>
                <a:gd name="connsiteX6-265" fmla="*/ 295275 w 295275"/>
                <a:gd name="connsiteY6-266" fmla="*/ 599179 h 599179"/>
                <a:gd name="connsiteX7-267" fmla="*/ 0 w 295275"/>
                <a:gd name="connsiteY7-268" fmla="*/ 599179 h 599179"/>
                <a:gd name="connsiteX8-269" fmla="*/ 0 w 295275"/>
                <a:gd name="connsiteY8-270" fmla="*/ 303904 h 599179"/>
                <a:gd name="connsiteX9-271" fmla="*/ 204540 w 295275"/>
                <a:gd name="connsiteY9-272" fmla="*/ 547 h 599179"/>
                <a:gd name="connsiteX10-273" fmla="*/ 207995 w 295275"/>
                <a:gd name="connsiteY10-274" fmla="*/ 0 h 599179"/>
                <a:gd name="connsiteX0-275" fmla="*/ 207995 w 295275"/>
                <a:gd name="connsiteY0-276" fmla="*/ 0 h 599179"/>
                <a:gd name="connsiteX1-277" fmla="*/ 218480 w 295275"/>
                <a:gd name="connsiteY1-278" fmla="*/ 17025 h 599179"/>
                <a:gd name="connsiteX2-279" fmla="*/ 263922 w 295275"/>
                <a:gd name="connsiteY2-280" fmla="*/ 59952 h 599179"/>
                <a:gd name="connsiteX3-281" fmla="*/ 275967 w 295275"/>
                <a:gd name="connsiteY3-282" fmla="*/ 66705 h 599179"/>
                <a:gd name="connsiteX4-283" fmla="*/ 152376 w 295275"/>
                <a:gd name="connsiteY4-284" fmla="*/ 303904 h 599179"/>
                <a:gd name="connsiteX5-285" fmla="*/ 295275 w 295275"/>
                <a:gd name="connsiteY5-286" fmla="*/ 303904 h 599179"/>
                <a:gd name="connsiteX6-287" fmla="*/ 295275 w 295275"/>
                <a:gd name="connsiteY6-288" fmla="*/ 599179 h 599179"/>
                <a:gd name="connsiteX7-289" fmla="*/ 0 w 295275"/>
                <a:gd name="connsiteY7-290" fmla="*/ 599179 h 599179"/>
                <a:gd name="connsiteX8-291" fmla="*/ 0 w 295275"/>
                <a:gd name="connsiteY8-292" fmla="*/ 303904 h 599179"/>
                <a:gd name="connsiteX9-293" fmla="*/ 207995 w 295275"/>
                <a:gd name="connsiteY9-294" fmla="*/ 0 h 599179"/>
                <a:gd name="connsiteX0-295" fmla="*/ 207995 w 295275"/>
                <a:gd name="connsiteY0-296" fmla="*/ 0 h 599179"/>
                <a:gd name="connsiteX1-297" fmla="*/ 218480 w 295275"/>
                <a:gd name="connsiteY1-298" fmla="*/ 17025 h 599179"/>
                <a:gd name="connsiteX2-299" fmla="*/ 263922 w 295275"/>
                <a:gd name="connsiteY2-300" fmla="*/ 59952 h 599179"/>
                <a:gd name="connsiteX3-301" fmla="*/ 275967 w 295275"/>
                <a:gd name="connsiteY3-302" fmla="*/ 66705 h 599179"/>
                <a:gd name="connsiteX4-303" fmla="*/ 152376 w 295275"/>
                <a:gd name="connsiteY4-304" fmla="*/ 303904 h 599179"/>
                <a:gd name="connsiteX5-305" fmla="*/ 295275 w 295275"/>
                <a:gd name="connsiteY5-306" fmla="*/ 303904 h 599179"/>
                <a:gd name="connsiteX6-307" fmla="*/ 295275 w 295275"/>
                <a:gd name="connsiteY6-308" fmla="*/ 599179 h 599179"/>
                <a:gd name="connsiteX7-309" fmla="*/ 0 w 295275"/>
                <a:gd name="connsiteY7-310" fmla="*/ 599179 h 599179"/>
                <a:gd name="connsiteX8-311" fmla="*/ 0 w 295275"/>
                <a:gd name="connsiteY8-312" fmla="*/ 303904 h 599179"/>
                <a:gd name="connsiteX9-313" fmla="*/ 207995 w 295275"/>
                <a:gd name="connsiteY9-314" fmla="*/ 0 h 599179"/>
                <a:gd name="connsiteX0-315" fmla="*/ 207995 w 295275"/>
                <a:gd name="connsiteY0-316" fmla="*/ 0 h 599179"/>
                <a:gd name="connsiteX1-317" fmla="*/ 218480 w 295275"/>
                <a:gd name="connsiteY1-318" fmla="*/ 17025 h 599179"/>
                <a:gd name="connsiteX2-319" fmla="*/ 263922 w 295275"/>
                <a:gd name="connsiteY2-320" fmla="*/ 59952 h 599179"/>
                <a:gd name="connsiteX3-321" fmla="*/ 275967 w 295275"/>
                <a:gd name="connsiteY3-322" fmla="*/ 66705 h 599179"/>
                <a:gd name="connsiteX4-323" fmla="*/ 152376 w 295275"/>
                <a:gd name="connsiteY4-324" fmla="*/ 303904 h 599179"/>
                <a:gd name="connsiteX5-325" fmla="*/ 295275 w 295275"/>
                <a:gd name="connsiteY5-326" fmla="*/ 303904 h 599179"/>
                <a:gd name="connsiteX6-327" fmla="*/ 295275 w 295275"/>
                <a:gd name="connsiteY6-328" fmla="*/ 599179 h 599179"/>
                <a:gd name="connsiteX7-329" fmla="*/ 0 w 295275"/>
                <a:gd name="connsiteY7-330" fmla="*/ 599179 h 599179"/>
                <a:gd name="connsiteX8-331" fmla="*/ 0 w 295275"/>
                <a:gd name="connsiteY8-332" fmla="*/ 303904 h 599179"/>
                <a:gd name="connsiteX9-333" fmla="*/ 207995 w 295275"/>
                <a:gd name="connsiteY9-334" fmla="*/ 0 h 599179"/>
                <a:gd name="connsiteX0-335" fmla="*/ 207995 w 295275"/>
                <a:gd name="connsiteY0-336" fmla="*/ 0 h 599179"/>
                <a:gd name="connsiteX1-337" fmla="*/ 218480 w 295275"/>
                <a:gd name="connsiteY1-338" fmla="*/ 17025 h 599179"/>
                <a:gd name="connsiteX2-339" fmla="*/ 263922 w 295275"/>
                <a:gd name="connsiteY2-340" fmla="*/ 59952 h 599179"/>
                <a:gd name="connsiteX3-341" fmla="*/ 275967 w 295275"/>
                <a:gd name="connsiteY3-342" fmla="*/ 66705 h 599179"/>
                <a:gd name="connsiteX4-343" fmla="*/ 152376 w 295275"/>
                <a:gd name="connsiteY4-344" fmla="*/ 303904 h 599179"/>
                <a:gd name="connsiteX5-345" fmla="*/ 295275 w 295275"/>
                <a:gd name="connsiteY5-346" fmla="*/ 303904 h 599179"/>
                <a:gd name="connsiteX6-347" fmla="*/ 295275 w 295275"/>
                <a:gd name="connsiteY6-348" fmla="*/ 599179 h 599179"/>
                <a:gd name="connsiteX7-349" fmla="*/ 0 w 295275"/>
                <a:gd name="connsiteY7-350" fmla="*/ 599179 h 599179"/>
                <a:gd name="connsiteX8-351" fmla="*/ 0 w 295275"/>
                <a:gd name="connsiteY8-352" fmla="*/ 303904 h 599179"/>
                <a:gd name="connsiteX9-353" fmla="*/ 207995 w 295275"/>
                <a:gd name="connsiteY9-354" fmla="*/ 0 h 599179"/>
                <a:gd name="connsiteX0-355" fmla="*/ 207995 w 295275"/>
                <a:gd name="connsiteY0-356" fmla="*/ 0 h 599179"/>
                <a:gd name="connsiteX1-357" fmla="*/ 218480 w 295275"/>
                <a:gd name="connsiteY1-358" fmla="*/ 17025 h 599179"/>
                <a:gd name="connsiteX2-359" fmla="*/ 263922 w 295275"/>
                <a:gd name="connsiteY2-360" fmla="*/ 59952 h 599179"/>
                <a:gd name="connsiteX3-361" fmla="*/ 275967 w 295275"/>
                <a:gd name="connsiteY3-362" fmla="*/ 66705 h 599179"/>
                <a:gd name="connsiteX4-363" fmla="*/ 152376 w 295275"/>
                <a:gd name="connsiteY4-364" fmla="*/ 303904 h 599179"/>
                <a:gd name="connsiteX5-365" fmla="*/ 295275 w 295275"/>
                <a:gd name="connsiteY5-366" fmla="*/ 303904 h 599179"/>
                <a:gd name="connsiteX6-367" fmla="*/ 295275 w 295275"/>
                <a:gd name="connsiteY6-368" fmla="*/ 599179 h 599179"/>
                <a:gd name="connsiteX7-369" fmla="*/ 0 w 295275"/>
                <a:gd name="connsiteY7-370" fmla="*/ 599179 h 599179"/>
                <a:gd name="connsiteX8-371" fmla="*/ 0 w 295275"/>
                <a:gd name="connsiteY8-372" fmla="*/ 303904 h 599179"/>
                <a:gd name="connsiteX9-373" fmla="*/ 207995 w 295275"/>
                <a:gd name="connsiteY9-374" fmla="*/ 0 h 599179"/>
                <a:gd name="connsiteX0-375" fmla="*/ 207995 w 295275"/>
                <a:gd name="connsiteY0-376" fmla="*/ 0 h 599179"/>
                <a:gd name="connsiteX1-377" fmla="*/ 218480 w 295275"/>
                <a:gd name="connsiteY1-378" fmla="*/ 17025 h 599179"/>
                <a:gd name="connsiteX2-379" fmla="*/ 263922 w 295275"/>
                <a:gd name="connsiteY2-380" fmla="*/ 59952 h 599179"/>
                <a:gd name="connsiteX3-381" fmla="*/ 275967 w 295275"/>
                <a:gd name="connsiteY3-382" fmla="*/ 66705 h 599179"/>
                <a:gd name="connsiteX4-383" fmla="*/ 152376 w 295275"/>
                <a:gd name="connsiteY4-384" fmla="*/ 303904 h 599179"/>
                <a:gd name="connsiteX5-385" fmla="*/ 295275 w 295275"/>
                <a:gd name="connsiteY5-386" fmla="*/ 303904 h 599179"/>
                <a:gd name="connsiteX6-387" fmla="*/ 295275 w 295275"/>
                <a:gd name="connsiteY6-388" fmla="*/ 599179 h 599179"/>
                <a:gd name="connsiteX7-389" fmla="*/ 0 w 295275"/>
                <a:gd name="connsiteY7-390" fmla="*/ 599179 h 599179"/>
                <a:gd name="connsiteX8-391" fmla="*/ 0 w 295275"/>
                <a:gd name="connsiteY8-392" fmla="*/ 303904 h 599179"/>
                <a:gd name="connsiteX9-393" fmla="*/ 207995 w 295275"/>
                <a:gd name="connsiteY9-394" fmla="*/ 0 h 599179"/>
                <a:gd name="connsiteX0-395" fmla="*/ 207995 w 295275"/>
                <a:gd name="connsiteY0-396" fmla="*/ 0 h 599179"/>
                <a:gd name="connsiteX1-397" fmla="*/ 218480 w 295275"/>
                <a:gd name="connsiteY1-398" fmla="*/ 17025 h 599179"/>
                <a:gd name="connsiteX2-399" fmla="*/ 263922 w 295275"/>
                <a:gd name="connsiteY2-400" fmla="*/ 59952 h 599179"/>
                <a:gd name="connsiteX3-401" fmla="*/ 275967 w 295275"/>
                <a:gd name="connsiteY3-402" fmla="*/ 66705 h 599179"/>
                <a:gd name="connsiteX4-403" fmla="*/ 152376 w 295275"/>
                <a:gd name="connsiteY4-404" fmla="*/ 303904 h 599179"/>
                <a:gd name="connsiteX5-405" fmla="*/ 295275 w 295275"/>
                <a:gd name="connsiteY5-406" fmla="*/ 303904 h 599179"/>
                <a:gd name="connsiteX6-407" fmla="*/ 295275 w 295275"/>
                <a:gd name="connsiteY6-408" fmla="*/ 599179 h 599179"/>
                <a:gd name="connsiteX7-409" fmla="*/ 0 w 295275"/>
                <a:gd name="connsiteY7-410" fmla="*/ 599179 h 599179"/>
                <a:gd name="connsiteX8-411" fmla="*/ 0 w 295275"/>
                <a:gd name="connsiteY8-412" fmla="*/ 303904 h 599179"/>
                <a:gd name="connsiteX9-413" fmla="*/ 207995 w 295275"/>
                <a:gd name="connsiteY9-414" fmla="*/ 0 h 599179"/>
                <a:gd name="connsiteX0-415" fmla="*/ 207995 w 295275"/>
                <a:gd name="connsiteY0-416" fmla="*/ 0 h 599179"/>
                <a:gd name="connsiteX1-417" fmla="*/ 218480 w 295275"/>
                <a:gd name="connsiteY1-418" fmla="*/ 17025 h 599179"/>
                <a:gd name="connsiteX2-419" fmla="*/ 263922 w 295275"/>
                <a:gd name="connsiteY2-420" fmla="*/ 59952 h 599179"/>
                <a:gd name="connsiteX3-421" fmla="*/ 275967 w 295275"/>
                <a:gd name="connsiteY3-422" fmla="*/ 66705 h 599179"/>
                <a:gd name="connsiteX4-423" fmla="*/ 152376 w 295275"/>
                <a:gd name="connsiteY4-424" fmla="*/ 303904 h 599179"/>
                <a:gd name="connsiteX5-425" fmla="*/ 295275 w 295275"/>
                <a:gd name="connsiteY5-426" fmla="*/ 303904 h 599179"/>
                <a:gd name="connsiteX6-427" fmla="*/ 295275 w 295275"/>
                <a:gd name="connsiteY6-428" fmla="*/ 599179 h 599179"/>
                <a:gd name="connsiteX7-429" fmla="*/ 0 w 295275"/>
                <a:gd name="connsiteY7-430" fmla="*/ 599179 h 599179"/>
                <a:gd name="connsiteX8-431" fmla="*/ 0 w 295275"/>
                <a:gd name="connsiteY8-432" fmla="*/ 334942 h 599179"/>
                <a:gd name="connsiteX9-433" fmla="*/ 207995 w 295275"/>
                <a:gd name="connsiteY9-434" fmla="*/ 0 h 599179"/>
                <a:gd name="connsiteX0-435" fmla="*/ 207995 w 295275"/>
                <a:gd name="connsiteY0-436" fmla="*/ 0 h 599179"/>
                <a:gd name="connsiteX1-437" fmla="*/ 218480 w 295275"/>
                <a:gd name="connsiteY1-438" fmla="*/ 17025 h 599179"/>
                <a:gd name="connsiteX2-439" fmla="*/ 263922 w 295275"/>
                <a:gd name="connsiteY2-440" fmla="*/ 59952 h 599179"/>
                <a:gd name="connsiteX3-441" fmla="*/ 275967 w 295275"/>
                <a:gd name="connsiteY3-442" fmla="*/ 66705 h 599179"/>
                <a:gd name="connsiteX4-443" fmla="*/ 152376 w 295275"/>
                <a:gd name="connsiteY4-444" fmla="*/ 303904 h 599179"/>
                <a:gd name="connsiteX5-445" fmla="*/ 295275 w 295275"/>
                <a:gd name="connsiteY5-446" fmla="*/ 303904 h 599179"/>
                <a:gd name="connsiteX6-447" fmla="*/ 295275 w 295275"/>
                <a:gd name="connsiteY6-448" fmla="*/ 599179 h 599179"/>
                <a:gd name="connsiteX7-449" fmla="*/ 0 w 295275"/>
                <a:gd name="connsiteY7-450" fmla="*/ 599179 h 599179"/>
                <a:gd name="connsiteX8-451" fmla="*/ 0 w 295275"/>
                <a:gd name="connsiteY8-452" fmla="*/ 334942 h 599179"/>
                <a:gd name="connsiteX9-453" fmla="*/ 207995 w 295275"/>
                <a:gd name="connsiteY9-454" fmla="*/ 0 h 599179"/>
                <a:gd name="connsiteX0-455" fmla="*/ 207995 w 295275"/>
                <a:gd name="connsiteY0-456" fmla="*/ 0 h 599179"/>
                <a:gd name="connsiteX1-457" fmla="*/ 218480 w 295275"/>
                <a:gd name="connsiteY1-458" fmla="*/ 17025 h 599179"/>
                <a:gd name="connsiteX2-459" fmla="*/ 263922 w 295275"/>
                <a:gd name="connsiteY2-460" fmla="*/ 59952 h 599179"/>
                <a:gd name="connsiteX3-461" fmla="*/ 275967 w 295275"/>
                <a:gd name="connsiteY3-462" fmla="*/ 66705 h 599179"/>
                <a:gd name="connsiteX4-463" fmla="*/ 152376 w 295275"/>
                <a:gd name="connsiteY4-464" fmla="*/ 303904 h 599179"/>
                <a:gd name="connsiteX5-465" fmla="*/ 295275 w 295275"/>
                <a:gd name="connsiteY5-466" fmla="*/ 303904 h 599179"/>
                <a:gd name="connsiteX6-467" fmla="*/ 295275 w 295275"/>
                <a:gd name="connsiteY6-468" fmla="*/ 599179 h 599179"/>
                <a:gd name="connsiteX7-469" fmla="*/ 0 w 295275"/>
                <a:gd name="connsiteY7-470" fmla="*/ 599179 h 599179"/>
                <a:gd name="connsiteX8-471" fmla="*/ 0 w 295275"/>
                <a:gd name="connsiteY8-472" fmla="*/ 334942 h 599179"/>
                <a:gd name="connsiteX9-473" fmla="*/ 207995 w 295275"/>
                <a:gd name="connsiteY9-474" fmla="*/ 0 h 59917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295275" h="599179">
                  <a:moveTo>
                    <a:pt x="207995" y="0"/>
                  </a:moveTo>
                  <a:lnTo>
                    <a:pt x="218480" y="17025"/>
                  </a:lnTo>
                  <a:cubicBezTo>
                    <a:pt x="231034" y="32364"/>
                    <a:pt x="246314" y="46986"/>
                    <a:pt x="263922" y="59952"/>
                  </a:cubicBezTo>
                  <a:lnTo>
                    <a:pt x="275967" y="66705"/>
                  </a:lnTo>
                  <a:cubicBezTo>
                    <a:pt x="274744" y="66607"/>
                    <a:pt x="166924" y="148026"/>
                    <a:pt x="152376" y="303904"/>
                  </a:cubicBezTo>
                  <a:lnTo>
                    <a:pt x="295275" y="303904"/>
                  </a:lnTo>
                  <a:lnTo>
                    <a:pt x="295275" y="599179"/>
                  </a:lnTo>
                  <a:lnTo>
                    <a:pt x="0" y="599179"/>
                  </a:lnTo>
                  <a:lnTo>
                    <a:pt x="0" y="334942"/>
                  </a:lnTo>
                  <a:cubicBezTo>
                    <a:pt x="10368" y="113589"/>
                    <a:pt x="207637" y="2353"/>
                    <a:pt x="207995" y="0"/>
                  </a:cubicBezTo>
                  <a:close/>
                </a:path>
              </a:pathLst>
            </a:custGeom>
            <a:solidFill>
              <a:schemeClr val="lt1">
                <a:lumMod val="95000"/>
              </a:schemeClr>
            </a:solidFill>
            <a:ln w="28575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zh-CN" altLang="en-US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  <p:sp>
          <p:nvSpPr>
            <p:cNvPr id="16" name="任意多边形: 形状 15"/>
            <p:cNvSpPr>
              <a:spLocks noChangeAspect="1"/>
            </p:cNvSpPr>
            <p:nvPr>
              <p:custDataLst>
                <p:tags r:id="rId11"/>
              </p:custDataLst>
            </p:nvPr>
          </p:nvSpPr>
          <p:spPr>
            <a:xfrm>
              <a:off x="1581018" y="1347856"/>
              <a:ext cx="311295" cy="631688"/>
            </a:xfrm>
            <a:custGeom>
              <a:avLst/>
              <a:gdLst>
                <a:gd name="connsiteX0" fmla="*/ 207995 w 295275"/>
                <a:gd name="connsiteY0" fmla="*/ 0 h 599179"/>
                <a:gd name="connsiteX1" fmla="*/ 218480 w 295275"/>
                <a:gd name="connsiteY1" fmla="*/ 17025 h 599179"/>
                <a:gd name="connsiteX2" fmla="*/ 263922 w 295275"/>
                <a:gd name="connsiteY2" fmla="*/ 59952 h 599179"/>
                <a:gd name="connsiteX3" fmla="*/ 275967 w 295275"/>
                <a:gd name="connsiteY3" fmla="*/ 66705 h 599179"/>
                <a:gd name="connsiteX4" fmla="*/ 258864 w 295275"/>
                <a:gd name="connsiteY4" fmla="*/ 77309 h 599179"/>
                <a:gd name="connsiteX5" fmla="*/ 164932 w 295275"/>
                <a:gd name="connsiteY5" fmla="*/ 229252 h 599179"/>
                <a:gd name="connsiteX6" fmla="*/ 145322 w 295275"/>
                <a:gd name="connsiteY6" fmla="*/ 303904 h 599179"/>
                <a:gd name="connsiteX7" fmla="*/ 295275 w 295275"/>
                <a:gd name="connsiteY7" fmla="*/ 303904 h 599179"/>
                <a:gd name="connsiteX8" fmla="*/ 295275 w 295275"/>
                <a:gd name="connsiteY8" fmla="*/ 599179 h 599179"/>
                <a:gd name="connsiteX9" fmla="*/ 0 w 295275"/>
                <a:gd name="connsiteY9" fmla="*/ 599179 h 599179"/>
                <a:gd name="connsiteX10" fmla="*/ 0 w 295275"/>
                <a:gd name="connsiteY10" fmla="*/ 303904 h 599179"/>
                <a:gd name="connsiteX11" fmla="*/ 5952 w 295275"/>
                <a:gd name="connsiteY11" fmla="*/ 269304 h 599179"/>
                <a:gd name="connsiteX12" fmla="*/ 204540 w 295275"/>
                <a:gd name="connsiteY12" fmla="*/ 547 h 599179"/>
                <a:gd name="connsiteX0-1" fmla="*/ 207995 w 295275"/>
                <a:gd name="connsiteY0-2" fmla="*/ 0 h 599179"/>
                <a:gd name="connsiteX1-3" fmla="*/ 218480 w 295275"/>
                <a:gd name="connsiteY1-4" fmla="*/ 17025 h 599179"/>
                <a:gd name="connsiteX2-5" fmla="*/ 263922 w 295275"/>
                <a:gd name="connsiteY2-6" fmla="*/ 59952 h 599179"/>
                <a:gd name="connsiteX3-7" fmla="*/ 275967 w 295275"/>
                <a:gd name="connsiteY3-8" fmla="*/ 66705 h 599179"/>
                <a:gd name="connsiteX4-9" fmla="*/ 258864 w 295275"/>
                <a:gd name="connsiteY4-10" fmla="*/ 77309 h 599179"/>
                <a:gd name="connsiteX5-11" fmla="*/ 164932 w 295275"/>
                <a:gd name="connsiteY5-12" fmla="*/ 229252 h 599179"/>
                <a:gd name="connsiteX6-13" fmla="*/ 152376 w 295275"/>
                <a:gd name="connsiteY6-14" fmla="*/ 303904 h 599179"/>
                <a:gd name="connsiteX7-15" fmla="*/ 295275 w 295275"/>
                <a:gd name="connsiteY7-16" fmla="*/ 303904 h 599179"/>
                <a:gd name="connsiteX8-17" fmla="*/ 295275 w 295275"/>
                <a:gd name="connsiteY8-18" fmla="*/ 599179 h 599179"/>
                <a:gd name="connsiteX9-19" fmla="*/ 0 w 295275"/>
                <a:gd name="connsiteY9-20" fmla="*/ 599179 h 599179"/>
                <a:gd name="connsiteX10-21" fmla="*/ 0 w 295275"/>
                <a:gd name="connsiteY10-22" fmla="*/ 303904 h 599179"/>
                <a:gd name="connsiteX11-23" fmla="*/ 5952 w 295275"/>
                <a:gd name="connsiteY11-24" fmla="*/ 269304 h 599179"/>
                <a:gd name="connsiteX12-25" fmla="*/ 204540 w 295275"/>
                <a:gd name="connsiteY12-26" fmla="*/ 547 h 599179"/>
                <a:gd name="connsiteX13" fmla="*/ 207995 w 295275"/>
                <a:gd name="connsiteY13" fmla="*/ 0 h 599179"/>
                <a:gd name="connsiteX0-27" fmla="*/ 207995 w 295275"/>
                <a:gd name="connsiteY0-28" fmla="*/ 0 h 599179"/>
                <a:gd name="connsiteX1-29" fmla="*/ 218480 w 295275"/>
                <a:gd name="connsiteY1-30" fmla="*/ 17025 h 599179"/>
                <a:gd name="connsiteX2-31" fmla="*/ 263922 w 295275"/>
                <a:gd name="connsiteY2-32" fmla="*/ 59952 h 599179"/>
                <a:gd name="connsiteX3-33" fmla="*/ 275967 w 295275"/>
                <a:gd name="connsiteY3-34" fmla="*/ 66705 h 599179"/>
                <a:gd name="connsiteX4-35" fmla="*/ 258864 w 295275"/>
                <a:gd name="connsiteY4-36" fmla="*/ 77309 h 599179"/>
                <a:gd name="connsiteX5-37" fmla="*/ 164932 w 295275"/>
                <a:gd name="connsiteY5-38" fmla="*/ 229252 h 599179"/>
                <a:gd name="connsiteX6-39" fmla="*/ 152376 w 295275"/>
                <a:gd name="connsiteY6-40" fmla="*/ 303904 h 599179"/>
                <a:gd name="connsiteX7-41" fmla="*/ 295275 w 295275"/>
                <a:gd name="connsiteY7-42" fmla="*/ 303904 h 599179"/>
                <a:gd name="connsiteX8-43" fmla="*/ 295275 w 295275"/>
                <a:gd name="connsiteY8-44" fmla="*/ 599179 h 599179"/>
                <a:gd name="connsiteX9-45" fmla="*/ 0 w 295275"/>
                <a:gd name="connsiteY9-46" fmla="*/ 599179 h 599179"/>
                <a:gd name="connsiteX10-47" fmla="*/ 0 w 295275"/>
                <a:gd name="connsiteY10-48" fmla="*/ 303904 h 599179"/>
                <a:gd name="connsiteX11-49" fmla="*/ 5952 w 295275"/>
                <a:gd name="connsiteY11-50" fmla="*/ 269304 h 599179"/>
                <a:gd name="connsiteX12-51" fmla="*/ 204540 w 295275"/>
                <a:gd name="connsiteY12-52" fmla="*/ 547 h 599179"/>
                <a:gd name="connsiteX13-53" fmla="*/ 207995 w 295275"/>
                <a:gd name="connsiteY13-54" fmla="*/ 0 h 599179"/>
                <a:gd name="connsiteX0-55" fmla="*/ 207995 w 295275"/>
                <a:gd name="connsiteY0-56" fmla="*/ 0 h 599179"/>
                <a:gd name="connsiteX1-57" fmla="*/ 218480 w 295275"/>
                <a:gd name="connsiteY1-58" fmla="*/ 17025 h 599179"/>
                <a:gd name="connsiteX2-59" fmla="*/ 263922 w 295275"/>
                <a:gd name="connsiteY2-60" fmla="*/ 59952 h 599179"/>
                <a:gd name="connsiteX3-61" fmla="*/ 275967 w 295275"/>
                <a:gd name="connsiteY3-62" fmla="*/ 66705 h 599179"/>
                <a:gd name="connsiteX4-63" fmla="*/ 258864 w 295275"/>
                <a:gd name="connsiteY4-64" fmla="*/ 77309 h 599179"/>
                <a:gd name="connsiteX5-65" fmla="*/ 164932 w 295275"/>
                <a:gd name="connsiteY5-66" fmla="*/ 229252 h 599179"/>
                <a:gd name="connsiteX6-67" fmla="*/ 152376 w 295275"/>
                <a:gd name="connsiteY6-68" fmla="*/ 303904 h 599179"/>
                <a:gd name="connsiteX7-69" fmla="*/ 295275 w 295275"/>
                <a:gd name="connsiteY7-70" fmla="*/ 303904 h 599179"/>
                <a:gd name="connsiteX8-71" fmla="*/ 295275 w 295275"/>
                <a:gd name="connsiteY8-72" fmla="*/ 599179 h 599179"/>
                <a:gd name="connsiteX9-73" fmla="*/ 0 w 295275"/>
                <a:gd name="connsiteY9-74" fmla="*/ 599179 h 599179"/>
                <a:gd name="connsiteX10-75" fmla="*/ 0 w 295275"/>
                <a:gd name="connsiteY10-76" fmla="*/ 303904 h 599179"/>
                <a:gd name="connsiteX11-77" fmla="*/ 5952 w 295275"/>
                <a:gd name="connsiteY11-78" fmla="*/ 269304 h 599179"/>
                <a:gd name="connsiteX12-79" fmla="*/ 204540 w 295275"/>
                <a:gd name="connsiteY12-80" fmla="*/ 547 h 599179"/>
                <a:gd name="connsiteX13-81" fmla="*/ 207995 w 295275"/>
                <a:gd name="connsiteY13-82" fmla="*/ 0 h 599179"/>
                <a:gd name="connsiteX0-83" fmla="*/ 207995 w 295275"/>
                <a:gd name="connsiteY0-84" fmla="*/ 0 h 599179"/>
                <a:gd name="connsiteX1-85" fmla="*/ 218480 w 295275"/>
                <a:gd name="connsiteY1-86" fmla="*/ 17025 h 599179"/>
                <a:gd name="connsiteX2-87" fmla="*/ 263922 w 295275"/>
                <a:gd name="connsiteY2-88" fmla="*/ 59952 h 599179"/>
                <a:gd name="connsiteX3-89" fmla="*/ 275967 w 295275"/>
                <a:gd name="connsiteY3-90" fmla="*/ 66705 h 599179"/>
                <a:gd name="connsiteX4-91" fmla="*/ 258864 w 295275"/>
                <a:gd name="connsiteY4-92" fmla="*/ 77309 h 599179"/>
                <a:gd name="connsiteX5-93" fmla="*/ 152376 w 295275"/>
                <a:gd name="connsiteY5-94" fmla="*/ 303904 h 599179"/>
                <a:gd name="connsiteX6-95" fmla="*/ 295275 w 295275"/>
                <a:gd name="connsiteY6-96" fmla="*/ 303904 h 599179"/>
                <a:gd name="connsiteX7-97" fmla="*/ 295275 w 295275"/>
                <a:gd name="connsiteY7-98" fmla="*/ 599179 h 599179"/>
                <a:gd name="connsiteX8-99" fmla="*/ 0 w 295275"/>
                <a:gd name="connsiteY8-100" fmla="*/ 599179 h 599179"/>
                <a:gd name="connsiteX9-101" fmla="*/ 0 w 295275"/>
                <a:gd name="connsiteY9-102" fmla="*/ 303904 h 599179"/>
                <a:gd name="connsiteX10-103" fmla="*/ 5952 w 295275"/>
                <a:gd name="connsiteY10-104" fmla="*/ 269304 h 599179"/>
                <a:gd name="connsiteX11-105" fmla="*/ 204540 w 295275"/>
                <a:gd name="connsiteY11-106" fmla="*/ 547 h 599179"/>
                <a:gd name="connsiteX12-107" fmla="*/ 207995 w 295275"/>
                <a:gd name="connsiteY12-108" fmla="*/ 0 h 599179"/>
                <a:gd name="connsiteX0-109" fmla="*/ 207995 w 295275"/>
                <a:gd name="connsiteY0-110" fmla="*/ 0 h 599179"/>
                <a:gd name="connsiteX1-111" fmla="*/ 218480 w 295275"/>
                <a:gd name="connsiteY1-112" fmla="*/ 17025 h 599179"/>
                <a:gd name="connsiteX2-113" fmla="*/ 263922 w 295275"/>
                <a:gd name="connsiteY2-114" fmla="*/ 59952 h 599179"/>
                <a:gd name="connsiteX3-115" fmla="*/ 275967 w 295275"/>
                <a:gd name="connsiteY3-116" fmla="*/ 66705 h 599179"/>
                <a:gd name="connsiteX4-117" fmla="*/ 258864 w 295275"/>
                <a:gd name="connsiteY4-118" fmla="*/ 77309 h 599179"/>
                <a:gd name="connsiteX5-119" fmla="*/ 152376 w 295275"/>
                <a:gd name="connsiteY5-120" fmla="*/ 303904 h 599179"/>
                <a:gd name="connsiteX6-121" fmla="*/ 295275 w 295275"/>
                <a:gd name="connsiteY6-122" fmla="*/ 303904 h 599179"/>
                <a:gd name="connsiteX7-123" fmla="*/ 295275 w 295275"/>
                <a:gd name="connsiteY7-124" fmla="*/ 599179 h 599179"/>
                <a:gd name="connsiteX8-125" fmla="*/ 0 w 295275"/>
                <a:gd name="connsiteY8-126" fmla="*/ 599179 h 599179"/>
                <a:gd name="connsiteX9-127" fmla="*/ 0 w 295275"/>
                <a:gd name="connsiteY9-128" fmla="*/ 303904 h 599179"/>
                <a:gd name="connsiteX10-129" fmla="*/ 5952 w 295275"/>
                <a:gd name="connsiteY10-130" fmla="*/ 269304 h 599179"/>
                <a:gd name="connsiteX11-131" fmla="*/ 204540 w 295275"/>
                <a:gd name="connsiteY11-132" fmla="*/ 547 h 599179"/>
                <a:gd name="connsiteX12-133" fmla="*/ 207995 w 295275"/>
                <a:gd name="connsiteY12-134" fmla="*/ 0 h 599179"/>
                <a:gd name="connsiteX0-135" fmla="*/ 207995 w 295275"/>
                <a:gd name="connsiteY0-136" fmla="*/ 0 h 599179"/>
                <a:gd name="connsiteX1-137" fmla="*/ 218480 w 295275"/>
                <a:gd name="connsiteY1-138" fmla="*/ 17025 h 599179"/>
                <a:gd name="connsiteX2-139" fmla="*/ 263922 w 295275"/>
                <a:gd name="connsiteY2-140" fmla="*/ 59952 h 599179"/>
                <a:gd name="connsiteX3-141" fmla="*/ 275967 w 295275"/>
                <a:gd name="connsiteY3-142" fmla="*/ 66705 h 599179"/>
                <a:gd name="connsiteX4-143" fmla="*/ 152376 w 295275"/>
                <a:gd name="connsiteY4-144" fmla="*/ 303904 h 599179"/>
                <a:gd name="connsiteX5-145" fmla="*/ 295275 w 295275"/>
                <a:gd name="connsiteY5-146" fmla="*/ 303904 h 599179"/>
                <a:gd name="connsiteX6-147" fmla="*/ 295275 w 295275"/>
                <a:gd name="connsiteY6-148" fmla="*/ 599179 h 599179"/>
                <a:gd name="connsiteX7-149" fmla="*/ 0 w 295275"/>
                <a:gd name="connsiteY7-150" fmla="*/ 599179 h 599179"/>
                <a:gd name="connsiteX8-151" fmla="*/ 0 w 295275"/>
                <a:gd name="connsiteY8-152" fmla="*/ 303904 h 599179"/>
                <a:gd name="connsiteX9-153" fmla="*/ 5952 w 295275"/>
                <a:gd name="connsiteY9-154" fmla="*/ 269304 h 599179"/>
                <a:gd name="connsiteX10-155" fmla="*/ 204540 w 295275"/>
                <a:gd name="connsiteY10-156" fmla="*/ 547 h 599179"/>
                <a:gd name="connsiteX11-157" fmla="*/ 207995 w 295275"/>
                <a:gd name="connsiteY11-158" fmla="*/ 0 h 599179"/>
                <a:gd name="connsiteX0-159" fmla="*/ 207995 w 295275"/>
                <a:gd name="connsiteY0-160" fmla="*/ 0 h 599179"/>
                <a:gd name="connsiteX1-161" fmla="*/ 218480 w 295275"/>
                <a:gd name="connsiteY1-162" fmla="*/ 17025 h 599179"/>
                <a:gd name="connsiteX2-163" fmla="*/ 263922 w 295275"/>
                <a:gd name="connsiteY2-164" fmla="*/ 59952 h 599179"/>
                <a:gd name="connsiteX3-165" fmla="*/ 275967 w 295275"/>
                <a:gd name="connsiteY3-166" fmla="*/ 66705 h 599179"/>
                <a:gd name="connsiteX4-167" fmla="*/ 152376 w 295275"/>
                <a:gd name="connsiteY4-168" fmla="*/ 303904 h 599179"/>
                <a:gd name="connsiteX5-169" fmla="*/ 295275 w 295275"/>
                <a:gd name="connsiteY5-170" fmla="*/ 303904 h 599179"/>
                <a:gd name="connsiteX6-171" fmla="*/ 295275 w 295275"/>
                <a:gd name="connsiteY6-172" fmla="*/ 599179 h 599179"/>
                <a:gd name="connsiteX7-173" fmla="*/ 0 w 295275"/>
                <a:gd name="connsiteY7-174" fmla="*/ 599179 h 599179"/>
                <a:gd name="connsiteX8-175" fmla="*/ 0 w 295275"/>
                <a:gd name="connsiteY8-176" fmla="*/ 303904 h 599179"/>
                <a:gd name="connsiteX9-177" fmla="*/ 5952 w 295275"/>
                <a:gd name="connsiteY9-178" fmla="*/ 269304 h 599179"/>
                <a:gd name="connsiteX10-179" fmla="*/ 204540 w 295275"/>
                <a:gd name="connsiteY10-180" fmla="*/ 547 h 599179"/>
                <a:gd name="connsiteX11-181" fmla="*/ 207995 w 295275"/>
                <a:gd name="connsiteY11-182" fmla="*/ 0 h 599179"/>
                <a:gd name="connsiteX0-183" fmla="*/ 207995 w 295275"/>
                <a:gd name="connsiteY0-184" fmla="*/ 0 h 599179"/>
                <a:gd name="connsiteX1-185" fmla="*/ 218480 w 295275"/>
                <a:gd name="connsiteY1-186" fmla="*/ 17025 h 599179"/>
                <a:gd name="connsiteX2-187" fmla="*/ 263922 w 295275"/>
                <a:gd name="connsiteY2-188" fmla="*/ 59952 h 599179"/>
                <a:gd name="connsiteX3-189" fmla="*/ 275967 w 295275"/>
                <a:gd name="connsiteY3-190" fmla="*/ 66705 h 599179"/>
                <a:gd name="connsiteX4-191" fmla="*/ 152376 w 295275"/>
                <a:gd name="connsiteY4-192" fmla="*/ 303904 h 599179"/>
                <a:gd name="connsiteX5-193" fmla="*/ 295275 w 295275"/>
                <a:gd name="connsiteY5-194" fmla="*/ 303904 h 599179"/>
                <a:gd name="connsiteX6-195" fmla="*/ 295275 w 295275"/>
                <a:gd name="connsiteY6-196" fmla="*/ 599179 h 599179"/>
                <a:gd name="connsiteX7-197" fmla="*/ 0 w 295275"/>
                <a:gd name="connsiteY7-198" fmla="*/ 599179 h 599179"/>
                <a:gd name="connsiteX8-199" fmla="*/ 0 w 295275"/>
                <a:gd name="connsiteY8-200" fmla="*/ 303904 h 599179"/>
                <a:gd name="connsiteX9-201" fmla="*/ 5952 w 295275"/>
                <a:gd name="connsiteY9-202" fmla="*/ 269304 h 599179"/>
                <a:gd name="connsiteX10-203" fmla="*/ 204540 w 295275"/>
                <a:gd name="connsiteY10-204" fmla="*/ 547 h 599179"/>
                <a:gd name="connsiteX11-205" fmla="*/ 207995 w 295275"/>
                <a:gd name="connsiteY11-206" fmla="*/ 0 h 599179"/>
                <a:gd name="connsiteX0-207" fmla="*/ 207995 w 295275"/>
                <a:gd name="connsiteY0-208" fmla="*/ 0 h 599179"/>
                <a:gd name="connsiteX1-209" fmla="*/ 218480 w 295275"/>
                <a:gd name="connsiteY1-210" fmla="*/ 17025 h 599179"/>
                <a:gd name="connsiteX2-211" fmla="*/ 263922 w 295275"/>
                <a:gd name="connsiteY2-212" fmla="*/ 59952 h 599179"/>
                <a:gd name="connsiteX3-213" fmla="*/ 275967 w 295275"/>
                <a:gd name="connsiteY3-214" fmla="*/ 66705 h 599179"/>
                <a:gd name="connsiteX4-215" fmla="*/ 152376 w 295275"/>
                <a:gd name="connsiteY4-216" fmla="*/ 303904 h 599179"/>
                <a:gd name="connsiteX5-217" fmla="*/ 295275 w 295275"/>
                <a:gd name="connsiteY5-218" fmla="*/ 303904 h 599179"/>
                <a:gd name="connsiteX6-219" fmla="*/ 295275 w 295275"/>
                <a:gd name="connsiteY6-220" fmla="*/ 599179 h 599179"/>
                <a:gd name="connsiteX7-221" fmla="*/ 0 w 295275"/>
                <a:gd name="connsiteY7-222" fmla="*/ 599179 h 599179"/>
                <a:gd name="connsiteX8-223" fmla="*/ 0 w 295275"/>
                <a:gd name="connsiteY8-224" fmla="*/ 303904 h 599179"/>
                <a:gd name="connsiteX9-225" fmla="*/ 5952 w 295275"/>
                <a:gd name="connsiteY9-226" fmla="*/ 269304 h 599179"/>
                <a:gd name="connsiteX10-227" fmla="*/ 204540 w 295275"/>
                <a:gd name="connsiteY10-228" fmla="*/ 547 h 599179"/>
                <a:gd name="connsiteX11-229" fmla="*/ 207995 w 295275"/>
                <a:gd name="connsiteY11-230" fmla="*/ 0 h 599179"/>
                <a:gd name="connsiteX0-231" fmla="*/ 207995 w 295275"/>
                <a:gd name="connsiteY0-232" fmla="*/ 0 h 599179"/>
                <a:gd name="connsiteX1-233" fmla="*/ 218480 w 295275"/>
                <a:gd name="connsiteY1-234" fmla="*/ 17025 h 599179"/>
                <a:gd name="connsiteX2-235" fmla="*/ 263922 w 295275"/>
                <a:gd name="connsiteY2-236" fmla="*/ 59952 h 599179"/>
                <a:gd name="connsiteX3-237" fmla="*/ 275967 w 295275"/>
                <a:gd name="connsiteY3-238" fmla="*/ 66705 h 599179"/>
                <a:gd name="connsiteX4-239" fmla="*/ 152376 w 295275"/>
                <a:gd name="connsiteY4-240" fmla="*/ 303904 h 599179"/>
                <a:gd name="connsiteX5-241" fmla="*/ 295275 w 295275"/>
                <a:gd name="connsiteY5-242" fmla="*/ 303904 h 599179"/>
                <a:gd name="connsiteX6-243" fmla="*/ 295275 w 295275"/>
                <a:gd name="connsiteY6-244" fmla="*/ 599179 h 599179"/>
                <a:gd name="connsiteX7-245" fmla="*/ 0 w 295275"/>
                <a:gd name="connsiteY7-246" fmla="*/ 599179 h 599179"/>
                <a:gd name="connsiteX8-247" fmla="*/ 0 w 295275"/>
                <a:gd name="connsiteY8-248" fmla="*/ 303904 h 599179"/>
                <a:gd name="connsiteX9-249" fmla="*/ 204540 w 295275"/>
                <a:gd name="connsiteY9-250" fmla="*/ 547 h 599179"/>
                <a:gd name="connsiteX10-251" fmla="*/ 207995 w 295275"/>
                <a:gd name="connsiteY10-252" fmla="*/ 0 h 599179"/>
                <a:gd name="connsiteX0-253" fmla="*/ 207995 w 295275"/>
                <a:gd name="connsiteY0-254" fmla="*/ 0 h 599179"/>
                <a:gd name="connsiteX1-255" fmla="*/ 218480 w 295275"/>
                <a:gd name="connsiteY1-256" fmla="*/ 17025 h 599179"/>
                <a:gd name="connsiteX2-257" fmla="*/ 263922 w 295275"/>
                <a:gd name="connsiteY2-258" fmla="*/ 59952 h 599179"/>
                <a:gd name="connsiteX3-259" fmla="*/ 275967 w 295275"/>
                <a:gd name="connsiteY3-260" fmla="*/ 66705 h 599179"/>
                <a:gd name="connsiteX4-261" fmla="*/ 152376 w 295275"/>
                <a:gd name="connsiteY4-262" fmla="*/ 303904 h 599179"/>
                <a:gd name="connsiteX5-263" fmla="*/ 295275 w 295275"/>
                <a:gd name="connsiteY5-264" fmla="*/ 303904 h 599179"/>
                <a:gd name="connsiteX6-265" fmla="*/ 295275 w 295275"/>
                <a:gd name="connsiteY6-266" fmla="*/ 599179 h 599179"/>
                <a:gd name="connsiteX7-267" fmla="*/ 0 w 295275"/>
                <a:gd name="connsiteY7-268" fmla="*/ 599179 h 599179"/>
                <a:gd name="connsiteX8-269" fmla="*/ 0 w 295275"/>
                <a:gd name="connsiteY8-270" fmla="*/ 303904 h 599179"/>
                <a:gd name="connsiteX9-271" fmla="*/ 204540 w 295275"/>
                <a:gd name="connsiteY9-272" fmla="*/ 547 h 599179"/>
                <a:gd name="connsiteX10-273" fmla="*/ 207995 w 295275"/>
                <a:gd name="connsiteY10-274" fmla="*/ 0 h 599179"/>
                <a:gd name="connsiteX0-275" fmla="*/ 207995 w 295275"/>
                <a:gd name="connsiteY0-276" fmla="*/ 0 h 599179"/>
                <a:gd name="connsiteX1-277" fmla="*/ 218480 w 295275"/>
                <a:gd name="connsiteY1-278" fmla="*/ 17025 h 599179"/>
                <a:gd name="connsiteX2-279" fmla="*/ 263922 w 295275"/>
                <a:gd name="connsiteY2-280" fmla="*/ 59952 h 599179"/>
                <a:gd name="connsiteX3-281" fmla="*/ 275967 w 295275"/>
                <a:gd name="connsiteY3-282" fmla="*/ 66705 h 599179"/>
                <a:gd name="connsiteX4-283" fmla="*/ 152376 w 295275"/>
                <a:gd name="connsiteY4-284" fmla="*/ 303904 h 599179"/>
                <a:gd name="connsiteX5-285" fmla="*/ 295275 w 295275"/>
                <a:gd name="connsiteY5-286" fmla="*/ 303904 h 599179"/>
                <a:gd name="connsiteX6-287" fmla="*/ 295275 w 295275"/>
                <a:gd name="connsiteY6-288" fmla="*/ 599179 h 599179"/>
                <a:gd name="connsiteX7-289" fmla="*/ 0 w 295275"/>
                <a:gd name="connsiteY7-290" fmla="*/ 599179 h 599179"/>
                <a:gd name="connsiteX8-291" fmla="*/ 0 w 295275"/>
                <a:gd name="connsiteY8-292" fmla="*/ 303904 h 599179"/>
                <a:gd name="connsiteX9-293" fmla="*/ 207995 w 295275"/>
                <a:gd name="connsiteY9-294" fmla="*/ 0 h 599179"/>
                <a:gd name="connsiteX0-295" fmla="*/ 207995 w 295275"/>
                <a:gd name="connsiteY0-296" fmla="*/ 0 h 599179"/>
                <a:gd name="connsiteX1-297" fmla="*/ 218480 w 295275"/>
                <a:gd name="connsiteY1-298" fmla="*/ 17025 h 599179"/>
                <a:gd name="connsiteX2-299" fmla="*/ 263922 w 295275"/>
                <a:gd name="connsiteY2-300" fmla="*/ 59952 h 599179"/>
                <a:gd name="connsiteX3-301" fmla="*/ 275967 w 295275"/>
                <a:gd name="connsiteY3-302" fmla="*/ 66705 h 599179"/>
                <a:gd name="connsiteX4-303" fmla="*/ 152376 w 295275"/>
                <a:gd name="connsiteY4-304" fmla="*/ 303904 h 599179"/>
                <a:gd name="connsiteX5-305" fmla="*/ 295275 w 295275"/>
                <a:gd name="connsiteY5-306" fmla="*/ 303904 h 599179"/>
                <a:gd name="connsiteX6-307" fmla="*/ 295275 w 295275"/>
                <a:gd name="connsiteY6-308" fmla="*/ 599179 h 599179"/>
                <a:gd name="connsiteX7-309" fmla="*/ 0 w 295275"/>
                <a:gd name="connsiteY7-310" fmla="*/ 599179 h 599179"/>
                <a:gd name="connsiteX8-311" fmla="*/ 0 w 295275"/>
                <a:gd name="connsiteY8-312" fmla="*/ 303904 h 599179"/>
                <a:gd name="connsiteX9-313" fmla="*/ 207995 w 295275"/>
                <a:gd name="connsiteY9-314" fmla="*/ 0 h 599179"/>
                <a:gd name="connsiteX0-315" fmla="*/ 207995 w 295275"/>
                <a:gd name="connsiteY0-316" fmla="*/ 0 h 599179"/>
                <a:gd name="connsiteX1-317" fmla="*/ 218480 w 295275"/>
                <a:gd name="connsiteY1-318" fmla="*/ 17025 h 599179"/>
                <a:gd name="connsiteX2-319" fmla="*/ 263922 w 295275"/>
                <a:gd name="connsiteY2-320" fmla="*/ 59952 h 599179"/>
                <a:gd name="connsiteX3-321" fmla="*/ 275967 w 295275"/>
                <a:gd name="connsiteY3-322" fmla="*/ 66705 h 599179"/>
                <a:gd name="connsiteX4-323" fmla="*/ 152376 w 295275"/>
                <a:gd name="connsiteY4-324" fmla="*/ 303904 h 599179"/>
                <a:gd name="connsiteX5-325" fmla="*/ 295275 w 295275"/>
                <a:gd name="connsiteY5-326" fmla="*/ 303904 h 599179"/>
                <a:gd name="connsiteX6-327" fmla="*/ 295275 w 295275"/>
                <a:gd name="connsiteY6-328" fmla="*/ 599179 h 599179"/>
                <a:gd name="connsiteX7-329" fmla="*/ 0 w 295275"/>
                <a:gd name="connsiteY7-330" fmla="*/ 599179 h 599179"/>
                <a:gd name="connsiteX8-331" fmla="*/ 0 w 295275"/>
                <a:gd name="connsiteY8-332" fmla="*/ 303904 h 599179"/>
                <a:gd name="connsiteX9-333" fmla="*/ 207995 w 295275"/>
                <a:gd name="connsiteY9-334" fmla="*/ 0 h 599179"/>
                <a:gd name="connsiteX0-335" fmla="*/ 207995 w 295275"/>
                <a:gd name="connsiteY0-336" fmla="*/ 0 h 599179"/>
                <a:gd name="connsiteX1-337" fmla="*/ 218480 w 295275"/>
                <a:gd name="connsiteY1-338" fmla="*/ 17025 h 599179"/>
                <a:gd name="connsiteX2-339" fmla="*/ 263922 w 295275"/>
                <a:gd name="connsiteY2-340" fmla="*/ 59952 h 599179"/>
                <a:gd name="connsiteX3-341" fmla="*/ 275967 w 295275"/>
                <a:gd name="connsiteY3-342" fmla="*/ 66705 h 599179"/>
                <a:gd name="connsiteX4-343" fmla="*/ 152376 w 295275"/>
                <a:gd name="connsiteY4-344" fmla="*/ 303904 h 599179"/>
                <a:gd name="connsiteX5-345" fmla="*/ 295275 w 295275"/>
                <a:gd name="connsiteY5-346" fmla="*/ 303904 h 599179"/>
                <a:gd name="connsiteX6-347" fmla="*/ 295275 w 295275"/>
                <a:gd name="connsiteY6-348" fmla="*/ 599179 h 599179"/>
                <a:gd name="connsiteX7-349" fmla="*/ 0 w 295275"/>
                <a:gd name="connsiteY7-350" fmla="*/ 599179 h 599179"/>
                <a:gd name="connsiteX8-351" fmla="*/ 0 w 295275"/>
                <a:gd name="connsiteY8-352" fmla="*/ 303904 h 599179"/>
                <a:gd name="connsiteX9-353" fmla="*/ 207995 w 295275"/>
                <a:gd name="connsiteY9-354" fmla="*/ 0 h 599179"/>
                <a:gd name="connsiteX0-355" fmla="*/ 207995 w 295275"/>
                <a:gd name="connsiteY0-356" fmla="*/ 0 h 599179"/>
                <a:gd name="connsiteX1-357" fmla="*/ 218480 w 295275"/>
                <a:gd name="connsiteY1-358" fmla="*/ 17025 h 599179"/>
                <a:gd name="connsiteX2-359" fmla="*/ 263922 w 295275"/>
                <a:gd name="connsiteY2-360" fmla="*/ 59952 h 599179"/>
                <a:gd name="connsiteX3-361" fmla="*/ 275967 w 295275"/>
                <a:gd name="connsiteY3-362" fmla="*/ 66705 h 599179"/>
                <a:gd name="connsiteX4-363" fmla="*/ 152376 w 295275"/>
                <a:gd name="connsiteY4-364" fmla="*/ 303904 h 599179"/>
                <a:gd name="connsiteX5-365" fmla="*/ 295275 w 295275"/>
                <a:gd name="connsiteY5-366" fmla="*/ 303904 h 599179"/>
                <a:gd name="connsiteX6-367" fmla="*/ 295275 w 295275"/>
                <a:gd name="connsiteY6-368" fmla="*/ 599179 h 599179"/>
                <a:gd name="connsiteX7-369" fmla="*/ 0 w 295275"/>
                <a:gd name="connsiteY7-370" fmla="*/ 599179 h 599179"/>
                <a:gd name="connsiteX8-371" fmla="*/ 0 w 295275"/>
                <a:gd name="connsiteY8-372" fmla="*/ 303904 h 599179"/>
                <a:gd name="connsiteX9-373" fmla="*/ 207995 w 295275"/>
                <a:gd name="connsiteY9-374" fmla="*/ 0 h 599179"/>
                <a:gd name="connsiteX0-375" fmla="*/ 207995 w 295275"/>
                <a:gd name="connsiteY0-376" fmla="*/ 0 h 599179"/>
                <a:gd name="connsiteX1-377" fmla="*/ 218480 w 295275"/>
                <a:gd name="connsiteY1-378" fmla="*/ 17025 h 599179"/>
                <a:gd name="connsiteX2-379" fmla="*/ 263922 w 295275"/>
                <a:gd name="connsiteY2-380" fmla="*/ 59952 h 599179"/>
                <a:gd name="connsiteX3-381" fmla="*/ 275967 w 295275"/>
                <a:gd name="connsiteY3-382" fmla="*/ 66705 h 599179"/>
                <a:gd name="connsiteX4-383" fmla="*/ 152376 w 295275"/>
                <a:gd name="connsiteY4-384" fmla="*/ 303904 h 599179"/>
                <a:gd name="connsiteX5-385" fmla="*/ 295275 w 295275"/>
                <a:gd name="connsiteY5-386" fmla="*/ 303904 h 599179"/>
                <a:gd name="connsiteX6-387" fmla="*/ 295275 w 295275"/>
                <a:gd name="connsiteY6-388" fmla="*/ 599179 h 599179"/>
                <a:gd name="connsiteX7-389" fmla="*/ 0 w 295275"/>
                <a:gd name="connsiteY7-390" fmla="*/ 599179 h 599179"/>
                <a:gd name="connsiteX8-391" fmla="*/ 0 w 295275"/>
                <a:gd name="connsiteY8-392" fmla="*/ 303904 h 599179"/>
                <a:gd name="connsiteX9-393" fmla="*/ 207995 w 295275"/>
                <a:gd name="connsiteY9-394" fmla="*/ 0 h 599179"/>
                <a:gd name="connsiteX0-395" fmla="*/ 207995 w 295275"/>
                <a:gd name="connsiteY0-396" fmla="*/ 0 h 599179"/>
                <a:gd name="connsiteX1-397" fmla="*/ 218480 w 295275"/>
                <a:gd name="connsiteY1-398" fmla="*/ 17025 h 599179"/>
                <a:gd name="connsiteX2-399" fmla="*/ 263922 w 295275"/>
                <a:gd name="connsiteY2-400" fmla="*/ 59952 h 599179"/>
                <a:gd name="connsiteX3-401" fmla="*/ 275967 w 295275"/>
                <a:gd name="connsiteY3-402" fmla="*/ 66705 h 599179"/>
                <a:gd name="connsiteX4-403" fmla="*/ 152376 w 295275"/>
                <a:gd name="connsiteY4-404" fmla="*/ 303904 h 599179"/>
                <a:gd name="connsiteX5-405" fmla="*/ 295275 w 295275"/>
                <a:gd name="connsiteY5-406" fmla="*/ 303904 h 599179"/>
                <a:gd name="connsiteX6-407" fmla="*/ 295275 w 295275"/>
                <a:gd name="connsiteY6-408" fmla="*/ 599179 h 599179"/>
                <a:gd name="connsiteX7-409" fmla="*/ 0 w 295275"/>
                <a:gd name="connsiteY7-410" fmla="*/ 599179 h 599179"/>
                <a:gd name="connsiteX8-411" fmla="*/ 0 w 295275"/>
                <a:gd name="connsiteY8-412" fmla="*/ 303904 h 599179"/>
                <a:gd name="connsiteX9-413" fmla="*/ 207995 w 295275"/>
                <a:gd name="connsiteY9-414" fmla="*/ 0 h 599179"/>
                <a:gd name="connsiteX0-415" fmla="*/ 207995 w 295275"/>
                <a:gd name="connsiteY0-416" fmla="*/ 0 h 599179"/>
                <a:gd name="connsiteX1-417" fmla="*/ 218480 w 295275"/>
                <a:gd name="connsiteY1-418" fmla="*/ 17025 h 599179"/>
                <a:gd name="connsiteX2-419" fmla="*/ 263922 w 295275"/>
                <a:gd name="connsiteY2-420" fmla="*/ 59952 h 599179"/>
                <a:gd name="connsiteX3-421" fmla="*/ 275967 w 295275"/>
                <a:gd name="connsiteY3-422" fmla="*/ 66705 h 599179"/>
                <a:gd name="connsiteX4-423" fmla="*/ 152376 w 295275"/>
                <a:gd name="connsiteY4-424" fmla="*/ 303904 h 599179"/>
                <a:gd name="connsiteX5-425" fmla="*/ 295275 w 295275"/>
                <a:gd name="connsiteY5-426" fmla="*/ 303904 h 599179"/>
                <a:gd name="connsiteX6-427" fmla="*/ 295275 w 295275"/>
                <a:gd name="connsiteY6-428" fmla="*/ 599179 h 599179"/>
                <a:gd name="connsiteX7-429" fmla="*/ 0 w 295275"/>
                <a:gd name="connsiteY7-430" fmla="*/ 599179 h 599179"/>
                <a:gd name="connsiteX8-431" fmla="*/ 0 w 295275"/>
                <a:gd name="connsiteY8-432" fmla="*/ 334942 h 599179"/>
                <a:gd name="connsiteX9-433" fmla="*/ 207995 w 295275"/>
                <a:gd name="connsiteY9-434" fmla="*/ 0 h 599179"/>
                <a:gd name="connsiteX0-435" fmla="*/ 207995 w 295275"/>
                <a:gd name="connsiteY0-436" fmla="*/ 0 h 599179"/>
                <a:gd name="connsiteX1-437" fmla="*/ 218480 w 295275"/>
                <a:gd name="connsiteY1-438" fmla="*/ 17025 h 599179"/>
                <a:gd name="connsiteX2-439" fmla="*/ 263922 w 295275"/>
                <a:gd name="connsiteY2-440" fmla="*/ 59952 h 599179"/>
                <a:gd name="connsiteX3-441" fmla="*/ 275967 w 295275"/>
                <a:gd name="connsiteY3-442" fmla="*/ 66705 h 599179"/>
                <a:gd name="connsiteX4-443" fmla="*/ 152376 w 295275"/>
                <a:gd name="connsiteY4-444" fmla="*/ 303904 h 599179"/>
                <a:gd name="connsiteX5-445" fmla="*/ 295275 w 295275"/>
                <a:gd name="connsiteY5-446" fmla="*/ 303904 h 599179"/>
                <a:gd name="connsiteX6-447" fmla="*/ 295275 w 295275"/>
                <a:gd name="connsiteY6-448" fmla="*/ 599179 h 599179"/>
                <a:gd name="connsiteX7-449" fmla="*/ 0 w 295275"/>
                <a:gd name="connsiteY7-450" fmla="*/ 599179 h 599179"/>
                <a:gd name="connsiteX8-451" fmla="*/ 0 w 295275"/>
                <a:gd name="connsiteY8-452" fmla="*/ 334942 h 599179"/>
                <a:gd name="connsiteX9-453" fmla="*/ 207995 w 295275"/>
                <a:gd name="connsiteY9-454" fmla="*/ 0 h 599179"/>
                <a:gd name="connsiteX0-455" fmla="*/ 207995 w 295275"/>
                <a:gd name="connsiteY0-456" fmla="*/ 0 h 599179"/>
                <a:gd name="connsiteX1-457" fmla="*/ 218480 w 295275"/>
                <a:gd name="connsiteY1-458" fmla="*/ 17025 h 599179"/>
                <a:gd name="connsiteX2-459" fmla="*/ 263922 w 295275"/>
                <a:gd name="connsiteY2-460" fmla="*/ 59952 h 599179"/>
                <a:gd name="connsiteX3-461" fmla="*/ 275967 w 295275"/>
                <a:gd name="connsiteY3-462" fmla="*/ 66705 h 599179"/>
                <a:gd name="connsiteX4-463" fmla="*/ 152376 w 295275"/>
                <a:gd name="connsiteY4-464" fmla="*/ 303904 h 599179"/>
                <a:gd name="connsiteX5-465" fmla="*/ 295275 w 295275"/>
                <a:gd name="connsiteY5-466" fmla="*/ 303904 h 599179"/>
                <a:gd name="connsiteX6-467" fmla="*/ 295275 w 295275"/>
                <a:gd name="connsiteY6-468" fmla="*/ 599179 h 599179"/>
                <a:gd name="connsiteX7-469" fmla="*/ 0 w 295275"/>
                <a:gd name="connsiteY7-470" fmla="*/ 599179 h 599179"/>
                <a:gd name="connsiteX8-471" fmla="*/ 0 w 295275"/>
                <a:gd name="connsiteY8-472" fmla="*/ 334942 h 599179"/>
                <a:gd name="connsiteX9-473" fmla="*/ 207995 w 295275"/>
                <a:gd name="connsiteY9-474" fmla="*/ 0 h 59917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</a:cxnLst>
              <a:rect l="l" t="t" r="r" b="b"/>
              <a:pathLst>
                <a:path w="295275" h="599179">
                  <a:moveTo>
                    <a:pt x="207995" y="0"/>
                  </a:moveTo>
                  <a:lnTo>
                    <a:pt x="218480" y="17025"/>
                  </a:lnTo>
                  <a:cubicBezTo>
                    <a:pt x="231034" y="32364"/>
                    <a:pt x="246314" y="46986"/>
                    <a:pt x="263922" y="59952"/>
                  </a:cubicBezTo>
                  <a:lnTo>
                    <a:pt x="275967" y="66705"/>
                  </a:lnTo>
                  <a:cubicBezTo>
                    <a:pt x="274744" y="66607"/>
                    <a:pt x="166924" y="148026"/>
                    <a:pt x="152376" y="303904"/>
                  </a:cubicBezTo>
                  <a:lnTo>
                    <a:pt x="295275" y="303904"/>
                  </a:lnTo>
                  <a:lnTo>
                    <a:pt x="295275" y="599179"/>
                  </a:lnTo>
                  <a:lnTo>
                    <a:pt x="0" y="599179"/>
                  </a:lnTo>
                  <a:lnTo>
                    <a:pt x="0" y="334942"/>
                  </a:lnTo>
                  <a:cubicBezTo>
                    <a:pt x="10368" y="113589"/>
                    <a:pt x="207637" y="2353"/>
                    <a:pt x="207995" y="0"/>
                  </a:cubicBezTo>
                  <a:close/>
                </a:path>
              </a:pathLst>
            </a:custGeom>
            <a:solidFill>
              <a:schemeClr val="lt1">
                <a:lumMod val="95000"/>
              </a:schemeClr>
            </a:solidFill>
            <a:ln w="28575" cap="rnd">
              <a:noFill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lang="zh-CN" altLang="en-US" dirty="0">
                <a:solidFill>
                  <a:schemeClr val="lt1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</p:spTree>
    <p:custDataLst>
      <p:tags r:id="rId1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1"/>
            </p:custDataLst>
          </p:nvPr>
        </p:nvSpPr>
        <p:spPr>
          <a:xfrm>
            <a:off x="0" y="2535586"/>
            <a:ext cx="12192000" cy="4322414"/>
          </a:xfrm>
          <a:prstGeom prst="rect">
            <a:avLst/>
          </a:prstGeom>
          <a:solidFill>
            <a:schemeClr val="lt1">
              <a:lumMod val="9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lvl="0" algn="ctr"/>
            <a:endParaRPr lang="en-US" altLang="zh-CN">
              <a:solidFill>
                <a:schemeClr val="dk1">
                  <a:lumMod val="85000"/>
                  <a:lumOff val="1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" name="Title 6"/>
          <p:cNvSpPr txBox="1"/>
          <p:nvPr>
            <p:custDataLst>
              <p:tags r:id="rId2"/>
            </p:custDataLst>
          </p:nvPr>
        </p:nvSpPr>
        <p:spPr>
          <a:xfrm>
            <a:off x="457200" y="608400"/>
            <a:ext cx="11278800" cy="626701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normAutofit fontScale="90000"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ctr">
              <a:lnSpc>
                <a:spcPct val="100000"/>
              </a:lnSpc>
              <a:spcAft>
                <a:spcPts val="800"/>
              </a:spcAft>
            </a:pPr>
            <a:r>
              <a:rPr lang="zh-CN" altLang="en-US" sz="3555" b="1" spc="3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专项行动范围和内容</a:t>
            </a:r>
            <a:endParaRPr lang="zh-CN" altLang="en-US" sz="3555" b="1" spc="3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4" name="文本框 133"/>
          <p:cNvSpPr txBox="1"/>
          <p:nvPr>
            <p:custDataLst>
              <p:tags r:id="rId3"/>
            </p:custDataLst>
          </p:nvPr>
        </p:nvSpPr>
        <p:spPr>
          <a:xfrm>
            <a:off x="4311625" y="2801983"/>
            <a:ext cx="4473576" cy="109472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en-US"/>
            </a:defPPr>
            <a:lvl1pPr>
              <a:lnSpc>
                <a:spcPct val="120000"/>
              </a:lnSpc>
              <a:defRPr kumimoji="1" sz="140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defRPr>
            </a:lvl1pPr>
          </a:lstStyle>
          <a:p>
            <a:r>
              <a:rPr lang="zh-CN" altLang="en-US" spc="20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范围：济宁曲阜机场有限公司全体从业人员（含劳动派遣人员、外包单位人员、实习、见习人员）。</a:t>
            </a:r>
            <a:endParaRPr lang="zh-CN" altLang="en-US" spc="20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grpSp>
        <p:nvGrpSpPr>
          <p:cNvPr id="202" name="组合 201"/>
          <p:cNvGrpSpPr/>
          <p:nvPr>
            <p:custDataLst>
              <p:tags r:id="rId4"/>
            </p:custDataLst>
          </p:nvPr>
        </p:nvGrpSpPr>
        <p:grpSpPr>
          <a:xfrm>
            <a:off x="3408998" y="2807969"/>
            <a:ext cx="678083" cy="678259"/>
            <a:chOff x="730359" y="1888739"/>
            <a:chExt cx="695056" cy="695236"/>
          </a:xfrm>
        </p:grpSpPr>
        <p:sp>
          <p:nvSpPr>
            <p:cNvPr id="129" name="Shape 1489"/>
            <p:cNvSpPr/>
            <p:nvPr>
              <p:custDataLst>
                <p:tags r:id="rId5"/>
              </p:custDataLst>
            </p:nvPr>
          </p:nvSpPr>
          <p:spPr>
            <a:xfrm>
              <a:off x="730359" y="1888739"/>
              <a:ext cx="695056" cy="695236"/>
            </a:xfrm>
            <a:prstGeom prst="ellipse">
              <a:avLst/>
            </a:prstGeom>
            <a:solidFill>
              <a:schemeClr val="accent1"/>
            </a:solidFill>
            <a:ln w="25400" cap="flat" cmpd="sng">
              <a:solidFill>
                <a:schemeClr val="dk1">
                  <a:alpha val="0"/>
                </a:schemeClr>
              </a:solidFill>
              <a:prstDash val="solid"/>
              <a:miter/>
              <a:headEnd type="none" w="med" len="med"/>
              <a:tailEnd type="none" w="med" len="med"/>
            </a:ln>
            <a:effectLst/>
          </p:spPr>
          <p:txBody>
            <a:bodyPr lIns="0" tIns="0" rIns="0" bIns="0" anchor="t" anchorCtr="0">
              <a:noAutofit/>
            </a:bodyPr>
            <a:lstStyle/>
            <a:p>
              <a:pPr defTabSz="457200">
                <a:lnSpc>
                  <a:spcPct val="120000"/>
                </a:lnSpc>
              </a:pPr>
              <a:endParaRPr dirty="0">
                <a:solidFill>
                  <a:srgbClr val="222222"/>
                </a:solidFill>
                <a:latin typeface="微软雅黑" panose="020B0503020204020204" charset="-122"/>
                <a:ea typeface="微软雅黑" panose="020B0503020204020204" charset="-122"/>
                <a:cs typeface="Roboto"/>
                <a:sym typeface="Arial" panose="020B0604020202020204" pitchFamily="34" charset="0"/>
              </a:endParaRPr>
            </a:p>
          </p:txBody>
        </p:sp>
        <p:sp>
          <p:nvSpPr>
            <p:cNvPr id="195" name="任意形状 194"/>
            <p:cNvSpPr/>
            <p:nvPr>
              <p:custDataLst>
                <p:tags r:id="rId6"/>
              </p:custDataLst>
            </p:nvPr>
          </p:nvSpPr>
          <p:spPr>
            <a:xfrm>
              <a:off x="950200" y="2056357"/>
              <a:ext cx="255937" cy="360000"/>
            </a:xfrm>
            <a:custGeom>
              <a:avLst/>
              <a:gdLst>
                <a:gd name="connsiteX0" fmla="*/ 220500 w 255937"/>
                <a:gd name="connsiteY0" fmla="*/ 226688 h 360000"/>
                <a:gd name="connsiteX1" fmla="*/ 232312 w 255937"/>
                <a:gd name="connsiteY1" fmla="*/ 226688 h 360000"/>
                <a:gd name="connsiteX2" fmla="*/ 232312 w 255937"/>
                <a:gd name="connsiteY2" fmla="*/ 238500 h 360000"/>
                <a:gd name="connsiteX3" fmla="*/ 220500 w 255937"/>
                <a:gd name="connsiteY3" fmla="*/ 238500 h 360000"/>
                <a:gd name="connsiteX4" fmla="*/ 162562 w 255937"/>
                <a:gd name="connsiteY4" fmla="*/ 226688 h 360000"/>
                <a:gd name="connsiteX5" fmla="*/ 209250 w 255937"/>
                <a:gd name="connsiteY5" fmla="*/ 226688 h 360000"/>
                <a:gd name="connsiteX6" fmla="*/ 209250 w 255937"/>
                <a:gd name="connsiteY6" fmla="*/ 238500 h 360000"/>
                <a:gd name="connsiteX7" fmla="*/ 162562 w 255937"/>
                <a:gd name="connsiteY7" fmla="*/ 238500 h 360000"/>
                <a:gd name="connsiteX8" fmla="*/ 81000 w 255937"/>
                <a:gd name="connsiteY8" fmla="*/ 226688 h 360000"/>
                <a:gd name="connsiteX9" fmla="*/ 92813 w 255937"/>
                <a:gd name="connsiteY9" fmla="*/ 226688 h 360000"/>
                <a:gd name="connsiteX10" fmla="*/ 92813 w 255937"/>
                <a:gd name="connsiteY10" fmla="*/ 238500 h 360000"/>
                <a:gd name="connsiteX11" fmla="*/ 81000 w 255937"/>
                <a:gd name="connsiteY11" fmla="*/ 238500 h 360000"/>
                <a:gd name="connsiteX12" fmla="*/ 23062 w 255937"/>
                <a:gd name="connsiteY12" fmla="*/ 226688 h 360000"/>
                <a:gd name="connsiteX13" fmla="*/ 69749 w 255937"/>
                <a:gd name="connsiteY13" fmla="*/ 226688 h 360000"/>
                <a:gd name="connsiteX14" fmla="*/ 69749 w 255937"/>
                <a:gd name="connsiteY14" fmla="*/ 238500 h 360000"/>
                <a:gd name="connsiteX15" fmla="*/ 23062 w 255937"/>
                <a:gd name="connsiteY15" fmla="*/ 238500 h 360000"/>
                <a:gd name="connsiteX16" fmla="*/ 197437 w 255937"/>
                <a:gd name="connsiteY16" fmla="*/ 156938 h 360000"/>
                <a:gd name="connsiteX17" fmla="*/ 174374 w 255937"/>
                <a:gd name="connsiteY17" fmla="*/ 180000 h 360000"/>
                <a:gd name="connsiteX18" fmla="*/ 197437 w 255937"/>
                <a:gd name="connsiteY18" fmla="*/ 203062 h 360000"/>
                <a:gd name="connsiteX19" fmla="*/ 220499 w 255937"/>
                <a:gd name="connsiteY19" fmla="*/ 180000 h 360000"/>
                <a:gd name="connsiteX20" fmla="*/ 197437 w 255937"/>
                <a:gd name="connsiteY20" fmla="*/ 156938 h 360000"/>
                <a:gd name="connsiteX21" fmla="*/ 57937 w 255937"/>
                <a:gd name="connsiteY21" fmla="*/ 156938 h 360000"/>
                <a:gd name="connsiteX22" fmla="*/ 34875 w 255937"/>
                <a:gd name="connsiteY22" fmla="*/ 180000 h 360000"/>
                <a:gd name="connsiteX23" fmla="*/ 57937 w 255937"/>
                <a:gd name="connsiteY23" fmla="*/ 203062 h 360000"/>
                <a:gd name="connsiteX24" fmla="*/ 81000 w 255937"/>
                <a:gd name="connsiteY24" fmla="*/ 180000 h 360000"/>
                <a:gd name="connsiteX25" fmla="*/ 57937 w 255937"/>
                <a:gd name="connsiteY25" fmla="*/ 156938 h 360000"/>
                <a:gd name="connsiteX26" fmla="*/ 197437 w 255937"/>
                <a:gd name="connsiteY26" fmla="*/ 145125 h 360000"/>
                <a:gd name="connsiteX27" fmla="*/ 232312 w 255937"/>
                <a:gd name="connsiteY27" fmla="*/ 180000 h 360000"/>
                <a:gd name="connsiteX28" fmla="*/ 197437 w 255937"/>
                <a:gd name="connsiteY28" fmla="*/ 214875 h 360000"/>
                <a:gd name="connsiteX29" fmla="*/ 162562 w 255937"/>
                <a:gd name="connsiteY29" fmla="*/ 180000 h 360000"/>
                <a:gd name="connsiteX30" fmla="*/ 197437 w 255937"/>
                <a:gd name="connsiteY30" fmla="*/ 145125 h 360000"/>
                <a:gd name="connsiteX31" fmla="*/ 57937 w 255937"/>
                <a:gd name="connsiteY31" fmla="*/ 145125 h 360000"/>
                <a:gd name="connsiteX32" fmla="*/ 92812 w 255937"/>
                <a:gd name="connsiteY32" fmla="*/ 180000 h 360000"/>
                <a:gd name="connsiteX33" fmla="*/ 57937 w 255937"/>
                <a:gd name="connsiteY33" fmla="*/ 214875 h 360000"/>
                <a:gd name="connsiteX34" fmla="*/ 23062 w 255937"/>
                <a:gd name="connsiteY34" fmla="*/ 180000 h 360000"/>
                <a:gd name="connsiteX35" fmla="*/ 57937 w 255937"/>
                <a:gd name="connsiteY35" fmla="*/ 145125 h 360000"/>
                <a:gd name="connsiteX36" fmla="*/ 151312 w 255937"/>
                <a:gd name="connsiteY36" fmla="*/ 116438 h 360000"/>
                <a:gd name="connsiteX37" fmla="*/ 151312 w 255937"/>
                <a:gd name="connsiteY37" fmla="*/ 278438 h 360000"/>
                <a:gd name="connsiteX38" fmla="*/ 161999 w 255937"/>
                <a:gd name="connsiteY38" fmla="*/ 348188 h 360000"/>
                <a:gd name="connsiteX39" fmla="*/ 233437 w 255937"/>
                <a:gd name="connsiteY39" fmla="*/ 348188 h 360000"/>
                <a:gd name="connsiteX40" fmla="*/ 244124 w 255937"/>
                <a:gd name="connsiteY40" fmla="*/ 277875 h 360000"/>
                <a:gd name="connsiteX41" fmla="*/ 244124 w 255937"/>
                <a:gd name="connsiteY41" fmla="*/ 116438 h 360000"/>
                <a:gd name="connsiteX42" fmla="*/ 11812 w 255937"/>
                <a:gd name="connsiteY42" fmla="*/ 116438 h 360000"/>
                <a:gd name="connsiteX43" fmla="*/ 11812 w 255937"/>
                <a:gd name="connsiteY43" fmla="*/ 277875 h 360000"/>
                <a:gd name="connsiteX44" fmla="*/ 22500 w 255937"/>
                <a:gd name="connsiteY44" fmla="*/ 348188 h 360000"/>
                <a:gd name="connsiteX45" fmla="*/ 93938 w 255937"/>
                <a:gd name="connsiteY45" fmla="*/ 348188 h 360000"/>
                <a:gd name="connsiteX46" fmla="*/ 104625 w 255937"/>
                <a:gd name="connsiteY46" fmla="*/ 277875 h 360000"/>
                <a:gd name="connsiteX47" fmla="*/ 104625 w 255937"/>
                <a:gd name="connsiteY47" fmla="*/ 116438 h 360000"/>
                <a:gd name="connsiteX48" fmla="*/ 185625 w 255937"/>
                <a:gd name="connsiteY48" fmla="*/ 52313 h 360000"/>
                <a:gd name="connsiteX49" fmla="*/ 197437 w 255937"/>
                <a:gd name="connsiteY49" fmla="*/ 52313 h 360000"/>
                <a:gd name="connsiteX50" fmla="*/ 197437 w 255937"/>
                <a:gd name="connsiteY50" fmla="*/ 64126 h 360000"/>
                <a:gd name="connsiteX51" fmla="*/ 185625 w 255937"/>
                <a:gd name="connsiteY51" fmla="*/ 64126 h 360000"/>
                <a:gd name="connsiteX52" fmla="*/ 47281 w 255937"/>
                <a:gd name="connsiteY52" fmla="*/ 52313 h 360000"/>
                <a:gd name="connsiteX53" fmla="*/ 41555 w 255937"/>
                <a:gd name="connsiteY53" fmla="*/ 76641 h 360000"/>
                <a:gd name="connsiteX54" fmla="*/ 18703 w 255937"/>
                <a:gd name="connsiteY54" fmla="*/ 104625 h 360000"/>
                <a:gd name="connsiteX55" fmla="*/ 97694 w 255937"/>
                <a:gd name="connsiteY55" fmla="*/ 104625 h 360000"/>
                <a:gd name="connsiteX56" fmla="*/ 74883 w 255937"/>
                <a:gd name="connsiteY56" fmla="*/ 76852 h 360000"/>
                <a:gd name="connsiteX57" fmla="*/ 69133 w 255937"/>
                <a:gd name="connsiteY57" fmla="*/ 52313 h 360000"/>
                <a:gd name="connsiteX58" fmla="*/ 162562 w 255937"/>
                <a:gd name="connsiteY58" fmla="*/ 42535 h 360000"/>
                <a:gd name="connsiteX59" fmla="*/ 152332 w 255937"/>
                <a:gd name="connsiteY59" fmla="*/ 104625 h 360000"/>
                <a:gd name="connsiteX60" fmla="*/ 243069 w 255937"/>
                <a:gd name="connsiteY60" fmla="*/ 104625 h 360000"/>
                <a:gd name="connsiteX61" fmla="*/ 232875 w 255937"/>
                <a:gd name="connsiteY61" fmla="*/ 44818 h 360000"/>
                <a:gd name="connsiteX62" fmla="*/ 232875 w 255937"/>
                <a:gd name="connsiteY62" fmla="*/ 46688 h 360000"/>
                <a:gd name="connsiteX63" fmla="*/ 191812 w 255937"/>
                <a:gd name="connsiteY63" fmla="*/ 87188 h 360000"/>
                <a:gd name="connsiteX64" fmla="*/ 162562 w 255937"/>
                <a:gd name="connsiteY64" fmla="*/ 87188 h 360000"/>
                <a:gd name="connsiteX65" fmla="*/ 174374 w 255937"/>
                <a:gd name="connsiteY65" fmla="*/ 11812 h 360000"/>
                <a:gd name="connsiteX66" fmla="*/ 174374 w 255937"/>
                <a:gd name="connsiteY66" fmla="*/ 75375 h 360000"/>
                <a:gd name="connsiteX67" fmla="*/ 191812 w 255937"/>
                <a:gd name="connsiteY67" fmla="*/ 75375 h 360000"/>
                <a:gd name="connsiteX68" fmla="*/ 221062 w 255937"/>
                <a:gd name="connsiteY68" fmla="*/ 46125 h 360000"/>
                <a:gd name="connsiteX69" fmla="*/ 221062 w 255937"/>
                <a:gd name="connsiteY69" fmla="*/ 11812 h 360000"/>
                <a:gd name="connsiteX70" fmla="*/ 197437 w 255937"/>
                <a:gd name="connsiteY70" fmla="*/ 11812 h 360000"/>
                <a:gd name="connsiteX71" fmla="*/ 197437 w 255937"/>
                <a:gd name="connsiteY71" fmla="*/ 40500 h 360000"/>
                <a:gd name="connsiteX72" fmla="*/ 185625 w 255937"/>
                <a:gd name="connsiteY72" fmla="*/ 40500 h 360000"/>
                <a:gd name="connsiteX73" fmla="*/ 185625 w 255937"/>
                <a:gd name="connsiteY73" fmla="*/ 11812 h 360000"/>
                <a:gd name="connsiteX74" fmla="*/ 52313 w 255937"/>
                <a:gd name="connsiteY74" fmla="*/ 11250 h 360000"/>
                <a:gd name="connsiteX75" fmla="*/ 52313 w 255937"/>
                <a:gd name="connsiteY75" fmla="*/ 30938 h 360000"/>
                <a:gd name="connsiteX76" fmla="*/ 50062 w 255937"/>
                <a:gd name="connsiteY76" fmla="*/ 40500 h 360000"/>
                <a:gd name="connsiteX77" fmla="*/ 66365 w 255937"/>
                <a:gd name="connsiteY77" fmla="*/ 40500 h 360000"/>
                <a:gd name="connsiteX78" fmla="*/ 64125 w 255937"/>
                <a:gd name="connsiteY78" fmla="*/ 30938 h 360000"/>
                <a:gd name="connsiteX79" fmla="*/ 64125 w 255937"/>
                <a:gd name="connsiteY79" fmla="*/ 19688 h 360000"/>
                <a:gd name="connsiteX80" fmla="*/ 55688 w 255937"/>
                <a:gd name="connsiteY80" fmla="*/ 11250 h 360000"/>
                <a:gd name="connsiteX81" fmla="*/ 157499 w 255937"/>
                <a:gd name="connsiteY81" fmla="*/ 0 h 360000"/>
                <a:gd name="connsiteX82" fmla="*/ 237374 w 255937"/>
                <a:gd name="connsiteY82" fmla="*/ 0 h 360000"/>
                <a:gd name="connsiteX83" fmla="*/ 255937 w 255937"/>
                <a:gd name="connsiteY83" fmla="*/ 110250 h 360000"/>
                <a:gd name="connsiteX84" fmla="*/ 255937 w 255937"/>
                <a:gd name="connsiteY84" fmla="*/ 279563 h 360000"/>
                <a:gd name="connsiteX85" fmla="*/ 242999 w 255937"/>
                <a:gd name="connsiteY85" fmla="*/ 360000 h 360000"/>
                <a:gd name="connsiteX86" fmla="*/ 151874 w 255937"/>
                <a:gd name="connsiteY86" fmla="*/ 360000 h 360000"/>
                <a:gd name="connsiteX87" fmla="*/ 139499 w 255937"/>
                <a:gd name="connsiteY87" fmla="*/ 278438 h 360000"/>
                <a:gd name="connsiteX88" fmla="*/ 139499 w 255937"/>
                <a:gd name="connsiteY88" fmla="*/ 109125 h 360000"/>
                <a:gd name="connsiteX89" fmla="*/ 40500 w 255937"/>
                <a:gd name="connsiteY89" fmla="*/ 0 h 360000"/>
                <a:gd name="connsiteX90" fmla="*/ 60188 w 255937"/>
                <a:gd name="connsiteY90" fmla="*/ 0 h 360000"/>
                <a:gd name="connsiteX91" fmla="*/ 75375 w 255937"/>
                <a:gd name="connsiteY91" fmla="*/ 15188 h 360000"/>
                <a:gd name="connsiteX92" fmla="*/ 75375 w 255937"/>
                <a:gd name="connsiteY92" fmla="*/ 31500 h 360000"/>
                <a:gd name="connsiteX93" fmla="*/ 113625 w 255937"/>
                <a:gd name="connsiteY93" fmla="*/ 105750 h 360000"/>
                <a:gd name="connsiteX94" fmla="*/ 115875 w 255937"/>
                <a:gd name="connsiteY94" fmla="*/ 107438 h 360000"/>
                <a:gd name="connsiteX95" fmla="*/ 115875 w 255937"/>
                <a:gd name="connsiteY95" fmla="*/ 279563 h 360000"/>
                <a:gd name="connsiteX96" fmla="*/ 103500 w 255937"/>
                <a:gd name="connsiteY96" fmla="*/ 360000 h 360000"/>
                <a:gd name="connsiteX97" fmla="*/ 12375 w 255937"/>
                <a:gd name="connsiteY97" fmla="*/ 360000 h 360000"/>
                <a:gd name="connsiteX98" fmla="*/ 0 w 255937"/>
                <a:gd name="connsiteY98" fmla="*/ 278438 h 360000"/>
                <a:gd name="connsiteX99" fmla="*/ 0 w 255937"/>
                <a:gd name="connsiteY99" fmla="*/ 107438 h 360000"/>
                <a:gd name="connsiteX100" fmla="*/ 2250 w 255937"/>
                <a:gd name="connsiteY100" fmla="*/ 105750 h 360000"/>
                <a:gd name="connsiteX101" fmla="*/ 40500 w 255937"/>
                <a:gd name="connsiteY101" fmla="*/ 31500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255937" h="360000">
                  <a:moveTo>
                    <a:pt x="220500" y="226688"/>
                  </a:moveTo>
                  <a:lnTo>
                    <a:pt x="232312" y="226688"/>
                  </a:lnTo>
                  <a:lnTo>
                    <a:pt x="232312" y="238500"/>
                  </a:lnTo>
                  <a:lnTo>
                    <a:pt x="220500" y="238500"/>
                  </a:lnTo>
                  <a:close/>
                  <a:moveTo>
                    <a:pt x="162562" y="226688"/>
                  </a:moveTo>
                  <a:lnTo>
                    <a:pt x="209250" y="226688"/>
                  </a:lnTo>
                  <a:lnTo>
                    <a:pt x="209250" y="238500"/>
                  </a:lnTo>
                  <a:lnTo>
                    <a:pt x="162562" y="238500"/>
                  </a:lnTo>
                  <a:close/>
                  <a:moveTo>
                    <a:pt x="81000" y="226688"/>
                  </a:moveTo>
                  <a:lnTo>
                    <a:pt x="92813" y="226688"/>
                  </a:lnTo>
                  <a:lnTo>
                    <a:pt x="92813" y="238500"/>
                  </a:lnTo>
                  <a:lnTo>
                    <a:pt x="81000" y="238500"/>
                  </a:lnTo>
                  <a:close/>
                  <a:moveTo>
                    <a:pt x="23062" y="226688"/>
                  </a:moveTo>
                  <a:lnTo>
                    <a:pt x="69749" y="226688"/>
                  </a:lnTo>
                  <a:lnTo>
                    <a:pt x="69749" y="238500"/>
                  </a:lnTo>
                  <a:lnTo>
                    <a:pt x="23062" y="238500"/>
                  </a:lnTo>
                  <a:close/>
                  <a:moveTo>
                    <a:pt x="197437" y="156938"/>
                  </a:moveTo>
                  <a:cubicBezTo>
                    <a:pt x="184499" y="156938"/>
                    <a:pt x="174374" y="167063"/>
                    <a:pt x="174374" y="180000"/>
                  </a:cubicBezTo>
                  <a:cubicBezTo>
                    <a:pt x="174374" y="192938"/>
                    <a:pt x="184499" y="203062"/>
                    <a:pt x="197437" y="203062"/>
                  </a:cubicBezTo>
                  <a:cubicBezTo>
                    <a:pt x="210375" y="203062"/>
                    <a:pt x="220499" y="192938"/>
                    <a:pt x="220499" y="180000"/>
                  </a:cubicBezTo>
                  <a:cubicBezTo>
                    <a:pt x="220499" y="167063"/>
                    <a:pt x="210375" y="156938"/>
                    <a:pt x="197437" y="156938"/>
                  </a:cubicBezTo>
                  <a:close/>
                  <a:moveTo>
                    <a:pt x="57937" y="156938"/>
                  </a:moveTo>
                  <a:cubicBezTo>
                    <a:pt x="44999" y="156938"/>
                    <a:pt x="34875" y="167063"/>
                    <a:pt x="34875" y="180000"/>
                  </a:cubicBezTo>
                  <a:cubicBezTo>
                    <a:pt x="34875" y="192938"/>
                    <a:pt x="44999" y="203062"/>
                    <a:pt x="57937" y="203062"/>
                  </a:cubicBezTo>
                  <a:cubicBezTo>
                    <a:pt x="70875" y="203062"/>
                    <a:pt x="81000" y="192938"/>
                    <a:pt x="81000" y="180000"/>
                  </a:cubicBezTo>
                  <a:cubicBezTo>
                    <a:pt x="81000" y="167063"/>
                    <a:pt x="70875" y="156938"/>
                    <a:pt x="57937" y="156938"/>
                  </a:cubicBezTo>
                  <a:close/>
                  <a:moveTo>
                    <a:pt x="197437" y="145125"/>
                  </a:moveTo>
                  <a:cubicBezTo>
                    <a:pt x="216562" y="145125"/>
                    <a:pt x="232312" y="160875"/>
                    <a:pt x="232312" y="180000"/>
                  </a:cubicBezTo>
                  <a:cubicBezTo>
                    <a:pt x="232312" y="199125"/>
                    <a:pt x="216562" y="214875"/>
                    <a:pt x="197437" y="214875"/>
                  </a:cubicBezTo>
                  <a:cubicBezTo>
                    <a:pt x="178312" y="214875"/>
                    <a:pt x="162562" y="199125"/>
                    <a:pt x="162562" y="180000"/>
                  </a:cubicBezTo>
                  <a:cubicBezTo>
                    <a:pt x="162562" y="160875"/>
                    <a:pt x="178312" y="145125"/>
                    <a:pt x="197437" y="145125"/>
                  </a:cubicBezTo>
                  <a:close/>
                  <a:moveTo>
                    <a:pt x="57937" y="145125"/>
                  </a:moveTo>
                  <a:cubicBezTo>
                    <a:pt x="77062" y="145125"/>
                    <a:pt x="92812" y="160875"/>
                    <a:pt x="92812" y="180000"/>
                  </a:cubicBezTo>
                  <a:cubicBezTo>
                    <a:pt x="92812" y="199125"/>
                    <a:pt x="77062" y="214875"/>
                    <a:pt x="57937" y="214875"/>
                  </a:cubicBezTo>
                  <a:cubicBezTo>
                    <a:pt x="38812" y="214875"/>
                    <a:pt x="23062" y="199125"/>
                    <a:pt x="23062" y="180000"/>
                  </a:cubicBezTo>
                  <a:cubicBezTo>
                    <a:pt x="23062" y="160875"/>
                    <a:pt x="38812" y="145125"/>
                    <a:pt x="57937" y="145125"/>
                  </a:cubicBezTo>
                  <a:close/>
                  <a:moveTo>
                    <a:pt x="151312" y="116438"/>
                  </a:moveTo>
                  <a:lnTo>
                    <a:pt x="151312" y="278438"/>
                  </a:lnTo>
                  <a:lnTo>
                    <a:pt x="161999" y="348188"/>
                  </a:lnTo>
                  <a:lnTo>
                    <a:pt x="233437" y="348188"/>
                  </a:lnTo>
                  <a:lnTo>
                    <a:pt x="244124" y="277875"/>
                  </a:lnTo>
                  <a:lnTo>
                    <a:pt x="244124" y="116438"/>
                  </a:lnTo>
                  <a:close/>
                  <a:moveTo>
                    <a:pt x="11812" y="116438"/>
                  </a:moveTo>
                  <a:lnTo>
                    <a:pt x="11812" y="277875"/>
                  </a:lnTo>
                  <a:lnTo>
                    <a:pt x="22500" y="348188"/>
                  </a:lnTo>
                  <a:lnTo>
                    <a:pt x="93938" y="348188"/>
                  </a:lnTo>
                  <a:lnTo>
                    <a:pt x="104625" y="277875"/>
                  </a:lnTo>
                  <a:lnTo>
                    <a:pt x="104625" y="116438"/>
                  </a:lnTo>
                  <a:close/>
                  <a:moveTo>
                    <a:pt x="185625" y="52313"/>
                  </a:moveTo>
                  <a:lnTo>
                    <a:pt x="197437" y="52313"/>
                  </a:lnTo>
                  <a:lnTo>
                    <a:pt x="197437" y="64126"/>
                  </a:lnTo>
                  <a:lnTo>
                    <a:pt x="185625" y="64126"/>
                  </a:lnTo>
                  <a:close/>
                  <a:moveTo>
                    <a:pt x="47281" y="52313"/>
                  </a:moveTo>
                  <a:lnTo>
                    <a:pt x="41555" y="76641"/>
                  </a:lnTo>
                  <a:lnTo>
                    <a:pt x="18703" y="104625"/>
                  </a:lnTo>
                  <a:lnTo>
                    <a:pt x="97694" y="104625"/>
                  </a:lnTo>
                  <a:lnTo>
                    <a:pt x="74883" y="76852"/>
                  </a:lnTo>
                  <a:lnTo>
                    <a:pt x="69133" y="52313"/>
                  </a:lnTo>
                  <a:close/>
                  <a:moveTo>
                    <a:pt x="162562" y="42535"/>
                  </a:moveTo>
                  <a:lnTo>
                    <a:pt x="152332" y="104625"/>
                  </a:lnTo>
                  <a:lnTo>
                    <a:pt x="243069" y="104625"/>
                  </a:lnTo>
                  <a:lnTo>
                    <a:pt x="232875" y="44818"/>
                  </a:lnTo>
                  <a:lnTo>
                    <a:pt x="232875" y="46688"/>
                  </a:lnTo>
                  <a:cubicBezTo>
                    <a:pt x="232312" y="69188"/>
                    <a:pt x="214312" y="87188"/>
                    <a:pt x="191812" y="87188"/>
                  </a:cubicBezTo>
                  <a:lnTo>
                    <a:pt x="162562" y="87188"/>
                  </a:lnTo>
                  <a:close/>
                  <a:moveTo>
                    <a:pt x="174374" y="11812"/>
                  </a:moveTo>
                  <a:lnTo>
                    <a:pt x="174374" y="75375"/>
                  </a:lnTo>
                  <a:lnTo>
                    <a:pt x="191812" y="75375"/>
                  </a:lnTo>
                  <a:cubicBezTo>
                    <a:pt x="207562" y="75375"/>
                    <a:pt x="221062" y="62438"/>
                    <a:pt x="221062" y="46125"/>
                  </a:cubicBezTo>
                  <a:lnTo>
                    <a:pt x="221062" y="11812"/>
                  </a:lnTo>
                  <a:lnTo>
                    <a:pt x="197437" y="11812"/>
                  </a:lnTo>
                  <a:lnTo>
                    <a:pt x="197437" y="40500"/>
                  </a:lnTo>
                  <a:lnTo>
                    <a:pt x="185625" y="40500"/>
                  </a:lnTo>
                  <a:lnTo>
                    <a:pt x="185625" y="11812"/>
                  </a:lnTo>
                  <a:close/>
                  <a:moveTo>
                    <a:pt x="52313" y="11250"/>
                  </a:moveTo>
                  <a:lnTo>
                    <a:pt x="52313" y="30938"/>
                  </a:lnTo>
                  <a:lnTo>
                    <a:pt x="50062" y="40500"/>
                  </a:lnTo>
                  <a:lnTo>
                    <a:pt x="66365" y="40500"/>
                  </a:lnTo>
                  <a:lnTo>
                    <a:pt x="64125" y="30938"/>
                  </a:lnTo>
                  <a:lnTo>
                    <a:pt x="64125" y="19688"/>
                  </a:lnTo>
                  <a:lnTo>
                    <a:pt x="55688" y="11250"/>
                  </a:lnTo>
                  <a:close/>
                  <a:moveTo>
                    <a:pt x="157499" y="0"/>
                  </a:moveTo>
                  <a:lnTo>
                    <a:pt x="237374" y="0"/>
                  </a:lnTo>
                  <a:lnTo>
                    <a:pt x="255937" y="110250"/>
                  </a:lnTo>
                  <a:lnTo>
                    <a:pt x="255937" y="279563"/>
                  </a:lnTo>
                  <a:lnTo>
                    <a:pt x="242999" y="360000"/>
                  </a:lnTo>
                  <a:lnTo>
                    <a:pt x="151874" y="360000"/>
                  </a:lnTo>
                  <a:lnTo>
                    <a:pt x="139499" y="278438"/>
                  </a:lnTo>
                  <a:lnTo>
                    <a:pt x="139499" y="109125"/>
                  </a:lnTo>
                  <a:close/>
                  <a:moveTo>
                    <a:pt x="40500" y="0"/>
                  </a:moveTo>
                  <a:lnTo>
                    <a:pt x="60188" y="0"/>
                  </a:lnTo>
                  <a:lnTo>
                    <a:pt x="75375" y="15188"/>
                  </a:lnTo>
                  <a:lnTo>
                    <a:pt x="75375" y="31500"/>
                  </a:lnTo>
                  <a:cubicBezTo>
                    <a:pt x="75375" y="60750"/>
                    <a:pt x="89438" y="88875"/>
                    <a:pt x="113625" y="105750"/>
                  </a:cubicBezTo>
                  <a:lnTo>
                    <a:pt x="115875" y="107438"/>
                  </a:lnTo>
                  <a:lnTo>
                    <a:pt x="115875" y="279563"/>
                  </a:lnTo>
                  <a:lnTo>
                    <a:pt x="103500" y="360000"/>
                  </a:lnTo>
                  <a:lnTo>
                    <a:pt x="12375" y="360000"/>
                  </a:lnTo>
                  <a:lnTo>
                    <a:pt x="0" y="278438"/>
                  </a:lnTo>
                  <a:lnTo>
                    <a:pt x="0" y="107438"/>
                  </a:lnTo>
                  <a:lnTo>
                    <a:pt x="2250" y="105750"/>
                  </a:lnTo>
                  <a:cubicBezTo>
                    <a:pt x="26437" y="88875"/>
                    <a:pt x="40500" y="60750"/>
                    <a:pt x="40500" y="31500"/>
                  </a:cubicBezTo>
                  <a:close/>
                </a:path>
              </a:pathLst>
            </a:custGeom>
            <a:solidFill>
              <a:schemeClr val="lt1"/>
            </a:solidFill>
            <a:ln w="55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457200">
                <a:lnSpc>
                  <a:spcPct val="120000"/>
                </a:lnSpc>
              </a:pPr>
              <a:endParaRPr lang="zh-CN" altLang="en-US">
                <a:solidFill>
                  <a:srgbClr val="222222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201" name="组合 200"/>
          <p:cNvGrpSpPr/>
          <p:nvPr>
            <p:custDataLst>
              <p:tags r:id="rId7"/>
            </p:custDataLst>
          </p:nvPr>
        </p:nvGrpSpPr>
        <p:grpSpPr>
          <a:xfrm>
            <a:off x="3408998" y="4044280"/>
            <a:ext cx="678083" cy="678259"/>
            <a:chOff x="730359" y="3448306"/>
            <a:chExt cx="695056" cy="695236"/>
          </a:xfrm>
        </p:grpSpPr>
        <p:sp>
          <p:nvSpPr>
            <p:cNvPr id="140" name="Shape 1490"/>
            <p:cNvSpPr/>
            <p:nvPr>
              <p:custDataLst>
                <p:tags r:id="rId8"/>
              </p:custDataLst>
            </p:nvPr>
          </p:nvSpPr>
          <p:spPr>
            <a:xfrm>
              <a:off x="730359" y="3448306"/>
              <a:ext cx="695056" cy="695236"/>
            </a:xfrm>
            <a:prstGeom prst="ellipse">
              <a:avLst/>
            </a:prstGeom>
            <a:solidFill>
              <a:schemeClr val="accent1"/>
            </a:solidFill>
            <a:ln w="25400" cap="flat" cmpd="sng">
              <a:solidFill>
                <a:schemeClr val="dk1">
                  <a:alpha val="0"/>
                </a:schemeClr>
              </a:solidFill>
              <a:prstDash val="solid"/>
              <a:miter/>
              <a:headEnd type="none" w="med" len="med"/>
              <a:tailEnd type="none" w="med" len="med"/>
            </a:ln>
            <a:effectLst/>
          </p:spPr>
          <p:txBody>
            <a:bodyPr lIns="0" tIns="0" rIns="0" bIns="0" anchor="t" anchorCtr="0">
              <a:noAutofit/>
            </a:bodyPr>
            <a:lstStyle/>
            <a:p>
              <a:pPr defTabSz="457200">
                <a:lnSpc>
                  <a:spcPct val="120000"/>
                </a:lnSpc>
              </a:pPr>
              <a:endParaRPr dirty="0">
                <a:solidFill>
                  <a:srgbClr val="222222"/>
                </a:solidFill>
                <a:latin typeface="微软雅黑" panose="020B0503020204020204" charset="-122"/>
                <a:ea typeface="微软雅黑" panose="020B0503020204020204" charset="-122"/>
                <a:cs typeface="Roboto"/>
                <a:sym typeface="Arial" panose="020B0604020202020204" pitchFamily="34" charset="0"/>
              </a:endParaRPr>
            </a:p>
          </p:txBody>
        </p:sp>
        <p:sp>
          <p:nvSpPr>
            <p:cNvPr id="196" name="任意形状 195"/>
            <p:cNvSpPr/>
            <p:nvPr>
              <p:custDataLst>
                <p:tags r:id="rId9"/>
              </p:custDataLst>
            </p:nvPr>
          </p:nvSpPr>
          <p:spPr>
            <a:xfrm>
              <a:off x="897886" y="3616487"/>
              <a:ext cx="360000" cy="358874"/>
            </a:xfrm>
            <a:custGeom>
              <a:avLst/>
              <a:gdLst>
                <a:gd name="connsiteX0" fmla="*/ 185625 w 360000"/>
                <a:gd name="connsiteY0" fmla="*/ 331312 h 358874"/>
                <a:gd name="connsiteX1" fmla="*/ 196313 w 360000"/>
                <a:gd name="connsiteY1" fmla="*/ 331312 h 358874"/>
                <a:gd name="connsiteX2" fmla="*/ 196313 w 360000"/>
                <a:gd name="connsiteY2" fmla="*/ 342562 h 358874"/>
                <a:gd name="connsiteX3" fmla="*/ 185625 w 360000"/>
                <a:gd name="connsiteY3" fmla="*/ 342562 h 358874"/>
                <a:gd name="connsiteX4" fmla="*/ 136688 w 360000"/>
                <a:gd name="connsiteY4" fmla="*/ 331312 h 358874"/>
                <a:gd name="connsiteX5" fmla="*/ 174938 w 360000"/>
                <a:gd name="connsiteY5" fmla="*/ 331312 h 358874"/>
                <a:gd name="connsiteX6" fmla="*/ 174938 w 360000"/>
                <a:gd name="connsiteY6" fmla="*/ 342562 h 358874"/>
                <a:gd name="connsiteX7" fmla="*/ 136688 w 360000"/>
                <a:gd name="connsiteY7" fmla="*/ 342562 h 358874"/>
                <a:gd name="connsiteX8" fmla="*/ 131062 w 360000"/>
                <a:gd name="connsiteY8" fmla="*/ 326249 h 358874"/>
                <a:gd name="connsiteX9" fmla="*/ 131062 w 360000"/>
                <a:gd name="connsiteY9" fmla="*/ 347624 h 358874"/>
                <a:gd name="connsiteX10" fmla="*/ 228937 w 360000"/>
                <a:gd name="connsiteY10" fmla="*/ 347624 h 358874"/>
                <a:gd name="connsiteX11" fmla="*/ 228937 w 360000"/>
                <a:gd name="connsiteY11" fmla="*/ 326249 h 358874"/>
                <a:gd name="connsiteX12" fmla="*/ 180000 w 360000"/>
                <a:gd name="connsiteY12" fmla="*/ 206437 h 358874"/>
                <a:gd name="connsiteX13" fmla="*/ 163688 w 360000"/>
                <a:gd name="connsiteY13" fmla="*/ 222750 h 358874"/>
                <a:gd name="connsiteX14" fmla="*/ 180000 w 360000"/>
                <a:gd name="connsiteY14" fmla="*/ 239062 h 358874"/>
                <a:gd name="connsiteX15" fmla="*/ 196313 w 360000"/>
                <a:gd name="connsiteY15" fmla="*/ 222750 h 358874"/>
                <a:gd name="connsiteX16" fmla="*/ 180000 w 360000"/>
                <a:gd name="connsiteY16" fmla="*/ 206437 h 358874"/>
                <a:gd name="connsiteX17" fmla="*/ 316125 w 360000"/>
                <a:gd name="connsiteY17" fmla="*/ 163125 h 358874"/>
                <a:gd name="connsiteX18" fmla="*/ 316125 w 360000"/>
                <a:gd name="connsiteY18" fmla="*/ 195187 h 358874"/>
                <a:gd name="connsiteX19" fmla="*/ 316687 w 360000"/>
                <a:gd name="connsiteY19" fmla="*/ 195187 h 358874"/>
                <a:gd name="connsiteX20" fmla="*/ 348750 w 360000"/>
                <a:gd name="connsiteY20" fmla="*/ 195187 h 358874"/>
                <a:gd name="connsiteX21" fmla="*/ 348750 w 360000"/>
                <a:gd name="connsiteY21" fmla="*/ 163125 h 358874"/>
                <a:gd name="connsiteX22" fmla="*/ 11250 w 360000"/>
                <a:gd name="connsiteY22" fmla="*/ 163125 h 358874"/>
                <a:gd name="connsiteX23" fmla="*/ 11250 w 360000"/>
                <a:gd name="connsiteY23" fmla="*/ 195187 h 358874"/>
                <a:gd name="connsiteX24" fmla="*/ 43875 w 360000"/>
                <a:gd name="connsiteY24" fmla="*/ 195187 h 358874"/>
                <a:gd name="connsiteX25" fmla="*/ 43875 w 360000"/>
                <a:gd name="connsiteY25" fmla="*/ 163125 h 358874"/>
                <a:gd name="connsiteX26" fmla="*/ 172688 w 360000"/>
                <a:gd name="connsiteY26" fmla="*/ 75374 h 358874"/>
                <a:gd name="connsiteX27" fmla="*/ 104625 w 360000"/>
                <a:gd name="connsiteY27" fmla="*/ 222750 h 358874"/>
                <a:gd name="connsiteX28" fmla="*/ 136687 w 360000"/>
                <a:gd name="connsiteY28" fmla="*/ 297562 h 358874"/>
                <a:gd name="connsiteX29" fmla="*/ 136687 w 360000"/>
                <a:gd name="connsiteY29" fmla="*/ 314999 h 358874"/>
                <a:gd name="connsiteX30" fmla="*/ 223313 w 360000"/>
                <a:gd name="connsiteY30" fmla="*/ 314999 h 358874"/>
                <a:gd name="connsiteX31" fmla="*/ 223313 w 360000"/>
                <a:gd name="connsiteY31" fmla="*/ 297562 h 358874"/>
                <a:gd name="connsiteX32" fmla="*/ 255375 w 360000"/>
                <a:gd name="connsiteY32" fmla="*/ 222750 h 358874"/>
                <a:gd name="connsiteX33" fmla="*/ 187313 w 360000"/>
                <a:gd name="connsiteY33" fmla="*/ 75374 h 358874"/>
                <a:gd name="connsiteX34" fmla="*/ 185625 w 360000"/>
                <a:gd name="connsiteY34" fmla="*/ 75374 h 358874"/>
                <a:gd name="connsiteX35" fmla="*/ 185625 w 360000"/>
                <a:gd name="connsiteY35" fmla="*/ 196960 h 358874"/>
                <a:gd name="connsiteX36" fmla="*/ 199477 w 360000"/>
                <a:gd name="connsiteY36" fmla="*/ 202711 h 358874"/>
                <a:gd name="connsiteX37" fmla="*/ 207563 w 360000"/>
                <a:gd name="connsiteY37" fmla="*/ 222187 h 358874"/>
                <a:gd name="connsiteX38" fmla="*/ 180000 w 360000"/>
                <a:gd name="connsiteY38" fmla="*/ 249750 h 358874"/>
                <a:gd name="connsiteX39" fmla="*/ 152438 w 360000"/>
                <a:gd name="connsiteY39" fmla="*/ 222187 h 358874"/>
                <a:gd name="connsiteX40" fmla="*/ 160524 w 360000"/>
                <a:gd name="connsiteY40" fmla="*/ 202711 h 358874"/>
                <a:gd name="connsiteX41" fmla="*/ 174375 w 360000"/>
                <a:gd name="connsiteY41" fmla="*/ 196960 h 358874"/>
                <a:gd name="connsiteX42" fmla="*/ 174375 w 360000"/>
                <a:gd name="connsiteY42" fmla="*/ 75374 h 358874"/>
                <a:gd name="connsiteX43" fmla="*/ 165375 w 360000"/>
                <a:gd name="connsiteY43" fmla="*/ 64687 h 358874"/>
                <a:gd name="connsiteX44" fmla="*/ 194063 w 360000"/>
                <a:gd name="connsiteY44" fmla="*/ 64687 h 358874"/>
                <a:gd name="connsiteX45" fmla="*/ 267188 w 360000"/>
                <a:gd name="connsiteY45" fmla="*/ 222750 h 358874"/>
                <a:gd name="connsiteX46" fmla="*/ 234563 w 360000"/>
                <a:gd name="connsiteY46" fmla="*/ 300375 h 358874"/>
                <a:gd name="connsiteX47" fmla="*/ 234563 w 360000"/>
                <a:gd name="connsiteY47" fmla="*/ 314999 h 358874"/>
                <a:gd name="connsiteX48" fmla="*/ 240187 w 360000"/>
                <a:gd name="connsiteY48" fmla="*/ 314999 h 358874"/>
                <a:gd name="connsiteX49" fmla="*/ 240187 w 360000"/>
                <a:gd name="connsiteY49" fmla="*/ 358874 h 358874"/>
                <a:gd name="connsiteX50" fmla="*/ 119812 w 360000"/>
                <a:gd name="connsiteY50" fmla="*/ 358874 h 358874"/>
                <a:gd name="connsiteX51" fmla="*/ 119812 w 360000"/>
                <a:gd name="connsiteY51" fmla="*/ 314999 h 358874"/>
                <a:gd name="connsiteX52" fmla="*/ 125437 w 360000"/>
                <a:gd name="connsiteY52" fmla="*/ 314999 h 358874"/>
                <a:gd name="connsiteX53" fmla="*/ 125437 w 360000"/>
                <a:gd name="connsiteY53" fmla="*/ 300375 h 358874"/>
                <a:gd name="connsiteX54" fmla="*/ 92250 w 360000"/>
                <a:gd name="connsiteY54" fmla="*/ 222750 h 358874"/>
                <a:gd name="connsiteX55" fmla="*/ 338062 w 360000"/>
                <a:gd name="connsiteY55" fmla="*/ 15749 h 358874"/>
                <a:gd name="connsiteX56" fmla="*/ 327375 w 360000"/>
                <a:gd name="connsiteY56" fmla="*/ 26437 h 358874"/>
                <a:gd name="connsiteX57" fmla="*/ 338062 w 360000"/>
                <a:gd name="connsiteY57" fmla="*/ 37124 h 358874"/>
                <a:gd name="connsiteX58" fmla="*/ 348750 w 360000"/>
                <a:gd name="connsiteY58" fmla="*/ 26437 h 358874"/>
                <a:gd name="connsiteX59" fmla="*/ 338062 w 360000"/>
                <a:gd name="connsiteY59" fmla="*/ 15749 h 358874"/>
                <a:gd name="connsiteX60" fmla="*/ 21938 w 360000"/>
                <a:gd name="connsiteY60" fmla="*/ 15749 h 358874"/>
                <a:gd name="connsiteX61" fmla="*/ 11250 w 360000"/>
                <a:gd name="connsiteY61" fmla="*/ 26437 h 358874"/>
                <a:gd name="connsiteX62" fmla="*/ 21938 w 360000"/>
                <a:gd name="connsiteY62" fmla="*/ 37124 h 358874"/>
                <a:gd name="connsiteX63" fmla="*/ 32625 w 360000"/>
                <a:gd name="connsiteY63" fmla="*/ 26437 h 358874"/>
                <a:gd name="connsiteX64" fmla="*/ 21938 w 360000"/>
                <a:gd name="connsiteY64" fmla="*/ 15749 h 358874"/>
                <a:gd name="connsiteX65" fmla="*/ 163688 w 360000"/>
                <a:gd name="connsiteY65" fmla="*/ 11250 h 358874"/>
                <a:gd name="connsiteX66" fmla="*/ 163688 w 360000"/>
                <a:gd name="connsiteY66" fmla="*/ 43313 h 358874"/>
                <a:gd name="connsiteX67" fmla="*/ 196313 w 360000"/>
                <a:gd name="connsiteY67" fmla="*/ 43313 h 358874"/>
                <a:gd name="connsiteX68" fmla="*/ 196313 w 360000"/>
                <a:gd name="connsiteY68" fmla="*/ 11250 h 358874"/>
                <a:gd name="connsiteX69" fmla="*/ 152438 w 360000"/>
                <a:gd name="connsiteY69" fmla="*/ 0 h 358874"/>
                <a:gd name="connsiteX70" fmla="*/ 207000 w 360000"/>
                <a:gd name="connsiteY70" fmla="*/ 0 h 358874"/>
                <a:gd name="connsiteX71" fmla="*/ 207215 w 360000"/>
                <a:gd name="connsiteY71" fmla="*/ 20812 h 358874"/>
                <a:gd name="connsiteX72" fmla="*/ 318514 w 360000"/>
                <a:gd name="connsiteY72" fmla="*/ 20812 h 358874"/>
                <a:gd name="connsiteX73" fmla="*/ 322664 w 360000"/>
                <a:gd name="connsiteY73" fmla="*/ 11038 h 358874"/>
                <a:gd name="connsiteX74" fmla="*/ 338062 w 360000"/>
                <a:gd name="connsiteY74" fmla="*/ 4499 h 358874"/>
                <a:gd name="connsiteX75" fmla="*/ 360000 w 360000"/>
                <a:gd name="connsiteY75" fmla="*/ 26437 h 358874"/>
                <a:gd name="connsiteX76" fmla="*/ 338062 w 360000"/>
                <a:gd name="connsiteY76" fmla="*/ 48374 h 358874"/>
                <a:gd name="connsiteX77" fmla="*/ 322453 w 360000"/>
                <a:gd name="connsiteY77" fmla="*/ 41835 h 358874"/>
                <a:gd name="connsiteX78" fmla="*/ 318437 w 360000"/>
                <a:gd name="connsiteY78" fmla="*/ 32062 h 358874"/>
                <a:gd name="connsiteX79" fmla="*/ 232613 w 360000"/>
                <a:gd name="connsiteY79" fmla="*/ 32062 h 358874"/>
                <a:gd name="connsiteX80" fmla="*/ 251183 w 360000"/>
                <a:gd name="connsiteY80" fmla="*/ 37959 h 358874"/>
                <a:gd name="connsiteX81" fmla="*/ 320915 w 360000"/>
                <a:gd name="connsiteY81" fmla="*/ 107691 h 358874"/>
                <a:gd name="connsiteX82" fmla="*/ 334946 w 360000"/>
                <a:gd name="connsiteY82" fmla="*/ 151875 h 358874"/>
                <a:gd name="connsiteX83" fmla="*/ 360000 w 360000"/>
                <a:gd name="connsiteY83" fmla="*/ 151875 h 358874"/>
                <a:gd name="connsiteX84" fmla="*/ 360000 w 360000"/>
                <a:gd name="connsiteY84" fmla="*/ 206437 h 358874"/>
                <a:gd name="connsiteX85" fmla="*/ 304875 w 360000"/>
                <a:gd name="connsiteY85" fmla="*/ 206437 h 358874"/>
                <a:gd name="connsiteX86" fmla="*/ 304875 w 360000"/>
                <a:gd name="connsiteY86" fmla="*/ 151875 h 358874"/>
                <a:gd name="connsiteX87" fmla="*/ 323199 w 360000"/>
                <a:gd name="connsiteY87" fmla="*/ 151875 h 358874"/>
                <a:gd name="connsiteX88" fmla="*/ 311002 w 360000"/>
                <a:gd name="connsiteY88" fmla="*/ 112693 h 358874"/>
                <a:gd name="connsiteX89" fmla="*/ 246262 w 360000"/>
                <a:gd name="connsiteY89" fmla="*/ 48110 h 358874"/>
                <a:gd name="connsiteX90" fmla="*/ 207370 w 360000"/>
                <a:gd name="connsiteY90" fmla="*/ 35821 h 358874"/>
                <a:gd name="connsiteX91" fmla="*/ 207563 w 360000"/>
                <a:gd name="connsiteY91" fmla="*/ 54563 h 358874"/>
                <a:gd name="connsiteX92" fmla="*/ 152438 w 360000"/>
                <a:gd name="connsiteY92" fmla="*/ 54563 h 358874"/>
                <a:gd name="connsiteX93" fmla="*/ 152438 w 360000"/>
                <a:gd name="connsiteY93" fmla="*/ 35882 h 358874"/>
                <a:gd name="connsiteX94" fmla="*/ 113739 w 360000"/>
                <a:gd name="connsiteY94" fmla="*/ 48110 h 358874"/>
                <a:gd name="connsiteX95" fmla="*/ 48999 w 360000"/>
                <a:gd name="connsiteY95" fmla="*/ 112693 h 358874"/>
                <a:gd name="connsiteX96" fmla="*/ 36801 w 360000"/>
                <a:gd name="connsiteY96" fmla="*/ 151875 h 358874"/>
                <a:gd name="connsiteX97" fmla="*/ 55125 w 360000"/>
                <a:gd name="connsiteY97" fmla="*/ 151875 h 358874"/>
                <a:gd name="connsiteX98" fmla="*/ 55125 w 360000"/>
                <a:gd name="connsiteY98" fmla="*/ 206437 h 358874"/>
                <a:gd name="connsiteX99" fmla="*/ 0 w 360000"/>
                <a:gd name="connsiteY99" fmla="*/ 206437 h 358874"/>
                <a:gd name="connsiteX100" fmla="*/ 0 w 360000"/>
                <a:gd name="connsiteY100" fmla="*/ 151875 h 358874"/>
                <a:gd name="connsiteX101" fmla="*/ 25054 w 360000"/>
                <a:gd name="connsiteY101" fmla="*/ 151875 h 358874"/>
                <a:gd name="connsiteX102" fmla="*/ 39085 w 360000"/>
                <a:gd name="connsiteY102" fmla="*/ 107691 h 358874"/>
                <a:gd name="connsiteX103" fmla="*/ 108818 w 360000"/>
                <a:gd name="connsiteY103" fmla="*/ 37959 h 358874"/>
                <a:gd name="connsiteX104" fmla="*/ 127387 w 360000"/>
                <a:gd name="connsiteY104" fmla="*/ 32062 h 358874"/>
                <a:gd name="connsiteX105" fmla="*/ 41563 w 360000"/>
                <a:gd name="connsiteY105" fmla="*/ 32062 h 358874"/>
                <a:gd name="connsiteX106" fmla="*/ 37547 w 360000"/>
                <a:gd name="connsiteY106" fmla="*/ 41835 h 358874"/>
                <a:gd name="connsiteX107" fmla="*/ 21938 w 360000"/>
                <a:gd name="connsiteY107" fmla="*/ 48374 h 358874"/>
                <a:gd name="connsiteX108" fmla="*/ 0 w 360000"/>
                <a:gd name="connsiteY108" fmla="*/ 26437 h 358874"/>
                <a:gd name="connsiteX109" fmla="*/ 21938 w 360000"/>
                <a:gd name="connsiteY109" fmla="*/ 4499 h 358874"/>
                <a:gd name="connsiteX110" fmla="*/ 37547 w 360000"/>
                <a:gd name="connsiteY110" fmla="*/ 10827 h 358874"/>
                <a:gd name="connsiteX111" fmla="*/ 41595 w 360000"/>
                <a:gd name="connsiteY111" fmla="*/ 20812 h 358874"/>
                <a:gd name="connsiteX112" fmla="*/ 152438 w 360000"/>
                <a:gd name="connsiteY112" fmla="*/ 20812 h 358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</a:cxnLst>
              <a:rect l="l" t="t" r="r" b="b"/>
              <a:pathLst>
                <a:path w="360000" h="358874">
                  <a:moveTo>
                    <a:pt x="185625" y="331312"/>
                  </a:moveTo>
                  <a:lnTo>
                    <a:pt x="196313" y="331312"/>
                  </a:lnTo>
                  <a:lnTo>
                    <a:pt x="196313" y="342562"/>
                  </a:lnTo>
                  <a:lnTo>
                    <a:pt x="185625" y="342562"/>
                  </a:lnTo>
                  <a:close/>
                  <a:moveTo>
                    <a:pt x="136688" y="331312"/>
                  </a:moveTo>
                  <a:lnTo>
                    <a:pt x="174938" y="331312"/>
                  </a:lnTo>
                  <a:lnTo>
                    <a:pt x="174938" y="342562"/>
                  </a:lnTo>
                  <a:lnTo>
                    <a:pt x="136688" y="342562"/>
                  </a:lnTo>
                  <a:close/>
                  <a:moveTo>
                    <a:pt x="131062" y="326249"/>
                  </a:moveTo>
                  <a:lnTo>
                    <a:pt x="131062" y="347624"/>
                  </a:lnTo>
                  <a:lnTo>
                    <a:pt x="228937" y="347624"/>
                  </a:lnTo>
                  <a:lnTo>
                    <a:pt x="228937" y="326249"/>
                  </a:lnTo>
                  <a:close/>
                  <a:moveTo>
                    <a:pt x="180000" y="206437"/>
                  </a:moveTo>
                  <a:cubicBezTo>
                    <a:pt x="171000" y="206437"/>
                    <a:pt x="163688" y="213750"/>
                    <a:pt x="163688" y="222750"/>
                  </a:cubicBezTo>
                  <a:cubicBezTo>
                    <a:pt x="163688" y="231750"/>
                    <a:pt x="171000" y="239062"/>
                    <a:pt x="180000" y="239062"/>
                  </a:cubicBezTo>
                  <a:cubicBezTo>
                    <a:pt x="189000" y="239062"/>
                    <a:pt x="196313" y="231750"/>
                    <a:pt x="196313" y="222750"/>
                  </a:cubicBezTo>
                  <a:cubicBezTo>
                    <a:pt x="196313" y="213750"/>
                    <a:pt x="189000" y="206437"/>
                    <a:pt x="180000" y="206437"/>
                  </a:cubicBezTo>
                  <a:close/>
                  <a:moveTo>
                    <a:pt x="316125" y="163125"/>
                  </a:moveTo>
                  <a:lnTo>
                    <a:pt x="316125" y="195187"/>
                  </a:lnTo>
                  <a:lnTo>
                    <a:pt x="316687" y="195187"/>
                  </a:lnTo>
                  <a:lnTo>
                    <a:pt x="348750" y="195187"/>
                  </a:lnTo>
                  <a:lnTo>
                    <a:pt x="348750" y="163125"/>
                  </a:lnTo>
                  <a:close/>
                  <a:moveTo>
                    <a:pt x="11250" y="163125"/>
                  </a:moveTo>
                  <a:lnTo>
                    <a:pt x="11250" y="195187"/>
                  </a:lnTo>
                  <a:lnTo>
                    <a:pt x="43875" y="195187"/>
                  </a:lnTo>
                  <a:lnTo>
                    <a:pt x="43875" y="163125"/>
                  </a:lnTo>
                  <a:close/>
                  <a:moveTo>
                    <a:pt x="172688" y="75374"/>
                  </a:moveTo>
                  <a:lnTo>
                    <a:pt x="104625" y="222750"/>
                  </a:lnTo>
                  <a:lnTo>
                    <a:pt x="136687" y="297562"/>
                  </a:lnTo>
                  <a:lnTo>
                    <a:pt x="136687" y="314999"/>
                  </a:lnTo>
                  <a:lnTo>
                    <a:pt x="223313" y="314999"/>
                  </a:lnTo>
                  <a:lnTo>
                    <a:pt x="223313" y="297562"/>
                  </a:lnTo>
                  <a:lnTo>
                    <a:pt x="255375" y="222750"/>
                  </a:lnTo>
                  <a:lnTo>
                    <a:pt x="187313" y="75374"/>
                  </a:lnTo>
                  <a:lnTo>
                    <a:pt x="185625" y="75374"/>
                  </a:lnTo>
                  <a:lnTo>
                    <a:pt x="185625" y="196960"/>
                  </a:lnTo>
                  <a:lnTo>
                    <a:pt x="199477" y="202711"/>
                  </a:lnTo>
                  <a:cubicBezTo>
                    <a:pt x="204469" y="207703"/>
                    <a:pt x="207563" y="214593"/>
                    <a:pt x="207563" y="222187"/>
                  </a:cubicBezTo>
                  <a:cubicBezTo>
                    <a:pt x="207563" y="237938"/>
                    <a:pt x="195188" y="249750"/>
                    <a:pt x="180000" y="249750"/>
                  </a:cubicBezTo>
                  <a:cubicBezTo>
                    <a:pt x="164813" y="249750"/>
                    <a:pt x="152438" y="237375"/>
                    <a:pt x="152438" y="222187"/>
                  </a:cubicBezTo>
                  <a:cubicBezTo>
                    <a:pt x="152438" y="214593"/>
                    <a:pt x="155532" y="207703"/>
                    <a:pt x="160524" y="202711"/>
                  </a:cubicBezTo>
                  <a:lnTo>
                    <a:pt x="174375" y="196960"/>
                  </a:lnTo>
                  <a:lnTo>
                    <a:pt x="174375" y="75374"/>
                  </a:lnTo>
                  <a:close/>
                  <a:moveTo>
                    <a:pt x="165375" y="64687"/>
                  </a:moveTo>
                  <a:lnTo>
                    <a:pt x="194063" y="64687"/>
                  </a:lnTo>
                  <a:lnTo>
                    <a:pt x="267188" y="222750"/>
                  </a:lnTo>
                  <a:lnTo>
                    <a:pt x="234563" y="300375"/>
                  </a:lnTo>
                  <a:lnTo>
                    <a:pt x="234563" y="314999"/>
                  </a:lnTo>
                  <a:lnTo>
                    <a:pt x="240187" y="314999"/>
                  </a:lnTo>
                  <a:lnTo>
                    <a:pt x="240187" y="358874"/>
                  </a:lnTo>
                  <a:lnTo>
                    <a:pt x="119812" y="358874"/>
                  </a:lnTo>
                  <a:lnTo>
                    <a:pt x="119812" y="314999"/>
                  </a:lnTo>
                  <a:lnTo>
                    <a:pt x="125437" y="314999"/>
                  </a:lnTo>
                  <a:lnTo>
                    <a:pt x="125437" y="300375"/>
                  </a:lnTo>
                  <a:lnTo>
                    <a:pt x="92250" y="222750"/>
                  </a:lnTo>
                  <a:close/>
                  <a:moveTo>
                    <a:pt x="338062" y="15749"/>
                  </a:moveTo>
                  <a:cubicBezTo>
                    <a:pt x="331875" y="15749"/>
                    <a:pt x="327375" y="20812"/>
                    <a:pt x="327375" y="26437"/>
                  </a:cubicBezTo>
                  <a:cubicBezTo>
                    <a:pt x="327375" y="32062"/>
                    <a:pt x="332437" y="37124"/>
                    <a:pt x="338062" y="37124"/>
                  </a:cubicBezTo>
                  <a:cubicBezTo>
                    <a:pt x="344250" y="37124"/>
                    <a:pt x="348750" y="32062"/>
                    <a:pt x="348750" y="26437"/>
                  </a:cubicBezTo>
                  <a:cubicBezTo>
                    <a:pt x="348750" y="20249"/>
                    <a:pt x="343687" y="15749"/>
                    <a:pt x="338062" y="15749"/>
                  </a:cubicBezTo>
                  <a:close/>
                  <a:moveTo>
                    <a:pt x="21938" y="15749"/>
                  </a:moveTo>
                  <a:cubicBezTo>
                    <a:pt x="16313" y="15749"/>
                    <a:pt x="11250" y="20249"/>
                    <a:pt x="11250" y="26437"/>
                  </a:cubicBezTo>
                  <a:cubicBezTo>
                    <a:pt x="11250" y="32624"/>
                    <a:pt x="15750" y="37124"/>
                    <a:pt x="21938" y="37124"/>
                  </a:cubicBezTo>
                  <a:cubicBezTo>
                    <a:pt x="28125" y="37124"/>
                    <a:pt x="32625" y="32624"/>
                    <a:pt x="32625" y="26437"/>
                  </a:cubicBezTo>
                  <a:cubicBezTo>
                    <a:pt x="32625" y="20249"/>
                    <a:pt x="28125" y="15749"/>
                    <a:pt x="21938" y="15749"/>
                  </a:cubicBezTo>
                  <a:close/>
                  <a:moveTo>
                    <a:pt x="163688" y="11250"/>
                  </a:moveTo>
                  <a:lnTo>
                    <a:pt x="163688" y="43313"/>
                  </a:lnTo>
                  <a:lnTo>
                    <a:pt x="196313" y="43313"/>
                  </a:lnTo>
                  <a:lnTo>
                    <a:pt x="196313" y="11250"/>
                  </a:lnTo>
                  <a:close/>
                  <a:moveTo>
                    <a:pt x="152438" y="0"/>
                  </a:moveTo>
                  <a:lnTo>
                    <a:pt x="207000" y="0"/>
                  </a:lnTo>
                  <a:lnTo>
                    <a:pt x="207215" y="20812"/>
                  </a:lnTo>
                  <a:lnTo>
                    <a:pt x="318514" y="20812"/>
                  </a:lnTo>
                  <a:lnTo>
                    <a:pt x="322664" y="11038"/>
                  </a:lnTo>
                  <a:cubicBezTo>
                    <a:pt x="326672" y="7030"/>
                    <a:pt x="332156" y="4499"/>
                    <a:pt x="338062" y="4499"/>
                  </a:cubicBezTo>
                  <a:cubicBezTo>
                    <a:pt x="350437" y="4499"/>
                    <a:pt x="360000" y="14624"/>
                    <a:pt x="360000" y="26437"/>
                  </a:cubicBezTo>
                  <a:cubicBezTo>
                    <a:pt x="360000" y="38249"/>
                    <a:pt x="349875" y="48374"/>
                    <a:pt x="338062" y="48374"/>
                  </a:cubicBezTo>
                  <a:cubicBezTo>
                    <a:pt x="331875" y="48374"/>
                    <a:pt x="326391" y="45843"/>
                    <a:pt x="322453" y="41835"/>
                  </a:cubicBezTo>
                  <a:lnTo>
                    <a:pt x="318437" y="32062"/>
                  </a:lnTo>
                  <a:lnTo>
                    <a:pt x="232613" y="32062"/>
                  </a:lnTo>
                  <a:lnTo>
                    <a:pt x="251183" y="37959"/>
                  </a:lnTo>
                  <a:cubicBezTo>
                    <a:pt x="281189" y="53199"/>
                    <a:pt x="305675" y="77686"/>
                    <a:pt x="320915" y="107691"/>
                  </a:cubicBezTo>
                  <a:lnTo>
                    <a:pt x="334946" y="151875"/>
                  </a:lnTo>
                  <a:lnTo>
                    <a:pt x="360000" y="151875"/>
                  </a:lnTo>
                  <a:lnTo>
                    <a:pt x="360000" y="206437"/>
                  </a:lnTo>
                  <a:lnTo>
                    <a:pt x="304875" y="206437"/>
                  </a:lnTo>
                  <a:lnTo>
                    <a:pt x="304875" y="151875"/>
                  </a:lnTo>
                  <a:lnTo>
                    <a:pt x="323199" y="151875"/>
                  </a:lnTo>
                  <a:lnTo>
                    <a:pt x="311002" y="112693"/>
                  </a:lnTo>
                  <a:cubicBezTo>
                    <a:pt x="296957" y="84814"/>
                    <a:pt x="274228" y="62208"/>
                    <a:pt x="246262" y="48110"/>
                  </a:cubicBezTo>
                  <a:lnTo>
                    <a:pt x="207370" y="35821"/>
                  </a:lnTo>
                  <a:lnTo>
                    <a:pt x="207563" y="54563"/>
                  </a:lnTo>
                  <a:lnTo>
                    <a:pt x="152438" y="54563"/>
                  </a:lnTo>
                  <a:lnTo>
                    <a:pt x="152438" y="35882"/>
                  </a:lnTo>
                  <a:lnTo>
                    <a:pt x="113739" y="48110"/>
                  </a:lnTo>
                  <a:cubicBezTo>
                    <a:pt x="85773" y="62208"/>
                    <a:pt x="63044" y="84814"/>
                    <a:pt x="48999" y="112693"/>
                  </a:cubicBezTo>
                  <a:lnTo>
                    <a:pt x="36801" y="151875"/>
                  </a:lnTo>
                  <a:lnTo>
                    <a:pt x="55125" y="151875"/>
                  </a:lnTo>
                  <a:lnTo>
                    <a:pt x="55125" y="206437"/>
                  </a:lnTo>
                  <a:lnTo>
                    <a:pt x="0" y="206437"/>
                  </a:lnTo>
                  <a:lnTo>
                    <a:pt x="0" y="151875"/>
                  </a:lnTo>
                  <a:lnTo>
                    <a:pt x="25054" y="151875"/>
                  </a:lnTo>
                  <a:lnTo>
                    <a:pt x="39085" y="107691"/>
                  </a:lnTo>
                  <a:cubicBezTo>
                    <a:pt x="54325" y="77686"/>
                    <a:pt x="78812" y="53199"/>
                    <a:pt x="108818" y="37959"/>
                  </a:cubicBezTo>
                  <a:lnTo>
                    <a:pt x="127387" y="32062"/>
                  </a:lnTo>
                  <a:lnTo>
                    <a:pt x="41563" y="32062"/>
                  </a:lnTo>
                  <a:lnTo>
                    <a:pt x="37547" y="41835"/>
                  </a:lnTo>
                  <a:cubicBezTo>
                    <a:pt x="33610" y="45843"/>
                    <a:pt x="28125" y="48374"/>
                    <a:pt x="21938" y="48374"/>
                  </a:cubicBezTo>
                  <a:cubicBezTo>
                    <a:pt x="10125" y="48374"/>
                    <a:pt x="0" y="38812"/>
                    <a:pt x="0" y="26437"/>
                  </a:cubicBezTo>
                  <a:cubicBezTo>
                    <a:pt x="0" y="14062"/>
                    <a:pt x="9563" y="4499"/>
                    <a:pt x="21938" y="4499"/>
                  </a:cubicBezTo>
                  <a:cubicBezTo>
                    <a:pt x="28125" y="4499"/>
                    <a:pt x="33610" y="6890"/>
                    <a:pt x="37547" y="10827"/>
                  </a:cubicBezTo>
                  <a:lnTo>
                    <a:pt x="41595" y="20812"/>
                  </a:lnTo>
                  <a:lnTo>
                    <a:pt x="152438" y="20812"/>
                  </a:lnTo>
                  <a:close/>
                </a:path>
              </a:pathLst>
            </a:custGeom>
            <a:solidFill>
              <a:schemeClr val="lt1"/>
            </a:solidFill>
            <a:ln w="550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defTabSz="457200">
                <a:lnSpc>
                  <a:spcPct val="120000"/>
                </a:lnSpc>
              </a:pPr>
              <a:endParaRPr lang="zh-CN" altLang="en-US">
                <a:solidFill>
                  <a:srgbClr val="222222"/>
                </a:solidFill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35" name="文本框 134"/>
          <p:cNvSpPr txBox="1"/>
          <p:nvPr>
            <p:custDataLst>
              <p:tags r:id="rId10"/>
            </p:custDataLst>
          </p:nvPr>
        </p:nvSpPr>
        <p:spPr>
          <a:xfrm>
            <a:off x="4311625" y="4020597"/>
            <a:ext cx="4473576" cy="1119692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>
            <a:defPPr>
              <a:defRPr lang="en-US"/>
            </a:defPPr>
            <a:lvl1pPr>
              <a:lnSpc>
                <a:spcPct val="120000"/>
              </a:lnSpc>
              <a:defRPr kumimoji="1" sz="140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defRPr>
            </a:lvl1pPr>
          </a:lstStyle>
          <a:p>
            <a:r>
              <a:rPr lang="zh-CN" altLang="en-US" spc="20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内容：安全生产法律、法规、规章、标准及安全生产重要文件；2021年以来省、市加强安全生产系列创新举措；近年来民航生产安全事故案例；根据民航行业特点和要求应纳入培训的内容。</a:t>
            </a:r>
            <a:endParaRPr lang="zh-CN" altLang="en-US" spc="20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1231900" y="-20320"/>
            <a:ext cx="1475740" cy="1588135"/>
          </a:xfrm>
          <a:prstGeom prst="rect">
            <a:avLst/>
          </a:prstGeom>
          <a:solidFill>
            <a:schemeClr val="accent1"/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>
            <p:custDataLst>
              <p:tags r:id="rId2"/>
            </p:custDataLst>
          </p:nvPr>
        </p:nvSpPr>
        <p:spPr>
          <a:xfrm>
            <a:off x="3907790" y="1269682"/>
            <a:ext cx="7418705" cy="43186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285750" indent="-285750" fontAlgn="auto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Font typeface="+mj-ea"/>
              <a:buAutoNum type="ea1JpnChsDbPeriod"/>
              <a:defRPr sz="1100" u="none" strike="noStrike" cap="none" spc="150" normalizeH="0" baseline="0">
                <a:solidFill>
                  <a:schemeClr val="tx1">
                    <a:lumMod val="95000"/>
                    <a:lumOff val="5000"/>
                  </a:schemeClr>
                </a:solidFill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  <a:lvl2pPr marL="6858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sz="1600" u="none" strike="noStrike" cap="none" spc="150" normalizeH="0" baseline="0">
                <a:uFillTx/>
                <a:latin typeface="微软雅黑" panose="020B0503020204020204" charset="-122"/>
                <a:ea typeface="微软雅黑" panose="020B0503020204020204" charset="-122"/>
              </a:defRPr>
            </a:lvl2pPr>
            <a:lvl3pPr marL="11430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charset="-122"/>
                <a:ea typeface="微软雅黑" panose="020B0503020204020204" charset="-122"/>
              </a:defRPr>
            </a:lvl3pPr>
            <a:lvl4pPr marL="16002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charset="-122"/>
                <a:ea typeface="微软雅黑" panose="020B0503020204020204" charset="-122"/>
              </a:defRPr>
            </a:lvl4pPr>
            <a:lvl5pPr marL="2057400" indent="-228600" fontAlgn="auto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sz="1600" u="none" strike="noStrike" cap="none" spc="150" normalizeH="0" baseline="0">
                <a:uFillTx/>
                <a:latin typeface="微软雅黑" panose="020B0503020204020204" charset="-122"/>
                <a:ea typeface="微软雅黑" panose="020B0503020204020204" charset="-122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zh-CN" altLang="en-US" sz="16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方式：市民航中心负责对机场公司进行督导，机场公司负责机场全员安全生产“大学习、大培训、大考试”专项行动实施工作，并重点突出部门负责人、班组长、安全生产管理人员的学习培训。培训结束后组织所有参加培训人员进行考试，另外按照市安委会要求机场公司主要负责人、安全总监还要参加市组织的考试。机场公司应根据民航行业特点，按照省、市专项行动要求修改完善年度安全生产培训计划，规范开展培训。组织员工分部门、分阶段、按进度进行自主学习、班组长领学、部门集中学、公司大讲堂、外出交流学等方式学习，结合实际工作选择重点内容培训，分阶段、分部门、分专业进行考试，重点考核员工的安全意识、发现隐患、处置隐患的能力及业务水平，每个员工的考试成绩计入培训档案，留档备查。</a:t>
            </a:r>
            <a:endParaRPr lang="zh-CN" altLang="en-US" sz="16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标题 1"/>
          <p:cNvSpPr>
            <a:spLocks noGrp="1"/>
          </p:cNvSpPr>
          <p:nvPr>
            <p:custDataLst>
              <p:tags r:id="rId3"/>
            </p:custDataLst>
          </p:nvPr>
        </p:nvSpPr>
        <p:spPr>
          <a:xfrm>
            <a:off x="701675" y="1985645"/>
            <a:ext cx="2536190" cy="173926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 lnSpcReduction="20000"/>
          </a:bodyPr>
          <a:lstStyle>
            <a:lvl1pPr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buNone/>
              <a:defRPr sz="2400" b="1" u="none" strike="noStrike" kern="1200" cap="none" spc="200" normalizeH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cs"/>
              </a:defRPr>
            </a:lvl1pPr>
          </a:lstStyle>
          <a:p>
            <a:pPr algn="ctr">
              <a:lnSpc>
                <a:spcPct val="130000"/>
              </a:lnSpc>
            </a:pPr>
            <a:r>
              <a:rPr lang="zh-CN" altLang="en-US" sz="3200" spc="300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</a:rPr>
              <a:t>专项行动方式和时间安排</a:t>
            </a:r>
            <a:endParaRPr lang="zh-CN" altLang="en-US" sz="3200" spc="300" dirty="0">
              <a:solidFill>
                <a:schemeClr val="dk1">
                  <a:lumMod val="85000"/>
                  <a:lumOff val="15000"/>
                </a:schemeClr>
              </a:solidFill>
              <a:uFillTx/>
            </a:endParaRPr>
          </a:p>
        </p:txBody>
      </p:sp>
      <p:sp>
        <p:nvSpPr>
          <p:cNvPr id="5" name="矩形 4"/>
          <p:cNvSpPr/>
          <p:nvPr>
            <p:custDataLst>
              <p:tags r:id="rId4"/>
            </p:custDataLst>
          </p:nvPr>
        </p:nvSpPr>
        <p:spPr>
          <a:xfrm>
            <a:off x="1231900" y="3881120"/>
            <a:ext cx="1475740" cy="2978785"/>
          </a:xfrm>
          <a:prstGeom prst="rect">
            <a:avLst/>
          </a:prstGeom>
          <a:solidFill>
            <a:schemeClr val="accent1"/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矩形 5"/>
          <p:cNvSpPr/>
          <p:nvPr>
            <p:custDataLst>
              <p:tags r:id="rId5"/>
            </p:custDataLst>
          </p:nvPr>
        </p:nvSpPr>
        <p:spPr>
          <a:xfrm>
            <a:off x="1231900" y="1637665"/>
            <a:ext cx="1475740" cy="191770"/>
          </a:xfrm>
          <a:prstGeom prst="rect">
            <a:avLst/>
          </a:prstGeom>
          <a:solidFill>
            <a:schemeClr val="accent1"/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6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直角三角形 12"/>
          <p:cNvSpPr/>
          <p:nvPr>
            <p:custDataLst>
              <p:tags r:id="rId1"/>
            </p:custDataLst>
          </p:nvPr>
        </p:nvSpPr>
        <p:spPr>
          <a:xfrm rot="10556773">
            <a:off x="339240" y="442490"/>
            <a:ext cx="1121087" cy="1014043"/>
          </a:xfrm>
          <a:prstGeom prst="rtTriangle">
            <a:avLst/>
          </a:prstGeom>
          <a:pattFill prst="zigZag">
            <a:fgClr>
              <a:schemeClr val="lt1">
                <a:lumMod val="95000"/>
              </a:schemeClr>
            </a:fgClr>
            <a:bgClr>
              <a:schemeClr val="l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直角三角形 10"/>
          <p:cNvSpPr/>
          <p:nvPr>
            <p:custDataLst>
              <p:tags r:id="rId2"/>
            </p:custDataLst>
          </p:nvPr>
        </p:nvSpPr>
        <p:spPr>
          <a:xfrm flipH="1">
            <a:off x="5334000" y="0"/>
            <a:ext cx="6858000" cy="6858000"/>
          </a:xfrm>
          <a:prstGeom prst="rtTriangle">
            <a:avLst/>
          </a:prstGeom>
          <a:pattFill prst="dashUpDiag">
            <a:fgClr>
              <a:schemeClr val="lt1">
                <a:lumMod val="95000"/>
              </a:schemeClr>
            </a:fgClr>
            <a:bgClr>
              <a:schemeClr val="l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直角三角形 13"/>
          <p:cNvSpPr/>
          <p:nvPr>
            <p:custDataLst>
              <p:tags r:id="rId3"/>
            </p:custDataLst>
          </p:nvPr>
        </p:nvSpPr>
        <p:spPr>
          <a:xfrm rot="7372940">
            <a:off x="6411473" y="1184589"/>
            <a:ext cx="2144432" cy="1939676"/>
          </a:xfrm>
          <a:prstGeom prst="rtTriangle">
            <a:avLst/>
          </a:prstGeom>
          <a:pattFill prst="zigZag">
            <a:fgClr>
              <a:schemeClr val="lt1">
                <a:lumMod val="95000"/>
              </a:schemeClr>
            </a:fgClr>
            <a:bgClr>
              <a:schemeClr val="l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矩形 14"/>
          <p:cNvSpPr/>
          <p:nvPr>
            <p:custDataLst>
              <p:tags r:id="rId4"/>
            </p:custDataLst>
          </p:nvPr>
        </p:nvSpPr>
        <p:spPr>
          <a:xfrm>
            <a:off x="718457" y="404132"/>
            <a:ext cx="10755086" cy="6049736"/>
          </a:xfrm>
          <a:prstGeom prst="rect">
            <a:avLst/>
          </a:prstGeom>
          <a:noFill/>
          <a:ln w="38100">
            <a:solidFill>
              <a:schemeClr val="dk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5"/>
            </p:custDataLst>
          </p:nvPr>
        </p:nvSpPr>
        <p:spPr>
          <a:xfrm>
            <a:off x="1777109" y="2507550"/>
            <a:ext cx="8185215" cy="2687219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58775" indent="-358775" fontAlgn="ctr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SzPct val="130000"/>
              <a:buFont typeface="+mj-lt"/>
              <a:buAutoNum type="arabicPeriod"/>
            </a:pPr>
            <a:r>
              <a:rPr lang="zh-CN" altLang="en-US" sz="18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时间：专项行动即日开始至2022年11月25日前完成。分成大学习、大培训、大考试三个阶段，考虑民航行业的实际情况，每个阶段的工作内容安排可以穿插进行。中心安全保障科负责每月调度专项活动进展情况，机场公司每月汇总实施情况、成效做法、典型案例等内容，要有数据、有做法、有亮点形成总结材料，并于每月5日前报市民航中心。</a:t>
            </a:r>
            <a:endParaRPr lang="zh-CN" altLang="en-US" sz="1800" b="1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6"/>
            </p:custDataLst>
          </p:nvPr>
        </p:nvSpPr>
        <p:spPr>
          <a:xfrm>
            <a:off x="1777109" y="1613125"/>
            <a:ext cx="7099300" cy="629920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 fontScale="90000"/>
          </a:bodyPr>
          <a:lstStyle/>
          <a:p>
            <a:r>
              <a:rPr lang="zh-CN" altLang="en-US" sz="3555" b="1" spc="300" dirty="0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专项行动方式和时间安排</a:t>
            </a:r>
            <a:endParaRPr lang="zh-CN" altLang="en-US" sz="3555" b="1" spc="300" dirty="0">
              <a:solidFill>
                <a:schemeClr val="dk1">
                  <a:lumMod val="85000"/>
                  <a:lumOff val="1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流程图: 摘录 5"/>
          <p:cNvSpPr/>
          <p:nvPr>
            <p:custDataLst>
              <p:tags r:id="rId7"/>
            </p:custDataLst>
          </p:nvPr>
        </p:nvSpPr>
        <p:spPr>
          <a:xfrm rot="2220000">
            <a:off x="10142220" y="1138555"/>
            <a:ext cx="591185" cy="389890"/>
          </a:xfrm>
          <a:prstGeom prst="flowChartExtra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流程图: 摘录 6"/>
          <p:cNvSpPr/>
          <p:nvPr>
            <p:custDataLst>
              <p:tags r:id="rId8"/>
            </p:custDataLst>
          </p:nvPr>
        </p:nvSpPr>
        <p:spPr>
          <a:xfrm rot="18420000">
            <a:off x="10367010" y="600075"/>
            <a:ext cx="845185" cy="659130"/>
          </a:xfrm>
          <a:prstGeom prst="flowChartExtra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流程图: 摘录 7"/>
          <p:cNvSpPr/>
          <p:nvPr>
            <p:custDataLst>
              <p:tags r:id="rId9"/>
            </p:custDataLst>
          </p:nvPr>
        </p:nvSpPr>
        <p:spPr>
          <a:xfrm rot="2880000">
            <a:off x="1173480" y="5360035"/>
            <a:ext cx="668020" cy="521335"/>
          </a:xfrm>
          <a:prstGeom prst="flowChartExtra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流程图: 摘录 8"/>
          <p:cNvSpPr/>
          <p:nvPr>
            <p:custDataLst>
              <p:tags r:id="rId10"/>
            </p:custDataLst>
          </p:nvPr>
        </p:nvSpPr>
        <p:spPr>
          <a:xfrm rot="19680000">
            <a:off x="1586865" y="5672455"/>
            <a:ext cx="591185" cy="389890"/>
          </a:xfrm>
          <a:prstGeom prst="flowChartExtra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任意多边形: 形状 20"/>
          <p:cNvSpPr/>
          <p:nvPr>
            <p:custDataLst>
              <p:tags r:id="rId1"/>
            </p:custDataLst>
          </p:nvPr>
        </p:nvSpPr>
        <p:spPr>
          <a:xfrm>
            <a:off x="7632700" y="0"/>
            <a:ext cx="4559300" cy="6858000"/>
          </a:xfrm>
          <a:custGeom>
            <a:avLst/>
            <a:gdLst>
              <a:gd name="connsiteX0" fmla="*/ 2145499 w 4559300"/>
              <a:gd name="connsiteY0" fmla="*/ 0 h 6858000"/>
              <a:gd name="connsiteX1" fmla="*/ 4559300 w 4559300"/>
              <a:gd name="connsiteY1" fmla="*/ 0 h 6858000"/>
              <a:gd name="connsiteX2" fmla="*/ 4559300 w 4559300"/>
              <a:gd name="connsiteY2" fmla="*/ 1025287 h 6858000"/>
              <a:gd name="connsiteX3" fmla="*/ 4401256 w 4559300"/>
              <a:gd name="connsiteY3" fmla="*/ 984650 h 6858000"/>
              <a:gd name="connsiteX4" fmla="*/ 3889376 w 4559300"/>
              <a:gd name="connsiteY4" fmla="*/ 933048 h 6858000"/>
              <a:gd name="connsiteX5" fmla="*/ 1349470 w 4559300"/>
              <a:gd name="connsiteY5" fmla="*/ 3472955 h 6858000"/>
              <a:gd name="connsiteX6" fmla="*/ 3889376 w 4559300"/>
              <a:gd name="connsiteY6" fmla="*/ 6012861 h 6858000"/>
              <a:gd name="connsiteX7" fmla="*/ 4401256 w 4559300"/>
              <a:gd name="connsiteY7" fmla="*/ 5961259 h 6858000"/>
              <a:gd name="connsiteX8" fmla="*/ 4559300 w 4559300"/>
              <a:gd name="connsiteY8" fmla="*/ 5920622 h 6858000"/>
              <a:gd name="connsiteX9" fmla="*/ 4559300 w 4559300"/>
              <a:gd name="connsiteY9" fmla="*/ 6858000 h 6858000"/>
              <a:gd name="connsiteX10" fmla="*/ 1978018 w 4559300"/>
              <a:gd name="connsiteY10" fmla="*/ 6858000 h 6858000"/>
              <a:gd name="connsiteX11" fmla="*/ 1714789 w 4559300"/>
              <a:gd name="connsiteY11" fmla="*/ 6698084 h 6858000"/>
              <a:gd name="connsiteX12" fmla="*/ 0 w 4559300"/>
              <a:gd name="connsiteY12" fmla="*/ 3472953 h 6858000"/>
              <a:gd name="connsiteX13" fmla="*/ 2035468 w 4559300"/>
              <a:gd name="connsiteY13" fmla="*/ 530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559300" h="6858000">
                <a:moveTo>
                  <a:pt x="2145499" y="0"/>
                </a:moveTo>
                <a:lnTo>
                  <a:pt x="4559300" y="0"/>
                </a:lnTo>
                <a:lnTo>
                  <a:pt x="4559300" y="1025287"/>
                </a:lnTo>
                <a:lnTo>
                  <a:pt x="4401256" y="984650"/>
                </a:lnTo>
                <a:cubicBezTo>
                  <a:pt x="4235914" y="950816"/>
                  <a:pt x="4064720" y="933048"/>
                  <a:pt x="3889376" y="933048"/>
                </a:cubicBezTo>
                <a:cubicBezTo>
                  <a:pt x="2486625" y="933048"/>
                  <a:pt x="1349470" y="2070203"/>
                  <a:pt x="1349470" y="3472955"/>
                </a:cubicBezTo>
                <a:cubicBezTo>
                  <a:pt x="1349470" y="4875706"/>
                  <a:pt x="2486625" y="6012861"/>
                  <a:pt x="3889376" y="6012861"/>
                </a:cubicBezTo>
                <a:cubicBezTo>
                  <a:pt x="4064720" y="6012861"/>
                  <a:pt x="4235914" y="5995093"/>
                  <a:pt x="4401256" y="5961259"/>
                </a:cubicBezTo>
                <a:lnTo>
                  <a:pt x="4559300" y="5920622"/>
                </a:lnTo>
                <a:lnTo>
                  <a:pt x="4559300" y="6858000"/>
                </a:lnTo>
                <a:lnTo>
                  <a:pt x="1978018" y="6858000"/>
                </a:lnTo>
                <a:lnTo>
                  <a:pt x="1714789" y="6698084"/>
                </a:lnTo>
                <a:cubicBezTo>
                  <a:pt x="680209" y="5999136"/>
                  <a:pt x="0" y="4815480"/>
                  <a:pt x="0" y="3472953"/>
                </a:cubicBezTo>
                <a:cubicBezTo>
                  <a:pt x="0" y="1996174"/>
                  <a:pt x="823052" y="711629"/>
                  <a:pt x="2035468" y="5300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矩形 21"/>
          <p:cNvSpPr/>
          <p:nvPr>
            <p:custDataLst>
              <p:tags r:id="rId2"/>
            </p:custDataLst>
          </p:nvPr>
        </p:nvSpPr>
        <p:spPr>
          <a:xfrm>
            <a:off x="251212" y="2123114"/>
            <a:ext cx="11689576" cy="3347496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651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任意多边形: 形状 23"/>
          <p:cNvSpPr>
            <a:spLocks noChangeAspect="1"/>
          </p:cNvSpPr>
          <p:nvPr>
            <p:custDataLst>
              <p:tags r:id="rId3"/>
            </p:custDataLst>
          </p:nvPr>
        </p:nvSpPr>
        <p:spPr>
          <a:xfrm rot="10800000">
            <a:off x="1518285" y="1613535"/>
            <a:ext cx="360045" cy="730885"/>
          </a:xfrm>
          <a:custGeom>
            <a:avLst/>
            <a:gdLst>
              <a:gd name="connsiteX0" fmla="*/ 0 w 311295"/>
              <a:gd name="connsiteY0" fmla="*/ 0 h 631688"/>
              <a:gd name="connsiteX1" fmla="*/ 311295 w 311295"/>
              <a:gd name="connsiteY1" fmla="*/ 0 h 631688"/>
              <a:gd name="connsiteX2" fmla="*/ 311295 w 311295"/>
              <a:gd name="connsiteY2" fmla="*/ 278573 h 631688"/>
              <a:gd name="connsiteX3" fmla="*/ 92015 w 311295"/>
              <a:gd name="connsiteY3" fmla="*/ 631688 h 631688"/>
              <a:gd name="connsiteX4" fmla="*/ 80962 w 311295"/>
              <a:gd name="connsiteY4" fmla="*/ 613739 h 631688"/>
              <a:gd name="connsiteX5" fmla="*/ 33054 w 311295"/>
              <a:gd name="connsiteY5" fmla="*/ 568483 h 631688"/>
              <a:gd name="connsiteX6" fmla="*/ 20355 w 311295"/>
              <a:gd name="connsiteY6" fmla="*/ 561364 h 631688"/>
              <a:gd name="connsiteX7" fmla="*/ 150652 w 311295"/>
              <a:gd name="connsiteY7" fmla="*/ 311295 h 631688"/>
              <a:gd name="connsiteX8" fmla="*/ 0 w 311295"/>
              <a:gd name="connsiteY8" fmla="*/ 311295 h 63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1295" h="631688">
                <a:moveTo>
                  <a:pt x="0" y="0"/>
                </a:moveTo>
                <a:lnTo>
                  <a:pt x="311295" y="0"/>
                </a:lnTo>
                <a:lnTo>
                  <a:pt x="311295" y="278573"/>
                </a:lnTo>
                <a:cubicBezTo>
                  <a:pt x="300365" y="511936"/>
                  <a:pt x="92393" y="629207"/>
                  <a:pt x="92015" y="631688"/>
                </a:cubicBezTo>
                <a:lnTo>
                  <a:pt x="80962" y="613739"/>
                </a:lnTo>
                <a:cubicBezTo>
                  <a:pt x="67726" y="597568"/>
                  <a:pt x="51617" y="582153"/>
                  <a:pt x="33054" y="568483"/>
                </a:cubicBezTo>
                <a:lnTo>
                  <a:pt x="20355" y="561364"/>
                </a:lnTo>
                <a:cubicBezTo>
                  <a:pt x="21645" y="561467"/>
                  <a:pt x="135315" y="475631"/>
                  <a:pt x="150652" y="311295"/>
                </a:cubicBezTo>
                <a:lnTo>
                  <a:pt x="0" y="3112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25" name="任意多边形: 形状 24"/>
          <p:cNvSpPr>
            <a:spLocks noChangeAspect="1"/>
          </p:cNvSpPr>
          <p:nvPr>
            <p:custDataLst>
              <p:tags r:id="rId4"/>
            </p:custDataLst>
          </p:nvPr>
        </p:nvSpPr>
        <p:spPr>
          <a:xfrm rot="10800000">
            <a:off x="1040765" y="1613535"/>
            <a:ext cx="360045" cy="730885"/>
          </a:xfrm>
          <a:custGeom>
            <a:avLst/>
            <a:gdLst>
              <a:gd name="connsiteX0" fmla="*/ 0 w 311295"/>
              <a:gd name="connsiteY0" fmla="*/ 0 h 631688"/>
              <a:gd name="connsiteX1" fmla="*/ 311295 w 311295"/>
              <a:gd name="connsiteY1" fmla="*/ 0 h 631688"/>
              <a:gd name="connsiteX2" fmla="*/ 311295 w 311295"/>
              <a:gd name="connsiteY2" fmla="*/ 278573 h 631688"/>
              <a:gd name="connsiteX3" fmla="*/ 92015 w 311295"/>
              <a:gd name="connsiteY3" fmla="*/ 631688 h 631688"/>
              <a:gd name="connsiteX4" fmla="*/ 80961 w 311295"/>
              <a:gd name="connsiteY4" fmla="*/ 613739 h 631688"/>
              <a:gd name="connsiteX5" fmla="*/ 33054 w 311295"/>
              <a:gd name="connsiteY5" fmla="*/ 568483 h 631688"/>
              <a:gd name="connsiteX6" fmla="*/ 20355 w 311295"/>
              <a:gd name="connsiteY6" fmla="*/ 561364 h 631688"/>
              <a:gd name="connsiteX7" fmla="*/ 150652 w 311295"/>
              <a:gd name="connsiteY7" fmla="*/ 311295 h 631688"/>
              <a:gd name="connsiteX8" fmla="*/ 0 w 311295"/>
              <a:gd name="connsiteY8" fmla="*/ 311295 h 631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1295" h="631688">
                <a:moveTo>
                  <a:pt x="0" y="0"/>
                </a:moveTo>
                <a:lnTo>
                  <a:pt x="311295" y="0"/>
                </a:lnTo>
                <a:lnTo>
                  <a:pt x="311295" y="278573"/>
                </a:lnTo>
                <a:cubicBezTo>
                  <a:pt x="300365" y="511936"/>
                  <a:pt x="92393" y="629207"/>
                  <a:pt x="92015" y="631688"/>
                </a:cubicBezTo>
                <a:lnTo>
                  <a:pt x="80961" y="613739"/>
                </a:lnTo>
                <a:cubicBezTo>
                  <a:pt x="67726" y="597568"/>
                  <a:pt x="51617" y="582153"/>
                  <a:pt x="33054" y="568483"/>
                </a:cubicBezTo>
                <a:lnTo>
                  <a:pt x="20355" y="561364"/>
                </a:lnTo>
                <a:cubicBezTo>
                  <a:pt x="21645" y="561467"/>
                  <a:pt x="135315" y="475631"/>
                  <a:pt x="150652" y="311295"/>
                </a:cubicBezTo>
                <a:lnTo>
                  <a:pt x="0" y="31129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</p:txBody>
      </p:sp>
      <p:sp>
        <p:nvSpPr>
          <p:cNvPr id="5" name="文本框 4"/>
          <p:cNvSpPr txBox="1"/>
          <p:nvPr>
            <p:custDataLst>
              <p:tags r:id="rId5"/>
            </p:custDataLst>
          </p:nvPr>
        </p:nvSpPr>
        <p:spPr>
          <a:xfrm>
            <a:off x="2125856" y="2738233"/>
            <a:ext cx="8185215" cy="2155952"/>
          </a:xfrm>
          <a:prstGeom prst="rect">
            <a:avLst/>
          </a:prstGeom>
          <a:noFill/>
        </p:spPr>
        <p:txBody>
          <a:bodyPr wrap="square" lIns="90170" tIns="46990" rIns="90170" bIns="4699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60045" indent="-360045" fontAlgn="ctr">
              <a:spcBef>
                <a:spcPts val="100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SzPct val="130000"/>
              <a:buFont typeface="WPS-Numbers" pitchFamily="2" charset="0"/>
              <a:buChar char=""/>
            </a:pPr>
            <a:r>
              <a:rPr lang="zh-CN" altLang="en-US" sz="17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提高思想认识，立即开展专项行动。机场公司及中心有关科室要充分认识开展专项行动的重要性，是确保民航安全生产的前提条件及重要保障，要切实把此项工作抓严抓实。机场公司要详细制定安全生产“大学习、大培训、大考试”专项行动任务配档表，明确专人负责，排出学习内容、培训时间、参训人员、授课教员、培训学时、及考试时间等，按计划迅速组织实施。</a:t>
            </a:r>
            <a:endParaRPr lang="zh-CN" altLang="en-US" sz="17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>
          <a:xfrm>
            <a:off x="2125980" y="1251585"/>
            <a:ext cx="3707765" cy="624840"/>
          </a:xfrm>
          <a:prstGeom prst="rect">
            <a:avLst/>
          </a:prstGeom>
          <a:noFill/>
        </p:spPr>
        <p:txBody>
          <a:bodyPr wrap="square" lIns="90170" tIns="46990" rIns="90170" bIns="46990" rtlCol="0">
            <a:normAutofit fontScale="90000"/>
          </a:bodyPr>
          <a:lstStyle/>
          <a:p>
            <a:r>
              <a:rPr lang="zh-CN" altLang="en-US" sz="3555" b="1" spc="300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工作要求</a:t>
            </a:r>
            <a:endParaRPr lang="zh-CN" altLang="en-US" sz="3555" b="1" spc="300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ltDnDiag">
            <a:fgClr>
              <a:schemeClr val="lt1">
                <a:lumMod val="85000"/>
              </a:schemeClr>
            </a:fgClr>
            <a:bgClr>
              <a:schemeClr val="lt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 dirty="0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直角三角形 14"/>
          <p:cNvSpPr/>
          <p:nvPr>
            <p:custDataLst>
              <p:tags r:id="rId2"/>
            </p:custDataLst>
          </p:nvPr>
        </p:nvSpPr>
        <p:spPr>
          <a:xfrm rot="10800000">
            <a:off x="9684884" y="0"/>
            <a:ext cx="2507116" cy="2507116"/>
          </a:xfrm>
          <a:prstGeom prst="rtTriangle">
            <a:avLst/>
          </a:prstGeom>
          <a:solidFill>
            <a:schemeClr val="dk2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任意多边形: 形状 13"/>
          <p:cNvSpPr/>
          <p:nvPr>
            <p:custDataLst>
              <p:tags r:id="rId3"/>
            </p:custDataLst>
          </p:nvPr>
        </p:nvSpPr>
        <p:spPr>
          <a:xfrm flipH="1">
            <a:off x="0" y="182130"/>
            <a:ext cx="6666591" cy="6675871"/>
          </a:xfrm>
          <a:custGeom>
            <a:avLst/>
            <a:gdLst>
              <a:gd name="connsiteX0" fmla="*/ 6666591 w 6666591"/>
              <a:gd name="connsiteY0" fmla="*/ 0 h 6675871"/>
              <a:gd name="connsiteX1" fmla="*/ 0 w 6666591"/>
              <a:gd name="connsiteY1" fmla="*/ 6675871 h 6675871"/>
              <a:gd name="connsiteX2" fmla="*/ 103876 w 6666591"/>
              <a:gd name="connsiteY2" fmla="*/ 6675871 h 6675871"/>
              <a:gd name="connsiteX3" fmla="*/ 6666591 w 6666591"/>
              <a:gd name="connsiteY3" fmla="*/ 104021 h 6675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666591" h="6675871">
                <a:moveTo>
                  <a:pt x="6666591" y="0"/>
                </a:moveTo>
                <a:lnTo>
                  <a:pt x="0" y="6675871"/>
                </a:lnTo>
                <a:lnTo>
                  <a:pt x="103876" y="6675871"/>
                </a:lnTo>
                <a:lnTo>
                  <a:pt x="6666591" y="10402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直角三角形 10"/>
          <p:cNvSpPr/>
          <p:nvPr>
            <p:custDataLst>
              <p:tags r:id="rId4"/>
            </p:custDataLst>
          </p:nvPr>
        </p:nvSpPr>
        <p:spPr>
          <a:xfrm>
            <a:off x="0" y="573314"/>
            <a:ext cx="6284686" cy="628468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矩形 7"/>
          <p:cNvSpPr/>
          <p:nvPr>
            <p:custDataLst>
              <p:tags r:id="rId5"/>
            </p:custDataLst>
          </p:nvPr>
        </p:nvSpPr>
        <p:spPr>
          <a:xfrm>
            <a:off x="0" y="1035957"/>
            <a:ext cx="12192000" cy="478608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6"/>
            </p:custDataLst>
          </p:nvPr>
        </p:nvSpPr>
        <p:spPr>
          <a:xfrm>
            <a:off x="669882" y="2804659"/>
            <a:ext cx="10852237" cy="2176145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</a:bodyPr>
          <a:lstStyle>
            <a:defPPr>
              <a:defRPr lang="zh-CN"/>
            </a:defPPr>
            <a:lvl1pPr fontAlgn="auto">
              <a:lnSpc>
                <a:spcPct val="130000"/>
              </a:lnSpc>
              <a:spcAft>
                <a:spcPts val="1000"/>
              </a:spcAft>
              <a:defRPr sz="1600" spc="150"/>
            </a:lvl1pPr>
          </a:lstStyle>
          <a:p>
            <a:pPr marL="355600" indent="-355600" fontAlgn="ctr"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PS-Bullets" pitchFamily="2" charset="0"/>
              <a:buChar char=""/>
            </a:pPr>
            <a:r>
              <a:rPr lang="zh-CN" altLang="en-US" b="1" dirty="0">
                <a:solidFill>
                  <a:schemeClr val="dk1">
                    <a:lumMod val="65000"/>
                    <a:lumOff val="3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注重效果，确保专项行动质量。民航安全生产“大学习、大培训、大考试”专项行动实施过程中坚决杜绝走形式、走过场，确实做到认真组织、全员参加、规范学习、务求实效。机场公司领导班子要在做好自身学习培训的基础上，参加分管部室的学习活动，带头讲、带头学、带头分析查摆问题不足，带头参加考试，确保学习质量。专项行动要紧密结合民航工作实际，立足机场安全隐患排查，通过集中学习、网络自学、实岗操作、案例分析等多种形式灵活开展。所有活动内容要按照“一企一档、一部室一档、一班组一档、一人一档”的要求存档备案，如实记录参加人员学习、培训及考试情况，实现全过程留痕可追溯。</a:t>
            </a:r>
            <a:endParaRPr lang="zh-CN" altLang="en-US" b="1" dirty="0">
              <a:solidFill>
                <a:schemeClr val="dk1">
                  <a:lumMod val="65000"/>
                  <a:lumOff val="3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669882" y="1877196"/>
            <a:ext cx="10566484" cy="629920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 fontScale="90000"/>
          </a:bodyPr>
          <a:lstStyle/>
          <a:p>
            <a:r>
              <a:rPr lang="zh-CN" altLang="en-US" sz="3555" b="1" spc="3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工作要求</a:t>
            </a:r>
            <a:endParaRPr lang="zh-CN" altLang="en-US" sz="3555" b="1" spc="3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直角三角形 15"/>
          <p:cNvSpPr/>
          <p:nvPr>
            <p:custDataLst>
              <p:tags r:id="rId8"/>
            </p:custDataLst>
          </p:nvPr>
        </p:nvSpPr>
        <p:spPr>
          <a:xfrm rot="10800000">
            <a:off x="9684884" y="0"/>
            <a:ext cx="2507116" cy="2507116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600" b="1">
              <a:solidFill>
                <a:schemeClr val="lt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9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990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990"/>
</p:tagLst>
</file>

<file path=ppt/tags/tag103.xml><?xml version="1.0" encoding="utf-8"?>
<p:tagLst xmlns:p="http://schemas.openxmlformats.org/presentationml/2006/main">
  <p:tag name="KSO_WM_TEMPLATE_THUMBS_INDEX" val="1、4、7、9、12、13、14、17、18、19、25、28、33、36、38、40、43、46、51"/>
  <p:tag name="KSO_WM_TEMPLATE_SUBCATEGORY" val="17"/>
  <p:tag name="KSO_WM_TEMPLATE_MASTER_TYPE" val="1"/>
  <p:tag name="KSO_WM_TEMPLATE_COLOR_TYPE" val="1"/>
  <p:tag name="KSO_WM_TAG_VERSION" val="1.0"/>
  <p:tag name="KSO_WM_BEAUTIFY_FLAG" val="#wm#"/>
  <p:tag name="KSO_WM_TEMPLATE_CATEGORY" val="custom"/>
  <p:tag name="KSO_WM_TEMPLATE_INDEX" val="20202990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990_9*a*1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PRESET_TEXT" val="点击输入标题内容"/>
  <p:tag name="KSO_WM_UNIT_TEXT_FILL_FORE_SCHEMECOLOR_INDEX_BRIGHTNESS" val="0.15"/>
  <p:tag name="KSO_WM_UNIT_TEXT_FILL_FORE_SCHEMECOLOR_INDEX" val="13"/>
  <p:tag name="KSO_WM_UNIT_TEXT_FILL_TYPE" val="1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2990_9*i*1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09.xml><?xml version="1.0" encoding="utf-8"?>
<p:tagLst xmlns:p="http://schemas.openxmlformats.org/presentationml/2006/main">
  <p:tag name="KSO_WM_UNIT_NOCLEAR" val="0"/>
  <p:tag name="KSO_WM_UNIT_VALUE" val="2"/>
  <p:tag name="KSO_WM_UNIT_HIGHLIGHT" val="0"/>
  <p:tag name="KSO_WM_UNIT_COMPATIBLE" val="1"/>
  <p:tag name="KSO_WM_UNIT_DIAGRAM_ISNUMVISUAL" val="0"/>
  <p:tag name="KSO_WM_UNIT_DIAGRAM_ISREFERUNIT" val="0"/>
  <p:tag name="KSO_WM_UNIT_TYPE" val="e"/>
  <p:tag name="KSO_WM_UNIT_INDEX" val="1"/>
  <p:tag name="KSO_WM_UNIT_ID" val="custom20202990_9*e*1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PRESET_TEXT" val="01"/>
  <p:tag name="KSO_WM_UNIT_TEXT_FILL_FORE_SCHEMECOLOR_INDEX_BRIGHTNESS" val="0"/>
  <p:tag name="KSO_WM_UNIT_TEXT_FILL_FORE_SCHEMECOLOR_INDEX" val="14"/>
  <p:tag name="KSO_WM_UNIT_TEXT_FILL_TYPE" val="1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custom20202990_9*i*2"/>
  <p:tag name="KSO_WM_TEMPLATE_CATEGORY" val="custom"/>
  <p:tag name="KSO_WM_TEMPLATE_INDEX" val="20202990"/>
  <p:tag name="KSO_WM_UNIT_LAYERLEVEL" val="1"/>
  <p:tag name="KSO_WM_TAG_VERSION" val="1.0"/>
  <p:tag name="KSO_WM_BEAUTIFY_FLAG" val="#wm#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11.xml><?xml version="1.0" encoding="utf-8"?>
<p:tagLst xmlns:p="http://schemas.openxmlformats.org/presentationml/2006/main">
  <p:tag name="KSO_WM_SLIDE_ID" val="custom20202990_9"/>
  <p:tag name="KSO_WM_TEMPLATE_SUBCATEGORY" val="17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9"/>
  <p:tag name="KSO_WM_TAG_VERSION" val="1.0"/>
  <p:tag name="KSO_WM_BEAUTIFY_FLAG" val="#wm#"/>
  <p:tag name="KSO_WM_TEMPLATE_CATEGORY" val="custom"/>
  <p:tag name="KSO_WM_TEMPLATE_INDEX" val="20202990"/>
  <p:tag name="KSO_WM_SLIDE_LAYOUT" val="a_b_e"/>
  <p:tag name="KSO_WM_SLIDE_LAYOUT_CNT" val="1_1_1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701_1*i*1"/>
  <p:tag name="KSO_WM_TEMPLATE_CATEGORY" val="diagram"/>
  <p:tag name="KSO_WM_TEMPLATE_INDEX" val="20194701"/>
  <p:tag name="KSO_WM_UNIT_LAYERLEVEL" val="1"/>
  <p:tag name="KSO_WM_TAG_VERSION" val="1.0"/>
  <p:tag name="KSO_WM_BEAUTIFY_FLAG" val="#wm#"/>
  <p:tag name="KSO_WM_UNIT_COLOR_SCHEME_SHAPE_ID" val="4"/>
  <p:tag name="KSO_WM_UNIT_COLOR_SCHEME_PARENT_PAGE" val="0_1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4701_1*i*2"/>
  <p:tag name="KSO_WM_TEMPLATE_CATEGORY" val="diagram"/>
  <p:tag name="KSO_WM_TEMPLATE_INDEX" val="20194701"/>
  <p:tag name="KSO_WM_UNIT_LAYERLEVEL" val="1"/>
  <p:tag name="KSO_WM_TAG_VERSION" val="1.0"/>
  <p:tag name="KSO_WM_BEAUTIFY_FLAG" val="#wm#"/>
  <p:tag name="KSO_WM_UNIT_COLOR_SCHEME_SHAPE_ID" val="5"/>
  <p:tag name="KSO_WM_UNIT_COLOR_SCHEME_PARENT_PAGE" val="0_1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194701_1*i*3"/>
  <p:tag name="KSO_WM_TEMPLATE_CATEGORY" val="diagram"/>
  <p:tag name="KSO_WM_TEMPLATE_INDEX" val="20194701"/>
  <p:tag name="KSO_WM_UNIT_LAYERLEVEL" val="1"/>
  <p:tag name="KSO_WM_TAG_VERSION" val="1.0"/>
  <p:tag name="KSO_WM_BEAUTIFY_FLAG" val="#wm#"/>
  <p:tag name="KSO_WM_UNIT_COLOR_SCHEME_SHAPE_ID" val="6"/>
  <p:tag name="KSO_WM_UNIT_COLOR_SCHEME_PARENT_PAGE" val="0_1"/>
  <p:tag name="KSO_WM_UNIT_FILL_FORE_SCHEMECOLOR_INDEX_BRIGHTNESS" val="0.8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701_1*i*4"/>
  <p:tag name="KSO_WM_TEMPLATE_CATEGORY" val="diagram"/>
  <p:tag name="KSO_WM_TEMPLATE_INDEX" val="20194701"/>
  <p:tag name="KSO_WM_UNIT_LAYERLEVEL" val="1"/>
  <p:tag name="KSO_WM_TAG_VERSION" val="1.0"/>
  <p:tag name="KSO_WM_BEAUTIFY_FLAG" val="#wm#"/>
  <p:tag name="KSO_WM_UNIT_COLOR_SCHEME_SHAPE_ID" val="7"/>
  <p:tag name="KSO_WM_UNIT_COLOR_SCHEME_PARENT_PAGE" val="0_1"/>
  <p:tag name="KSO_WM_UNIT_FILL_FORE_SCHEMECOLOR_INDEX_BRIGHTNESS" val="0.8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16.xml><?xml version="1.0" encoding="utf-8"?>
<p:tagLst xmlns:p="http://schemas.openxmlformats.org/presentationml/2006/main">
  <p:tag name="KSO_WM_UNIT_TEXT_PART_ID_V2" val="d-1-2"/>
  <p:tag name="KSO_WM_UNIT_PRESET_TEXT" val="单击此处添加小标题&#13;点击此处添加正文。&#13;请尽可能言简意赅。&#13;单击此处添加小标题&#13;点击此处添加正文。&#13;请尽可能言简意赅。&#13;单击此处添加小标题&#13;为了演示的良好效。&#13;请尽可能言简意赅。&#13;的阐述您的观点。"/>
  <p:tag name="KSO_WM_UNIT_NOCLEAR" val="1"/>
  <p:tag name="KSO_WM_UNIT_VALUE" val="143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701_1*f*1"/>
  <p:tag name="KSO_WM_TEMPLATE_CATEGORY" val="diagram"/>
  <p:tag name="KSO_WM_TEMPLATE_INDEX" val="20194701"/>
  <p:tag name="KSO_WM_UNIT_LAYERLEVEL" val="1"/>
  <p:tag name="KSO_WM_TAG_VERSION" val="1.0"/>
  <p:tag name="KSO_WM_BEAUTIFY_FLAG" val="#wm#"/>
  <p:tag name="KSO_WM_UNIT_COLOR_SCHEME_SHAPE_ID" val="2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17.xml><?xml version="1.0" encoding="utf-8"?>
<p:tagLst xmlns:p="http://schemas.openxmlformats.org/presentationml/2006/main">
  <p:tag name="KSO_WM_UNIT_TEXT_PART_ID_V2" val="a-2-2"/>
  <p:tag name="KSO_WM_UNIT_ISCONTENTSTITLE" val="0"/>
  <p:tag name="KSO_WM_UNIT_PRESET_TEXT" val="单击此处&#13;添加大标题内容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701_1*a*1"/>
  <p:tag name="KSO_WM_TEMPLATE_CATEGORY" val="diagram"/>
  <p:tag name="KSO_WM_TEMPLATE_INDEX" val="20194701"/>
  <p:tag name="KSO_WM_UNIT_LAYERLEVEL" val="1"/>
  <p:tag name="KSO_WM_TAG_VERSION" val="1.0"/>
  <p:tag name="KSO_WM_BEAUTIFY_FLAG" val="#wm#"/>
  <p:tag name="KSO_WM_UNIT_COLOR_SCHEME_SHAPE_ID" val="3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701_1*i*5"/>
  <p:tag name="KSO_WM_TEMPLATE_CATEGORY" val="diagram"/>
  <p:tag name="KSO_WM_TEMPLATE_INDEX" val="20194701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194701_1*i*6"/>
  <p:tag name="KSO_WM_TEMPLATE_CATEGORY" val="diagram"/>
  <p:tag name="KSO_WM_TEMPLATE_INDEX" val="20194701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194701_1*i*7"/>
  <p:tag name="KSO_WM_TEMPLATE_CATEGORY" val="diagram"/>
  <p:tag name="KSO_WM_TEMPLATE_INDEX" val="20194701"/>
  <p:tag name="KSO_WM_UNIT_LAYERLEVEL" val="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diagram20194701_1*i*8"/>
  <p:tag name="KSO_WM_TEMPLATE_CATEGORY" val="diagram"/>
  <p:tag name="KSO_WM_TEMPLATE_INDEX" val="20194701"/>
  <p:tag name="KSO_WM_UNIT_LAYERLEVEL" val="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diagram20194701_1*i*9"/>
  <p:tag name="KSO_WM_TEMPLATE_CATEGORY" val="diagram"/>
  <p:tag name="KSO_WM_TEMPLATE_INDEX" val="20194701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0"/>
  <p:tag name="KSO_WM_UNIT_ID" val="diagram20194701_1*i*10"/>
  <p:tag name="KSO_WM_TEMPLATE_CATEGORY" val="diagram"/>
  <p:tag name="KSO_WM_TEMPLATE_INDEX" val="20194701"/>
  <p:tag name="KSO_WM_UNIT_LAYERLEVEL" val="1"/>
  <p:tag name="KSO_WM_TAG_VERSION" val="1.0"/>
  <p:tag name="KSO_WM_BEAUTIFY_FLAG" val="#wm#"/>
  <p:tag name="KSO_WM_UNIT_FILL_FORE_SCHEMECOLOR_INDEX_BRIGHTNESS" val="-0.25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1"/>
  <p:tag name="KSO_WM_UNIT_ID" val="diagram20194701_1*i*11"/>
  <p:tag name="KSO_WM_TEMPLATE_CATEGORY" val="diagram"/>
  <p:tag name="KSO_WM_TEMPLATE_INDEX" val="20194701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125.xml><?xml version="1.0" encoding="utf-8"?>
<p:tagLst xmlns:p="http://schemas.openxmlformats.org/presentationml/2006/main">
  <p:tag name="KSO_WM_SLIDE_ID" val="diagram20194701_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194701"/>
  <p:tag name="KSO_WM_SLIDE_LAYOUT" val="a_f"/>
  <p:tag name="KSO_WM_SLIDE_LAYOUT_CNT" val="1_1"/>
  <p:tag name="KSO_WM_SLIDE_TYPE" val="text"/>
  <p:tag name="KSO_WM_SLIDE_SUBTYPE" val="pureTxt"/>
  <p:tag name="KSO_WM_SLIDE_SIZE" val="959*540"/>
  <p:tag name="KSO_WM_SLIDE_POSITION" val="0*0"/>
  <p:tag name="KSO_WM_SLIDE_COLORSCHEME_VERSION" val="3.2"/>
  <p:tag name="KSO_WM_TEMPLATE_SUBCATEGORY" val="0"/>
  <p:tag name="KSO_WM_TEMPLATE_MASTER_TYPE" val="0"/>
  <p:tag name="KSO_WM_TEMPLATE_COLOR_TYPE" val="0"/>
  <p:tag name="KSO_WM_SLIDE_BK_DARK_LIGHT" val="2"/>
  <p:tag name="KSO_WM_SLIDE_BACKGROUND_TYPE" val="general"/>
</p:tagLst>
</file>

<file path=ppt/tags/tag126.xml><?xml version="1.0" encoding="utf-8"?>
<p:tagLst xmlns:p="http://schemas.openxmlformats.org/presentationml/2006/main">
  <p:tag name="KSO_WM_UNIT_LARGE_SHAPE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756_1*i*1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7"/>
  <p:tag name="KSO_WM_UNIT_COLOR_SCHEME_PARENT_PAGE" val="0_1"/>
  <p:tag name="KSO_WM_UNIT_FILL_FORE_SCHEMECOLOR_INDEX_BRIGHTNESS" val="-0.15"/>
  <p:tag name="KSO_WM_UNIT_FILL_FORE_SCHEMECOLOR_INDEX" val="14"/>
  <p:tag name="KSO_WM_UNIT_FILL_BACK_SCHEMECOLOR_INDEX_BRIGHTNESS" val="0"/>
  <p:tag name="KSO_WM_UNIT_FILL_BACK_SCHEMECOLOR_INDEX" val="14"/>
  <p:tag name="KSO_WM_UNIT_FILL_TYPE" val="2"/>
  <p:tag name="KSO_WM_UNIT_TEXT_FILL_FORE_SCHEMECOLOR_INDEX_BRIGHTNESS" val="0"/>
  <p:tag name="KSO_WM_UNIT_TEXT_FILL_FORE_SCHEMECOLOR_INDEX" val="14"/>
  <p:tag name="KSO_WM_UNIT_TEXT_FILL_TYPE" val="1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4756_1*i*2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15"/>
  <p:tag name="KSO_WM_UNIT_COLOR_SCHEME_PARENT_PAGE" val="0_1"/>
  <p:tag name="KSO_WM_UNIT_FILL_FORE_SCHEMECOLOR_INDEX_BRIGHTNESS" val="0.8"/>
  <p:tag name="KSO_WM_UNIT_FILL_FORE_SCHEMECOLOR_INDEX" val="1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194756_1*i*3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14"/>
  <p:tag name="KSO_WM_UNIT_COLOR_SCHEME_PARENT_PAGE" val="0_1"/>
  <p:tag name="KSO_WM_UNIT_FILL_FORE_SCHEMECOLOR_INDEX_BRIGHTNESS" val="0"/>
  <p:tag name="KSO_WM_UNIT_FILL_FORE_SCHEMECOLOR_INDEX" val="8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756_1*i*4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11"/>
  <p:tag name="KSO_WM_UNIT_COLOR_SCHEME_PARENT_PAGE" val="0_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756_1*i*5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8"/>
  <p:tag name="KSO_WM_UNIT_COLOR_SCHEME_PARENT_PAGE" val="0_1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31.xml><?xml version="1.0" encoding="utf-8"?>
<p:tagLst xmlns:p="http://schemas.openxmlformats.org/presentationml/2006/main">
  <p:tag name="KSO_WM_UNIT_TEXT_PART_ID_V2" val="d-4-2"/>
  <p:tag name="KSO_WM_UNIT_PRESET_TEXT" val="单击此处添加小标题：&#13;点击此处添加正文，文字是您思想的提炼，为了最终演示发布的良好效果，请尽量言简意赅的阐述观点；根据需要可酌情增减文字，以便观者可以准确理解您所传达的信息。您的正文已经简明扼要，字字珠玑，但信息却千丝万缕、错综复杂，需要用更多的文字来表述；但请您尽可能提炼思想的精髓，恰如其分的表达观点，往往可以事半功倍。为了能让您有更直观的字数感受，并进一步方便使用。&#13;我们为您标注了最适合的位置。您输入的文字到这里时，就是最佳视觉效果。"/>
  <p:tag name="KSO_WM_UNIT_NOCLEAR" val="1"/>
  <p:tag name="KSO_WM_UNIT_VALUE" val="36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756_1*f*1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3"/>
  <p:tag name="KSO_WM_UNIT_COLOR_SCHEME_PARENT_PAGE" val="0_1"/>
  <p:tag name="KSO_WM_UNIT_TEXT_FILL_FORE_SCHEMECOLOR_INDEX_BRIGHTNESS" val="0.35"/>
  <p:tag name="KSO_WM_UNIT_TEXT_FILL_FORE_SCHEMECOLOR_INDEX" val="13"/>
  <p:tag name="KSO_WM_UNIT_TEXT_FILL_TYPE" val="1"/>
</p:tagLst>
</file>

<file path=ppt/tags/tag132.xml><?xml version="1.0" encoding="utf-8"?>
<p:tagLst xmlns:p="http://schemas.openxmlformats.org/presentationml/2006/main">
  <p:tag name="KSO_WM_UNIT_TEXT_PART_ID_V2" val="a-4-2"/>
  <p:tag name="KSO_WM_UNIT_ISCONTENTSTITLE" val="0"/>
  <p:tag name="KSO_WM_UNIT_PRESET_TEXT" val="单击此处可添加您的大标题内容"/>
  <p:tag name="KSO_WM_UNIT_NOCLEAR" val="0"/>
  <p:tag name="KSO_WM_UNIT_VALUE" val="2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756_1*a*1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9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194756_1*i*6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16"/>
  <p:tag name="KSO_WM_UNIT_COLOR_SCHEME_PARENT_PAGE" val="0_1"/>
  <p:tag name="KSO_WM_UNIT_FILL_FORE_SCHEMECOLOR_INDEX_BRIGHTNESS" val="0"/>
  <p:tag name="KSO_WM_UNIT_FILL_FORE_SCHEMECOLOR_INDEX" val="8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34.xml><?xml version="1.0" encoding="utf-8"?>
<p:tagLst xmlns:p="http://schemas.openxmlformats.org/presentationml/2006/main">
  <p:tag name="KSO_WM_SLIDE_ID" val="diagram20194756_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194756"/>
  <p:tag name="KSO_WM_SLIDE_LAYOUT" val="a_f"/>
  <p:tag name="KSO_WM_SLIDE_LAYOUT_CNT" val="1_1"/>
  <p:tag name="KSO_WM_SLIDE_TYPE" val="text"/>
  <p:tag name="KSO_WM_SLIDE_SUBTYPE" val="pureTxt"/>
  <p:tag name="KSO_WM_SLIDE_SIZE" val="960*540"/>
  <p:tag name="KSO_WM_SLIDE_POSITION" val="0*0"/>
  <p:tag name="KSO_WM_SLIDE_COLORSCHEME_VERSION" val="3.2"/>
  <p:tag name="KSO_WM_TEMPLATE_SUBCATEGORY" val="0"/>
  <p:tag name="KSO_WM_TEMPLATE_MASTER_TYPE" val="0"/>
  <p:tag name="KSO_WM_TEMPLATE_COLOR_TYPE" val="1"/>
  <p:tag name="KSO_WM_SLIDE_BK_DARK_LIGHT" val="2"/>
  <p:tag name="KSO_WM_SLIDE_BACKGROUND_TYPE" val="general"/>
</p:tagLst>
</file>

<file path=ppt/tags/tag135.xml><?xml version="1.0" encoding="utf-8"?>
<p:tagLst xmlns:p="http://schemas.openxmlformats.org/presentationml/2006/main">
  <p:tag name="KSO_WM_UNIT_PRESET_TEXT" val="点击此处添加正文，文字是您思想的提炼，为了演示发布的良好效果，请言简意赅的阐述您的观点。&#13;您的正文已经经简明扼要，字字珠玑，但信息却千丝万缕、错综复杂，需要用更多的文字来表述；但请您尽可能提炼思想的精髓，否则容易造成观者的阅读压力，适得其反。"/>
  <p:tag name="KSO_WM_UNIT_NOCLEAR" val="0"/>
  <p:tag name="KSO_WM_UNIT_VALUE" val="19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4024_1*f*1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SUBTYPE" val="a"/>
  <p:tag name="KSO_WM_UNIT_TEXT_FILL_FORE_SCHEMECOLOR_INDEX_BRIGHTNESS" val="0.25"/>
  <p:tag name="KSO_WM_UNIT_TEXT_FILL_FORE_SCHEMECOLOR_INDEX" val="13"/>
  <p:tag name="KSO_WM_UNIT_TEXT_FILL_TYPE" val="1"/>
</p:tagLst>
</file>

<file path=ppt/tags/tag136.xml><?xml version="1.0" encoding="utf-8"?>
<p:tagLst xmlns:p="http://schemas.openxmlformats.org/presentationml/2006/main">
  <p:tag name="KSO_WM_UNIT_ISCONTENTSTITLE" val="0"/>
  <p:tag name="KSO_WM_UNIT_PRESET_TEXT" val="单击此处添加大标题"/>
  <p:tag name="KSO_WM_UNIT_NOCLEAR" val="0"/>
  <p:tag name="KSO_WM_UNIT_VALUE" val="1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4024_1*a*1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ISNUMDGMTITLE" val="0"/>
  <p:tag name="KSO_WM_UNIT_TEXT_FILL_FORE_SCHEMECOLOR_INDEX_BRIGHTNESS" val="0.15"/>
  <p:tag name="KSO_WM_UNIT_TEXT_FILL_FORE_SCHEMECOLOR_INDEX" val="13"/>
  <p:tag name="KSO_WM_UNIT_TEXT_FILL_TYPE" val="1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4024_1*i*1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FILL_FORE_SCHEMECOLOR_INDEX_BRIGHTNESS" val="0.8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4024_1*i*2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4024_1*i*3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204024_1*i*4"/>
  <p:tag name="KSO_WM_TEMPLATE_CATEGORY" val="diagram"/>
  <p:tag name="KSO_WM_TEMPLATE_INDEX" val="20204024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204024_1*i*5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204024_1*i*6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204024_1*i*7"/>
  <p:tag name="KSO_WM_TEMPLATE_CATEGORY" val="diagram"/>
  <p:tag name="KSO_WM_TEMPLATE_INDEX" val="20204024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diagram20204024_1*i*8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diagram20204024_1*i*9"/>
  <p:tag name="KSO_WM_TEMPLATE_CATEGORY" val="diagram"/>
  <p:tag name="KSO_WM_TEMPLATE_INDEX" val="20204024"/>
  <p:tag name="KSO_WM_UNIT_LAYERLEVEL" val="1"/>
  <p:tag name="KSO_WM_TAG_VERSION" val="1.0"/>
  <p:tag name="KSO_WM_BEAUTIFY_FLAG" val="#wm#"/>
  <p:tag name="KSO_WM_UNIT_FILL_FORE_SCHEMECOLOR_INDEX_BRIGHTNESS" val="-0.05"/>
  <p:tag name="KSO_WM_UNIT_FILL_FORE_SCHEMECOLOR_INDEX" val="14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46.xml><?xml version="1.0" encoding="utf-8"?>
<p:tagLst xmlns:p="http://schemas.openxmlformats.org/presentationml/2006/main">
  <p:tag name="KSO_WM_SLIDE_ID" val="diagram20204024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960*470"/>
  <p:tag name="KSO_WM_SLIDE_POSITION" val="0*69"/>
  <p:tag name="KSO_WM_TAG_VERSION" val="1.0"/>
  <p:tag name="KSO_WM_BEAUTIFY_FLAG" val="#wm#"/>
  <p:tag name="KSO_WM_TEMPLATE_CATEGORY" val="diagram"/>
  <p:tag name="KSO_WM_TEMPLATE_INDEX" val="20204024"/>
  <p:tag name="KSO_WM_SLIDE_LAYOUT" val="a_f"/>
  <p:tag name="KSO_WM_SLIDE_LAYOUT_CNT" val="1_1"/>
  <p:tag name="KSO_WM_SLIDE_BK_DARK_LIGHT" val="2"/>
  <p:tag name="KSO_WM_SLIDE_BACKGROUND_TYPE" val="general"/>
</p:tagLst>
</file>

<file path=ppt/tags/tag14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  <p:tag name="KSO_WM_UNIT_FILL_FORE_SCHEMECOLOR_INDEX_BRIGHTNESS" val="-0.05"/>
  <p:tag name="KSO_WM_UNIT_FILL_FORE_SCHEMECOLOR_INDEX" val="14"/>
  <p:tag name="KSO_WM_UNIT_FILL_TYPE" val="1"/>
  <p:tag name="KSO_WM_UNIT_TEXT_FILL_FORE_SCHEMECOLOR_INDEX_BRIGHTNESS" val="0.15"/>
  <p:tag name="KSO_WM_UNIT_TEXT_FILL_FORE_SCHEMECOLOR_INDEX" val="13"/>
  <p:tag name="KSO_WM_UNIT_TEXT_FILL_TYPE" val="1"/>
</p:tagLst>
</file>

<file path=ppt/tags/tag148.xml><?xml version="1.0" encoding="utf-8"?>
<p:tagLst xmlns:p="http://schemas.openxmlformats.org/presentationml/2006/main">
  <p:tag name="KSO_WM_UNIT_ISCONTENTSTITLE" val="0"/>
  <p:tag name="KSO_WM_UNIT_PRESET_TEXT" val="点击输入大标题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1852_1*a*1"/>
  <p:tag name="KSO_WM_TEMPLATE_CATEGORY" val="diagram"/>
  <p:tag name="KSO_WM_TEMPLATE_INDEX" val="20201852"/>
  <p:tag name="KSO_WM_UNIT_LAYERLEVEL" val="1"/>
  <p:tag name="KSO_WM_TAG_VERSION" val="1.0"/>
  <p:tag name="KSO_WM_BEAUTIFY_FLAG" val="#wm#"/>
  <p:tag name="KSO_WM_UNIT_SHOW_EDIT_AREA_INDICATION" val="1"/>
  <p:tag name="KSO_WM_UNIT_DEFAULT_FONT" val="28;40;4"/>
  <p:tag name="KSO_WM_UNIT_BLOCK" val="0"/>
  <p:tag name="KSO_WM_UNIT_TEXT_FILL_FORE_SCHEMECOLOR_INDEX_BRIGHTNESS" val="0.25"/>
  <p:tag name="KSO_WM_UNIT_TEXT_FILL_FORE_SCHEMECOLOR_INDEX" val="13"/>
  <p:tag name="KSO_WM_UNIT_TEXT_FILL_TYPE" val="1"/>
</p:tagLst>
</file>

<file path=ppt/tags/tag149.xml><?xml version="1.0" encoding="utf-8"?>
<p:tagLst xmlns:p="http://schemas.openxmlformats.org/presentationml/2006/main">
  <p:tag name="KSO_WM_UNIT_SUBTYPE" val="a"/>
  <p:tag name="KSO_WM_UNIT_NOCLEAR" val="0"/>
  <p:tag name="KSO_WM_UNIT_VALUE" val="14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01453_1*l_h_f*1_1_1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25"/>
  <p:tag name="KSO_WM_UNIT_TEXT_FILL_FORE_SCHEMECOLOR_INDEX" val="13"/>
  <p:tag name="KSO_WM_UNIT_TEXT_FILL_TYPE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01453_1*l_h_i*1_1_1"/>
  <p:tag name="KSO_WM_TEMPLATE_CATEGORY" val="diagram"/>
  <p:tag name="KSO_WM_TEMPLATE_INDEX" val="20201453"/>
  <p:tag name="KSO_WM_UNIT_LAYERLEVEL" val="1_1_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01453_1*l_h_i*1_1_2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LINE_FORE_SCHEMECOLOR_INDEX_BRIGHTNESS" val="0"/>
  <p:tag name="KSO_WM_UNIT_LINE_FORE_SCHEMECOLOR_INDEX" val="1"/>
  <p:tag name="KSO_WM_UNIT_LINE_FILL_TYPE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01453_1*l_h_i*1_1_3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01453_1*l_h_i*1_2_1"/>
  <p:tag name="KSO_WM_TEMPLATE_CATEGORY" val="diagram"/>
  <p:tag name="KSO_WM_TEMPLATE_INDEX" val="20201453"/>
  <p:tag name="KSO_WM_UNIT_LAYERLEVEL" val="1_1_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01453_1*l_h_i*1_2_2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LINE_FORE_SCHEMECOLOR_INDEX_BRIGHTNESS" val="0"/>
  <p:tag name="KSO_WM_UNIT_LINE_FORE_SCHEMECOLOR_INDEX" val="1"/>
  <p:tag name="KSO_WM_UNIT_LINE_FILL_TYPE" val="2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01453_1*l_h_i*1_2_3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</p:tagLst>
</file>

<file path=ppt/tags/tag156.xml><?xml version="1.0" encoding="utf-8"?>
<p:tagLst xmlns:p="http://schemas.openxmlformats.org/presentationml/2006/main">
  <p:tag name="KSO_WM_UNIT_SUBTYPE" val="a"/>
  <p:tag name="KSO_WM_UNIT_NOCLEAR" val="0"/>
  <p:tag name="KSO_WM_UNIT_VALUE" val="14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01453_1*l_h_f*1_2_1"/>
  <p:tag name="KSO_WM_TEMPLATE_CATEGORY" val="diagram"/>
  <p:tag name="KSO_WM_TEMPLATE_INDEX" val="20201453"/>
  <p:tag name="KSO_WM_UNIT_LAYERLEVEL" val="1_1_1"/>
  <p:tag name="KSO_WM_TAG_VERSION" val="1.0"/>
  <p:tag name="KSO_WM_BEAUTIFY_FLAG" val="#wm#"/>
  <p:tag name="KSO_WM_UNIT_PRESET_TEXT" val="单击此处添加文本具体内容，简明扼要的阐述您的观点。"/>
  <p:tag name="KSO_WM_UNIT_TEXT_FILL_FORE_SCHEMECOLOR_INDEX_BRIGHTNESS" val="0.25"/>
  <p:tag name="KSO_WM_UNIT_TEXT_FILL_FORE_SCHEMECOLOR_INDEX" val="13"/>
  <p:tag name="KSO_WM_UNIT_TEXT_FILL_TYPE" val="1"/>
</p:tagLst>
</file>

<file path=ppt/tags/tag157.xml><?xml version="1.0" encoding="utf-8"?>
<p:tagLst xmlns:p="http://schemas.openxmlformats.org/presentationml/2006/main">
  <p:tag name="KSO_WM_SLIDE_ID" val="diagram20201852_1"/>
  <p:tag name="KSO_WM_TEMPLATE_SUBCATEGORY" val="11"/>
  <p:tag name="KSO_WM_SLIDE_ITEM_CNT" val="0"/>
  <p:tag name="KSO_WM_SLIDE_INDEX" val="1"/>
  <p:tag name="KSO_WM_UNIT_SHOW_EDIT_AREA_INDICATION" val="1"/>
  <p:tag name="KSO_WM_TAG_VERSION" val="1.0"/>
  <p:tag name="KSO_WM_BEAUTIFY_FLAG" val="#wm#"/>
  <p:tag name="KSO_WM_TEMPLATE_CATEGORY" val="diagram"/>
  <p:tag name="KSO_WM_TEMPLATE_INDEX" val="20201852"/>
  <p:tag name="KSO_WM_SLIDE_LAYOUT" val="a_d_i"/>
  <p:tag name="KSO_WM_SLIDE_LAYOUT_CNT" val="1_1_1"/>
  <p:tag name="KSO_WM_SLIDE_TYPE" val="text"/>
  <p:tag name="KSO_WM_SLIDE_SUBTYPE" val="picTxt"/>
  <p:tag name="KSO_WM_SLIDE_SIZE" val="960*493"/>
  <p:tag name="KSO_WM_SLIDE_POSITION" val="0*47"/>
  <p:tag name="KSO_WM_TEMPLATE_MASTER_TYPE" val="0"/>
  <p:tag name="KSO_WM_TEMPLATE_COLOR_TYPE" val="1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,{&quot;bottom&quot;:0,&quot;bottomAbs&quot;:false,&quot;left&quot;:0,&quot;leftAbs&quot;:false,&quot;right&quot;:0,&quot;rightAbs&quot;:false,&quot;top&quot;:0,&quot;topAbs&quot;:false,&quot;type&quot;:&quot;frame&quot;}],&quot;id&quot;:&quot;2022-04-22T09:27:49&quot;,&quot;maxSize&quot;:{&quot;size1&quot;:53.299999999999997},&quot;minSize&quot;:{&quot;size1&quot;:24.600000000000001},&quot;normalSize&quot;:{&quot;size1&quot;:24.600000000000001},&quot;subLayout&quot;:[{&quot;id&quot;:&quot;2022-04-22T09:27:49&quot;,&quot;margin&quot;:{&quot;bottom&quot;:1.2439998388290405,&quot;left&quot;:1.2699999809265137,&quot;right&quot;:1.2669999599456787,&quot;top&quot;:1.690000057220459},&quot;type&quot;:0},{&quot;backgroundInfo&quot;:[{&quot;bottom&quot;:0,&quot;bottomAbs&quot;:false,&quot;left&quot;:0,&quot;leftAbs&quot;:false,&quot;right&quot;:0,&quot;rightAbs&quot;:false,&quot;top&quot;:0.16409391200000001,&quot;topAbs&quot;:false,&quot;type&quot;:&quot;bottomTop&quot;}],&quot;id&quot;:&quot;2022-04-22T09:27:49&quot;,&quot;margin&quot;:{&quot;bottom&quot;:1.690000057220459,&quot;left&quot;:1.2699999809265137,&quot;right&quot;:1.2699999809265137,&quot;top&quot;:0.026000002399086952},&quot;marginOverLayout&quot;:{&quot;bottom&quot;:1.690000057220459,&quot;left&quot;:1.2699999809265137,&quot;right&quot;:1.2699999809265137,&quot;top&quot;:0.026000002399086952},&quot;type&quot;:1}],&quot;type&quot;:1}"/>
  <p:tag name="KSO_WM_SLIDE_CAN_ADD_NAVIGATION" val="1"/>
  <p:tag name="KSO_WM_SLIDE_BACKGROUND" val="[&quot;general&quot;,&quot;frame&quot;,&quot;bottomTop&quot;]"/>
  <p:tag name="KSO_WM_SLIDE_RATIO" val="1.777778"/>
  <p:tag name="KSO_WM_SLIDE_BK_DARK_LIGHT" val="2"/>
  <p:tag name="KSO_WM_SLIDE_BACKGROUND_TYPE" val="bottomTop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03669_1*i*1"/>
  <p:tag name="KSO_WM_TEMPLATE_CATEGORY" val="diagram"/>
  <p:tag name="KSO_WM_TEMPLATE_INDEX" val="20203669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59.xml><?xml version="1.0" encoding="utf-8"?>
<p:tagLst xmlns:p="http://schemas.openxmlformats.org/presentationml/2006/main">
  <p:tag name="KSO_WM_UNIT_NOCLEAR" val="0"/>
  <p:tag name="KSO_WM_UNIT_VALUE" val="114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3669_1*f*1"/>
  <p:tag name="KSO_WM_TEMPLATE_CATEGORY" val="diagram"/>
  <p:tag name="KSO_WM_TEMPLATE_INDEX" val="20203669"/>
  <p:tag name="KSO_WM_UNIT_LAYERLEVEL" val="1"/>
  <p:tag name="KSO_WM_TAG_VERSION" val="1.0"/>
  <p:tag name="KSO_WM_BEAUTIFY_FLAG" val="#wm#"/>
  <p:tag name="KSO_WM_UNIT_PRESET_TEXT" val="单击此处添加正文，文字是您思想的提炼，为了演示发布的良好效果，请言简意赅的阐述您的观点。&#13;您的正文已经经简明扼要，字字珠玑，但信息却千丝万缕、错综复杂，需要用更多的文字来表述；但请您尽可能提炼思想的精髓，否则容易造成观者的阅读压力，适得其反。&#13;正如我们都希望改变世界，希望给别人带去光明，但更多时候我们只需要播下一颗种子，自然有微风吹拂，雨露滋养。恰如其分的表达观点，往往事半功倍。&#13;为了能让您有更直观的字数感受，并进一步方便使用，我们为您标注了最适合的位置。您输入的文字到这里时，就是最佳视觉效果，请您务必注意。"/>
  <p:tag name="KSO_WM_UNIT_SUBTYPE" val="a"/>
  <p:tag name="KSO_WM_UNIT_TEXT_FILL_FORE_SCHEMECOLOR_INDEX_BRIGHTNESS" val="0.25"/>
  <p:tag name="KSO_WM_UNIT_TEXT_FILL_FORE_SCHEMECOLOR_INDEX" val="13"/>
  <p:tag name="KSO_WM_UNIT_TEXT_FILL_TYPE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ISCONTENTSTITLE" val="0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3669_1*a*1"/>
  <p:tag name="KSO_WM_TEMPLATE_CATEGORY" val="diagram"/>
  <p:tag name="KSO_WM_TEMPLATE_INDEX" val="20203669"/>
  <p:tag name="KSO_WM_UNIT_LAYERLEVEL" val="1"/>
  <p:tag name="KSO_WM_TAG_VERSION" val="1.0"/>
  <p:tag name="KSO_WM_BEAUTIFY_FLAG" val="#wm#"/>
  <p:tag name="KSO_WM_UNIT_PRESET_TEXT" val="单击添加&#13;大标题"/>
  <p:tag name="KSO_WM_UNIT_ISNUMDGMTITLE" val="0"/>
  <p:tag name="KSO_WM_UNIT_TEXT_FILL_FORE_SCHEMECOLOR_INDEX_BRIGHTNESS" val="0.15"/>
  <p:tag name="KSO_WM_UNIT_TEXT_FILL_FORE_SCHEMECOLOR_INDEX" val="13"/>
  <p:tag name="KSO_WM_UNIT_TEXT_FILL_TYPE" val="1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203669_1*i*2"/>
  <p:tag name="KSO_WM_TEMPLATE_CATEGORY" val="diagram"/>
  <p:tag name="KSO_WM_TEMPLATE_INDEX" val="20203669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203669_1*i*3"/>
  <p:tag name="KSO_WM_TEMPLATE_CATEGORY" val="diagram"/>
  <p:tag name="KSO_WM_TEMPLATE_INDEX" val="20203669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63.xml><?xml version="1.0" encoding="utf-8"?>
<p:tagLst xmlns:p="http://schemas.openxmlformats.org/presentationml/2006/main">
  <p:tag name="KSO_WM_SLIDE_ID" val="diagram20203669_1"/>
  <p:tag name="KSO_WM_TEMPLATE_SUBCATEGORY" val="0"/>
  <p:tag name="KSO_WM_TEMPLATE_MASTER_TYPE" val="0"/>
  <p:tag name="KSO_WM_TEMPLATE_COLOR_TYPE" val="1"/>
  <p:tag name="KSO_WM_SLIDE_TYPE" val="text"/>
  <p:tag name="KSO_WM_SLIDE_SUBTYPE" val="pureTxt"/>
  <p:tag name="KSO_WM_SLIDE_ITEM_CNT" val="0"/>
  <p:tag name="KSO_WM_SLIDE_INDEX" val="1"/>
  <p:tag name="KSO_WM_SLIDE_SIZE" val="836*540"/>
  <p:tag name="KSO_WM_SLIDE_POSITION" val="55*-1"/>
  <p:tag name="KSO_WM_TAG_VERSION" val="1.0"/>
  <p:tag name="KSO_WM_BEAUTIFY_FLAG" val="#wm#"/>
  <p:tag name="KSO_WM_TEMPLATE_CATEGORY" val="diagram"/>
  <p:tag name="KSO_WM_TEMPLATE_INDEX" val="20203669"/>
  <p:tag name="KSO_WM_SLIDE_LAYOUT" val="a_f"/>
  <p:tag name="KSO_WM_SLIDE_LAYOUT_CNT" val="1_1"/>
  <p:tag name="KSO_WM_SLIDE_BK_DARK_LIGHT" val="2"/>
  <p:tag name="KSO_WM_SLIDE_BACKGROUND_TYPE" val="general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733_1*i*1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3"/>
  <p:tag name="KSO_WM_UNIT_COLOR_SCHEME_PARENT_PAGE" val="0_1"/>
  <p:tag name="KSO_WM_UNIT_FILL_FORE_SCHEMECOLOR_INDEX_BRIGHTNESS" val="-0.05"/>
  <p:tag name="KSO_WM_UNIT_FILL_FORE_SCHEMECOLOR_INDEX" val="14"/>
  <p:tag name="KSO_WM_UNIT_FILL_BACK_SCHEMECOLOR_INDEX_BRIGHTNESS" val="0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194733_1*i*3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1"/>
  <p:tag name="KSO_WM_UNIT_COLOR_SCHEME_PARENT_PAGE" val="0_1"/>
  <p:tag name="KSO_WM_UNIT_FILL_FORE_SCHEMECOLOR_INDEX_BRIGHTNESS" val="-0.05"/>
  <p:tag name="KSO_WM_UNIT_FILL_FORE_SCHEMECOLOR_INDEX" val="14"/>
  <p:tag name="KSO_WM_UNIT_FILL_BACK_SCHEMECOLOR_INDEX_BRIGHTNESS" val="0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733_1*i*5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4"/>
  <p:tag name="KSO_WM_UNIT_COLOR_SCHEME_PARENT_PAGE" val="0_1"/>
  <p:tag name="KSO_WM_UNIT_FILL_FORE_SCHEMECOLOR_INDEX_BRIGHTNESS" val="-0.05"/>
  <p:tag name="KSO_WM_UNIT_FILL_FORE_SCHEMECOLOR_INDEX" val="14"/>
  <p:tag name="KSO_WM_UNIT_FILL_BACK_SCHEMECOLOR_INDEX_BRIGHTNESS" val="0"/>
  <p:tag name="KSO_WM_UNIT_FILL_BACK_SCHEMECOLOR_INDEX" val="14"/>
  <p:tag name="KSO_WM_UNIT_FILL_TYPE" val="2"/>
  <p:tag name="KSO_WM_UNIT_TEXT_FILL_FORE_SCHEMECOLOR_INDEX_BRIGHTNESS" val="0"/>
  <p:tag name="KSO_WM_UNIT_TEXT_FILL_FORE_SCHEMECOLOR_INDEX" val="2"/>
  <p:tag name="KSO_WM_UNIT_TEXT_FILL_TYPE" val="1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733_1*i*4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5"/>
  <p:tag name="KSO_WM_UNIT_COLOR_SCHEME_PARENT_PAGE" val="0_1"/>
  <p:tag name="KSO_WM_UNIT_BK_DARK_LIGHT" val="2"/>
  <p:tag name="KSO_WM_UNIT_LINE_FORE_SCHEMECOLOR_INDEX_BRIGHTNESS" val="0"/>
  <p:tag name="KSO_WM_UNIT_LINE_FORE_SCHEMECOLOR_INDEX" val="13"/>
  <p:tag name="KSO_WM_UNIT_LINE_FILL_TYPE" val="2"/>
  <p:tag name="KSO_WM_UNIT_TEXT_FILL_FORE_SCHEMECOLOR_INDEX_BRIGHTNESS" val="0"/>
  <p:tag name="KSO_WM_UNIT_TEXT_FILL_FORE_SCHEMECOLOR_INDEX" val="2"/>
  <p:tag name="KSO_WM_UNIT_TEXT_FILL_TYPE" val="1"/>
</p:tagLst>
</file>

<file path=ppt/tags/tag168.xml><?xml version="1.0" encoding="utf-8"?>
<p:tagLst xmlns:p="http://schemas.openxmlformats.org/presentationml/2006/main">
  <p:tag name="KSO_WM_UNIT_TEXT_PART_ID_V2" val="d-3-2"/>
  <p:tag name="KSO_WM_UNIT_PRESET_TEXT" val="单击此处添加小标题:&#13;点击此处添加正文，文字是您思想的提炼，为了最终呈现发布的良好效果。&#13;请言简意赅的阐述观点，并根据需要酌情增减文字。&#13;单击此处添加小标题:&#13;您的正文已经字字珠玑，但信息却千丝万缕，需要用更多的文字来表述。&#13;但请您尽可能提炼思想的精髓，恰如其分的表达观点，往往事半功倍。"/>
  <p:tag name="KSO_WM_UNIT_NOCLEAR" val="1"/>
  <p:tag name="KSO_WM_UNIT_VALUE" val="273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733_1*f*1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3"/>
  <p:tag name="KSO_WM_UNIT_COLOR_SCHEME_PARENT_PAGE" val="0_1"/>
  <p:tag name="KSO_WM_UNIT_SUBTYPE" val="a"/>
  <p:tag name="KSO_WM_UNIT_TEXT_FILL_FORE_SCHEMECOLOR_INDEX_BRIGHTNESS" val="0.25"/>
  <p:tag name="KSO_WM_UNIT_TEXT_FILL_FORE_SCHEMECOLOR_INDEX" val="13"/>
  <p:tag name="KSO_WM_UNIT_TEXT_FILL_TYPE" val="1"/>
</p:tagLst>
</file>

<file path=ppt/tags/tag169.xml><?xml version="1.0" encoding="utf-8"?>
<p:tagLst xmlns:p="http://schemas.openxmlformats.org/presentationml/2006/main">
  <p:tag name="KSO_WM_UNIT_TEXT_PART_ID_V2" val="a-3-2"/>
  <p:tag name="KSO_WM_UNIT_ISCONTENTSTITLE" val="0"/>
  <p:tag name="KSO_WM_UNIT_PRESET_TEXT" val="单击添加大标题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733_1*a*1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COLOR_SCHEME_SHAPE_ID" val="16"/>
  <p:tag name="KSO_WM_UNIT_COLOR_SCHEME_PARENT_PAGE" val="0_1"/>
  <p:tag name="KSO_WM_UNIT_ISNUMDGMTITLE" val="0"/>
  <p:tag name="KSO_WM_UNIT_TEXT_FILL_FORE_SCHEMECOLOR_INDEX_BRIGHTNESS" val="0.15"/>
  <p:tag name="KSO_WM_UNIT_TEXT_FILL_FORE_SCHEMECOLOR_INDEX" val="13"/>
  <p:tag name="KSO_WM_UNIT_TEXT_FILL_TYPE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194733_1*i*6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diagram20194733_1*i*7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diagram20194733_1*i*8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9"/>
  <p:tag name="KSO_WM_UNIT_ID" val="diagram20194733_1*i*9"/>
  <p:tag name="KSO_WM_TEMPLATE_CATEGORY" val="diagram"/>
  <p:tag name="KSO_WM_TEMPLATE_INDEX" val="20194733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74.xml><?xml version="1.0" encoding="utf-8"?>
<p:tagLst xmlns:p="http://schemas.openxmlformats.org/presentationml/2006/main">
  <p:tag name="KSO_WM_SLIDE_ID" val="diagram20194733_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194733"/>
  <p:tag name="KSO_WM_SLIDE_LAYOUT" val="a_f_i"/>
  <p:tag name="KSO_WM_SLIDE_LAYOUT_CNT" val="1_1_1"/>
  <p:tag name="KSO_WM_SLIDE_TYPE" val="text"/>
  <p:tag name="KSO_WM_SLIDE_SUBTYPE" val="pureTxt"/>
  <p:tag name="KSO_WM_SLIDE_SIZE" val="934*540"/>
  <p:tag name="KSO_WM_SLIDE_POSITION" val="26*0"/>
  <p:tag name="KSO_WM_SLIDE_COLORSCHEME_VERSION" val="3.2"/>
  <p:tag name="KSO_WM_TEMPLATE_SUBCATEGORY" val="0"/>
  <p:tag name="KSO_WM_TEMPLATE_MASTER_TYPE" val="0"/>
  <p:tag name="KSO_WM_TEMPLATE_COLOR_TYPE" val="1"/>
  <p:tag name="KSO_WM_SLIDE_BK_DARK_LIGHT" val="2"/>
  <p:tag name="KSO_WM_SLIDE_BACKGROUND_TYPE" val="general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645_1*i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1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4645_1*i*2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2"/>
  <p:tag name="KSO_WM_UNIT_COLOR_SCHEME_PARENT_PAGE" val="0_1"/>
  <p:tag name="KSO_WM_UNIT_FOIL_COLOR" val="1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645_1*i*4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4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645_1*i*5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5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</p:tagLst>
</file>

<file path=ppt/tags/tag179.xml><?xml version="1.0" encoding="utf-8"?>
<p:tagLst xmlns:p="http://schemas.openxmlformats.org/presentationml/2006/main">
  <p:tag name="KSO_WM_UNIT_TEXT_PART_ID_V2" val="d-3-2"/>
  <p:tag name="KSO_WM_UNIT_PRESET_TEXT" val="点击此处添加正文，文字是您思想的提炼，为了最终呈现发布的良好效果。&#13;请言简意赅的阐述观点，并根据需要酌情增减文字您的正文已经字字珠玑，但信息却千丝万缕，需要用更多的文字来表述；但请您尽可能提炼思想的精髓，恰如其分的表达观点，往往事半功倍。&#13;为了能让您有更直观的字数感受，并进一步方便使用，我们为您标注了最适合的位置。您输入的文字到这里时，就是最佳视觉效果。"/>
  <p:tag name="KSO_WM_UNIT_NOCLEAR" val="1"/>
  <p:tag name="KSO_WM_UNIT_VALUE" val="273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645_1*f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5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TEXT_PART_ID_V2" val="a-1-2"/>
  <p:tag name="KSO_WM_UNIT_ISCONTENTSTITLE" val="0"/>
  <p:tag name="KSO_WM_UNIT_PRESET_TEXT" val="单击添加大标题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645_1*a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0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81.xml><?xml version="1.0" encoding="utf-8"?>
<p:tagLst xmlns:p="http://schemas.openxmlformats.org/presentationml/2006/main">
  <p:tag name="KSO_WM_SLIDE_ID" val="diagram20194645_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194645"/>
  <p:tag name="KSO_WM_SLIDE_LAYOUT" val="a_f"/>
  <p:tag name="KSO_WM_SLIDE_LAYOUT_CNT" val="1_1"/>
  <p:tag name="KSO_WM_SLIDE_TYPE" val="text"/>
  <p:tag name="KSO_WM_SLIDE_SUBTYPE" val="pureTxt"/>
  <p:tag name="KSO_WM_SLIDE_SIZE" val="941*540"/>
  <p:tag name="KSO_WM_SLIDE_POSITION" val="19*0"/>
  <p:tag name="KSO_WM_SLIDE_COLORSCHEME_VERSION" val="3.2"/>
  <p:tag name="KSO_WM_TEMPLATE_SUBCATEGORY" val="0"/>
  <p:tag name="KSO_WM_TEMPLATE_MASTER_TYPE" val="0"/>
  <p:tag name="KSO_WM_TEMPLATE_COLOR_TYPE" val="1"/>
  <p:tag name="KSO_WM_SLIDE_BK_DARK_LIGHT" val="2"/>
  <p:tag name="KSO_WM_SLIDE_BACKGROUND_TYPE" val="general"/>
</p:tagLst>
</file>

<file path=ppt/tags/tag182.xml><?xml version="1.0" encoding="utf-8"?>
<p:tagLst xmlns:p="http://schemas.openxmlformats.org/presentationml/2006/main">
  <p:tag name="KSO_WM_UNIT_LARGE_SHAPE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756_1*i*1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7"/>
  <p:tag name="KSO_WM_UNIT_COLOR_SCHEME_PARENT_PAGE" val="0_1"/>
  <p:tag name="KSO_WM_UNIT_FILL_FORE_SCHEMECOLOR_INDEX_BRIGHTNESS" val="-0.15"/>
  <p:tag name="KSO_WM_UNIT_FILL_FORE_SCHEMECOLOR_INDEX" val="14"/>
  <p:tag name="KSO_WM_UNIT_FILL_BACK_SCHEMECOLOR_INDEX_BRIGHTNESS" val="0"/>
  <p:tag name="KSO_WM_UNIT_FILL_BACK_SCHEMECOLOR_INDEX" val="14"/>
  <p:tag name="KSO_WM_UNIT_FILL_TYPE" val="2"/>
  <p:tag name="KSO_WM_UNIT_TEXT_FILL_FORE_SCHEMECOLOR_INDEX_BRIGHTNESS" val="0"/>
  <p:tag name="KSO_WM_UNIT_TEXT_FILL_FORE_SCHEMECOLOR_INDEX" val="14"/>
  <p:tag name="KSO_WM_UNIT_TEXT_FILL_TYPE" val="1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4756_1*i*2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15"/>
  <p:tag name="KSO_WM_UNIT_COLOR_SCHEME_PARENT_PAGE" val="0_1"/>
  <p:tag name="KSO_WM_UNIT_FILL_FORE_SCHEMECOLOR_INDEX_BRIGHTNESS" val="0.8"/>
  <p:tag name="KSO_WM_UNIT_FILL_FORE_SCHEMECOLOR_INDEX" val="1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diagram20194756_1*i*3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14"/>
  <p:tag name="KSO_WM_UNIT_COLOR_SCHEME_PARENT_PAGE" val="0_1"/>
  <p:tag name="KSO_WM_UNIT_FILL_FORE_SCHEMECOLOR_INDEX_BRIGHTNESS" val="0"/>
  <p:tag name="KSO_WM_UNIT_FILL_FORE_SCHEMECOLOR_INDEX" val="8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756_1*i*4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11"/>
  <p:tag name="KSO_WM_UNIT_COLOR_SCHEME_PARENT_PAGE" val="0_1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756_1*i*5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8"/>
  <p:tag name="KSO_WM_UNIT_COLOR_SCHEME_PARENT_PAGE" val="0_1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87.xml><?xml version="1.0" encoding="utf-8"?>
<p:tagLst xmlns:p="http://schemas.openxmlformats.org/presentationml/2006/main">
  <p:tag name="KSO_WM_UNIT_TEXT_PART_ID_V2" val="d-4-2"/>
  <p:tag name="KSO_WM_UNIT_PRESET_TEXT" val="单击此处添加小标题：&#13;点击此处添加正文，文字是您思想的提炼，为了最终演示发布的良好效果，请尽量言简意赅的阐述观点；根据需要可酌情增减文字，以便观者可以准确理解您所传达的信息。您的正文已经简明扼要，字字珠玑，但信息却千丝万缕、错综复杂，需要用更多的文字来表述；但请您尽可能提炼思想的精髓，恰如其分的表达观点，往往可以事半功倍。为了能让您有更直观的字数感受，并进一步方便使用。&#13;我们为您标注了最适合的位置。您输入的文字到这里时，就是最佳视觉效果。"/>
  <p:tag name="KSO_WM_UNIT_NOCLEAR" val="1"/>
  <p:tag name="KSO_WM_UNIT_VALUE" val="364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756_1*f*1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3"/>
  <p:tag name="KSO_WM_UNIT_COLOR_SCHEME_PARENT_PAGE" val="0_1"/>
  <p:tag name="KSO_WM_UNIT_TEXT_FILL_FORE_SCHEMECOLOR_INDEX_BRIGHTNESS" val="0.35"/>
  <p:tag name="KSO_WM_UNIT_TEXT_FILL_FORE_SCHEMECOLOR_INDEX" val="13"/>
  <p:tag name="KSO_WM_UNIT_TEXT_FILL_TYPE" val="1"/>
</p:tagLst>
</file>

<file path=ppt/tags/tag188.xml><?xml version="1.0" encoding="utf-8"?>
<p:tagLst xmlns:p="http://schemas.openxmlformats.org/presentationml/2006/main">
  <p:tag name="KSO_WM_UNIT_TEXT_PART_ID_V2" val="a-4-2"/>
  <p:tag name="KSO_WM_UNIT_ISCONTENTSTITLE" val="0"/>
  <p:tag name="KSO_WM_UNIT_PRESET_TEXT" val="单击此处可添加您的大标题内容"/>
  <p:tag name="KSO_WM_UNIT_NOCLEAR" val="0"/>
  <p:tag name="KSO_WM_UNIT_VALUE" val="2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756_1*a*1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9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diagram20194756_1*i*6"/>
  <p:tag name="KSO_WM_TEMPLATE_CATEGORY" val="diagram"/>
  <p:tag name="KSO_WM_TEMPLATE_INDEX" val="20194756"/>
  <p:tag name="KSO_WM_UNIT_LAYERLEVEL" val="1"/>
  <p:tag name="KSO_WM_TAG_VERSION" val="1.0"/>
  <p:tag name="KSO_WM_BEAUTIFY_FLAG" val="#wm#"/>
  <p:tag name="KSO_WM_UNIT_COLOR_SCHEME_SHAPE_ID" val="16"/>
  <p:tag name="KSO_WM_UNIT_COLOR_SCHEME_PARENT_PAGE" val="0_1"/>
  <p:tag name="KSO_WM_UNIT_FILL_FORE_SCHEMECOLOR_INDEX_BRIGHTNESS" val="0"/>
  <p:tag name="KSO_WM_UNIT_FILL_FORE_SCHEMECOLOR_INDEX" val="8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SLIDE_ID" val="diagram20194756_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194756"/>
  <p:tag name="KSO_WM_SLIDE_LAYOUT" val="a_f"/>
  <p:tag name="KSO_WM_SLIDE_LAYOUT_CNT" val="1_1"/>
  <p:tag name="KSO_WM_SLIDE_TYPE" val="text"/>
  <p:tag name="KSO_WM_SLIDE_SUBTYPE" val="pureTxt"/>
  <p:tag name="KSO_WM_SLIDE_SIZE" val="960*540"/>
  <p:tag name="KSO_WM_SLIDE_POSITION" val="0*0"/>
  <p:tag name="KSO_WM_SLIDE_COLORSCHEME_VERSION" val="3.2"/>
  <p:tag name="KSO_WM_TEMPLATE_SUBCATEGORY" val="0"/>
  <p:tag name="KSO_WM_TEMPLATE_MASTER_TYPE" val="0"/>
  <p:tag name="KSO_WM_TEMPLATE_COLOR_TYPE" val="1"/>
  <p:tag name="KSO_WM_SLIDE_BK_DARK_LIGHT" val="2"/>
  <p:tag name="KSO_WM_SLIDE_BACKGROUND_TYPE" val="general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194645_1*i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1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diagram20194645_1*i*2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2"/>
  <p:tag name="KSO_WM_UNIT_COLOR_SCHEME_PARENT_PAGE" val="0_1"/>
  <p:tag name="KSO_WM_UNIT_FOIL_COLOR" val="1"/>
  <p:tag name="KSO_WM_UNIT_FILL_FORE_SCHEMECOLOR_INDEX_BRIGHTNESS" val="0"/>
  <p:tag name="KSO_WM_UNIT_FILL_FORE_SCHEMECOLOR_INDEX" val="14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diagram20194645_1*i*4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4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diagram20194645_1*i*5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5"/>
  <p:tag name="KSO_WM_UNIT_COLOR_SCHEME_PARENT_PAGE" val="0_1"/>
  <p:tag name="KSO_WM_UNIT_DECOLORIZATION" val="1"/>
  <p:tag name="KSO_WM_UNIT_FILL_FORE_SCHEMECOLOR_INDEX_BRIGHTNESS" val="-0.25"/>
  <p:tag name="KSO_WM_UNIT_FILL_FORE_SCHEMECOLOR_INDEX" val="6"/>
  <p:tag name="KSO_WM_UNIT_FILL_TYPE" val="1"/>
</p:tagLst>
</file>

<file path=ppt/tags/tag195.xml><?xml version="1.0" encoding="utf-8"?>
<p:tagLst xmlns:p="http://schemas.openxmlformats.org/presentationml/2006/main">
  <p:tag name="KSO_WM_UNIT_TEXT_PART_ID_V2" val="d-3-2"/>
  <p:tag name="KSO_WM_UNIT_PRESET_TEXT" val="点击此处添加正文，文字是您思想的提炼，为了最终呈现发布的良好效果。&#13;请言简意赅的阐述观点，并根据需要酌情增减文字您的正文已经字字珠玑，但信息却千丝万缕，需要用更多的文字来表述；但请您尽可能提炼思想的精髓，恰如其分的表达观点，往往事半功倍。&#13;为了能让您有更直观的字数感受，并进一步方便使用，我们为您标注了最适合的位置。您输入的文字到这里时，就是最佳视觉效果。"/>
  <p:tag name="KSO_WM_UNIT_NOCLEAR" val="1"/>
  <p:tag name="KSO_WM_UNIT_VALUE" val="273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194645_1*f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5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96.xml><?xml version="1.0" encoding="utf-8"?>
<p:tagLst xmlns:p="http://schemas.openxmlformats.org/presentationml/2006/main">
  <p:tag name="KSO_WM_UNIT_TEXT_PART_ID_V2" val="a-1-2"/>
  <p:tag name="KSO_WM_UNIT_ISCONTENTSTITLE" val="0"/>
  <p:tag name="KSO_WM_UNIT_PRESET_TEXT" val="单击添加大标题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194645_1*a*1"/>
  <p:tag name="KSO_WM_TEMPLATE_CATEGORY" val="diagram"/>
  <p:tag name="KSO_WM_TEMPLATE_INDEX" val="20194645"/>
  <p:tag name="KSO_WM_UNIT_LAYERLEVEL" val="1"/>
  <p:tag name="KSO_WM_TAG_VERSION" val="1.0"/>
  <p:tag name="KSO_WM_BEAUTIFY_FLAG" val="#wm#"/>
  <p:tag name="KSO_WM_UNIT_COLOR_SCHEME_SHAPE_ID" val="20"/>
  <p:tag name="KSO_WM_UNIT_COLOR_SCHEME_PARENT_PAGE" val="0_1"/>
  <p:tag name="KSO_WM_UNIT_TEXT_FILL_FORE_SCHEMECOLOR_INDEX_BRIGHTNESS" val="0.25"/>
  <p:tag name="KSO_WM_UNIT_TEXT_FILL_FORE_SCHEMECOLOR_INDEX" val="13"/>
  <p:tag name="KSO_WM_UNIT_TEXT_FILL_TYPE" val="1"/>
</p:tagLst>
</file>

<file path=ppt/tags/tag197.xml><?xml version="1.0" encoding="utf-8"?>
<p:tagLst xmlns:p="http://schemas.openxmlformats.org/presentationml/2006/main">
  <p:tag name="KSO_WM_SLIDE_ID" val="diagram20194645_1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194645"/>
  <p:tag name="KSO_WM_SLIDE_LAYOUT" val="a_f"/>
  <p:tag name="KSO_WM_SLIDE_LAYOUT_CNT" val="1_1"/>
  <p:tag name="KSO_WM_SLIDE_TYPE" val="text"/>
  <p:tag name="KSO_WM_SLIDE_SUBTYPE" val="pureTxt"/>
  <p:tag name="KSO_WM_SLIDE_SIZE" val="941*540"/>
  <p:tag name="KSO_WM_SLIDE_POSITION" val="19*0"/>
  <p:tag name="KSO_WM_SLIDE_COLORSCHEME_VERSION" val="3.2"/>
  <p:tag name="KSO_WM_TEMPLATE_SUBCATEGORY" val="0"/>
  <p:tag name="KSO_WM_TEMPLATE_MASTER_TYPE" val="0"/>
  <p:tag name="KSO_WM_TEMPLATE_COLOR_TYPE" val="1"/>
  <p:tag name="KSO_WM_SLIDE_BK_DARK_LIGHT" val="2"/>
  <p:tag name="KSO_WM_SLIDE_BACKGROUND_TYPE" val="general"/>
</p:tagLst>
</file>

<file path=ppt/tags/tag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自定义 110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8590CA"/>
      </a:accent1>
      <a:accent2>
        <a:srgbClr val="8EAADC"/>
      </a:accent2>
      <a:accent3>
        <a:srgbClr val="79B6D3"/>
      </a:accent3>
      <a:accent4>
        <a:srgbClr val="70C2C7"/>
      </a:accent4>
      <a:accent5>
        <a:srgbClr val="6BC0A7"/>
      </a:accent5>
      <a:accent6>
        <a:srgbClr val="79BB8F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sz="44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1778</Words>
  <Application>WPS 演示</Application>
  <PresentationFormat>宽屏</PresentationFormat>
  <Paragraphs>42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30" baseType="lpstr">
      <vt:lpstr>Arial</vt:lpstr>
      <vt:lpstr>宋体</vt:lpstr>
      <vt:lpstr>Wingdings</vt:lpstr>
      <vt:lpstr>Wingdings</vt:lpstr>
      <vt:lpstr>微软雅黑</vt:lpstr>
      <vt:lpstr>隶书</vt:lpstr>
      <vt:lpstr>Viner Hand ITC</vt:lpstr>
      <vt:lpstr>Segoe UI</vt:lpstr>
      <vt:lpstr>WPS-Bullets</vt:lpstr>
      <vt:lpstr>Arial Unicode MS</vt:lpstr>
      <vt:lpstr>Roboto</vt:lpstr>
      <vt:lpstr>微软雅黑 Light</vt:lpstr>
      <vt:lpstr>黑体</vt:lpstr>
      <vt:lpstr>WPS-Numbers</vt:lpstr>
      <vt:lpstr>Arial Black</vt:lpstr>
      <vt:lpstr>Mongolian Baiti</vt:lpstr>
      <vt:lpstr>Segoe Print</vt:lpstr>
      <vt:lpstr>Calibri</vt:lpstr>
      <vt:lpstr>Office 主题​​</vt:lpstr>
      <vt:lpstr>office</vt:lpstr>
      <vt:lpstr>关于民航安全生产“大学习、大培训、大考试”专项行动实施方案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小石榴的麻麻</cp:lastModifiedBy>
  <cp:revision>3</cp:revision>
  <dcterms:created xsi:type="dcterms:W3CDTF">2022-04-22T01:27:00Z</dcterms:created>
  <dcterms:modified xsi:type="dcterms:W3CDTF">2022-04-22T01:31:23Z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