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5"/>
  </p:notesMasterIdLst>
  <p:handoutMasterIdLst>
    <p:handoutMasterId r:id="rId12"/>
  </p:handoutMasterIdLst>
  <p:sldIdLst>
    <p:sldId id="257" r:id="rId4"/>
    <p:sldId id="259" r:id="rId6"/>
    <p:sldId id="260" r:id="rId7"/>
    <p:sldId id="261" r:id="rId8"/>
    <p:sldId id="262" r:id="rId9"/>
    <p:sldId id="263" r:id="rId10"/>
    <p:sldId id="289" r:id="rId11"/>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 id="1" name="何富军" initials="何" lastIdx="1" clrIdx="0"/>
  <p:cmAuthor id="3" name="fafa" initials="f" lastIdx="2" clrIdx="1"/>
  <p:cmAuthor id="4" name="王习习" initials="王"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59"/>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6" Type="http://schemas.openxmlformats.org/officeDocument/2006/relationships/commentAuthors" Target="commentAuthors.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handoutMaster" Target="handoutMasters/handoutMaster1.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B73064E8-D80C-4A7E-87DF-3504FBAA4545}"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pPr>
            <a:fld id="{04596FEC-D23D-4D03-987A-FA7A20AD8430}"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5849F42C-2DAE-424C-A4B8-3140182C3E9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tags" Target="../tags/tag28.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7" Type="http://schemas.openxmlformats.org/officeDocument/2006/relationships/tags" Target="../tags/tag40.xml"/><Relationship Id="rId6" Type="http://schemas.openxmlformats.org/officeDocument/2006/relationships/tags" Target="../tags/tag39.xml"/><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54.xml"/><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7" Type="http://schemas.openxmlformats.org/officeDocument/2006/relationships/tags" Target="../tags/tag64.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71.xml"/><Relationship Id="rId7" Type="http://schemas.openxmlformats.org/officeDocument/2006/relationships/tags" Target="../tags/tag70.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85.xml"/><Relationship Id="rId7" Type="http://schemas.openxmlformats.org/officeDocument/2006/relationships/tags" Target="../tags/tag84.xml"/><Relationship Id="rId6" Type="http://schemas.openxmlformats.org/officeDocument/2006/relationships/tags" Target="../tags/tag83.xml"/><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93.xml"/><Relationship Id="rId8" Type="http://schemas.openxmlformats.org/officeDocument/2006/relationships/tags" Target="../tags/tag92.xml"/><Relationship Id="rId7" Type="http://schemas.openxmlformats.org/officeDocument/2006/relationships/tags" Target="../tags/tag91.xml"/><Relationship Id="rId6" Type="http://schemas.openxmlformats.org/officeDocument/2006/relationships/tags" Target="../tags/tag90.xml"/><Relationship Id="rId5" Type="http://schemas.openxmlformats.org/officeDocument/2006/relationships/tags" Target="../tags/tag89.xml"/><Relationship Id="rId4" Type="http://schemas.openxmlformats.org/officeDocument/2006/relationships/tags" Target="../tags/tag88.xml"/><Relationship Id="rId3" Type="http://schemas.openxmlformats.org/officeDocument/2006/relationships/tags" Target="../tags/tag87.xml"/><Relationship Id="rId2" Type="http://schemas.openxmlformats.org/officeDocument/2006/relationships/tags" Target="../tags/tag86.xml"/><Relationship Id="rId10" Type="http://schemas.openxmlformats.org/officeDocument/2006/relationships/tags" Target="../tags/tag94.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10870" y="1521460"/>
            <a:ext cx="10970260" cy="2152015"/>
          </a:xfrm>
        </p:spPr>
        <p:txBody>
          <a:bodyPr lIns="101600" tIns="38100" rIns="25400" bIns="38100" anchor="b" anchorCtr="0">
            <a:normAutofit/>
          </a:bodyPr>
          <a:lstStyle>
            <a:lvl1pPr algn="ctr">
              <a:defRPr sz="6000" b="1" spc="600">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10870" y="3737610"/>
            <a:ext cx="10970260" cy="1596390"/>
          </a:xfrm>
        </p:spPr>
        <p:txBody>
          <a:bodyPr lIns="101600" tIns="38100" rIns="76200" bIns="38100">
            <a:normAutofit/>
          </a:bodyPr>
          <a:lstStyle>
            <a:lvl1pPr marL="0" indent="0" algn="ctr" eaLnBrk="1" fontAlgn="auto" latinLnBrk="0" hangingPunct="1">
              <a:lnSpc>
                <a:spcPct val="15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11505" y="1515110"/>
            <a:ext cx="10970895" cy="4736465"/>
          </a:xfrm>
        </p:spPr>
        <p:txBody>
          <a:bodyPr vert="horz" lIns="90170" tIns="46990" rIns="90170" bIns="0" rtlCol="0">
            <a:normAutofit/>
          </a:bodyPr>
          <a:lstStyle>
            <a:lvl1pPr marL="0" marR="0" lvl="0"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457200" marR="0" lvl="1" indent="0" algn="l" defTabSz="914400" rtl="0" eaLnBrk="1" fontAlgn="auto" latinLnBrk="0" hangingPunct="1">
              <a:lnSpc>
                <a:spcPct val="150000"/>
              </a:lnSpc>
              <a:spcBef>
                <a:spcPts val="0"/>
              </a:spcBef>
              <a:spcAft>
                <a:spcPts val="1000"/>
              </a:spcAft>
              <a:buFont typeface="Arial" panose="020B0604020202020204" pitchFamily="34" charset="0"/>
              <a:buNone/>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914400" marR="0" lvl="2"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371600" marR="0" lvl="3"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1828800" marR="0" lvl="4"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p:txBody>
      </p:sp>
      <p:sp>
        <p:nvSpPr>
          <p:cNvPr id="2" name="标题 1"/>
          <p:cNvSpPr>
            <a:spLocks noGrp="1"/>
          </p:cNvSpPr>
          <p:nvPr>
            <p:ph type="title"/>
            <p:custDataLst>
              <p:tags r:id="rId3"/>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1995" y="3926840"/>
            <a:ext cx="7767955" cy="768350"/>
          </a:xfrm>
        </p:spPr>
        <p:txBody>
          <a:bodyPr lIns="101600" tIns="38100" rIns="63500" bIns="38100" anchor="t" anchorCtr="0">
            <a:normAutofit/>
          </a:bodyPr>
          <a:lstStyle>
            <a:lvl1pPr>
              <a:defRPr sz="4400" b="1" u="none" strike="noStrike" kern="1200" cap="none" spc="300" normalizeH="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1995" y="4728210"/>
            <a:ext cx="7769225" cy="1078230"/>
          </a:xfrm>
        </p:spPr>
        <p:txBody>
          <a:bodyPr wrap="square" lIns="90170" tIns="46990" rIns="90170" bIns="46990">
            <a:normAutofit/>
          </a:bodyPr>
          <a:lstStyle>
            <a:lvl1pPr marL="0" indent="0" algn="l" eaLnBrk="1" fontAlgn="auto" latinLnBrk="0" hangingPunct="1">
              <a:lnSpc>
                <a:spcPct val="150000"/>
              </a:lnSpc>
              <a:spcAft>
                <a:spcPts val="0"/>
              </a:spcAft>
              <a:buNone/>
              <a:defRPr kumimoji="0" lang="zh-CN" altLang="en-US" sz="1800" b="0" i="0" u="none" strike="noStrike" kern="1200" cap="none" spc="150" normalizeH="0" baseline="0" noProof="1">
                <a:solidFill>
                  <a:schemeClr val="tx1">
                    <a:lumMod val="65000"/>
                    <a:lumOff val="35000"/>
                  </a:schemeClr>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9" name="文本占位符 8"/>
          <p:cNvSpPr>
            <a:spLocks noGrp="1"/>
          </p:cNvSpPr>
          <p:nvPr>
            <p:ph type="body" idx="1" hasCustomPrompt="1"/>
            <p:custDataLst>
              <p:tags r:id="rId2"/>
            </p:custDataLst>
          </p:nvPr>
        </p:nvSpPr>
        <p:spPr>
          <a:xfrm>
            <a:off x="612775"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cxnSp>
        <p:nvCxnSpPr>
          <p:cNvPr id="25" name="直接连接符 24"/>
          <p:cNvCxnSpPr/>
          <p:nvPr userDrawn="1">
            <p:custDataLst>
              <p:tags r:id="rId3"/>
            </p:custDataLst>
          </p:nvPr>
        </p:nvCxnSpPr>
        <p:spPr>
          <a:xfrm>
            <a:off x="6096000" y="1715770"/>
            <a:ext cx="0" cy="4442460"/>
          </a:xfrm>
          <a:prstGeom prst="line">
            <a:avLst/>
          </a:prstGeom>
          <a:ln w="12700">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标题 9"/>
          <p:cNvSpPr>
            <a:spLocks noGrp="1"/>
          </p:cNvSpPr>
          <p:nvPr>
            <p:ph type="title" hasCustomPrompt="1"/>
            <p:custDataLst>
              <p:tags r:id="rId4"/>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dirty="0">
              <a:sym typeface="+mn-ea"/>
            </a:endParaRPr>
          </a:p>
        </p:txBody>
      </p:sp>
      <p:sp>
        <p:nvSpPr>
          <p:cNvPr id="11" name="文本占位符 10"/>
          <p:cNvSpPr>
            <a:spLocks noGrp="1"/>
          </p:cNvSpPr>
          <p:nvPr>
            <p:ph type="body" idx="13" hasCustomPrompt="1"/>
            <p:custDataLst>
              <p:tags r:id="rId5"/>
            </p:custDataLst>
          </p:nvPr>
        </p:nvSpPr>
        <p:spPr>
          <a:xfrm>
            <a:off x="6412230"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sp>
        <p:nvSpPr>
          <p:cNvPr id="4" name="日期占位符 3"/>
          <p:cNvSpPr>
            <a:spLocks noGrp="1"/>
          </p:cNvSpPr>
          <p:nvPr>
            <p:ph type="dt" sz="half" idx="2"/>
            <p:custDataLst>
              <p:tags r:id="rId6"/>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7"/>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8"/>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19125" y="1428115"/>
            <a:ext cx="5334000" cy="3810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85000"/>
                    <a:lumOff val="15000"/>
                  </a:schemeClr>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3"/>
            </p:custDataLst>
          </p:nvPr>
        </p:nvSpPr>
        <p:spPr>
          <a:xfrm>
            <a:off x="619125" y="1854200"/>
            <a:ext cx="533400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4"/>
            </p:custDataLst>
          </p:nvPr>
        </p:nvSpPr>
        <p:spPr>
          <a:xfrm>
            <a:off x="6235700" y="1428115"/>
            <a:ext cx="5344160" cy="3810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85000"/>
                    <a:lumOff val="15000"/>
                  </a:schemeClr>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5700" y="1854200"/>
            <a:ext cx="534416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11" name="标题 10"/>
          <p:cNvSpPr>
            <a:spLocks noGrp="1"/>
          </p:cNvSpPr>
          <p:nvPr>
            <p:ph type="title"/>
            <p:custDataLst>
              <p:tags r:id="rId6"/>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7" name="日期占位符 3"/>
          <p:cNvSpPr>
            <a:spLocks noGrp="1"/>
          </p:cNvSpPr>
          <p:nvPr>
            <p:ph type="dt" sz="half" idx="10"/>
            <p:custDataLst>
              <p:tags r:id="rId7"/>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8" name="页脚占位符 4"/>
          <p:cNvSpPr>
            <a:spLocks noGrp="1"/>
          </p:cNvSpPr>
          <p:nvPr>
            <p:ph type="ftr" sz="quarter" idx="11"/>
            <p:custDataLst>
              <p:tags r:id="rId8"/>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9" name="灯片编号占位符 5"/>
          <p:cNvSpPr>
            <a:spLocks noGrp="1"/>
          </p:cNvSpPr>
          <p:nvPr>
            <p:ph type="sldNum" sz="quarter" idx="12"/>
            <p:custDataLst>
              <p:tags r:id="rId9"/>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11" name="标题 10"/>
          <p:cNvSpPr>
            <a:spLocks noGrp="1"/>
          </p:cNvSpPr>
          <p:nvPr>
            <p:ph type="title"/>
            <p:custDataLst>
              <p:tags r:id="rId2"/>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75000"/>
                    <a:lumOff val="2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空白">
    <p:bg>
      <p:bgPr>
        <a:solidFill>
          <a:schemeClr val="bg2"/>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930" y="914400"/>
            <a:ext cx="1042670" cy="5029200"/>
          </a:xfrm>
        </p:spPr>
        <p:txBody>
          <a:bodyPr vert="eaVert"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a:sym typeface="+mn-ea"/>
            </a:endParaRPr>
          </a:p>
        </p:txBody>
      </p:sp>
      <p:sp>
        <p:nvSpPr>
          <p:cNvPr id="3" name="竖排文字占位符 2"/>
          <p:cNvSpPr>
            <a:spLocks noGrp="1"/>
          </p:cNvSpPr>
          <p:nvPr>
            <p:ph type="body" orient="vert" idx="1" hasCustomPrompt="1"/>
            <p:custDataLst>
              <p:tags r:id="rId3"/>
            </p:custDataLst>
          </p:nvPr>
        </p:nvSpPr>
        <p:spPr>
          <a:xfrm>
            <a:off x="913765" y="914399"/>
            <a:ext cx="9170035" cy="5028565"/>
          </a:xfrm>
        </p:spPr>
        <p:txBody>
          <a:bodyPr vert="eaVert" lIns="46990" tIns="46990" rIns="46990" bIns="46990">
            <a:normAutofit/>
          </a:bodyPr>
          <a:lstStyle>
            <a:lvl1pPr indent="0" eaLnBrk="1" fontAlgn="auto" latinLnBrk="0" hangingPunct="1">
              <a:buFont typeface="Wingdings" panose="05000000000000000000" charset="0"/>
              <a:buChar char="l"/>
              <a:defRPr>
                <a:solidFill>
                  <a:schemeClr val="tx1">
                    <a:lumMod val="65000"/>
                    <a:lumOff val="35000"/>
                  </a:schemeClr>
                </a:solidFill>
              </a:defRPr>
            </a:lvl1pPr>
            <a:lvl2pPr indent="0" eaLnBrk="1" fontAlgn="auto" latinLnBrk="0" hangingPunct="1">
              <a:buFont typeface="Wingdings" panose="05000000000000000000" charset="0"/>
              <a:buChar char="l"/>
              <a:defRPr>
                <a:solidFill>
                  <a:schemeClr val="tx1">
                    <a:lumMod val="65000"/>
                    <a:lumOff val="35000"/>
                  </a:schemeClr>
                </a:solidFill>
              </a:defRPr>
            </a:lvl2pPr>
            <a:lvl3pPr indent="0" eaLnBrk="1" fontAlgn="auto" latinLnBrk="0" hangingPunct="1">
              <a:buFont typeface="Wingdings" panose="05000000000000000000" charset="0"/>
              <a:buChar char="l"/>
              <a:defRPr>
                <a:solidFill>
                  <a:schemeClr val="tx1">
                    <a:lumMod val="65000"/>
                    <a:lumOff val="35000"/>
                  </a:schemeClr>
                </a:solidFill>
              </a:defRPr>
            </a:lvl3pPr>
            <a:lvl4pPr indent="0" eaLnBrk="1" fontAlgn="auto" latinLnBrk="0" hangingPunct="1">
              <a:buFont typeface="Wingdings" panose="05000000000000000000" charset="0"/>
              <a:buChar char="l"/>
              <a:defRPr>
                <a:solidFill>
                  <a:schemeClr val="tx1">
                    <a:lumMod val="65000"/>
                    <a:lumOff val="35000"/>
                  </a:schemeClr>
                </a:solidFill>
              </a:defRPr>
            </a:lvl4pPr>
            <a:lvl5pPr indent="0" eaLnBrk="1" fontAlgn="auto" latinLnBrk="0" hangingPunct="1">
              <a:buFont typeface="Wingdings" panose="05000000000000000000" charset="0"/>
              <a:buChar char="l"/>
              <a:defRPr>
                <a:solidFill>
                  <a:schemeClr val="tx1">
                    <a:lumMod val="65000"/>
                    <a:lumOff val="35000"/>
                  </a:schemeClr>
                </a:solidFill>
              </a:defRPr>
            </a:lvl5pPr>
          </a:lstStyle>
          <a:p>
            <a:pPr lvl="0"/>
            <a:r>
              <a:rPr lang="zh-CN" altLang="en-US" dirty="0"/>
              <a:t> 单击此处编辑文本</a:t>
            </a:r>
            <a:endParaRPr lang="zh-CN" altLang="en-US" dirty="0"/>
          </a:p>
          <a:p>
            <a:pPr lvl="1"/>
            <a:r>
              <a:rPr lang="zh-CN" altLang="en-US" dirty="0"/>
              <a:t> 第二级</a:t>
            </a:r>
            <a:endParaRPr lang="zh-CN" altLang="en-US" dirty="0"/>
          </a:p>
          <a:p>
            <a:pPr lvl="2"/>
            <a:r>
              <a:rPr lang="zh-CN" altLang="en-US" dirty="0"/>
              <a:t> 第三级</a:t>
            </a:r>
            <a:endParaRPr lang="zh-CN" altLang="en-US" dirty="0"/>
          </a:p>
          <a:p>
            <a:pPr lvl="3"/>
            <a:r>
              <a:rPr lang="zh-CN" altLang="en-US" dirty="0"/>
              <a:t> 第四级</a:t>
            </a:r>
            <a:endParaRPr lang="zh-CN" altLang="en-US" dirty="0"/>
          </a:p>
          <a:p>
            <a:pPr lvl="4"/>
            <a:r>
              <a:rPr lang="zh-CN" altLang="en-US" dirty="0"/>
              <a:t> 第五级</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8" name="内容占位符 7"/>
          <p:cNvSpPr>
            <a:spLocks noGrp="1"/>
          </p:cNvSpPr>
          <p:nvPr>
            <p:ph idx="1"/>
            <p:custDataLst>
              <p:tags r:id="rId2"/>
            </p:custDataLst>
          </p:nvPr>
        </p:nvSpPr>
        <p:spPr>
          <a:xfrm>
            <a:off x="611505" y="775335"/>
            <a:ext cx="10968990" cy="5481955"/>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2209802" y="2576987"/>
            <a:ext cx="7772398" cy="1271113"/>
          </a:xfrm>
        </p:spPr>
        <p:txBody>
          <a:bodyPr vert="horz" wrap="square" lIns="90170" tIns="46990" rIns="90170" bIns="46990" rtlCol="0" anchor="b" anchorCtr="0">
            <a:normAutofit/>
          </a:bodyPr>
          <a:lstStyle>
            <a:lvl1pPr marL="0" marR="0" algn="ctr" defTabSz="914400" rtl="0" eaLnBrk="1" fontAlgn="auto" latinLnBrk="0" hangingPunct="1">
              <a:lnSpc>
                <a:spcPct val="100000"/>
              </a:lnSpc>
              <a:buNone/>
              <a:defRPr kumimoji="0" lang="zh-CN" altLang="en-US" sz="6000" b="1" i="0" u="none" strike="noStrike" kern="1200" cap="none" spc="800" normalizeH="0" baseline="0" noProof="1" dirty="0">
                <a:solidFill>
                  <a:schemeClr val="tx1"/>
                </a:solidFill>
                <a:effectLst/>
                <a:uFillTx/>
                <a:latin typeface="微软雅黑" panose="020B0503020204020204" charset="-122"/>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0" hasCustomPrompt="1"/>
            <p:custDataLst>
              <p:tags r:id="rId6"/>
            </p:custDataLst>
          </p:nvPr>
        </p:nvSpPr>
        <p:spPr>
          <a:xfrm>
            <a:off x="2205355" y="3949700"/>
            <a:ext cx="7788910" cy="561975"/>
          </a:xfrm>
        </p:spPr>
        <p:txBody>
          <a:bodyPr anchor="t" anchorCtr="0">
            <a:normAutofit/>
          </a:bodyPr>
          <a:lstStyle>
            <a:lvl1pPr marL="0" indent="0" algn="ctr" eaLnBrk="1" fontAlgn="auto" latinLnBrk="0" hangingPunct="1">
              <a:lnSpc>
                <a:spcPct val="100000"/>
              </a:lnSpc>
              <a:spcAft>
                <a:spcPts val="1500"/>
              </a:spcAft>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zh-CN" altLang="en-US"/>
              <a:t>单击此处编辑副标题</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userDrawn="1">
            <p:ph type="title" hasCustomPrompt="1"/>
            <p:custDataLst>
              <p:tags r:id="rId2"/>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3"/>
            </p:custDataLst>
          </p:nvPr>
        </p:nvSpPr>
        <p:spPr/>
        <p:txBody>
          <a:bodyPr/>
          <a:lstStyle>
            <a:lvl1pPr>
              <a:defRPr baseline="0">
                <a:latin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baseline="0">
                <a:latin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baseline="0">
                <a:latin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latin typeface="隶书" panose="02010509060101010101" pitchFamily="49" charset="-122"/>
              <a:ea typeface="隶书" panose="02010509060101010101" pitchFamily="49" charset="-122"/>
            </a:endParaRPr>
          </a:p>
        </p:txBody>
      </p:sp>
      <p:sp>
        <p:nvSpPr>
          <p:cNvPr id="2" name="标题 1"/>
          <p:cNvSpPr>
            <a:spLocks noGrp="1"/>
          </p:cNvSpPr>
          <p:nvPr userDrawn="1">
            <p:ph type="title" hasCustomPrompt="1"/>
            <p:custDataLst>
              <p:tags r:id="rId3"/>
            </p:custDataLst>
          </p:nvPr>
        </p:nvSpPr>
        <p:spPr>
          <a:xfrm>
            <a:off x="1281600" y="1249200"/>
            <a:ext cx="9626400" cy="7236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userDrawn="1">
            <p:ph sz="quarter" idx="13" hasCustomPrompt="1"/>
            <p:custDataLst>
              <p:tags r:id="rId4"/>
            </p:custDataLst>
          </p:nvPr>
        </p:nvSpPr>
        <p:spPr>
          <a:xfrm>
            <a:off x="1281113" y="2163600"/>
            <a:ext cx="9626600" cy="3445200"/>
          </a:xfrm>
        </p:spPr>
        <p:txBody>
          <a:bodyPr>
            <a:norm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4" name="页脚占位符 3"/>
          <p:cNvSpPr>
            <a:spLocks noGrp="1"/>
          </p:cNvSpPr>
          <p:nvPr userDrawn="1">
            <p:ph type="ftr" sz="quarter" idx="11"/>
            <p:custDataLst>
              <p:tags r:id="rId7"/>
            </p:custDataLst>
          </p:nvPr>
        </p:nvSpPr>
        <p:spPr/>
        <p:txBody>
          <a:bodyPr/>
          <a:lstStyle>
            <a:lvl1pPr>
              <a:defRPr>
                <a:solidFill>
                  <a:schemeClr val="tx1">
                    <a:lumMod val="85000"/>
                    <a:lumOff val="15000"/>
                  </a:schemeClr>
                </a:solidFill>
              </a:defRPr>
            </a:lvl1pPr>
          </a:lstStyle>
          <a:p>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4823460" cy="6858635"/>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583200" y="770400"/>
            <a:ext cx="3960000" cy="8820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586800" y="1764000"/>
            <a:ext cx="3956400" cy="4093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8"/>
            </p:custDataLst>
          </p:nvPr>
        </p:nvSpPr>
        <p:spPr>
          <a:xfrm>
            <a:off x="5101200" y="769938"/>
            <a:ext cx="6480000" cy="5087937"/>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12192000" cy="2664000"/>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12000" y="781200"/>
            <a:ext cx="10976400" cy="626400"/>
          </a:xfrm>
        </p:spPr>
        <p:txBody>
          <a:bodyPr anchor="ctr">
            <a:normAutofit/>
          </a:bodyPr>
          <a:lstStyle>
            <a:lvl1pPr algn="ctr">
              <a:defRPr sz="36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612000" y="1659600"/>
            <a:ext cx="10975975" cy="828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612775" y="2808000"/>
            <a:ext cx="10965600" cy="34308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5041901"/>
            <a:ext cx="12192000" cy="1828799"/>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04800" y="669600"/>
            <a:ext cx="10976400" cy="565200"/>
          </a:xfrm>
        </p:spPr>
        <p:txBody>
          <a:bodyPr anchor="ctr">
            <a:normAutofit/>
          </a:bodyPr>
          <a:lstStyle>
            <a:lvl1pPr algn="ctr">
              <a:lnSpc>
                <a:spcPct val="100000"/>
              </a:lnSpc>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7"/>
            </p:custDataLst>
          </p:nvPr>
        </p:nvSpPr>
        <p:spPr>
          <a:xfrm>
            <a:off x="604837" y="1681200"/>
            <a:ext cx="10990800" cy="3211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8"/>
            </p:custDataLst>
          </p:nvPr>
        </p:nvSpPr>
        <p:spPr>
          <a:xfrm>
            <a:off x="594000" y="5180400"/>
            <a:ext cx="11001600" cy="1011600"/>
          </a:xfrm>
        </p:spPr>
        <p:txBody>
          <a:bodyPr>
            <a:normAutofit/>
          </a:bodyPr>
          <a:lstStyle>
            <a:lvl1pPr marL="0" indent="0">
              <a:lnSpc>
                <a:spcPct val="130000"/>
              </a:lnSpc>
              <a:spcBef>
                <a:spcPts val="0"/>
              </a:spcBef>
              <a:spcAft>
                <a:spcPts val="1000"/>
              </a:spcAft>
              <a:buNone/>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5" name="矩形 14"/>
          <p:cNvSpPr/>
          <p:nvPr userDrawn="1">
            <p:custDataLst>
              <p:tags r:id="rId2"/>
            </p:custDataLst>
          </p:nvPr>
        </p:nvSpPr>
        <p:spPr>
          <a:xfrm>
            <a:off x="0" y="0"/>
            <a:ext cx="12192000" cy="91440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tx1">
                  <a:lumMod val="85000"/>
                  <a:lumOff val="15000"/>
                </a:schemeClr>
              </a:solidFill>
              <a:latin typeface="Viner Hand ITC" panose="03070502030502020203" charset="0"/>
              <a:cs typeface="Viner Hand ITC" panose="03070502030502020203" charset="0"/>
              <a:sym typeface="+mn-ea"/>
            </a:endParaRPr>
          </a:p>
        </p:txBody>
      </p:sp>
      <p:sp>
        <p:nvSpPr>
          <p:cNvPr id="2" name="标题 1"/>
          <p:cNvSpPr>
            <a:spLocks noGrp="1"/>
          </p:cNvSpPr>
          <p:nvPr>
            <p:ph type="title"/>
            <p:custDataLst>
              <p:tags r:id="rId3"/>
            </p:custDataLst>
          </p:nvPr>
        </p:nvSpPr>
        <p:spPr>
          <a:xfrm>
            <a:off x="579600" y="237600"/>
            <a:ext cx="11037600" cy="441964"/>
          </a:xfrm>
        </p:spPr>
        <p:txBody>
          <a:bodyPr>
            <a:normAutofit/>
          </a:bodyPr>
          <a:lstStyle>
            <a:lvl1pPr>
              <a:lnSpc>
                <a:spcPct val="100000"/>
              </a:lnSpc>
              <a:defRPr sz="24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4"/>
            </p:custDataLst>
          </p:nvPr>
        </p:nvSpPr>
        <p:spPr>
          <a:xfrm>
            <a:off x="579600" y="1663200"/>
            <a:ext cx="5342400" cy="2894400"/>
          </a:xfrm>
        </p:spPr>
        <p:txBody>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9"/>
            </p:custDataLst>
          </p:nvPr>
        </p:nvSpPr>
        <p:spPr>
          <a:xfrm>
            <a:off x="572400" y="4816800"/>
            <a:ext cx="53424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lumMod val="95000"/>
          </a:schemeClr>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1522800" y="1339200"/>
            <a:ext cx="9144000" cy="2386800"/>
          </a:xfrm>
        </p:spPr>
        <p:txBody>
          <a:bodyPr anchor="b">
            <a:normAutofit/>
          </a:bodyPr>
          <a:lstStyle>
            <a:lvl1pPr algn="ctr">
              <a:defRPr sz="6000" b="1" strike="noStrike"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1522413" y="3801840"/>
            <a:ext cx="9144000" cy="1656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cxnSp>
        <p:nvCxnSpPr>
          <p:cNvPr id="8" name="直接连接符 7" hidden="1"/>
          <p:cNvCxnSpPr/>
          <p:nvPr userDrawn="1"/>
        </p:nvCxnSpPr>
        <p:spPr>
          <a:xfrm>
            <a:off x="742950" y="434340"/>
            <a:ext cx="0" cy="139128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5" Type="http://schemas.openxmlformats.org/officeDocument/2006/relationships/theme" Target="../theme/theme2.xml"/><Relationship Id="rId24" Type="http://schemas.openxmlformats.org/officeDocument/2006/relationships/tags" Target="../tags/tag106.xml"/><Relationship Id="rId23" Type="http://schemas.openxmlformats.org/officeDocument/2006/relationships/tags" Target="../tags/tag105.xml"/><Relationship Id="rId22" Type="http://schemas.openxmlformats.org/officeDocument/2006/relationships/tags" Target="../tags/tag104.xml"/><Relationship Id="rId21" Type="http://schemas.openxmlformats.org/officeDocument/2006/relationships/tags" Target="../tags/tag103.xml"/><Relationship Id="rId20" Type="http://schemas.openxmlformats.org/officeDocument/2006/relationships/tags" Target="../tags/tag102.xml"/><Relationship Id="rId2" Type="http://schemas.openxmlformats.org/officeDocument/2006/relationships/slideLayout" Target="../slideLayouts/slideLayout12.xml"/><Relationship Id="rId19" Type="http://schemas.openxmlformats.org/officeDocument/2006/relationships/tags" Target="../tags/tag101.xml"/><Relationship Id="rId18" Type="http://schemas.openxmlformats.org/officeDocument/2006/relationships/slideLayout" Target="../slideLayouts/slideLayout2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
        <p:nvSpPr>
          <p:cNvPr id="7" name="KSO_TEMPLATE" hidden="1"/>
          <p:cNvSpPr/>
          <p:nvPr userDrawn="1"/>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13410" y="611505"/>
            <a:ext cx="10965180" cy="6477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12775" y="1515745"/>
            <a:ext cx="10965815" cy="4735195"/>
          </a:xfrm>
          <a:prstGeom prst="rect">
            <a:avLst/>
          </a:prstGeom>
        </p:spPr>
        <p:txBody>
          <a:bodyPr vert="horz"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KSO_TEMPLATE" hidden="1"/>
          <p:cNvSpPr/>
          <p:nvPr userDrawn="1">
            <p:custDataLst>
              <p:tags r:id="rId21"/>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日期占位符 3"/>
          <p:cNvSpPr>
            <a:spLocks noGrp="1"/>
          </p:cNvSpPr>
          <p:nvPr>
            <p:ph type="dt" sz="half" idx="2"/>
            <p:custDataLst>
              <p:tags r:id="rId22"/>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3"/>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Lst>
  <p:txStyles>
    <p:titleStyle>
      <a:lvl1pPr algn="l" defTabSz="914400" rtl="0" eaLnBrk="1" fontAlgn="auto" latinLnBrk="0" hangingPunct="1">
        <a:lnSpc>
          <a:spcPct val="100000"/>
        </a:lnSpc>
        <a:spcBef>
          <a:spcPct val="0"/>
        </a:spcBef>
        <a:buNone/>
        <a:defRPr sz="3600" b="1" u="none" strike="noStrike" kern="1200" cap="none" spc="200" normalizeH="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1.xml"/><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s>
</file>

<file path=ppt/slides/_rels/slide2.xml.rels><?xml version="1.0" encoding="UTF-8" standalone="yes"?>
<Relationships xmlns="http://schemas.openxmlformats.org/package/2006/relationships"><Relationship Id="rId8" Type="http://schemas.openxmlformats.org/officeDocument/2006/relationships/notesSlide" Target="../notesSlides/notesSlide2.xml"/><Relationship Id="rId7" Type="http://schemas.openxmlformats.org/officeDocument/2006/relationships/slideLayout" Target="../slideLayouts/slideLayout17.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3" Type="http://schemas.openxmlformats.org/officeDocument/2006/relationships/tags" Target="../tags/tag112.xml"/><Relationship Id="rId2" Type="http://schemas.openxmlformats.org/officeDocument/2006/relationships/tags" Target="../tags/tag111.xml"/><Relationship Id="rId1" Type="http://schemas.openxmlformats.org/officeDocument/2006/relationships/tags" Target="../tags/tag110.xml"/></Relationships>
</file>

<file path=ppt/slides/_rels/slide3.xml.rels><?xml version="1.0" encoding="UTF-8" standalone="yes"?>
<Relationships xmlns="http://schemas.openxmlformats.org/package/2006/relationships"><Relationship Id="rId9" Type="http://schemas.openxmlformats.org/officeDocument/2006/relationships/tags" Target="../tags/tag124.xml"/><Relationship Id="rId8" Type="http://schemas.openxmlformats.org/officeDocument/2006/relationships/tags" Target="../tags/tag123.xml"/><Relationship Id="rId7" Type="http://schemas.openxmlformats.org/officeDocument/2006/relationships/tags" Target="../tags/tag122.xml"/><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 Id="rId3" Type="http://schemas.openxmlformats.org/officeDocument/2006/relationships/tags" Target="../tags/tag118.xml"/><Relationship Id="rId2" Type="http://schemas.openxmlformats.org/officeDocument/2006/relationships/tags" Target="../tags/tag117.xml"/><Relationship Id="rId11" Type="http://schemas.openxmlformats.org/officeDocument/2006/relationships/slideLayout" Target="../slideLayouts/slideLayout17.xml"/><Relationship Id="rId10" Type="http://schemas.openxmlformats.org/officeDocument/2006/relationships/tags" Target="../tags/tag125.xml"/><Relationship Id="rId1" Type="http://schemas.openxmlformats.org/officeDocument/2006/relationships/tags" Target="../tags/tag116.xml"/></Relationships>
</file>

<file path=ppt/slides/_rels/slide4.xml.rels><?xml version="1.0" encoding="UTF-8" standalone="yes"?>
<Relationships xmlns="http://schemas.openxmlformats.org/package/2006/relationships"><Relationship Id="rId9" Type="http://schemas.openxmlformats.org/officeDocument/2006/relationships/tags" Target="../tags/tag134.xml"/><Relationship Id="rId8" Type="http://schemas.openxmlformats.org/officeDocument/2006/relationships/tags" Target="../tags/tag133.xml"/><Relationship Id="rId7" Type="http://schemas.openxmlformats.org/officeDocument/2006/relationships/tags" Target="../tags/tag132.xml"/><Relationship Id="rId6" Type="http://schemas.openxmlformats.org/officeDocument/2006/relationships/tags" Target="../tags/tag131.xml"/><Relationship Id="rId5" Type="http://schemas.openxmlformats.org/officeDocument/2006/relationships/tags" Target="../tags/tag130.xml"/><Relationship Id="rId4" Type="http://schemas.openxmlformats.org/officeDocument/2006/relationships/tags" Target="../tags/tag129.xml"/><Relationship Id="rId3" Type="http://schemas.openxmlformats.org/officeDocument/2006/relationships/tags" Target="../tags/tag128.xml"/><Relationship Id="rId2" Type="http://schemas.openxmlformats.org/officeDocument/2006/relationships/tags" Target="../tags/tag127.xml"/><Relationship Id="rId15" Type="http://schemas.openxmlformats.org/officeDocument/2006/relationships/slideLayout" Target="../slideLayouts/slideLayout17.xml"/><Relationship Id="rId14" Type="http://schemas.openxmlformats.org/officeDocument/2006/relationships/tags" Target="../tags/tag139.xml"/><Relationship Id="rId13" Type="http://schemas.openxmlformats.org/officeDocument/2006/relationships/tags" Target="../tags/tag138.xml"/><Relationship Id="rId12" Type="http://schemas.openxmlformats.org/officeDocument/2006/relationships/tags" Target="../tags/tag137.xml"/><Relationship Id="rId11" Type="http://schemas.openxmlformats.org/officeDocument/2006/relationships/tags" Target="../tags/tag136.xml"/><Relationship Id="rId10" Type="http://schemas.openxmlformats.org/officeDocument/2006/relationships/tags" Target="../tags/tag135.xml"/><Relationship Id="rId1" Type="http://schemas.openxmlformats.org/officeDocument/2006/relationships/tags" Target="../tags/tag126.xml"/></Relationships>
</file>

<file path=ppt/slides/_rels/slide5.xml.rels><?xml version="1.0" encoding="UTF-8" standalone="yes"?>
<Relationships xmlns="http://schemas.openxmlformats.org/package/2006/relationships"><Relationship Id="rId7" Type="http://schemas.openxmlformats.org/officeDocument/2006/relationships/notesSlide" Target="../notesSlides/notesSlide3.xml"/><Relationship Id="rId6" Type="http://schemas.openxmlformats.org/officeDocument/2006/relationships/slideLayout" Target="../slideLayouts/slideLayout17.xml"/><Relationship Id="rId5" Type="http://schemas.openxmlformats.org/officeDocument/2006/relationships/tags" Target="../tags/tag144.xml"/><Relationship Id="rId4" Type="http://schemas.openxmlformats.org/officeDocument/2006/relationships/tags" Target="../tags/tag143.xml"/><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s>
</file>

<file path=ppt/slides/_rels/slide6.xml.rels><?xml version="1.0" encoding="UTF-8" standalone="yes"?>
<Relationships xmlns="http://schemas.openxmlformats.org/package/2006/relationships"><Relationship Id="rId9" Type="http://schemas.openxmlformats.org/officeDocument/2006/relationships/tags" Target="../tags/tag153.xml"/><Relationship Id="rId8" Type="http://schemas.openxmlformats.org/officeDocument/2006/relationships/tags" Target="../tags/tag152.xml"/><Relationship Id="rId7" Type="http://schemas.openxmlformats.org/officeDocument/2006/relationships/tags" Target="../tags/tag151.xml"/><Relationship Id="rId6" Type="http://schemas.openxmlformats.org/officeDocument/2006/relationships/tags" Target="../tags/tag150.xml"/><Relationship Id="rId5" Type="http://schemas.openxmlformats.org/officeDocument/2006/relationships/tags" Target="../tags/tag149.xml"/><Relationship Id="rId4" Type="http://schemas.openxmlformats.org/officeDocument/2006/relationships/tags" Target="../tags/tag148.xml"/><Relationship Id="rId3" Type="http://schemas.openxmlformats.org/officeDocument/2006/relationships/tags" Target="../tags/tag147.xml"/><Relationship Id="rId2" Type="http://schemas.openxmlformats.org/officeDocument/2006/relationships/tags" Target="../tags/tag146.xml"/><Relationship Id="rId15" Type="http://schemas.openxmlformats.org/officeDocument/2006/relationships/slideLayout" Target="../slideLayouts/slideLayout17.xml"/><Relationship Id="rId14" Type="http://schemas.openxmlformats.org/officeDocument/2006/relationships/tags" Target="../tags/tag158.xml"/><Relationship Id="rId13" Type="http://schemas.openxmlformats.org/officeDocument/2006/relationships/tags" Target="../tags/tag157.xml"/><Relationship Id="rId12" Type="http://schemas.openxmlformats.org/officeDocument/2006/relationships/tags" Target="../tags/tag156.xml"/><Relationship Id="rId11" Type="http://schemas.openxmlformats.org/officeDocument/2006/relationships/tags" Target="../tags/tag155.xml"/><Relationship Id="rId10" Type="http://schemas.openxmlformats.org/officeDocument/2006/relationships/tags" Target="../tags/tag154.xml"/><Relationship Id="rId1" Type="http://schemas.openxmlformats.org/officeDocument/2006/relationships/tags" Target="../tags/tag145.xml"/></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1.xml"/><Relationship Id="rId2" Type="http://schemas.openxmlformats.org/officeDocument/2006/relationships/tags" Target="../tags/tag160.xml"/><Relationship Id="rId1" Type="http://schemas.openxmlformats.org/officeDocument/2006/relationships/tags" Target="../tags/tag15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3" name="标题 2"/>
          <p:cNvSpPr>
            <a:spLocks noGrp="1"/>
          </p:cNvSpPr>
          <p:nvPr>
            <p:ph type="ctrTitle"/>
            <p:custDataLst>
              <p:tags r:id="rId1"/>
            </p:custDataLst>
          </p:nvPr>
        </p:nvSpPr>
        <p:spPr>
          <a:xfrm>
            <a:off x="610870" y="1131472"/>
            <a:ext cx="10970260" cy="2152015"/>
          </a:xfrm>
        </p:spPr>
        <p:txBody>
          <a:bodyPr/>
          <a:lstStyle/>
          <a:p>
            <a:r>
              <a:rPr lang="zh-CN" altLang="en-US" spc="300">
                <a:latin typeface="Arial" panose="020B0604020202020204" pitchFamily="34" charset="0"/>
                <a:ea typeface="微软雅黑" panose="020B0503020204020204" charset="-122"/>
                <a:sym typeface="+mn-ea"/>
              </a:rPr>
              <a:t>济民航〔2022〕4号</a:t>
            </a:r>
            <a:endParaRPr lang="zh-CN" altLang="en-US" spc="300">
              <a:latin typeface="Arial" panose="020B0604020202020204" pitchFamily="34" charset="0"/>
              <a:ea typeface="微软雅黑" panose="020B0503020204020204" charset="-122"/>
              <a:sym typeface="+mn-ea"/>
            </a:endParaRPr>
          </a:p>
        </p:txBody>
      </p:sp>
      <p:sp>
        <p:nvSpPr>
          <p:cNvPr id="2" name="标题 2"/>
          <p:cNvSpPr>
            <a:spLocks noGrp="1"/>
          </p:cNvSpPr>
          <p:nvPr>
            <p:custDataLst>
              <p:tags r:id="rId2"/>
            </p:custDataLst>
          </p:nvPr>
        </p:nvSpPr>
        <p:spPr>
          <a:xfrm>
            <a:off x="610870" y="3500755"/>
            <a:ext cx="10970260" cy="1337945"/>
          </a:xfrm>
          <a:prstGeom prst="rect">
            <a:avLst/>
          </a:prstGeom>
        </p:spPr>
        <p:txBody>
          <a:bodyPr vert="horz" lIns="101600" tIns="38100" rIns="25400" bIns="38100" rtlCol="0" anchor="b" anchorCtr="0">
            <a:normAutofit/>
          </a:bodyPr>
          <a:lstStyle>
            <a:lvl1pPr algn="ctr" defTabSz="914400" rtl="0" eaLnBrk="1" fontAlgn="auto" latinLnBrk="0" hangingPunct="1">
              <a:lnSpc>
                <a:spcPct val="100000"/>
              </a:lnSpc>
              <a:spcBef>
                <a:spcPct val="0"/>
              </a:spcBef>
              <a:buNone/>
              <a:defRPr sz="6000" b="1" u="none" strike="noStrike" kern="1200" cap="none" spc="600" normalizeH="0">
                <a:solidFill>
                  <a:schemeClr val="tx1">
                    <a:lumMod val="85000"/>
                    <a:lumOff val="15000"/>
                  </a:schemeClr>
                </a:solidFill>
                <a:effectLst/>
                <a:uFillTx/>
                <a:latin typeface="+mj-lt"/>
                <a:ea typeface="+mj-ea"/>
                <a:cs typeface="+mj-cs"/>
              </a:defRPr>
            </a:lvl1pPr>
          </a:lstStyle>
          <a:p>
            <a:r>
              <a:rPr lang="zh-CN" altLang="zh-CN" spc="300">
                <a:latin typeface="Arial" panose="020B0604020202020204" pitchFamily="34" charset="0"/>
                <a:ea typeface="微软雅黑" panose="020B0503020204020204" charset="-122"/>
                <a:sym typeface="+mn-ea"/>
              </a:rPr>
              <a:t>文件解读</a:t>
            </a:r>
            <a:endParaRPr lang="zh-CN" altLang="en-US" spc="300">
              <a:latin typeface="Arial" panose="020B0604020202020204" pitchFamily="34" charset="0"/>
              <a:ea typeface="微软雅黑" panose="020B0503020204020204" charset="-122"/>
              <a:sym typeface="+mn-ea"/>
            </a:endParaRPr>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任意多边形: 形状 11"/>
          <p:cNvSpPr/>
          <p:nvPr>
            <p:custDataLst>
              <p:tags r:id="rId1"/>
            </p:custDataLst>
          </p:nvPr>
        </p:nvSpPr>
        <p:spPr>
          <a:xfrm>
            <a:off x="9393556" y="4382135"/>
            <a:ext cx="2798445" cy="2475865"/>
          </a:xfrm>
          <a:custGeom>
            <a:avLst/>
            <a:gdLst>
              <a:gd name="connsiteX0" fmla="*/ 2125663 w 2798445"/>
              <a:gd name="connsiteY0" fmla="*/ 0 h 2475865"/>
              <a:gd name="connsiteX1" fmla="*/ 2757770 w 2798445"/>
              <a:gd name="connsiteY1" fmla="*/ 87358 h 2475865"/>
              <a:gd name="connsiteX2" fmla="*/ 2798445 w 2798445"/>
              <a:gd name="connsiteY2" fmla="*/ 100967 h 2475865"/>
              <a:gd name="connsiteX3" fmla="*/ 2798445 w 2798445"/>
              <a:gd name="connsiteY3" fmla="*/ 2475865 h 2475865"/>
              <a:gd name="connsiteX4" fmla="*/ 82893 w 2798445"/>
              <a:gd name="connsiteY4" fmla="*/ 2475865 h 2475865"/>
              <a:gd name="connsiteX5" fmla="*/ 43186 w 2798445"/>
              <a:gd name="connsiteY5" fmla="*/ 2334703 h 2475865"/>
              <a:gd name="connsiteX6" fmla="*/ 0 w 2798445"/>
              <a:gd name="connsiteY6" fmla="*/ 1943100 h 2475865"/>
              <a:gd name="connsiteX7" fmla="*/ 2125663 w 2798445"/>
              <a:gd name="connsiteY7" fmla="*/ 0 h 24758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98445" h="2475865">
                <a:moveTo>
                  <a:pt x="2125663" y="0"/>
                </a:moveTo>
                <a:cubicBezTo>
                  <a:pt x="2345783" y="0"/>
                  <a:pt x="2558088" y="30585"/>
                  <a:pt x="2757770" y="87358"/>
                </a:cubicBezTo>
                <a:lnTo>
                  <a:pt x="2798445" y="100967"/>
                </a:lnTo>
                <a:lnTo>
                  <a:pt x="2798445" y="2475865"/>
                </a:lnTo>
                <a:lnTo>
                  <a:pt x="82893" y="2475865"/>
                </a:lnTo>
                <a:lnTo>
                  <a:pt x="43186" y="2334703"/>
                </a:lnTo>
                <a:cubicBezTo>
                  <a:pt x="14870" y="2208211"/>
                  <a:pt x="0" y="2077243"/>
                  <a:pt x="0" y="1943100"/>
                </a:cubicBezTo>
                <a:cubicBezTo>
                  <a:pt x="0" y="869956"/>
                  <a:pt x="951692" y="0"/>
                  <a:pt x="2125663"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8" name="任意多边形: 形状 7"/>
          <p:cNvSpPr/>
          <p:nvPr>
            <p:custDataLst>
              <p:tags r:id="rId2"/>
            </p:custDataLst>
          </p:nvPr>
        </p:nvSpPr>
        <p:spPr>
          <a:xfrm>
            <a:off x="0" y="0"/>
            <a:ext cx="7640956" cy="6858000"/>
          </a:xfrm>
          <a:custGeom>
            <a:avLst/>
            <a:gdLst>
              <a:gd name="connsiteX0" fmla="*/ 0 w 7640956"/>
              <a:gd name="connsiteY0" fmla="*/ 0 h 6858000"/>
              <a:gd name="connsiteX1" fmla="*/ 7192178 w 7640956"/>
              <a:gd name="connsiteY1" fmla="*/ 0 h 6858000"/>
              <a:gd name="connsiteX2" fmla="*/ 7272497 w 7640956"/>
              <a:gd name="connsiteY2" fmla="*/ 186197 h 6858000"/>
              <a:gd name="connsiteX3" fmla="*/ 7640956 w 7640956"/>
              <a:gd name="connsiteY3" fmla="*/ 2094548 h 6858000"/>
              <a:gd name="connsiteX4" fmla="*/ 4717419 w 7640956"/>
              <a:gd name="connsiteY4" fmla="*/ 6841243 h 6858000"/>
              <a:gd name="connsiteX5" fmla="*/ 4685534 w 7640956"/>
              <a:gd name="connsiteY5" fmla="*/ 6858000 h 6858000"/>
              <a:gd name="connsiteX6" fmla="*/ 0 w 7640956"/>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40956" h="6858000">
                <a:moveTo>
                  <a:pt x="0" y="0"/>
                </a:moveTo>
                <a:lnTo>
                  <a:pt x="7192178" y="0"/>
                </a:lnTo>
                <a:lnTo>
                  <a:pt x="7272497" y="186197"/>
                </a:lnTo>
                <a:cubicBezTo>
                  <a:pt x="7510866" y="781251"/>
                  <a:pt x="7640956" y="1424013"/>
                  <a:pt x="7640956" y="2094548"/>
                </a:cubicBezTo>
                <a:cubicBezTo>
                  <a:pt x="7640956" y="4106152"/>
                  <a:pt x="6470148" y="5867805"/>
                  <a:pt x="4717419" y="6841243"/>
                </a:cubicBezTo>
                <a:lnTo>
                  <a:pt x="4685534" y="6858000"/>
                </a:lnTo>
                <a:lnTo>
                  <a:pt x="0" y="685800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1" name="圆角矩形 10"/>
          <p:cNvSpPr/>
          <p:nvPr>
            <p:custDataLst>
              <p:tags r:id="rId3"/>
            </p:custDataLst>
          </p:nvPr>
        </p:nvSpPr>
        <p:spPr>
          <a:xfrm>
            <a:off x="572135" y="1454150"/>
            <a:ext cx="11048365" cy="5091430"/>
          </a:xfrm>
          <a:prstGeom prst="roundRect">
            <a:avLst>
              <a:gd name="adj" fmla="val 3666"/>
            </a:avLst>
          </a:prstGeom>
          <a:solidFill>
            <a:schemeClr val="lt1"/>
          </a:solidFill>
          <a:ln w="19050">
            <a:noFill/>
          </a:ln>
          <a:effectLst>
            <a:outerShdw blurRad="2667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7" name="标题 1"/>
          <p:cNvSpPr>
            <a:spLocks noGrp="1"/>
          </p:cNvSpPr>
          <p:nvPr>
            <p:custDataLst>
              <p:tags r:id="rId4"/>
            </p:custDataLst>
          </p:nvPr>
        </p:nvSpPr>
        <p:spPr>
          <a:xfrm>
            <a:off x="1040765" y="387985"/>
            <a:ext cx="6234430" cy="788035"/>
          </a:xfrm>
          <a:prstGeom prst="rect">
            <a:avLst/>
          </a:prstGeom>
        </p:spPr>
        <p:txBody>
          <a:bodyPr vert="horz" lIns="101600" tIns="38100" rIns="76200" bIns="38100" rtlCol="0" anchor="t" anchorCtr="0">
            <a:normAutofit/>
          </a:bodyPr>
          <a:lst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微软雅黑" panose="020B0503020204020204" charset="-122"/>
                <a:ea typeface="微软雅黑" panose="020B0503020204020204" charset="-122"/>
                <a:cs typeface="+mj-cs"/>
              </a:defRPr>
            </a:lvl1pPr>
          </a:lstStyle>
          <a:p>
            <a:pPr algn="l">
              <a:lnSpc>
                <a:spcPct val="130000"/>
              </a:lnSpc>
            </a:pPr>
            <a:r>
              <a:rPr lang="zh-CN" altLang="en-US" sz="3200" spc="300">
                <a:solidFill>
                  <a:schemeClr val="lt1"/>
                </a:solidFill>
                <a:uFillTx/>
                <a:cs typeface="微软雅黑" panose="020B0503020204020204" charset="-122"/>
                <a:sym typeface="Arial" panose="020B0604020202020204" pitchFamily="34" charset="0"/>
              </a:rPr>
              <a:t>济民航〔2022〕4号</a:t>
            </a:r>
            <a:endParaRPr lang="zh-CN" altLang="en-US" sz="3200" spc="300">
              <a:solidFill>
                <a:schemeClr val="lt1"/>
              </a:solidFill>
              <a:uFillTx/>
              <a:cs typeface="微软雅黑" panose="020B0503020204020204" charset="-122"/>
              <a:sym typeface="Arial" panose="020B0604020202020204" pitchFamily="34" charset="0"/>
            </a:endParaRPr>
          </a:p>
        </p:txBody>
      </p:sp>
      <p:sp>
        <p:nvSpPr>
          <p:cNvPr id="10" name="文本框 9"/>
          <p:cNvSpPr txBox="1"/>
          <p:nvPr>
            <p:custDataLst>
              <p:tags r:id="rId5"/>
            </p:custDataLst>
          </p:nvPr>
        </p:nvSpPr>
        <p:spPr>
          <a:xfrm>
            <a:off x="1040765" y="1809750"/>
            <a:ext cx="10111740" cy="4380230"/>
          </a:xfrm>
          <a:prstGeom prst="rect">
            <a:avLst/>
          </a:prstGeom>
          <a:noFill/>
        </p:spPr>
        <p:txBody>
          <a:bodyPr vert="horz" lIns="90000" tIns="46800" rIns="90000" bIns="46800" rtlCol="0" anchor="t" anchorCtr="0">
            <a:normAutofit/>
          </a:bodyPr>
          <a:lstStyle>
            <a:lvl1pPr marL="285750" indent="-285750" fontAlgn="auto">
              <a:lnSpc>
                <a:spcPct val="150000"/>
              </a:lnSpc>
              <a:spcBef>
                <a:spcPts val="0"/>
              </a:spcBef>
              <a:spcAft>
                <a:spcPts val="800"/>
              </a:spcAft>
              <a:buFont typeface="+mj-ea"/>
              <a:buAutoNum type="ea1JpnChsDbPeriod"/>
              <a:defRPr sz="1100" u="none" strike="noStrike" cap="none" spc="150" normalizeH="0" baseline="0">
                <a:solidFill>
                  <a:schemeClr val="tx1">
                    <a:lumMod val="95000"/>
                    <a:lumOff val="5000"/>
                  </a:schemeClr>
                </a:solidFill>
                <a:uFillTx/>
                <a:latin typeface="微软雅黑 Light" panose="020B0502040204020203" pitchFamily="34" charset="-122"/>
                <a:ea typeface="微软雅黑 Light" panose="020B0502040204020203" pitchFamily="34" charset="-122"/>
              </a:defRPr>
            </a:lvl1pPr>
            <a:lvl2pPr marL="685800" indent="-228600" fontAlgn="auto">
              <a:lnSpc>
                <a:spcPct val="130000"/>
              </a:lnSpc>
              <a:spcBef>
                <a:spcPts val="0"/>
              </a:spcBef>
              <a:spcAft>
                <a:spcPts val="1000"/>
              </a:spcAft>
              <a:buFont typeface="Arial" panose="020B0604020202020204" pitchFamily="34" charset="0"/>
              <a:buChar char="•"/>
              <a:tabLst>
                <a:tab pos="1609725" algn="l"/>
              </a:tabLst>
              <a:defRPr sz="1600" u="none" strike="noStrike" cap="none" spc="150" normalizeH="0" baseline="0">
                <a:uFillTx/>
                <a:latin typeface="微软雅黑" panose="020B0503020204020204" charset="-122"/>
                <a:ea typeface="微软雅黑" panose="020B0503020204020204" charset="-122"/>
              </a:defRPr>
            </a:lvl2pPr>
            <a:lvl3pPr marL="11430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charset="-122"/>
                <a:ea typeface="微软雅黑" panose="020B0503020204020204" charset="-122"/>
              </a:defRPr>
            </a:lvl3pPr>
            <a:lvl4pPr marL="16002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charset="-122"/>
                <a:ea typeface="微软雅黑" panose="020B0503020204020204" charset="-122"/>
              </a:defRPr>
            </a:lvl4pPr>
            <a:lvl5pPr marL="2057400" indent="-228600" fontAlgn="auto">
              <a:lnSpc>
                <a:spcPct val="130000"/>
              </a:lnSpc>
              <a:spcBef>
                <a:spcPts val="0"/>
              </a:spcBef>
              <a:spcAft>
                <a:spcPts val="1000"/>
              </a:spcAft>
              <a:buFont typeface="Arial" panose="020B0604020202020204" pitchFamily="34" charset="0"/>
              <a:buChar char="•"/>
              <a:defRPr sz="1600" u="none" strike="noStrike" cap="none" spc="150" normalizeH="0" baseline="0">
                <a:uFillTx/>
                <a:latin typeface="微软雅黑" panose="020B0503020204020204" charset="-122"/>
                <a:ea typeface="微软雅黑" panose="020B0503020204020204" charset="-122"/>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just">
              <a:lnSpc>
                <a:spcPct val="130000"/>
              </a:lnSpc>
              <a:buFont typeface="Arial" panose="020B0604020202020204" pitchFamily="34" charset="0"/>
              <a:buChar char="•"/>
            </a:pPr>
            <a:r>
              <a:rPr lang="zh-CN" altLang="en-US" sz="1600">
                <a:solidFill>
                  <a:schemeClr val="dk1">
                    <a:lumMod val="95000"/>
                    <a:lumOff val="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市民航事业发展中心转变干部作风推动重点工作落实实施办法</a:t>
            </a:r>
            <a:endParaRPr lang="zh-CN" altLang="en-US" sz="1600">
              <a:solidFill>
                <a:schemeClr val="dk1">
                  <a:lumMod val="95000"/>
                  <a:lumOff val="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just">
              <a:lnSpc>
                <a:spcPct val="130000"/>
              </a:lnSpc>
              <a:buFont typeface="Arial" panose="020B0604020202020204" pitchFamily="34" charset="0"/>
              <a:buChar char="•"/>
            </a:pPr>
            <a:r>
              <a:rPr lang="zh-CN" altLang="en-US" sz="1600">
                <a:solidFill>
                  <a:schemeClr val="dk1">
                    <a:lumMod val="95000"/>
                    <a:lumOff val="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为认真贯彻落实市委、市政府“严真细实快”和“争一流、争第一、争唯一”的部署要求，进一步转变工作作风，提高工作效能，激发工作热情，推动工作落实，形成高标准、严落实、快节奏的工作新常态，实现民航重点工作“事争一流、唯旗是夺，争三保五奔第一、只进不退”。特制定如下实施办法。</a:t>
            </a:r>
            <a:endParaRPr lang="zh-CN" altLang="en-US" sz="1600">
              <a:solidFill>
                <a:schemeClr val="dk1">
                  <a:lumMod val="95000"/>
                  <a:lumOff val="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algn="just">
              <a:lnSpc>
                <a:spcPct val="130000"/>
              </a:lnSpc>
              <a:buFont typeface="Arial" panose="020B0604020202020204" pitchFamily="34" charset="0"/>
              <a:buChar char="•"/>
            </a:pPr>
            <a:r>
              <a:rPr lang="zh-CN" altLang="en-US" sz="1600">
                <a:solidFill>
                  <a:schemeClr val="dk1">
                    <a:lumMod val="95000"/>
                    <a:lumOff val="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建立两级清单台账。对市委、市政府和上级民航部门下达的考核指标和市委全会、政府工作报告确定的工作任务、省市重要会议的部署要求，以及全市阶段性工作安排，建立中心和机场公司两级台账。实行清单化管理、“蓝黄红”标识，确定任务目标、明确责任人员，每周报送推进情况，开展进度评价。每项工作都有一名班子成员牵头，把任务层层分解落实到具体岗位、具体人员，形成任务明确、职责清晰、可以追溯的责任落实清单，确保重点工作说了算、定了干、按期完。</a:t>
            </a:r>
            <a:endParaRPr lang="zh-CN" altLang="en-US" sz="1600">
              <a:solidFill>
                <a:schemeClr val="dk1">
                  <a:lumMod val="95000"/>
                  <a:lumOff val="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Tree>
    <p:custDataLst>
      <p:tags r:id="rId6"/>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ea typeface="微软雅黑" panose="020B0503020204020204" charset="-122"/>
              <a:sym typeface="+mn-ea"/>
            </a:endParaRPr>
          </a:p>
        </p:txBody>
      </p:sp>
      <p:sp>
        <p:nvSpPr>
          <p:cNvPr id="2" name="文本框 1"/>
          <p:cNvSpPr txBox="1"/>
          <p:nvPr>
            <p:custDataLst>
              <p:tags r:id="rId2"/>
            </p:custDataLst>
          </p:nvPr>
        </p:nvSpPr>
        <p:spPr>
          <a:xfrm>
            <a:off x="3196411" y="2095306"/>
            <a:ext cx="6522028" cy="1644643"/>
          </a:xfrm>
          <a:prstGeom prst="rect">
            <a:avLst/>
          </a:prstGeom>
          <a:noFill/>
        </p:spPr>
        <p:txBody>
          <a:bodyPr wrap="square" rtlCol="0" anchor="ctr" anchorCtr="0">
            <a:normAutofit/>
          </a:bodyPr>
          <a:p>
            <a:pPr>
              <a:lnSpc>
                <a:spcPct val="130000"/>
              </a:lnSpc>
            </a:pPr>
            <a:r>
              <a:rPr lang="zh-CN" altLang="en-US" sz="13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 建立承诺践诺制度。实施重点工作承诺践诺，每周五机场公司和中心科室报送本周承诺工作完成情况和下一周计划清单；每月28日前报送本月承诺工作完成情况和下一月计划清单。承诺事项为本周和本月上级交办的和确保能够实现的或有重要进展的重点工作事项。</a:t>
            </a:r>
            <a:endParaRPr lang="zh-CN" altLang="en-US" sz="13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20" name="矩形 19"/>
          <p:cNvSpPr/>
          <p:nvPr>
            <p:custDataLst>
              <p:tags r:id="rId3"/>
            </p:custDataLst>
          </p:nvPr>
        </p:nvSpPr>
        <p:spPr>
          <a:xfrm>
            <a:off x="2583413" y="2515592"/>
            <a:ext cx="380233" cy="1120080"/>
          </a:xfrm>
          <a:prstGeom prst="rect">
            <a:avLst/>
          </a:prstGeom>
          <a:gradFill>
            <a:gsLst>
              <a:gs pos="0">
                <a:srgbClr val="FFFFFF">
                  <a:alpha val="0"/>
                </a:srgbClr>
              </a:gs>
              <a:gs pos="100000">
                <a:srgbClr val="8590CA"/>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9" name="流程图: 决策 18"/>
          <p:cNvSpPr/>
          <p:nvPr>
            <p:custDataLst>
              <p:tags r:id="rId4"/>
            </p:custDataLst>
          </p:nvPr>
        </p:nvSpPr>
        <p:spPr>
          <a:xfrm>
            <a:off x="2475509" y="2180597"/>
            <a:ext cx="596041" cy="596006"/>
          </a:xfrm>
          <a:prstGeom prst="flowChartDecision">
            <a:avLst/>
          </a:prstGeom>
          <a:solidFill>
            <a:schemeClr val="accent1"/>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1" name="文本框 20"/>
          <p:cNvSpPr txBox="1"/>
          <p:nvPr>
            <p:custDataLst>
              <p:tags r:id="rId5"/>
            </p:custDataLst>
          </p:nvPr>
        </p:nvSpPr>
        <p:spPr>
          <a:xfrm>
            <a:off x="2587923" y="2208768"/>
            <a:ext cx="285175" cy="461665"/>
          </a:xfrm>
          <a:prstGeom prst="rect">
            <a:avLst/>
          </a:prstGeom>
          <a:noFill/>
        </p:spPr>
        <p:txBody>
          <a:bodyPr wrap="square" rtlCol="0" anchor="ctr" anchorCtr="0">
            <a:normAutofit fontScale="70000"/>
          </a:bodyPr>
          <a:p>
            <a:r>
              <a:rPr lang="en-US" altLang="zh-CN" sz="2400" b="1" dirty="0">
                <a:solidFill>
                  <a:schemeClr val="lt1"/>
                </a:solidFill>
                <a:latin typeface="微软雅黑" panose="020B0503020204020204" charset="-122"/>
                <a:ea typeface="微软雅黑" panose="020B0503020204020204" charset="-122"/>
              </a:rPr>
              <a:t>1</a:t>
            </a:r>
            <a:endParaRPr lang="en-US" altLang="zh-CN" sz="2400" b="1" dirty="0">
              <a:solidFill>
                <a:schemeClr val="lt1"/>
              </a:solidFill>
              <a:latin typeface="微软雅黑" panose="020B0503020204020204" charset="-122"/>
              <a:ea typeface="微软雅黑" panose="020B0503020204020204" charset="-122"/>
            </a:endParaRPr>
          </a:p>
        </p:txBody>
      </p:sp>
      <p:sp>
        <p:nvSpPr>
          <p:cNvPr id="9" name="文本框 8"/>
          <p:cNvSpPr txBox="1"/>
          <p:nvPr>
            <p:custDataLst>
              <p:tags r:id="rId6"/>
            </p:custDataLst>
          </p:nvPr>
        </p:nvSpPr>
        <p:spPr>
          <a:xfrm>
            <a:off x="3196411" y="4201486"/>
            <a:ext cx="6522028" cy="1644643"/>
          </a:xfrm>
          <a:prstGeom prst="rect">
            <a:avLst/>
          </a:prstGeom>
          <a:noFill/>
        </p:spPr>
        <p:txBody>
          <a:bodyPr wrap="square" rtlCol="0" anchor="ctr" anchorCtr="0">
            <a:normAutofit/>
          </a:bodyPr>
          <a:p>
            <a:pPr>
              <a:lnSpc>
                <a:spcPct val="130000"/>
              </a:lnSpc>
            </a:pPr>
            <a:r>
              <a:rPr lang="zh-CN" altLang="en-US" sz="13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rPr>
              <a:t> 建立定期报告制度。市委督查室、市政府督查室和其他重点工作牵头部门均明确以周调度为主的机制，加密加严了督查。中心建立重点工作定期报告制度，重点工作台账、市委市政府重要会议安排事项台账、“三对”工作台账、周承诺践诺台账和其他综合性台账、报表、材料由机场公司和有关科室根据事项内容每周五10时前提供，综合科负责调度汇总报送；其他单项工作，根据工作职责，由中心业务科室会同机场公司按照程序、要求和时限报送。</a:t>
            </a:r>
            <a:endParaRPr lang="zh-CN" altLang="en-US" sz="1300" spc="150">
              <a:solidFill>
                <a:schemeClr val="dk1">
                  <a:lumMod val="85000"/>
                  <a:lumOff val="15000"/>
                </a:schemeClr>
              </a:solidFill>
              <a:uFillTx/>
              <a:latin typeface="微软雅黑" panose="020B0503020204020204" charset="-122"/>
              <a:ea typeface="微软雅黑" panose="020B0503020204020204" charset="-122"/>
              <a:cs typeface="微软雅黑" panose="020B0503020204020204" charset="-122"/>
              <a:sym typeface="+mn-ea"/>
            </a:endParaRPr>
          </a:p>
        </p:txBody>
      </p:sp>
      <p:sp>
        <p:nvSpPr>
          <p:cNvPr id="24" name="矩形 23"/>
          <p:cNvSpPr/>
          <p:nvPr>
            <p:custDataLst>
              <p:tags r:id="rId7"/>
            </p:custDataLst>
          </p:nvPr>
        </p:nvSpPr>
        <p:spPr>
          <a:xfrm>
            <a:off x="2583413" y="4616635"/>
            <a:ext cx="380233" cy="1120080"/>
          </a:xfrm>
          <a:prstGeom prst="rect">
            <a:avLst/>
          </a:prstGeom>
          <a:gradFill>
            <a:gsLst>
              <a:gs pos="0">
                <a:srgbClr val="FFFFFF">
                  <a:alpha val="0"/>
                </a:srgbClr>
              </a:gs>
              <a:gs pos="100000">
                <a:srgbClr val="8EAADC"/>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5" name="流程图: 决策 24"/>
          <p:cNvSpPr/>
          <p:nvPr>
            <p:custDataLst>
              <p:tags r:id="rId8"/>
            </p:custDataLst>
          </p:nvPr>
        </p:nvSpPr>
        <p:spPr>
          <a:xfrm>
            <a:off x="2475509" y="4281638"/>
            <a:ext cx="596041" cy="596006"/>
          </a:xfrm>
          <a:prstGeom prst="flowChartDecision">
            <a:avLst/>
          </a:prstGeom>
          <a:solidFill>
            <a:schemeClr val="accent2"/>
          </a:solidFill>
          <a:ln>
            <a:noFill/>
          </a:ln>
          <a:effectLst>
            <a:outerShdw blurRad="254000" dist="76200" dir="5400000" algn="t" rotWithShape="0">
              <a:schemeClr val="dk1">
                <a:alpha val="2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26" name="文本框 25"/>
          <p:cNvSpPr txBox="1"/>
          <p:nvPr>
            <p:custDataLst>
              <p:tags r:id="rId9"/>
            </p:custDataLst>
          </p:nvPr>
        </p:nvSpPr>
        <p:spPr>
          <a:xfrm>
            <a:off x="2598314" y="4320200"/>
            <a:ext cx="285175" cy="461665"/>
          </a:xfrm>
          <a:prstGeom prst="rect">
            <a:avLst/>
          </a:prstGeom>
          <a:noFill/>
        </p:spPr>
        <p:txBody>
          <a:bodyPr wrap="square" rtlCol="0" anchor="ctr" anchorCtr="0">
            <a:normAutofit fontScale="70000"/>
          </a:bodyPr>
          <a:p>
            <a:r>
              <a:rPr lang="en-US" altLang="zh-CN" sz="2400" b="1" dirty="0">
                <a:solidFill>
                  <a:schemeClr val="lt1"/>
                </a:solidFill>
                <a:latin typeface="微软雅黑" panose="020B0503020204020204" charset="-122"/>
                <a:ea typeface="微软雅黑" panose="020B0503020204020204" charset="-122"/>
              </a:rPr>
              <a:t>2</a:t>
            </a:r>
            <a:endParaRPr lang="en-US" altLang="zh-CN" sz="2400" b="1" dirty="0">
              <a:solidFill>
                <a:schemeClr val="lt1"/>
              </a:solidFill>
              <a:latin typeface="微软雅黑" panose="020B0503020204020204" charset="-122"/>
              <a:ea typeface="微软雅黑" panose="020B0503020204020204" charset="-122"/>
            </a:endParaRPr>
          </a:p>
        </p:txBody>
      </p:sp>
    </p:spTree>
    <p:custDataLst>
      <p:tags r:id="rId10"/>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ea typeface="微软雅黑" panose="020B0503020204020204" charset="-122"/>
              <a:sym typeface="+mn-ea"/>
            </a:endParaRPr>
          </a:p>
        </p:txBody>
      </p:sp>
      <p:sp>
        <p:nvSpPr>
          <p:cNvPr id="45" name="文本框 5"/>
          <p:cNvSpPr txBox="1"/>
          <p:nvPr>
            <p:custDataLst>
              <p:tags r:id="rId2"/>
            </p:custDataLst>
          </p:nvPr>
        </p:nvSpPr>
        <p:spPr>
          <a:xfrm>
            <a:off x="4052564" y="2144090"/>
            <a:ext cx="5129075" cy="1593373"/>
          </a:xfrm>
          <a:prstGeom prst="rect">
            <a:avLst/>
          </a:prstGeom>
          <a:noFill/>
        </p:spPr>
        <p:txBody>
          <a:bodyPr vert="horz" wrap="square" lIns="0" tIns="0" rIns="0" bIns="0" rtlCol="0" anchor="t" anchorCtr="0">
            <a:normAutofit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lnSpc>
                <a:spcPct val="130000"/>
              </a:lnSpc>
            </a:pPr>
            <a:r>
              <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 完善一线督导。继续实施中心领导班子带队每周不少于三次到机场一线督导，持续完善督导方式、督导重点措施，把重心放到重点工作推进、作风纪律转变和服务水平提高上。确实发挥发现问题、解决问题的能力，建立督导台账，形成检查、交办、督办、整改、落实、反馈的“闭环”管理，推动问题整改和责任落实。</a:t>
            </a:r>
            <a:endPar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cxnSp>
        <p:nvCxnSpPr>
          <p:cNvPr id="46" name="直接连接符 45"/>
          <p:cNvCxnSpPr/>
          <p:nvPr>
            <p:custDataLst>
              <p:tags r:id="rId3"/>
            </p:custDataLst>
          </p:nvPr>
        </p:nvCxnSpPr>
        <p:spPr>
          <a:xfrm>
            <a:off x="3807694" y="3815740"/>
            <a:ext cx="5618816"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 name="组合 1"/>
          <p:cNvGrpSpPr/>
          <p:nvPr>
            <p:custDataLst>
              <p:tags r:id="rId4"/>
            </p:custDataLst>
          </p:nvPr>
        </p:nvGrpSpPr>
        <p:grpSpPr>
          <a:xfrm>
            <a:off x="3376636" y="2735004"/>
            <a:ext cx="467461" cy="447388"/>
            <a:chOff x="3352398" y="3157101"/>
            <a:chExt cx="521781" cy="499376"/>
          </a:xfrm>
        </p:grpSpPr>
        <p:sp>
          <p:nvSpPr>
            <p:cNvPr id="47" name="泪滴形 46"/>
            <p:cNvSpPr/>
            <p:nvPr>
              <p:custDataLst>
                <p:tags r:id="rId5"/>
              </p:custDataLst>
            </p:nvPr>
          </p:nvSpPr>
          <p:spPr>
            <a:xfrm>
              <a:off x="3427351" y="3209649"/>
              <a:ext cx="446828" cy="446828"/>
            </a:xfrm>
            <a:prstGeom prst="teardrop">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endParaRPr>
            </a:p>
          </p:txBody>
        </p:sp>
        <p:sp>
          <p:nvSpPr>
            <p:cNvPr id="48" name="泪滴形 47"/>
            <p:cNvSpPr/>
            <p:nvPr>
              <p:custDataLst>
                <p:tags r:id="rId6"/>
              </p:custDataLst>
            </p:nvPr>
          </p:nvSpPr>
          <p:spPr>
            <a:xfrm>
              <a:off x="3352398" y="3157101"/>
              <a:ext cx="457200" cy="457200"/>
            </a:xfrm>
            <a:prstGeom prst="teardrop">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endParaRPr>
            </a:p>
          </p:txBody>
        </p:sp>
      </p:grpSp>
      <p:sp>
        <p:nvSpPr>
          <p:cNvPr id="49" name="标题 5"/>
          <p:cNvSpPr>
            <a:spLocks noGrp="1"/>
          </p:cNvSpPr>
          <p:nvPr>
            <p:custDataLst>
              <p:tags r:id="rId7"/>
            </p:custDataLst>
          </p:nvPr>
        </p:nvSpPr>
        <p:spPr>
          <a:xfrm>
            <a:off x="3442903" y="2753787"/>
            <a:ext cx="343336" cy="333936"/>
          </a:xfrm>
          <a:prstGeom prst="rect">
            <a:avLst/>
          </a:prstGeom>
        </p:spPr>
        <p:txBody>
          <a:bodyPr vert="horz" lIns="0" tIns="0" rIns="0" bIns="0" rtlCol="0" anchor="ctr" anchorCtr="0">
            <a:normAutofit fontScale="90000" lnSpcReduction="20000"/>
          </a:bodyPr>
          <a:lstStyle>
            <a:lvl1pPr marL="0" marR="0" lvl="0" algn="l" defTabSz="914400" rtl="0" eaLnBrk="1" fontAlgn="auto" latinLnBrk="0" hangingPunct="1">
              <a:lnSpc>
                <a:spcPct val="100000"/>
              </a:lnSpc>
              <a:spcBef>
                <a:spcPct val="0"/>
              </a:spcBef>
              <a:spcAft>
                <a:spcPts val="0"/>
              </a:spcAft>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indent="0" algn="ctr">
              <a:lnSpc>
                <a:spcPct val="150000"/>
              </a:lnSpc>
              <a:spcBef>
                <a:spcPts val="0"/>
              </a:spcBef>
              <a:buFont typeface="Arial" panose="020B0604020202020204" pitchFamily="34" charset="0"/>
            </a:pPr>
            <a:r>
              <a:rPr lang="en-US" altLang="zh-CN" sz="1800" b="1" dirty="0">
                <a:solidFill>
                  <a:schemeClr val="dk1">
                    <a:lumMod val="85000"/>
                    <a:lumOff val="15000"/>
                  </a:schemeClr>
                </a:solidFill>
                <a:latin typeface="微软雅黑" panose="020B0503020204020204" charset="-122"/>
              </a:rPr>
              <a:t>01</a:t>
            </a:r>
            <a:endParaRPr lang="en-US" altLang="zh-CN" sz="1800" b="1" dirty="0">
              <a:solidFill>
                <a:schemeClr val="dk1">
                  <a:lumMod val="85000"/>
                  <a:lumOff val="15000"/>
                </a:schemeClr>
              </a:solidFill>
              <a:latin typeface="微软雅黑" panose="020B0503020204020204" charset="-122"/>
            </a:endParaRPr>
          </a:p>
        </p:txBody>
      </p:sp>
      <p:sp>
        <p:nvSpPr>
          <p:cNvPr id="3" name="文本框 5"/>
          <p:cNvSpPr txBox="1"/>
          <p:nvPr>
            <p:custDataLst>
              <p:tags r:id="rId8"/>
            </p:custDataLst>
          </p:nvPr>
        </p:nvSpPr>
        <p:spPr>
          <a:xfrm>
            <a:off x="3442961" y="4125305"/>
            <a:ext cx="5129075" cy="1593373"/>
          </a:xfrm>
          <a:prstGeom prst="rect">
            <a:avLst/>
          </a:prstGeom>
          <a:noFill/>
        </p:spPr>
        <p:txBody>
          <a:bodyPr vert="horz" wrap="square" lIns="0" tIns="0" rIns="0" bIns="0" rtlCol="0" anchor="t"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lnSpc>
                <a:spcPct val="130000"/>
              </a:lnSpc>
            </a:pPr>
            <a:r>
              <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 完善“两级四会”。继续实施中心周工作例会、月经济运行分析会、季度军民协调会和机场公司周安全生产例会。会议突出调度、分析、安排中心年度重点工作分工方案和机场公司年度挂图作战方案确定的任务和阶段性重点工作，坚持问题导向，研究解决重点工作推进过程中的困难和不足。</a:t>
            </a:r>
            <a:endPar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cxnSp>
        <p:nvCxnSpPr>
          <p:cNvPr id="5" name="直接连接符 4"/>
          <p:cNvCxnSpPr/>
          <p:nvPr>
            <p:custDataLst>
              <p:tags r:id="rId9"/>
            </p:custDataLst>
          </p:nvPr>
        </p:nvCxnSpPr>
        <p:spPr>
          <a:xfrm>
            <a:off x="3198091" y="5796955"/>
            <a:ext cx="5618816"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custDataLst>
              <p:tags r:id="rId10"/>
            </p:custDataLst>
          </p:nvPr>
        </p:nvGrpSpPr>
        <p:grpSpPr>
          <a:xfrm>
            <a:off x="2767033" y="4716220"/>
            <a:ext cx="467461" cy="447388"/>
            <a:chOff x="3352398" y="3157101"/>
            <a:chExt cx="521781" cy="499376"/>
          </a:xfrm>
        </p:grpSpPr>
        <p:sp>
          <p:nvSpPr>
            <p:cNvPr id="9" name="泪滴形 8"/>
            <p:cNvSpPr/>
            <p:nvPr>
              <p:custDataLst>
                <p:tags r:id="rId11"/>
              </p:custDataLst>
            </p:nvPr>
          </p:nvSpPr>
          <p:spPr>
            <a:xfrm>
              <a:off x="3427351" y="3209649"/>
              <a:ext cx="446828" cy="446828"/>
            </a:xfrm>
            <a:prstGeom prst="teardrop">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endParaRPr>
            </a:p>
          </p:txBody>
        </p:sp>
        <p:sp>
          <p:nvSpPr>
            <p:cNvPr id="10" name="泪滴形 9"/>
            <p:cNvSpPr/>
            <p:nvPr>
              <p:custDataLst>
                <p:tags r:id="rId12"/>
              </p:custDataLst>
            </p:nvPr>
          </p:nvSpPr>
          <p:spPr>
            <a:xfrm>
              <a:off x="3352398" y="3157101"/>
              <a:ext cx="457200" cy="457200"/>
            </a:xfrm>
            <a:prstGeom prst="teardrop">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endParaRPr>
            </a:p>
          </p:txBody>
        </p:sp>
      </p:grpSp>
      <p:sp>
        <p:nvSpPr>
          <p:cNvPr id="11" name="标题 5"/>
          <p:cNvSpPr>
            <a:spLocks noGrp="1"/>
          </p:cNvSpPr>
          <p:nvPr>
            <p:custDataLst>
              <p:tags r:id="rId13"/>
            </p:custDataLst>
          </p:nvPr>
        </p:nvSpPr>
        <p:spPr>
          <a:xfrm>
            <a:off x="2833300" y="4735003"/>
            <a:ext cx="343336" cy="333936"/>
          </a:xfrm>
          <a:prstGeom prst="rect">
            <a:avLst/>
          </a:prstGeom>
        </p:spPr>
        <p:txBody>
          <a:bodyPr vert="horz" lIns="0" tIns="0" rIns="0" bIns="0" rtlCol="0" anchor="ctr" anchorCtr="0">
            <a:normAutofit fontScale="90000" lnSpcReduction="20000"/>
          </a:bodyPr>
          <a:lstStyle>
            <a:lvl1pPr marL="0" marR="0" lvl="0" algn="l" defTabSz="914400" rtl="0" eaLnBrk="1" fontAlgn="auto" latinLnBrk="0" hangingPunct="1">
              <a:lnSpc>
                <a:spcPct val="100000"/>
              </a:lnSpc>
              <a:spcBef>
                <a:spcPct val="0"/>
              </a:spcBef>
              <a:spcAft>
                <a:spcPts val="0"/>
              </a:spcAft>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indent="0" algn="ctr">
              <a:lnSpc>
                <a:spcPct val="150000"/>
              </a:lnSpc>
              <a:spcBef>
                <a:spcPts val="0"/>
              </a:spcBef>
              <a:buFont typeface="Arial" panose="020B0604020202020204" pitchFamily="34" charset="0"/>
            </a:pPr>
            <a:r>
              <a:rPr lang="en-US" altLang="zh-CN" sz="1800" b="1" dirty="0">
                <a:solidFill>
                  <a:schemeClr val="dk1">
                    <a:lumMod val="85000"/>
                    <a:lumOff val="15000"/>
                  </a:schemeClr>
                </a:solidFill>
                <a:latin typeface="微软雅黑" panose="020B0503020204020204" charset="-122"/>
              </a:rPr>
              <a:t>02</a:t>
            </a:r>
            <a:endParaRPr lang="en-US" altLang="zh-CN" sz="1800" b="1" dirty="0">
              <a:solidFill>
                <a:schemeClr val="dk1">
                  <a:lumMod val="85000"/>
                  <a:lumOff val="15000"/>
                </a:schemeClr>
              </a:solidFill>
              <a:latin typeface="微软雅黑" panose="020B0503020204020204" charset="-122"/>
            </a:endParaRPr>
          </a:p>
        </p:txBody>
      </p:sp>
    </p:spTree>
    <p:custDataLst>
      <p:tags r:id="rId1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sp>
        <p:nvSpPr>
          <p:cNvPr id="10" name="矩形 9"/>
          <p:cNvSpPr/>
          <p:nvPr>
            <p:custDataLst>
              <p:tags r:id="rId1"/>
            </p:custDataLst>
          </p:nvPr>
        </p:nvSpPr>
        <p:spPr>
          <a:xfrm>
            <a:off x="319378" y="1526650"/>
            <a:ext cx="11553245" cy="4858247"/>
          </a:xfrm>
          <a:prstGeom prst="rect">
            <a:avLst/>
          </a:prstGeom>
          <a:noFill/>
          <a:ln w="6350">
            <a:solidFill>
              <a:schemeClr val="accent1">
                <a:alpha val="2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6" name="矩形 5"/>
          <p:cNvSpPr/>
          <p:nvPr>
            <p:custDataLst>
              <p:tags r:id="rId2"/>
            </p:custDataLst>
          </p:nvPr>
        </p:nvSpPr>
        <p:spPr>
          <a:xfrm>
            <a:off x="604978" y="2130236"/>
            <a:ext cx="5023412" cy="3952512"/>
          </a:xfrm>
          <a:prstGeom prst="rect">
            <a:avLst/>
          </a:prstGeom>
        </p:spPr>
        <p:txBody>
          <a:bodyPr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150000"/>
              </a:lnSpc>
              <a:spcBef>
                <a:spcPts val="0"/>
              </a:spcBef>
              <a:spcAft>
                <a:spcPts val="1000"/>
              </a:spcAft>
              <a:buClr>
                <a:srgbClr val="000000">
                  <a:lumMod val="75000"/>
                  <a:lumOff val="25000"/>
                </a:srgbClr>
              </a:buClr>
              <a:buSzPct val="90000"/>
              <a:buFont typeface="Wingdings" panose="05000000000000000000" pitchFamily="2" charset="2"/>
              <a:buChar char="n"/>
            </a:pPr>
            <a:r>
              <a:rPr kumimoji="0" lang="zh-CN" altLang="en-US" sz="1400" b="0" i="0" u="none" strike="noStrike" kern="1200" cap="none" spc="150" normalizeH="0" baseline="0" noProof="0">
                <a:ln>
                  <a:noFill/>
                </a:ln>
                <a:solidFill>
                  <a:schemeClr val="dk1">
                    <a:lumMod val="65000"/>
                    <a:lumOff val="35000"/>
                  </a:schemeClr>
                </a:solidFill>
                <a:effectLst/>
                <a:uLnTx/>
                <a:uFillTx/>
                <a:latin typeface="微软雅黑" panose="020B0503020204020204" charset="-122"/>
                <a:ea typeface="微软雅黑" panose="020B0503020204020204" charset="-122"/>
                <a:cs typeface="微软雅黑" panose="020B0503020204020204" charset="-122"/>
              </a:rPr>
              <a:t> 完善责任体系。对重点工作的办理和进度的反馈报告，实行联络员制度。综合科分管领导和综合科负责人是综合性工作的督导、调度和进度反馈报告的责任主体，每周五向市委、市政府“两办”或督查室以及有关上级部门上报工作的进度；业务科室分管领导和业务科室负责人是单项工作的督导、调度和进度反馈报告的责任主体，按照要求向调度部门反馈报告进展情况或完成情况；所有对外报送台账、报表、资料、材料和对外发布的信息需报请中心主要负责人审定。机场公司要分别明确一名综合性工作分管负责人和联络员，具体负责公司上报资料的修改完善和汇总把关。</a:t>
            </a:r>
            <a:endParaRPr kumimoji="0" lang="zh-CN" altLang="en-US" sz="1400" b="0" i="0" u="none" strike="noStrike" kern="1200" cap="none" spc="150" normalizeH="0" baseline="0" noProof="0">
              <a:ln>
                <a:noFill/>
              </a:ln>
              <a:solidFill>
                <a:schemeClr val="dk1">
                  <a:lumMod val="65000"/>
                  <a:lumOff val="35000"/>
                </a:schemeClr>
              </a:solidFill>
              <a:effectLst/>
              <a:uLnTx/>
              <a:uFillTx/>
              <a:latin typeface="微软雅黑" panose="020B0503020204020204" charset="-122"/>
              <a:ea typeface="微软雅黑" panose="020B0503020204020204" charset="-122"/>
              <a:cs typeface="微软雅黑" panose="020B0503020204020204" charset="-122"/>
            </a:endParaRPr>
          </a:p>
        </p:txBody>
      </p:sp>
      <p:cxnSp>
        <p:nvCxnSpPr>
          <p:cNvPr id="12" name="直接连接符 11"/>
          <p:cNvCxnSpPr/>
          <p:nvPr>
            <p:custDataLst>
              <p:tags r:id="rId3"/>
            </p:custDataLst>
          </p:nvPr>
        </p:nvCxnSpPr>
        <p:spPr>
          <a:xfrm>
            <a:off x="6096000" y="1789043"/>
            <a:ext cx="0" cy="4293705"/>
          </a:xfrm>
          <a:prstGeom prst="line">
            <a:avLst/>
          </a:prstGeom>
          <a:ln w="6350" cmpd="sng">
            <a:solidFill>
              <a:schemeClr val="accent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3" name="矩形 2"/>
          <p:cNvSpPr/>
          <p:nvPr>
            <p:custDataLst>
              <p:tags r:id="rId4"/>
            </p:custDataLst>
          </p:nvPr>
        </p:nvSpPr>
        <p:spPr>
          <a:xfrm>
            <a:off x="6601460" y="2095572"/>
            <a:ext cx="5023485" cy="3952240"/>
          </a:xfrm>
          <a:prstGeom prst="rect">
            <a:avLst/>
          </a:prstGeom>
          <a:ln>
            <a:noFill/>
          </a:ln>
        </p:spPr>
        <p:txBody>
          <a:bodyPr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150000"/>
              </a:lnSpc>
              <a:spcBef>
                <a:spcPts val="0"/>
              </a:spcBef>
              <a:spcAft>
                <a:spcPts val="1000"/>
              </a:spcAft>
              <a:buClr>
                <a:srgbClr val="000000">
                  <a:lumMod val="75000"/>
                  <a:lumOff val="25000"/>
                </a:srgbClr>
              </a:buClr>
              <a:buSzPct val="90000"/>
              <a:buFont typeface="Wingdings" panose="05000000000000000000" pitchFamily="2" charset="2"/>
              <a:buChar char="n"/>
            </a:pPr>
            <a:r>
              <a:rPr kumimoji="0" lang="zh-CN" altLang="en-US" sz="1400" b="0" i="0" u="none" strike="noStrike" kern="1200" cap="none" spc="150" normalizeH="0" baseline="0" noProof="0">
                <a:ln>
                  <a:noFill/>
                </a:ln>
                <a:solidFill>
                  <a:schemeClr val="dk1">
                    <a:lumMod val="65000"/>
                    <a:lumOff val="35000"/>
                  </a:schemeClr>
                </a:solidFill>
                <a:effectLst/>
                <a:uLnTx/>
                <a:uFillTx/>
                <a:latin typeface="微软雅黑" panose="020B0503020204020204" charset="-122"/>
                <a:ea typeface="微软雅黑" panose="020B0503020204020204" charset="-122"/>
                <a:cs typeface="微软雅黑" panose="020B0503020204020204" charset="-122"/>
              </a:rPr>
              <a:t> 强化工作流程。对重点工作的办理和进度的反馈报告，实行工作流程制度。</a:t>
            </a:r>
            <a:endParaRPr kumimoji="0" lang="zh-CN" altLang="en-US" sz="1400" b="0" i="0" u="none" strike="noStrike" kern="1200" cap="none" spc="150" normalizeH="0" baseline="0" noProof="0">
              <a:ln>
                <a:noFill/>
              </a:ln>
              <a:solidFill>
                <a:schemeClr val="dk1">
                  <a:lumMod val="65000"/>
                  <a:lumOff val="35000"/>
                </a:schemeClr>
              </a:solidFill>
              <a:effectLst/>
              <a:uLnTx/>
              <a:uFillTx/>
              <a:latin typeface="微软雅黑" panose="020B0503020204020204" charset="-122"/>
              <a:ea typeface="微软雅黑" panose="020B0503020204020204" charset="-122"/>
              <a:cs typeface="微软雅黑" panose="020B0503020204020204" charset="-122"/>
            </a:endParaRPr>
          </a:p>
        </p:txBody>
      </p:sp>
    </p:spTree>
    <p:custDataLst>
      <p:tags r:id="rId5"/>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ea typeface="微软雅黑" panose="020B0503020204020204" charset="-122"/>
              <a:sym typeface="+mn-ea"/>
            </a:endParaRPr>
          </a:p>
        </p:txBody>
      </p:sp>
      <p:sp>
        <p:nvSpPr>
          <p:cNvPr id="45" name="文本框 5"/>
          <p:cNvSpPr txBox="1"/>
          <p:nvPr>
            <p:custDataLst>
              <p:tags r:id="rId2"/>
            </p:custDataLst>
          </p:nvPr>
        </p:nvSpPr>
        <p:spPr>
          <a:xfrm>
            <a:off x="4052564" y="2144090"/>
            <a:ext cx="5129075" cy="1593373"/>
          </a:xfrm>
          <a:prstGeom prst="rect">
            <a:avLst/>
          </a:prstGeom>
          <a:noFill/>
        </p:spPr>
        <p:txBody>
          <a:bodyPr vert="horz" wrap="square" lIns="0" tIns="0" rIns="0" bIns="0" rtlCol="0" anchor="t" anchorCtr="0">
            <a:normAutofit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lnSpc>
                <a:spcPct val="130000"/>
              </a:lnSpc>
            </a:pPr>
            <a:r>
              <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综合性工作：接办或确定→综合科根据工作内容核对分类→根据主要领导和分管领导意见交办机场公司和中心有关科室→机场公司和中心有关科室具体承办→综合科牵头定期调度汇总进展或完成情况→中心和机场公司业务分管领导把关→综合科分管领导审核→中心主要领导审定→上报上级机关并向中心承办科室和机场公司反馈。</a:t>
            </a:r>
            <a:endPar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cxnSp>
        <p:nvCxnSpPr>
          <p:cNvPr id="46" name="直接连接符 45"/>
          <p:cNvCxnSpPr/>
          <p:nvPr>
            <p:custDataLst>
              <p:tags r:id="rId3"/>
            </p:custDataLst>
          </p:nvPr>
        </p:nvCxnSpPr>
        <p:spPr>
          <a:xfrm>
            <a:off x="3807694" y="3815740"/>
            <a:ext cx="5618816"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 name="组合 1"/>
          <p:cNvGrpSpPr/>
          <p:nvPr>
            <p:custDataLst>
              <p:tags r:id="rId4"/>
            </p:custDataLst>
          </p:nvPr>
        </p:nvGrpSpPr>
        <p:grpSpPr>
          <a:xfrm>
            <a:off x="3376636" y="2735004"/>
            <a:ext cx="467461" cy="447388"/>
            <a:chOff x="3352398" y="3157101"/>
            <a:chExt cx="521781" cy="499376"/>
          </a:xfrm>
        </p:grpSpPr>
        <p:sp>
          <p:nvSpPr>
            <p:cNvPr id="47" name="泪滴形 46"/>
            <p:cNvSpPr/>
            <p:nvPr>
              <p:custDataLst>
                <p:tags r:id="rId5"/>
              </p:custDataLst>
            </p:nvPr>
          </p:nvSpPr>
          <p:spPr>
            <a:xfrm>
              <a:off x="3427351" y="3209649"/>
              <a:ext cx="446828" cy="446828"/>
            </a:xfrm>
            <a:prstGeom prst="teardrop">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endParaRPr>
            </a:p>
          </p:txBody>
        </p:sp>
        <p:sp>
          <p:nvSpPr>
            <p:cNvPr id="48" name="泪滴形 47"/>
            <p:cNvSpPr/>
            <p:nvPr>
              <p:custDataLst>
                <p:tags r:id="rId6"/>
              </p:custDataLst>
            </p:nvPr>
          </p:nvSpPr>
          <p:spPr>
            <a:xfrm>
              <a:off x="3352398" y="3157101"/>
              <a:ext cx="457200" cy="457200"/>
            </a:xfrm>
            <a:prstGeom prst="teardrop">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endParaRPr>
            </a:p>
          </p:txBody>
        </p:sp>
      </p:grpSp>
      <p:sp>
        <p:nvSpPr>
          <p:cNvPr id="49" name="标题 5"/>
          <p:cNvSpPr>
            <a:spLocks noGrp="1"/>
          </p:cNvSpPr>
          <p:nvPr>
            <p:custDataLst>
              <p:tags r:id="rId7"/>
            </p:custDataLst>
          </p:nvPr>
        </p:nvSpPr>
        <p:spPr>
          <a:xfrm>
            <a:off x="3442903" y="2753787"/>
            <a:ext cx="343336" cy="333936"/>
          </a:xfrm>
          <a:prstGeom prst="rect">
            <a:avLst/>
          </a:prstGeom>
        </p:spPr>
        <p:txBody>
          <a:bodyPr vert="horz" lIns="0" tIns="0" rIns="0" bIns="0" rtlCol="0" anchor="ctr" anchorCtr="0">
            <a:normAutofit fontScale="90000" lnSpcReduction="20000"/>
          </a:bodyPr>
          <a:lstStyle>
            <a:lvl1pPr marL="0" marR="0" lvl="0" algn="l" defTabSz="914400" rtl="0" eaLnBrk="1" fontAlgn="auto" latinLnBrk="0" hangingPunct="1">
              <a:lnSpc>
                <a:spcPct val="100000"/>
              </a:lnSpc>
              <a:spcBef>
                <a:spcPct val="0"/>
              </a:spcBef>
              <a:spcAft>
                <a:spcPts val="0"/>
              </a:spcAft>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indent="0" algn="ctr">
              <a:lnSpc>
                <a:spcPct val="150000"/>
              </a:lnSpc>
              <a:spcBef>
                <a:spcPts val="0"/>
              </a:spcBef>
              <a:buFont typeface="Arial" panose="020B0604020202020204" pitchFamily="34" charset="0"/>
            </a:pPr>
            <a:r>
              <a:rPr lang="en-US" altLang="zh-CN" sz="1800" b="1" dirty="0">
                <a:solidFill>
                  <a:schemeClr val="dk1">
                    <a:lumMod val="85000"/>
                    <a:lumOff val="15000"/>
                  </a:schemeClr>
                </a:solidFill>
                <a:latin typeface="微软雅黑" panose="020B0503020204020204" charset="-122"/>
              </a:rPr>
              <a:t>01</a:t>
            </a:r>
            <a:endParaRPr lang="en-US" altLang="zh-CN" sz="1800" b="1" dirty="0">
              <a:solidFill>
                <a:schemeClr val="dk1">
                  <a:lumMod val="85000"/>
                  <a:lumOff val="15000"/>
                </a:schemeClr>
              </a:solidFill>
              <a:latin typeface="微软雅黑" panose="020B0503020204020204" charset="-122"/>
            </a:endParaRPr>
          </a:p>
        </p:txBody>
      </p:sp>
      <p:sp>
        <p:nvSpPr>
          <p:cNvPr id="3" name="文本框 5"/>
          <p:cNvSpPr txBox="1"/>
          <p:nvPr>
            <p:custDataLst>
              <p:tags r:id="rId8"/>
            </p:custDataLst>
          </p:nvPr>
        </p:nvSpPr>
        <p:spPr>
          <a:xfrm>
            <a:off x="3442961" y="4125305"/>
            <a:ext cx="5129075" cy="1593373"/>
          </a:xfrm>
          <a:prstGeom prst="rect">
            <a:avLst/>
          </a:prstGeom>
          <a:noFill/>
        </p:spPr>
        <p:txBody>
          <a:bodyPr vert="horz" wrap="square" lIns="0" tIns="0" rIns="0" bIns="0" rtlCol="0" anchor="t"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lnSpc>
                <a:spcPct val="130000"/>
              </a:lnSpc>
            </a:pPr>
            <a:r>
              <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单项工作：接办或确定→综合科根据工作内容核对分类→根据主要领导和分管领导意见交办机场公司和中心有关科室→机场公司和中心有关科室具体承办→中心和机场公司业务分管领导把关→中心主要领导审定→由中心业务承办科室上报上级机关并向机场公司反馈。</a:t>
            </a:r>
            <a:endPar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cxnSp>
        <p:nvCxnSpPr>
          <p:cNvPr id="5" name="直接连接符 4"/>
          <p:cNvCxnSpPr/>
          <p:nvPr>
            <p:custDataLst>
              <p:tags r:id="rId9"/>
            </p:custDataLst>
          </p:nvPr>
        </p:nvCxnSpPr>
        <p:spPr>
          <a:xfrm>
            <a:off x="3198091" y="5796955"/>
            <a:ext cx="5618816"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custDataLst>
              <p:tags r:id="rId10"/>
            </p:custDataLst>
          </p:nvPr>
        </p:nvGrpSpPr>
        <p:grpSpPr>
          <a:xfrm>
            <a:off x="2767033" y="4716220"/>
            <a:ext cx="467461" cy="447388"/>
            <a:chOff x="3352398" y="3157101"/>
            <a:chExt cx="521781" cy="499376"/>
          </a:xfrm>
        </p:grpSpPr>
        <p:sp>
          <p:nvSpPr>
            <p:cNvPr id="9" name="泪滴形 8"/>
            <p:cNvSpPr/>
            <p:nvPr>
              <p:custDataLst>
                <p:tags r:id="rId11"/>
              </p:custDataLst>
            </p:nvPr>
          </p:nvSpPr>
          <p:spPr>
            <a:xfrm>
              <a:off x="3427351" y="3209649"/>
              <a:ext cx="446828" cy="446828"/>
            </a:xfrm>
            <a:prstGeom prst="teardrop">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endParaRPr>
            </a:p>
          </p:txBody>
        </p:sp>
        <p:sp>
          <p:nvSpPr>
            <p:cNvPr id="10" name="泪滴形 9"/>
            <p:cNvSpPr/>
            <p:nvPr>
              <p:custDataLst>
                <p:tags r:id="rId12"/>
              </p:custDataLst>
            </p:nvPr>
          </p:nvSpPr>
          <p:spPr>
            <a:xfrm>
              <a:off x="3352398" y="3157101"/>
              <a:ext cx="457200" cy="457200"/>
            </a:xfrm>
            <a:prstGeom prst="teardrop">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endParaRPr>
            </a:p>
          </p:txBody>
        </p:sp>
      </p:grpSp>
      <p:sp>
        <p:nvSpPr>
          <p:cNvPr id="11" name="标题 5"/>
          <p:cNvSpPr>
            <a:spLocks noGrp="1"/>
          </p:cNvSpPr>
          <p:nvPr>
            <p:custDataLst>
              <p:tags r:id="rId13"/>
            </p:custDataLst>
          </p:nvPr>
        </p:nvSpPr>
        <p:spPr>
          <a:xfrm>
            <a:off x="2833300" y="4735003"/>
            <a:ext cx="343336" cy="333936"/>
          </a:xfrm>
          <a:prstGeom prst="rect">
            <a:avLst/>
          </a:prstGeom>
        </p:spPr>
        <p:txBody>
          <a:bodyPr vert="horz" lIns="0" tIns="0" rIns="0" bIns="0" rtlCol="0" anchor="ctr" anchorCtr="0">
            <a:normAutofit fontScale="90000" lnSpcReduction="20000"/>
          </a:bodyPr>
          <a:lstStyle>
            <a:lvl1pPr marL="0" marR="0" lvl="0" algn="l" defTabSz="914400" rtl="0" eaLnBrk="1" fontAlgn="auto" latinLnBrk="0" hangingPunct="1">
              <a:lnSpc>
                <a:spcPct val="100000"/>
              </a:lnSpc>
              <a:spcBef>
                <a:spcPct val="0"/>
              </a:spcBef>
              <a:spcAft>
                <a:spcPts val="0"/>
              </a:spcAft>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indent="0" algn="ctr">
              <a:lnSpc>
                <a:spcPct val="150000"/>
              </a:lnSpc>
              <a:spcBef>
                <a:spcPts val="0"/>
              </a:spcBef>
              <a:buFont typeface="Arial" panose="020B0604020202020204" pitchFamily="34" charset="0"/>
            </a:pPr>
            <a:r>
              <a:rPr lang="en-US" altLang="zh-CN" sz="1800" b="1" dirty="0">
                <a:solidFill>
                  <a:schemeClr val="dk1">
                    <a:lumMod val="85000"/>
                    <a:lumOff val="15000"/>
                  </a:schemeClr>
                </a:solidFill>
                <a:latin typeface="微软雅黑" panose="020B0503020204020204" charset="-122"/>
              </a:rPr>
              <a:t>02</a:t>
            </a:r>
            <a:endParaRPr lang="en-US" altLang="zh-CN" sz="1800" b="1" dirty="0">
              <a:solidFill>
                <a:schemeClr val="dk1">
                  <a:lumMod val="85000"/>
                  <a:lumOff val="15000"/>
                </a:schemeClr>
              </a:solidFill>
              <a:latin typeface="微软雅黑" panose="020B0503020204020204" charset="-122"/>
            </a:endParaRPr>
          </a:p>
        </p:txBody>
      </p:sp>
    </p:spTree>
    <p:custDataLst>
      <p:tags r:id="rId14"/>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p>
            <a:r>
              <a:rPr lang="zh-CN" altLang="en-US" dirty="0">
                <a:latin typeface="Arial" panose="020B0604020202020204" pitchFamily="34" charset="0"/>
              </a:rPr>
              <a:t>感谢聆听</a:t>
            </a:r>
            <a:endParaRPr lang="zh-CN" altLang="en-US" dirty="0">
              <a:latin typeface="Arial" panose="020B0604020202020204" pitchFamily="34" charset="0"/>
            </a:endParaRPr>
          </a:p>
        </p:txBody>
      </p:sp>
    </p:spTree>
    <p:custDataLst>
      <p:tags r:id="rId2"/>
    </p:custDataLst>
  </p:cSld>
  <p:clrMapOvr>
    <a:masterClrMapping/>
  </p:clrMapOvr>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3.xml><?xml version="1.0" encoding="utf-8"?>
<p:tagLst xmlns:p="http://schemas.openxmlformats.org/presentationml/2006/main">
  <p:tag name="KSO_WM_TEMPLATE_THUMBS_INDEX" val="1、4、7、9、12、13、14、17、18、19、25、28、33、36、38、40、43、46、51"/>
  <p:tag name="KSO_WM_TEMPLATE_SUBCATEGORY" val="17"/>
  <p:tag name="KSO_WM_TEMPLATE_MASTER_TYPE" val="1"/>
  <p:tag name="KSO_WM_TEMPLATE_COLOR_TYPE" val="1"/>
  <p:tag name="KSO_WM_TAG_VERSION" val="1.0"/>
  <p:tag name="KSO_WM_BEAUTIFY_FLAG" val="#wm#"/>
  <p:tag name="KSO_WM_TEMPLATE_CATEGORY" val="custom"/>
  <p:tag name="KSO_WM_TEMPLATE_INDEX" val="20202990"/>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7.xml><?xml version="1.0" encoding="utf-8"?>
<p:tagLst xmlns:p="http://schemas.openxmlformats.org/presentationml/2006/main">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custom20202990_1*a*1"/>
  <p:tag name="KSO_WM_TEMPLATE_CATEGORY" val="custom"/>
  <p:tag name="KSO_WM_TEMPLATE_INDEX" val="20202990"/>
  <p:tag name="KSO_WM_UNIT_LAYERLEVEL" val="1"/>
  <p:tag name="KSO_WM_TAG_VERSION" val="1.0"/>
  <p:tag name="KSO_WM_BEAUTIFY_FLAG" val="#wm#"/>
  <p:tag name="KSO_WM_UNIT_PRESET_TEXT" val="空白演示"/>
  <p:tag name="KSO_WM_UNIT_TEXT_FILL_FORE_SCHEMECOLOR_INDEX_BRIGHTNESS" val="0.15"/>
  <p:tag name="KSO_WM_UNIT_TEXT_FILL_FORE_SCHEMECOLOR_INDEX" val="13"/>
  <p:tag name="KSO_WM_UNIT_TEXT_FILL_TYPE" val="1"/>
</p:tagLst>
</file>

<file path=ppt/tags/tag108.xml><?xml version="1.0" encoding="utf-8"?>
<p:tagLst xmlns:p="http://schemas.openxmlformats.org/presentationml/2006/main">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custom20202990_1*a*1"/>
  <p:tag name="KSO_WM_TEMPLATE_CATEGORY" val="custom"/>
  <p:tag name="KSO_WM_TEMPLATE_INDEX" val="20202990"/>
  <p:tag name="KSO_WM_UNIT_LAYERLEVEL" val="1"/>
  <p:tag name="KSO_WM_TAG_VERSION" val="1.0"/>
  <p:tag name="KSO_WM_BEAUTIFY_FLAG" val="#wm#"/>
  <p:tag name="KSO_WM_UNIT_PRESET_TEXT" val="空白演示"/>
  <p:tag name="KSO_WM_UNIT_TEXT_FILL_FORE_SCHEMECOLOR_INDEX_BRIGHTNESS" val="0.15"/>
  <p:tag name="KSO_WM_UNIT_TEXT_FILL_FORE_SCHEMECOLOR_INDEX" val="13"/>
  <p:tag name="KSO_WM_UNIT_TEXT_FILL_TYPE" val="1"/>
</p:tagLst>
</file>

<file path=ppt/tags/tag109.xml><?xml version="1.0" encoding="utf-8"?>
<p:tagLst xmlns:p="http://schemas.openxmlformats.org/presentationml/2006/main">
  <p:tag name="KSO_WM_TEMPLATE_THUMBS_INDEX" val="1、4、7、9、12、13、14、17、18、19、25、28、33、36、38、40、43、46、51"/>
  <p:tag name="KSO_WM_SLIDE_ID" val="custom20202990_1"/>
  <p:tag name="KSO_WM_TEMPLATE_SUBCATEGORY" val="17"/>
  <p:tag name="KSO_WM_TEMPLATE_MASTER_TYPE" val="1"/>
  <p:tag name="KSO_WM_TEMPLATE_COLOR_TYPE" val="1"/>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202990"/>
  <p:tag name="KSO_WM_SLIDE_LAYOUT" val="a_b"/>
  <p:tag name="KSO_WM_SLIDE_LAYOUT_CNT" val="1_3"/>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3667_1*i*1"/>
  <p:tag name="KSO_WM_TEMPLATE_CATEGORY" val="diagram"/>
  <p:tag name="KSO_WM_TEMPLATE_INDEX" val="20203667"/>
  <p:tag name="KSO_WM_UNIT_LAYERLEVEL" val="1"/>
  <p:tag name="KSO_WM_TAG_VERSION" val="1.0"/>
  <p:tag name="KSO_WM_BEAUTIFY_FLAG" val="#wm#"/>
  <p:tag name="KSO_WM_UNIT_FILL_FORE_SCHEMECOLOR_INDEX_BRIGHTNESS" val="0"/>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3667_1*i*2"/>
  <p:tag name="KSO_WM_TEMPLATE_CATEGORY" val="diagram"/>
  <p:tag name="KSO_WM_TEMPLATE_INDEX" val="20203667"/>
  <p:tag name="KSO_WM_UNIT_LAYERLEVEL" val="1"/>
  <p:tag name="KSO_WM_TAG_VERSION" val="1.0"/>
  <p:tag name="KSO_WM_BEAUTIFY_FLAG" val="#wm#"/>
  <p:tag name="KSO_WM_UNIT_FILL_FORE_SCHEMECOLOR_INDEX_BRIGHTNESS" val="0"/>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3667_1*i*3"/>
  <p:tag name="KSO_WM_TEMPLATE_CATEGORY" val="diagram"/>
  <p:tag name="KSO_WM_TEMPLATE_INDEX" val="20203667"/>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113.xml><?xml version="1.0" encoding="utf-8"?>
<p:tagLst xmlns:p="http://schemas.openxmlformats.org/presentationml/2006/main">
  <p:tag name="KSO_WM_UNIT_ISCONTENTSTITLE" val="0"/>
  <p:tag name="KSO_WM_UNIT_NOCLEAR" val="0"/>
  <p:tag name="KSO_WM_UNIT_VALUE" val="12"/>
  <p:tag name="KSO_WM_UNIT_HIGHLIGHT" val="0"/>
  <p:tag name="KSO_WM_UNIT_COMPATIBLE" val="0"/>
  <p:tag name="KSO_WM_UNIT_DIAGRAM_ISNUMVISUAL" val="0"/>
  <p:tag name="KSO_WM_UNIT_DIAGRAM_ISREFERUNIT" val="0"/>
  <p:tag name="KSO_WM_UNIT_TYPE" val="a"/>
  <p:tag name="KSO_WM_UNIT_INDEX" val="1"/>
  <p:tag name="KSO_WM_UNIT_ID" val="diagram20203667_1*a*1"/>
  <p:tag name="KSO_WM_TEMPLATE_CATEGORY" val="diagram"/>
  <p:tag name="KSO_WM_TEMPLATE_INDEX" val="20203667"/>
  <p:tag name="KSO_WM_UNIT_LAYERLEVEL" val="1"/>
  <p:tag name="KSO_WM_TAG_VERSION" val="1.0"/>
  <p:tag name="KSO_WM_BEAUTIFY_FLAG" val="#wm#"/>
  <p:tag name="KSO_WM_UNIT_PRESET_TEXT" val="单击此处添加大标题内容"/>
  <p:tag name="KSO_WM_UNIT_TEXT_FILL_FORE_SCHEMECOLOR_INDEX_BRIGHTNESS" val="0"/>
  <p:tag name="KSO_WM_UNIT_TEXT_FILL_FORE_SCHEMECOLOR_INDEX" val="14"/>
  <p:tag name="KSO_WM_UNIT_TEXT_FILL_TYPE" val="1"/>
</p:tagLst>
</file>

<file path=ppt/tags/tag114.xml><?xml version="1.0" encoding="utf-8"?>
<p:tagLst xmlns:p="http://schemas.openxmlformats.org/presentationml/2006/main">
  <p:tag name="KSO_WM_UNIT_NOCLEAR" val="0"/>
  <p:tag name="KSO_WM_UNIT_VALUE" val="1144"/>
  <p:tag name="KSO_WM_UNIT_HIGHLIGHT" val="0"/>
  <p:tag name="KSO_WM_UNIT_COMPATIBLE" val="0"/>
  <p:tag name="KSO_WM_UNIT_DIAGRAM_ISNUMVISUAL" val="0"/>
  <p:tag name="KSO_WM_UNIT_DIAGRAM_ISREFERUNIT" val="0"/>
  <p:tag name="KSO_WM_UNIT_TYPE" val="f"/>
  <p:tag name="KSO_WM_UNIT_INDEX" val="1"/>
  <p:tag name="KSO_WM_UNIT_ID" val="diagram20203667_1*f*1"/>
  <p:tag name="KSO_WM_TEMPLATE_CATEGORY" val="diagram"/>
  <p:tag name="KSO_WM_TEMPLATE_INDEX" val="20203667"/>
  <p:tag name="KSO_WM_UNIT_LAYERLEVEL" val="1"/>
  <p:tag name="KSO_WM_TAG_VERSION" val="1.0"/>
  <p:tag name="KSO_WM_BEAUTIFY_FLAG" val="#wm#"/>
  <p:tag name="KSO_WM_UNIT_PRESET_TEXT" val="点击此处添加正文，文字是您思想的提炼，为了演示发布的良好效果，请言简意赅的阐述您的观点。&#13;您的正文已经经简明扼要，字字珠玑，但信息却千丝万缕、错综复杂，需要用更多的文字来表述；但请您尽可能提炼思想的精髓，否则容易造成观者的阅读压力，适得其反。&#13;正如我们都希望改变世界，希望给别人带去光明，但更多时候我们只需要播下一颗种子，自然有微风吹拂，雨露滋养。恰如其分的表达观点，往往事半功倍。&#13;当您的正文内容到达这个限度时，或许已经不纯粹作用于演示，极大可能运用于阅读领域；无论是传播观点、知识分享还是汇报工作，内容的详尽固然重要，但请一定注意信息框架的清晰，这样才能使内容层次分明，页面简洁易读。&#13;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
  <p:tag name="KSO_WM_UNIT_TEXT_FILL_FORE_SCHEMECOLOR_INDEX_BRIGHTNESS" val="0.05"/>
  <p:tag name="KSO_WM_UNIT_TEXT_FILL_FORE_SCHEMECOLOR_INDEX" val="13"/>
  <p:tag name="KSO_WM_UNIT_TEXT_FILL_TYPE" val="1"/>
</p:tagLst>
</file>

<file path=ppt/tags/tag115.xml><?xml version="1.0" encoding="utf-8"?>
<p:tagLst xmlns:p="http://schemas.openxmlformats.org/presentationml/2006/main">
  <p:tag name="KSO_WM_SLIDE_ID" val="diagram20203667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59*540"/>
  <p:tag name="KSO_WM_SLIDE_POSITION" val="0*0"/>
  <p:tag name="KSO_WM_TAG_VERSION" val="1.0"/>
  <p:tag name="KSO_WM_BEAUTIFY_FLAG" val="#wm#"/>
  <p:tag name="KSO_WM_TEMPLATE_CATEGORY" val="diagram"/>
  <p:tag name="KSO_WM_TEMPLATE_INDEX" val="20203667"/>
  <p:tag name="KSO_WM_SLIDE_LAYOUT" val="a_f"/>
  <p:tag name="KSO_WM_SLIDE_LAYOUT_CNT" val="1_1"/>
  <p:tag name="KSO_WM_SLIDE_BK_DARK_LIGHT" val="2"/>
  <p:tag name="KSO_WM_SLIDE_BACKGROUND_TYPE" val="general"/>
</p:tagLst>
</file>

<file path=ppt/tags/tag11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17.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205832_1*m_h_f*1_1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205832_1*m_h_i*1_1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5"/>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05832_1*m_h_i*1_1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5"/>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1_3"/>
  <p:tag name="KSO_WM_UNIT_ID" val="diagram20205832_1*m_h_i*1_1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21.xml><?xml version="1.0" encoding="utf-8"?>
<p:tagLst xmlns:p="http://schemas.openxmlformats.org/presentationml/2006/main">
  <p:tag name="KSO_WM_UNIT_SUBTYPE" val="a"/>
  <p:tag name="KSO_WM_UNIT_PRESET_TEXT" val="单点击此处添加正文，文字是您思想的提炼，为了演示发布的良好效果，请您尽可能提炼思想的精髓，然后简单的阐述您的观点。如果您的内容确实非常重要又难以精简，也请使用分段处理，对内容进行简单的梳理和提炼，这样会使逻辑框架相对清晰。请您尽可能提炼思想的精髓，否则容易造成观者的阅读压力，适得其反。&#13;单点击此处添加正文，文字是您思想的提炼，为了演示发布的良好效果，请您尽可能提炼思想的精髓，然后简单的阐述您的观点。"/>
  <p:tag name="KSO_WM_UNIT_NOCLEAR" val="0"/>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205832_1*m_h_f*1_2_1"/>
  <p:tag name="KSO_WM_TEMPLATE_CATEGORY" val="diagram"/>
  <p:tag name="KSO_WM_TEMPLATE_INDEX" val="20205832"/>
  <p:tag name="KSO_WM_UNIT_LAYERLEVEL" val="1_1_1"/>
  <p:tag name="KSO_WM_TAG_VERSION" val="1.0"/>
  <p:tag name="KSO_WM_BEAUTIFY_FLAG" val="#wm#"/>
  <p:tag name="KSO_WM_UNIT_TEXT_FILL_FORE_SCHEMECOLOR_INDEX_BRIGHTNESS" val="0.15"/>
  <p:tag name="KSO_WM_UNIT_TEXT_FILL_FORE_SCHEMECOLOR_INDEX" val="13"/>
  <p:tag name="KSO_WM_UNIT_TEXT_FILL_TYPE" val="1"/>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05832_1*m_h_i*1_2_1"/>
  <p:tag name="KSO_WM_TEMPLATE_CATEGORY" val="diagram"/>
  <p:tag name="KSO_WM_TEMPLATE_INDEX" val="20205832"/>
  <p:tag name="KSO_WM_UNIT_LAYERLEVEL" val="1_1_1"/>
  <p:tag name="KSO_WM_TAG_VERSION" val="1.0"/>
  <p:tag name="KSO_WM_BEAUTIFY_FLAG" val="#wm#"/>
  <p:tag name="KSO_WM_UNIT_FILL_FORE_SCHEMECOLOR_INDEX_1_BRIGHTNESS" val="0"/>
  <p:tag name="KSO_WM_UNIT_FILL_FORE_SCHEMECOLOR_INDEX_1" val="14"/>
  <p:tag name="KSO_WM_UNIT_FILL_FORE_SCHEMECOLOR_INDEX_1_POS" val="0"/>
  <p:tag name="KSO_WM_UNIT_FILL_FORE_SCHEMECOLOR_INDEX_1_TRANS" val="1"/>
  <p:tag name="KSO_WM_UNIT_FILL_FORE_SCHEMECOLOR_INDEX_2_BRIGHTNESS" val="0"/>
  <p:tag name="KSO_WM_UNIT_FILL_FORE_SCHEMECOLOR_INDEX_2" val="6"/>
  <p:tag name="KSO_WM_UNIT_FILL_FORE_SCHEMECOLOR_INDEX_2_POS" val="1"/>
  <p:tag name="KSO_WM_UNIT_FILL_FORE_SCHEMECOLOR_INDEX_2_TRANS" val="0"/>
  <p:tag name="KSO_WM_UNIT_FILL_GRADIENT_TYPE" val="0"/>
  <p:tag name="KSO_WM_UNIT_FILL_GRADIENT_ANGLE" val="270"/>
  <p:tag name="KSO_WM_UNIT_FILL_GRADIENT_Direction" val="6"/>
  <p:tag name="KSO_WM_UNIT_FILL_TYPE" val="3"/>
  <p:tag name="KSO_WM_UNIT_TEXT_FILL_FORE_SCHEMECOLOR_INDEX_BRIGHTNESS" val="0"/>
  <p:tag name="KSO_WM_UNIT_TEXT_FILL_FORE_SCHEMECOLOR_INDEX" val="2"/>
  <p:tag name="KSO_WM_UNIT_TEXT_FILL_TYPE" val="1"/>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05832_1*m_h_i*1_2_2"/>
  <p:tag name="KSO_WM_TEMPLATE_CATEGORY" val="diagram"/>
  <p:tag name="KSO_WM_TEMPLATE_INDEX" val="20205832"/>
  <p:tag name="KSO_WM_UNIT_LAYERLEVEL" val="1_1_1"/>
  <p:tag name="KSO_WM_TAG_VERSION" val="1.0"/>
  <p:tag name="KSO_WM_BEAUTIFY_FLAG" val="#wm#"/>
  <p:tag name="KSO_WM_UNIT_FILL_FORE_SCHEMECOLOR_INDEX_BRIGHTNESS" val="0"/>
  <p:tag name="KSO_WM_UNIT_FILL_FORE_SCHEMECOLOR_INDEX" val="6"/>
  <p:tag name="KSO_WM_UNIT_FILL_TYPE" val="1"/>
  <p:tag name="KSO_WM_UNIT_SHADOW_SCHEMECOLOR_INDEX_BRIGHTNESS" val="0"/>
  <p:tag name="KSO_WM_UNIT_SHADOW_SCHEMECOLOR_INDEX" val="13"/>
  <p:tag name="KSO_WM_UNIT_TEXT_FILL_FORE_SCHEMECOLOR_INDEX_BRIGHTNESS" val="0"/>
  <p:tag name="KSO_WM_UNIT_TEXT_FILL_FORE_SCHEMECOLOR_INDEX" val="2"/>
  <p:tag name="KSO_WM_UNIT_TEXT_FILL_TYPE" val="1"/>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2_3"/>
  <p:tag name="KSO_WM_UNIT_ID" val="diagram20205832_1*m_h_i*1_2_3"/>
  <p:tag name="KSO_WM_TEMPLATE_CATEGORY" val="diagram"/>
  <p:tag name="KSO_WM_TEMPLATE_INDEX" val="20205832"/>
  <p:tag name="KSO_WM_UNIT_LAYERLEVEL" val="1_1_1"/>
  <p:tag name="KSO_WM_TAG_VERSION" val="1.0"/>
  <p:tag name="KSO_WM_BEAUTIFY_FLAG" val="#wm#"/>
  <p:tag name="KSO_WM_UNIT_TEXT_FILL_FORE_SCHEMECOLOR_INDEX_BRIGHTNESS" val="0"/>
  <p:tag name="KSO_WM_UNIT_TEXT_FILL_FORE_SCHEMECOLOR_INDEX" val="14"/>
  <p:tag name="KSO_WM_UNIT_TEXT_FILL_TYPE" val="1"/>
</p:tagLst>
</file>

<file path=ppt/tags/tag125.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3-10T15:50:47&quot;,&quot;maxSize&quot;:{&quot;size1&quot;:53.299999999999997},&quot;minSize&quot;:{&quot;size1&quot;:24.600000000000001},&quot;normalSize&quot;:{&quot;size1&quot;:24.600000000000001},&quot;subLayout&quot;:[{&quot;id&quot;:&quot;2022-03-10T15:50:47&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00000001,&quot;topAbs&quot;:false,&quot;type&quot;:&quot;bottomTop&quot;}],&quot;id&quot;:&quot;2022-03-10T15:50:47&quot;,&quot;margin&quot;:{&quot;bottom&quot;:1.690000057220459,&quot;left&quot;:1.2699999809265137,&quot;right&quot;:1.2699999809265137,&quot;top&quot;:0.026000002399086952},&quot;marginOverLayout&quot;:{&quot;bottom&quot;:1.690000057220459,&quot;left&quot;:1.2699999809265137,&quot;right&quot;:1.2699999809265137,&quot;top&quot;:0.026000002399086952},&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12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27.xml><?xml version="1.0" encoding="utf-8"?>
<p:tagLst xmlns:p="http://schemas.openxmlformats.org/presentationml/2006/main">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
  <p:tag name="KSO_WM_UNIT_NOCLEAR" val="0"/>
  <p:tag name="KSO_WM_UNIT_VALUE" val="140"/>
  <p:tag name="KSO_WM_UNIT_HIGHLIGHT" val="0"/>
  <p:tag name="KSO_WM_UNIT_COMPATIBLE" val="0"/>
  <p:tag name="KSO_WM_UNIT_DIAGRAM_ISNUMVISUAL" val="0"/>
  <p:tag name="KSO_WM_UNIT_DIAGRAM_ISREFERUNIT" val="0"/>
  <p:tag name="KSO_WM_UNIT_TYPE" val="l_h_f"/>
  <p:tag name="KSO_WM_UNIT_INDEX" val="1_1_1"/>
  <p:tag name="KSO_WM_UNIT_ID" val="diagram20210128_1*l_h_f*1_1_1"/>
  <p:tag name="KSO_WM_TEMPLATE_CATEGORY" val="diagram"/>
  <p:tag name="KSO_WM_TEMPLATE_INDEX" val="20210128"/>
  <p:tag name="KSO_WM_UNIT_LAYERLEVEL" val="1_1_1"/>
  <p:tag name="KSO_WM_TAG_VERSION" val="1.0"/>
  <p:tag name="KSO_WM_BEAUTIFY_FLAG" val="#wm#"/>
  <p:tag name="KSO_WM_UNIT_DEFAULT_FONT" val="14;20;2"/>
  <p:tag name="KSO_WM_UNIT_BLOCK" val="0"/>
  <p:tag name="KSO_WM_UNIT_DEC_AREA_ID" val="db1e9097bad148b7a0fbc17a9ea784c7"/>
  <p:tag name="KSO_WM_CHIP_GROUPID" val="5f2ccdc21f3c142e57c6dc7e"/>
  <p:tag name="KSO_WM_CHIP_XID" val="5f2ccdc21f3c142e57c6dc7f"/>
  <p:tag name="KSO_WM_DIAGRAM_GROUP_CODE" val="l1-1"/>
  <p:tag name="KSO_WM_ASSEMBLE_CHIP_INDEX" val="1879bb148cdd4605a93664094d83ec4e"/>
  <p:tag name="KSO_WM_UNIT_TEXT_FILL_FORE_SCHEMECOLOR_INDEX_BRIGHTNESS" val="0.25"/>
  <p:tag name="KSO_WM_UNIT_TEXT_FILL_FORE_SCHEMECOLOR_INDEX" val="13"/>
  <p:tag name="KSO_WM_UNIT_TEXT_FILL_TYPE" val="1"/>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h_i"/>
  <p:tag name="KSO_WM_UNIT_INDEX" val="1_1_1"/>
  <p:tag name="KSO_WM_UNIT_ID" val="diagram20210128_1*l_h_i*1_1_1"/>
  <p:tag name="KSO_WM_TEMPLATE_CATEGORY" val="diagram"/>
  <p:tag name="KSO_WM_TEMPLATE_INDEX" val="20210128"/>
  <p:tag name="KSO_WM_UNIT_LAYERLEVEL" val="1_1_1"/>
  <p:tag name="KSO_WM_TAG_VERSION" val="1.0"/>
  <p:tag name="KSO_WM_BEAUTIFY_FLAG" val="#wm#"/>
  <p:tag name="KSO_WM_UNIT_BLOCK" val="0"/>
  <p:tag name="KSO_WM_UNIT_SM_LIMIT_TYPE" val="3"/>
  <p:tag name="KSO_WM_UNIT_DEC_AREA_ID" val="23f840c1f40040ccbaaeb7aabcd9edd3"/>
  <p:tag name="KSO_WM_UNIT_DECORATE_INFO" val="{&quot;DecorateInfoH&quot;:{&quot;IsAbs&quot;:true},&quot;DecorateInfoW&quot;:{&quot;IsAbs&quot;:false},&quot;DecorateInfoX&quot;:{&quot;IsAbs&quot;:true,&quot;Pos&quot;:1},&quot;DecorateInfoY&quot;:{&quot;IsAbs&quot;:true,&quot;Pos&quot;:0},&quot;ReferentInfo&quot;:{&quot;Id&quot;:&quot;db1e9097bad148b7a0fbc17a9ea784c7&quot;,&quot;X&quot;:{&quot;Pos&quot;:1},&quot;Y&quot;:{&quot;Pos&quot;:2}},&quot;whChangeMode&quot;:0}"/>
  <p:tag name="KSO_WM_CHIP_GROUPID" val="5f2ccdc21f3c142e57c6dc7e"/>
  <p:tag name="KSO_WM_CHIP_XID" val="5f2ccdc21f3c142e57c6dc7f"/>
  <p:tag name="KSO_WM_DIAGRAM_GROUP_CODE" val="l1-1"/>
  <p:tag name="KSO_WM_ASSEMBLE_CHIP_INDEX" val="1879bb148cdd4605a93664094d83ec4e"/>
  <p:tag name="KSO_WM_UNIT_LINE_FORE_SCHEMECOLOR_INDEX_BRIGHTNESS" val="0"/>
  <p:tag name="KSO_WM_UNIT_LINE_FORE_SCHEMECOLOR_INDEX" val="5"/>
  <p:tag name="KSO_WM_UNIT_LINE_FILL_TYPE" val="2"/>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h_i"/>
  <p:tag name="KSO_WM_UNIT_INDEX" val="1_1_3"/>
  <p:tag name="KSO_WM_UNIT_ID" val="diagram20210128_1*l_h_i*1_1_3"/>
  <p:tag name="KSO_WM_TEMPLATE_CATEGORY" val="diagram"/>
  <p:tag name="KSO_WM_TEMPLATE_INDEX" val="20210128"/>
  <p:tag name="KSO_WM_UNIT_LAYERLEVEL" val="1_1_1"/>
  <p:tag name="KSO_WM_TAG_VERSION" val="1.0"/>
  <p:tag name="KSO_WM_BEAUTIFY_FLAG" val="#wm#"/>
  <p:tag name="KSO_WM_UNIT_BLOCK" val="0"/>
  <p:tag name="KSO_WM_UNIT_SM_LIMIT_TYPE" val="0"/>
  <p:tag name="KSO_WM_UNIT_DEC_AREA_ID" val="7bd146e21d634b699b0b75fdf6d58dd8"/>
  <p:tag name="KSO_WM_UNIT_DECORATE_INFO" val="{&quot;DecorateInfoH&quot;:{&quot;IsAbs&quot;:true},&quot;DecorateInfoW&quot;:{&quot;IsAbs&quot;:true},&quot;DecorateInfoX&quot;:{&quot;IsAbs&quot;:true,&quot;Pos&quot;:1},&quot;DecorateInfoY&quot;:{&quot;IsAbs&quot;:true,&quot;Pos&quot;:1},&quot;ReferentInfo&quot;:{&quot;Id&quot;:&quot;de41e2b8cc27455b897a4aa7cddcf549&quot;,&quot;X&quot;:{&quot;Pos&quot;:1},&quot;Y&quot;:{&quot;Pos&quot;:1}},&quot;whChangeMode&quot;:0}"/>
  <p:tag name="KSO_WM_CHIP_GROUPID" val="5f2ccdc21f3c142e57c6dc7e"/>
  <p:tag name="KSO_WM_CHIP_XID" val="5f2ccdc21f3c142e57c6dc7f"/>
  <p:tag name="KSO_WM_DIAGRAM_GROUP_CODE" val="l1-1"/>
  <p:tag name="KSO_WM_ASSEMBLE_CHIP_INDEX" val="1879bb148cdd4605a93664094d83ec4e"/>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10128_1*i*1"/>
  <p:tag name="KSO_WM_TEMPLATE_CATEGORY" val="diagram"/>
  <p:tag name="KSO_WM_TEMPLATE_INDEX" val="20210128"/>
  <p:tag name="KSO_WM_UNIT_LAYERLEVEL" val="1"/>
  <p:tag name="KSO_WM_TAG_VERSION" val="1.0"/>
  <p:tag name="KSO_WM_BEAUTIFY_FLAG" val="#wm#"/>
  <p:tag name="KSO_WM_UNIT_SM_LIMIT_TYPE" val="0"/>
  <p:tag name="KSO_WM_CHIP_GROUPID" val="5f2ccdc21f3c142e57c6dc7e"/>
  <p:tag name="KSO_WM_CHIP_XID" val="5f2ccdc21f3c142e57c6dc7f"/>
  <p:tag name="KSO_WM_UNIT_FILL_FORE_SCHEMECOLOR_INDEX_BRIGHTNESS" val="-0.25"/>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10128_1*i*2"/>
  <p:tag name="KSO_WM_TEMPLATE_CATEGORY" val="diagram"/>
  <p:tag name="KSO_WM_TEMPLATE_INDEX" val="20210128"/>
  <p:tag name="KSO_WM_UNIT_LAYERLEVEL" val="1"/>
  <p:tag name="KSO_WM_TAG_VERSION" val="1.0"/>
  <p:tag name="KSO_WM_BEAUTIFY_FLAG" val="#wm#"/>
  <p:tag name="KSO_WM_UNIT_SM_LIMIT_TYPE" val="0"/>
  <p:tag name="KSO_WM_CHIP_GROUPID" val="5f2ccdc21f3c142e57c6dc7e"/>
  <p:tag name="KSO_WM_CHIP_XID" val="5f2ccdc21f3c142e57c6dc7f"/>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1_2"/>
  <p:tag name="KSO_WM_UNIT_ID" val="diagram20210128_1*l_h_i*1_1_2"/>
  <p:tag name="KSO_WM_TEMPLATE_CATEGORY" val="diagram"/>
  <p:tag name="KSO_WM_TEMPLATE_INDEX" val="20210128"/>
  <p:tag name="KSO_WM_UNIT_LAYERLEVEL" val="1_1_1"/>
  <p:tag name="KSO_WM_TAG_VERSION" val="1.0"/>
  <p:tag name="KSO_WM_BEAUTIFY_FLAG" val="#wm#"/>
  <p:tag name="KSO_WM_UNIT_DEFAULT_FONT" val="18;36;2"/>
  <p:tag name="KSO_WM_UNIT_BLOCK" val="0"/>
  <p:tag name="KSO_WM_UNIT_SM_LIMIT_TYPE" val="0"/>
  <p:tag name="KSO_WM_UNIT_DEC_AREA_ID" val="de41e2b8cc27455b897a4aa7cddcf549"/>
  <p:tag name="KSO_WM_UNIT_DECORATE_INFO" val="{&quot;DecorateInfoH&quot;:{&quot;IsAbs&quot;:true},&quot;DecorateInfoW&quot;:{&quot;IsAbs&quot;:true},&quot;DecorateInfoX&quot;:{&quot;IsAbs&quot;:true,&quot;Pos&quot;:2},&quot;DecorateInfoY&quot;:{&quot;IsAbs&quot;:true,&quot;Pos&quot;:1},&quot;ReferentInfo&quot;:{&quot;Id&quot;:&quot;db1e9097bad148b7a0fbc17a9ea784c7&quot;,&quot;X&quot;:{&quot;Pos&quot;:0},&quot;Y&quot;:{&quot;Pos&quot;:1}},&quot;whChangeMode&quot;:0}"/>
  <p:tag name="KSO_WM_CHIP_GROUPID" val="5f2ccdc21f3c142e57c6dc7e"/>
  <p:tag name="KSO_WM_CHIP_XID" val="5f2ccdc21f3c142e57c6dc7f"/>
  <p:tag name="KSO_WM_DIAGRAM_GROUP_CODE" val="l1-1"/>
  <p:tag name="KSO_WM_ASSEMBLE_CHIP_INDEX" val="1879bb148cdd4605a93664094d83ec4e"/>
  <p:tag name="KSO_WM_UNIT_TEXT_FILL_FORE_SCHEMECOLOR_INDEX_BRIGHTNESS" val="0.25"/>
  <p:tag name="KSO_WM_UNIT_TEXT_FILL_FORE_SCHEMECOLOR_INDEX" val="13"/>
  <p:tag name="KSO_WM_UNIT_TEXT_FILL_TYPE" val="1"/>
  <p:tag name="KSO_WM_UNIT_VALUE" val="1"/>
</p:tagLst>
</file>

<file path=ppt/tags/tag133.xml><?xml version="1.0" encoding="utf-8"?>
<p:tagLst xmlns:p="http://schemas.openxmlformats.org/presentationml/2006/main">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
  <p:tag name="KSO_WM_UNIT_NOCLEAR" val="0"/>
  <p:tag name="KSO_WM_UNIT_VALUE" val="140"/>
  <p:tag name="KSO_WM_UNIT_HIGHLIGHT" val="0"/>
  <p:tag name="KSO_WM_UNIT_COMPATIBLE" val="0"/>
  <p:tag name="KSO_WM_UNIT_DIAGRAM_ISNUMVISUAL" val="0"/>
  <p:tag name="KSO_WM_UNIT_DIAGRAM_ISREFERUNIT" val="0"/>
  <p:tag name="KSO_WM_UNIT_TYPE" val="l_h_f"/>
  <p:tag name="KSO_WM_UNIT_INDEX" val="1_2_1"/>
  <p:tag name="KSO_WM_UNIT_ID" val="diagram20210128_1*l_h_f*1_2_1"/>
  <p:tag name="KSO_WM_TEMPLATE_CATEGORY" val="diagram"/>
  <p:tag name="KSO_WM_TEMPLATE_INDEX" val="20210128"/>
  <p:tag name="KSO_WM_UNIT_LAYERLEVEL" val="1_1_1"/>
  <p:tag name="KSO_WM_TAG_VERSION" val="1.0"/>
  <p:tag name="KSO_WM_BEAUTIFY_FLAG" val="#wm#"/>
  <p:tag name="KSO_WM_UNIT_DEFAULT_FONT" val="14;20;2"/>
  <p:tag name="KSO_WM_UNIT_BLOCK" val="0"/>
  <p:tag name="KSO_WM_UNIT_DEC_AREA_ID" val="7162feaa1b394e02a753040fb83faeee"/>
  <p:tag name="KSO_WM_CHIP_GROUPID" val="5f2ccdc21f3c142e57c6dc7e"/>
  <p:tag name="KSO_WM_CHIP_XID" val="5f2ccdc21f3c142e57c6dc7f"/>
  <p:tag name="KSO_WM_DIAGRAM_GROUP_CODE" val="l1-1"/>
  <p:tag name="KSO_WM_ASSEMBLE_CHIP_INDEX" val="1879bb148cdd4605a93664094d83ec4e"/>
  <p:tag name="KSO_WM_UNIT_TEXT_FILL_FORE_SCHEMECOLOR_INDEX_BRIGHTNESS" val="0.25"/>
  <p:tag name="KSO_WM_UNIT_TEXT_FILL_FORE_SCHEMECOLOR_INDEX" val="13"/>
  <p:tag name="KSO_WM_UNIT_TEXT_FILL_TYPE" val="1"/>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h_i"/>
  <p:tag name="KSO_WM_UNIT_INDEX" val="1_2_1"/>
  <p:tag name="KSO_WM_UNIT_ID" val="diagram20210128_1*l_h_i*1_2_1"/>
  <p:tag name="KSO_WM_TEMPLATE_CATEGORY" val="diagram"/>
  <p:tag name="KSO_WM_TEMPLATE_INDEX" val="20210128"/>
  <p:tag name="KSO_WM_UNIT_LAYERLEVEL" val="1_1_1"/>
  <p:tag name="KSO_WM_TAG_VERSION" val="1.0"/>
  <p:tag name="KSO_WM_BEAUTIFY_FLAG" val="#wm#"/>
  <p:tag name="KSO_WM_UNIT_BLOCK" val="0"/>
  <p:tag name="KSO_WM_UNIT_SM_LIMIT_TYPE" val="3"/>
  <p:tag name="KSO_WM_UNIT_DEC_AREA_ID" val="ac6393af00754b7db854f4271531e405"/>
  <p:tag name="KSO_WM_UNIT_DECORATE_INFO" val="{&quot;DecorateInfoH&quot;:{&quot;IsAbs&quot;:true},&quot;DecorateInfoW&quot;:{&quot;IsAbs&quot;:false},&quot;DecorateInfoX&quot;:{&quot;IsAbs&quot;:true,&quot;Pos&quot;:1},&quot;DecorateInfoY&quot;:{&quot;IsAbs&quot;:true,&quot;Pos&quot;:0},&quot;ReferentInfo&quot;:{&quot;Id&quot;:&quot;7162feaa1b394e02a753040fb83faeee&quot;,&quot;X&quot;:{&quot;Pos&quot;:1},&quot;Y&quot;:{&quot;Pos&quot;:2}},&quot;whChangeMode&quot;:0}"/>
  <p:tag name="KSO_WM_CHIP_GROUPID" val="5f2ccdc21f3c142e57c6dc7e"/>
  <p:tag name="KSO_WM_CHIP_XID" val="5f2ccdc21f3c142e57c6dc7f"/>
  <p:tag name="KSO_WM_DIAGRAM_GROUP_CODE" val="l1-1"/>
  <p:tag name="KSO_WM_ASSEMBLE_CHIP_INDEX" val="1879bb148cdd4605a93664094d83ec4e"/>
  <p:tag name="KSO_WM_UNIT_LINE_FORE_SCHEMECOLOR_INDEX_BRIGHTNESS" val="0"/>
  <p:tag name="KSO_WM_UNIT_LINE_FORE_SCHEMECOLOR_INDEX" val="5"/>
  <p:tag name="KSO_WM_UNIT_LINE_FILL_TYPE" val="2"/>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h_i"/>
  <p:tag name="KSO_WM_UNIT_INDEX" val="1_2_3"/>
  <p:tag name="KSO_WM_UNIT_ID" val="diagram20210128_1*l_h_i*1_2_3"/>
  <p:tag name="KSO_WM_TEMPLATE_CATEGORY" val="diagram"/>
  <p:tag name="KSO_WM_TEMPLATE_INDEX" val="20210128"/>
  <p:tag name="KSO_WM_UNIT_LAYERLEVEL" val="1_1_1"/>
  <p:tag name="KSO_WM_TAG_VERSION" val="1.0"/>
  <p:tag name="KSO_WM_BEAUTIFY_FLAG" val="#wm#"/>
  <p:tag name="KSO_WM_UNIT_BLOCK" val="0"/>
  <p:tag name="KSO_WM_UNIT_SM_LIMIT_TYPE" val="0"/>
  <p:tag name="KSO_WM_UNIT_DEC_AREA_ID" val="cce4359d55ea4cd88e20c8f636b0de97"/>
  <p:tag name="KSO_WM_UNIT_DECORATE_INFO" val="{&quot;DecorateInfoH&quot;:{&quot;IsAbs&quot;:true},&quot;DecorateInfoW&quot;:{&quot;IsAbs&quot;:true},&quot;DecorateInfoX&quot;:{&quot;IsAbs&quot;:true,&quot;Pos&quot;:1},&quot;DecorateInfoY&quot;:{&quot;IsAbs&quot;:true,&quot;Pos&quot;:1},&quot;ReferentInfo&quot;:{&quot;Id&quot;:&quot;00b66bb2e19a4b288532a9b8f0b57593&quot;,&quot;X&quot;:{&quot;Pos&quot;:1},&quot;Y&quot;:{&quot;Pos&quot;:1}},&quot;whChangeMode&quot;:0}"/>
  <p:tag name="KSO_WM_CHIP_GROUPID" val="5f2ccdc21f3c142e57c6dc7e"/>
  <p:tag name="KSO_WM_CHIP_XID" val="5f2ccdc21f3c142e57c6dc7f"/>
  <p:tag name="KSO_WM_DIAGRAM_GROUP_CODE" val="l1-1"/>
  <p:tag name="KSO_WM_ASSEMBLE_CHIP_INDEX" val="1879bb148cdd4605a93664094d83ec4e"/>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10128_1*i*3"/>
  <p:tag name="KSO_WM_TEMPLATE_CATEGORY" val="diagram"/>
  <p:tag name="KSO_WM_TEMPLATE_INDEX" val="20210128"/>
  <p:tag name="KSO_WM_UNIT_LAYERLEVEL" val="1"/>
  <p:tag name="KSO_WM_TAG_VERSION" val="1.0"/>
  <p:tag name="KSO_WM_BEAUTIFY_FLAG" val="#wm#"/>
  <p:tag name="KSO_WM_UNIT_SM_LIMIT_TYPE" val="0"/>
  <p:tag name="KSO_WM_CHIP_GROUPID" val="5f2ccdc21f3c142e57c6dc7e"/>
  <p:tag name="KSO_WM_CHIP_XID" val="5f2ccdc21f3c142e57c6dc7f"/>
  <p:tag name="KSO_WM_UNIT_FILL_FORE_SCHEMECOLOR_INDEX_BRIGHTNESS" val="-0.25"/>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10128_1*i*4"/>
  <p:tag name="KSO_WM_TEMPLATE_CATEGORY" val="diagram"/>
  <p:tag name="KSO_WM_TEMPLATE_INDEX" val="20210128"/>
  <p:tag name="KSO_WM_UNIT_LAYERLEVEL" val="1"/>
  <p:tag name="KSO_WM_TAG_VERSION" val="1.0"/>
  <p:tag name="KSO_WM_BEAUTIFY_FLAG" val="#wm#"/>
  <p:tag name="KSO_WM_UNIT_SM_LIMIT_TYPE" val="0"/>
  <p:tag name="KSO_WM_CHIP_GROUPID" val="5f2ccdc21f3c142e57c6dc7e"/>
  <p:tag name="KSO_WM_CHIP_XID" val="5f2ccdc21f3c142e57c6dc7f"/>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2_2"/>
  <p:tag name="KSO_WM_UNIT_ID" val="diagram20210128_1*l_h_i*1_2_2"/>
  <p:tag name="KSO_WM_TEMPLATE_CATEGORY" val="diagram"/>
  <p:tag name="KSO_WM_TEMPLATE_INDEX" val="20210128"/>
  <p:tag name="KSO_WM_UNIT_LAYERLEVEL" val="1_1_1"/>
  <p:tag name="KSO_WM_TAG_VERSION" val="1.0"/>
  <p:tag name="KSO_WM_BEAUTIFY_FLAG" val="#wm#"/>
  <p:tag name="KSO_WM_UNIT_DEFAULT_FONT" val="18;36;2"/>
  <p:tag name="KSO_WM_UNIT_BLOCK" val="0"/>
  <p:tag name="KSO_WM_UNIT_SM_LIMIT_TYPE" val="0"/>
  <p:tag name="KSO_WM_UNIT_DEC_AREA_ID" val="00b66bb2e19a4b288532a9b8f0b57593"/>
  <p:tag name="KSO_WM_UNIT_DECORATE_INFO" val="{&quot;DecorateInfoH&quot;:{&quot;IsAbs&quot;:true},&quot;DecorateInfoW&quot;:{&quot;IsAbs&quot;:true},&quot;DecorateInfoX&quot;:{&quot;IsAbs&quot;:true,&quot;Pos&quot;:2},&quot;DecorateInfoY&quot;:{&quot;IsAbs&quot;:true,&quot;Pos&quot;:1},&quot;ReferentInfo&quot;:{&quot;Id&quot;:&quot;7162feaa1b394e02a753040fb83faeee&quot;,&quot;X&quot;:{&quot;Pos&quot;:0},&quot;Y&quot;:{&quot;Pos&quot;:1}},&quot;whChangeMode&quot;:0}"/>
  <p:tag name="KSO_WM_CHIP_GROUPID" val="5f2ccdc21f3c142e57c6dc7e"/>
  <p:tag name="KSO_WM_CHIP_XID" val="5f2ccdc21f3c142e57c6dc7f"/>
  <p:tag name="KSO_WM_DIAGRAM_GROUP_CODE" val="l1-1"/>
  <p:tag name="KSO_WM_ASSEMBLE_CHIP_INDEX" val="1879bb148cdd4605a93664094d83ec4e"/>
  <p:tag name="KSO_WM_UNIT_TEXT_FILL_FORE_SCHEMECOLOR_INDEX_BRIGHTNESS" val="0.25"/>
  <p:tag name="KSO_WM_UNIT_TEXT_FILL_FORE_SCHEMECOLOR_INDEX" val="13"/>
  <p:tag name="KSO_WM_UNIT_TEXT_FILL_TYPE" val="1"/>
  <p:tag name="KSO_WM_UNIT_VALUE" val="1"/>
</p:tagLst>
</file>

<file path=ppt/tags/tag139.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3-10T15:50:47&quot;,&quot;maxSize&quot;:{&quot;size1&quot;:53.299999999999997},&quot;minSize&quot;:{&quot;size1&quot;:24.600000000000001},&quot;normalSize&quot;:{&quot;size1&quot;:24.600000000000001},&quot;subLayout&quot;:[{&quot;id&quot;:&quot;2022-03-10T15:50:47&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00000001,&quot;topAbs&quot;:false,&quot;type&quot;:&quot;bottomTop&quot;}],&quot;id&quot;:&quot;2022-03-10T15:50:47&quot;,&quot;margin&quot;:{&quot;bottom&quot;:1.690000057220459,&quot;left&quot;:1.2699999809265137,&quot;right&quot;:1.2699999809265137,&quot;top&quot;:0.026000002399086952},&quot;marginOverLayout&quot;:{&quot;bottom&quot;:1.690000057220459,&quot;left&quot;:1.2699999809265137,&quot;right&quot;:1.2699999809265137,&quot;top&quot;:0.026000002399086952},&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1"/>
  <p:tag name="KSO_WM_UNIT_ID" val="diagram20204638_1*l_i*1_1"/>
  <p:tag name="KSO_WM_TEMPLATE_CATEGORY" val="diagram"/>
  <p:tag name="KSO_WM_TEMPLATE_INDEX" val="20204638"/>
  <p:tag name="KSO_WM_UNIT_LAYERLEVEL" val="1_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41.xml><?xml version="1.0" encoding="utf-8"?>
<p:tagLst xmlns:p="http://schemas.openxmlformats.org/presentationml/2006/main">
  <p:tag name="KSO_WM_UNIT_SUBTYPE" val="a"/>
  <p:tag name="KSO_WM_UNIT_NOCLEAR" val="0"/>
  <p:tag name="KSO_WM_UNIT_VALUE" val="405"/>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04638_1*l_h_f*1_1_1"/>
  <p:tag name="KSO_WM_TEMPLATE_CATEGORY" val="diagram"/>
  <p:tag name="KSO_WM_TEMPLATE_INDEX" val="20204638"/>
  <p:tag name="KSO_WM_UNIT_LAYERLEVEL" val="1_1_1"/>
  <p:tag name="KSO_WM_TAG_VERSION" val="1.0"/>
  <p:tag name="KSO_WM_BEAUTIFY_FLAG" val="#wm#"/>
  <p:tag name="KSO_WM_UNIT_PRESET_TEXT" val="单击此处输入你的正文，文字是您思想的提炼，为了最终演示发布的良好效果，请尽量言简意赅的阐述观点；根据需要可酌情增减文字，以便观者可以准确理解您所传达的信息。&#13;您的正文已经简明扼要，但信息却错综复杂，需要用更多的文字来表述；但请您尽可能提炼思想的精髓，否则容易造成观者的阅读压力，适得其反。&#13;正如我们都希望改变世界，希望给人带去光明，但更多时候只需播下一颗种子，自然有微光照拂，雨露滋养。恰如其分的表达观点，往往可以事半功倍。&#13;单击此处输入你的正文，文字是您思想的提炼，为了最终演示发布的良好效果，请尽量言简意赅的阐述观点；根据需要可酌情增减文字，以便观者可以准确理解您所传达的信息。"/>
  <p:tag name="KSO_WM_UNIT_TEXT_FILL_FORE_SCHEMECOLOR_INDEX_BRIGHTNESS" val="0.35"/>
  <p:tag name="KSO_WM_UNIT_TEXT_FILL_FORE_SCHEMECOLOR_INDEX" val="13"/>
  <p:tag name="KSO_WM_UNIT_TEXT_FILL_TYPE" val="1"/>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i"/>
  <p:tag name="KSO_WM_UNIT_INDEX" val="1_2"/>
  <p:tag name="KSO_WM_UNIT_ID" val="diagram20204638_1*l_i*1_2"/>
  <p:tag name="KSO_WM_TEMPLATE_CATEGORY" val="diagram"/>
  <p:tag name="KSO_WM_TEMPLATE_INDEX" val="20204638"/>
  <p:tag name="KSO_WM_UNIT_LAYERLEVEL" val="1_1"/>
  <p:tag name="KSO_WM_TAG_VERSION" val="1.0"/>
  <p:tag name="KSO_WM_BEAUTIFY_FLAG" val="#wm#"/>
  <p:tag name="KSO_WM_UNIT_LINE_FORE_SCHEMECOLOR_INDEX_BRIGHTNESS" val="-0.5"/>
  <p:tag name="KSO_WM_UNIT_LINE_FORE_SCHEMECOLOR_INDEX" val="5"/>
  <p:tag name="KSO_WM_UNIT_LINE_FILL_TYPE" val="2"/>
</p:tagLst>
</file>

<file path=ppt/tags/tag143.xml><?xml version="1.0" encoding="utf-8"?>
<p:tagLst xmlns:p="http://schemas.openxmlformats.org/presentationml/2006/main">
  <p:tag name="KSO_WM_UNIT_SUBTYPE" val="a"/>
  <p:tag name="KSO_WM_UNIT_NOCLEAR" val="0"/>
  <p:tag name="KSO_WM_UNIT_VALUE" val="405"/>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04638_1*l_h_f*1_2_1"/>
  <p:tag name="KSO_WM_TEMPLATE_CATEGORY" val="diagram"/>
  <p:tag name="KSO_WM_TEMPLATE_INDEX" val="20204638"/>
  <p:tag name="KSO_WM_UNIT_LAYERLEVEL" val="1_1_1"/>
  <p:tag name="KSO_WM_TAG_VERSION" val="1.0"/>
  <p:tag name="KSO_WM_BEAUTIFY_FLAG" val="#wm#"/>
  <p:tag name="KSO_WM_UNIT_PRESET_TEXT" val="单击此处输入你的正文，文字是您思想的提炼，为了最终演示发布的良好效果，请尽量言简意赅的阐述观点；根据需要可酌情增减文字，以便观者可以准确理解您所传达的信息。&#13;您的正文已经简明扼要，但信息却错综复杂，需要用更多的文字来表述；但请您尽可能提炼思想的精髓，否则容易造成观者的阅读压力，适得其反。&#13;正如我们都希望改变世界，希望给人带去光明，但更多时候只需播下一颗种子，自然有微光照拂，雨露滋养。恰如其分的表达观点，往往可以事半功倍。&#13;单击此处输入你的正文，文字是您思想的提炼，为了最终演示发布的良好效果，请尽量言简意赅的阐述观点；根据需要可酌情增减文字，以便观者可以准确理解您所传达的信息。"/>
  <p:tag name="KSO_WM_UNIT_TEXT_FILL_FORE_SCHEMECOLOR_INDEX_BRIGHTNESS" val="0.35"/>
  <p:tag name="KSO_WM_UNIT_TEXT_FILL_FORE_SCHEMECOLOR_INDEX" val="13"/>
  <p:tag name="KSO_WM_UNIT_TEXT_FILL_TYPE" val="1"/>
</p:tagLst>
</file>

<file path=ppt/tags/tag144.xml><?xml version="1.0" encoding="utf-8"?>
<p:tagLst xmlns:p="http://schemas.openxmlformats.org/presentationml/2006/main">
  <p:tag name="KSO_WM_SLIDE_ID" val="diagram20204638_1"/>
  <p:tag name="KSO_WM_TEMPLATE_SUBCATEGORY" val="0"/>
  <p:tag name="KSO_WM_TEMPLATE_MASTER_TYPE" val="0"/>
  <p:tag name="KSO_WM_TEMPLATE_COLOR_TYPE" val="1"/>
  <p:tag name="KSO_WM_SLIDE_TYPE" val="text"/>
  <p:tag name="KSO_WM_SLIDE_SUBTYPE" val="diag"/>
  <p:tag name="KSO_WM_SLIDE_ITEM_CNT" val="2"/>
  <p:tag name="KSO_WM_SLIDE_INDEX" val="1"/>
  <p:tag name="KSO_WM_SLIDE_SIZE" val="909.704*382.539"/>
  <p:tag name="KSO_WM_SLIDE_POSITION" val="25.1479*120.209"/>
  <p:tag name="KSO_WM_DIAGRAM_GROUP_CODE" val="l1-1"/>
  <p:tag name="KSO_WM_SLIDE_DIAGTYPE" val="l"/>
  <p:tag name="KSO_WM_TAG_VERSION" val="1.0"/>
  <p:tag name="KSO_WM_BEAUTIFY_FLAG" val="#wm#"/>
  <p:tag name="KSO_WM_TEMPLATE_CATEGORY" val="diagram"/>
  <p:tag name="KSO_WM_TEMPLATE_INDEX" val="20204638"/>
  <p:tag name="KSO_WM_SLIDE_LAYOUT" val="a_l"/>
  <p:tag name="KSO_WM_SLIDE_LAYOUT_CNT" val="1_1"/>
  <p:tag name="KSO_WM_SLIDE_BK_DARK_LIGHT" val="2"/>
  <p:tag name="KSO_WM_SLIDE_BACKGROUND_TYPE" val="general"/>
</p:tagLst>
</file>

<file path=ppt/tags/tag14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46.xml><?xml version="1.0" encoding="utf-8"?>
<p:tagLst xmlns:p="http://schemas.openxmlformats.org/presentationml/2006/main">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
  <p:tag name="KSO_WM_UNIT_NOCLEAR" val="0"/>
  <p:tag name="KSO_WM_UNIT_VALUE" val="140"/>
  <p:tag name="KSO_WM_UNIT_HIGHLIGHT" val="0"/>
  <p:tag name="KSO_WM_UNIT_COMPATIBLE" val="0"/>
  <p:tag name="KSO_WM_UNIT_DIAGRAM_ISNUMVISUAL" val="0"/>
  <p:tag name="KSO_WM_UNIT_DIAGRAM_ISREFERUNIT" val="0"/>
  <p:tag name="KSO_WM_UNIT_TYPE" val="l_h_f"/>
  <p:tag name="KSO_WM_UNIT_INDEX" val="1_1_1"/>
  <p:tag name="KSO_WM_UNIT_ID" val="diagram20210128_1*l_h_f*1_1_1"/>
  <p:tag name="KSO_WM_TEMPLATE_CATEGORY" val="diagram"/>
  <p:tag name="KSO_WM_TEMPLATE_INDEX" val="20210128"/>
  <p:tag name="KSO_WM_UNIT_LAYERLEVEL" val="1_1_1"/>
  <p:tag name="KSO_WM_TAG_VERSION" val="1.0"/>
  <p:tag name="KSO_WM_BEAUTIFY_FLAG" val="#wm#"/>
  <p:tag name="KSO_WM_UNIT_DEFAULT_FONT" val="14;20;2"/>
  <p:tag name="KSO_WM_UNIT_BLOCK" val="0"/>
  <p:tag name="KSO_WM_UNIT_DEC_AREA_ID" val="db1e9097bad148b7a0fbc17a9ea784c7"/>
  <p:tag name="KSO_WM_CHIP_GROUPID" val="5f2ccdc21f3c142e57c6dc7e"/>
  <p:tag name="KSO_WM_CHIP_XID" val="5f2ccdc21f3c142e57c6dc7f"/>
  <p:tag name="KSO_WM_DIAGRAM_GROUP_CODE" val="l1-1"/>
  <p:tag name="KSO_WM_ASSEMBLE_CHIP_INDEX" val="1879bb148cdd4605a93664094d83ec4e"/>
  <p:tag name="KSO_WM_UNIT_TEXT_FILL_FORE_SCHEMECOLOR_INDEX_BRIGHTNESS" val="0.25"/>
  <p:tag name="KSO_WM_UNIT_TEXT_FILL_FORE_SCHEMECOLOR_INDEX" val="13"/>
  <p:tag name="KSO_WM_UNIT_TEXT_FILL_TYPE" val="1"/>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h_i"/>
  <p:tag name="KSO_WM_UNIT_INDEX" val="1_1_1"/>
  <p:tag name="KSO_WM_UNIT_ID" val="diagram20210128_1*l_h_i*1_1_1"/>
  <p:tag name="KSO_WM_TEMPLATE_CATEGORY" val="diagram"/>
  <p:tag name="KSO_WM_TEMPLATE_INDEX" val="20210128"/>
  <p:tag name="KSO_WM_UNIT_LAYERLEVEL" val="1_1_1"/>
  <p:tag name="KSO_WM_TAG_VERSION" val="1.0"/>
  <p:tag name="KSO_WM_BEAUTIFY_FLAG" val="#wm#"/>
  <p:tag name="KSO_WM_UNIT_BLOCK" val="0"/>
  <p:tag name="KSO_WM_UNIT_SM_LIMIT_TYPE" val="3"/>
  <p:tag name="KSO_WM_UNIT_DEC_AREA_ID" val="23f840c1f40040ccbaaeb7aabcd9edd3"/>
  <p:tag name="KSO_WM_UNIT_DECORATE_INFO" val="{&quot;DecorateInfoH&quot;:{&quot;IsAbs&quot;:true},&quot;DecorateInfoW&quot;:{&quot;IsAbs&quot;:false},&quot;DecorateInfoX&quot;:{&quot;IsAbs&quot;:true,&quot;Pos&quot;:1},&quot;DecorateInfoY&quot;:{&quot;IsAbs&quot;:true,&quot;Pos&quot;:0},&quot;ReferentInfo&quot;:{&quot;Id&quot;:&quot;db1e9097bad148b7a0fbc17a9ea784c7&quot;,&quot;X&quot;:{&quot;Pos&quot;:1},&quot;Y&quot;:{&quot;Pos&quot;:2}},&quot;whChangeMode&quot;:0}"/>
  <p:tag name="KSO_WM_CHIP_GROUPID" val="5f2ccdc21f3c142e57c6dc7e"/>
  <p:tag name="KSO_WM_CHIP_XID" val="5f2ccdc21f3c142e57c6dc7f"/>
  <p:tag name="KSO_WM_DIAGRAM_GROUP_CODE" val="l1-1"/>
  <p:tag name="KSO_WM_ASSEMBLE_CHIP_INDEX" val="1879bb148cdd4605a93664094d83ec4e"/>
  <p:tag name="KSO_WM_UNIT_LINE_FORE_SCHEMECOLOR_INDEX_BRIGHTNESS" val="0"/>
  <p:tag name="KSO_WM_UNIT_LINE_FORE_SCHEMECOLOR_INDEX" val="5"/>
  <p:tag name="KSO_WM_UNIT_LINE_FILL_TYPE" val="2"/>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h_i"/>
  <p:tag name="KSO_WM_UNIT_INDEX" val="1_1_3"/>
  <p:tag name="KSO_WM_UNIT_ID" val="diagram20210128_1*l_h_i*1_1_3"/>
  <p:tag name="KSO_WM_TEMPLATE_CATEGORY" val="diagram"/>
  <p:tag name="KSO_WM_TEMPLATE_INDEX" val="20210128"/>
  <p:tag name="KSO_WM_UNIT_LAYERLEVEL" val="1_1_1"/>
  <p:tag name="KSO_WM_TAG_VERSION" val="1.0"/>
  <p:tag name="KSO_WM_BEAUTIFY_FLAG" val="#wm#"/>
  <p:tag name="KSO_WM_UNIT_BLOCK" val="0"/>
  <p:tag name="KSO_WM_UNIT_SM_LIMIT_TYPE" val="0"/>
  <p:tag name="KSO_WM_UNIT_DEC_AREA_ID" val="7bd146e21d634b699b0b75fdf6d58dd8"/>
  <p:tag name="KSO_WM_UNIT_DECORATE_INFO" val="{&quot;DecorateInfoH&quot;:{&quot;IsAbs&quot;:true},&quot;DecorateInfoW&quot;:{&quot;IsAbs&quot;:true},&quot;DecorateInfoX&quot;:{&quot;IsAbs&quot;:true,&quot;Pos&quot;:1},&quot;DecorateInfoY&quot;:{&quot;IsAbs&quot;:true,&quot;Pos&quot;:1},&quot;ReferentInfo&quot;:{&quot;Id&quot;:&quot;de41e2b8cc27455b897a4aa7cddcf549&quot;,&quot;X&quot;:{&quot;Pos&quot;:1},&quot;Y&quot;:{&quot;Pos&quot;:1}},&quot;whChangeMode&quot;:0}"/>
  <p:tag name="KSO_WM_CHIP_GROUPID" val="5f2ccdc21f3c142e57c6dc7e"/>
  <p:tag name="KSO_WM_CHIP_XID" val="5f2ccdc21f3c142e57c6dc7f"/>
  <p:tag name="KSO_WM_DIAGRAM_GROUP_CODE" val="l1-1"/>
  <p:tag name="KSO_WM_ASSEMBLE_CHIP_INDEX" val="1879bb148cdd4605a93664094d83ec4e"/>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10128_1*i*1"/>
  <p:tag name="KSO_WM_TEMPLATE_CATEGORY" val="diagram"/>
  <p:tag name="KSO_WM_TEMPLATE_INDEX" val="20210128"/>
  <p:tag name="KSO_WM_UNIT_LAYERLEVEL" val="1"/>
  <p:tag name="KSO_WM_TAG_VERSION" val="1.0"/>
  <p:tag name="KSO_WM_BEAUTIFY_FLAG" val="#wm#"/>
  <p:tag name="KSO_WM_UNIT_SM_LIMIT_TYPE" val="0"/>
  <p:tag name="KSO_WM_CHIP_GROUPID" val="5f2ccdc21f3c142e57c6dc7e"/>
  <p:tag name="KSO_WM_CHIP_XID" val="5f2ccdc21f3c142e57c6dc7f"/>
  <p:tag name="KSO_WM_UNIT_FILL_FORE_SCHEMECOLOR_INDEX_BRIGHTNESS" val="-0.25"/>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10128_1*i*2"/>
  <p:tag name="KSO_WM_TEMPLATE_CATEGORY" val="diagram"/>
  <p:tag name="KSO_WM_TEMPLATE_INDEX" val="20210128"/>
  <p:tag name="KSO_WM_UNIT_LAYERLEVEL" val="1"/>
  <p:tag name="KSO_WM_TAG_VERSION" val="1.0"/>
  <p:tag name="KSO_WM_BEAUTIFY_FLAG" val="#wm#"/>
  <p:tag name="KSO_WM_UNIT_SM_LIMIT_TYPE" val="0"/>
  <p:tag name="KSO_WM_CHIP_GROUPID" val="5f2ccdc21f3c142e57c6dc7e"/>
  <p:tag name="KSO_WM_CHIP_XID" val="5f2ccdc21f3c142e57c6dc7f"/>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1_2"/>
  <p:tag name="KSO_WM_UNIT_ID" val="diagram20210128_1*l_h_i*1_1_2"/>
  <p:tag name="KSO_WM_TEMPLATE_CATEGORY" val="diagram"/>
  <p:tag name="KSO_WM_TEMPLATE_INDEX" val="20210128"/>
  <p:tag name="KSO_WM_UNIT_LAYERLEVEL" val="1_1_1"/>
  <p:tag name="KSO_WM_TAG_VERSION" val="1.0"/>
  <p:tag name="KSO_WM_BEAUTIFY_FLAG" val="#wm#"/>
  <p:tag name="KSO_WM_UNIT_DEFAULT_FONT" val="18;36;2"/>
  <p:tag name="KSO_WM_UNIT_BLOCK" val="0"/>
  <p:tag name="KSO_WM_UNIT_SM_LIMIT_TYPE" val="0"/>
  <p:tag name="KSO_WM_UNIT_DEC_AREA_ID" val="de41e2b8cc27455b897a4aa7cddcf549"/>
  <p:tag name="KSO_WM_UNIT_DECORATE_INFO" val="{&quot;DecorateInfoH&quot;:{&quot;IsAbs&quot;:true},&quot;DecorateInfoW&quot;:{&quot;IsAbs&quot;:true},&quot;DecorateInfoX&quot;:{&quot;IsAbs&quot;:true,&quot;Pos&quot;:2},&quot;DecorateInfoY&quot;:{&quot;IsAbs&quot;:true,&quot;Pos&quot;:1},&quot;ReferentInfo&quot;:{&quot;Id&quot;:&quot;db1e9097bad148b7a0fbc17a9ea784c7&quot;,&quot;X&quot;:{&quot;Pos&quot;:0},&quot;Y&quot;:{&quot;Pos&quot;:1}},&quot;whChangeMode&quot;:0}"/>
  <p:tag name="KSO_WM_CHIP_GROUPID" val="5f2ccdc21f3c142e57c6dc7e"/>
  <p:tag name="KSO_WM_CHIP_XID" val="5f2ccdc21f3c142e57c6dc7f"/>
  <p:tag name="KSO_WM_DIAGRAM_GROUP_CODE" val="l1-1"/>
  <p:tag name="KSO_WM_ASSEMBLE_CHIP_INDEX" val="1879bb148cdd4605a93664094d83ec4e"/>
  <p:tag name="KSO_WM_UNIT_TEXT_FILL_FORE_SCHEMECOLOR_INDEX_BRIGHTNESS" val="0.25"/>
  <p:tag name="KSO_WM_UNIT_TEXT_FILL_FORE_SCHEMECOLOR_INDEX" val="13"/>
  <p:tag name="KSO_WM_UNIT_TEXT_FILL_TYPE" val="1"/>
  <p:tag name="KSO_WM_UNIT_VALUE" val="1"/>
</p:tagLst>
</file>

<file path=ppt/tags/tag152.xml><?xml version="1.0" encoding="utf-8"?>
<p:tagLst xmlns:p="http://schemas.openxmlformats.org/presentationml/2006/main">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
  <p:tag name="KSO_WM_UNIT_NOCLEAR" val="0"/>
  <p:tag name="KSO_WM_UNIT_VALUE" val="140"/>
  <p:tag name="KSO_WM_UNIT_HIGHLIGHT" val="0"/>
  <p:tag name="KSO_WM_UNIT_COMPATIBLE" val="0"/>
  <p:tag name="KSO_WM_UNIT_DIAGRAM_ISNUMVISUAL" val="0"/>
  <p:tag name="KSO_WM_UNIT_DIAGRAM_ISREFERUNIT" val="0"/>
  <p:tag name="KSO_WM_UNIT_TYPE" val="l_h_f"/>
  <p:tag name="KSO_WM_UNIT_INDEX" val="1_2_1"/>
  <p:tag name="KSO_WM_UNIT_ID" val="diagram20210128_1*l_h_f*1_2_1"/>
  <p:tag name="KSO_WM_TEMPLATE_CATEGORY" val="diagram"/>
  <p:tag name="KSO_WM_TEMPLATE_INDEX" val="20210128"/>
  <p:tag name="KSO_WM_UNIT_LAYERLEVEL" val="1_1_1"/>
  <p:tag name="KSO_WM_TAG_VERSION" val="1.0"/>
  <p:tag name="KSO_WM_BEAUTIFY_FLAG" val="#wm#"/>
  <p:tag name="KSO_WM_UNIT_DEFAULT_FONT" val="14;20;2"/>
  <p:tag name="KSO_WM_UNIT_BLOCK" val="0"/>
  <p:tag name="KSO_WM_UNIT_DEC_AREA_ID" val="7162feaa1b394e02a753040fb83faeee"/>
  <p:tag name="KSO_WM_CHIP_GROUPID" val="5f2ccdc21f3c142e57c6dc7e"/>
  <p:tag name="KSO_WM_CHIP_XID" val="5f2ccdc21f3c142e57c6dc7f"/>
  <p:tag name="KSO_WM_DIAGRAM_GROUP_CODE" val="l1-1"/>
  <p:tag name="KSO_WM_ASSEMBLE_CHIP_INDEX" val="1879bb148cdd4605a93664094d83ec4e"/>
  <p:tag name="KSO_WM_UNIT_TEXT_FILL_FORE_SCHEMECOLOR_INDEX_BRIGHTNESS" val="0.25"/>
  <p:tag name="KSO_WM_UNIT_TEXT_FILL_FORE_SCHEMECOLOR_INDEX" val="13"/>
  <p:tag name="KSO_WM_UNIT_TEXT_FILL_TYPE" val="1"/>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h_i"/>
  <p:tag name="KSO_WM_UNIT_INDEX" val="1_2_1"/>
  <p:tag name="KSO_WM_UNIT_ID" val="diagram20210128_1*l_h_i*1_2_1"/>
  <p:tag name="KSO_WM_TEMPLATE_CATEGORY" val="diagram"/>
  <p:tag name="KSO_WM_TEMPLATE_INDEX" val="20210128"/>
  <p:tag name="KSO_WM_UNIT_LAYERLEVEL" val="1_1_1"/>
  <p:tag name="KSO_WM_TAG_VERSION" val="1.0"/>
  <p:tag name="KSO_WM_BEAUTIFY_FLAG" val="#wm#"/>
  <p:tag name="KSO_WM_UNIT_BLOCK" val="0"/>
  <p:tag name="KSO_WM_UNIT_SM_LIMIT_TYPE" val="3"/>
  <p:tag name="KSO_WM_UNIT_DEC_AREA_ID" val="ac6393af00754b7db854f4271531e405"/>
  <p:tag name="KSO_WM_UNIT_DECORATE_INFO" val="{&quot;DecorateInfoH&quot;:{&quot;IsAbs&quot;:true},&quot;DecorateInfoW&quot;:{&quot;IsAbs&quot;:false},&quot;DecorateInfoX&quot;:{&quot;IsAbs&quot;:true,&quot;Pos&quot;:1},&quot;DecorateInfoY&quot;:{&quot;IsAbs&quot;:true,&quot;Pos&quot;:0},&quot;ReferentInfo&quot;:{&quot;Id&quot;:&quot;7162feaa1b394e02a753040fb83faeee&quot;,&quot;X&quot;:{&quot;Pos&quot;:1},&quot;Y&quot;:{&quot;Pos&quot;:2}},&quot;whChangeMode&quot;:0}"/>
  <p:tag name="KSO_WM_CHIP_GROUPID" val="5f2ccdc21f3c142e57c6dc7e"/>
  <p:tag name="KSO_WM_CHIP_XID" val="5f2ccdc21f3c142e57c6dc7f"/>
  <p:tag name="KSO_WM_DIAGRAM_GROUP_CODE" val="l1-1"/>
  <p:tag name="KSO_WM_ASSEMBLE_CHIP_INDEX" val="1879bb148cdd4605a93664094d83ec4e"/>
  <p:tag name="KSO_WM_UNIT_LINE_FORE_SCHEMECOLOR_INDEX_BRIGHTNESS" val="0"/>
  <p:tag name="KSO_WM_UNIT_LINE_FORE_SCHEMECOLOR_INDEX" val="5"/>
  <p:tag name="KSO_WM_UNIT_LINE_FILL_TYPE" val="2"/>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h_i"/>
  <p:tag name="KSO_WM_UNIT_INDEX" val="1_2_3"/>
  <p:tag name="KSO_WM_UNIT_ID" val="diagram20210128_1*l_h_i*1_2_3"/>
  <p:tag name="KSO_WM_TEMPLATE_CATEGORY" val="diagram"/>
  <p:tag name="KSO_WM_TEMPLATE_INDEX" val="20210128"/>
  <p:tag name="KSO_WM_UNIT_LAYERLEVEL" val="1_1_1"/>
  <p:tag name="KSO_WM_TAG_VERSION" val="1.0"/>
  <p:tag name="KSO_WM_BEAUTIFY_FLAG" val="#wm#"/>
  <p:tag name="KSO_WM_UNIT_BLOCK" val="0"/>
  <p:tag name="KSO_WM_UNIT_SM_LIMIT_TYPE" val="0"/>
  <p:tag name="KSO_WM_UNIT_DEC_AREA_ID" val="cce4359d55ea4cd88e20c8f636b0de97"/>
  <p:tag name="KSO_WM_UNIT_DECORATE_INFO" val="{&quot;DecorateInfoH&quot;:{&quot;IsAbs&quot;:true},&quot;DecorateInfoW&quot;:{&quot;IsAbs&quot;:true},&quot;DecorateInfoX&quot;:{&quot;IsAbs&quot;:true,&quot;Pos&quot;:1},&quot;DecorateInfoY&quot;:{&quot;IsAbs&quot;:true,&quot;Pos&quot;:1},&quot;ReferentInfo&quot;:{&quot;Id&quot;:&quot;00b66bb2e19a4b288532a9b8f0b57593&quot;,&quot;X&quot;:{&quot;Pos&quot;:1},&quot;Y&quot;:{&quot;Pos&quot;:1}},&quot;whChangeMode&quot;:0}"/>
  <p:tag name="KSO_WM_CHIP_GROUPID" val="5f2ccdc21f3c142e57c6dc7e"/>
  <p:tag name="KSO_WM_CHIP_XID" val="5f2ccdc21f3c142e57c6dc7f"/>
  <p:tag name="KSO_WM_DIAGRAM_GROUP_CODE" val="l1-1"/>
  <p:tag name="KSO_WM_ASSEMBLE_CHIP_INDEX" val="1879bb148cdd4605a93664094d83ec4e"/>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10128_1*i*3"/>
  <p:tag name="KSO_WM_TEMPLATE_CATEGORY" val="diagram"/>
  <p:tag name="KSO_WM_TEMPLATE_INDEX" val="20210128"/>
  <p:tag name="KSO_WM_UNIT_LAYERLEVEL" val="1"/>
  <p:tag name="KSO_WM_TAG_VERSION" val="1.0"/>
  <p:tag name="KSO_WM_BEAUTIFY_FLAG" val="#wm#"/>
  <p:tag name="KSO_WM_UNIT_SM_LIMIT_TYPE" val="0"/>
  <p:tag name="KSO_WM_CHIP_GROUPID" val="5f2ccdc21f3c142e57c6dc7e"/>
  <p:tag name="KSO_WM_CHIP_XID" val="5f2ccdc21f3c142e57c6dc7f"/>
  <p:tag name="KSO_WM_UNIT_FILL_FORE_SCHEMECOLOR_INDEX_BRIGHTNESS" val="-0.25"/>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10128_1*i*4"/>
  <p:tag name="KSO_WM_TEMPLATE_CATEGORY" val="diagram"/>
  <p:tag name="KSO_WM_TEMPLATE_INDEX" val="20210128"/>
  <p:tag name="KSO_WM_UNIT_LAYERLEVEL" val="1"/>
  <p:tag name="KSO_WM_TAG_VERSION" val="1.0"/>
  <p:tag name="KSO_WM_BEAUTIFY_FLAG" val="#wm#"/>
  <p:tag name="KSO_WM_UNIT_SM_LIMIT_TYPE" val="0"/>
  <p:tag name="KSO_WM_CHIP_GROUPID" val="5f2ccdc21f3c142e57c6dc7e"/>
  <p:tag name="KSO_WM_CHIP_XID" val="5f2ccdc21f3c142e57c6dc7f"/>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2_2"/>
  <p:tag name="KSO_WM_UNIT_ID" val="diagram20210128_1*l_h_i*1_2_2"/>
  <p:tag name="KSO_WM_TEMPLATE_CATEGORY" val="diagram"/>
  <p:tag name="KSO_WM_TEMPLATE_INDEX" val="20210128"/>
  <p:tag name="KSO_WM_UNIT_LAYERLEVEL" val="1_1_1"/>
  <p:tag name="KSO_WM_TAG_VERSION" val="1.0"/>
  <p:tag name="KSO_WM_BEAUTIFY_FLAG" val="#wm#"/>
  <p:tag name="KSO_WM_UNIT_DEFAULT_FONT" val="18;36;2"/>
  <p:tag name="KSO_WM_UNIT_BLOCK" val="0"/>
  <p:tag name="KSO_WM_UNIT_SM_LIMIT_TYPE" val="0"/>
  <p:tag name="KSO_WM_UNIT_DEC_AREA_ID" val="00b66bb2e19a4b288532a9b8f0b57593"/>
  <p:tag name="KSO_WM_UNIT_DECORATE_INFO" val="{&quot;DecorateInfoH&quot;:{&quot;IsAbs&quot;:true},&quot;DecorateInfoW&quot;:{&quot;IsAbs&quot;:true},&quot;DecorateInfoX&quot;:{&quot;IsAbs&quot;:true,&quot;Pos&quot;:2},&quot;DecorateInfoY&quot;:{&quot;IsAbs&quot;:true,&quot;Pos&quot;:1},&quot;ReferentInfo&quot;:{&quot;Id&quot;:&quot;7162feaa1b394e02a753040fb83faeee&quot;,&quot;X&quot;:{&quot;Pos&quot;:0},&quot;Y&quot;:{&quot;Pos&quot;:1}},&quot;whChangeMode&quot;:0}"/>
  <p:tag name="KSO_WM_CHIP_GROUPID" val="5f2ccdc21f3c142e57c6dc7e"/>
  <p:tag name="KSO_WM_CHIP_XID" val="5f2ccdc21f3c142e57c6dc7f"/>
  <p:tag name="KSO_WM_DIAGRAM_GROUP_CODE" val="l1-1"/>
  <p:tag name="KSO_WM_ASSEMBLE_CHIP_INDEX" val="1879bb148cdd4605a93664094d83ec4e"/>
  <p:tag name="KSO_WM_UNIT_TEXT_FILL_FORE_SCHEMECOLOR_INDEX_BRIGHTNESS" val="0.25"/>
  <p:tag name="KSO_WM_UNIT_TEXT_FILL_FORE_SCHEMECOLOR_INDEX" val="13"/>
  <p:tag name="KSO_WM_UNIT_TEXT_FILL_TYPE" val="1"/>
  <p:tag name="KSO_WM_UNIT_VALUE" val="1"/>
</p:tagLst>
</file>

<file path=ppt/tags/tag158.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3-10T15:50:47&quot;,&quot;maxSize&quot;:{&quot;size1&quot;:53.299999999999997},&quot;minSize&quot;:{&quot;size1&quot;:24.600000000000001},&quot;normalSize&quot;:{&quot;size1&quot;:24.600000000000001},&quot;subLayout&quot;:[{&quot;id&quot;:&quot;2022-03-10T15:50:47&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00000001,&quot;topAbs&quot;:false,&quot;type&quot;:&quot;bottomTop&quot;}],&quot;id&quot;:&quot;2022-03-10T15:50:47&quot;,&quot;margin&quot;:{&quot;bottom&quot;:1.690000057220459,&quot;left&quot;:1.2699999809265137,&quot;right&quot;:1.2699999809265137,&quot;top&quot;:0.026000002399086952},&quot;marginOverLayout&quot;:{&quot;bottom&quot;:1.690000057220459,&quot;left&quot;:1.2699999809265137,&quot;right&quot;:1.2699999809265137,&quot;top&quot;:0.026000002399086952},&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159.xml><?xml version="1.0" encoding="utf-8"?>
<p:tagLst xmlns:p="http://schemas.openxmlformats.org/presentationml/2006/main">
  <p:tag name="KSO_WM_UNIT_ISCONTENTSTITLE" val="0"/>
  <p:tag name="KSO_WM_UNIT_ISNUMDGMTITLE" val="0"/>
  <p:tag name="KSO_WM_UNIT_NOCLEAR" val="1"/>
  <p:tag name="KSO_WM_UNIT_HIGHLIGHT" val="0"/>
  <p:tag name="KSO_WM_UNIT_COMPATIBLE" val="0"/>
  <p:tag name="KSO_WM_UNIT_DIAGRAM_ISNUMVISUAL" val="0"/>
  <p:tag name="KSO_WM_UNIT_DIAGRAM_ISREFERUNIT" val="0"/>
  <p:tag name="KSO_WM_UNIT_TYPE" val="a"/>
  <p:tag name="KSO_WM_UNIT_INDEX" val="1"/>
  <p:tag name="KSO_WM_UNIT_ID" val="custom20202990_51*a*1"/>
  <p:tag name="KSO_WM_TEMPLATE_CATEGORY" val="custom"/>
  <p:tag name="KSO_WM_TEMPLATE_INDEX" val="20202990"/>
  <p:tag name="KSO_WM_UNIT_LAYERLEVEL" val="1"/>
  <p:tag name="KSO_WM_TAG_VERSION" val="1.0"/>
  <p:tag name="KSO_WM_BEAUTIFY_FLAG" val="#wm#"/>
  <p:tag name="KSO_WM_UNIT_PRESET_TEXT" val="感谢聆听"/>
  <p:tag name="KSO_WM_UNIT_TEXT_FILL_FORE_SCHEMECOLOR_INDEX_BRIGHTNESS" val="0"/>
  <p:tag name="KSO_WM_UNIT_TEXT_FILL_FORE_SCHEMECOLOR_INDEX" val="13"/>
  <p:tag name="KSO_WM_UNIT_TEXT_FILL_TYPE"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SLIDE_ID" val="custom20202990_51"/>
  <p:tag name="KSO_WM_TEMPLATE_SUBCATEGORY" val="17"/>
  <p:tag name="KSO_WM_TEMPLATE_MASTER_TYPE" val="1"/>
  <p:tag name="KSO_WM_TEMPLATE_COLOR_TYPE" val="1"/>
  <p:tag name="KSO_WM_SLIDE_TYPE" val="endPage"/>
  <p:tag name="KSO_WM_SLIDE_SUBTYPE" val="pureTxt"/>
  <p:tag name="KSO_WM_SLIDE_ITEM_CNT" val="0"/>
  <p:tag name="KSO_WM_SLIDE_INDEX" val="51"/>
  <p:tag name="KSO_WM_TAG_VERSION" val="1.0"/>
  <p:tag name="KSO_WM_BEAUTIFY_FLAG" val="#wm#"/>
  <p:tag name="KSO_WM_TEMPLATE_CATEGORY" val="custom"/>
  <p:tag name="KSO_WM_TEMPLATE_INDEX" val="20202990"/>
  <p:tag name="KSO_WM_SLIDE_LAYOUT" val="a_b"/>
  <p:tag name="KSO_WM_SLIDE_LAYOUT_CNT" val="1_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6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7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8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9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自定义 110">
      <a:dk1>
        <a:sysClr val="windowText" lastClr="000000"/>
      </a:dk1>
      <a:lt1>
        <a:sysClr val="window" lastClr="FFFFFF"/>
      </a:lt1>
      <a:dk2>
        <a:srgbClr val="000000"/>
      </a:dk2>
      <a:lt2>
        <a:srgbClr val="FFFFFF"/>
      </a:lt2>
      <a:accent1>
        <a:srgbClr val="8590CA"/>
      </a:accent1>
      <a:accent2>
        <a:srgbClr val="8EAADC"/>
      </a:accent2>
      <a:accent3>
        <a:srgbClr val="79B6D3"/>
      </a:accent3>
      <a:accent4>
        <a:srgbClr val="70C2C7"/>
      </a:accent4>
      <a:accent5>
        <a:srgbClr val="6BC0A7"/>
      </a:accent5>
      <a:accent6>
        <a:srgbClr val="79BB8F"/>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lgn="l">
          <a:defRPr sz="4400" b="1" dirty="0">
            <a:solidFill>
              <a:schemeClr val="bg1"/>
            </a:solidFill>
            <a:latin typeface="Arial" panose="020B0604020202020204" pitchFamily="34" charset="0"/>
            <a:cs typeface="Arial" panose="020B0604020202020204" pitchFamily="34"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1550</Words>
  <Application>WPS 演示</Application>
  <PresentationFormat>宽屏</PresentationFormat>
  <Paragraphs>40</Paragraphs>
  <Slides>7</Slides>
  <Notes>0</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7</vt:i4>
      </vt:variant>
    </vt:vector>
  </HeadingPairs>
  <TitlesOfParts>
    <vt:vector size="23" baseType="lpstr">
      <vt:lpstr>Arial</vt:lpstr>
      <vt:lpstr>宋体</vt:lpstr>
      <vt:lpstr>Wingdings</vt:lpstr>
      <vt:lpstr>Wingdings</vt:lpstr>
      <vt:lpstr>微软雅黑</vt:lpstr>
      <vt:lpstr>隶书</vt:lpstr>
      <vt:lpstr>Viner Hand ITC</vt:lpstr>
      <vt:lpstr>微软雅黑 Light</vt:lpstr>
      <vt:lpstr>黑体</vt:lpstr>
      <vt:lpstr>等线</vt:lpstr>
      <vt:lpstr>Arial Unicode MS</vt:lpstr>
      <vt:lpstr>Arial Black</vt:lpstr>
      <vt:lpstr>Mongolian Baiti</vt:lpstr>
      <vt:lpstr>Calibri</vt:lpstr>
      <vt:lpstr>Office 主题​​</vt:lpstr>
      <vt:lpstr>office</vt:lpstr>
      <vt:lpstr>济民航〔2022〕4号</vt:lpstr>
      <vt:lpstr>PowerPoint 演示文稿</vt:lpstr>
      <vt:lpstr>PowerPoint 演示文稿</vt:lpstr>
      <vt:lpstr>PowerPoint 演示文稿</vt:lpstr>
      <vt:lpstr>PowerPoint 演示文稿</vt:lpstr>
      <vt:lpstr>PowerPoint 演示文稿</vt:lpstr>
      <vt:lpstr>感谢聆听</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小石榴的麻麻</cp:lastModifiedBy>
  <cp:revision>4</cp:revision>
  <dcterms:created xsi:type="dcterms:W3CDTF">2022-03-10T07:50:00Z</dcterms:created>
  <dcterms:modified xsi:type="dcterms:W3CDTF">2022-03-17T06:14:56Z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