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85" r:id="rId4"/>
    <p:sldId id="286" r:id="rId5"/>
    <p:sldId id="287" r:id="rId7"/>
    <p:sldId id="288" r:id="rId8"/>
    <p:sldId id="289" r:id="rId9"/>
    <p:sldId id="295" r:id="rId10"/>
    <p:sldId id="290" r:id="rId11"/>
    <p:sldId id="292" r:id="rId12"/>
    <p:sldId id="291"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幸全" initials="幸全"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p:scale>
          <a:sx n="66" d="100"/>
          <a:sy n="66" d="100"/>
        </p:scale>
        <p:origin x="-900"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205.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640A91-902F-4EEA-A840-C9B354C9EBC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3E3BEB-B91A-41F1-AF4E-1D8893600F3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幻灯片图像占位符 1"/>
          <p:cNvSpPr>
            <a:spLocks noGrp="1" noRot="1" noChangeAspect="1" noTextEdit="1"/>
          </p:cNvSpPr>
          <p:nvPr>
            <p:ph type="sldImg"/>
          </p:nvPr>
        </p:nvSpPr>
        <p:spPr/>
      </p:sp>
      <p:sp>
        <p:nvSpPr>
          <p:cNvPr id="190467" name="备注占位符 2"/>
          <p:cNvSpPr>
            <a:spLocks noGrp="1"/>
          </p:cNvSpPr>
          <p:nvPr>
            <p:ph type="body" idx="1"/>
          </p:nvPr>
        </p:nvSpPr>
        <p:spPr>
          <a:noFill/>
        </p:spPr>
        <p:txBody>
          <a:bodyPr/>
          <a:lstStyle/>
          <a:p>
            <a:endParaRPr lang="zh-CN" altLang="en-US" smtClean="0"/>
          </a:p>
        </p:txBody>
      </p:sp>
      <p:sp>
        <p:nvSpPr>
          <p:cNvPr id="190468" name="灯片编号占位符 3"/>
          <p:cNvSpPr>
            <a:spLocks noGrp="1"/>
          </p:cNvSpPr>
          <p:nvPr>
            <p:ph type="sldNum" sz="quarter" idx="5"/>
          </p:nvPr>
        </p:nvSpPr>
        <p:spPr>
          <a:noFill/>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7ED459F-C3FD-46E0-B774-465A05E1C631}" type="slidenum">
              <a:rPr lang="zh-CN" altLang="en-US" smtClean="0">
                <a:solidFill>
                  <a:srgbClr val="000000"/>
                </a:solidFill>
              </a:rPr>
            </a:fld>
            <a:endParaRPr lang="zh-CN" alt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5" Type="http://schemas.openxmlformats.org/officeDocument/2006/relationships/tags" Target="../tags/tag32.xml"/><Relationship Id="rId14" Type="http://schemas.openxmlformats.org/officeDocument/2006/relationships/tags" Target="../tags/tag31.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08.xml"/><Relationship Id="rId8" Type="http://schemas.openxmlformats.org/officeDocument/2006/relationships/tags" Target="../tags/tag107.xml"/><Relationship Id="rId7" Type="http://schemas.openxmlformats.org/officeDocument/2006/relationships/tags" Target="../tags/tag106.xml"/><Relationship Id="rId6" Type="http://schemas.openxmlformats.org/officeDocument/2006/relationships/tags" Target="../tags/tag105.xml"/><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1" Type="http://schemas.openxmlformats.org/officeDocument/2006/relationships/tags" Target="../tags/tag110.xml"/><Relationship Id="rId10" Type="http://schemas.openxmlformats.org/officeDocument/2006/relationships/tags" Target="../tags/tag10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tags" Target="../tags/tag136.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3" Type="http://schemas.openxmlformats.org/officeDocument/2006/relationships/tags" Target="../tags/tag142.xml"/><Relationship Id="rId12" Type="http://schemas.openxmlformats.org/officeDocument/2006/relationships/tags" Target="../tags/tag14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50.xml"/><Relationship Id="rId8" Type="http://schemas.openxmlformats.org/officeDocument/2006/relationships/tags" Target="../tags/tag149.xml"/><Relationship Id="rId7" Type="http://schemas.openxmlformats.org/officeDocument/2006/relationships/tags" Target="../tags/tag148.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3" Type="http://schemas.openxmlformats.org/officeDocument/2006/relationships/tags" Target="../tags/tag154.xml"/><Relationship Id="rId12" Type="http://schemas.openxmlformats.org/officeDocument/2006/relationships/tags" Target="../tags/tag153.xml"/><Relationship Id="rId11" Type="http://schemas.openxmlformats.org/officeDocument/2006/relationships/tags" Target="../tags/tag152.xml"/><Relationship Id="rId10" Type="http://schemas.openxmlformats.org/officeDocument/2006/relationships/tags" Target="../tags/tag15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27311" y="5"/>
            <a:ext cx="12429370" cy="2108195"/>
            <a:chOff x="-127311" y="5"/>
            <a:chExt cx="12429370" cy="2108195"/>
          </a:xfrm>
        </p:grpSpPr>
        <p:sp>
          <p:nvSpPr>
            <p:cNvPr id="8" name="任意多边形: 形状 7"/>
            <p:cNvSpPr/>
            <p:nvPr>
              <p:custDataLst>
                <p:tags r:id="rId3"/>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9" name="任意多边形: 形状 8"/>
            <p:cNvSpPr/>
            <p:nvPr>
              <p:custDataLst>
                <p:tags r:id="rId4"/>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0" name="任意多边形: 形状 9"/>
            <p:cNvSpPr/>
            <p:nvPr>
              <p:custDataLst>
                <p:tags r:id="rId5"/>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任意多边形: 形状 10"/>
            <p:cNvSpPr/>
            <p:nvPr>
              <p:custDataLst>
                <p:tags r:id="rId6"/>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grpSp>
      <p:sp>
        <p:nvSpPr>
          <p:cNvPr id="12" name="等腰三角形 11"/>
          <p:cNvSpPr/>
          <p:nvPr userDrawn="1">
            <p:custDataLst>
              <p:tags r:id="rId7"/>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2" name="标题 1"/>
          <p:cNvSpPr>
            <a:spLocks noGrp="1"/>
          </p:cNvSpPr>
          <p:nvPr>
            <p:ph type="ctrTitle" hasCustomPrompt="1"/>
            <p:custDataLst>
              <p:tags r:id="rId8"/>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
        <p:nvSpPr>
          <p:cNvPr id="13" name="文本占位符 12"/>
          <p:cNvSpPr>
            <a:spLocks noGrp="1"/>
          </p:cNvSpPr>
          <p:nvPr>
            <p:ph type="body" sz="quarter" idx="14" hasCustomPrompt="1"/>
            <p:custDataLst>
              <p:tags r:id="rId14"/>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4001597" y="5613400"/>
            <a:ext cx="8190403" cy="1244600"/>
            <a:chOff x="4001597" y="5613400"/>
            <a:chExt cx="8190403" cy="1244600"/>
          </a:xfrm>
        </p:grpSpPr>
        <p:sp>
          <p:nvSpPr>
            <p:cNvPr id="8" name="任意多边形: 形状 7"/>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5"/>
            </p:custDataLst>
          </p:nvPr>
        </p:nvGrpSpPr>
        <p:grpSpPr>
          <a:xfrm>
            <a:off x="5187002" y="2377388"/>
            <a:ext cx="570170" cy="707886"/>
            <a:chOff x="10608342" y="5053054"/>
            <a:chExt cx="1583658" cy="1966165"/>
          </a:xfrm>
        </p:grpSpPr>
        <p:sp>
          <p:nvSpPr>
            <p:cNvPr id="11" name="任意多边形: 形状 10"/>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7"/>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8"/>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11"/>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12"/>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13"/>
            </p:custDataLst>
          </p:nvPr>
        </p:nvSpPr>
        <p:spPr/>
        <p:txBody>
          <a:bodyPr>
            <a:normAutofit/>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4"/>
            </p:custDataLst>
          </p:nvPr>
        </p:nvSpPr>
        <p:spPr/>
        <p:txBody>
          <a:bodyPr>
            <a:normAutofit/>
          </a:bodyPr>
          <a:lstStyle/>
          <a:p>
            <a:endParaRPr lang="zh-CN" altLang="en-US"/>
          </a:p>
        </p:txBody>
      </p:sp>
      <p:sp>
        <p:nvSpPr>
          <p:cNvPr id="6" name="灯片编号占位符 5"/>
          <p:cNvSpPr>
            <a:spLocks noGrp="1"/>
          </p:cNvSpPr>
          <p:nvPr>
            <p:ph type="sldNum" sz="quarter" idx="12"/>
            <p:custDataLst>
              <p:tags r:id="rId15"/>
            </p:custDataLst>
          </p:nvPr>
        </p:nvSpPr>
        <p:spPr/>
        <p:txBody>
          <a:bodyPr>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7"/>
            </p:custDataLst>
          </p:nvPr>
        </p:nvSpPr>
        <p:spPr/>
        <p:txBody>
          <a:bodyPr lIns="90170" tIns="46990" rIns="90170" bIns="46990">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0608342" y="5053054"/>
            <a:ext cx="1583658" cy="1966165"/>
            <a:chOff x="10608342" y="5053054"/>
            <a:chExt cx="1583658" cy="1966165"/>
          </a:xfrm>
        </p:grpSpPr>
        <p:sp>
          <p:nvSpPr>
            <p:cNvPr id="10" name="任意多边形: 形状 9"/>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4"/>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spd="slow">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3"/>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5"/>
            </p:custDataLst>
          </p:nvPr>
        </p:nvSpPr>
        <p:spPr/>
        <p:txBody>
          <a:bodyPr lIns="90170" tIns="46990" rIns="90170" bIns="46990">
            <a:normAutofit/>
          </a:bodyPr>
          <a:lstStyle/>
          <a:p>
            <a:fld id="{49AE70B2-8BF9-45C0-BB95-33D1B9D3A854}" type="slidenum">
              <a:rPr lang="zh-CN" altLang="en-US" smtClean="0"/>
            </a:fld>
            <a:endParaRPr lang="zh-CN" altLang="en-US"/>
          </a:p>
        </p:txBody>
      </p:sp>
      <p:grpSp>
        <p:nvGrpSpPr>
          <p:cNvPr id="6" name="组合 5"/>
          <p:cNvGrpSpPr/>
          <p:nvPr userDrawn="1">
            <p:custDataLst>
              <p:tags r:id="rId6"/>
            </p:custDataLst>
          </p:nvPr>
        </p:nvGrpSpPr>
        <p:grpSpPr>
          <a:xfrm flipH="1">
            <a:off x="8603626" y="3112882"/>
            <a:ext cx="436739" cy="542227"/>
            <a:chOff x="10608342" y="5053054"/>
            <a:chExt cx="1583658" cy="1966165"/>
          </a:xfrm>
        </p:grpSpPr>
        <p:sp>
          <p:nvSpPr>
            <p:cNvPr id="7" name="任意多边形: 形状 6"/>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9"/>
            </p:custDataLst>
          </p:nvPr>
        </p:nvGrpSpPr>
        <p:grpSpPr>
          <a:xfrm>
            <a:off x="3151635" y="3119499"/>
            <a:ext cx="436739" cy="542227"/>
            <a:chOff x="10608342" y="5053054"/>
            <a:chExt cx="1583658" cy="1966165"/>
          </a:xfrm>
        </p:grpSpPr>
        <p:sp>
          <p:nvSpPr>
            <p:cNvPr id="10" name="任意多边形: 形状 9"/>
            <p:cNvSpPr/>
            <p:nvPr>
              <p:custDataLst>
                <p:tags r:id="rId10"/>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11"/>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5"/>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grpSp>
        <p:nvGrpSpPr>
          <p:cNvPr id="11" name="组合 10"/>
          <p:cNvGrpSpPr/>
          <p:nvPr userDrawn="1">
            <p:custDataLst>
              <p:tags r:id="rId3"/>
            </p:custDataLst>
          </p:nvPr>
        </p:nvGrpSpPr>
        <p:grpSpPr>
          <a:xfrm rot="16200000">
            <a:off x="11009630" y="351790"/>
            <a:ext cx="737870" cy="916305"/>
            <a:chOff x="10608342" y="5053054"/>
            <a:chExt cx="1583658" cy="1966165"/>
          </a:xfrm>
        </p:grpSpPr>
        <p:sp>
          <p:nvSpPr>
            <p:cNvPr id="12" name="任意多边形: 形状 11"/>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3" name="等腰三角形 12"/>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nvGrpSpPr>
          <p:cNvPr id="14" name="组合 13"/>
          <p:cNvGrpSpPr/>
          <p:nvPr userDrawn="1">
            <p:custDataLst>
              <p:tags r:id="rId6"/>
            </p:custDataLst>
          </p:nvPr>
        </p:nvGrpSpPr>
        <p:grpSpPr>
          <a:xfrm rot="5400000">
            <a:off x="443865" y="5584825"/>
            <a:ext cx="737870" cy="916305"/>
            <a:chOff x="10608342" y="5053054"/>
            <a:chExt cx="1583658" cy="1966165"/>
          </a:xfrm>
        </p:grpSpPr>
        <p:sp>
          <p:nvSpPr>
            <p:cNvPr id="16" name="任意多边形: 形状 15"/>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hasCustomPrompt="1"/>
            <p:custDataLst>
              <p:tags r:id="rId10"/>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灯片编号占位符 4"/>
          <p:cNvSpPr>
            <a:spLocks noGrp="1"/>
          </p:cNvSpPr>
          <p:nvPr>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4" name="页脚占位符 3"/>
          <p:cNvSpPr>
            <a:spLocks noGrp="1"/>
          </p:cNvSpPr>
          <p:nvPr>
            <p:ph type="ftr" sz="quarter" idx="11"/>
            <p:custDataLst>
              <p:tags r:id="rId1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grpSp>
        <p:nvGrpSpPr>
          <p:cNvPr id="11" name="组合 10"/>
          <p:cNvGrpSpPr/>
          <p:nvPr userDrawn="1">
            <p:custDataLst>
              <p:tags r:id="rId9"/>
            </p:custDataLst>
          </p:nvPr>
        </p:nvGrpSpPr>
        <p:grpSpPr>
          <a:xfrm>
            <a:off x="-1" y="0"/>
            <a:ext cx="4823460" cy="769938"/>
            <a:chOff x="-1" y="0"/>
            <a:chExt cx="4823460" cy="769938"/>
          </a:xfrm>
        </p:grpSpPr>
        <p:sp>
          <p:nvSpPr>
            <p:cNvPr id="12" name="任意多边形: 形状 11"/>
            <p:cNvSpPr/>
            <p:nvPr>
              <p:custDataLst>
                <p:tags r:id="rId10"/>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14" name="等腰三角形 13"/>
            <p:cNvSpPr/>
            <p:nvPr>
              <p:custDataLst>
                <p:tags r:id="rId11"/>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charset="-122"/>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grpSp>
        <p:nvGrpSpPr>
          <p:cNvPr id="12" name="组合 11"/>
          <p:cNvGrpSpPr/>
          <p:nvPr userDrawn="1">
            <p:custDataLst>
              <p:tags r:id="rId9"/>
            </p:custDataLst>
          </p:nvPr>
        </p:nvGrpSpPr>
        <p:grpSpPr>
          <a:xfrm flipV="1">
            <a:off x="5921829" y="0"/>
            <a:ext cx="6270171" cy="812800"/>
            <a:chOff x="4001597" y="5613400"/>
            <a:chExt cx="8190403" cy="1244600"/>
          </a:xfrm>
        </p:grpSpPr>
        <p:sp>
          <p:nvSpPr>
            <p:cNvPr id="14" name="任意多边形: 形状 13"/>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5" name="等腰三角形 14"/>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flipV="1">
            <a:off x="5921829" y="0"/>
            <a:ext cx="6270171"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13" name="矩形 12"/>
          <p:cNvSpPr/>
          <p:nvPr userDrawn="1">
            <p:custDataLst>
              <p:tags r:id="rId5"/>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charset="-122"/>
              <a:sym typeface="+mn-ea"/>
            </a:endParaRPr>
          </a:p>
        </p:txBody>
      </p:sp>
      <p:sp>
        <p:nvSpPr>
          <p:cNvPr id="2" name="标题 1"/>
          <p:cNvSpPr>
            <a:spLocks noGrp="1"/>
          </p:cNvSpPr>
          <p:nvPr userDrawn="1">
            <p:ph type="title"/>
            <p:custDataLst>
              <p:tags r:id="rId6"/>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10"/>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11"/>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4001597" y="6045200"/>
            <a:ext cx="8190403" cy="812800"/>
            <a:chOff x="4001597" y="5613400"/>
            <a:chExt cx="8190403" cy="1244600"/>
          </a:xfrm>
        </p:grpSpPr>
        <p:sp>
          <p:nvSpPr>
            <p:cNvPr id="17" name="任意多边形: 形状 16"/>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8" name="等腰三角形 17"/>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sp>
        <p:nvSpPr>
          <p:cNvPr id="15" name="矩形 14"/>
          <p:cNvSpPr/>
          <p:nvPr userDrawn="1">
            <p:custDataLst>
              <p:tags r:id="rId5"/>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custDataLst>
              <p:tags r:id="rId6"/>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12"/>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grpSp>
        <p:nvGrpSpPr>
          <p:cNvPr id="15" name="组合 14"/>
          <p:cNvGrpSpPr/>
          <p:nvPr userDrawn="1">
            <p:custDataLst>
              <p:tags r:id="rId3"/>
            </p:custDataLst>
          </p:nvPr>
        </p:nvGrpSpPr>
        <p:grpSpPr>
          <a:xfrm rot="10800000">
            <a:off x="0" y="0"/>
            <a:ext cx="5457825" cy="1529715"/>
            <a:chOff x="4001597" y="5613400"/>
            <a:chExt cx="8190403" cy="1244600"/>
          </a:xfrm>
        </p:grpSpPr>
        <p:sp>
          <p:nvSpPr>
            <p:cNvPr id="16" name="任意多边形: 形状 15"/>
            <p:cNvSpPr/>
            <p:nvPr>
              <p:custDataLst>
                <p:tags r:id="rId4"/>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5"/>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grpSp>
        <p:nvGrpSpPr>
          <p:cNvPr id="18" name="组合 17"/>
          <p:cNvGrpSpPr/>
          <p:nvPr userDrawn="1">
            <p:custDataLst>
              <p:tags r:id="rId6"/>
            </p:custDataLst>
          </p:nvPr>
        </p:nvGrpSpPr>
        <p:grpSpPr>
          <a:xfrm>
            <a:off x="6734175" y="5323840"/>
            <a:ext cx="5457825" cy="1529715"/>
            <a:chOff x="4001597" y="5613400"/>
            <a:chExt cx="8190403" cy="1244600"/>
          </a:xfrm>
        </p:grpSpPr>
        <p:sp>
          <p:nvSpPr>
            <p:cNvPr id="19" name="任意多边形: 形状 18"/>
            <p:cNvSpPr/>
            <p:nvPr>
              <p:custDataLst>
                <p:tags r:id="rId7"/>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20" name="等腰三角形 19"/>
            <p:cNvSpPr/>
            <p:nvPr>
              <p:custDataLst>
                <p:tags r:id="rId8"/>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userDrawn="1">
            <p:ph type="title" hasCustomPrompt="1"/>
            <p:custDataLst>
              <p:tags r:id="rId9"/>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3"/>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60.xml"/><Relationship Id="rId23" Type="http://schemas.openxmlformats.org/officeDocument/2006/relationships/tags" Target="../tags/tag159.xml"/><Relationship Id="rId22" Type="http://schemas.openxmlformats.org/officeDocument/2006/relationships/tags" Target="../tags/tag158.xml"/><Relationship Id="rId21" Type="http://schemas.openxmlformats.org/officeDocument/2006/relationships/tags" Target="../tags/tag157.xml"/><Relationship Id="rId20" Type="http://schemas.openxmlformats.org/officeDocument/2006/relationships/tags" Target="../tags/tag156.xml"/><Relationship Id="rId2" Type="http://schemas.openxmlformats.org/officeDocument/2006/relationships/slideLayout" Target="../slideLayouts/slideLayout13.xml"/><Relationship Id="rId19" Type="http://schemas.openxmlformats.org/officeDocument/2006/relationships/tags" Target="../tags/tag155.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2"/>
          <a:srcRect/>
          <a:stretch>
            <a:fillRect/>
          </a:stretch>
        </a:blipFill>
        <a:effectLst/>
      </p:bgPr>
    </p:bg>
    <p:spTree>
      <p:nvGrpSpPr>
        <p:cNvPr id="1" name=""/>
        <p:cNvGrpSpPr/>
        <p:nvPr/>
      </p:nvGrpSpPr>
      <p:grpSpPr>
        <a:xfrm>
          <a:off x="0" y="0"/>
          <a:ext cx="0" cy="0"/>
          <a:chOff x="0" y="0"/>
          <a:chExt cx="0" cy="0"/>
        </a:xfrm>
      </p:grpSpPr>
      <p:pic>
        <p:nvPicPr>
          <p:cNvPr id="3074" name="图片 6"/>
          <p:cNvPicPr>
            <a:picLocks noChangeAspect="1" noChangeArrowheads="1"/>
          </p:cNvPicPr>
          <p:nvPr userDrawn="1"/>
        </p:nvPicPr>
        <p:blipFill>
          <a:blip r:embed="rId13"/>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标题占位符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zh-CN" smtClean="0"/>
              <a:t>单击此处编辑母版标题样式</a:t>
            </a:r>
            <a:endParaRPr lang="zh-CN" altLang="zh-CN" smtClean="0"/>
          </a:p>
        </p:txBody>
      </p:sp>
      <p:sp>
        <p:nvSpPr>
          <p:cNvPr id="3076"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zh-CN" smtClean="0"/>
              <a:t>单击此处编辑母版文本样式</a:t>
            </a:r>
            <a:endParaRPr lang="zh-CN" altLang="zh-CN" smtClean="0"/>
          </a:p>
          <a:p>
            <a:pPr lvl="1"/>
            <a:r>
              <a:rPr lang="zh-CN" altLang="zh-CN" smtClean="0"/>
              <a:t>第二级</a:t>
            </a:r>
            <a:endParaRPr lang="zh-CN" altLang="zh-CN" smtClean="0"/>
          </a:p>
          <a:p>
            <a:pPr lvl="2"/>
            <a:r>
              <a:rPr lang="zh-CN" altLang="zh-CN" smtClean="0"/>
              <a:t>第三级</a:t>
            </a:r>
            <a:endParaRPr lang="zh-CN" altLang="zh-CN" smtClean="0"/>
          </a:p>
          <a:p>
            <a:pPr lvl="3"/>
            <a:r>
              <a:rPr lang="zh-CN" altLang="zh-CN" smtClean="0"/>
              <a:t>第四级</a:t>
            </a:r>
            <a:endParaRPr lang="zh-CN" altLang="zh-CN" smtClean="0"/>
          </a:p>
          <a:p>
            <a:pPr lvl="4"/>
            <a:r>
              <a:rPr lang="zh-CN" altLang="zh-CN" smtClean="0"/>
              <a:t>第五级</a:t>
            </a:r>
            <a:endParaRPr lang="zh-CN" altLang="zh-CN"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8.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18.xml"/><Relationship Id="rId5" Type="http://schemas.openxmlformats.org/officeDocument/2006/relationships/tags" Target="../tags/tag174.xml"/><Relationship Id="rId4" Type="http://schemas.openxmlformats.org/officeDocument/2006/relationships/tags" Target="../tags/tag173.xml"/><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8.xml"/><Relationship Id="rId5" Type="http://schemas.openxmlformats.org/officeDocument/2006/relationships/tags" Target="../tags/tag179.xml"/><Relationship Id="rId4" Type="http://schemas.openxmlformats.org/officeDocument/2006/relationships/tags" Target="../tags/tag178.xml"/><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184.xml"/><Relationship Id="rId4" Type="http://schemas.openxmlformats.org/officeDocument/2006/relationships/tags" Target="../tags/tag183.xml"/><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189.xml"/><Relationship Id="rId4" Type="http://schemas.openxmlformats.org/officeDocument/2006/relationships/tags" Target="../tags/tag188.xml"/><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18.xml"/><Relationship Id="rId5" Type="http://schemas.openxmlformats.org/officeDocument/2006/relationships/tags" Target="../tags/tag194.xml"/><Relationship Id="rId4" Type="http://schemas.openxmlformats.org/officeDocument/2006/relationships/tags" Target="../tags/tag193.xml"/><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5.xml"/><Relationship Id="rId6" Type="http://schemas.openxmlformats.org/officeDocument/2006/relationships/slideLayout" Target="../slideLayouts/slideLayout18.xml"/><Relationship Id="rId5" Type="http://schemas.openxmlformats.org/officeDocument/2006/relationships/tags" Target="../tags/tag199.xml"/><Relationship Id="rId4" Type="http://schemas.openxmlformats.org/officeDocument/2006/relationships/tags" Target="../tags/tag198.xml"/><Relationship Id="rId3" Type="http://schemas.openxmlformats.org/officeDocument/2006/relationships/tags" Target="../tags/tag197.xml"/><Relationship Id="rId2" Type="http://schemas.openxmlformats.org/officeDocument/2006/relationships/tags" Target="../tags/tag196.xml"/><Relationship Id="rId1" Type="http://schemas.openxmlformats.org/officeDocument/2006/relationships/tags" Target="../tags/tag195.xml"/></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6.xml"/><Relationship Id="rId7" Type="http://schemas.openxmlformats.org/officeDocument/2006/relationships/slideLayout" Target="../slideLayouts/slideLayout18.xml"/><Relationship Id="rId6" Type="http://schemas.openxmlformats.org/officeDocument/2006/relationships/themeOverride" Target="../theme/themeOverride1.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ctrTitle"/>
            <p:custDataLst>
              <p:tags r:id="rId1"/>
            </p:custDataLst>
          </p:nvPr>
        </p:nvSpPr>
        <p:spPr>
          <a:xfrm>
            <a:off x="398145" y="2157095"/>
            <a:ext cx="11721465" cy="3438525"/>
          </a:xfrm>
        </p:spPr>
        <p:txBody>
          <a:bodyPr>
            <a:normAutofit fontScale="90000"/>
          </a:bodyPr>
          <a:p>
            <a:pPr marL="0" lvl="0" indent="0" algn="ctr">
              <a:lnSpc>
                <a:spcPct val="100000"/>
              </a:lnSpc>
              <a:spcBef>
                <a:spcPts val="0"/>
              </a:spcBef>
              <a:spcAft>
                <a:spcPts val="0"/>
              </a:spcAft>
              <a:buSzPct val="100000"/>
              <a:buNone/>
            </a:pPr>
            <a:r>
              <a:rPr lang="zh-CN" altLang="en-US" sz="5900" dirty="0">
                <a:solidFill>
                  <a:schemeClr val="accent1"/>
                </a:solidFill>
                <a:latin typeface="方正小标宋简体" panose="02010601030101010101" charset="-122"/>
                <a:ea typeface="方正小标宋简体" panose="02010601030101010101" charset="-122"/>
                <a:cs typeface="方正小标宋简体" panose="02010601030101010101" charset="-122"/>
              </a:rPr>
              <a:t>《关于修改〈济宁市重大行政决策程序规定〉〈济宁市规范性文件管理办法〉的通知》解读</a:t>
            </a:r>
            <a:endParaRPr lang="zh-CN" altLang="en-US" sz="5900" dirty="0">
              <a:solidFill>
                <a:schemeClr val="accent1"/>
              </a:solidFill>
              <a:latin typeface="方正小标宋简体" panose="02010601030101010101" charset="-122"/>
              <a:ea typeface="方正小标宋简体" panose="02010601030101010101" charset="-122"/>
              <a:cs typeface="方正小标宋简体" panose="02010601030101010101" charset="-122"/>
            </a:endParaRPr>
          </a:p>
        </p:txBody>
      </p:sp>
      <p:sp>
        <p:nvSpPr>
          <p:cNvPr id="4" name="副标题 3"/>
          <p:cNvSpPr>
            <a:spLocks noGrp="1"/>
          </p:cNvSpPr>
          <p:nvPr>
            <p:ph type="subTitle" idx="1"/>
            <p:custDataLst>
              <p:tags r:id="rId2"/>
            </p:custDataLst>
          </p:nvPr>
        </p:nvSpPr>
        <p:spPr>
          <a:xfrm>
            <a:off x="1776730" y="681355"/>
            <a:ext cx="6033135" cy="805815"/>
          </a:xfrm>
        </p:spPr>
        <p:txBody>
          <a:bodyPr/>
          <a:p>
            <a:r>
              <a:rPr lang="en-US" altLang="zh-CN" sz="1800" dirty="0">
                <a:solidFill>
                  <a:schemeClr val="dk1">
                    <a:lumMod val="85000"/>
                    <a:lumOff val="15000"/>
                  </a:schemeClr>
                </a:solidFill>
                <a:sym typeface="+mn-lt"/>
              </a:rPr>
              <a:t>    </a:t>
            </a:r>
            <a:endParaRPr lang="en-US" altLang="zh-CN" sz="1800" dirty="0">
              <a:solidFill>
                <a:schemeClr val="dk1">
                  <a:lumMod val="85000"/>
                  <a:lumOff val="15000"/>
                </a:schemeClr>
              </a:solidFill>
              <a:sym typeface="+mn-lt"/>
            </a:endParaRPr>
          </a:p>
        </p:txBody>
      </p:sp>
      <p:sp>
        <p:nvSpPr>
          <p:cNvPr id="12" name="文本占位符 11"/>
          <p:cNvSpPr>
            <a:spLocks noGrp="1"/>
          </p:cNvSpPr>
          <p:nvPr>
            <p:ph type="body" sz="quarter" idx="13"/>
            <p:custDataLst>
              <p:tags r:id="rId3"/>
            </p:custDataLst>
          </p:nvPr>
        </p:nvSpPr>
        <p:spPr/>
        <p:txBody>
          <a:bodyPr/>
          <a:p>
            <a:r>
              <a:rPr lang="en-US" altLang="zh-CN">
                <a:solidFill>
                  <a:schemeClr val="dk1">
                    <a:lumMod val="85000"/>
                    <a:lumOff val="15000"/>
                  </a:schemeClr>
                </a:solidFill>
                <a:sym typeface="+mn-lt"/>
              </a:rPr>
              <a:t>    </a:t>
            </a:r>
            <a:endParaRPr lang="en-US" altLang="zh-CN">
              <a:solidFill>
                <a:schemeClr val="dk1">
                  <a:lumMod val="85000"/>
                  <a:lumOff val="15000"/>
                </a:schemeClr>
              </a:solidFill>
              <a:sym typeface="+mn-lt"/>
            </a:endParaRPr>
          </a:p>
        </p:txBody>
      </p:sp>
    </p:spTree>
    <p:custDataLst>
      <p:tags r:id="rId4"/>
    </p:custData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19" name="标题 1"/>
          <p:cNvSpPr txBox="1"/>
          <p:nvPr/>
        </p:nvSpPr>
        <p:spPr>
          <a:xfrm>
            <a:off x="161200" y="549458"/>
            <a:ext cx="9774555" cy="518160"/>
          </a:xfrm>
          <a:prstGeom prst="rect">
            <a:avLst/>
          </a:prstGeom>
          <a:solidFill>
            <a:schemeClr val="accent2"/>
          </a:solidFill>
        </p:spPr>
        <p:txBody>
          <a:bodyPr/>
          <a:lstStyle/>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起草背景</a:t>
            </a:r>
            <a:endParaRPr kumimoji="0" 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0" name="内容占位符 2"/>
          <p:cNvSpPr txBox="1"/>
          <p:nvPr>
            <p:custDataLst>
              <p:tags r:id="rId4"/>
            </p:custDataLst>
          </p:nvPr>
        </p:nvSpPr>
        <p:spPr>
          <a:xfrm>
            <a:off x="682625" y="1407160"/>
            <a:ext cx="10448290" cy="4656455"/>
          </a:xfrm>
          <a:prstGeom prst="rect">
            <a:avLst/>
          </a:prstGeom>
        </p:spPr>
        <p:txBody>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sz="2000" b="1" noProof="0" dirty="0" smtClean="0">
                <a:ln>
                  <a:noFill/>
                </a:ln>
                <a:solidFill>
                  <a:schemeClr val="accent5">
                    <a:lumMod val="50000"/>
                  </a:schemeClr>
                </a:solidFill>
                <a:effectLst/>
                <a:uLnTx/>
                <a:uFillTx/>
                <a:latin typeface="微软雅黑" panose="020B0503020204020204" charset="-122"/>
                <a:ea typeface="微软雅黑" panose="020B0503020204020204" charset="-122"/>
                <a:cs typeface="微软雅黑" panose="020B0503020204020204" charset="-122"/>
                <a:sym typeface="+mn-ea"/>
              </a:rPr>
              <a:t>      </a:t>
            </a:r>
            <a:r>
              <a:rPr lang="en-US"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2012年，我市在省内率先发布重大行政决策程序规定。2019年，根据国务院行政法规《重大行政决策程序暂行条例》的规定，修改了我市重大行政决策程序规定。在省出台政府规章《山东省重大行政决策程序规定》后，根据省政府规章的新要求，完善丰富我市程序规定的内容。</a:t>
            </a:r>
            <a:endParaRPr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lang="en-US"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结合国务院新出台的行政法规《优化营商环境条例》的新规定，需要对规范性文件管理政策进行调整。为进一步健全合法性审核机制，结合我市实际，对两文件作出修改。</a:t>
            </a:r>
            <a:endParaRPr sz="24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p:txBody>
      </p:sp>
      <p:sp>
        <p:nvSpPr>
          <p:cNvPr id="3" name="文本框 2"/>
          <p:cNvSpPr txBox="1"/>
          <p:nvPr/>
        </p:nvSpPr>
        <p:spPr>
          <a:xfrm>
            <a:off x="4638040" y="422910"/>
            <a:ext cx="309880" cy="368300"/>
          </a:xfrm>
          <a:prstGeom prst="rect">
            <a:avLst/>
          </a:prstGeom>
          <a:noFill/>
        </p:spPr>
        <p:txBody>
          <a:bodyPr wrap="none" rtlCol="0">
            <a:spAutoFit/>
          </a:bodyPr>
          <a:p>
            <a:endParaRPr lang="zh-CN" altLang="en-US"/>
          </a:p>
        </p:txBody>
      </p:sp>
    </p:spTree>
    <p:custDataLst>
      <p:tags r:id="rId5"/>
    </p:custData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19" name="标题 1"/>
          <p:cNvSpPr txBox="1"/>
          <p:nvPr/>
        </p:nvSpPr>
        <p:spPr>
          <a:xfrm>
            <a:off x="748575" y="549458"/>
            <a:ext cx="9774555" cy="518160"/>
          </a:xfrm>
          <a:prstGeom prst="rect">
            <a:avLst/>
          </a:prstGeom>
          <a:solidFill>
            <a:schemeClr val="accent2"/>
          </a:solidFill>
        </p:spPr>
        <p:txBody>
          <a:bodyPr/>
          <a:lstStyle/>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起草</a:t>
            </a:r>
            <a:r>
              <a:rPr kumimoji="0"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依据</a:t>
            </a:r>
            <a:endParaRPr kumimoji="0"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0" name="内容占位符 2"/>
          <p:cNvSpPr txBox="1"/>
          <p:nvPr>
            <p:custDataLst>
              <p:tags r:id="rId4"/>
            </p:custDataLst>
          </p:nvPr>
        </p:nvSpPr>
        <p:spPr>
          <a:xfrm>
            <a:off x="882650" y="1537335"/>
            <a:ext cx="10277475" cy="2720975"/>
          </a:xfrm>
          <a:prstGeom prst="rect">
            <a:avLst/>
          </a:prstGeom>
        </p:spPr>
        <p:txBody>
          <a:bodyPr>
            <a:noAutofit/>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1.《优化营商环境条例》（国务院令第722号）</a:t>
            </a:r>
            <a:endPar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2.《山东省重大行政决策程序规定》（省政府令第336号）</a:t>
            </a:r>
            <a:endPar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3.《山东省重大行政决策事项目录管理办法》（鲁司〔2022〕41号）</a:t>
            </a:r>
            <a:endPar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4.《山东省行政规范性文件评估暂行办法》（鲁司〔2020〕48号）</a:t>
            </a:r>
            <a:endPar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5.《山东省司法厅关于印发〈山东省司法厅关于行政规范性文件认定的指导意见〉等四个文件的通知》（鲁司〔201</a:t>
            </a:r>
            <a:r>
              <a:rPr lang="en-US" altLang="zh-CN"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9</a:t>
            </a:r>
            <a:r>
              <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〕67号）</a:t>
            </a:r>
            <a:endParaRPr lang="zh-CN" altLang="en-US" sz="2000" b="1" noProof="0" dirty="0" smtClean="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p:txBody>
      </p:sp>
    </p:spTree>
    <p:custDataLst>
      <p:tags r:id="rId5"/>
    </p:custData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19" name="标题 1"/>
          <p:cNvSpPr txBox="1"/>
          <p:nvPr/>
        </p:nvSpPr>
        <p:spPr>
          <a:xfrm>
            <a:off x="748575" y="549458"/>
            <a:ext cx="9774555" cy="518160"/>
          </a:xfrm>
          <a:prstGeom prst="rect">
            <a:avLst/>
          </a:prstGeom>
          <a:solidFill>
            <a:schemeClr val="accent2"/>
          </a:solidFill>
        </p:spPr>
        <p:txBody>
          <a:bodyPr/>
          <a:lstStyle/>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修改内容</a:t>
            </a:r>
            <a:endPar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0" name="内容占位符 2"/>
          <p:cNvSpPr txBox="1"/>
          <p:nvPr>
            <p:custDataLst>
              <p:tags r:id="rId4"/>
            </p:custDataLst>
          </p:nvPr>
        </p:nvSpPr>
        <p:spPr>
          <a:xfrm>
            <a:off x="563245" y="1334770"/>
            <a:ext cx="10904855" cy="3448050"/>
          </a:xfrm>
          <a:prstGeom prst="rect">
            <a:avLst/>
          </a:prstGeom>
        </p:spPr>
        <p:txBody>
          <a:bodyPr>
            <a:noAutofit/>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kumimoji="0" lang="en-US" altLang="zh-CN"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rPr>
              <a:t>      </a:t>
            </a:r>
            <a:r>
              <a:rPr kumimoji="0" lang="zh-CN" altLang="en-US"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rPr>
              <a:t>1.关于重大行政决策程序规定</a:t>
            </a:r>
            <a:endParaRPr kumimoji="0" lang="zh-CN" altLang="en-US"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kumimoji="0" lang="zh-CN" altLang="en-US"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rPr>
              <a:t> </a:t>
            </a:r>
            <a:r>
              <a:rPr kumimoji="0" lang="en-US" altLang="zh-CN"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rPr>
              <a:t>    </a:t>
            </a:r>
            <a:r>
              <a:rPr kumimoji="0"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rPr>
              <a:t>将重大行政决策的范围，将风险评估的范围、内容等进行了细化；将承办单位对决策草案的内部合法性审查写入了程序规定；将重大行政决策事项目录的有关规定，按照省政府规章和新出台的《山东省重大行政决策事项目录管理办法》进行了完善补充。</a:t>
            </a:r>
            <a:endParaRPr kumimoji="0" sz="2800" i="0" u="none" strike="noStrike" kern="1200" cap="none" spc="0" normalizeH="0" baseline="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endParaRPr>
          </a:p>
        </p:txBody>
      </p:sp>
    </p:spTree>
    <p:custDataLst>
      <p:tags r:id="rId5"/>
    </p:custData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3" name="等腰三角形 2"/>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2" name="文本框 1"/>
          <p:cNvSpPr txBox="1"/>
          <p:nvPr>
            <p:custDataLst>
              <p:tags r:id="rId4"/>
            </p:custDataLst>
          </p:nvPr>
        </p:nvSpPr>
        <p:spPr>
          <a:xfrm>
            <a:off x="494665" y="1532890"/>
            <a:ext cx="10881995" cy="3451225"/>
          </a:xfrm>
          <a:prstGeom prst="rect">
            <a:avLst/>
          </a:prstGeom>
          <a:noFill/>
        </p:spPr>
        <p:txBody>
          <a:bodyPr wrap="square" rtlCol="0" anchor="t">
            <a:spAutoFit/>
          </a:bodyPr>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2.关于规范性文件管理办法</a:t>
            </a:r>
            <a:endPar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lang="en-US" altLang="zh-CN"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     </a:t>
            </a: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rPr>
              <a:t>将涉及市场主体的规范性文件公开征求意见的时限，按照国务院行政法规《优化营商环境条例》的规定进行了修改；将对规范性文件进行后评估的情形按照《山东省行政规范性文件评估暂行办法》的规定进行了修改。</a:t>
            </a:r>
            <a:endPar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方正楷体简体" panose="02010601030101010101" charset="-122"/>
              <a:sym typeface="+mn-ea"/>
            </a:endParaRPr>
          </a:p>
        </p:txBody>
      </p:sp>
      <p:sp>
        <p:nvSpPr>
          <p:cNvPr id="19" name="标题 1"/>
          <p:cNvSpPr txBox="1"/>
          <p:nvPr/>
        </p:nvSpPr>
        <p:spPr>
          <a:xfrm>
            <a:off x="748575" y="549458"/>
            <a:ext cx="9774555" cy="518160"/>
          </a:xfrm>
          <a:prstGeom prst="rect">
            <a:avLst/>
          </a:prstGeom>
          <a:solidFill>
            <a:schemeClr val="accent2"/>
          </a:solidFill>
        </p:spPr>
        <p:txBody>
          <a:bodyPr/>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修改内容</a:t>
            </a:r>
            <a:endPar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Tree>
    <p:custDataLst>
      <p:tags r:id="rId5"/>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3" name="等腰三角形 2"/>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2" name="文本框 1"/>
          <p:cNvSpPr txBox="1"/>
          <p:nvPr>
            <p:custDataLst>
              <p:tags r:id="rId4"/>
            </p:custDataLst>
          </p:nvPr>
        </p:nvSpPr>
        <p:spPr>
          <a:xfrm>
            <a:off x="615950" y="1762760"/>
            <a:ext cx="10728325" cy="2158365"/>
          </a:xfrm>
          <a:prstGeom prst="rect">
            <a:avLst/>
          </a:prstGeom>
          <a:noFill/>
        </p:spPr>
        <p:txBody>
          <a:bodyPr wrap="square" rtlCol="0" anchor="t">
            <a:spAutoFit/>
          </a:bodyPr>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rPr>
              <a:t>      </a:t>
            </a: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rPr>
              <a:t>3.关于其他</a:t>
            </a:r>
            <a:endPar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rPr>
              <a:t> </a:t>
            </a:r>
            <a:r>
              <a:rPr lang="en-US" altLang="zh-CN"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rPr>
              <a:t>     </a:t>
            </a:r>
            <a:r>
              <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rPr>
              <a:t>此次修改，明确了两个文件的修改内容、施行时间、有效期截止时间、新赋予的三统一登记号。</a:t>
            </a:r>
            <a:endParaRPr lang="zh-CN" altLang="en-US" sz="2800" noProof="0" dirty="0">
              <a:ln>
                <a:noFill/>
              </a:ln>
              <a:solidFill>
                <a:schemeClr val="tx1"/>
              </a:solidFill>
              <a:effectLst/>
              <a:uLnTx/>
              <a:uFillTx/>
              <a:latin typeface="方正楷体简体" panose="02010601030101010101" charset="-122"/>
              <a:ea typeface="方正楷体简体" panose="02010601030101010101" charset="-122"/>
              <a:cs typeface="微软雅黑" panose="020B0503020204020204" charset="-122"/>
              <a:sym typeface="+mn-ea"/>
            </a:endParaRPr>
          </a:p>
        </p:txBody>
      </p:sp>
      <p:sp>
        <p:nvSpPr>
          <p:cNvPr id="19" name="标题 1"/>
          <p:cNvSpPr txBox="1"/>
          <p:nvPr/>
        </p:nvSpPr>
        <p:spPr>
          <a:xfrm>
            <a:off x="748575" y="549458"/>
            <a:ext cx="9774555" cy="518160"/>
          </a:xfrm>
          <a:prstGeom prst="rect">
            <a:avLst/>
          </a:prstGeom>
          <a:solidFill>
            <a:schemeClr val="accent2"/>
          </a:solidFill>
        </p:spPr>
        <p:txBody>
          <a:bodyPr/>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修改内容</a:t>
            </a:r>
            <a:endPar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Tree>
    <p:custDataLst>
      <p:tags r:id="rId5"/>
    </p:custData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19" name="标题 1"/>
          <p:cNvSpPr txBox="1"/>
          <p:nvPr/>
        </p:nvSpPr>
        <p:spPr>
          <a:xfrm>
            <a:off x="748575" y="549458"/>
            <a:ext cx="9774555" cy="518160"/>
          </a:xfrm>
          <a:prstGeom prst="rect">
            <a:avLst/>
          </a:prstGeom>
          <a:solidFill>
            <a:schemeClr val="accent2"/>
          </a:solidFill>
        </p:spPr>
        <p:txBody>
          <a:bodyPr/>
          <a:lstStyle/>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工作措施</a:t>
            </a:r>
            <a:endPar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0" name="内容占位符 2"/>
          <p:cNvSpPr txBox="1"/>
          <p:nvPr>
            <p:custDataLst>
              <p:tags r:id="rId4"/>
            </p:custDataLst>
          </p:nvPr>
        </p:nvSpPr>
        <p:spPr>
          <a:xfrm>
            <a:off x="502920" y="1207770"/>
            <a:ext cx="10584180" cy="5761990"/>
          </a:xfrm>
          <a:prstGeom prst="rect">
            <a:avLst/>
          </a:prstGeom>
        </p:spPr>
        <p:txBody>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1.2022年6月</a:t>
            </a:r>
            <a:r>
              <a:rPr lang="zh-CN" altLang="en-US" sz="2400" b="1" dirty="0" smtClean="0">
                <a:latin typeface="方正楷体简体" panose="02010601030101010101" charset="-122"/>
                <a:ea typeface="方正楷体简体" panose="02010601030101010101" charset="-122"/>
                <a:cs typeface="方正楷体简体" panose="02010601030101010101" charset="-122"/>
                <a:sym typeface="+mn-ea"/>
              </a:rPr>
              <a:t>市司法局</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成立了起草小组，根据《优化营商环境条例》（国务院令第722号）、《山东省重大行政决策程序规定》（省政府令第336号）、《山东省重大行政决策事项目录管理办法》（鲁司〔2022〕41号）、《山东省行政规范性文件评估暂行办法》（鲁司〔2020〕48号）、《山东省司法厅关于印发〈山东省司法厅关于行政规范性文件认定的指导意见〉等四个文件的通知》（鲁司〔2018〕67号）等有关规定，着手《关于修改〈济宁市重大行政决策程序规定〉〈济宁市规范性文件管理办法〉的通知》的起草工作。</a:t>
            </a:r>
            <a:endPar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endParaRPr>
          </a:p>
        </p:txBody>
      </p:sp>
    </p:spTree>
    <p:custDataLst>
      <p:tags r:id="rId5"/>
    </p:custData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19" name="标题 1"/>
          <p:cNvSpPr txBox="1"/>
          <p:nvPr/>
        </p:nvSpPr>
        <p:spPr>
          <a:xfrm>
            <a:off x="748575" y="549458"/>
            <a:ext cx="9774555" cy="518160"/>
          </a:xfrm>
          <a:prstGeom prst="rect">
            <a:avLst/>
          </a:prstGeom>
          <a:solidFill>
            <a:schemeClr val="accent2"/>
          </a:solidFill>
        </p:spPr>
        <p:txBody>
          <a:bodyPr/>
          <a:lstStyle/>
          <a:p>
            <a:pPr marL="0" marR="0" lvl="0" indent="0" algn="ctr" defTabSz="914400" rtl="0" eaLnBrk="0" fontAlgn="base" latinLnBrk="0" hangingPunct="0">
              <a:lnSpc>
                <a:spcPct val="90000"/>
              </a:lnSpc>
              <a:spcBef>
                <a:spcPct val="0"/>
              </a:spcBef>
              <a:spcAft>
                <a:spcPct val="0"/>
              </a:spcAft>
              <a:buClrTx/>
              <a:buSzTx/>
              <a:buFontTx/>
              <a:buNone/>
              <a:defRPr/>
            </a:pPr>
            <a:r>
              <a:rPr kumimoji="0" 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工作措施</a:t>
            </a:r>
            <a:endParaRPr kumimoji="0" 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0" name="内容占位符 2"/>
          <p:cNvSpPr txBox="1"/>
          <p:nvPr>
            <p:custDataLst>
              <p:tags r:id="rId4"/>
            </p:custDataLst>
          </p:nvPr>
        </p:nvSpPr>
        <p:spPr>
          <a:xfrm>
            <a:off x="502920" y="1450975"/>
            <a:ext cx="11032490" cy="5518785"/>
          </a:xfrm>
          <a:prstGeom prst="rect">
            <a:avLst/>
          </a:prstGeom>
        </p:spPr>
        <p:txBody>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2.起草小组认真分析梳理我市合法性审核工作中存在和亟待解决的问题，</a:t>
            </a:r>
            <a:r>
              <a:rPr lang="zh-CN" altLang="en-US" sz="2400" b="1" dirty="0" smtClean="0">
                <a:latin typeface="方正楷体简体" panose="02010601030101010101" charset="-122"/>
                <a:ea typeface="方正楷体简体" panose="02010601030101010101" charset="-122"/>
                <a:cs typeface="方正楷体简体" panose="02010601030101010101" charset="-122"/>
                <a:sym typeface="+mn-ea"/>
              </a:rPr>
              <a:t>深入调查研究，广泛收集资料，</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并对每个问题产生的原因和解决的对策进行了认真剖析，形成了《关于修改〈济宁市重大行政决策程序规定〉〈济宁市规范性文件管理办法〉的通知》初稿。</a:t>
            </a:r>
            <a:endPar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endParaRPr>
          </a:p>
        </p:txBody>
      </p:sp>
    </p:spTree>
    <p:custDataLst>
      <p:tags r:id="rId5"/>
    </p:custData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5" name="椭圆 54"/>
          <p:cNvSpPr/>
          <p:nvPr/>
        </p:nvSpPr>
        <p:spPr>
          <a:xfrm rot="5611153">
            <a:off x="3834765" y="4471035"/>
            <a:ext cx="175895" cy="174625"/>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6" name="椭圆 55"/>
          <p:cNvSpPr/>
          <p:nvPr/>
        </p:nvSpPr>
        <p:spPr>
          <a:xfrm rot="5611153">
            <a:off x="3915410" y="4796155"/>
            <a:ext cx="431800" cy="429895"/>
          </a:xfrm>
          <a:prstGeom prst="ellipse">
            <a:avLst/>
          </a:prstGeom>
          <a:solidFill>
            <a:srgbClr val="44B0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57" name="椭圆 56"/>
          <p:cNvSpPr/>
          <p:nvPr/>
        </p:nvSpPr>
        <p:spPr>
          <a:xfrm rot="5611153">
            <a:off x="4791075" y="4281805"/>
            <a:ext cx="793750" cy="793750"/>
          </a:xfrm>
          <a:prstGeom prst="ellipse">
            <a:avLst/>
          </a:prstGeom>
          <a:solidFill>
            <a:srgbClr val="44B0F2">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buFont typeface="Arial" panose="020B0604020202020204" pitchFamily="34" charset="0"/>
              <a:buNone/>
              <a:defRPr/>
            </a:pPr>
            <a:endParaRPr lang="zh-HK" altLang="en-US">
              <a:solidFill>
                <a:srgbClr val="FFFFFF"/>
              </a:solidFill>
              <a:latin typeface="微软雅黑" panose="020B0503020204020204" charset="-122"/>
              <a:ea typeface="微软雅黑" panose="020B0503020204020204" charset="-122"/>
            </a:endParaRPr>
          </a:p>
        </p:txBody>
      </p:sp>
      <p:sp>
        <p:nvSpPr>
          <p:cNvPr id="20" name="内容占位符 2"/>
          <p:cNvSpPr txBox="1"/>
          <p:nvPr>
            <p:custDataLst>
              <p:tags r:id="rId4"/>
            </p:custDataLst>
          </p:nvPr>
        </p:nvSpPr>
        <p:spPr>
          <a:xfrm>
            <a:off x="542290" y="1521460"/>
            <a:ext cx="10423525" cy="4373880"/>
          </a:xfrm>
          <a:prstGeom prst="rect">
            <a:avLst/>
          </a:prstGeom>
        </p:spPr>
        <p:txBody>
          <a:bodyPr>
            <a:normAutofit/>
          </a:bodyPr>
          <a:lstStyle/>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400" b="1" dirty="0" smtClean="0">
                <a:solidFill>
                  <a:schemeClr val="accent5">
                    <a:lumMod val="50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en-US" altLang="zh-CN"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3.市司法局6月中旬通过市政府网站和济宁市司法局官方网站面向社会广泛征求意见。</a:t>
            </a:r>
            <a:endPar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4.6月28日按程序将修改通知草案报市政府行公文签批程序，2022年7月7日，修改通知正式印发。</a:t>
            </a:r>
            <a:endPar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endParaRPr>
          </a:p>
          <a:p>
            <a:pPr marR="0" lvl="0" indent="0" algn="l" defTabSz="914400" rtl="0" eaLnBrk="0" fontAlgn="base" latinLnBrk="0" hangingPunct="0">
              <a:lnSpc>
                <a:spcPct val="150000"/>
              </a:lnSpc>
              <a:spcBef>
                <a:spcPts val="1000"/>
              </a:spcBef>
              <a:spcAft>
                <a:spcPct val="0"/>
              </a:spcAft>
              <a:buClrTx/>
              <a:buSzTx/>
              <a:buFont typeface="Arial" panose="020B0604020202020204" pitchFamily="34" charset="0"/>
              <a:buNone/>
              <a:defRPr/>
            </a:pPr>
            <a:r>
              <a:rPr lang="en-US" altLang="zh-CN"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      </a:t>
            </a:r>
            <a:r>
              <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rPr>
              <a:t>5.市司法局在修改通知印发后，立即着手督促各县市区政府启动相关文件修改程序。</a:t>
            </a:r>
            <a:endParaRPr lang="zh-CN" altLang="en-US" sz="2400" b="1" dirty="0" smtClean="0">
              <a:solidFill>
                <a:schemeClr val="tx1"/>
              </a:solidFill>
              <a:latin typeface="方正楷体简体" panose="02010601030101010101" charset="-122"/>
              <a:ea typeface="方正楷体简体" panose="02010601030101010101" charset="-122"/>
              <a:cs typeface="方正楷体简体" panose="02010601030101010101" charset="-122"/>
              <a:sym typeface="+mn-ea"/>
            </a:endParaRPr>
          </a:p>
        </p:txBody>
      </p:sp>
      <p:sp>
        <p:nvSpPr>
          <p:cNvPr id="19" name="标题 1"/>
          <p:cNvSpPr txBox="1"/>
          <p:nvPr/>
        </p:nvSpPr>
        <p:spPr>
          <a:xfrm>
            <a:off x="748575" y="549458"/>
            <a:ext cx="9774555" cy="518160"/>
          </a:xfrm>
          <a:prstGeom prst="rect">
            <a:avLst/>
          </a:prstGeom>
          <a:solidFill>
            <a:schemeClr val="accent2"/>
          </a:solidFill>
        </p:spPr>
        <p:txBody>
          <a:bodyPr/>
          <a:p>
            <a:pPr marL="0" marR="0" lvl="0" indent="0" algn="l" defTabSz="914400" rtl="0" eaLnBrk="0" fontAlgn="base" latinLnBrk="0" hangingPunct="0">
              <a:lnSpc>
                <a:spcPct val="90000"/>
              </a:lnSpc>
              <a:spcBef>
                <a:spcPct val="0"/>
              </a:spcBef>
              <a:spcAft>
                <a:spcPct val="0"/>
              </a:spcAft>
              <a:buClrTx/>
              <a:buSzTx/>
              <a:buFontTx/>
              <a:buNone/>
              <a:defRPr/>
            </a:pPr>
            <a:r>
              <a:rPr kumimoji="0" lang="en-US" altLang="zh-CN"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                            </a:t>
            </a:r>
            <a:r>
              <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rPr>
              <a:t>工作措施</a:t>
            </a:r>
            <a:endParaRPr kumimoji="0" lang="zh-CN" altLang="en-US" sz="2400" b="0" i="0" u="none" strike="noStrike" kern="1200" cap="none" spc="0" normalizeH="0" baseline="0" noProof="0" dirty="0" smtClean="0">
              <a:ln w="13462">
                <a:solidFill>
                  <a:schemeClr val="bg1"/>
                </a:solidFill>
                <a:prstDash val="solid"/>
              </a:ln>
              <a:solidFill>
                <a:schemeClr val="lt1"/>
              </a:solidFill>
              <a:effectLst>
                <a:outerShdw dist="38100" dir="2700000" algn="bl" rotWithShape="0">
                  <a:schemeClr val="accent5"/>
                </a:outerShdw>
              </a:effectLst>
              <a:uLnTx/>
              <a:uFillTx/>
              <a:latin typeface="微软雅黑" panose="020B0503020204020204" charset="-122"/>
              <a:ea typeface="微软雅黑" panose="020B0503020204020204" charset="-122"/>
              <a:cs typeface="微软雅黑" panose="020B0503020204020204" charset="-122"/>
              <a:sym typeface="+mn-ea"/>
            </a:endParaRPr>
          </a:p>
        </p:txBody>
      </p:sp>
    </p:spTree>
    <p:custDataLst>
      <p:tags r:id="rId5"/>
    </p:custData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1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1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14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46.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148.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14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161.xml><?xml version="1.0" encoding="utf-8"?>
<p:tagLst xmlns:p="http://schemas.openxmlformats.org/presentationml/2006/main">
  <p:tag name="KSO_WM_UNIT_ISCONTENTSTITLE" val="0"/>
  <p:tag name="KSO_WM_UNIT_ISNUMDGM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Lst>
</file>

<file path=ppt/tags/tag162.xml><?xml version="1.0" encoding="utf-8"?>
<p:tagLst xmlns:p="http://schemas.openxmlformats.org/presentationml/2006/main">
  <p:tag name="KSO_WM_UNIT_ISCONTENTSTITLE" val="0"/>
  <p:tag name="KSO_WM_UNIT_ISNUMDGMTITLE" val="0"/>
  <p:tag name="KSO_WM_UNIT_PRESET_TEXT" val="单击此处添加副标题"/>
  <p:tag name="KSO_WM_UNIT_NOCLEAR" val="0"/>
  <p:tag name="KSO_WM_UNIT_VALUE" val="22"/>
  <p:tag name="KSO_WM_UNIT_HIGHLIGHT" val="0"/>
  <p:tag name="KSO_WM_UNIT_COMPATIBLE" val="0"/>
  <p:tag name="KSO_WM_UNIT_DIAGRAM_ISNUMVISUAL" val="0"/>
  <p:tag name="KSO_WM_UNIT_DIAGRAM_ISREFERUNIT" val="0"/>
  <p:tag name="KSO_WM_UNIT_TYPE" val="b"/>
  <p:tag name="KSO_WM_UNIT_INDEX" val="1"/>
  <p:tag name="KSO_WM_UNIT_ID" val="custom20202545_1*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UNIT_ISCONTENTSTITLE" val="0"/>
  <p:tag name="KSO_WM_UNIT_ISNUMDGMTITLE" val="0"/>
  <p:tag name="KSO_WM_UNIT_PRESET_TEXT" val="汇报人姓名"/>
  <p:tag name="KSO_WM_UNIT_NOCLEAR" val="0"/>
  <p:tag name="KSO_WM_UNIT_VALUE" val="10"/>
  <p:tag name="KSO_WM_UNIT_HIGHLIGHT" val="0"/>
  <p:tag name="KSO_WM_UNIT_COMPATIBLE" val="0"/>
  <p:tag name="KSO_WM_UNIT_DIAGRAM_ISNUMVISUAL" val="0"/>
  <p:tag name="KSO_WM_UNIT_DIAGRAM_ISREFERUNIT" val="0"/>
  <p:tag name="KSO_WM_UNIT_TYPE" val="b"/>
  <p:tag name="KSO_WM_UNIT_INDEX" val="2"/>
  <p:tag name="KSO_WM_UNIT_ID" val="custom20202545_1*b*2"/>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4.xml><?xml version="1.0" encoding="utf-8"?>
<p:tagLst xmlns:p="http://schemas.openxmlformats.org/presentationml/2006/main">
  <p:tag name="KSO_WM_TEMPLATE_THUMBS_INDEX" val="1、2、6、7、9、11、14、15"/>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2545"/>
  <p:tag name="KSO_WM_SLIDE_LAYOUT" val="a_b"/>
  <p:tag name="KSO_WM_SLIDE_LAYOUT_CNT" val="1_3"/>
</p:tagLst>
</file>

<file path=ppt/tags/tag16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6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8.xml><?xml version="1.0" encoding="utf-8"?>
<p:tagLst xmlns:p="http://schemas.openxmlformats.org/presentationml/2006/main">
  <p:tag name="KSO_WM_UNIT_TEXT_FILL_FORE_SCHEMECOLOR_INDEX_BRIGHTNESS" val="-0.5"/>
  <p:tag name="KSO_WM_UNIT_TEXT_FILL_FORE_SCHEMECOLOR_INDEX" val="9"/>
  <p:tag name="KSO_WM_UNIT_TEXT_FILL_TYPE" val="1"/>
</p:tagLst>
</file>

<file path=ppt/tags/tag169.xml><?xml version="1.0" encoding="utf-8"?>
<p:tagLst xmlns:p="http://schemas.openxmlformats.org/presentationml/2006/main">
  <p:tag name="KSO_WM_SLIDE_BK_DARK_LIGHT" val="2"/>
  <p:tag name="KSO_WM_SLIDE_BACKGROUND_TYPE" val="gener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7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3.xml><?xml version="1.0" encoding="utf-8"?>
<p:tagLst xmlns:p="http://schemas.openxmlformats.org/presentationml/2006/main">
  <p:tag name="KSO_WM_UNIT_TEXT_FILL_FORE_SCHEMECOLOR_INDEX_BRIGHTNESS" val="-0.5"/>
  <p:tag name="KSO_WM_UNIT_TEXT_FILL_FORE_SCHEMECOLOR_INDEX" val="9"/>
  <p:tag name="KSO_WM_UNIT_TEXT_FILL_TYPE" val="1"/>
</p:tagLst>
</file>

<file path=ppt/tags/tag174.xml><?xml version="1.0" encoding="utf-8"?>
<p:tagLst xmlns:p="http://schemas.openxmlformats.org/presentationml/2006/main">
  <p:tag name="KSO_WM_SLIDE_BK_DARK_LIGHT" val="2"/>
  <p:tag name="KSO_WM_SLIDE_BACKGROUND_TYPE" val="general"/>
</p:tagLst>
</file>

<file path=ppt/tags/tag17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7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8.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179.xml><?xml version="1.0" encoding="utf-8"?>
<p:tagLst xmlns:p="http://schemas.openxmlformats.org/presentationml/2006/main">
  <p:tag name="KSO_WM_SLIDE_BK_DARK_LIGHT" val="2"/>
  <p:tag name="KSO_WM_SLIDE_BACKGROUND_TYPE" val="general"/>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8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3.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184.xml><?xml version="1.0" encoding="utf-8"?>
<p:tagLst xmlns:p="http://schemas.openxmlformats.org/presentationml/2006/main">
  <p:tag name="KSO_WM_SLIDE_BK_DARK_LIGHT" val="2"/>
  <p:tag name="KSO_WM_SLIDE_BACKGROUND_TYPE" val="general"/>
</p:tagLst>
</file>

<file path=ppt/tags/tag1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8.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189.xml><?xml version="1.0" encoding="utf-8"?>
<p:tagLst xmlns:p="http://schemas.openxmlformats.org/presentationml/2006/main">
  <p:tag name="KSO_WM_SLIDE_BK_DARK_LIGHT" val="2"/>
  <p:tag name="KSO_WM_SLIDE_BACKGROUND_TYPE" val="general"/>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3.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194.xml><?xml version="1.0" encoding="utf-8"?>
<p:tagLst xmlns:p="http://schemas.openxmlformats.org/presentationml/2006/main">
  <p:tag name="KSO_WM_SLIDE_BK_DARK_LIGHT" val="2"/>
  <p:tag name="KSO_WM_SLIDE_BACKGROUND_TYPE" val="general"/>
</p:tagLst>
</file>

<file path=ppt/tags/tag19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19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8.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199.xml><?xml version="1.0" encoding="utf-8"?>
<p:tagLst xmlns:p="http://schemas.openxmlformats.org/presentationml/2006/main">
  <p:tag name="KSO_WM_SLIDE_BK_DARK_LIGHT" val="2"/>
  <p:tag name="KSO_WM_SLIDE_BACKGROUND_TYPE" val="general"/>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 name="KSO_WM_UNIT_TYPE" val="i"/>
</p:tagLst>
</file>

<file path=ppt/tags/tag20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3.xml><?xml version="1.0" encoding="utf-8"?>
<p:tagLst xmlns:p="http://schemas.openxmlformats.org/presentationml/2006/main">
  <p:tag name="KSO_WM_UNIT_TEXT_FILL_FORE_SCHEMECOLOR_INDEX_BRIGHTNESS" val="-0.5"/>
  <p:tag name="KSO_WM_UNIT_TEXT_FILL_FORE_SCHEMECOLOR_INDEX" val="9"/>
  <p:tag name="KSO_WM_UNIT_TEXT_FILL_TYPE" val="1"/>
</p:tagLst>
</file>

<file path=ppt/tags/tag204.xml><?xml version="1.0" encoding="utf-8"?>
<p:tagLst xmlns:p="http://schemas.openxmlformats.org/presentationml/2006/main">
  <p:tag name="KSO_WM_SLIDE_BK_DARK_LIGHT" val="2"/>
  <p:tag name="KSO_WM_SLIDE_BACKGROUND_TYPE" val="general"/>
</p:tagLst>
</file>

<file path=ppt/tags/tag205.xml><?xml version="1.0" encoding="utf-8"?>
<p:tagLst xmlns:p="http://schemas.openxmlformats.org/presentationml/2006/main">
  <p:tag name="COMMONDATA" val="eyJoZGlkIjoiMjc2NGI4MTY3NzM5NGI0MzA4NTk3YmI4ZDU3ZDg3ZTEifQ=="/>
  <p:tag name="KSO_WPP_MARK_KEY" val="674d068d-dd22-4468-b9cf-c2cea3ab2e16"/>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d6aa3f53-f07e-47f8-b259-a618ab954b62}"/>
</p:tagLst>
</file>

<file path=ppt/tags/tag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4.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4_Office 主题">
  <a:themeElements>
    <a:clrScheme name="4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4_Office 主题">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altLang="zh-CN" sz="18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altLang="zh-CN" sz="18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lnDef>
  </a:objectDefaults>
  <a:extraClrSchemeLst>
    <a:extraClrScheme>
      <a:clrScheme name="4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themeOverride>
</file>

<file path=docProps/app.xml><?xml version="1.0" encoding="utf-8"?>
<Properties xmlns="http://schemas.openxmlformats.org/officeDocument/2006/extended-properties" xmlns:vt="http://schemas.openxmlformats.org/officeDocument/2006/docPropsVTypes">
  <TotalTime>0</TotalTime>
  <Words>1475</Words>
  <Application>WPS 演示</Application>
  <PresentationFormat>自定义</PresentationFormat>
  <Paragraphs>48</Paragraphs>
  <Slides>9</Slides>
  <Notes>2</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9</vt:i4>
      </vt:variant>
    </vt:vector>
  </HeadingPairs>
  <TitlesOfParts>
    <vt:vector size="24" baseType="lpstr">
      <vt:lpstr>Arial</vt:lpstr>
      <vt:lpstr>宋体</vt:lpstr>
      <vt:lpstr>Wingdings</vt:lpstr>
      <vt:lpstr>Calibri</vt:lpstr>
      <vt:lpstr>Calibri Light</vt:lpstr>
      <vt:lpstr>微软雅黑</vt:lpstr>
      <vt:lpstr>汉仪旗黑-85S</vt:lpstr>
      <vt:lpstr>黑体</vt:lpstr>
      <vt:lpstr>Viner Hand ITC</vt:lpstr>
      <vt:lpstr>方正小标宋简体</vt:lpstr>
      <vt:lpstr>方正楷体简体</vt:lpstr>
      <vt:lpstr>Arial Unicode MS</vt:lpstr>
      <vt:lpstr>Mongolian Baiti</vt:lpstr>
      <vt:lpstr>4_Office 主题</vt:lpstr>
      <vt:lpstr>3_Office 主题​​</vt:lpstr>
      <vt:lpstr>《关于修改〈济宁市重大行政决策程序规定〉〈济宁市规范性文件管理办法〉的通知》解读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济宁市行政执法监督局</cp:lastModifiedBy>
  <cp:revision>52</cp:revision>
  <dcterms:created xsi:type="dcterms:W3CDTF">2020-06-02T02:35:00Z</dcterms:created>
  <dcterms:modified xsi:type="dcterms:W3CDTF">2022-10-14T08:34:31Z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F0F511F5E5C84F0D9493D40542A65759</vt:lpwstr>
  </property>
  <property fmtid="{D5CDD505-2E9C-101B-9397-08002B2CF9AE}" pid="3" name="KSOProductBuildVer">
    <vt:lpwstr>2052-11.1.0.12358</vt:lpwstr>
  </property>
</Properties>
</file>