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6"/>
  </p:notesMasterIdLst>
  <p:handoutMasterIdLst>
    <p:handoutMasterId r:id="rId18"/>
  </p:handoutMasterIdLst>
  <p:sldIdLst>
    <p:sldId id="265" r:id="rId4"/>
    <p:sldId id="267" r:id="rId5"/>
    <p:sldId id="269" r:id="rId7"/>
    <p:sldId id="271" r:id="rId8"/>
    <p:sldId id="272" r:id="rId9"/>
    <p:sldId id="273" r:id="rId10"/>
    <p:sldId id="274" r:id="rId11"/>
    <p:sldId id="275" r:id="rId12"/>
    <p:sldId id="277" r:id="rId13"/>
    <p:sldId id="278" r:id="rId14"/>
    <p:sldId id="279" r:id="rId15"/>
    <p:sldId id="280" r:id="rId16"/>
    <p:sldId id="282" r:id="rId1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10870" y="1521460"/>
            <a:ext cx="10970260" cy="2152015"/>
          </a:xfrm>
        </p:spPr>
        <p:txBody>
          <a:bodyPr lIns="101600" tIns="38100" rIns="25400" bIns="38100" anchor="b" anchorCtr="0">
            <a:normAutofit/>
          </a:bodyPr>
          <a:lstStyle>
            <a:lvl1pPr algn="ctr">
              <a:defRPr sz="6000" b="1" spc="60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10870" y="3737610"/>
            <a:ext cx="10970260" cy="1596390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5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1515110"/>
            <a:ext cx="10970895" cy="4736465"/>
          </a:xfrm>
        </p:spPr>
        <p:txBody>
          <a:bodyPr vert="horz" lIns="90170" tIns="46990" rIns="9017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1995" y="3926840"/>
            <a:ext cx="7767955" cy="768350"/>
          </a:xfrm>
        </p:spPr>
        <p:txBody>
          <a:bodyPr lIns="101600" tIns="38100" rIns="63500" bIns="38100" anchor="t" anchorCtr="0">
            <a:normAutofit/>
          </a:bodyPr>
          <a:lstStyle>
            <a:lvl1pPr>
              <a:defRPr sz="4400" b="1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1995" y="4728210"/>
            <a:ext cx="7769225" cy="1078230"/>
          </a:xfrm>
        </p:spPr>
        <p:txBody>
          <a:bodyPr wrap="square" lIns="90170" tIns="46990" rIns="90170" bIns="46990">
            <a:normAutofit/>
          </a:bodyPr>
          <a:lstStyle>
            <a:lvl1pPr marL="0" indent="0" algn="l" eaLnBrk="1" fontAlgn="auto" latinLnBrk="0" hangingPunct="1">
              <a:lnSpc>
                <a:spcPct val="150000"/>
              </a:lnSpc>
              <a:spcAft>
                <a:spcPts val="0"/>
              </a:spcAft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2775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cxnSp>
        <p:nvCxnSpPr>
          <p:cNvPr id="25" name="直接连接符 24"/>
          <p:cNvCxnSpPr/>
          <p:nvPr userDrawn="1">
            <p:custDataLst>
              <p:tags r:id="rId3"/>
            </p:custDataLst>
          </p:nvPr>
        </p:nvCxnSpPr>
        <p:spPr>
          <a:xfrm>
            <a:off x="6096000" y="1715770"/>
            <a:ext cx="0" cy="444246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 9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idx="13" hasCustomPrompt="1"/>
            <p:custDataLst>
              <p:tags r:id="rId5"/>
            </p:custDataLst>
          </p:nvPr>
        </p:nvSpPr>
        <p:spPr>
          <a:xfrm>
            <a:off x="6412230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9125" y="1428115"/>
            <a:ext cx="5334000" cy="3810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9125" y="1854200"/>
            <a:ext cx="533400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00" y="1428115"/>
            <a:ext cx="5344160" cy="3810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00" y="1854200"/>
            <a:ext cx="534416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0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930" y="914400"/>
            <a:ext cx="1042670" cy="5029200"/>
          </a:xfrm>
        </p:spPr>
        <p:txBody>
          <a:bodyPr vert="eaVert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3"/>
            </p:custDataLst>
          </p:nvPr>
        </p:nvSpPr>
        <p:spPr>
          <a:xfrm>
            <a:off x="913765" y="914399"/>
            <a:ext cx="9170035" cy="5028565"/>
          </a:xfrm>
        </p:spPr>
        <p:txBody>
          <a:bodyPr vert="eaVert" lIns="46990" tIns="46990" rIns="46990" bIns="46990">
            <a:normAutofit/>
          </a:bodyPr>
          <a:lstStyle>
            <a:lvl1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 单击此处编辑文本</a:t>
            </a:r>
            <a:endParaRPr lang="zh-CN" altLang="en-US" dirty="0"/>
          </a:p>
          <a:p>
            <a:pPr lvl="1"/>
            <a:r>
              <a:rPr lang="zh-CN" altLang="en-US" dirty="0"/>
              <a:t> 第二级</a:t>
            </a:r>
            <a:endParaRPr lang="zh-CN" altLang="en-US" dirty="0"/>
          </a:p>
          <a:p>
            <a:pPr lvl="2"/>
            <a:r>
              <a:rPr lang="zh-CN" altLang="en-US" dirty="0"/>
              <a:t> 第三级</a:t>
            </a:r>
            <a:endParaRPr lang="zh-CN" altLang="en-US" dirty="0"/>
          </a:p>
          <a:p>
            <a:pPr lvl="3"/>
            <a:r>
              <a:rPr lang="zh-CN" altLang="en-US" dirty="0"/>
              <a:t> 第四级</a:t>
            </a:r>
            <a:endParaRPr lang="zh-CN" altLang="en-US" dirty="0"/>
          </a:p>
          <a:p>
            <a:pPr lvl="4"/>
            <a:r>
              <a:rPr lang="zh-CN" altLang="en-US" dirty="0"/>
              <a:t> 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775335"/>
            <a:ext cx="10968990" cy="5481955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209802" y="2576987"/>
            <a:ext cx="7772398" cy="1271113"/>
          </a:xfrm>
        </p:spPr>
        <p:txBody>
          <a:bodyPr vert="horz" wrap="square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800" normalizeH="0" baseline="0" noProof="1" dirty="0"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2205355" y="3949700"/>
            <a:ext cx="7788910" cy="561975"/>
          </a:xfrm>
        </p:spPr>
        <p:txBody>
          <a:bodyPr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1500"/>
              </a:spcAft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2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 hasCustomPrompt="1"/>
            <p:custDataLst>
              <p:tags r:id="rId4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8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1522413" y="3801840"/>
            <a:ext cx="9144000" cy="1656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06.xml"/><Relationship Id="rId23" Type="http://schemas.openxmlformats.org/officeDocument/2006/relationships/tags" Target="../tags/tag105.xml"/><Relationship Id="rId22" Type="http://schemas.openxmlformats.org/officeDocument/2006/relationships/tags" Target="../tags/tag104.xml"/><Relationship Id="rId21" Type="http://schemas.openxmlformats.org/officeDocument/2006/relationships/tags" Target="../tags/tag103.xml"/><Relationship Id="rId20" Type="http://schemas.openxmlformats.org/officeDocument/2006/relationships/tags" Target="../tags/tag102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01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13410" y="611505"/>
            <a:ext cx="10965180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12775" y="1515745"/>
            <a:ext cx="10965815" cy="4735195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3" Type="http://schemas.openxmlformats.org/officeDocument/2006/relationships/image" Target="../media/image1.jpeg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89.xml"/><Relationship Id="rId8" Type="http://schemas.openxmlformats.org/officeDocument/2006/relationships/tags" Target="../tags/tag188.xml"/><Relationship Id="rId7" Type="http://schemas.openxmlformats.org/officeDocument/2006/relationships/tags" Target="../tags/tag187.xml"/><Relationship Id="rId6" Type="http://schemas.openxmlformats.org/officeDocument/2006/relationships/tags" Target="../tags/tag186.xml"/><Relationship Id="rId5" Type="http://schemas.openxmlformats.org/officeDocument/2006/relationships/tags" Target="../tags/tag185.xml"/><Relationship Id="rId4" Type="http://schemas.openxmlformats.org/officeDocument/2006/relationships/tags" Target="../tags/tag184.xml"/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2" Type="http://schemas.openxmlformats.org/officeDocument/2006/relationships/notesSlide" Target="../notesSlides/notesSlide5.xml"/><Relationship Id="rId11" Type="http://schemas.openxmlformats.org/officeDocument/2006/relationships/slideLayout" Target="../slideLayouts/slideLayout17.xml"/><Relationship Id="rId10" Type="http://schemas.openxmlformats.org/officeDocument/2006/relationships/tags" Target="../tags/tag190.xml"/><Relationship Id="rId1" Type="http://schemas.openxmlformats.org/officeDocument/2006/relationships/tags" Target="../tags/tag18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6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97.xml"/><Relationship Id="rId6" Type="http://schemas.openxmlformats.org/officeDocument/2006/relationships/tags" Target="../tags/tag196.xml"/><Relationship Id="rId5" Type="http://schemas.openxmlformats.org/officeDocument/2006/relationships/tags" Target="../tags/tag195.xml"/><Relationship Id="rId4" Type="http://schemas.openxmlformats.org/officeDocument/2006/relationships/tags" Target="../tags/tag194.xml"/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06.xml"/><Relationship Id="rId8" Type="http://schemas.openxmlformats.org/officeDocument/2006/relationships/tags" Target="../tags/tag205.xml"/><Relationship Id="rId7" Type="http://schemas.openxmlformats.org/officeDocument/2006/relationships/tags" Target="../tags/tag204.xml"/><Relationship Id="rId6" Type="http://schemas.openxmlformats.org/officeDocument/2006/relationships/tags" Target="../tags/tag203.xml"/><Relationship Id="rId5" Type="http://schemas.openxmlformats.org/officeDocument/2006/relationships/tags" Target="../tags/tag202.xml"/><Relationship Id="rId4" Type="http://schemas.openxmlformats.org/officeDocument/2006/relationships/tags" Target="../tags/tag201.xml"/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2" Type="http://schemas.openxmlformats.org/officeDocument/2006/relationships/notesSlide" Target="../notesSlides/notesSlide7.xml"/><Relationship Id="rId11" Type="http://schemas.openxmlformats.org/officeDocument/2006/relationships/slideLayout" Target="../slideLayouts/slideLayout17.xml"/><Relationship Id="rId10" Type="http://schemas.openxmlformats.org/officeDocument/2006/relationships/tags" Target="../tags/tag207.xml"/><Relationship Id="rId1" Type="http://schemas.openxmlformats.org/officeDocument/2006/relationships/tags" Target="../tags/tag198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216.xml"/><Relationship Id="rId8" Type="http://schemas.openxmlformats.org/officeDocument/2006/relationships/tags" Target="../tags/tag215.xml"/><Relationship Id="rId7" Type="http://schemas.openxmlformats.org/officeDocument/2006/relationships/tags" Target="../tags/tag214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32" Type="http://schemas.openxmlformats.org/officeDocument/2006/relationships/slideLayout" Target="../slideLayouts/slideLayout17.xml"/><Relationship Id="rId31" Type="http://schemas.openxmlformats.org/officeDocument/2006/relationships/tags" Target="../tags/tag238.xml"/><Relationship Id="rId30" Type="http://schemas.openxmlformats.org/officeDocument/2006/relationships/tags" Target="../tags/tag237.xml"/><Relationship Id="rId3" Type="http://schemas.openxmlformats.org/officeDocument/2006/relationships/tags" Target="../tags/tag210.xml"/><Relationship Id="rId29" Type="http://schemas.openxmlformats.org/officeDocument/2006/relationships/tags" Target="../tags/tag236.xml"/><Relationship Id="rId28" Type="http://schemas.openxmlformats.org/officeDocument/2006/relationships/tags" Target="../tags/tag235.xml"/><Relationship Id="rId27" Type="http://schemas.openxmlformats.org/officeDocument/2006/relationships/tags" Target="../tags/tag234.xml"/><Relationship Id="rId26" Type="http://schemas.openxmlformats.org/officeDocument/2006/relationships/tags" Target="../tags/tag233.xml"/><Relationship Id="rId25" Type="http://schemas.openxmlformats.org/officeDocument/2006/relationships/tags" Target="../tags/tag232.xml"/><Relationship Id="rId24" Type="http://schemas.openxmlformats.org/officeDocument/2006/relationships/tags" Target="../tags/tag231.xml"/><Relationship Id="rId23" Type="http://schemas.openxmlformats.org/officeDocument/2006/relationships/tags" Target="../tags/tag230.xml"/><Relationship Id="rId22" Type="http://schemas.openxmlformats.org/officeDocument/2006/relationships/tags" Target="../tags/tag229.xml"/><Relationship Id="rId21" Type="http://schemas.openxmlformats.org/officeDocument/2006/relationships/tags" Target="../tags/tag228.xml"/><Relationship Id="rId20" Type="http://schemas.openxmlformats.org/officeDocument/2006/relationships/tags" Target="../tags/tag227.xml"/><Relationship Id="rId2" Type="http://schemas.openxmlformats.org/officeDocument/2006/relationships/tags" Target="../tags/tag209.xml"/><Relationship Id="rId19" Type="http://schemas.openxmlformats.org/officeDocument/2006/relationships/tags" Target="../tags/tag226.xml"/><Relationship Id="rId18" Type="http://schemas.openxmlformats.org/officeDocument/2006/relationships/tags" Target="../tags/tag225.xml"/><Relationship Id="rId17" Type="http://schemas.openxmlformats.org/officeDocument/2006/relationships/tags" Target="../tags/tag224.xml"/><Relationship Id="rId16" Type="http://schemas.openxmlformats.org/officeDocument/2006/relationships/tags" Target="../tags/tag223.xml"/><Relationship Id="rId15" Type="http://schemas.openxmlformats.org/officeDocument/2006/relationships/tags" Target="../tags/tag222.xml"/><Relationship Id="rId14" Type="http://schemas.openxmlformats.org/officeDocument/2006/relationships/tags" Target="../tags/tag221.xml"/><Relationship Id="rId13" Type="http://schemas.openxmlformats.org/officeDocument/2006/relationships/tags" Target="../tags/tag220.xml"/><Relationship Id="rId12" Type="http://schemas.openxmlformats.org/officeDocument/2006/relationships/tags" Target="../tags/tag219.xml"/><Relationship Id="rId11" Type="http://schemas.openxmlformats.org/officeDocument/2006/relationships/tags" Target="../tags/tag218.xml"/><Relationship Id="rId10" Type="http://schemas.openxmlformats.org/officeDocument/2006/relationships/tags" Target="../tags/tag217.xml"/><Relationship Id="rId1" Type="http://schemas.openxmlformats.org/officeDocument/2006/relationships/tags" Target="../tags/tag208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16.xml"/><Relationship Id="rId6" Type="http://schemas.openxmlformats.org/officeDocument/2006/relationships/image" Target="../media/image1.jpeg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23.xml"/><Relationship Id="rId6" Type="http://schemas.openxmlformats.org/officeDocument/2006/relationships/tags" Target="../tags/tag122.xml"/><Relationship Id="rId5" Type="http://schemas.openxmlformats.org/officeDocument/2006/relationships/tags" Target="../tags/tag121.xml"/><Relationship Id="rId4" Type="http://schemas.openxmlformats.org/officeDocument/2006/relationships/tags" Target="../tags/tag120.xml"/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30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tags" Target="../tags/tag138.xml"/><Relationship Id="rId7" Type="http://schemas.openxmlformats.org/officeDocument/2006/relationships/tags" Target="../tags/tag137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143.xml"/><Relationship Id="rId12" Type="http://schemas.openxmlformats.org/officeDocument/2006/relationships/tags" Target="../tags/tag142.xml"/><Relationship Id="rId11" Type="http://schemas.openxmlformats.org/officeDocument/2006/relationships/tags" Target="../tags/tag141.xml"/><Relationship Id="rId10" Type="http://schemas.openxmlformats.org/officeDocument/2006/relationships/tags" Target="../tags/tag140.xml"/><Relationship Id="rId1" Type="http://schemas.openxmlformats.org/officeDocument/2006/relationships/tags" Target="../tags/tag13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52.xml"/><Relationship Id="rId8" Type="http://schemas.openxmlformats.org/officeDocument/2006/relationships/tags" Target="../tags/tag151.xml"/><Relationship Id="rId7" Type="http://schemas.openxmlformats.org/officeDocument/2006/relationships/tags" Target="../tags/tag150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54.xml"/><Relationship Id="rId10" Type="http://schemas.openxmlformats.org/officeDocument/2006/relationships/tags" Target="../tags/tag153.xml"/><Relationship Id="rId1" Type="http://schemas.openxmlformats.org/officeDocument/2006/relationships/tags" Target="../tags/tag144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68.xml"/><Relationship Id="rId8" Type="http://schemas.openxmlformats.org/officeDocument/2006/relationships/tags" Target="../tags/tag167.xml"/><Relationship Id="rId7" Type="http://schemas.openxmlformats.org/officeDocument/2006/relationships/tags" Target="../tags/tag166.xml"/><Relationship Id="rId6" Type="http://schemas.openxmlformats.org/officeDocument/2006/relationships/tags" Target="../tags/tag165.xml"/><Relationship Id="rId5" Type="http://schemas.openxmlformats.org/officeDocument/2006/relationships/tags" Target="../tags/tag164.xml"/><Relationship Id="rId4" Type="http://schemas.openxmlformats.org/officeDocument/2006/relationships/tags" Target="../tags/tag163.xml"/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2" Type="http://schemas.openxmlformats.org/officeDocument/2006/relationships/notesSlide" Target="../notesSlides/notesSlide4.xml"/><Relationship Id="rId11" Type="http://schemas.openxmlformats.org/officeDocument/2006/relationships/slideLayout" Target="../slideLayouts/slideLayout17.xml"/><Relationship Id="rId10" Type="http://schemas.openxmlformats.org/officeDocument/2006/relationships/tags" Target="../tags/tag169.xml"/><Relationship Id="rId1" Type="http://schemas.openxmlformats.org/officeDocument/2006/relationships/tags" Target="../tags/tag16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78.xml"/><Relationship Id="rId8" Type="http://schemas.openxmlformats.org/officeDocument/2006/relationships/tags" Target="../tags/tag177.xml"/><Relationship Id="rId7" Type="http://schemas.openxmlformats.org/officeDocument/2006/relationships/tags" Target="../tags/tag176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4" Type="http://schemas.openxmlformats.org/officeDocument/2006/relationships/tags" Target="../tags/tag173.xml"/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80.xml"/><Relationship Id="rId10" Type="http://schemas.openxmlformats.org/officeDocument/2006/relationships/tags" Target="../tags/tag179.xml"/><Relationship Id="rId1" Type="http://schemas.openxmlformats.org/officeDocument/2006/relationships/tags" Target="../tags/tag1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装饰 1"/>
          <p:cNvSpPr/>
          <p:nvPr>
            <p:custDataLst>
              <p:tags r:id="rId1"/>
            </p:custDataLst>
          </p:nvPr>
        </p:nvSpPr>
        <p:spPr>
          <a:xfrm flipV="1">
            <a:off x="5181600" y="1066800"/>
            <a:ext cx="6400800" cy="4572635"/>
          </a:xfrm>
          <a:prstGeom prst="snip1Rect">
            <a:avLst>
              <a:gd name="adj" fmla="val 9836"/>
            </a:avLst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" r="50000"/>
          <a:stretch>
            <a:fillRect/>
          </a:stretch>
        </p:blipFill>
        <p:spPr>
          <a:xfrm>
            <a:off x="609605" y="1066809"/>
            <a:ext cx="5619750" cy="45720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200" h="7200">
                <a:moveTo>
                  <a:pt x="0" y="0"/>
                </a:moveTo>
                <a:lnTo>
                  <a:pt x="7200" y="0"/>
                </a:lnTo>
                <a:lnTo>
                  <a:pt x="7200" y="7200"/>
                </a:lnTo>
                <a:lnTo>
                  <a:pt x="0" y="72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6838997" y="3048000"/>
            <a:ext cx="4133888" cy="762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关于印发《落实全市政府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办公系统“作风能力提升专项行动”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的实施方案》的通知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>
            <p:custDataLst>
              <p:tags r:id="rId1"/>
            </p:custDataLst>
          </p:nvPr>
        </p:nvSpPr>
        <p:spPr>
          <a:xfrm>
            <a:off x="549644" y="1832469"/>
            <a:ext cx="11363028" cy="4499877"/>
          </a:xfrm>
          <a:prstGeom prst="rect">
            <a:avLst/>
          </a:prstGeom>
          <a:solidFill>
            <a:schemeClr val="accent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矩形 16"/>
          <p:cNvSpPr/>
          <p:nvPr>
            <p:custDataLst>
              <p:tags r:id="rId2"/>
            </p:custDataLst>
          </p:nvPr>
        </p:nvSpPr>
        <p:spPr>
          <a:xfrm>
            <a:off x="333829" y="1672533"/>
            <a:ext cx="11321142" cy="4408572"/>
          </a:xfrm>
          <a:prstGeom prst="rect">
            <a:avLst/>
          </a:prstGeom>
          <a:solidFill>
            <a:schemeClr val="lt1">
              <a:alpha val="51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1" name="任意多边形: 形状 90"/>
          <p:cNvSpPr/>
          <p:nvPr>
            <p:custDataLst>
              <p:tags r:id="rId3"/>
            </p:custDataLst>
          </p:nvPr>
        </p:nvSpPr>
        <p:spPr>
          <a:xfrm>
            <a:off x="10752454" y="5811577"/>
            <a:ext cx="1261746" cy="659131"/>
          </a:xfrm>
          <a:custGeom>
            <a:avLst/>
            <a:gdLst>
              <a:gd name="connsiteX0" fmla="*/ 1233285 w 1261746"/>
              <a:gd name="connsiteY0" fmla="*/ 602227 h 659131"/>
              <a:gd name="connsiteX1" fmla="*/ 1261746 w 1261746"/>
              <a:gd name="connsiteY1" fmla="*/ 630679 h 659131"/>
              <a:gd name="connsiteX2" fmla="*/ 1233285 w 1261746"/>
              <a:gd name="connsiteY2" fmla="*/ 659131 h 659131"/>
              <a:gd name="connsiteX3" fmla="*/ 1204824 w 1261746"/>
              <a:gd name="connsiteY3" fmla="*/ 630679 h 659131"/>
              <a:gd name="connsiteX4" fmla="*/ 1233285 w 1261746"/>
              <a:gd name="connsiteY4" fmla="*/ 602227 h 659131"/>
              <a:gd name="connsiteX5" fmla="*/ 1112803 w 1261746"/>
              <a:gd name="connsiteY5" fmla="*/ 602227 h 659131"/>
              <a:gd name="connsiteX6" fmla="*/ 1141264 w 1261746"/>
              <a:gd name="connsiteY6" fmla="*/ 630679 h 659131"/>
              <a:gd name="connsiteX7" fmla="*/ 1112803 w 1261746"/>
              <a:gd name="connsiteY7" fmla="*/ 659131 h 659131"/>
              <a:gd name="connsiteX8" fmla="*/ 1084342 w 1261746"/>
              <a:gd name="connsiteY8" fmla="*/ 630679 h 659131"/>
              <a:gd name="connsiteX9" fmla="*/ 1112803 w 1261746"/>
              <a:gd name="connsiteY9" fmla="*/ 602227 h 659131"/>
              <a:gd name="connsiteX10" fmla="*/ 992320 w 1261746"/>
              <a:gd name="connsiteY10" fmla="*/ 602227 h 659131"/>
              <a:gd name="connsiteX11" fmla="*/ 1020781 w 1261746"/>
              <a:gd name="connsiteY11" fmla="*/ 630679 h 659131"/>
              <a:gd name="connsiteX12" fmla="*/ 992320 w 1261746"/>
              <a:gd name="connsiteY12" fmla="*/ 659131 h 659131"/>
              <a:gd name="connsiteX13" fmla="*/ 963859 w 1261746"/>
              <a:gd name="connsiteY13" fmla="*/ 630679 h 659131"/>
              <a:gd name="connsiteX14" fmla="*/ 992320 w 1261746"/>
              <a:gd name="connsiteY14" fmla="*/ 602227 h 659131"/>
              <a:gd name="connsiteX15" fmla="*/ 871838 w 1261746"/>
              <a:gd name="connsiteY15" fmla="*/ 602227 h 659131"/>
              <a:gd name="connsiteX16" fmla="*/ 900299 w 1261746"/>
              <a:gd name="connsiteY16" fmla="*/ 630679 h 659131"/>
              <a:gd name="connsiteX17" fmla="*/ 871838 w 1261746"/>
              <a:gd name="connsiteY17" fmla="*/ 659131 h 659131"/>
              <a:gd name="connsiteX18" fmla="*/ 843377 w 1261746"/>
              <a:gd name="connsiteY18" fmla="*/ 630679 h 659131"/>
              <a:gd name="connsiteX19" fmla="*/ 871838 w 1261746"/>
              <a:gd name="connsiteY19" fmla="*/ 602227 h 659131"/>
              <a:gd name="connsiteX20" fmla="*/ 751356 w 1261746"/>
              <a:gd name="connsiteY20" fmla="*/ 602227 h 659131"/>
              <a:gd name="connsiteX21" fmla="*/ 779817 w 1261746"/>
              <a:gd name="connsiteY21" fmla="*/ 630679 h 659131"/>
              <a:gd name="connsiteX22" fmla="*/ 751356 w 1261746"/>
              <a:gd name="connsiteY22" fmla="*/ 659131 h 659131"/>
              <a:gd name="connsiteX23" fmla="*/ 722895 w 1261746"/>
              <a:gd name="connsiteY23" fmla="*/ 630679 h 659131"/>
              <a:gd name="connsiteX24" fmla="*/ 751356 w 1261746"/>
              <a:gd name="connsiteY24" fmla="*/ 602227 h 659131"/>
              <a:gd name="connsiteX25" fmla="*/ 630873 w 1261746"/>
              <a:gd name="connsiteY25" fmla="*/ 602227 h 659131"/>
              <a:gd name="connsiteX26" fmla="*/ 659334 w 1261746"/>
              <a:gd name="connsiteY26" fmla="*/ 630679 h 659131"/>
              <a:gd name="connsiteX27" fmla="*/ 630873 w 1261746"/>
              <a:gd name="connsiteY27" fmla="*/ 659131 h 659131"/>
              <a:gd name="connsiteX28" fmla="*/ 602412 w 1261746"/>
              <a:gd name="connsiteY28" fmla="*/ 630679 h 659131"/>
              <a:gd name="connsiteX29" fmla="*/ 630873 w 1261746"/>
              <a:gd name="connsiteY29" fmla="*/ 602227 h 659131"/>
              <a:gd name="connsiteX30" fmla="*/ 510391 w 1261746"/>
              <a:gd name="connsiteY30" fmla="*/ 602227 h 659131"/>
              <a:gd name="connsiteX31" fmla="*/ 538852 w 1261746"/>
              <a:gd name="connsiteY31" fmla="*/ 630679 h 659131"/>
              <a:gd name="connsiteX32" fmla="*/ 510391 w 1261746"/>
              <a:gd name="connsiteY32" fmla="*/ 659131 h 659131"/>
              <a:gd name="connsiteX33" fmla="*/ 481930 w 1261746"/>
              <a:gd name="connsiteY33" fmla="*/ 630679 h 659131"/>
              <a:gd name="connsiteX34" fmla="*/ 510391 w 1261746"/>
              <a:gd name="connsiteY34" fmla="*/ 602227 h 659131"/>
              <a:gd name="connsiteX35" fmla="*/ 389908 w 1261746"/>
              <a:gd name="connsiteY35" fmla="*/ 602227 h 659131"/>
              <a:gd name="connsiteX36" fmla="*/ 418369 w 1261746"/>
              <a:gd name="connsiteY36" fmla="*/ 630679 h 659131"/>
              <a:gd name="connsiteX37" fmla="*/ 389908 w 1261746"/>
              <a:gd name="connsiteY37" fmla="*/ 659131 h 659131"/>
              <a:gd name="connsiteX38" fmla="*/ 361447 w 1261746"/>
              <a:gd name="connsiteY38" fmla="*/ 630679 h 659131"/>
              <a:gd name="connsiteX39" fmla="*/ 389908 w 1261746"/>
              <a:gd name="connsiteY39" fmla="*/ 602227 h 659131"/>
              <a:gd name="connsiteX40" fmla="*/ 269426 w 1261746"/>
              <a:gd name="connsiteY40" fmla="*/ 602227 h 659131"/>
              <a:gd name="connsiteX41" fmla="*/ 297887 w 1261746"/>
              <a:gd name="connsiteY41" fmla="*/ 630679 h 659131"/>
              <a:gd name="connsiteX42" fmla="*/ 269426 w 1261746"/>
              <a:gd name="connsiteY42" fmla="*/ 659131 h 659131"/>
              <a:gd name="connsiteX43" fmla="*/ 240965 w 1261746"/>
              <a:gd name="connsiteY43" fmla="*/ 630679 h 659131"/>
              <a:gd name="connsiteX44" fmla="*/ 269426 w 1261746"/>
              <a:gd name="connsiteY44" fmla="*/ 602227 h 659131"/>
              <a:gd name="connsiteX45" fmla="*/ 148943 w 1261746"/>
              <a:gd name="connsiteY45" fmla="*/ 602227 h 659131"/>
              <a:gd name="connsiteX46" fmla="*/ 177404 w 1261746"/>
              <a:gd name="connsiteY46" fmla="*/ 630679 h 659131"/>
              <a:gd name="connsiteX47" fmla="*/ 148943 w 1261746"/>
              <a:gd name="connsiteY47" fmla="*/ 659131 h 659131"/>
              <a:gd name="connsiteX48" fmla="*/ 120482 w 1261746"/>
              <a:gd name="connsiteY48" fmla="*/ 630679 h 659131"/>
              <a:gd name="connsiteX49" fmla="*/ 148943 w 1261746"/>
              <a:gd name="connsiteY49" fmla="*/ 602227 h 659131"/>
              <a:gd name="connsiteX50" fmla="*/ 28461 w 1261746"/>
              <a:gd name="connsiteY50" fmla="*/ 602227 h 659131"/>
              <a:gd name="connsiteX51" fmla="*/ 56922 w 1261746"/>
              <a:gd name="connsiteY51" fmla="*/ 630679 h 659131"/>
              <a:gd name="connsiteX52" fmla="*/ 28461 w 1261746"/>
              <a:gd name="connsiteY52" fmla="*/ 659131 h 659131"/>
              <a:gd name="connsiteX53" fmla="*/ 0 w 1261746"/>
              <a:gd name="connsiteY53" fmla="*/ 630679 h 659131"/>
              <a:gd name="connsiteX54" fmla="*/ 28461 w 1261746"/>
              <a:gd name="connsiteY54" fmla="*/ 602227 h 659131"/>
              <a:gd name="connsiteX55" fmla="*/ 1233285 w 1261746"/>
              <a:gd name="connsiteY55" fmla="*/ 481781 h 659131"/>
              <a:gd name="connsiteX56" fmla="*/ 1261746 w 1261746"/>
              <a:gd name="connsiteY56" fmla="*/ 510233 h 659131"/>
              <a:gd name="connsiteX57" fmla="*/ 1233285 w 1261746"/>
              <a:gd name="connsiteY57" fmla="*/ 538685 h 659131"/>
              <a:gd name="connsiteX58" fmla="*/ 1204824 w 1261746"/>
              <a:gd name="connsiteY58" fmla="*/ 510233 h 659131"/>
              <a:gd name="connsiteX59" fmla="*/ 1233285 w 1261746"/>
              <a:gd name="connsiteY59" fmla="*/ 481781 h 659131"/>
              <a:gd name="connsiteX60" fmla="*/ 1112803 w 1261746"/>
              <a:gd name="connsiteY60" fmla="*/ 481781 h 659131"/>
              <a:gd name="connsiteX61" fmla="*/ 1141264 w 1261746"/>
              <a:gd name="connsiteY61" fmla="*/ 510233 h 659131"/>
              <a:gd name="connsiteX62" fmla="*/ 1112803 w 1261746"/>
              <a:gd name="connsiteY62" fmla="*/ 538685 h 659131"/>
              <a:gd name="connsiteX63" fmla="*/ 1084342 w 1261746"/>
              <a:gd name="connsiteY63" fmla="*/ 510233 h 659131"/>
              <a:gd name="connsiteX64" fmla="*/ 1112803 w 1261746"/>
              <a:gd name="connsiteY64" fmla="*/ 481781 h 659131"/>
              <a:gd name="connsiteX65" fmla="*/ 992320 w 1261746"/>
              <a:gd name="connsiteY65" fmla="*/ 481781 h 659131"/>
              <a:gd name="connsiteX66" fmla="*/ 1020781 w 1261746"/>
              <a:gd name="connsiteY66" fmla="*/ 510233 h 659131"/>
              <a:gd name="connsiteX67" fmla="*/ 992320 w 1261746"/>
              <a:gd name="connsiteY67" fmla="*/ 538685 h 659131"/>
              <a:gd name="connsiteX68" fmla="*/ 963859 w 1261746"/>
              <a:gd name="connsiteY68" fmla="*/ 510233 h 659131"/>
              <a:gd name="connsiteX69" fmla="*/ 992320 w 1261746"/>
              <a:gd name="connsiteY69" fmla="*/ 481781 h 659131"/>
              <a:gd name="connsiteX70" fmla="*/ 871838 w 1261746"/>
              <a:gd name="connsiteY70" fmla="*/ 481781 h 659131"/>
              <a:gd name="connsiteX71" fmla="*/ 900299 w 1261746"/>
              <a:gd name="connsiteY71" fmla="*/ 510233 h 659131"/>
              <a:gd name="connsiteX72" fmla="*/ 871838 w 1261746"/>
              <a:gd name="connsiteY72" fmla="*/ 538685 h 659131"/>
              <a:gd name="connsiteX73" fmla="*/ 843377 w 1261746"/>
              <a:gd name="connsiteY73" fmla="*/ 510233 h 659131"/>
              <a:gd name="connsiteX74" fmla="*/ 871838 w 1261746"/>
              <a:gd name="connsiteY74" fmla="*/ 481781 h 659131"/>
              <a:gd name="connsiteX75" fmla="*/ 751356 w 1261746"/>
              <a:gd name="connsiteY75" fmla="*/ 481781 h 659131"/>
              <a:gd name="connsiteX76" fmla="*/ 779817 w 1261746"/>
              <a:gd name="connsiteY76" fmla="*/ 510233 h 659131"/>
              <a:gd name="connsiteX77" fmla="*/ 751356 w 1261746"/>
              <a:gd name="connsiteY77" fmla="*/ 538685 h 659131"/>
              <a:gd name="connsiteX78" fmla="*/ 722895 w 1261746"/>
              <a:gd name="connsiteY78" fmla="*/ 510233 h 659131"/>
              <a:gd name="connsiteX79" fmla="*/ 751356 w 1261746"/>
              <a:gd name="connsiteY79" fmla="*/ 481781 h 659131"/>
              <a:gd name="connsiteX80" fmla="*/ 630873 w 1261746"/>
              <a:gd name="connsiteY80" fmla="*/ 481781 h 659131"/>
              <a:gd name="connsiteX81" fmla="*/ 659334 w 1261746"/>
              <a:gd name="connsiteY81" fmla="*/ 510233 h 659131"/>
              <a:gd name="connsiteX82" fmla="*/ 630873 w 1261746"/>
              <a:gd name="connsiteY82" fmla="*/ 538685 h 659131"/>
              <a:gd name="connsiteX83" fmla="*/ 602412 w 1261746"/>
              <a:gd name="connsiteY83" fmla="*/ 510233 h 659131"/>
              <a:gd name="connsiteX84" fmla="*/ 630873 w 1261746"/>
              <a:gd name="connsiteY84" fmla="*/ 481781 h 659131"/>
              <a:gd name="connsiteX85" fmla="*/ 510391 w 1261746"/>
              <a:gd name="connsiteY85" fmla="*/ 481781 h 659131"/>
              <a:gd name="connsiteX86" fmla="*/ 538852 w 1261746"/>
              <a:gd name="connsiteY86" fmla="*/ 510233 h 659131"/>
              <a:gd name="connsiteX87" fmla="*/ 510391 w 1261746"/>
              <a:gd name="connsiteY87" fmla="*/ 538685 h 659131"/>
              <a:gd name="connsiteX88" fmla="*/ 481930 w 1261746"/>
              <a:gd name="connsiteY88" fmla="*/ 510233 h 659131"/>
              <a:gd name="connsiteX89" fmla="*/ 510391 w 1261746"/>
              <a:gd name="connsiteY89" fmla="*/ 481781 h 659131"/>
              <a:gd name="connsiteX90" fmla="*/ 389908 w 1261746"/>
              <a:gd name="connsiteY90" fmla="*/ 481781 h 659131"/>
              <a:gd name="connsiteX91" fmla="*/ 418369 w 1261746"/>
              <a:gd name="connsiteY91" fmla="*/ 510233 h 659131"/>
              <a:gd name="connsiteX92" fmla="*/ 389908 w 1261746"/>
              <a:gd name="connsiteY92" fmla="*/ 538685 h 659131"/>
              <a:gd name="connsiteX93" fmla="*/ 361447 w 1261746"/>
              <a:gd name="connsiteY93" fmla="*/ 510233 h 659131"/>
              <a:gd name="connsiteX94" fmla="*/ 389908 w 1261746"/>
              <a:gd name="connsiteY94" fmla="*/ 481781 h 659131"/>
              <a:gd name="connsiteX95" fmla="*/ 269426 w 1261746"/>
              <a:gd name="connsiteY95" fmla="*/ 481781 h 659131"/>
              <a:gd name="connsiteX96" fmla="*/ 297887 w 1261746"/>
              <a:gd name="connsiteY96" fmla="*/ 510233 h 659131"/>
              <a:gd name="connsiteX97" fmla="*/ 269426 w 1261746"/>
              <a:gd name="connsiteY97" fmla="*/ 538685 h 659131"/>
              <a:gd name="connsiteX98" fmla="*/ 240965 w 1261746"/>
              <a:gd name="connsiteY98" fmla="*/ 510233 h 659131"/>
              <a:gd name="connsiteX99" fmla="*/ 269426 w 1261746"/>
              <a:gd name="connsiteY99" fmla="*/ 481781 h 659131"/>
              <a:gd name="connsiteX100" fmla="*/ 148943 w 1261746"/>
              <a:gd name="connsiteY100" fmla="*/ 481781 h 659131"/>
              <a:gd name="connsiteX101" fmla="*/ 177404 w 1261746"/>
              <a:gd name="connsiteY101" fmla="*/ 510233 h 659131"/>
              <a:gd name="connsiteX102" fmla="*/ 148943 w 1261746"/>
              <a:gd name="connsiteY102" fmla="*/ 538685 h 659131"/>
              <a:gd name="connsiteX103" fmla="*/ 120482 w 1261746"/>
              <a:gd name="connsiteY103" fmla="*/ 510233 h 659131"/>
              <a:gd name="connsiteX104" fmla="*/ 148943 w 1261746"/>
              <a:gd name="connsiteY104" fmla="*/ 481781 h 659131"/>
              <a:gd name="connsiteX105" fmla="*/ 28461 w 1261746"/>
              <a:gd name="connsiteY105" fmla="*/ 481781 h 659131"/>
              <a:gd name="connsiteX106" fmla="*/ 56922 w 1261746"/>
              <a:gd name="connsiteY106" fmla="*/ 510233 h 659131"/>
              <a:gd name="connsiteX107" fmla="*/ 28461 w 1261746"/>
              <a:gd name="connsiteY107" fmla="*/ 538685 h 659131"/>
              <a:gd name="connsiteX108" fmla="*/ 0 w 1261746"/>
              <a:gd name="connsiteY108" fmla="*/ 510233 h 659131"/>
              <a:gd name="connsiteX109" fmla="*/ 28461 w 1261746"/>
              <a:gd name="connsiteY109" fmla="*/ 481781 h 659131"/>
              <a:gd name="connsiteX110" fmla="*/ 1233285 w 1261746"/>
              <a:gd name="connsiteY110" fmla="*/ 361336 h 659131"/>
              <a:gd name="connsiteX111" fmla="*/ 1261746 w 1261746"/>
              <a:gd name="connsiteY111" fmla="*/ 389788 h 659131"/>
              <a:gd name="connsiteX112" fmla="*/ 1233285 w 1261746"/>
              <a:gd name="connsiteY112" fmla="*/ 418240 h 659131"/>
              <a:gd name="connsiteX113" fmla="*/ 1204824 w 1261746"/>
              <a:gd name="connsiteY113" fmla="*/ 389788 h 659131"/>
              <a:gd name="connsiteX114" fmla="*/ 1233285 w 1261746"/>
              <a:gd name="connsiteY114" fmla="*/ 361336 h 659131"/>
              <a:gd name="connsiteX115" fmla="*/ 1112803 w 1261746"/>
              <a:gd name="connsiteY115" fmla="*/ 361336 h 659131"/>
              <a:gd name="connsiteX116" fmla="*/ 1141264 w 1261746"/>
              <a:gd name="connsiteY116" fmla="*/ 389788 h 659131"/>
              <a:gd name="connsiteX117" fmla="*/ 1112803 w 1261746"/>
              <a:gd name="connsiteY117" fmla="*/ 418240 h 659131"/>
              <a:gd name="connsiteX118" fmla="*/ 1084342 w 1261746"/>
              <a:gd name="connsiteY118" fmla="*/ 389788 h 659131"/>
              <a:gd name="connsiteX119" fmla="*/ 1112803 w 1261746"/>
              <a:gd name="connsiteY119" fmla="*/ 361336 h 659131"/>
              <a:gd name="connsiteX120" fmla="*/ 992320 w 1261746"/>
              <a:gd name="connsiteY120" fmla="*/ 361336 h 659131"/>
              <a:gd name="connsiteX121" fmla="*/ 1020781 w 1261746"/>
              <a:gd name="connsiteY121" fmla="*/ 389788 h 659131"/>
              <a:gd name="connsiteX122" fmla="*/ 992320 w 1261746"/>
              <a:gd name="connsiteY122" fmla="*/ 418240 h 659131"/>
              <a:gd name="connsiteX123" fmla="*/ 963859 w 1261746"/>
              <a:gd name="connsiteY123" fmla="*/ 389788 h 659131"/>
              <a:gd name="connsiteX124" fmla="*/ 992320 w 1261746"/>
              <a:gd name="connsiteY124" fmla="*/ 361336 h 659131"/>
              <a:gd name="connsiteX125" fmla="*/ 871838 w 1261746"/>
              <a:gd name="connsiteY125" fmla="*/ 361336 h 659131"/>
              <a:gd name="connsiteX126" fmla="*/ 900299 w 1261746"/>
              <a:gd name="connsiteY126" fmla="*/ 389788 h 659131"/>
              <a:gd name="connsiteX127" fmla="*/ 871838 w 1261746"/>
              <a:gd name="connsiteY127" fmla="*/ 418240 h 659131"/>
              <a:gd name="connsiteX128" fmla="*/ 843377 w 1261746"/>
              <a:gd name="connsiteY128" fmla="*/ 389788 h 659131"/>
              <a:gd name="connsiteX129" fmla="*/ 871838 w 1261746"/>
              <a:gd name="connsiteY129" fmla="*/ 361336 h 659131"/>
              <a:gd name="connsiteX130" fmla="*/ 751356 w 1261746"/>
              <a:gd name="connsiteY130" fmla="*/ 361336 h 659131"/>
              <a:gd name="connsiteX131" fmla="*/ 779817 w 1261746"/>
              <a:gd name="connsiteY131" fmla="*/ 389788 h 659131"/>
              <a:gd name="connsiteX132" fmla="*/ 751356 w 1261746"/>
              <a:gd name="connsiteY132" fmla="*/ 418240 h 659131"/>
              <a:gd name="connsiteX133" fmla="*/ 722895 w 1261746"/>
              <a:gd name="connsiteY133" fmla="*/ 389788 h 659131"/>
              <a:gd name="connsiteX134" fmla="*/ 751356 w 1261746"/>
              <a:gd name="connsiteY134" fmla="*/ 361336 h 659131"/>
              <a:gd name="connsiteX135" fmla="*/ 630873 w 1261746"/>
              <a:gd name="connsiteY135" fmla="*/ 361336 h 659131"/>
              <a:gd name="connsiteX136" fmla="*/ 659334 w 1261746"/>
              <a:gd name="connsiteY136" fmla="*/ 389788 h 659131"/>
              <a:gd name="connsiteX137" fmla="*/ 630873 w 1261746"/>
              <a:gd name="connsiteY137" fmla="*/ 418240 h 659131"/>
              <a:gd name="connsiteX138" fmla="*/ 602412 w 1261746"/>
              <a:gd name="connsiteY138" fmla="*/ 389788 h 659131"/>
              <a:gd name="connsiteX139" fmla="*/ 630873 w 1261746"/>
              <a:gd name="connsiteY139" fmla="*/ 361336 h 659131"/>
              <a:gd name="connsiteX140" fmla="*/ 510391 w 1261746"/>
              <a:gd name="connsiteY140" fmla="*/ 361336 h 659131"/>
              <a:gd name="connsiteX141" fmla="*/ 538852 w 1261746"/>
              <a:gd name="connsiteY141" fmla="*/ 389788 h 659131"/>
              <a:gd name="connsiteX142" fmla="*/ 510391 w 1261746"/>
              <a:gd name="connsiteY142" fmla="*/ 418240 h 659131"/>
              <a:gd name="connsiteX143" fmla="*/ 481930 w 1261746"/>
              <a:gd name="connsiteY143" fmla="*/ 389788 h 659131"/>
              <a:gd name="connsiteX144" fmla="*/ 510391 w 1261746"/>
              <a:gd name="connsiteY144" fmla="*/ 361336 h 659131"/>
              <a:gd name="connsiteX145" fmla="*/ 389908 w 1261746"/>
              <a:gd name="connsiteY145" fmla="*/ 361336 h 659131"/>
              <a:gd name="connsiteX146" fmla="*/ 418369 w 1261746"/>
              <a:gd name="connsiteY146" fmla="*/ 389788 h 659131"/>
              <a:gd name="connsiteX147" fmla="*/ 389908 w 1261746"/>
              <a:gd name="connsiteY147" fmla="*/ 418240 h 659131"/>
              <a:gd name="connsiteX148" fmla="*/ 361447 w 1261746"/>
              <a:gd name="connsiteY148" fmla="*/ 389788 h 659131"/>
              <a:gd name="connsiteX149" fmla="*/ 389908 w 1261746"/>
              <a:gd name="connsiteY149" fmla="*/ 361336 h 659131"/>
              <a:gd name="connsiteX150" fmla="*/ 269426 w 1261746"/>
              <a:gd name="connsiteY150" fmla="*/ 361336 h 659131"/>
              <a:gd name="connsiteX151" fmla="*/ 297887 w 1261746"/>
              <a:gd name="connsiteY151" fmla="*/ 389788 h 659131"/>
              <a:gd name="connsiteX152" fmla="*/ 269426 w 1261746"/>
              <a:gd name="connsiteY152" fmla="*/ 418240 h 659131"/>
              <a:gd name="connsiteX153" fmla="*/ 240965 w 1261746"/>
              <a:gd name="connsiteY153" fmla="*/ 389788 h 659131"/>
              <a:gd name="connsiteX154" fmla="*/ 269426 w 1261746"/>
              <a:gd name="connsiteY154" fmla="*/ 361336 h 659131"/>
              <a:gd name="connsiteX155" fmla="*/ 148943 w 1261746"/>
              <a:gd name="connsiteY155" fmla="*/ 361336 h 659131"/>
              <a:gd name="connsiteX156" fmla="*/ 177404 w 1261746"/>
              <a:gd name="connsiteY156" fmla="*/ 389788 h 659131"/>
              <a:gd name="connsiteX157" fmla="*/ 148943 w 1261746"/>
              <a:gd name="connsiteY157" fmla="*/ 418240 h 659131"/>
              <a:gd name="connsiteX158" fmla="*/ 120482 w 1261746"/>
              <a:gd name="connsiteY158" fmla="*/ 389788 h 659131"/>
              <a:gd name="connsiteX159" fmla="*/ 148943 w 1261746"/>
              <a:gd name="connsiteY159" fmla="*/ 361336 h 659131"/>
              <a:gd name="connsiteX160" fmla="*/ 28461 w 1261746"/>
              <a:gd name="connsiteY160" fmla="*/ 361336 h 659131"/>
              <a:gd name="connsiteX161" fmla="*/ 56922 w 1261746"/>
              <a:gd name="connsiteY161" fmla="*/ 389788 h 659131"/>
              <a:gd name="connsiteX162" fmla="*/ 28461 w 1261746"/>
              <a:gd name="connsiteY162" fmla="*/ 418240 h 659131"/>
              <a:gd name="connsiteX163" fmla="*/ 0 w 1261746"/>
              <a:gd name="connsiteY163" fmla="*/ 389788 h 659131"/>
              <a:gd name="connsiteX164" fmla="*/ 28461 w 1261746"/>
              <a:gd name="connsiteY164" fmla="*/ 361336 h 659131"/>
              <a:gd name="connsiteX165" fmla="*/ 1233285 w 1261746"/>
              <a:gd name="connsiteY165" fmla="*/ 240891 h 659131"/>
              <a:gd name="connsiteX166" fmla="*/ 1261746 w 1261746"/>
              <a:gd name="connsiteY166" fmla="*/ 269343 h 659131"/>
              <a:gd name="connsiteX167" fmla="*/ 1233285 w 1261746"/>
              <a:gd name="connsiteY167" fmla="*/ 297795 h 659131"/>
              <a:gd name="connsiteX168" fmla="*/ 1204824 w 1261746"/>
              <a:gd name="connsiteY168" fmla="*/ 269343 h 659131"/>
              <a:gd name="connsiteX169" fmla="*/ 1233285 w 1261746"/>
              <a:gd name="connsiteY169" fmla="*/ 240891 h 659131"/>
              <a:gd name="connsiteX170" fmla="*/ 1112803 w 1261746"/>
              <a:gd name="connsiteY170" fmla="*/ 240891 h 659131"/>
              <a:gd name="connsiteX171" fmla="*/ 1141264 w 1261746"/>
              <a:gd name="connsiteY171" fmla="*/ 269343 h 659131"/>
              <a:gd name="connsiteX172" fmla="*/ 1112803 w 1261746"/>
              <a:gd name="connsiteY172" fmla="*/ 297795 h 659131"/>
              <a:gd name="connsiteX173" fmla="*/ 1084342 w 1261746"/>
              <a:gd name="connsiteY173" fmla="*/ 269343 h 659131"/>
              <a:gd name="connsiteX174" fmla="*/ 1112803 w 1261746"/>
              <a:gd name="connsiteY174" fmla="*/ 240891 h 659131"/>
              <a:gd name="connsiteX175" fmla="*/ 992320 w 1261746"/>
              <a:gd name="connsiteY175" fmla="*/ 240891 h 659131"/>
              <a:gd name="connsiteX176" fmla="*/ 1020781 w 1261746"/>
              <a:gd name="connsiteY176" fmla="*/ 269343 h 659131"/>
              <a:gd name="connsiteX177" fmla="*/ 992320 w 1261746"/>
              <a:gd name="connsiteY177" fmla="*/ 297795 h 659131"/>
              <a:gd name="connsiteX178" fmla="*/ 963859 w 1261746"/>
              <a:gd name="connsiteY178" fmla="*/ 269343 h 659131"/>
              <a:gd name="connsiteX179" fmla="*/ 992320 w 1261746"/>
              <a:gd name="connsiteY179" fmla="*/ 240891 h 659131"/>
              <a:gd name="connsiteX180" fmla="*/ 871838 w 1261746"/>
              <a:gd name="connsiteY180" fmla="*/ 240891 h 659131"/>
              <a:gd name="connsiteX181" fmla="*/ 900299 w 1261746"/>
              <a:gd name="connsiteY181" fmla="*/ 269343 h 659131"/>
              <a:gd name="connsiteX182" fmla="*/ 871838 w 1261746"/>
              <a:gd name="connsiteY182" fmla="*/ 297795 h 659131"/>
              <a:gd name="connsiteX183" fmla="*/ 843377 w 1261746"/>
              <a:gd name="connsiteY183" fmla="*/ 269343 h 659131"/>
              <a:gd name="connsiteX184" fmla="*/ 871838 w 1261746"/>
              <a:gd name="connsiteY184" fmla="*/ 240891 h 659131"/>
              <a:gd name="connsiteX185" fmla="*/ 751356 w 1261746"/>
              <a:gd name="connsiteY185" fmla="*/ 240891 h 659131"/>
              <a:gd name="connsiteX186" fmla="*/ 779817 w 1261746"/>
              <a:gd name="connsiteY186" fmla="*/ 269343 h 659131"/>
              <a:gd name="connsiteX187" fmla="*/ 751356 w 1261746"/>
              <a:gd name="connsiteY187" fmla="*/ 297795 h 659131"/>
              <a:gd name="connsiteX188" fmla="*/ 722895 w 1261746"/>
              <a:gd name="connsiteY188" fmla="*/ 269343 h 659131"/>
              <a:gd name="connsiteX189" fmla="*/ 751356 w 1261746"/>
              <a:gd name="connsiteY189" fmla="*/ 240891 h 659131"/>
              <a:gd name="connsiteX190" fmla="*/ 630873 w 1261746"/>
              <a:gd name="connsiteY190" fmla="*/ 240891 h 659131"/>
              <a:gd name="connsiteX191" fmla="*/ 659334 w 1261746"/>
              <a:gd name="connsiteY191" fmla="*/ 269343 h 659131"/>
              <a:gd name="connsiteX192" fmla="*/ 630873 w 1261746"/>
              <a:gd name="connsiteY192" fmla="*/ 297795 h 659131"/>
              <a:gd name="connsiteX193" fmla="*/ 602412 w 1261746"/>
              <a:gd name="connsiteY193" fmla="*/ 269343 h 659131"/>
              <a:gd name="connsiteX194" fmla="*/ 630873 w 1261746"/>
              <a:gd name="connsiteY194" fmla="*/ 240891 h 659131"/>
              <a:gd name="connsiteX195" fmla="*/ 510391 w 1261746"/>
              <a:gd name="connsiteY195" fmla="*/ 240891 h 659131"/>
              <a:gd name="connsiteX196" fmla="*/ 538852 w 1261746"/>
              <a:gd name="connsiteY196" fmla="*/ 269343 h 659131"/>
              <a:gd name="connsiteX197" fmla="*/ 510391 w 1261746"/>
              <a:gd name="connsiteY197" fmla="*/ 297795 h 659131"/>
              <a:gd name="connsiteX198" fmla="*/ 481930 w 1261746"/>
              <a:gd name="connsiteY198" fmla="*/ 269343 h 659131"/>
              <a:gd name="connsiteX199" fmla="*/ 510391 w 1261746"/>
              <a:gd name="connsiteY199" fmla="*/ 240891 h 659131"/>
              <a:gd name="connsiteX200" fmla="*/ 389908 w 1261746"/>
              <a:gd name="connsiteY200" fmla="*/ 240891 h 659131"/>
              <a:gd name="connsiteX201" fmla="*/ 418369 w 1261746"/>
              <a:gd name="connsiteY201" fmla="*/ 269343 h 659131"/>
              <a:gd name="connsiteX202" fmla="*/ 389908 w 1261746"/>
              <a:gd name="connsiteY202" fmla="*/ 297795 h 659131"/>
              <a:gd name="connsiteX203" fmla="*/ 361447 w 1261746"/>
              <a:gd name="connsiteY203" fmla="*/ 269343 h 659131"/>
              <a:gd name="connsiteX204" fmla="*/ 389908 w 1261746"/>
              <a:gd name="connsiteY204" fmla="*/ 240891 h 659131"/>
              <a:gd name="connsiteX205" fmla="*/ 269426 w 1261746"/>
              <a:gd name="connsiteY205" fmla="*/ 240891 h 659131"/>
              <a:gd name="connsiteX206" fmla="*/ 297887 w 1261746"/>
              <a:gd name="connsiteY206" fmla="*/ 269343 h 659131"/>
              <a:gd name="connsiteX207" fmla="*/ 269426 w 1261746"/>
              <a:gd name="connsiteY207" fmla="*/ 297795 h 659131"/>
              <a:gd name="connsiteX208" fmla="*/ 240965 w 1261746"/>
              <a:gd name="connsiteY208" fmla="*/ 269343 h 659131"/>
              <a:gd name="connsiteX209" fmla="*/ 269426 w 1261746"/>
              <a:gd name="connsiteY209" fmla="*/ 240891 h 659131"/>
              <a:gd name="connsiteX210" fmla="*/ 148943 w 1261746"/>
              <a:gd name="connsiteY210" fmla="*/ 240891 h 659131"/>
              <a:gd name="connsiteX211" fmla="*/ 177404 w 1261746"/>
              <a:gd name="connsiteY211" fmla="*/ 269343 h 659131"/>
              <a:gd name="connsiteX212" fmla="*/ 148943 w 1261746"/>
              <a:gd name="connsiteY212" fmla="*/ 297795 h 659131"/>
              <a:gd name="connsiteX213" fmla="*/ 120482 w 1261746"/>
              <a:gd name="connsiteY213" fmla="*/ 269343 h 659131"/>
              <a:gd name="connsiteX214" fmla="*/ 148943 w 1261746"/>
              <a:gd name="connsiteY214" fmla="*/ 240891 h 659131"/>
              <a:gd name="connsiteX215" fmla="*/ 28461 w 1261746"/>
              <a:gd name="connsiteY215" fmla="*/ 240891 h 659131"/>
              <a:gd name="connsiteX216" fmla="*/ 56922 w 1261746"/>
              <a:gd name="connsiteY216" fmla="*/ 269343 h 659131"/>
              <a:gd name="connsiteX217" fmla="*/ 28461 w 1261746"/>
              <a:gd name="connsiteY217" fmla="*/ 297795 h 659131"/>
              <a:gd name="connsiteX218" fmla="*/ 0 w 1261746"/>
              <a:gd name="connsiteY218" fmla="*/ 269343 h 659131"/>
              <a:gd name="connsiteX219" fmla="*/ 28461 w 1261746"/>
              <a:gd name="connsiteY219" fmla="*/ 240891 h 659131"/>
              <a:gd name="connsiteX220" fmla="*/ 1233285 w 1261746"/>
              <a:gd name="connsiteY220" fmla="*/ 120445 h 659131"/>
              <a:gd name="connsiteX221" fmla="*/ 1261746 w 1261746"/>
              <a:gd name="connsiteY221" fmla="*/ 148897 h 659131"/>
              <a:gd name="connsiteX222" fmla="*/ 1233285 w 1261746"/>
              <a:gd name="connsiteY222" fmla="*/ 177349 h 659131"/>
              <a:gd name="connsiteX223" fmla="*/ 1204824 w 1261746"/>
              <a:gd name="connsiteY223" fmla="*/ 148897 h 659131"/>
              <a:gd name="connsiteX224" fmla="*/ 1233285 w 1261746"/>
              <a:gd name="connsiteY224" fmla="*/ 120445 h 659131"/>
              <a:gd name="connsiteX225" fmla="*/ 1112803 w 1261746"/>
              <a:gd name="connsiteY225" fmla="*/ 120445 h 659131"/>
              <a:gd name="connsiteX226" fmla="*/ 1141264 w 1261746"/>
              <a:gd name="connsiteY226" fmla="*/ 148897 h 659131"/>
              <a:gd name="connsiteX227" fmla="*/ 1112803 w 1261746"/>
              <a:gd name="connsiteY227" fmla="*/ 177349 h 659131"/>
              <a:gd name="connsiteX228" fmla="*/ 1084342 w 1261746"/>
              <a:gd name="connsiteY228" fmla="*/ 148897 h 659131"/>
              <a:gd name="connsiteX229" fmla="*/ 1112803 w 1261746"/>
              <a:gd name="connsiteY229" fmla="*/ 120445 h 659131"/>
              <a:gd name="connsiteX230" fmla="*/ 992320 w 1261746"/>
              <a:gd name="connsiteY230" fmla="*/ 120445 h 659131"/>
              <a:gd name="connsiteX231" fmla="*/ 1020781 w 1261746"/>
              <a:gd name="connsiteY231" fmla="*/ 148897 h 659131"/>
              <a:gd name="connsiteX232" fmla="*/ 992320 w 1261746"/>
              <a:gd name="connsiteY232" fmla="*/ 177349 h 659131"/>
              <a:gd name="connsiteX233" fmla="*/ 963859 w 1261746"/>
              <a:gd name="connsiteY233" fmla="*/ 148897 h 659131"/>
              <a:gd name="connsiteX234" fmla="*/ 992320 w 1261746"/>
              <a:gd name="connsiteY234" fmla="*/ 120445 h 659131"/>
              <a:gd name="connsiteX235" fmla="*/ 871838 w 1261746"/>
              <a:gd name="connsiteY235" fmla="*/ 120445 h 659131"/>
              <a:gd name="connsiteX236" fmla="*/ 900299 w 1261746"/>
              <a:gd name="connsiteY236" fmla="*/ 148897 h 659131"/>
              <a:gd name="connsiteX237" fmla="*/ 871838 w 1261746"/>
              <a:gd name="connsiteY237" fmla="*/ 177349 h 659131"/>
              <a:gd name="connsiteX238" fmla="*/ 843377 w 1261746"/>
              <a:gd name="connsiteY238" fmla="*/ 148897 h 659131"/>
              <a:gd name="connsiteX239" fmla="*/ 871838 w 1261746"/>
              <a:gd name="connsiteY239" fmla="*/ 120445 h 659131"/>
              <a:gd name="connsiteX240" fmla="*/ 751356 w 1261746"/>
              <a:gd name="connsiteY240" fmla="*/ 120445 h 659131"/>
              <a:gd name="connsiteX241" fmla="*/ 779817 w 1261746"/>
              <a:gd name="connsiteY241" fmla="*/ 148897 h 659131"/>
              <a:gd name="connsiteX242" fmla="*/ 751356 w 1261746"/>
              <a:gd name="connsiteY242" fmla="*/ 177349 h 659131"/>
              <a:gd name="connsiteX243" fmla="*/ 722895 w 1261746"/>
              <a:gd name="connsiteY243" fmla="*/ 148897 h 659131"/>
              <a:gd name="connsiteX244" fmla="*/ 751356 w 1261746"/>
              <a:gd name="connsiteY244" fmla="*/ 120445 h 659131"/>
              <a:gd name="connsiteX245" fmla="*/ 630873 w 1261746"/>
              <a:gd name="connsiteY245" fmla="*/ 120445 h 659131"/>
              <a:gd name="connsiteX246" fmla="*/ 659334 w 1261746"/>
              <a:gd name="connsiteY246" fmla="*/ 148897 h 659131"/>
              <a:gd name="connsiteX247" fmla="*/ 630873 w 1261746"/>
              <a:gd name="connsiteY247" fmla="*/ 177349 h 659131"/>
              <a:gd name="connsiteX248" fmla="*/ 602412 w 1261746"/>
              <a:gd name="connsiteY248" fmla="*/ 148897 h 659131"/>
              <a:gd name="connsiteX249" fmla="*/ 630873 w 1261746"/>
              <a:gd name="connsiteY249" fmla="*/ 120445 h 659131"/>
              <a:gd name="connsiteX250" fmla="*/ 510391 w 1261746"/>
              <a:gd name="connsiteY250" fmla="*/ 120445 h 659131"/>
              <a:gd name="connsiteX251" fmla="*/ 538852 w 1261746"/>
              <a:gd name="connsiteY251" fmla="*/ 148897 h 659131"/>
              <a:gd name="connsiteX252" fmla="*/ 510391 w 1261746"/>
              <a:gd name="connsiteY252" fmla="*/ 177349 h 659131"/>
              <a:gd name="connsiteX253" fmla="*/ 481930 w 1261746"/>
              <a:gd name="connsiteY253" fmla="*/ 148897 h 659131"/>
              <a:gd name="connsiteX254" fmla="*/ 510391 w 1261746"/>
              <a:gd name="connsiteY254" fmla="*/ 120445 h 659131"/>
              <a:gd name="connsiteX255" fmla="*/ 389908 w 1261746"/>
              <a:gd name="connsiteY255" fmla="*/ 120445 h 659131"/>
              <a:gd name="connsiteX256" fmla="*/ 418369 w 1261746"/>
              <a:gd name="connsiteY256" fmla="*/ 148897 h 659131"/>
              <a:gd name="connsiteX257" fmla="*/ 389908 w 1261746"/>
              <a:gd name="connsiteY257" fmla="*/ 177349 h 659131"/>
              <a:gd name="connsiteX258" fmla="*/ 361447 w 1261746"/>
              <a:gd name="connsiteY258" fmla="*/ 148897 h 659131"/>
              <a:gd name="connsiteX259" fmla="*/ 389908 w 1261746"/>
              <a:gd name="connsiteY259" fmla="*/ 120445 h 659131"/>
              <a:gd name="connsiteX260" fmla="*/ 269426 w 1261746"/>
              <a:gd name="connsiteY260" fmla="*/ 120445 h 659131"/>
              <a:gd name="connsiteX261" fmla="*/ 297887 w 1261746"/>
              <a:gd name="connsiteY261" fmla="*/ 148897 h 659131"/>
              <a:gd name="connsiteX262" fmla="*/ 269426 w 1261746"/>
              <a:gd name="connsiteY262" fmla="*/ 177349 h 659131"/>
              <a:gd name="connsiteX263" fmla="*/ 240965 w 1261746"/>
              <a:gd name="connsiteY263" fmla="*/ 148897 h 659131"/>
              <a:gd name="connsiteX264" fmla="*/ 269426 w 1261746"/>
              <a:gd name="connsiteY264" fmla="*/ 120445 h 659131"/>
              <a:gd name="connsiteX265" fmla="*/ 148943 w 1261746"/>
              <a:gd name="connsiteY265" fmla="*/ 120445 h 659131"/>
              <a:gd name="connsiteX266" fmla="*/ 177404 w 1261746"/>
              <a:gd name="connsiteY266" fmla="*/ 148897 h 659131"/>
              <a:gd name="connsiteX267" fmla="*/ 148943 w 1261746"/>
              <a:gd name="connsiteY267" fmla="*/ 177349 h 659131"/>
              <a:gd name="connsiteX268" fmla="*/ 120482 w 1261746"/>
              <a:gd name="connsiteY268" fmla="*/ 148897 h 659131"/>
              <a:gd name="connsiteX269" fmla="*/ 148943 w 1261746"/>
              <a:gd name="connsiteY269" fmla="*/ 120445 h 659131"/>
              <a:gd name="connsiteX270" fmla="*/ 28461 w 1261746"/>
              <a:gd name="connsiteY270" fmla="*/ 120445 h 659131"/>
              <a:gd name="connsiteX271" fmla="*/ 56922 w 1261746"/>
              <a:gd name="connsiteY271" fmla="*/ 148897 h 659131"/>
              <a:gd name="connsiteX272" fmla="*/ 28461 w 1261746"/>
              <a:gd name="connsiteY272" fmla="*/ 177349 h 659131"/>
              <a:gd name="connsiteX273" fmla="*/ 0 w 1261746"/>
              <a:gd name="connsiteY273" fmla="*/ 148897 h 659131"/>
              <a:gd name="connsiteX274" fmla="*/ 28461 w 1261746"/>
              <a:gd name="connsiteY274" fmla="*/ 120445 h 659131"/>
              <a:gd name="connsiteX275" fmla="*/ 1233285 w 1261746"/>
              <a:gd name="connsiteY275" fmla="*/ 0 h 659131"/>
              <a:gd name="connsiteX276" fmla="*/ 1261746 w 1261746"/>
              <a:gd name="connsiteY276" fmla="*/ 28452 h 659131"/>
              <a:gd name="connsiteX277" fmla="*/ 1233285 w 1261746"/>
              <a:gd name="connsiteY277" fmla="*/ 56904 h 659131"/>
              <a:gd name="connsiteX278" fmla="*/ 1204824 w 1261746"/>
              <a:gd name="connsiteY278" fmla="*/ 28452 h 659131"/>
              <a:gd name="connsiteX279" fmla="*/ 1233285 w 1261746"/>
              <a:gd name="connsiteY279" fmla="*/ 0 h 659131"/>
              <a:gd name="connsiteX280" fmla="*/ 1112803 w 1261746"/>
              <a:gd name="connsiteY280" fmla="*/ 0 h 659131"/>
              <a:gd name="connsiteX281" fmla="*/ 1141264 w 1261746"/>
              <a:gd name="connsiteY281" fmla="*/ 28452 h 659131"/>
              <a:gd name="connsiteX282" fmla="*/ 1112803 w 1261746"/>
              <a:gd name="connsiteY282" fmla="*/ 56904 h 659131"/>
              <a:gd name="connsiteX283" fmla="*/ 1084342 w 1261746"/>
              <a:gd name="connsiteY283" fmla="*/ 28452 h 659131"/>
              <a:gd name="connsiteX284" fmla="*/ 1112803 w 1261746"/>
              <a:gd name="connsiteY284" fmla="*/ 0 h 659131"/>
              <a:gd name="connsiteX285" fmla="*/ 992320 w 1261746"/>
              <a:gd name="connsiteY285" fmla="*/ 0 h 659131"/>
              <a:gd name="connsiteX286" fmla="*/ 1020781 w 1261746"/>
              <a:gd name="connsiteY286" fmla="*/ 28452 h 659131"/>
              <a:gd name="connsiteX287" fmla="*/ 992320 w 1261746"/>
              <a:gd name="connsiteY287" fmla="*/ 56904 h 659131"/>
              <a:gd name="connsiteX288" fmla="*/ 963859 w 1261746"/>
              <a:gd name="connsiteY288" fmla="*/ 28452 h 659131"/>
              <a:gd name="connsiteX289" fmla="*/ 992320 w 1261746"/>
              <a:gd name="connsiteY289" fmla="*/ 0 h 659131"/>
              <a:gd name="connsiteX290" fmla="*/ 871838 w 1261746"/>
              <a:gd name="connsiteY290" fmla="*/ 0 h 659131"/>
              <a:gd name="connsiteX291" fmla="*/ 900299 w 1261746"/>
              <a:gd name="connsiteY291" fmla="*/ 28452 h 659131"/>
              <a:gd name="connsiteX292" fmla="*/ 871838 w 1261746"/>
              <a:gd name="connsiteY292" fmla="*/ 56904 h 659131"/>
              <a:gd name="connsiteX293" fmla="*/ 843377 w 1261746"/>
              <a:gd name="connsiteY293" fmla="*/ 28452 h 659131"/>
              <a:gd name="connsiteX294" fmla="*/ 871838 w 1261746"/>
              <a:gd name="connsiteY294" fmla="*/ 0 h 659131"/>
              <a:gd name="connsiteX295" fmla="*/ 751356 w 1261746"/>
              <a:gd name="connsiteY295" fmla="*/ 0 h 659131"/>
              <a:gd name="connsiteX296" fmla="*/ 779817 w 1261746"/>
              <a:gd name="connsiteY296" fmla="*/ 28452 h 659131"/>
              <a:gd name="connsiteX297" fmla="*/ 751356 w 1261746"/>
              <a:gd name="connsiteY297" fmla="*/ 56904 h 659131"/>
              <a:gd name="connsiteX298" fmla="*/ 722895 w 1261746"/>
              <a:gd name="connsiteY298" fmla="*/ 28452 h 659131"/>
              <a:gd name="connsiteX299" fmla="*/ 751356 w 1261746"/>
              <a:gd name="connsiteY299" fmla="*/ 0 h 659131"/>
              <a:gd name="connsiteX300" fmla="*/ 630873 w 1261746"/>
              <a:gd name="connsiteY300" fmla="*/ 0 h 659131"/>
              <a:gd name="connsiteX301" fmla="*/ 659334 w 1261746"/>
              <a:gd name="connsiteY301" fmla="*/ 28452 h 659131"/>
              <a:gd name="connsiteX302" fmla="*/ 630873 w 1261746"/>
              <a:gd name="connsiteY302" fmla="*/ 56904 h 659131"/>
              <a:gd name="connsiteX303" fmla="*/ 602412 w 1261746"/>
              <a:gd name="connsiteY303" fmla="*/ 28452 h 659131"/>
              <a:gd name="connsiteX304" fmla="*/ 630873 w 1261746"/>
              <a:gd name="connsiteY304" fmla="*/ 0 h 659131"/>
              <a:gd name="connsiteX305" fmla="*/ 510391 w 1261746"/>
              <a:gd name="connsiteY305" fmla="*/ 0 h 659131"/>
              <a:gd name="connsiteX306" fmla="*/ 538852 w 1261746"/>
              <a:gd name="connsiteY306" fmla="*/ 28452 h 659131"/>
              <a:gd name="connsiteX307" fmla="*/ 510391 w 1261746"/>
              <a:gd name="connsiteY307" fmla="*/ 56904 h 659131"/>
              <a:gd name="connsiteX308" fmla="*/ 481930 w 1261746"/>
              <a:gd name="connsiteY308" fmla="*/ 28452 h 659131"/>
              <a:gd name="connsiteX309" fmla="*/ 510391 w 1261746"/>
              <a:gd name="connsiteY309" fmla="*/ 0 h 659131"/>
              <a:gd name="connsiteX310" fmla="*/ 389908 w 1261746"/>
              <a:gd name="connsiteY310" fmla="*/ 0 h 659131"/>
              <a:gd name="connsiteX311" fmla="*/ 418369 w 1261746"/>
              <a:gd name="connsiteY311" fmla="*/ 28452 h 659131"/>
              <a:gd name="connsiteX312" fmla="*/ 389908 w 1261746"/>
              <a:gd name="connsiteY312" fmla="*/ 56904 h 659131"/>
              <a:gd name="connsiteX313" fmla="*/ 361447 w 1261746"/>
              <a:gd name="connsiteY313" fmla="*/ 28452 h 659131"/>
              <a:gd name="connsiteX314" fmla="*/ 389908 w 1261746"/>
              <a:gd name="connsiteY314" fmla="*/ 0 h 659131"/>
              <a:gd name="connsiteX315" fmla="*/ 269426 w 1261746"/>
              <a:gd name="connsiteY315" fmla="*/ 0 h 659131"/>
              <a:gd name="connsiteX316" fmla="*/ 297887 w 1261746"/>
              <a:gd name="connsiteY316" fmla="*/ 28452 h 659131"/>
              <a:gd name="connsiteX317" fmla="*/ 269426 w 1261746"/>
              <a:gd name="connsiteY317" fmla="*/ 56904 h 659131"/>
              <a:gd name="connsiteX318" fmla="*/ 240965 w 1261746"/>
              <a:gd name="connsiteY318" fmla="*/ 28452 h 659131"/>
              <a:gd name="connsiteX319" fmla="*/ 269426 w 1261746"/>
              <a:gd name="connsiteY319" fmla="*/ 0 h 659131"/>
              <a:gd name="connsiteX320" fmla="*/ 148943 w 1261746"/>
              <a:gd name="connsiteY320" fmla="*/ 0 h 659131"/>
              <a:gd name="connsiteX321" fmla="*/ 177404 w 1261746"/>
              <a:gd name="connsiteY321" fmla="*/ 28452 h 659131"/>
              <a:gd name="connsiteX322" fmla="*/ 148943 w 1261746"/>
              <a:gd name="connsiteY322" fmla="*/ 56904 h 659131"/>
              <a:gd name="connsiteX323" fmla="*/ 120482 w 1261746"/>
              <a:gd name="connsiteY323" fmla="*/ 28452 h 659131"/>
              <a:gd name="connsiteX324" fmla="*/ 148943 w 1261746"/>
              <a:gd name="connsiteY324" fmla="*/ 0 h 659131"/>
              <a:gd name="connsiteX325" fmla="*/ 28461 w 1261746"/>
              <a:gd name="connsiteY325" fmla="*/ 0 h 659131"/>
              <a:gd name="connsiteX326" fmla="*/ 56922 w 1261746"/>
              <a:gd name="connsiteY326" fmla="*/ 28452 h 659131"/>
              <a:gd name="connsiteX327" fmla="*/ 28461 w 1261746"/>
              <a:gd name="connsiteY327" fmla="*/ 56904 h 659131"/>
              <a:gd name="connsiteX328" fmla="*/ 0 w 1261746"/>
              <a:gd name="connsiteY328" fmla="*/ 28452 h 659131"/>
              <a:gd name="connsiteX329" fmla="*/ 28461 w 1261746"/>
              <a:gd name="connsiteY329" fmla="*/ 0 h 65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</a:cxnLst>
            <a:rect l="l" t="t" r="r" b="b"/>
            <a:pathLst>
              <a:path w="1261746" h="659131">
                <a:moveTo>
                  <a:pt x="1233285" y="602227"/>
                </a:moveTo>
                <a:cubicBezTo>
                  <a:pt x="1249004" y="602227"/>
                  <a:pt x="1261746" y="614965"/>
                  <a:pt x="1261746" y="630679"/>
                </a:cubicBezTo>
                <a:cubicBezTo>
                  <a:pt x="1261746" y="646393"/>
                  <a:pt x="1249004" y="659131"/>
                  <a:pt x="1233285" y="659131"/>
                </a:cubicBezTo>
                <a:cubicBezTo>
                  <a:pt x="1217566" y="659131"/>
                  <a:pt x="1204824" y="646393"/>
                  <a:pt x="1204824" y="630679"/>
                </a:cubicBezTo>
                <a:cubicBezTo>
                  <a:pt x="1204824" y="614965"/>
                  <a:pt x="1217566" y="602227"/>
                  <a:pt x="1233285" y="602227"/>
                </a:cubicBezTo>
                <a:close/>
                <a:moveTo>
                  <a:pt x="1112803" y="602227"/>
                </a:moveTo>
                <a:cubicBezTo>
                  <a:pt x="1128522" y="602227"/>
                  <a:pt x="1141264" y="614965"/>
                  <a:pt x="1141264" y="630679"/>
                </a:cubicBezTo>
                <a:cubicBezTo>
                  <a:pt x="1141264" y="646393"/>
                  <a:pt x="1128522" y="659131"/>
                  <a:pt x="1112803" y="659131"/>
                </a:cubicBezTo>
                <a:cubicBezTo>
                  <a:pt x="1097084" y="659131"/>
                  <a:pt x="1084342" y="646393"/>
                  <a:pt x="1084342" y="630679"/>
                </a:cubicBezTo>
                <a:cubicBezTo>
                  <a:pt x="1084342" y="614965"/>
                  <a:pt x="1097084" y="602227"/>
                  <a:pt x="1112803" y="602227"/>
                </a:cubicBezTo>
                <a:close/>
                <a:moveTo>
                  <a:pt x="992320" y="602227"/>
                </a:moveTo>
                <a:cubicBezTo>
                  <a:pt x="1008039" y="602227"/>
                  <a:pt x="1020781" y="614965"/>
                  <a:pt x="1020781" y="630679"/>
                </a:cubicBezTo>
                <a:cubicBezTo>
                  <a:pt x="1020781" y="646393"/>
                  <a:pt x="1008039" y="659131"/>
                  <a:pt x="992320" y="659131"/>
                </a:cubicBezTo>
                <a:cubicBezTo>
                  <a:pt x="976601" y="659131"/>
                  <a:pt x="963859" y="646393"/>
                  <a:pt x="963859" y="630679"/>
                </a:cubicBezTo>
                <a:cubicBezTo>
                  <a:pt x="963859" y="614965"/>
                  <a:pt x="976601" y="602227"/>
                  <a:pt x="992320" y="602227"/>
                </a:cubicBezTo>
                <a:close/>
                <a:moveTo>
                  <a:pt x="871838" y="602227"/>
                </a:moveTo>
                <a:cubicBezTo>
                  <a:pt x="887557" y="602227"/>
                  <a:pt x="900299" y="614965"/>
                  <a:pt x="900299" y="630679"/>
                </a:cubicBezTo>
                <a:cubicBezTo>
                  <a:pt x="900299" y="646393"/>
                  <a:pt x="887557" y="659131"/>
                  <a:pt x="871838" y="659131"/>
                </a:cubicBezTo>
                <a:cubicBezTo>
                  <a:pt x="856119" y="659131"/>
                  <a:pt x="843377" y="646393"/>
                  <a:pt x="843377" y="630679"/>
                </a:cubicBezTo>
                <a:cubicBezTo>
                  <a:pt x="843377" y="614965"/>
                  <a:pt x="856119" y="602227"/>
                  <a:pt x="871838" y="602227"/>
                </a:cubicBezTo>
                <a:close/>
                <a:moveTo>
                  <a:pt x="751356" y="602227"/>
                </a:moveTo>
                <a:cubicBezTo>
                  <a:pt x="767075" y="602227"/>
                  <a:pt x="779817" y="614965"/>
                  <a:pt x="779817" y="630679"/>
                </a:cubicBezTo>
                <a:cubicBezTo>
                  <a:pt x="779817" y="646393"/>
                  <a:pt x="767075" y="659131"/>
                  <a:pt x="751356" y="659131"/>
                </a:cubicBezTo>
                <a:cubicBezTo>
                  <a:pt x="735637" y="659131"/>
                  <a:pt x="722895" y="646393"/>
                  <a:pt x="722895" y="630679"/>
                </a:cubicBezTo>
                <a:cubicBezTo>
                  <a:pt x="722895" y="614965"/>
                  <a:pt x="735637" y="602227"/>
                  <a:pt x="751356" y="602227"/>
                </a:cubicBezTo>
                <a:close/>
                <a:moveTo>
                  <a:pt x="630873" y="602227"/>
                </a:moveTo>
                <a:cubicBezTo>
                  <a:pt x="646592" y="602227"/>
                  <a:pt x="659334" y="614965"/>
                  <a:pt x="659334" y="630679"/>
                </a:cubicBezTo>
                <a:cubicBezTo>
                  <a:pt x="659334" y="646393"/>
                  <a:pt x="646592" y="659131"/>
                  <a:pt x="630873" y="659131"/>
                </a:cubicBezTo>
                <a:cubicBezTo>
                  <a:pt x="615154" y="659131"/>
                  <a:pt x="602412" y="646393"/>
                  <a:pt x="602412" y="630679"/>
                </a:cubicBezTo>
                <a:cubicBezTo>
                  <a:pt x="602412" y="614965"/>
                  <a:pt x="615154" y="602227"/>
                  <a:pt x="630873" y="602227"/>
                </a:cubicBezTo>
                <a:close/>
                <a:moveTo>
                  <a:pt x="510391" y="602227"/>
                </a:moveTo>
                <a:cubicBezTo>
                  <a:pt x="526110" y="602227"/>
                  <a:pt x="538852" y="614965"/>
                  <a:pt x="538852" y="630679"/>
                </a:cubicBezTo>
                <a:cubicBezTo>
                  <a:pt x="538852" y="646393"/>
                  <a:pt x="526110" y="659131"/>
                  <a:pt x="510391" y="659131"/>
                </a:cubicBezTo>
                <a:cubicBezTo>
                  <a:pt x="494672" y="659131"/>
                  <a:pt x="481930" y="646393"/>
                  <a:pt x="481930" y="630679"/>
                </a:cubicBezTo>
                <a:cubicBezTo>
                  <a:pt x="481930" y="614965"/>
                  <a:pt x="494672" y="602227"/>
                  <a:pt x="510391" y="602227"/>
                </a:cubicBezTo>
                <a:close/>
                <a:moveTo>
                  <a:pt x="389908" y="602227"/>
                </a:moveTo>
                <a:cubicBezTo>
                  <a:pt x="405627" y="602227"/>
                  <a:pt x="418369" y="614965"/>
                  <a:pt x="418369" y="630679"/>
                </a:cubicBezTo>
                <a:cubicBezTo>
                  <a:pt x="418369" y="646393"/>
                  <a:pt x="405627" y="659131"/>
                  <a:pt x="389908" y="659131"/>
                </a:cubicBezTo>
                <a:cubicBezTo>
                  <a:pt x="374189" y="659131"/>
                  <a:pt x="361447" y="646393"/>
                  <a:pt x="361447" y="630679"/>
                </a:cubicBezTo>
                <a:cubicBezTo>
                  <a:pt x="361447" y="614965"/>
                  <a:pt x="374189" y="602227"/>
                  <a:pt x="389908" y="602227"/>
                </a:cubicBezTo>
                <a:close/>
                <a:moveTo>
                  <a:pt x="269426" y="602227"/>
                </a:moveTo>
                <a:cubicBezTo>
                  <a:pt x="285145" y="602227"/>
                  <a:pt x="297887" y="614965"/>
                  <a:pt x="297887" y="630679"/>
                </a:cubicBezTo>
                <a:cubicBezTo>
                  <a:pt x="297887" y="646393"/>
                  <a:pt x="285145" y="659131"/>
                  <a:pt x="269426" y="659131"/>
                </a:cubicBezTo>
                <a:cubicBezTo>
                  <a:pt x="253707" y="659131"/>
                  <a:pt x="240965" y="646393"/>
                  <a:pt x="240965" y="630679"/>
                </a:cubicBezTo>
                <a:cubicBezTo>
                  <a:pt x="240965" y="614965"/>
                  <a:pt x="253707" y="602227"/>
                  <a:pt x="269426" y="602227"/>
                </a:cubicBezTo>
                <a:close/>
                <a:moveTo>
                  <a:pt x="148943" y="602227"/>
                </a:moveTo>
                <a:cubicBezTo>
                  <a:pt x="164662" y="602227"/>
                  <a:pt x="177404" y="614965"/>
                  <a:pt x="177404" y="630679"/>
                </a:cubicBezTo>
                <a:cubicBezTo>
                  <a:pt x="177404" y="646393"/>
                  <a:pt x="164662" y="659131"/>
                  <a:pt x="148943" y="659131"/>
                </a:cubicBezTo>
                <a:cubicBezTo>
                  <a:pt x="133224" y="659131"/>
                  <a:pt x="120482" y="646393"/>
                  <a:pt x="120482" y="630679"/>
                </a:cubicBezTo>
                <a:cubicBezTo>
                  <a:pt x="120482" y="614965"/>
                  <a:pt x="133224" y="602227"/>
                  <a:pt x="148943" y="602227"/>
                </a:cubicBezTo>
                <a:close/>
                <a:moveTo>
                  <a:pt x="28461" y="602227"/>
                </a:moveTo>
                <a:cubicBezTo>
                  <a:pt x="44180" y="602227"/>
                  <a:pt x="56922" y="614965"/>
                  <a:pt x="56922" y="630679"/>
                </a:cubicBezTo>
                <a:cubicBezTo>
                  <a:pt x="56922" y="646393"/>
                  <a:pt x="44180" y="659131"/>
                  <a:pt x="28461" y="659131"/>
                </a:cubicBezTo>
                <a:cubicBezTo>
                  <a:pt x="12742" y="659131"/>
                  <a:pt x="0" y="646393"/>
                  <a:pt x="0" y="630679"/>
                </a:cubicBezTo>
                <a:cubicBezTo>
                  <a:pt x="0" y="614965"/>
                  <a:pt x="12742" y="602227"/>
                  <a:pt x="28461" y="602227"/>
                </a:cubicBezTo>
                <a:close/>
                <a:moveTo>
                  <a:pt x="1233285" y="481781"/>
                </a:moveTo>
                <a:cubicBezTo>
                  <a:pt x="1249004" y="481781"/>
                  <a:pt x="1261746" y="494519"/>
                  <a:pt x="1261746" y="510233"/>
                </a:cubicBezTo>
                <a:cubicBezTo>
                  <a:pt x="1261746" y="525947"/>
                  <a:pt x="1249004" y="538685"/>
                  <a:pt x="1233285" y="538685"/>
                </a:cubicBezTo>
                <a:cubicBezTo>
                  <a:pt x="1217566" y="538685"/>
                  <a:pt x="1204824" y="525947"/>
                  <a:pt x="1204824" y="510233"/>
                </a:cubicBezTo>
                <a:cubicBezTo>
                  <a:pt x="1204824" y="494519"/>
                  <a:pt x="1217566" y="481781"/>
                  <a:pt x="1233285" y="481781"/>
                </a:cubicBezTo>
                <a:close/>
                <a:moveTo>
                  <a:pt x="1112803" y="481781"/>
                </a:moveTo>
                <a:cubicBezTo>
                  <a:pt x="1128522" y="481781"/>
                  <a:pt x="1141264" y="494519"/>
                  <a:pt x="1141264" y="510233"/>
                </a:cubicBezTo>
                <a:cubicBezTo>
                  <a:pt x="1141264" y="525947"/>
                  <a:pt x="1128522" y="538685"/>
                  <a:pt x="1112803" y="538685"/>
                </a:cubicBezTo>
                <a:cubicBezTo>
                  <a:pt x="1097084" y="538685"/>
                  <a:pt x="1084342" y="525947"/>
                  <a:pt x="1084342" y="510233"/>
                </a:cubicBezTo>
                <a:cubicBezTo>
                  <a:pt x="1084342" y="494519"/>
                  <a:pt x="1097084" y="481781"/>
                  <a:pt x="1112803" y="481781"/>
                </a:cubicBezTo>
                <a:close/>
                <a:moveTo>
                  <a:pt x="992320" y="481781"/>
                </a:moveTo>
                <a:cubicBezTo>
                  <a:pt x="1008039" y="481781"/>
                  <a:pt x="1020781" y="494519"/>
                  <a:pt x="1020781" y="510233"/>
                </a:cubicBezTo>
                <a:cubicBezTo>
                  <a:pt x="1020781" y="525947"/>
                  <a:pt x="1008039" y="538685"/>
                  <a:pt x="992320" y="538685"/>
                </a:cubicBezTo>
                <a:cubicBezTo>
                  <a:pt x="976601" y="538685"/>
                  <a:pt x="963859" y="525947"/>
                  <a:pt x="963859" y="510233"/>
                </a:cubicBezTo>
                <a:cubicBezTo>
                  <a:pt x="963859" y="494519"/>
                  <a:pt x="976601" y="481781"/>
                  <a:pt x="992320" y="481781"/>
                </a:cubicBezTo>
                <a:close/>
                <a:moveTo>
                  <a:pt x="871838" y="481781"/>
                </a:moveTo>
                <a:cubicBezTo>
                  <a:pt x="887557" y="481781"/>
                  <a:pt x="900299" y="494519"/>
                  <a:pt x="900299" y="510233"/>
                </a:cubicBezTo>
                <a:cubicBezTo>
                  <a:pt x="900299" y="525947"/>
                  <a:pt x="887557" y="538685"/>
                  <a:pt x="871838" y="538685"/>
                </a:cubicBezTo>
                <a:cubicBezTo>
                  <a:pt x="856119" y="538685"/>
                  <a:pt x="843377" y="525947"/>
                  <a:pt x="843377" y="510233"/>
                </a:cubicBezTo>
                <a:cubicBezTo>
                  <a:pt x="843377" y="494519"/>
                  <a:pt x="856119" y="481781"/>
                  <a:pt x="871838" y="481781"/>
                </a:cubicBezTo>
                <a:close/>
                <a:moveTo>
                  <a:pt x="751356" y="481781"/>
                </a:moveTo>
                <a:cubicBezTo>
                  <a:pt x="767075" y="481781"/>
                  <a:pt x="779817" y="494519"/>
                  <a:pt x="779817" y="510233"/>
                </a:cubicBezTo>
                <a:cubicBezTo>
                  <a:pt x="779817" y="525947"/>
                  <a:pt x="767075" y="538685"/>
                  <a:pt x="751356" y="538685"/>
                </a:cubicBezTo>
                <a:cubicBezTo>
                  <a:pt x="735637" y="538685"/>
                  <a:pt x="722895" y="525947"/>
                  <a:pt x="722895" y="510233"/>
                </a:cubicBezTo>
                <a:cubicBezTo>
                  <a:pt x="722895" y="494519"/>
                  <a:pt x="735637" y="481781"/>
                  <a:pt x="751356" y="481781"/>
                </a:cubicBezTo>
                <a:close/>
                <a:moveTo>
                  <a:pt x="630873" y="481781"/>
                </a:moveTo>
                <a:cubicBezTo>
                  <a:pt x="646592" y="481781"/>
                  <a:pt x="659334" y="494519"/>
                  <a:pt x="659334" y="510233"/>
                </a:cubicBezTo>
                <a:cubicBezTo>
                  <a:pt x="659334" y="525947"/>
                  <a:pt x="646592" y="538685"/>
                  <a:pt x="630873" y="538685"/>
                </a:cubicBezTo>
                <a:cubicBezTo>
                  <a:pt x="615154" y="538685"/>
                  <a:pt x="602412" y="525947"/>
                  <a:pt x="602412" y="510233"/>
                </a:cubicBezTo>
                <a:cubicBezTo>
                  <a:pt x="602412" y="494519"/>
                  <a:pt x="615154" y="481781"/>
                  <a:pt x="630873" y="481781"/>
                </a:cubicBezTo>
                <a:close/>
                <a:moveTo>
                  <a:pt x="510391" y="481781"/>
                </a:moveTo>
                <a:cubicBezTo>
                  <a:pt x="526110" y="481781"/>
                  <a:pt x="538852" y="494519"/>
                  <a:pt x="538852" y="510233"/>
                </a:cubicBezTo>
                <a:cubicBezTo>
                  <a:pt x="538852" y="525947"/>
                  <a:pt x="526110" y="538685"/>
                  <a:pt x="510391" y="538685"/>
                </a:cubicBezTo>
                <a:cubicBezTo>
                  <a:pt x="494672" y="538685"/>
                  <a:pt x="481930" y="525947"/>
                  <a:pt x="481930" y="510233"/>
                </a:cubicBezTo>
                <a:cubicBezTo>
                  <a:pt x="481930" y="494519"/>
                  <a:pt x="494672" y="481781"/>
                  <a:pt x="510391" y="481781"/>
                </a:cubicBezTo>
                <a:close/>
                <a:moveTo>
                  <a:pt x="389908" y="481781"/>
                </a:moveTo>
                <a:cubicBezTo>
                  <a:pt x="405627" y="481781"/>
                  <a:pt x="418369" y="494519"/>
                  <a:pt x="418369" y="510233"/>
                </a:cubicBezTo>
                <a:cubicBezTo>
                  <a:pt x="418369" y="525947"/>
                  <a:pt x="405627" y="538685"/>
                  <a:pt x="389908" y="538685"/>
                </a:cubicBezTo>
                <a:cubicBezTo>
                  <a:pt x="374189" y="538685"/>
                  <a:pt x="361447" y="525947"/>
                  <a:pt x="361447" y="510233"/>
                </a:cubicBezTo>
                <a:cubicBezTo>
                  <a:pt x="361447" y="494519"/>
                  <a:pt x="374189" y="481781"/>
                  <a:pt x="389908" y="481781"/>
                </a:cubicBezTo>
                <a:close/>
                <a:moveTo>
                  <a:pt x="269426" y="481781"/>
                </a:moveTo>
                <a:cubicBezTo>
                  <a:pt x="285145" y="481781"/>
                  <a:pt x="297887" y="494519"/>
                  <a:pt x="297887" y="510233"/>
                </a:cubicBezTo>
                <a:cubicBezTo>
                  <a:pt x="297887" y="525947"/>
                  <a:pt x="285145" y="538685"/>
                  <a:pt x="269426" y="538685"/>
                </a:cubicBezTo>
                <a:cubicBezTo>
                  <a:pt x="253707" y="538685"/>
                  <a:pt x="240965" y="525947"/>
                  <a:pt x="240965" y="510233"/>
                </a:cubicBezTo>
                <a:cubicBezTo>
                  <a:pt x="240965" y="494519"/>
                  <a:pt x="253707" y="481781"/>
                  <a:pt x="269426" y="481781"/>
                </a:cubicBezTo>
                <a:close/>
                <a:moveTo>
                  <a:pt x="148943" y="481781"/>
                </a:moveTo>
                <a:cubicBezTo>
                  <a:pt x="164662" y="481781"/>
                  <a:pt x="177404" y="494519"/>
                  <a:pt x="177404" y="510233"/>
                </a:cubicBezTo>
                <a:cubicBezTo>
                  <a:pt x="177404" y="525947"/>
                  <a:pt x="164662" y="538685"/>
                  <a:pt x="148943" y="538685"/>
                </a:cubicBezTo>
                <a:cubicBezTo>
                  <a:pt x="133224" y="538685"/>
                  <a:pt x="120482" y="525947"/>
                  <a:pt x="120482" y="510233"/>
                </a:cubicBezTo>
                <a:cubicBezTo>
                  <a:pt x="120482" y="494519"/>
                  <a:pt x="133224" y="481781"/>
                  <a:pt x="148943" y="481781"/>
                </a:cubicBezTo>
                <a:close/>
                <a:moveTo>
                  <a:pt x="28461" y="481781"/>
                </a:moveTo>
                <a:cubicBezTo>
                  <a:pt x="44180" y="481781"/>
                  <a:pt x="56922" y="494519"/>
                  <a:pt x="56922" y="510233"/>
                </a:cubicBezTo>
                <a:cubicBezTo>
                  <a:pt x="56922" y="525947"/>
                  <a:pt x="44180" y="538685"/>
                  <a:pt x="28461" y="538685"/>
                </a:cubicBezTo>
                <a:cubicBezTo>
                  <a:pt x="12742" y="538685"/>
                  <a:pt x="0" y="525947"/>
                  <a:pt x="0" y="510233"/>
                </a:cubicBezTo>
                <a:cubicBezTo>
                  <a:pt x="0" y="494519"/>
                  <a:pt x="12742" y="481781"/>
                  <a:pt x="28461" y="481781"/>
                </a:cubicBezTo>
                <a:close/>
                <a:moveTo>
                  <a:pt x="1233285" y="361336"/>
                </a:moveTo>
                <a:cubicBezTo>
                  <a:pt x="1249004" y="361336"/>
                  <a:pt x="1261746" y="374074"/>
                  <a:pt x="1261746" y="389788"/>
                </a:cubicBezTo>
                <a:cubicBezTo>
                  <a:pt x="1261746" y="405502"/>
                  <a:pt x="1249004" y="418240"/>
                  <a:pt x="1233285" y="418240"/>
                </a:cubicBezTo>
                <a:cubicBezTo>
                  <a:pt x="1217566" y="418240"/>
                  <a:pt x="1204824" y="405502"/>
                  <a:pt x="1204824" y="389788"/>
                </a:cubicBezTo>
                <a:cubicBezTo>
                  <a:pt x="1204824" y="374074"/>
                  <a:pt x="1217566" y="361336"/>
                  <a:pt x="1233285" y="361336"/>
                </a:cubicBezTo>
                <a:close/>
                <a:moveTo>
                  <a:pt x="1112803" y="361336"/>
                </a:moveTo>
                <a:cubicBezTo>
                  <a:pt x="1128522" y="361336"/>
                  <a:pt x="1141264" y="374074"/>
                  <a:pt x="1141264" y="389788"/>
                </a:cubicBezTo>
                <a:cubicBezTo>
                  <a:pt x="1141264" y="405502"/>
                  <a:pt x="1128522" y="418240"/>
                  <a:pt x="1112803" y="418240"/>
                </a:cubicBezTo>
                <a:cubicBezTo>
                  <a:pt x="1097084" y="418240"/>
                  <a:pt x="1084342" y="405502"/>
                  <a:pt x="1084342" y="389788"/>
                </a:cubicBezTo>
                <a:cubicBezTo>
                  <a:pt x="1084342" y="374074"/>
                  <a:pt x="1097084" y="361336"/>
                  <a:pt x="1112803" y="361336"/>
                </a:cubicBezTo>
                <a:close/>
                <a:moveTo>
                  <a:pt x="992320" y="361336"/>
                </a:moveTo>
                <a:cubicBezTo>
                  <a:pt x="1008039" y="361336"/>
                  <a:pt x="1020781" y="374074"/>
                  <a:pt x="1020781" y="389788"/>
                </a:cubicBezTo>
                <a:cubicBezTo>
                  <a:pt x="1020781" y="405502"/>
                  <a:pt x="1008039" y="418240"/>
                  <a:pt x="992320" y="418240"/>
                </a:cubicBezTo>
                <a:cubicBezTo>
                  <a:pt x="976601" y="418240"/>
                  <a:pt x="963859" y="405502"/>
                  <a:pt x="963859" y="389788"/>
                </a:cubicBezTo>
                <a:cubicBezTo>
                  <a:pt x="963859" y="374074"/>
                  <a:pt x="976601" y="361336"/>
                  <a:pt x="992320" y="361336"/>
                </a:cubicBezTo>
                <a:close/>
                <a:moveTo>
                  <a:pt x="871838" y="361336"/>
                </a:moveTo>
                <a:cubicBezTo>
                  <a:pt x="887557" y="361336"/>
                  <a:pt x="900299" y="374074"/>
                  <a:pt x="900299" y="389788"/>
                </a:cubicBezTo>
                <a:cubicBezTo>
                  <a:pt x="900299" y="405502"/>
                  <a:pt x="887557" y="418240"/>
                  <a:pt x="871838" y="418240"/>
                </a:cubicBezTo>
                <a:cubicBezTo>
                  <a:pt x="856119" y="418240"/>
                  <a:pt x="843377" y="405502"/>
                  <a:pt x="843377" y="389788"/>
                </a:cubicBezTo>
                <a:cubicBezTo>
                  <a:pt x="843377" y="374074"/>
                  <a:pt x="856119" y="361336"/>
                  <a:pt x="871838" y="361336"/>
                </a:cubicBezTo>
                <a:close/>
                <a:moveTo>
                  <a:pt x="751356" y="361336"/>
                </a:moveTo>
                <a:cubicBezTo>
                  <a:pt x="767075" y="361336"/>
                  <a:pt x="779817" y="374074"/>
                  <a:pt x="779817" y="389788"/>
                </a:cubicBezTo>
                <a:cubicBezTo>
                  <a:pt x="779817" y="405502"/>
                  <a:pt x="767075" y="418240"/>
                  <a:pt x="751356" y="418240"/>
                </a:cubicBezTo>
                <a:cubicBezTo>
                  <a:pt x="735637" y="418240"/>
                  <a:pt x="722895" y="405502"/>
                  <a:pt x="722895" y="389788"/>
                </a:cubicBezTo>
                <a:cubicBezTo>
                  <a:pt x="722895" y="374074"/>
                  <a:pt x="735637" y="361336"/>
                  <a:pt x="751356" y="361336"/>
                </a:cubicBezTo>
                <a:close/>
                <a:moveTo>
                  <a:pt x="630873" y="361336"/>
                </a:moveTo>
                <a:cubicBezTo>
                  <a:pt x="646592" y="361336"/>
                  <a:pt x="659334" y="374074"/>
                  <a:pt x="659334" y="389788"/>
                </a:cubicBezTo>
                <a:cubicBezTo>
                  <a:pt x="659334" y="405502"/>
                  <a:pt x="646592" y="418240"/>
                  <a:pt x="630873" y="418240"/>
                </a:cubicBezTo>
                <a:cubicBezTo>
                  <a:pt x="615154" y="418240"/>
                  <a:pt x="602412" y="405502"/>
                  <a:pt x="602412" y="389788"/>
                </a:cubicBezTo>
                <a:cubicBezTo>
                  <a:pt x="602412" y="374074"/>
                  <a:pt x="615154" y="361336"/>
                  <a:pt x="630873" y="361336"/>
                </a:cubicBezTo>
                <a:close/>
                <a:moveTo>
                  <a:pt x="510391" y="361336"/>
                </a:moveTo>
                <a:cubicBezTo>
                  <a:pt x="526110" y="361336"/>
                  <a:pt x="538852" y="374074"/>
                  <a:pt x="538852" y="389788"/>
                </a:cubicBezTo>
                <a:cubicBezTo>
                  <a:pt x="538852" y="405502"/>
                  <a:pt x="526110" y="418240"/>
                  <a:pt x="510391" y="418240"/>
                </a:cubicBezTo>
                <a:cubicBezTo>
                  <a:pt x="494672" y="418240"/>
                  <a:pt x="481930" y="405502"/>
                  <a:pt x="481930" y="389788"/>
                </a:cubicBezTo>
                <a:cubicBezTo>
                  <a:pt x="481930" y="374074"/>
                  <a:pt x="494672" y="361336"/>
                  <a:pt x="510391" y="361336"/>
                </a:cubicBezTo>
                <a:close/>
                <a:moveTo>
                  <a:pt x="389908" y="361336"/>
                </a:moveTo>
                <a:cubicBezTo>
                  <a:pt x="405627" y="361336"/>
                  <a:pt x="418369" y="374074"/>
                  <a:pt x="418369" y="389788"/>
                </a:cubicBezTo>
                <a:cubicBezTo>
                  <a:pt x="418369" y="405502"/>
                  <a:pt x="405627" y="418240"/>
                  <a:pt x="389908" y="418240"/>
                </a:cubicBezTo>
                <a:cubicBezTo>
                  <a:pt x="374189" y="418240"/>
                  <a:pt x="361447" y="405502"/>
                  <a:pt x="361447" y="389788"/>
                </a:cubicBezTo>
                <a:cubicBezTo>
                  <a:pt x="361447" y="374074"/>
                  <a:pt x="374189" y="361336"/>
                  <a:pt x="389908" y="361336"/>
                </a:cubicBezTo>
                <a:close/>
                <a:moveTo>
                  <a:pt x="269426" y="361336"/>
                </a:moveTo>
                <a:cubicBezTo>
                  <a:pt x="285145" y="361336"/>
                  <a:pt x="297887" y="374074"/>
                  <a:pt x="297887" y="389788"/>
                </a:cubicBezTo>
                <a:cubicBezTo>
                  <a:pt x="297887" y="405502"/>
                  <a:pt x="285145" y="418240"/>
                  <a:pt x="269426" y="418240"/>
                </a:cubicBezTo>
                <a:cubicBezTo>
                  <a:pt x="253707" y="418240"/>
                  <a:pt x="240965" y="405502"/>
                  <a:pt x="240965" y="389788"/>
                </a:cubicBezTo>
                <a:cubicBezTo>
                  <a:pt x="240965" y="374074"/>
                  <a:pt x="253707" y="361336"/>
                  <a:pt x="269426" y="361336"/>
                </a:cubicBezTo>
                <a:close/>
                <a:moveTo>
                  <a:pt x="148943" y="361336"/>
                </a:moveTo>
                <a:cubicBezTo>
                  <a:pt x="164662" y="361336"/>
                  <a:pt x="177404" y="374074"/>
                  <a:pt x="177404" y="389788"/>
                </a:cubicBezTo>
                <a:cubicBezTo>
                  <a:pt x="177404" y="405502"/>
                  <a:pt x="164662" y="418240"/>
                  <a:pt x="148943" y="418240"/>
                </a:cubicBezTo>
                <a:cubicBezTo>
                  <a:pt x="133224" y="418240"/>
                  <a:pt x="120482" y="405502"/>
                  <a:pt x="120482" y="389788"/>
                </a:cubicBezTo>
                <a:cubicBezTo>
                  <a:pt x="120482" y="374074"/>
                  <a:pt x="133224" y="361336"/>
                  <a:pt x="148943" y="361336"/>
                </a:cubicBezTo>
                <a:close/>
                <a:moveTo>
                  <a:pt x="28461" y="361336"/>
                </a:moveTo>
                <a:cubicBezTo>
                  <a:pt x="44180" y="361336"/>
                  <a:pt x="56922" y="374074"/>
                  <a:pt x="56922" y="389788"/>
                </a:cubicBezTo>
                <a:cubicBezTo>
                  <a:pt x="56922" y="405502"/>
                  <a:pt x="44180" y="418240"/>
                  <a:pt x="28461" y="418240"/>
                </a:cubicBezTo>
                <a:cubicBezTo>
                  <a:pt x="12742" y="418240"/>
                  <a:pt x="0" y="405502"/>
                  <a:pt x="0" y="389788"/>
                </a:cubicBezTo>
                <a:cubicBezTo>
                  <a:pt x="0" y="374074"/>
                  <a:pt x="12742" y="361336"/>
                  <a:pt x="28461" y="361336"/>
                </a:cubicBezTo>
                <a:close/>
                <a:moveTo>
                  <a:pt x="1233285" y="240891"/>
                </a:moveTo>
                <a:cubicBezTo>
                  <a:pt x="1249004" y="240891"/>
                  <a:pt x="1261746" y="253629"/>
                  <a:pt x="1261746" y="269343"/>
                </a:cubicBezTo>
                <a:cubicBezTo>
                  <a:pt x="1261746" y="285057"/>
                  <a:pt x="1249004" y="297795"/>
                  <a:pt x="1233285" y="297795"/>
                </a:cubicBezTo>
                <a:cubicBezTo>
                  <a:pt x="1217566" y="297795"/>
                  <a:pt x="1204824" y="285057"/>
                  <a:pt x="1204824" y="269343"/>
                </a:cubicBezTo>
                <a:cubicBezTo>
                  <a:pt x="1204824" y="253629"/>
                  <a:pt x="1217566" y="240891"/>
                  <a:pt x="1233285" y="240891"/>
                </a:cubicBezTo>
                <a:close/>
                <a:moveTo>
                  <a:pt x="1112803" y="240891"/>
                </a:moveTo>
                <a:cubicBezTo>
                  <a:pt x="1128522" y="240891"/>
                  <a:pt x="1141264" y="253629"/>
                  <a:pt x="1141264" y="269343"/>
                </a:cubicBezTo>
                <a:cubicBezTo>
                  <a:pt x="1141264" y="285057"/>
                  <a:pt x="1128522" y="297795"/>
                  <a:pt x="1112803" y="297795"/>
                </a:cubicBezTo>
                <a:cubicBezTo>
                  <a:pt x="1097084" y="297795"/>
                  <a:pt x="1084342" y="285057"/>
                  <a:pt x="1084342" y="269343"/>
                </a:cubicBezTo>
                <a:cubicBezTo>
                  <a:pt x="1084342" y="253629"/>
                  <a:pt x="1097084" y="240891"/>
                  <a:pt x="1112803" y="240891"/>
                </a:cubicBezTo>
                <a:close/>
                <a:moveTo>
                  <a:pt x="992320" y="240891"/>
                </a:moveTo>
                <a:cubicBezTo>
                  <a:pt x="1008039" y="240891"/>
                  <a:pt x="1020781" y="253629"/>
                  <a:pt x="1020781" y="269343"/>
                </a:cubicBezTo>
                <a:cubicBezTo>
                  <a:pt x="1020781" y="285057"/>
                  <a:pt x="1008039" y="297795"/>
                  <a:pt x="992320" y="297795"/>
                </a:cubicBezTo>
                <a:cubicBezTo>
                  <a:pt x="976601" y="297795"/>
                  <a:pt x="963859" y="285057"/>
                  <a:pt x="963859" y="269343"/>
                </a:cubicBezTo>
                <a:cubicBezTo>
                  <a:pt x="963859" y="253629"/>
                  <a:pt x="976601" y="240891"/>
                  <a:pt x="992320" y="240891"/>
                </a:cubicBezTo>
                <a:close/>
                <a:moveTo>
                  <a:pt x="871838" y="240891"/>
                </a:moveTo>
                <a:cubicBezTo>
                  <a:pt x="887557" y="240891"/>
                  <a:pt x="900299" y="253629"/>
                  <a:pt x="900299" y="269343"/>
                </a:cubicBezTo>
                <a:cubicBezTo>
                  <a:pt x="900299" y="285057"/>
                  <a:pt x="887557" y="297795"/>
                  <a:pt x="871838" y="297795"/>
                </a:cubicBezTo>
                <a:cubicBezTo>
                  <a:pt x="856119" y="297795"/>
                  <a:pt x="843377" y="285057"/>
                  <a:pt x="843377" y="269343"/>
                </a:cubicBezTo>
                <a:cubicBezTo>
                  <a:pt x="843377" y="253629"/>
                  <a:pt x="856119" y="240891"/>
                  <a:pt x="871838" y="240891"/>
                </a:cubicBezTo>
                <a:close/>
                <a:moveTo>
                  <a:pt x="751356" y="240891"/>
                </a:moveTo>
                <a:cubicBezTo>
                  <a:pt x="767075" y="240891"/>
                  <a:pt x="779817" y="253629"/>
                  <a:pt x="779817" y="269343"/>
                </a:cubicBezTo>
                <a:cubicBezTo>
                  <a:pt x="779817" y="285057"/>
                  <a:pt x="767075" y="297795"/>
                  <a:pt x="751356" y="297795"/>
                </a:cubicBezTo>
                <a:cubicBezTo>
                  <a:pt x="735637" y="297795"/>
                  <a:pt x="722895" y="285057"/>
                  <a:pt x="722895" y="269343"/>
                </a:cubicBezTo>
                <a:cubicBezTo>
                  <a:pt x="722895" y="253629"/>
                  <a:pt x="735637" y="240891"/>
                  <a:pt x="751356" y="240891"/>
                </a:cubicBezTo>
                <a:close/>
                <a:moveTo>
                  <a:pt x="630873" y="240891"/>
                </a:moveTo>
                <a:cubicBezTo>
                  <a:pt x="646592" y="240891"/>
                  <a:pt x="659334" y="253629"/>
                  <a:pt x="659334" y="269343"/>
                </a:cubicBezTo>
                <a:cubicBezTo>
                  <a:pt x="659334" y="285057"/>
                  <a:pt x="646592" y="297795"/>
                  <a:pt x="630873" y="297795"/>
                </a:cubicBezTo>
                <a:cubicBezTo>
                  <a:pt x="615154" y="297795"/>
                  <a:pt x="602412" y="285057"/>
                  <a:pt x="602412" y="269343"/>
                </a:cubicBezTo>
                <a:cubicBezTo>
                  <a:pt x="602412" y="253629"/>
                  <a:pt x="615154" y="240891"/>
                  <a:pt x="630873" y="240891"/>
                </a:cubicBezTo>
                <a:close/>
                <a:moveTo>
                  <a:pt x="510391" y="240891"/>
                </a:moveTo>
                <a:cubicBezTo>
                  <a:pt x="526110" y="240891"/>
                  <a:pt x="538852" y="253629"/>
                  <a:pt x="538852" y="269343"/>
                </a:cubicBezTo>
                <a:cubicBezTo>
                  <a:pt x="538852" y="285057"/>
                  <a:pt x="526110" y="297795"/>
                  <a:pt x="510391" y="297795"/>
                </a:cubicBezTo>
                <a:cubicBezTo>
                  <a:pt x="494672" y="297795"/>
                  <a:pt x="481930" y="285057"/>
                  <a:pt x="481930" y="269343"/>
                </a:cubicBezTo>
                <a:cubicBezTo>
                  <a:pt x="481930" y="253629"/>
                  <a:pt x="494672" y="240891"/>
                  <a:pt x="510391" y="240891"/>
                </a:cubicBezTo>
                <a:close/>
                <a:moveTo>
                  <a:pt x="389908" y="240891"/>
                </a:moveTo>
                <a:cubicBezTo>
                  <a:pt x="405627" y="240891"/>
                  <a:pt x="418369" y="253629"/>
                  <a:pt x="418369" y="269343"/>
                </a:cubicBezTo>
                <a:cubicBezTo>
                  <a:pt x="418369" y="285057"/>
                  <a:pt x="405627" y="297795"/>
                  <a:pt x="389908" y="297795"/>
                </a:cubicBezTo>
                <a:cubicBezTo>
                  <a:pt x="374189" y="297795"/>
                  <a:pt x="361447" y="285057"/>
                  <a:pt x="361447" y="269343"/>
                </a:cubicBezTo>
                <a:cubicBezTo>
                  <a:pt x="361447" y="253629"/>
                  <a:pt x="374189" y="240891"/>
                  <a:pt x="389908" y="240891"/>
                </a:cubicBezTo>
                <a:close/>
                <a:moveTo>
                  <a:pt x="269426" y="240891"/>
                </a:moveTo>
                <a:cubicBezTo>
                  <a:pt x="285145" y="240891"/>
                  <a:pt x="297887" y="253629"/>
                  <a:pt x="297887" y="269343"/>
                </a:cubicBezTo>
                <a:cubicBezTo>
                  <a:pt x="297887" y="285057"/>
                  <a:pt x="285145" y="297795"/>
                  <a:pt x="269426" y="297795"/>
                </a:cubicBezTo>
                <a:cubicBezTo>
                  <a:pt x="253707" y="297795"/>
                  <a:pt x="240965" y="285057"/>
                  <a:pt x="240965" y="269343"/>
                </a:cubicBezTo>
                <a:cubicBezTo>
                  <a:pt x="240965" y="253629"/>
                  <a:pt x="253707" y="240891"/>
                  <a:pt x="269426" y="240891"/>
                </a:cubicBezTo>
                <a:close/>
                <a:moveTo>
                  <a:pt x="148943" y="240891"/>
                </a:moveTo>
                <a:cubicBezTo>
                  <a:pt x="164662" y="240891"/>
                  <a:pt x="177404" y="253629"/>
                  <a:pt x="177404" y="269343"/>
                </a:cubicBezTo>
                <a:cubicBezTo>
                  <a:pt x="177404" y="285057"/>
                  <a:pt x="164662" y="297795"/>
                  <a:pt x="148943" y="297795"/>
                </a:cubicBezTo>
                <a:cubicBezTo>
                  <a:pt x="133224" y="297795"/>
                  <a:pt x="120482" y="285057"/>
                  <a:pt x="120482" y="269343"/>
                </a:cubicBezTo>
                <a:cubicBezTo>
                  <a:pt x="120482" y="253629"/>
                  <a:pt x="133224" y="240891"/>
                  <a:pt x="148943" y="240891"/>
                </a:cubicBezTo>
                <a:close/>
                <a:moveTo>
                  <a:pt x="28461" y="240891"/>
                </a:moveTo>
                <a:cubicBezTo>
                  <a:pt x="44180" y="240891"/>
                  <a:pt x="56922" y="253629"/>
                  <a:pt x="56922" y="269343"/>
                </a:cubicBezTo>
                <a:cubicBezTo>
                  <a:pt x="56922" y="285057"/>
                  <a:pt x="44180" y="297795"/>
                  <a:pt x="28461" y="297795"/>
                </a:cubicBezTo>
                <a:cubicBezTo>
                  <a:pt x="12742" y="297795"/>
                  <a:pt x="0" y="285057"/>
                  <a:pt x="0" y="269343"/>
                </a:cubicBezTo>
                <a:cubicBezTo>
                  <a:pt x="0" y="253629"/>
                  <a:pt x="12742" y="240891"/>
                  <a:pt x="28461" y="240891"/>
                </a:cubicBezTo>
                <a:close/>
                <a:moveTo>
                  <a:pt x="1233285" y="120445"/>
                </a:moveTo>
                <a:cubicBezTo>
                  <a:pt x="1249004" y="120445"/>
                  <a:pt x="1261746" y="133183"/>
                  <a:pt x="1261746" y="148897"/>
                </a:cubicBezTo>
                <a:cubicBezTo>
                  <a:pt x="1261746" y="164611"/>
                  <a:pt x="1249004" y="177349"/>
                  <a:pt x="1233285" y="177349"/>
                </a:cubicBezTo>
                <a:cubicBezTo>
                  <a:pt x="1217566" y="177349"/>
                  <a:pt x="1204824" y="164611"/>
                  <a:pt x="1204824" y="148897"/>
                </a:cubicBezTo>
                <a:cubicBezTo>
                  <a:pt x="1204824" y="133183"/>
                  <a:pt x="1217566" y="120445"/>
                  <a:pt x="1233285" y="120445"/>
                </a:cubicBezTo>
                <a:close/>
                <a:moveTo>
                  <a:pt x="1112803" y="120445"/>
                </a:moveTo>
                <a:cubicBezTo>
                  <a:pt x="1128522" y="120445"/>
                  <a:pt x="1141264" y="133183"/>
                  <a:pt x="1141264" y="148897"/>
                </a:cubicBezTo>
                <a:cubicBezTo>
                  <a:pt x="1141264" y="164611"/>
                  <a:pt x="1128522" y="177349"/>
                  <a:pt x="1112803" y="177349"/>
                </a:cubicBezTo>
                <a:cubicBezTo>
                  <a:pt x="1097084" y="177349"/>
                  <a:pt x="1084342" y="164611"/>
                  <a:pt x="1084342" y="148897"/>
                </a:cubicBezTo>
                <a:cubicBezTo>
                  <a:pt x="1084342" y="133183"/>
                  <a:pt x="1097084" y="120445"/>
                  <a:pt x="1112803" y="120445"/>
                </a:cubicBezTo>
                <a:close/>
                <a:moveTo>
                  <a:pt x="992320" y="120445"/>
                </a:moveTo>
                <a:cubicBezTo>
                  <a:pt x="1008039" y="120445"/>
                  <a:pt x="1020781" y="133183"/>
                  <a:pt x="1020781" y="148897"/>
                </a:cubicBezTo>
                <a:cubicBezTo>
                  <a:pt x="1020781" y="164611"/>
                  <a:pt x="1008039" y="177349"/>
                  <a:pt x="992320" y="177349"/>
                </a:cubicBezTo>
                <a:cubicBezTo>
                  <a:pt x="976601" y="177349"/>
                  <a:pt x="963859" y="164611"/>
                  <a:pt x="963859" y="148897"/>
                </a:cubicBezTo>
                <a:cubicBezTo>
                  <a:pt x="963859" y="133183"/>
                  <a:pt x="976601" y="120445"/>
                  <a:pt x="992320" y="120445"/>
                </a:cubicBezTo>
                <a:close/>
                <a:moveTo>
                  <a:pt x="871838" y="120445"/>
                </a:moveTo>
                <a:cubicBezTo>
                  <a:pt x="887557" y="120445"/>
                  <a:pt x="900299" y="133183"/>
                  <a:pt x="900299" y="148897"/>
                </a:cubicBezTo>
                <a:cubicBezTo>
                  <a:pt x="900299" y="164611"/>
                  <a:pt x="887557" y="177349"/>
                  <a:pt x="871838" y="177349"/>
                </a:cubicBezTo>
                <a:cubicBezTo>
                  <a:pt x="856119" y="177349"/>
                  <a:pt x="843377" y="164611"/>
                  <a:pt x="843377" y="148897"/>
                </a:cubicBezTo>
                <a:cubicBezTo>
                  <a:pt x="843377" y="133183"/>
                  <a:pt x="856119" y="120445"/>
                  <a:pt x="871838" y="120445"/>
                </a:cubicBezTo>
                <a:close/>
                <a:moveTo>
                  <a:pt x="751356" y="120445"/>
                </a:moveTo>
                <a:cubicBezTo>
                  <a:pt x="767075" y="120445"/>
                  <a:pt x="779817" y="133183"/>
                  <a:pt x="779817" y="148897"/>
                </a:cubicBezTo>
                <a:cubicBezTo>
                  <a:pt x="779817" y="164611"/>
                  <a:pt x="767075" y="177349"/>
                  <a:pt x="751356" y="177349"/>
                </a:cubicBezTo>
                <a:cubicBezTo>
                  <a:pt x="735637" y="177349"/>
                  <a:pt x="722895" y="164611"/>
                  <a:pt x="722895" y="148897"/>
                </a:cubicBezTo>
                <a:cubicBezTo>
                  <a:pt x="722895" y="133183"/>
                  <a:pt x="735637" y="120445"/>
                  <a:pt x="751356" y="120445"/>
                </a:cubicBezTo>
                <a:close/>
                <a:moveTo>
                  <a:pt x="630873" y="120445"/>
                </a:moveTo>
                <a:cubicBezTo>
                  <a:pt x="646592" y="120445"/>
                  <a:pt x="659334" y="133183"/>
                  <a:pt x="659334" y="148897"/>
                </a:cubicBezTo>
                <a:cubicBezTo>
                  <a:pt x="659334" y="164611"/>
                  <a:pt x="646592" y="177349"/>
                  <a:pt x="630873" y="177349"/>
                </a:cubicBezTo>
                <a:cubicBezTo>
                  <a:pt x="615154" y="177349"/>
                  <a:pt x="602412" y="164611"/>
                  <a:pt x="602412" y="148897"/>
                </a:cubicBezTo>
                <a:cubicBezTo>
                  <a:pt x="602412" y="133183"/>
                  <a:pt x="615154" y="120445"/>
                  <a:pt x="630873" y="120445"/>
                </a:cubicBezTo>
                <a:close/>
                <a:moveTo>
                  <a:pt x="510391" y="120445"/>
                </a:moveTo>
                <a:cubicBezTo>
                  <a:pt x="526110" y="120445"/>
                  <a:pt x="538852" y="133183"/>
                  <a:pt x="538852" y="148897"/>
                </a:cubicBezTo>
                <a:cubicBezTo>
                  <a:pt x="538852" y="164611"/>
                  <a:pt x="526110" y="177349"/>
                  <a:pt x="510391" y="177349"/>
                </a:cubicBezTo>
                <a:cubicBezTo>
                  <a:pt x="494672" y="177349"/>
                  <a:pt x="481930" y="164611"/>
                  <a:pt x="481930" y="148897"/>
                </a:cubicBezTo>
                <a:cubicBezTo>
                  <a:pt x="481930" y="133183"/>
                  <a:pt x="494672" y="120445"/>
                  <a:pt x="510391" y="120445"/>
                </a:cubicBezTo>
                <a:close/>
                <a:moveTo>
                  <a:pt x="389908" y="120445"/>
                </a:moveTo>
                <a:cubicBezTo>
                  <a:pt x="405627" y="120445"/>
                  <a:pt x="418369" y="133183"/>
                  <a:pt x="418369" y="148897"/>
                </a:cubicBezTo>
                <a:cubicBezTo>
                  <a:pt x="418369" y="164611"/>
                  <a:pt x="405627" y="177349"/>
                  <a:pt x="389908" y="177349"/>
                </a:cubicBezTo>
                <a:cubicBezTo>
                  <a:pt x="374189" y="177349"/>
                  <a:pt x="361447" y="164611"/>
                  <a:pt x="361447" y="148897"/>
                </a:cubicBezTo>
                <a:cubicBezTo>
                  <a:pt x="361447" y="133183"/>
                  <a:pt x="374189" y="120445"/>
                  <a:pt x="389908" y="120445"/>
                </a:cubicBezTo>
                <a:close/>
                <a:moveTo>
                  <a:pt x="269426" y="120445"/>
                </a:moveTo>
                <a:cubicBezTo>
                  <a:pt x="285145" y="120445"/>
                  <a:pt x="297887" y="133183"/>
                  <a:pt x="297887" y="148897"/>
                </a:cubicBezTo>
                <a:cubicBezTo>
                  <a:pt x="297887" y="164611"/>
                  <a:pt x="285145" y="177349"/>
                  <a:pt x="269426" y="177349"/>
                </a:cubicBezTo>
                <a:cubicBezTo>
                  <a:pt x="253707" y="177349"/>
                  <a:pt x="240965" y="164611"/>
                  <a:pt x="240965" y="148897"/>
                </a:cubicBezTo>
                <a:cubicBezTo>
                  <a:pt x="240965" y="133183"/>
                  <a:pt x="253707" y="120445"/>
                  <a:pt x="269426" y="120445"/>
                </a:cubicBezTo>
                <a:close/>
                <a:moveTo>
                  <a:pt x="148943" y="120445"/>
                </a:moveTo>
                <a:cubicBezTo>
                  <a:pt x="164662" y="120445"/>
                  <a:pt x="177404" y="133183"/>
                  <a:pt x="177404" y="148897"/>
                </a:cubicBezTo>
                <a:cubicBezTo>
                  <a:pt x="177404" y="164611"/>
                  <a:pt x="164662" y="177349"/>
                  <a:pt x="148943" y="177349"/>
                </a:cubicBezTo>
                <a:cubicBezTo>
                  <a:pt x="133224" y="177349"/>
                  <a:pt x="120482" y="164611"/>
                  <a:pt x="120482" y="148897"/>
                </a:cubicBezTo>
                <a:cubicBezTo>
                  <a:pt x="120482" y="133183"/>
                  <a:pt x="133224" y="120445"/>
                  <a:pt x="148943" y="120445"/>
                </a:cubicBezTo>
                <a:close/>
                <a:moveTo>
                  <a:pt x="28461" y="120445"/>
                </a:moveTo>
                <a:cubicBezTo>
                  <a:pt x="44180" y="120445"/>
                  <a:pt x="56922" y="133183"/>
                  <a:pt x="56922" y="148897"/>
                </a:cubicBezTo>
                <a:cubicBezTo>
                  <a:pt x="56922" y="164611"/>
                  <a:pt x="44180" y="177349"/>
                  <a:pt x="28461" y="177349"/>
                </a:cubicBezTo>
                <a:cubicBezTo>
                  <a:pt x="12742" y="177349"/>
                  <a:pt x="0" y="164611"/>
                  <a:pt x="0" y="148897"/>
                </a:cubicBezTo>
                <a:cubicBezTo>
                  <a:pt x="0" y="133183"/>
                  <a:pt x="12742" y="120445"/>
                  <a:pt x="28461" y="120445"/>
                </a:cubicBezTo>
                <a:close/>
                <a:moveTo>
                  <a:pt x="1233285" y="0"/>
                </a:moveTo>
                <a:cubicBezTo>
                  <a:pt x="1249004" y="0"/>
                  <a:pt x="1261746" y="12738"/>
                  <a:pt x="1261746" y="28452"/>
                </a:cubicBezTo>
                <a:cubicBezTo>
                  <a:pt x="1261746" y="44166"/>
                  <a:pt x="1249004" y="56904"/>
                  <a:pt x="1233285" y="56904"/>
                </a:cubicBezTo>
                <a:cubicBezTo>
                  <a:pt x="1217566" y="56904"/>
                  <a:pt x="1204824" y="44166"/>
                  <a:pt x="1204824" y="28452"/>
                </a:cubicBezTo>
                <a:cubicBezTo>
                  <a:pt x="1204824" y="12738"/>
                  <a:pt x="1217566" y="0"/>
                  <a:pt x="1233285" y="0"/>
                </a:cubicBezTo>
                <a:close/>
                <a:moveTo>
                  <a:pt x="1112803" y="0"/>
                </a:moveTo>
                <a:cubicBezTo>
                  <a:pt x="1128522" y="0"/>
                  <a:pt x="1141264" y="12738"/>
                  <a:pt x="1141264" y="28452"/>
                </a:cubicBezTo>
                <a:cubicBezTo>
                  <a:pt x="1141264" y="44166"/>
                  <a:pt x="1128522" y="56904"/>
                  <a:pt x="1112803" y="56904"/>
                </a:cubicBezTo>
                <a:cubicBezTo>
                  <a:pt x="1097084" y="56904"/>
                  <a:pt x="1084342" y="44166"/>
                  <a:pt x="1084342" y="28452"/>
                </a:cubicBezTo>
                <a:cubicBezTo>
                  <a:pt x="1084342" y="12738"/>
                  <a:pt x="1097084" y="0"/>
                  <a:pt x="1112803" y="0"/>
                </a:cubicBezTo>
                <a:close/>
                <a:moveTo>
                  <a:pt x="992320" y="0"/>
                </a:moveTo>
                <a:cubicBezTo>
                  <a:pt x="1008039" y="0"/>
                  <a:pt x="1020781" y="12738"/>
                  <a:pt x="1020781" y="28452"/>
                </a:cubicBezTo>
                <a:cubicBezTo>
                  <a:pt x="1020781" y="44166"/>
                  <a:pt x="1008039" y="56904"/>
                  <a:pt x="992320" y="56904"/>
                </a:cubicBezTo>
                <a:cubicBezTo>
                  <a:pt x="976601" y="56904"/>
                  <a:pt x="963859" y="44166"/>
                  <a:pt x="963859" y="28452"/>
                </a:cubicBezTo>
                <a:cubicBezTo>
                  <a:pt x="963859" y="12738"/>
                  <a:pt x="976601" y="0"/>
                  <a:pt x="992320" y="0"/>
                </a:cubicBezTo>
                <a:close/>
                <a:moveTo>
                  <a:pt x="871838" y="0"/>
                </a:moveTo>
                <a:cubicBezTo>
                  <a:pt x="887557" y="0"/>
                  <a:pt x="900299" y="12738"/>
                  <a:pt x="900299" y="28452"/>
                </a:cubicBezTo>
                <a:cubicBezTo>
                  <a:pt x="900299" y="44166"/>
                  <a:pt x="887557" y="56904"/>
                  <a:pt x="871838" y="56904"/>
                </a:cubicBezTo>
                <a:cubicBezTo>
                  <a:pt x="856119" y="56904"/>
                  <a:pt x="843377" y="44166"/>
                  <a:pt x="843377" y="28452"/>
                </a:cubicBezTo>
                <a:cubicBezTo>
                  <a:pt x="843377" y="12738"/>
                  <a:pt x="856119" y="0"/>
                  <a:pt x="871838" y="0"/>
                </a:cubicBezTo>
                <a:close/>
                <a:moveTo>
                  <a:pt x="751356" y="0"/>
                </a:moveTo>
                <a:cubicBezTo>
                  <a:pt x="767075" y="0"/>
                  <a:pt x="779817" y="12738"/>
                  <a:pt x="779817" y="28452"/>
                </a:cubicBezTo>
                <a:cubicBezTo>
                  <a:pt x="779817" y="44166"/>
                  <a:pt x="767075" y="56904"/>
                  <a:pt x="751356" y="56904"/>
                </a:cubicBezTo>
                <a:cubicBezTo>
                  <a:pt x="735637" y="56904"/>
                  <a:pt x="722895" y="44166"/>
                  <a:pt x="722895" y="28452"/>
                </a:cubicBezTo>
                <a:cubicBezTo>
                  <a:pt x="722895" y="12738"/>
                  <a:pt x="735637" y="0"/>
                  <a:pt x="751356" y="0"/>
                </a:cubicBezTo>
                <a:close/>
                <a:moveTo>
                  <a:pt x="630873" y="0"/>
                </a:moveTo>
                <a:cubicBezTo>
                  <a:pt x="646592" y="0"/>
                  <a:pt x="659334" y="12738"/>
                  <a:pt x="659334" y="28452"/>
                </a:cubicBezTo>
                <a:cubicBezTo>
                  <a:pt x="659334" y="44166"/>
                  <a:pt x="646592" y="56904"/>
                  <a:pt x="630873" y="56904"/>
                </a:cubicBezTo>
                <a:cubicBezTo>
                  <a:pt x="615154" y="56904"/>
                  <a:pt x="602412" y="44166"/>
                  <a:pt x="602412" y="28452"/>
                </a:cubicBezTo>
                <a:cubicBezTo>
                  <a:pt x="602412" y="12738"/>
                  <a:pt x="615154" y="0"/>
                  <a:pt x="630873" y="0"/>
                </a:cubicBezTo>
                <a:close/>
                <a:moveTo>
                  <a:pt x="510391" y="0"/>
                </a:moveTo>
                <a:cubicBezTo>
                  <a:pt x="526110" y="0"/>
                  <a:pt x="538852" y="12738"/>
                  <a:pt x="538852" y="28452"/>
                </a:cubicBezTo>
                <a:cubicBezTo>
                  <a:pt x="538852" y="44166"/>
                  <a:pt x="526110" y="56904"/>
                  <a:pt x="510391" y="56904"/>
                </a:cubicBezTo>
                <a:cubicBezTo>
                  <a:pt x="494672" y="56904"/>
                  <a:pt x="481930" y="44166"/>
                  <a:pt x="481930" y="28452"/>
                </a:cubicBezTo>
                <a:cubicBezTo>
                  <a:pt x="481930" y="12738"/>
                  <a:pt x="494672" y="0"/>
                  <a:pt x="510391" y="0"/>
                </a:cubicBezTo>
                <a:close/>
                <a:moveTo>
                  <a:pt x="389908" y="0"/>
                </a:moveTo>
                <a:cubicBezTo>
                  <a:pt x="405627" y="0"/>
                  <a:pt x="418369" y="12738"/>
                  <a:pt x="418369" y="28452"/>
                </a:cubicBezTo>
                <a:cubicBezTo>
                  <a:pt x="418369" y="44166"/>
                  <a:pt x="405627" y="56904"/>
                  <a:pt x="389908" y="56904"/>
                </a:cubicBezTo>
                <a:cubicBezTo>
                  <a:pt x="374189" y="56904"/>
                  <a:pt x="361447" y="44166"/>
                  <a:pt x="361447" y="28452"/>
                </a:cubicBezTo>
                <a:cubicBezTo>
                  <a:pt x="361447" y="12738"/>
                  <a:pt x="374189" y="0"/>
                  <a:pt x="389908" y="0"/>
                </a:cubicBezTo>
                <a:close/>
                <a:moveTo>
                  <a:pt x="269426" y="0"/>
                </a:moveTo>
                <a:cubicBezTo>
                  <a:pt x="285145" y="0"/>
                  <a:pt x="297887" y="12738"/>
                  <a:pt x="297887" y="28452"/>
                </a:cubicBezTo>
                <a:cubicBezTo>
                  <a:pt x="297887" y="44166"/>
                  <a:pt x="285145" y="56904"/>
                  <a:pt x="269426" y="56904"/>
                </a:cubicBezTo>
                <a:cubicBezTo>
                  <a:pt x="253707" y="56904"/>
                  <a:pt x="240965" y="44166"/>
                  <a:pt x="240965" y="28452"/>
                </a:cubicBezTo>
                <a:cubicBezTo>
                  <a:pt x="240965" y="12738"/>
                  <a:pt x="253707" y="0"/>
                  <a:pt x="269426" y="0"/>
                </a:cubicBezTo>
                <a:close/>
                <a:moveTo>
                  <a:pt x="148943" y="0"/>
                </a:moveTo>
                <a:cubicBezTo>
                  <a:pt x="164662" y="0"/>
                  <a:pt x="177404" y="12738"/>
                  <a:pt x="177404" y="28452"/>
                </a:cubicBezTo>
                <a:cubicBezTo>
                  <a:pt x="177404" y="44166"/>
                  <a:pt x="164662" y="56904"/>
                  <a:pt x="148943" y="56904"/>
                </a:cubicBezTo>
                <a:cubicBezTo>
                  <a:pt x="133224" y="56904"/>
                  <a:pt x="120482" y="44166"/>
                  <a:pt x="120482" y="28452"/>
                </a:cubicBezTo>
                <a:cubicBezTo>
                  <a:pt x="120482" y="12738"/>
                  <a:pt x="133224" y="0"/>
                  <a:pt x="148943" y="0"/>
                </a:cubicBezTo>
                <a:close/>
                <a:moveTo>
                  <a:pt x="28461" y="0"/>
                </a:moveTo>
                <a:cubicBezTo>
                  <a:pt x="44180" y="0"/>
                  <a:pt x="56922" y="12738"/>
                  <a:pt x="56922" y="28452"/>
                </a:cubicBezTo>
                <a:cubicBezTo>
                  <a:pt x="56922" y="44166"/>
                  <a:pt x="44180" y="56904"/>
                  <a:pt x="28461" y="56904"/>
                </a:cubicBezTo>
                <a:cubicBezTo>
                  <a:pt x="12742" y="56904"/>
                  <a:pt x="0" y="44166"/>
                  <a:pt x="0" y="28452"/>
                </a:cubicBezTo>
                <a:cubicBezTo>
                  <a:pt x="0" y="12738"/>
                  <a:pt x="12742" y="0"/>
                  <a:pt x="28461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任意多边形: 形状 13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1371234" y="776896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任意多边形: 形状 14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>
            <a:off x="10997345" y="776896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任意多边形: 形状 11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>
            <a:off x="11270350" y="676012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任意多边形: 形状 12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rot="10800000">
            <a:off x="10896461" y="676012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3" name="文本框 92"/>
          <p:cNvSpPr txBox="1"/>
          <p:nvPr>
            <p:custDataLst>
              <p:tags r:id="rId8"/>
            </p:custDataLst>
          </p:nvPr>
        </p:nvSpPr>
        <p:spPr>
          <a:xfrm>
            <a:off x="568325" y="2072005"/>
            <a:ext cx="10852150" cy="3609975"/>
          </a:xfrm>
          <a:prstGeom prst="rect">
            <a:avLst/>
          </a:prstGeom>
          <a:noFill/>
        </p:spPr>
        <p:txBody>
          <a:bodyPr wrap="square" lIns="90000" tIns="46800" rIns="90000" bIns="46800" rtlCol="0" anchor="ctr" anchorCtr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5600" indent="-355600" font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PS-Bullets" pitchFamily="2" charset="0"/>
              <a:buChar char=""/>
            </a:pPr>
            <a:r>
              <a:rPr lang="zh-CN" altLang="en-US" sz="18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坚持问题导向。8、9月份为查摆整改阶段，并贯穿全年。坚持问题导向，自觉查找在政治品格、大局意识、工作作风、奉献精神、道德操守等方面存在的问题，对照政治能力、参谋能力、协调能力、落实能力、保障能力、创新能力、斗争能力等“七个”能力，对标对表、查找不足，分析原因、整改提升。深入查摆是否存在精神不振、作风懒散、效率低下的问题，是否存在制度不全、流程不优、标准不高的问题，是否存在思想僵化、墨守成规、活力不足的问题，是否存在把关不严、错误偏多的问题，是否存在落实中央八项规定精神不严不细的问题，切实解决工作理念、责任意识、办事程序、工作标准等方面的问题。坚持边学边查边改边提高，把整改贯穿于活动始终，着力解决“慢作为、怕担当、不落实”问题，让“严、真、细、实、快”成为作风转变的新动力，并以参加“17”项具体活动检验整改提升实效。</a:t>
            </a:r>
            <a:endParaRPr lang="zh-CN" altLang="en-US" sz="18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4" name="文本框 93"/>
          <p:cNvSpPr txBox="1"/>
          <p:nvPr>
            <p:custDataLst>
              <p:tags r:id="rId9"/>
            </p:custDataLst>
          </p:nvPr>
        </p:nvSpPr>
        <p:spPr>
          <a:xfrm>
            <a:off x="549910" y="645795"/>
            <a:ext cx="9982200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8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altLang="en-US" sz="3600" b="1" spc="30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方法步骤</a:t>
            </a:r>
            <a:endParaRPr lang="zh-CN" altLang="en-US" sz="3600" b="1" spc="30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1"/>
            </p:custDataLst>
          </p:nvPr>
        </p:nvSpPr>
        <p:spPr>
          <a:xfrm>
            <a:off x="7632700" y="0"/>
            <a:ext cx="4559300" cy="6858000"/>
          </a:xfrm>
          <a:custGeom>
            <a:avLst/>
            <a:gdLst>
              <a:gd name="connsiteX0" fmla="*/ 2145499 w 4559300"/>
              <a:gd name="connsiteY0" fmla="*/ 0 h 6858000"/>
              <a:gd name="connsiteX1" fmla="*/ 4559300 w 4559300"/>
              <a:gd name="connsiteY1" fmla="*/ 0 h 6858000"/>
              <a:gd name="connsiteX2" fmla="*/ 4559300 w 4559300"/>
              <a:gd name="connsiteY2" fmla="*/ 1025287 h 6858000"/>
              <a:gd name="connsiteX3" fmla="*/ 4401256 w 4559300"/>
              <a:gd name="connsiteY3" fmla="*/ 984650 h 6858000"/>
              <a:gd name="connsiteX4" fmla="*/ 3889376 w 4559300"/>
              <a:gd name="connsiteY4" fmla="*/ 933048 h 6858000"/>
              <a:gd name="connsiteX5" fmla="*/ 1349470 w 4559300"/>
              <a:gd name="connsiteY5" fmla="*/ 3472955 h 6858000"/>
              <a:gd name="connsiteX6" fmla="*/ 3889376 w 4559300"/>
              <a:gd name="connsiteY6" fmla="*/ 6012861 h 6858000"/>
              <a:gd name="connsiteX7" fmla="*/ 4401256 w 4559300"/>
              <a:gd name="connsiteY7" fmla="*/ 5961259 h 6858000"/>
              <a:gd name="connsiteX8" fmla="*/ 4559300 w 4559300"/>
              <a:gd name="connsiteY8" fmla="*/ 5920622 h 6858000"/>
              <a:gd name="connsiteX9" fmla="*/ 4559300 w 4559300"/>
              <a:gd name="connsiteY9" fmla="*/ 6858000 h 6858000"/>
              <a:gd name="connsiteX10" fmla="*/ 1978018 w 4559300"/>
              <a:gd name="connsiteY10" fmla="*/ 6858000 h 6858000"/>
              <a:gd name="connsiteX11" fmla="*/ 1714789 w 4559300"/>
              <a:gd name="connsiteY11" fmla="*/ 6698084 h 6858000"/>
              <a:gd name="connsiteX12" fmla="*/ 0 w 4559300"/>
              <a:gd name="connsiteY12" fmla="*/ 3472953 h 6858000"/>
              <a:gd name="connsiteX13" fmla="*/ 2035468 w 4559300"/>
              <a:gd name="connsiteY13" fmla="*/ 530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59300" h="6858000">
                <a:moveTo>
                  <a:pt x="2145499" y="0"/>
                </a:moveTo>
                <a:lnTo>
                  <a:pt x="4559300" y="0"/>
                </a:lnTo>
                <a:lnTo>
                  <a:pt x="4559300" y="1025287"/>
                </a:lnTo>
                <a:lnTo>
                  <a:pt x="4401256" y="984650"/>
                </a:lnTo>
                <a:cubicBezTo>
                  <a:pt x="4235914" y="950816"/>
                  <a:pt x="4064720" y="933048"/>
                  <a:pt x="3889376" y="933048"/>
                </a:cubicBezTo>
                <a:cubicBezTo>
                  <a:pt x="2486625" y="933048"/>
                  <a:pt x="1349470" y="2070203"/>
                  <a:pt x="1349470" y="3472955"/>
                </a:cubicBezTo>
                <a:cubicBezTo>
                  <a:pt x="1349470" y="4875706"/>
                  <a:pt x="2486625" y="6012861"/>
                  <a:pt x="3889376" y="6012861"/>
                </a:cubicBezTo>
                <a:cubicBezTo>
                  <a:pt x="4064720" y="6012861"/>
                  <a:pt x="4235914" y="5995093"/>
                  <a:pt x="4401256" y="5961259"/>
                </a:cubicBezTo>
                <a:lnTo>
                  <a:pt x="4559300" y="5920622"/>
                </a:lnTo>
                <a:lnTo>
                  <a:pt x="4559300" y="6858000"/>
                </a:lnTo>
                <a:lnTo>
                  <a:pt x="1978018" y="6858000"/>
                </a:lnTo>
                <a:lnTo>
                  <a:pt x="1714789" y="6698084"/>
                </a:lnTo>
                <a:cubicBezTo>
                  <a:pt x="680209" y="5999136"/>
                  <a:pt x="0" y="4815480"/>
                  <a:pt x="0" y="3472953"/>
                </a:cubicBezTo>
                <a:cubicBezTo>
                  <a:pt x="0" y="1996174"/>
                  <a:pt x="823052" y="711629"/>
                  <a:pt x="2035468" y="530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矩形 21"/>
          <p:cNvSpPr/>
          <p:nvPr>
            <p:custDataLst>
              <p:tags r:id="rId2"/>
            </p:custDataLst>
          </p:nvPr>
        </p:nvSpPr>
        <p:spPr>
          <a:xfrm>
            <a:off x="251212" y="2123114"/>
            <a:ext cx="11689576" cy="334749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651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任意多边形: 形状 2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151828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2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2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任意多边形: 形状 2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04076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1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1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2125856" y="2738233"/>
            <a:ext cx="8185215" cy="2155952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60045" indent="-360045" fontAlgn="ctr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130000"/>
              <a:buFont typeface="WPS-Numbers" pitchFamily="2" charset="0"/>
              <a:buChar char=""/>
            </a:pPr>
            <a:r>
              <a:rPr lang="zh-CN" altLang="en-US" sz="17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健全长效机制。10、11月份为建章立制阶段。按照作风能力提升专项行动标准要求，进一步修订完善办文、办会、办事程序，周密组织公务活动，确保机关工作高效率运作、高质量服务。规范文电审办、传阅传递、请示报告工作制度，健全紧急信息报送和处置突发公共事件制度，完善保密、宣传、值班、请销假等制度，实施工作流程图式化做法，做到责任清晰、操作规范、衔接紧密、追溯有据。</a:t>
            </a:r>
            <a:endParaRPr lang="zh-CN" altLang="en-US" sz="17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2125980" y="1251585"/>
            <a:ext cx="3707765" cy="624840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 fontScale="80000"/>
          </a:bodyPr>
          <a:lstStyle/>
          <a:p>
            <a:r>
              <a:rPr lang="zh-CN" altLang="en-US" sz="3600" b="1" spc="3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方法步骤</a:t>
            </a:r>
            <a:endParaRPr lang="zh-CN" altLang="en-US" sz="3600" b="1" spc="3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>
            <p:custDataLst>
              <p:tags r:id="rId1"/>
            </p:custDataLst>
          </p:nvPr>
        </p:nvSpPr>
        <p:spPr>
          <a:xfrm>
            <a:off x="549644" y="1832469"/>
            <a:ext cx="11363028" cy="4499877"/>
          </a:xfrm>
          <a:prstGeom prst="rect">
            <a:avLst/>
          </a:prstGeom>
          <a:solidFill>
            <a:schemeClr val="accent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矩形 16"/>
          <p:cNvSpPr/>
          <p:nvPr>
            <p:custDataLst>
              <p:tags r:id="rId2"/>
            </p:custDataLst>
          </p:nvPr>
        </p:nvSpPr>
        <p:spPr>
          <a:xfrm>
            <a:off x="333829" y="1672533"/>
            <a:ext cx="11321142" cy="4408572"/>
          </a:xfrm>
          <a:prstGeom prst="rect">
            <a:avLst/>
          </a:prstGeom>
          <a:solidFill>
            <a:schemeClr val="lt1">
              <a:alpha val="51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1" name="任意多边形: 形状 90"/>
          <p:cNvSpPr/>
          <p:nvPr>
            <p:custDataLst>
              <p:tags r:id="rId3"/>
            </p:custDataLst>
          </p:nvPr>
        </p:nvSpPr>
        <p:spPr>
          <a:xfrm>
            <a:off x="10752454" y="5811577"/>
            <a:ext cx="1261746" cy="659131"/>
          </a:xfrm>
          <a:custGeom>
            <a:avLst/>
            <a:gdLst>
              <a:gd name="connsiteX0" fmla="*/ 1233285 w 1261746"/>
              <a:gd name="connsiteY0" fmla="*/ 602227 h 659131"/>
              <a:gd name="connsiteX1" fmla="*/ 1261746 w 1261746"/>
              <a:gd name="connsiteY1" fmla="*/ 630679 h 659131"/>
              <a:gd name="connsiteX2" fmla="*/ 1233285 w 1261746"/>
              <a:gd name="connsiteY2" fmla="*/ 659131 h 659131"/>
              <a:gd name="connsiteX3" fmla="*/ 1204824 w 1261746"/>
              <a:gd name="connsiteY3" fmla="*/ 630679 h 659131"/>
              <a:gd name="connsiteX4" fmla="*/ 1233285 w 1261746"/>
              <a:gd name="connsiteY4" fmla="*/ 602227 h 659131"/>
              <a:gd name="connsiteX5" fmla="*/ 1112803 w 1261746"/>
              <a:gd name="connsiteY5" fmla="*/ 602227 h 659131"/>
              <a:gd name="connsiteX6" fmla="*/ 1141264 w 1261746"/>
              <a:gd name="connsiteY6" fmla="*/ 630679 h 659131"/>
              <a:gd name="connsiteX7" fmla="*/ 1112803 w 1261746"/>
              <a:gd name="connsiteY7" fmla="*/ 659131 h 659131"/>
              <a:gd name="connsiteX8" fmla="*/ 1084342 w 1261746"/>
              <a:gd name="connsiteY8" fmla="*/ 630679 h 659131"/>
              <a:gd name="connsiteX9" fmla="*/ 1112803 w 1261746"/>
              <a:gd name="connsiteY9" fmla="*/ 602227 h 659131"/>
              <a:gd name="connsiteX10" fmla="*/ 992320 w 1261746"/>
              <a:gd name="connsiteY10" fmla="*/ 602227 h 659131"/>
              <a:gd name="connsiteX11" fmla="*/ 1020781 w 1261746"/>
              <a:gd name="connsiteY11" fmla="*/ 630679 h 659131"/>
              <a:gd name="connsiteX12" fmla="*/ 992320 w 1261746"/>
              <a:gd name="connsiteY12" fmla="*/ 659131 h 659131"/>
              <a:gd name="connsiteX13" fmla="*/ 963859 w 1261746"/>
              <a:gd name="connsiteY13" fmla="*/ 630679 h 659131"/>
              <a:gd name="connsiteX14" fmla="*/ 992320 w 1261746"/>
              <a:gd name="connsiteY14" fmla="*/ 602227 h 659131"/>
              <a:gd name="connsiteX15" fmla="*/ 871838 w 1261746"/>
              <a:gd name="connsiteY15" fmla="*/ 602227 h 659131"/>
              <a:gd name="connsiteX16" fmla="*/ 900299 w 1261746"/>
              <a:gd name="connsiteY16" fmla="*/ 630679 h 659131"/>
              <a:gd name="connsiteX17" fmla="*/ 871838 w 1261746"/>
              <a:gd name="connsiteY17" fmla="*/ 659131 h 659131"/>
              <a:gd name="connsiteX18" fmla="*/ 843377 w 1261746"/>
              <a:gd name="connsiteY18" fmla="*/ 630679 h 659131"/>
              <a:gd name="connsiteX19" fmla="*/ 871838 w 1261746"/>
              <a:gd name="connsiteY19" fmla="*/ 602227 h 659131"/>
              <a:gd name="connsiteX20" fmla="*/ 751356 w 1261746"/>
              <a:gd name="connsiteY20" fmla="*/ 602227 h 659131"/>
              <a:gd name="connsiteX21" fmla="*/ 779817 w 1261746"/>
              <a:gd name="connsiteY21" fmla="*/ 630679 h 659131"/>
              <a:gd name="connsiteX22" fmla="*/ 751356 w 1261746"/>
              <a:gd name="connsiteY22" fmla="*/ 659131 h 659131"/>
              <a:gd name="connsiteX23" fmla="*/ 722895 w 1261746"/>
              <a:gd name="connsiteY23" fmla="*/ 630679 h 659131"/>
              <a:gd name="connsiteX24" fmla="*/ 751356 w 1261746"/>
              <a:gd name="connsiteY24" fmla="*/ 602227 h 659131"/>
              <a:gd name="connsiteX25" fmla="*/ 630873 w 1261746"/>
              <a:gd name="connsiteY25" fmla="*/ 602227 h 659131"/>
              <a:gd name="connsiteX26" fmla="*/ 659334 w 1261746"/>
              <a:gd name="connsiteY26" fmla="*/ 630679 h 659131"/>
              <a:gd name="connsiteX27" fmla="*/ 630873 w 1261746"/>
              <a:gd name="connsiteY27" fmla="*/ 659131 h 659131"/>
              <a:gd name="connsiteX28" fmla="*/ 602412 w 1261746"/>
              <a:gd name="connsiteY28" fmla="*/ 630679 h 659131"/>
              <a:gd name="connsiteX29" fmla="*/ 630873 w 1261746"/>
              <a:gd name="connsiteY29" fmla="*/ 602227 h 659131"/>
              <a:gd name="connsiteX30" fmla="*/ 510391 w 1261746"/>
              <a:gd name="connsiteY30" fmla="*/ 602227 h 659131"/>
              <a:gd name="connsiteX31" fmla="*/ 538852 w 1261746"/>
              <a:gd name="connsiteY31" fmla="*/ 630679 h 659131"/>
              <a:gd name="connsiteX32" fmla="*/ 510391 w 1261746"/>
              <a:gd name="connsiteY32" fmla="*/ 659131 h 659131"/>
              <a:gd name="connsiteX33" fmla="*/ 481930 w 1261746"/>
              <a:gd name="connsiteY33" fmla="*/ 630679 h 659131"/>
              <a:gd name="connsiteX34" fmla="*/ 510391 w 1261746"/>
              <a:gd name="connsiteY34" fmla="*/ 602227 h 659131"/>
              <a:gd name="connsiteX35" fmla="*/ 389908 w 1261746"/>
              <a:gd name="connsiteY35" fmla="*/ 602227 h 659131"/>
              <a:gd name="connsiteX36" fmla="*/ 418369 w 1261746"/>
              <a:gd name="connsiteY36" fmla="*/ 630679 h 659131"/>
              <a:gd name="connsiteX37" fmla="*/ 389908 w 1261746"/>
              <a:gd name="connsiteY37" fmla="*/ 659131 h 659131"/>
              <a:gd name="connsiteX38" fmla="*/ 361447 w 1261746"/>
              <a:gd name="connsiteY38" fmla="*/ 630679 h 659131"/>
              <a:gd name="connsiteX39" fmla="*/ 389908 w 1261746"/>
              <a:gd name="connsiteY39" fmla="*/ 602227 h 659131"/>
              <a:gd name="connsiteX40" fmla="*/ 269426 w 1261746"/>
              <a:gd name="connsiteY40" fmla="*/ 602227 h 659131"/>
              <a:gd name="connsiteX41" fmla="*/ 297887 w 1261746"/>
              <a:gd name="connsiteY41" fmla="*/ 630679 h 659131"/>
              <a:gd name="connsiteX42" fmla="*/ 269426 w 1261746"/>
              <a:gd name="connsiteY42" fmla="*/ 659131 h 659131"/>
              <a:gd name="connsiteX43" fmla="*/ 240965 w 1261746"/>
              <a:gd name="connsiteY43" fmla="*/ 630679 h 659131"/>
              <a:gd name="connsiteX44" fmla="*/ 269426 w 1261746"/>
              <a:gd name="connsiteY44" fmla="*/ 602227 h 659131"/>
              <a:gd name="connsiteX45" fmla="*/ 148943 w 1261746"/>
              <a:gd name="connsiteY45" fmla="*/ 602227 h 659131"/>
              <a:gd name="connsiteX46" fmla="*/ 177404 w 1261746"/>
              <a:gd name="connsiteY46" fmla="*/ 630679 h 659131"/>
              <a:gd name="connsiteX47" fmla="*/ 148943 w 1261746"/>
              <a:gd name="connsiteY47" fmla="*/ 659131 h 659131"/>
              <a:gd name="connsiteX48" fmla="*/ 120482 w 1261746"/>
              <a:gd name="connsiteY48" fmla="*/ 630679 h 659131"/>
              <a:gd name="connsiteX49" fmla="*/ 148943 w 1261746"/>
              <a:gd name="connsiteY49" fmla="*/ 602227 h 659131"/>
              <a:gd name="connsiteX50" fmla="*/ 28461 w 1261746"/>
              <a:gd name="connsiteY50" fmla="*/ 602227 h 659131"/>
              <a:gd name="connsiteX51" fmla="*/ 56922 w 1261746"/>
              <a:gd name="connsiteY51" fmla="*/ 630679 h 659131"/>
              <a:gd name="connsiteX52" fmla="*/ 28461 w 1261746"/>
              <a:gd name="connsiteY52" fmla="*/ 659131 h 659131"/>
              <a:gd name="connsiteX53" fmla="*/ 0 w 1261746"/>
              <a:gd name="connsiteY53" fmla="*/ 630679 h 659131"/>
              <a:gd name="connsiteX54" fmla="*/ 28461 w 1261746"/>
              <a:gd name="connsiteY54" fmla="*/ 602227 h 659131"/>
              <a:gd name="connsiteX55" fmla="*/ 1233285 w 1261746"/>
              <a:gd name="connsiteY55" fmla="*/ 481781 h 659131"/>
              <a:gd name="connsiteX56" fmla="*/ 1261746 w 1261746"/>
              <a:gd name="connsiteY56" fmla="*/ 510233 h 659131"/>
              <a:gd name="connsiteX57" fmla="*/ 1233285 w 1261746"/>
              <a:gd name="connsiteY57" fmla="*/ 538685 h 659131"/>
              <a:gd name="connsiteX58" fmla="*/ 1204824 w 1261746"/>
              <a:gd name="connsiteY58" fmla="*/ 510233 h 659131"/>
              <a:gd name="connsiteX59" fmla="*/ 1233285 w 1261746"/>
              <a:gd name="connsiteY59" fmla="*/ 481781 h 659131"/>
              <a:gd name="connsiteX60" fmla="*/ 1112803 w 1261746"/>
              <a:gd name="connsiteY60" fmla="*/ 481781 h 659131"/>
              <a:gd name="connsiteX61" fmla="*/ 1141264 w 1261746"/>
              <a:gd name="connsiteY61" fmla="*/ 510233 h 659131"/>
              <a:gd name="connsiteX62" fmla="*/ 1112803 w 1261746"/>
              <a:gd name="connsiteY62" fmla="*/ 538685 h 659131"/>
              <a:gd name="connsiteX63" fmla="*/ 1084342 w 1261746"/>
              <a:gd name="connsiteY63" fmla="*/ 510233 h 659131"/>
              <a:gd name="connsiteX64" fmla="*/ 1112803 w 1261746"/>
              <a:gd name="connsiteY64" fmla="*/ 481781 h 659131"/>
              <a:gd name="connsiteX65" fmla="*/ 992320 w 1261746"/>
              <a:gd name="connsiteY65" fmla="*/ 481781 h 659131"/>
              <a:gd name="connsiteX66" fmla="*/ 1020781 w 1261746"/>
              <a:gd name="connsiteY66" fmla="*/ 510233 h 659131"/>
              <a:gd name="connsiteX67" fmla="*/ 992320 w 1261746"/>
              <a:gd name="connsiteY67" fmla="*/ 538685 h 659131"/>
              <a:gd name="connsiteX68" fmla="*/ 963859 w 1261746"/>
              <a:gd name="connsiteY68" fmla="*/ 510233 h 659131"/>
              <a:gd name="connsiteX69" fmla="*/ 992320 w 1261746"/>
              <a:gd name="connsiteY69" fmla="*/ 481781 h 659131"/>
              <a:gd name="connsiteX70" fmla="*/ 871838 w 1261746"/>
              <a:gd name="connsiteY70" fmla="*/ 481781 h 659131"/>
              <a:gd name="connsiteX71" fmla="*/ 900299 w 1261746"/>
              <a:gd name="connsiteY71" fmla="*/ 510233 h 659131"/>
              <a:gd name="connsiteX72" fmla="*/ 871838 w 1261746"/>
              <a:gd name="connsiteY72" fmla="*/ 538685 h 659131"/>
              <a:gd name="connsiteX73" fmla="*/ 843377 w 1261746"/>
              <a:gd name="connsiteY73" fmla="*/ 510233 h 659131"/>
              <a:gd name="connsiteX74" fmla="*/ 871838 w 1261746"/>
              <a:gd name="connsiteY74" fmla="*/ 481781 h 659131"/>
              <a:gd name="connsiteX75" fmla="*/ 751356 w 1261746"/>
              <a:gd name="connsiteY75" fmla="*/ 481781 h 659131"/>
              <a:gd name="connsiteX76" fmla="*/ 779817 w 1261746"/>
              <a:gd name="connsiteY76" fmla="*/ 510233 h 659131"/>
              <a:gd name="connsiteX77" fmla="*/ 751356 w 1261746"/>
              <a:gd name="connsiteY77" fmla="*/ 538685 h 659131"/>
              <a:gd name="connsiteX78" fmla="*/ 722895 w 1261746"/>
              <a:gd name="connsiteY78" fmla="*/ 510233 h 659131"/>
              <a:gd name="connsiteX79" fmla="*/ 751356 w 1261746"/>
              <a:gd name="connsiteY79" fmla="*/ 481781 h 659131"/>
              <a:gd name="connsiteX80" fmla="*/ 630873 w 1261746"/>
              <a:gd name="connsiteY80" fmla="*/ 481781 h 659131"/>
              <a:gd name="connsiteX81" fmla="*/ 659334 w 1261746"/>
              <a:gd name="connsiteY81" fmla="*/ 510233 h 659131"/>
              <a:gd name="connsiteX82" fmla="*/ 630873 w 1261746"/>
              <a:gd name="connsiteY82" fmla="*/ 538685 h 659131"/>
              <a:gd name="connsiteX83" fmla="*/ 602412 w 1261746"/>
              <a:gd name="connsiteY83" fmla="*/ 510233 h 659131"/>
              <a:gd name="connsiteX84" fmla="*/ 630873 w 1261746"/>
              <a:gd name="connsiteY84" fmla="*/ 481781 h 659131"/>
              <a:gd name="connsiteX85" fmla="*/ 510391 w 1261746"/>
              <a:gd name="connsiteY85" fmla="*/ 481781 h 659131"/>
              <a:gd name="connsiteX86" fmla="*/ 538852 w 1261746"/>
              <a:gd name="connsiteY86" fmla="*/ 510233 h 659131"/>
              <a:gd name="connsiteX87" fmla="*/ 510391 w 1261746"/>
              <a:gd name="connsiteY87" fmla="*/ 538685 h 659131"/>
              <a:gd name="connsiteX88" fmla="*/ 481930 w 1261746"/>
              <a:gd name="connsiteY88" fmla="*/ 510233 h 659131"/>
              <a:gd name="connsiteX89" fmla="*/ 510391 w 1261746"/>
              <a:gd name="connsiteY89" fmla="*/ 481781 h 659131"/>
              <a:gd name="connsiteX90" fmla="*/ 389908 w 1261746"/>
              <a:gd name="connsiteY90" fmla="*/ 481781 h 659131"/>
              <a:gd name="connsiteX91" fmla="*/ 418369 w 1261746"/>
              <a:gd name="connsiteY91" fmla="*/ 510233 h 659131"/>
              <a:gd name="connsiteX92" fmla="*/ 389908 w 1261746"/>
              <a:gd name="connsiteY92" fmla="*/ 538685 h 659131"/>
              <a:gd name="connsiteX93" fmla="*/ 361447 w 1261746"/>
              <a:gd name="connsiteY93" fmla="*/ 510233 h 659131"/>
              <a:gd name="connsiteX94" fmla="*/ 389908 w 1261746"/>
              <a:gd name="connsiteY94" fmla="*/ 481781 h 659131"/>
              <a:gd name="connsiteX95" fmla="*/ 269426 w 1261746"/>
              <a:gd name="connsiteY95" fmla="*/ 481781 h 659131"/>
              <a:gd name="connsiteX96" fmla="*/ 297887 w 1261746"/>
              <a:gd name="connsiteY96" fmla="*/ 510233 h 659131"/>
              <a:gd name="connsiteX97" fmla="*/ 269426 w 1261746"/>
              <a:gd name="connsiteY97" fmla="*/ 538685 h 659131"/>
              <a:gd name="connsiteX98" fmla="*/ 240965 w 1261746"/>
              <a:gd name="connsiteY98" fmla="*/ 510233 h 659131"/>
              <a:gd name="connsiteX99" fmla="*/ 269426 w 1261746"/>
              <a:gd name="connsiteY99" fmla="*/ 481781 h 659131"/>
              <a:gd name="connsiteX100" fmla="*/ 148943 w 1261746"/>
              <a:gd name="connsiteY100" fmla="*/ 481781 h 659131"/>
              <a:gd name="connsiteX101" fmla="*/ 177404 w 1261746"/>
              <a:gd name="connsiteY101" fmla="*/ 510233 h 659131"/>
              <a:gd name="connsiteX102" fmla="*/ 148943 w 1261746"/>
              <a:gd name="connsiteY102" fmla="*/ 538685 h 659131"/>
              <a:gd name="connsiteX103" fmla="*/ 120482 w 1261746"/>
              <a:gd name="connsiteY103" fmla="*/ 510233 h 659131"/>
              <a:gd name="connsiteX104" fmla="*/ 148943 w 1261746"/>
              <a:gd name="connsiteY104" fmla="*/ 481781 h 659131"/>
              <a:gd name="connsiteX105" fmla="*/ 28461 w 1261746"/>
              <a:gd name="connsiteY105" fmla="*/ 481781 h 659131"/>
              <a:gd name="connsiteX106" fmla="*/ 56922 w 1261746"/>
              <a:gd name="connsiteY106" fmla="*/ 510233 h 659131"/>
              <a:gd name="connsiteX107" fmla="*/ 28461 w 1261746"/>
              <a:gd name="connsiteY107" fmla="*/ 538685 h 659131"/>
              <a:gd name="connsiteX108" fmla="*/ 0 w 1261746"/>
              <a:gd name="connsiteY108" fmla="*/ 510233 h 659131"/>
              <a:gd name="connsiteX109" fmla="*/ 28461 w 1261746"/>
              <a:gd name="connsiteY109" fmla="*/ 481781 h 659131"/>
              <a:gd name="connsiteX110" fmla="*/ 1233285 w 1261746"/>
              <a:gd name="connsiteY110" fmla="*/ 361336 h 659131"/>
              <a:gd name="connsiteX111" fmla="*/ 1261746 w 1261746"/>
              <a:gd name="connsiteY111" fmla="*/ 389788 h 659131"/>
              <a:gd name="connsiteX112" fmla="*/ 1233285 w 1261746"/>
              <a:gd name="connsiteY112" fmla="*/ 418240 h 659131"/>
              <a:gd name="connsiteX113" fmla="*/ 1204824 w 1261746"/>
              <a:gd name="connsiteY113" fmla="*/ 389788 h 659131"/>
              <a:gd name="connsiteX114" fmla="*/ 1233285 w 1261746"/>
              <a:gd name="connsiteY114" fmla="*/ 361336 h 659131"/>
              <a:gd name="connsiteX115" fmla="*/ 1112803 w 1261746"/>
              <a:gd name="connsiteY115" fmla="*/ 361336 h 659131"/>
              <a:gd name="connsiteX116" fmla="*/ 1141264 w 1261746"/>
              <a:gd name="connsiteY116" fmla="*/ 389788 h 659131"/>
              <a:gd name="connsiteX117" fmla="*/ 1112803 w 1261746"/>
              <a:gd name="connsiteY117" fmla="*/ 418240 h 659131"/>
              <a:gd name="connsiteX118" fmla="*/ 1084342 w 1261746"/>
              <a:gd name="connsiteY118" fmla="*/ 389788 h 659131"/>
              <a:gd name="connsiteX119" fmla="*/ 1112803 w 1261746"/>
              <a:gd name="connsiteY119" fmla="*/ 361336 h 659131"/>
              <a:gd name="connsiteX120" fmla="*/ 992320 w 1261746"/>
              <a:gd name="connsiteY120" fmla="*/ 361336 h 659131"/>
              <a:gd name="connsiteX121" fmla="*/ 1020781 w 1261746"/>
              <a:gd name="connsiteY121" fmla="*/ 389788 h 659131"/>
              <a:gd name="connsiteX122" fmla="*/ 992320 w 1261746"/>
              <a:gd name="connsiteY122" fmla="*/ 418240 h 659131"/>
              <a:gd name="connsiteX123" fmla="*/ 963859 w 1261746"/>
              <a:gd name="connsiteY123" fmla="*/ 389788 h 659131"/>
              <a:gd name="connsiteX124" fmla="*/ 992320 w 1261746"/>
              <a:gd name="connsiteY124" fmla="*/ 361336 h 659131"/>
              <a:gd name="connsiteX125" fmla="*/ 871838 w 1261746"/>
              <a:gd name="connsiteY125" fmla="*/ 361336 h 659131"/>
              <a:gd name="connsiteX126" fmla="*/ 900299 w 1261746"/>
              <a:gd name="connsiteY126" fmla="*/ 389788 h 659131"/>
              <a:gd name="connsiteX127" fmla="*/ 871838 w 1261746"/>
              <a:gd name="connsiteY127" fmla="*/ 418240 h 659131"/>
              <a:gd name="connsiteX128" fmla="*/ 843377 w 1261746"/>
              <a:gd name="connsiteY128" fmla="*/ 389788 h 659131"/>
              <a:gd name="connsiteX129" fmla="*/ 871838 w 1261746"/>
              <a:gd name="connsiteY129" fmla="*/ 361336 h 659131"/>
              <a:gd name="connsiteX130" fmla="*/ 751356 w 1261746"/>
              <a:gd name="connsiteY130" fmla="*/ 361336 h 659131"/>
              <a:gd name="connsiteX131" fmla="*/ 779817 w 1261746"/>
              <a:gd name="connsiteY131" fmla="*/ 389788 h 659131"/>
              <a:gd name="connsiteX132" fmla="*/ 751356 w 1261746"/>
              <a:gd name="connsiteY132" fmla="*/ 418240 h 659131"/>
              <a:gd name="connsiteX133" fmla="*/ 722895 w 1261746"/>
              <a:gd name="connsiteY133" fmla="*/ 389788 h 659131"/>
              <a:gd name="connsiteX134" fmla="*/ 751356 w 1261746"/>
              <a:gd name="connsiteY134" fmla="*/ 361336 h 659131"/>
              <a:gd name="connsiteX135" fmla="*/ 630873 w 1261746"/>
              <a:gd name="connsiteY135" fmla="*/ 361336 h 659131"/>
              <a:gd name="connsiteX136" fmla="*/ 659334 w 1261746"/>
              <a:gd name="connsiteY136" fmla="*/ 389788 h 659131"/>
              <a:gd name="connsiteX137" fmla="*/ 630873 w 1261746"/>
              <a:gd name="connsiteY137" fmla="*/ 418240 h 659131"/>
              <a:gd name="connsiteX138" fmla="*/ 602412 w 1261746"/>
              <a:gd name="connsiteY138" fmla="*/ 389788 h 659131"/>
              <a:gd name="connsiteX139" fmla="*/ 630873 w 1261746"/>
              <a:gd name="connsiteY139" fmla="*/ 361336 h 659131"/>
              <a:gd name="connsiteX140" fmla="*/ 510391 w 1261746"/>
              <a:gd name="connsiteY140" fmla="*/ 361336 h 659131"/>
              <a:gd name="connsiteX141" fmla="*/ 538852 w 1261746"/>
              <a:gd name="connsiteY141" fmla="*/ 389788 h 659131"/>
              <a:gd name="connsiteX142" fmla="*/ 510391 w 1261746"/>
              <a:gd name="connsiteY142" fmla="*/ 418240 h 659131"/>
              <a:gd name="connsiteX143" fmla="*/ 481930 w 1261746"/>
              <a:gd name="connsiteY143" fmla="*/ 389788 h 659131"/>
              <a:gd name="connsiteX144" fmla="*/ 510391 w 1261746"/>
              <a:gd name="connsiteY144" fmla="*/ 361336 h 659131"/>
              <a:gd name="connsiteX145" fmla="*/ 389908 w 1261746"/>
              <a:gd name="connsiteY145" fmla="*/ 361336 h 659131"/>
              <a:gd name="connsiteX146" fmla="*/ 418369 w 1261746"/>
              <a:gd name="connsiteY146" fmla="*/ 389788 h 659131"/>
              <a:gd name="connsiteX147" fmla="*/ 389908 w 1261746"/>
              <a:gd name="connsiteY147" fmla="*/ 418240 h 659131"/>
              <a:gd name="connsiteX148" fmla="*/ 361447 w 1261746"/>
              <a:gd name="connsiteY148" fmla="*/ 389788 h 659131"/>
              <a:gd name="connsiteX149" fmla="*/ 389908 w 1261746"/>
              <a:gd name="connsiteY149" fmla="*/ 361336 h 659131"/>
              <a:gd name="connsiteX150" fmla="*/ 269426 w 1261746"/>
              <a:gd name="connsiteY150" fmla="*/ 361336 h 659131"/>
              <a:gd name="connsiteX151" fmla="*/ 297887 w 1261746"/>
              <a:gd name="connsiteY151" fmla="*/ 389788 h 659131"/>
              <a:gd name="connsiteX152" fmla="*/ 269426 w 1261746"/>
              <a:gd name="connsiteY152" fmla="*/ 418240 h 659131"/>
              <a:gd name="connsiteX153" fmla="*/ 240965 w 1261746"/>
              <a:gd name="connsiteY153" fmla="*/ 389788 h 659131"/>
              <a:gd name="connsiteX154" fmla="*/ 269426 w 1261746"/>
              <a:gd name="connsiteY154" fmla="*/ 361336 h 659131"/>
              <a:gd name="connsiteX155" fmla="*/ 148943 w 1261746"/>
              <a:gd name="connsiteY155" fmla="*/ 361336 h 659131"/>
              <a:gd name="connsiteX156" fmla="*/ 177404 w 1261746"/>
              <a:gd name="connsiteY156" fmla="*/ 389788 h 659131"/>
              <a:gd name="connsiteX157" fmla="*/ 148943 w 1261746"/>
              <a:gd name="connsiteY157" fmla="*/ 418240 h 659131"/>
              <a:gd name="connsiteX158" fmla="*/ 120482 w 1261746"/>
              <a:gd name="connsiteY158" fmla="*/ 389788 h 659131"/>
              <a:gd name="connsiteX159" fmla="*/ 148943 w 1261746"/>
              <a:gd name="connsiteY159" fmla="*/ 361336 h 659131"/>
              <a:gd name="connsiteX160" fmla="*/ 28461 w 1261746"/>
              <a:gd name="connsiteY160" fmla="*/ 361336 h 659131"/>
              <a:gd name="connsiteX161" fmla="*/ 56922 w 1261746"/>
              <a:gd name="connsiteY161" fmla="*/ 389788 h 659131"/>
              <a:gd name="connsiteX162" fmla="*/ 28461 w 1261746"/>
              <a:gd name="connsiteY162" fmla="*/ 418240 h 659131"/>
              <a:gd name="connsiteX163" fmla="*/ 0 w 1261746"/>
              <a:gd name="connsiteY163" fmla="*/ 389788 h 659131"/>
              <a:gd name="connsiteX164" fmla="*/ 28461 w 1261746"/>
              <a:gd name="connsiteY164" fmla="*/ 361336 h 659131"/>
              <a:gd name="connsiteX165" fmla="*/ 1233285 w 1261746"/>
              <a:gd name="connsiteY165" fmla="*/ 240891 h 659131"/>
              <a:gd name="connsiteX166" fmla="*/ 1261746 w 1261746"/>
              <a:gd name="connsiteY166" fmla="*/ 269343 h 659131"/>
              <a:gd name="connsiteX167" fmla="*/ 1233285 w 1261746"/>
              <a:gd name="connsiteY167" fmla="*/ 297795 h 659131"/>
              <a:gd name="connsiteX168" fmla="*/ 1204824 w 1261746"/>
              <a:gd name="connsiteY168" fmla="*/ 269343 h 659131"/>
              <a:gd name="connsiteX169" fmla="*/ 1233285 w 1261746"/>
              <a:gd name="connsiteY169" fmla="*/ 240891 h 659131"/>
              <a:gd name="connsiteX170" fmla="*/ 1112803 w 1261746"/>
              <a:gd name="connsiteY170" fmla="*/ 240891 h 659131"/>
              <a:gd name="connsiteX171" fmla="*/ 1141264 w 1261746"/>
              <a:gd name="connsiteY171" fmla="*/ 269343 h 659131"/>
              <a:gd name="connsiteX172" fmla="*/ 1112803 w 1261746"/>
              <a:gd name="connsiteY172" fmla="*/ 297795 h 659131"/>
              <a:gd name="connsiteX173" fmla="*/ 1084342 w 1261746"/>
              <a:gd name="connsiteY173" fmla="*/ 269343 h 659131"/>
              <a:gd name="connsiteX174" fmla="*/ 1112803 w 1261746"/>
              <a:gd name="connsiteY174" fmla="*/ 240891 h 659131"/>
              <a:gd name="connsiteX175" fmla="*/ 992320 w 1261746"/>
              <a:gd name="connsiteY175" fmla="*/ 240891 h 659131"/>
              <a:gd name="connsiteX176" fmla="*/ 1020781 w 1261746"/>
              <a:gd name="connsiteY176" fmla="*/ 269343 h 659131"/>
              <a:gd name="connsiteX177" fmla="*/ 992320 w 1261746"/>
              <a:gd name="connsiteY177" fmla="*/ 297795 h 659131"/>
              <a:gd name="connsiteX178" fmla="*/ 963859 w 1261746"/>
              <a:gd name="connsiteY178" fmla="*/ 269343 h 659131"/>
              <a:gd name="connsiteX179" fmla="*/ 992320 w 1261746"/>
              <a:gd name="connsiteY179" fmla="*/ 240891 h 659131"/>
              <a:gd name="connsiteX180" fmla="*/ 871838 w 1261746"/>
              <a:gd name="connsiteY180" fmla="*/ 240891 h 659131"/>
              <a:gd name="connsiteX181" fmla="*/ 900299 w 1261746"/>
              <a:gd name="connsiteY181" fmla="*/ 269343 h 659131"/>
              <a:gd name="connsiteX182" fmla="*/ 871838 w 1261746"/>
              <a:gd name="connsiteY182" fmla="*/ 297795 h 659131"/>
              <a:gd name="connsiteX183" fmla="*/ 843377 w 1261746"/>
              <a:gd name="connsiteY183" fmla="*/ 269343 h 659131"/>
              <a:gd name="connsiteX184" fmla="*/ 871838 w 1261746"/>
              <a:gd name="connsiteY184" fmla="*/ 240891 h 659131"/>
              <a:gd name="connsiteX185" fmla="*/ 751356 w 1261746"/>
              <a:gd name="connsiteY185" fmla="*/ 240891 h 659131"/>
              <a:gd name="connsiteX186" fmla="*/ 779817 w 1261746"/>
              <a:gd name="connsiteY186" fmla="*/ 269343 h 659131"/>
              <a:gd name="connsiteX187" fmla="*/ 751356 w 1261746"/>
              <a:gd name="connsiteY187" fmla="*/ 297795 h 659131"/>
              <a:gd name="connsiteX188" fmla="*/ 722895 w 1261746"/>
              <a:gd name="connsiteY188" fmla="*/ 269343 h 659131"/>
              <a:gd name="connsiteX189" fmla="*/ 751356 w 1261746"/>
              <a:gd name="connsiteY189" fmla="*/ 240891 h 659131"/>
              <a:gd name="connsiteX190" fmla="*/ 630873 w 1261746"/>
              <a:gd name="connsiteY190" fmla="*/ 240891 h 659131"/>
              <a:gd name="connsiteX191" fmla="*/ 659334 w 1261746"/>
              <a:gd name="connsiteY191" fmla="*/ 269343 h 659131"/>
              <a:gd name="connsiteX192" fmla="*/ 630873 w 1261746"/>
              <a:gd name="connsiteY192" fmla="*/ 297795 h 659131"/>
              <a:gd name="connsiteX193" fmla="*/ 602412 w 1261746"/>
              <a:gd name="connsiteY193" fmla="*/ 269343 h 659131"/>
              <a:gd name="connsiteX194" fmla="*/ 630873 w 1261746"/>
              <a:gd name="connsiteY194" fmla="*/ 240891 h 659131"/>
              <a:gd name="connsiteX195" fmla="*/ 510391 w 1261746"/>
              <a:gd name="connsiteY195" fmla="*/ 240891 h 659131"/>
              <a:gd name="connsiteX196" fmla="*/ 538852 w 1261746"/>
              <a:gd name="connsiteY196" fmla="*/ 269343 h 659131"/>
              <a:gd name="connsiteX197" fmla="*/ 510391 w 1261746"/>
              <a:gd name="connsiteY197" fmla="*/ 297795 h 659131"/>
              <a:gd name="connsiteX198" fmla="*/ 481930 w 1261746"/>
              <a:gd name="connsiteY198" fmla="*/ 269343 h 659131"/>
              <a:gd name="connsiteX199" fmla="*/ 510391 w 1261746"/>
              <a:gd name="connsiteY199" fmla="*/ 240891 h 659131"/>
              <a:gd name="connsiteX200" fmla="*/ 389908 w 1261746"/>
              <a:gd name="connsiteY200" fmla="*/ 240891 h 659131"/>
              <a:gd name="connsiteX201" fmla="*/ 418369 w 1261746"/>
              <a:gd name="connsiteY201" fmla="*/ 269343 h 659131"/>
              <a:gd name="connsiteX202" fmla="*/ 389908 w 1261746"/>
              <a:gd name="connsiteY202" fmla="*/ 297795 h 659131"/>
              <a:gd name="connsiteX203" fmla="*/ 361447 w 1261746"/>
              <a:gd name="connsiteY203" fmla="*/ 269343 h 659131"/>
              <a:gd name="connsiteX204" fmla="*/ 389908 w 1261746"/>
              <a:gd name="connsiteY204" fmla="*/ 240891 h 659131"/>
              <a:gd name="connsiteX205" fmla="*/ 269426 w 1261746"/>
              <a:gd name="connsiteY205" fmla="*/ 240891 h 659131"/>
              <a:gd name="connsiteX206" fmla="*/ 297887 w 1261746"/>
              <a:gd name="connsiteY206" fmla="*/ 269343 h 659131"/>
              <a:gd name="connsiteX207" fmla="*/ 269426 w 1261746"/>
              <a:gd name="connsiteY207" fmla="*/ 297795 h 659131"/>
              <a:gd name="connsiteX208" fmla="*/ 240965 w 1261746"/>
              <a:gd name="connsiteY208" fmla="*/ 269343 h 659131"/>
              <a:gd name="connsiteX209" fmla="*/ 269426 w 1261746"/>
              <a:gd name="connsiteY209" fmla="*/ 240891 h 659131"/>
              <a:gd name="connsiteX210" fmla="*/ 148943 w 1261746"/>
              <a:gd name="connsiteY210" fmla="*/ 240891 h 659131"/>
              <a:gd name="connsiteX211" fmla="*/ 177404 w 1261746"/>
              <a:gd name="connsiteY211" fmla="*/ 269343 h 659131"/>
              <a:gd name="connsiteX212" fmla="*/ 148943 w 1261746"/>
              <a:gd name="connsiteY212" fmla="*/ 297795 h 659131"/>
              <a:gd name="connsiteX213" fmla="*/ 120482 w 1261746"/>
              <a:gd name="connsiteY213" fmla="*/ 269343 h 659131"/>
              <a:gd name="connsiteX214" fmla="*/ 148943 w 1261746"/>
              <a:gd name="connsiteY214" fmla="*/ 240891 h 659131"/>
              <a:gd name="connsiteX215" fmla="*/ 28461 w 1261746"/>
              <a:gd name="connsiteY215" fmla="*/ 240891 h 659131"/>
              <a:gd name="connsiteX216" fmla="*/ 56922 w 1261746"/>
              <a:gd name="connsiteY216" fmla="*/ 269343 h 659131"/>
              <a:gd name="connsiteX217" fmla="*/ 28461 w 1261746"/>
              <a:gd name="connsiteY217" fmla="*/ 297795 h 659131"/>
              <a:gd name="connsiteX218" fmla="*/ 0 w 1261746"/>
              <a:gd name="connsiteY218" fmla="*/ 269343 h 659131"/>
              <a:gd name="connsiteX219" fmla="*/ 28461 w 1261746"/>
              <a:gd name="connsiteY219" fmla="*/ 240891 h 659131"/>
              <a:gd name="connsiteX220" fmla="*/ 1233285 w 1261746"/>
              <a:gd name="connsiteY220" fmla="*/ 120445 h 659131"/>
              <a:gd name="connsiteX221" fmla="*/ 1261746 w 1261746"/>
              <a:gd name="connsiteY221" fmla="*/ 148897 h 659131"/>
              <a:gd name="connsiteX222" fmla="*/ 1233285 w 1261746"/>
              <a:gd name="connsiteY222" fmla="*/ 177349 h 659131"/>
              <a:gd name="connsiteX223" fmla="*/ 1204824 w 1261746"/>
              <a:gd name="connsiteY223" fmla="*/ 148897 h 659131"/>
              <a:gd name="connsiteX224" fmla="*/ 1233285 w 1261746"/>
              <a:gd name="connsiteY224" fmla="*/ 120445 h 659131"/>
              <a:gd name="connsiteX225" fmla="*/ 1112803 w 1261746"/>
              <a:gd name="connsiteY225" fmla="*/ 120445 h 659131"/>
              <a:gd name="connsiteX226" fmla="*/ 1141264 w 1261746"/>
              <a:gd name="connsiteY226" fmla="*/ 148897 h 659131"/>
              <a:gd name="connsiteX227" fmla="*/ 1112803 w 1261746"/>
              <a:gd name="connsiteY227" fmla="*/ 177349 h 659131"/>
              <a:gd name="connsiteX228" fmla="*/ 1084342 w 1261746"/>
              <a:gd name="connsiteY228" fmla="*/ 148897 h 659131"/>
              <a:gd name="connsiteX229" fmla="*/ 1112803 w 1261746"/>
              <a:gd name="connsiteY229" fmla="*/ 120445 h 659131"/>
              <a:gd name="connsiteX230" fmla="*/ 992320 w 1261746"/>
              <a:gd name="connsiteY230" fmla="*/ 120445 h 659131"/>
              <a:gd name="connsiteX231" fmla="*/ 1020781 w 1261746"/>
              <a:gd name="connsiteY231" fmla="*/ 148897 h 659131"/>
              <a:gd name="connsiteX232" fmla="*/ 992320 w 1261746"/>
              <a:gd name="connsiteY232" fmla="*/ 177349 h 659131"/>
              <a:gd name="connsiteX233" fmla="*/ 963859 w 1261746"/>
              <a:gd name="connsiteY233" fmla="*/ 148897 h 659131"/>
              <a:gd name="connsiteX234" fmla="*/ 992320 w 1261746"/>
              <a:gd name="connsiteY234" fmla="*/ 120445 h 659131"/>
              <a:gd name="connsiteX235" fmla="*/ 871838 w 1261746"/>
              <a:gd name="connsiteY235" fmla="*/ 120445 h 659131"/>
              <a:gd name="connsiteX236" fmla="*/ 900299 w 1261746"/>
              <a:gd name="connsiteY236" fmla="*/ 148897 h 659131"/>
              <a:gd name="connsiteX237" fmla="*/ 871838 w 1261746"/>
              <a:gd name="connsiteY237" fmla="*/ 177349 h 659131"/>
              <a:gd name="connsiteX238" fmla="*/ 843377 w 1261746"/>
              <a:gd name="connsiteY238" fmla="*/ 148897 h 659131"/>
              <a:gd name="connsiteX239" fmla="*/ 871838 w 1261746"/>
              <a:gd name="connsiteY239" fmla="*/ 120445 h 659131"/>
              <a:gd name="connsiteX240" fmla="*/ 751356 w 1261746"/>
              <a:gd name="connsiteY240" fmla="*/ 120445 h 659131"/>
              <a:gd name="connsiteX241" fmla="*/ 779817 w 1261746"/>
              <a:gd name="connsiteY241" fmla="*/ 148897 h 659131"/>
              <a:gd name="connsiteX242" fmla="*/ 751356 w 1261746"/>
              <a:gd name="connsiteY242" fmla="*/ 177349 h 659131"/>
              <a:gd name="connsiteX243" fmla="*/ 722895 w 1261746"/>
              <a:gd name="connsiteY243" fmla="*/ 148897 h 659131"/>
              <a:gd name="connsiteX244" fmla="*/ 751356 w 1261746"/>
              <a:gd name="connsiteY244" fmla="*/ 120445 h 659131"/>
              <a:gd name="connsiteX245" fmla="*/ 630873 w 1261746"/>
              <a:gd name="connsiteY245" fmla="*/ 120445 h 659131"/>
              <a:gd name="connsiteX246" fmla="*/ 659334 w 1261746"/>
              <a:gd name="connsiteY246" fmla="*/ 148897 h 659131"/>
              <a:gd name="connsiteX247" fmla="*/ 630873 w 1261746"/>
              <a:gd name="connsiteY247" fmla="*/ 177349 h 659131"/>
              <a:gd name="connsiteX248" fmla="*/ 602412 w 1261746"/>
              <a:gd name="connsiteY248" fmla="*/ 148897 h 659131"/>
              <a:gd name="connsiteX249" fmla="*/ 630873 w 1261746"/>
              <a:gd name="connsiteY249" fmla="*/ 120445 h 659131"/>
              <a:gd name="connsiteX250" fmla="*/ 510391 w 1261746"/>
              <a:gd name="connsiteY250" fmla="*/ 120445 h 659131"/>
              <a:gd name="connsiteX251" fmla="*/ 538852 w 1261746"/>
              <a:gd name="connsiteY251" fmla="*/ 148897 h 659131"/>
              <a:gd name="connsiteX252" fmla="*/ 510391 w 1261746"/>
              <a:gd name="connsiteY252" fmla="*/ 177349 h 659131"/>
              <a:gd name="connsiteX253" fmla="*/ 481930 w 1261746"/>
              <a:gd name="connsiteY253" fmla="*/ 148897 h 659131"/>
              <a:gd name="connsiteX254" fmla="*/ 510391 w 1261746"/>
              <a:gd name="connsiteY254" fmla="*/ 120445 h 659131"/>
              <a:gd name="connsiteX255" fmla="*/ 389908 w 1261746"/>
              <a:gd name="connsiteY255" fmla="*/ 120445 h 659131"/>
              <a:gd name="connsiteX256" fmla="*/ 418369 w 1261746"/>
              <a:gd name="connsiteY256" fmla="*/ 148897 h 659131"/>
              <a:gd name="connsiteX257" fmla="*/ 389908 w 1261746"/>
              <a:gd name="connsiteY257" fmla="*/ 177349 h 659131"/>
              <a:gd name="connsiteX258" fmla="*/ 361447 w 1261746"/>
              <a:gd name="connsiteY258" fmla="*/ 148897 h 659131"/>
              <a:gd name="connsiteX259" fmla="*/ 389908 w 1261746"/>
              <a:gd name="connsiteY259" fmla="*/ 120445 h 659131"/>
              <a:gd name="connsiteX260" fmla="*/ 269426 w 1261746"/>
              <a:gd name="connsiteY260" fmla="*/ 120445 h 659131"/>
              <a:gd name="connsiteX261" fmla="*/ 297887 w 1261746"/>
              <a:gd name="connsiteY261" fmla="*/ 148897 h 659131"/>
              <a:gd name="connsiteX262" fmla="*/ 269426 w 1261746"/>
              <a:gd name="connsiteY262" fmla="*/ 177349 h 659131"/>
              <a:gd name="connsiteX263" fmla="*/ 240965 w 1261746"/>
              <a:gd name="connsiteY263" fmla="*/ 148897 h 659131"/>
              <a:gd name="connsiteX264" fmla="*/ 269426 w 1261746"/>
              <a:gd name="connsiteY264" fmla="*/ 120445 h 659131"/>
              <a:gd name="connsiteX265" fmla="*/ 148943 w 1261746"/>
              <a:gd name="connsiteY265" fmla="*/ 120445 h 659131"/>
              <a:gd name="connsiteX266" fmla="*/ 177404 w 1261746"/>
              <a:gd name="connsiteY266" fmla="*/ 148897 h 659131"/>
              <a:gd name="connsiteX267" fmla="*/ 148943 w 1261746"/>
              <a:gd name="connsiteY267" fmla="*/ 177349 h 659131"/>
              <a:gd name="connsiteX268" fmla="*/ 120482 w 1261746"/>
              <a:gd name="connsiteY268" fmla="*/ 148897 h 659131"/>
              <a:gd name="connsiteX269" fmla="*/ 148943 w 1261746"/>
              <a:gd name="connsiteY269" fmla="*/ 120445 h 659131"/>
              <a:gd name="connsiteX270" fmla="*/ 28461 w 1261746"/>
              <a:gd name="connsiteY270" fmla="*/ 120445 h 659131"/>
              <a:gd name="connsiteX271" fmla="*/ 56922 w 1261746"/>
              <a:gd name="connsiteY271" fmla="*/ 148897 h 659131"/>
              <a:gd name="connsiteX272" fmla="*/ 28461 w 1261746"/>
              <a:gd name="connsiteY272" fmla="*/ 177349 h 659131"/>
              <a:gd name="connsiteX273" fmla="*/ 0 w 1261746"/>
              <a:gd name="connsiteY273" fmla="*/ 148897 h 659131"/>
              <a:gd name="connsiteX274" fmla="*/ 28461 w 1261746"/>
              <a:gd name="connsiteY274" fmla="*/ 120445 h 659131"/>
              <a:gd name="connsiteX275" fmla="*/ 1233285 w 1261746"/>
              <a:gd name="connsiteY275" fmla="*/ 0 h 659131"/>
              <a:gd name="connsiteX276" fmla="*/ 1261746 w 1261746"/>
              <a:gd name="connsiteY276" fmla="*/ 28452 h 659131"/>
              <a:gd name="connsiteX277" fmla="*/ 1233285 w 1261746"/>
              <a:gd name="connsiteY277" fmla="*/ 56904 h 659131"/>
              <a:gd name="connsiteX278" fmla="*/ 1204824 w 1261746"/>
              <a:gd name="connsiteY278" fmla="*/ 28452 h 659131"/>
              <a:gd name="connsiteX279" fmla="*/ 1233285 w 1261746"/>
              <a:gd name="connsiteY279" fmla="*/ 0 h 659131"/>
              <a:gd name="connsiteX280" fmla="*/ 1112803 w 1261746"/>
              <a:gd name="connsiteY280" fmla="*/ 0 h 659131"/>
              <a:gd name="connsiteX281" fmla="*/ 1141264 w 1261746"/>
              <a:gd name="connsiteY281" fmla="*/ 28452 h 659131"/>
              <a:gd name="connsiteX282" fmla="*/ 1112803 w 1261746"/>
              <a:gd name="connsiteY282" fmla="*/ 56904 h 659131"/>
              <a:gd name="connsiteX283" fmla="*/ 1084342 w 1261746"/>
              <a:gd name="connsiteY283" fmla="*/ 28452 h 659131"/>
              <a:gd name="connsiteX284" fmla="*/ 1112803 w 1261746"/>
              <a:gd name="connsiteY284" fmla="*/ 0 h 659131"/>
              <a:gd name="connsiteX285" fmla="*/ 992320 w 1261746"/>
              <a:gd name="connsiteY285" fmla="*/ 0 h 659131"/>
              <a:gd name="connsiteX286" fmla="*/ 1020781 w 1261746"/>
              <a:gd name="connsiteY286" fmla="*/ 28452 h 659131"/>
              <a:gd name="connsiteX287" fmla="*/ 992320 w 1261746"/>
              <a:gd name="connsiteY287" fmla="*/ 56904 h 659131"/>
              <a:gd name="connsiteX288" fmla="*/ 963859 w 1261746"/>
              <a:gd name="connsiteY288" fmla="*/ 28452 h 659131"/>
              <a:gd name="connsiteX289" fmla="*/ 992320 w 1261746"/>
              <a:gd name="connsiteY289" fmla="*/ 0 h 659131"/>
              <a:gd name="connsiteX290" fmla="*/ 871838 w 1261746"/>
              <a:gd name="connsiteY290" fmla="*/ 0 h 659131"/>
              <a:gd name="connsiteX291" fmla="*/ 900299 w 1261746"/>
              <a:gd name="connsiteY291" fmla="*/ 28452 h 659131"/>
              <a:gd name="connsiteX292" fmla="*/ 871838 w 1261746"/>
              <a:gd name="connsiteY292" fmla="*/ 56904 h 659131"/>
              <a:gd name="connsiteX293" fmla="*/ 843377 w 1261746"/>
              <a:gd name="connsiteY293" fmla="*/ 28452 h 659131"/>
              <a:gd name="connsiteX294" fmla="*/ 871838 w 1261746"/>
              <a:gd name="connsiteY294" fmla="*/ 0 h 659131"/>
              <a:gd name="connsiteX295" fmla="*/ 751356 w 1261746"/>
              <a:gd name="connsiteY295" fmla="*/ 0 h 659131"/>
              <a:gd name="connsiteX296" fmla="*/ 779817 w 1261746"/>
              <a:gd name="connsiteY296" fmla="*/ 28452 h 659131"/>
              <a:gd name="connsiteX297" fmla="*/ 751356 w 1261746"/>
              <a:gd name="connsiteY297" fmla="*/ 56904 h 659131"/>
              <a:gd name="connsiteX298" fmla="*/ 722895 w 1261746"/>
              <a:gd name="connsiteY298" fmla="*/ 28452 h 659131"/>
              <a:gd name="connsiteX299" fmla="*/ 751356 w 1261746"/>
              <a:gd name="connsiteY299" fmla="*/ 0 h 659131"/>
              <a:gd name="connsiteX300" fmla="*/ 630873 w 1261746"/>
              <a:gd name="connsiteY300" fmla="*/ 0 h 659131"/>
              <a:gd name="connsiteX301" fmla="*/ 659334 w 1261746"/>
              <a:gd name="connsiteY301" fmla="*/ 28452 h 659131"/>
              <a:gd name="connsiteX302" fmla="*/ 630873 w 1261746"/>
              <a:gd name="connsiteY302" fmla="*/ 56904 h 659131"/>
              <a:gd name="connsiteX303" fmla="*/ 602412 w 1261746"/>
              <a:gd name="connsiteY303" fmla="*/ 28452 h 659131"/>
              <a:gd name="connsiteX304" fmla="*/ 630873 w 1261746"/>
              <a:gd name="connsiteY304" fmla="*/ 0 h 659131"/>
              <a:gd name="connsiteX305" fmla="*/ 510391 w 1261746"/>
              <a:gd name="connsiteY305" fmla="*/ 0 h 659131"/>
              <a:gd name="connsiteX306" fmla="*/ 538852 w 1261746"/>
              <a:gd name="connsiteY306" fmla="*/ 28452 h 659131"/>
              <a:gd name="connsiteX307" fmla="*/ 510391 w 1261746"/>
              <a:gd name="connsiteY307" fmla="*/ 56904 h 659131"/>
              <a:gd name="connsiteX308" fmla="*/ 481930 w 1261746"/>
              <a:gd name="connsiteY308" fmla="*/ 28452 h 659131"/>
              <a:gd name="connsiteX309" fmla="*/ 510391 w 1261746"/>
              <a:gd name="connsiteY309" fmla="*/ 0 h 659131"/>
              <a:gd name="connsiteX310" fmla="*/ 389908 w 1261746"/>
              <a:gd name="connsiteY310" fmla="*/ 0 h 659131"/>
              <a:gd name="connsiteX311" fmla="*/ 418369 w 1261746"/>
              <a:gd name="connsiteY311" fmla="*/ 28452 h 659131"/>
              <a:gd name="connsiteX312" fmla="*/ 389908 w 1261746"/>
              <a:gd name="connsiteY312" fmla="*/ 56904 h 659131"/>
              <a:gd name="connsiteX313" fmla="*/ 361447 w 1261746"/>
              <a:gd name="connsiteY313" fmla="*/ 28452 h 659131"/>
              <a:gd name="connsiteX314" fmla="*/ 389908 w 1261746"/>
              <a:gd name="connsiteY314" fmla="*/ 0 h 659131"/>
              <a:gd name="connsiteX315" fmla="*/ 269426 w 1261746"/>
              <a:gd name="connsiteY315" fmla="*/ 0 h 659131"/>
              <a:gd name="connsiteX316" fmla="*/ 297887 w 1261746"/>
              <a:gd name="connsiteY316" fmla="*/ 28452 h 659131"/>
              <a:gd name="connsiteX317" fmla="*/ 269426 w 1261746"/>
              <a:gd name="connsiteY317" fmla="*/ 56904 h 659131"/>
              <a:gd name="connsiteX318" fmla="*/ 240965 w 1261746"/>
              <a:gd name="connsiteY318" fmla="*/ 28452 h 659131"/>
              <a:gd name="connsiteX319" fmla="*/ 269426 w 1261746"/>
              <a:gd name="connsiteY319" fmla="*/ 0 h 659131"/>
              <a:gd name="connsiteX320" fmla="*/ 148943 w 1261746"/>
              <a:gd name="connsiteY320" fmla="*/ 0 h 659131"/>
              <a:gd name="connsiteX321" fmla="*/ 177404 w 1261746"/>
              <a:gd name="connsiteY321" fmla="*/ 28452 h 659131"/>
              <a:gd name="connsiteX322" fmla="*/ 148943 w 1261746"/>
              <a:gd name="connsiteY322" fmla="*/ 56904 h 659131"/>
              <a:gd name="connsiteX323" fmla="*/ 120482 w 1261746"/>
              <a:gd name="connsiteY323" fmla="*/ 28452 h 659131"/>
              <a:gd name="connsiteX324" fmla="*/ 148943 w 1261746"/>
              <a:gd name="connsiteY324" fmla="*/ 0 h 659131"/>
              <a:gd name="connsiteX325" fmla="*/ 28461 w 1261746"/>
              <a:gd name="connsiteY325" fmla="*/ 0 h 659131"/>
              <a:gd name="connsiteX326" fmla="*/ 56922 w 1261746"/>
              <a:gd name="connsiteY326" fmla="*/ 28452 h 659131"/>
              <a:gd name="connsiteX327" fmla="*/ 28461 w 1261746"/>
              <a:gd name="connsiteY327" fmla="*/ 56904 h 659131"/>
              <a:gd name="connsiteX328" fmla="*/ 0 w 1261746"/>
              <a:gd name="connsiteY328" fmla="*/ 28452 h 659131"/>
              <a:gd name="connsiteX329" fmla="*/ 28461 w 1261746"/>
              <a:gd name="connsiteY329" fmla="*/ 0 h 65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</a:cxnLst>
            <a:rect l="l" t="t" r="r" b="b"/>
            <a:pathLst>
              <a:path w="1261746" h="659131">
                <a:moveTo>
                  <a:pt x="1233285" y="602227"/>
                </a:moveTo>
                <a:cubicBezTo>
                  <a:pt x="1249004" y="602227"/>
                  <a:pt x="1261746" y="614965"/>
                  <a:pt x="1261746" y="630679"/>
                </a:cubicBezTo>
                <a:cubicBezTo>
                  <a:pt x="1261746" y="646393"/>
                  <a:pt x="1249004" y="659131"/>
                  <a:pt x="1233285" y="659131"/>
                </a:cubicBezTo>
                <a:cubicBezTo>
                  <a:pt x="1217566" y="659131"/>
                  <a:pt x="1204824" y="646393"/>
                  <a:pt x="1204824" y="630679"/>
                </a:cubicBezTo>
                <a:cubicBezTo>
                  <a:pt x="1204824" y="614965"/>
                  <a:pt x="1217566" y="602227"/>
                  <a:pt x="1233285" y="602227"/>
                </a:cubicBezTo>
                <a:close/>
                <a:moveTo>
                  <a:pt x="1112803" y="602227"/>
                </a:moveTo>
                <a:cubicBezTo>
                  <a:pt x="1128522" y="602227"/>
                  <a:pt x="1141264" y="614965"/>
                  <a:pt x="1141264" y="630679"/>
                </a:cubicBezTo>
                <a:cubicBezTo>
                  <a:pt x="1141264" y="646393"/>
                  <a:pt x="1128522" y="659131"/>
                  <a:pt x="1112803" y="659131"/>
                </a:cubicBezTo>
                <a:cubicBezTo>
                  <a:pt x="1097084" y="659131"/>
                  <a:pt x="1084342" y="646393"/>
                  <a:pt x="1084342" y="630679"/>
                </a:cubicBezTo>
                <a:cubicBezTo>
                  <a:pt x="1084342" y="614965"/>
                  <a:pt x="1097084" y="602227"/>
                  <a:pt x="1112803" y="602227"/>
                </a:cubicBezTo>
                <a:close/>
                <a:moveTo>
                  <a:pt x="992320" y="602227"/>
                </a:moveTo>
                <a:cubicBezTo>
                  <a:pt x="1008039" y="602227"/>
                  <a:pt x="1020781" y="614965"/>
                  <a:pt x="1020781" y="630679"/>
                </a:cubicBezTo>
                <a:cubicBezTo>
                  <a:pt x="1020781" y="646393"/>
                  <a:pt x="1008039" y="659131"/>
                  <a:pt x="992320" y="659131"/>
                </a:cubicBezTo>
                <a:cubicBezTo>
                  <a:pt x="976601" y="659131"/>
                  <a:pt x="963859" y="646393"/>
                  <a:pt x="963859" y="630679"/>
                </a:cubicBezTo>
                <a:cubicBezTo>
                  <a:pt x="963859" y="614965"/>
                  <a:pt x="976601" y="602227"/>
                  <a:pt x="992320" y="602227"/>
                </a:cubicBezTo>
                <a:close/>
                <a:moveTo>
                  <a:pt x="871838" y="602227"/>
                </a:moveTo>
                <a:cubicBezTo>
                  <a:pt x="887557" y="602227"/>
                  <a:pt x="900299" y="614965"/>
                  <a:pt x="900299" y="630679"/>
                </a:cubicBezTo>
                <a:cubicBezTo>
                  <a:pt x="900299" y="646393"/>
                  <a:pt x="887557" y="659131"/>
                  <a:pt x="871838" y="659131"/>
                </a:cubicBezTo>
                <a:cubicBezTo>
                  <a:pt x="856119" y="659131"/>
                  <a:pt x="843377" y="646393"/>
                  <a:pt x="843377" y="630679"/>
                </a:cubicBezTo>
                <a:cubicBezTo>
                  <a:pt x="843377" y="614965"/>
                  <a:pt x="856119" y="602227"/>
                  <a:pt x="871838" y="602227"/>
                </a:cubicBezTo>
                <a:close/>
                <a:moveTo>
                  <a:pt x="751356" y="602227"/>
                </a:moveTo>
                <a:cubicBezTo>
                  <a:pt x="767075" y="602227"/>
                  <a:pt x="779817" y="614965"/>
                  <a:pt x="779817" y="630679"/>
                </a:cubicBezTo>
                <a:cubicBezTo>
                  <a:pt x="779817" y="646393"/>
                  <a:pt x="767075" y="659131"/>
                  <a:pt x="751356" y="659131"/>
                </a:cubicBezTo>
                <a:cubicBezTo>
                  <a:pt x="735637" y="659131"/>
                  <a:pt x="722895" y="646393"/>
                  <a:pt x="722895" y="630679"/>
                </a:cubicBezTo>
                <a:cubicBezTo>
                  <a:pt x="722895" y="614965"/>
                  <a:pt x="735637" y="602227"/>
                  <a:pt x="751356" y="602227"/>
                </a:cubicBezTo>
                <a:close/>
                <a:moveTo>
                  <a:pt x="630873" y="602227"/>
                </a:moveTo>
                <a:cubicBezTo>
                  <a:pt x="646592" y="602227"/>
                  <a:pt x="659334" y="614965"/>
                  <a:pt x="659334" y="630679"/>
                </a:cubicBezTo>
                <a:cubicBezTo>
                  <a:pt x="659334" y="646393"/>
                  <a:pt x="646592" y="659131"/>
                  <a:pt x="630873" y="659131"/>
                </a:cubicBezTo>
                <a:cubicBezTo>
                  <a:pt x="615154" y="659131"/>
                  <a:pt x="602412" y="646393"/>
                  <a:pt x="602412" y="630679"/>
                </a:cubicBezTo>
                <a:cubicBezTo>
                  <a:pt x="602412" y="614965"/>
                  <a:pt x="615154" y="602227"/>
                  <a:pt x="630873" y="602227"/>
                </a:cubicBezTo>
                <a:close/>
                <a:moveTo>
                  <a:pt x="510391" y="602227"/>
                </a:moveTo>
                <a:cubicBezTo>
                  <a:pt x="526110" y="602227"/>
                  <a:pt x="538852" y="614965"/>
                  <a:pt x="538852" y="630679"/>
                </a:cubicBezTo>
                <a:cubicBezTo>
                  <a:pt x="538852" y="646393"/>
                  <a:pt x="526110" y="659131"/>
                  <a:pt x="510391" y="659131"/>
                </a:cubicBezTo>
                <a:cubicBezTo>
                  <a:pt x="494672" y="659131"/>
                  <a:pt x="481930" y="646393"/>
                  <a:pt x="481930" y="630679"/>
                </a:cubicBezTo>
                <a:cubicBezTo>
                  <a:pt x="481930" y="614965"/>
                  <a:pt x="494672" y="602227"/>
                  <a:pt x="510391" y="602227"/>
                </a:cubicBezTo>
                <a:close/>
                <a:moveTo>
                  <a:pt x="389908" y="602227"/>
                </a:moveTo>
                <a:cubicBezTo>
                  <a:pt x="405627" y="602227"/>
                  <a:pt x="418369" y="614965"/>
                  <a:pt x="418369" y="630679"/>
                </a:cubicBezTo>
                <a:cubicBezTo>
                  <a:pt x="418369" y="646393"/>
                  <a:pt x="405627" y="659131"/>
                  <a:pt x="389908" y="659131"/>
                </a:cubicBezTo>
                <a:cubicBezTo>
                  <a:pt x="374189" y="659131"/>
                  <a:pt x="361447" y="646393"/>
                  <a:pt x="361447" y="630679"/>
                </a:cubicBezTo>
                <a:cubicBezTo>
                  <a:pt x="361447" y="614965"/>
                  <a:pt x="374189" y="602227"/>
                  <a:pt x="389908" y="602227"/>
                </a:cubicBezTo>
                <a:close/>
                <a:moveTo>
                  <a:pt x="269426" y="602227"/>
                </a:moveTo>
                <a:cubicBezTo>
                  <a:pt x="285145" y="602227"/>
                  <a:pt x="297887" y="614965"/>
                  <a:pt x="297887" y="630679"/>
                </a:cubicBezTo>
                <a:cubicBezTo>
                  <a:pt x="297887" y="646393"/>
                  <a:pt x="285145" y="659131"/>
                  <a:pt x="269426" y="659131"/>
                </a:cubicBezTo>
                <a:cubicBezTo>
                  <a:pt x="253707" y="659131"/>
                  <a:pt x="240965" y="646393"/>
                  <a:pt x="240965" y="630679"/>
                </a:cubicBezTo>
                <a:cubicBezTo>
                  <a:pt x="240965" y="614965"/>
                  <a:pt x="253707" y="602227"/>
                  <a:pt x="269426" y="602227"/>
                </a:cubicBezTo>
                <a:close/>
                <a:moveTo>
                  <a:pt x="148943" y="602227"/>
                </a:moveTo>
                <a:cubicBezTo>
                  <a:pt x="164662" y="602227"/>
                  <a:pt x="177404" y="614965"/>
                  <a:pt x="177404" y="630679"/>
                </a:cubicBezTo>
                <a:cubicBezTo>
                  <a:pt x="177404" y="646393"/>
                  <a:pt x="164662" y="659131"/>
                  <a:pt x="148943" y="659131"/>
                </a:cubicBezTo>
                <a:cubicBezTo>
                  <a:pt x="133224" y="659131"/>
                  <a:pt x="120482" y="646393"/>
                  <a:pt x="120482" y="630679"/>
                </a:cubicBezTo>
                <a:cubicBezTo>
                  <a:pt x="120482" y="614965"/>
                  <a:pt x="133224" y="602227"/>
                  <a:pt x="148943" y="602227"/>
                </a:cubicBezTo>
                <a:close/>
                <a:moveTo>
                  <a:pt x="28461" y="602227"/>
                </a:moveTo>
                <a:cubicBezTo>
                  <a:pt x="44180" y="602227"/>
                  <a:pt x="56922" y="614965"/>
                  <a:pt x="56922" y="630679"/>
                </a:cubicBezTo>
                <a:cubicBezTo>
                  <a:pt x="56922" y="646393"/>
                  <a:pt x="44180" y="659131"/>
                  <a:pt x="28461" y="659131"/>
                </a:cubicBezTo>
                <a:cubicBezTo>
                  <a:pt x="12742" y="659131"/>
                  <a:pt x="0" y="646393"/>
                  <a:pt x="0" y="630679"/>
                </a:cubicBezTo>
                <a:cubicBezTo>
                  <a:pt x="0" y="614965"/>
                  <a:pt x="12742" y="602227"/>
                  <a:pt x="28461" y="602227"/>
                </a:cubicBezTo>
                <a:close/>
                <a:moveTo>
                  <a:pt x="1233285" y="481781"/>
                </a:moveTo>
                <a:cubicBezTo>
                  <a:pt x="1249004" y="481781"/>
                  <a:pt x="1261746" y="494519"/>
                  <a:pt x="1261746" y="510233"/>
                </a:cubicBezTo>
                <a:cubicBezTo>
                  <a:pt x="1261746" y="525947"/>
                  <a:pt x="1249004" y="538685"/>
                  <a:pt x="1233285" y="538685"/>
                </a:cubicBezTo>
                <a:cubicBezTo>
                  <a:pt x="1217566" y="538685"/>
                  <a:pt x="1204824" y="525947"/>
                  <a:pt x="1204824" y="510233"/>
                </a:cubicBezTo>
                <a:cubicBezTo>
                  <a:pt x="1204824" y="494519"/>
                  <a:pt x="1217566" y="481781"/>
                  <a:pt x="1233285" y="481781"/>
                </a:cubicBezTo>
                <a:close/>
                <a:moveTo>
                  <a:pt x="1112803" y="481781"/>
                </a:moveTo>
                <a:cubicBezTo>
                  <a:pt x="1128522" y="481781"/>
                  <a:pt x="1141264" y="494519"/>
                  <a:pt x="1141264" y="510233"/>
                </a:cubicBezTo>
                <a:cubicBezTo>
                  <a:pt x="1141264" y="525947"/>
                  <a:pt x="1128522" y="538685"/>
                  <a:pt x="1112803" y="538685"/>
                </a:cubicBezTo>
                <a:cubicBezTo>
                  <a:pt x="1097084" y="538685"/>
                  <a:pt x="1084342" y="525947"/>
                  <a:pt x="1084342" y="510233"/>
                </a:cubicBezTo>
                <a:cubicBezTo>
                  <a:pt x="1084342" y="494519"/>
                  <a:pt x="1097084" y="481781"/>
                  <a:pt x="1112803" y="481781"/>
                </a:cubicBezTo>
                <a:close/>
                <a:moveTo>
                  <a:pt x="992320" y="481781"/>
                </a:moveTo>
                <a:cubicBezTo>
                  <a:pt x="1008039" y="481781"/>
                  <a:pt x="1020781" y="494519"/>
                  <a:pt x="1020781" y="510233"/>
                </a:cubicBezTo>
                <a:cubicBezTo>
                  <a:pt x="1020781" y="525947"/>
                  <a:pt x="1008039" y="538685"/>
                  <a:pt x="992320" y="538685"/>
                </a:cubicBezTo>
                <a:cubicBezTo>
                  <a:pt x="976601" y="538685"/>
                  <a:pt x="963859" y="525947"/>
                  <a:pt x="963859" y="510233"/>
                </a:cubicBezTo>
                <a:cubicBezTo>
                  <a:pt x="963859" y="494519"/>
                  <a:pt x="976601" y="481781"/>
                  <a:pt x="992320" y="481781"/>
                </a:cubicBezTo>
                <a:close/>
                <a:moveTo>
                  <a:pt x="871838" y="481781"/>
                </a:moveTo>
                <a:cubicBezTo>
                  <a:pt x="887557" y="481781"/>
                  <a:pt x="900299" y="494519"/>
                  <a:pt x="900299" y="510233"/>
                </a:cubicBezTo>
                <a:cubicBezTo>
                  <a:pt x="900299" y="525947"/>
                  <a:pt x="887557" y="538685"/>
                  <a:pt x="871838" y="538685"/>
                </a:cubicBezTo>
                <a:cubicBezTo>
                  <a:pt x="856119" y="538685"/>
                  <a:pt x="843377" y="525947"/>
                  <a:pt x="843377" y="510233"/>
                </a:cubicBezTo>
                <a:cubicBezTo>
                  <a:pt x="843377" y="494519"/>
                  <a:pt x="856119" y="481781"/>
                  <a:pt x="871838" y="481781"/>
                </a:cubicBezTo>
                <a:close/>
                <a:moveTo>
                  <a:pt x="751356" y="481781"/>
                </a:moveTo>
                <a:cubicBezTo>
                  <a:pt x="767075" y="481781"/>
                  <a:pt x="779817" y="494519"/>
                  <a:pt x="779817" y="510233"/>
                </a:cubicBezTo>
                <a:cubicBezTo>
                  <a:pt x="779817" y="525947"/>
                  <a:pt x="767075" y="538685"/>
                  <a:pt x="751356" y="538685"/>
                </a:cubicBezTo>
                <a:cubicBezTo>
                  <a:pt x="735637" y="538685"/>
                  <a:pt x="722895" y="525947"/>
                  <a:pt x="722895" y="510233"/>
                </a:cubicBezTo>
                <a:cubicBezTo>
                  <a:pt x="722895" y="494519"/>
                  <a:pt x="735637" y="481781"/>
                  <a:pt x="751356" y="481781"/>
                </a:cubicBezTo>
                <a:close/>
                <a:moveTo>
                  <a:pt x="630873" y="481781"/>
                </a:moveTo>
                <a:cubicBezTo>
                  <a:pt x="646592" y="481781"/>
                  <a:pt x="659334" y="494519"/>
                  <a:pt x="659334" y="510233"/>
                </a:cubicBezTo>
                <a:cubicBezTo>
                  <a:pt x="659334" y="525947"/>
                  <a:pt x="646592" y="538685"/>
                  <a:pt x="630873" y="538685"/>
                </a:cubicBezTo>
                <a:cubicBezTo>
                  <a:pt x="615154" y="538685"/>
                  <a:pt x="602412" y="525947"/>
                  <a:pt x="602412" y="510233"/>
                </a:cubicBezTo>
                <a:cubicBezTo>
                  <a:pt x="602412" y="494519"/>
                  <a:pt x="615154" y="481781"/>
                  <a:pt x="630873" y="481781"/>
                </a:cubicBezTo>
                <a:close/>
                <a:moveTo>
                  <a:pt x="510391" y="481781"/>
                </a:moveTo>
                <a:cubicBezTo>
                  <a:pt x="526110" y="481781"/>
                  <a:pt x="538852" y="494519"/>
                  <a:pt x="538852" y="510233"/>
                </a:cubicBezTo>
                <a:cubicBezTo>
                  <a:pt x="538852" y="525947"/>
                  <a:pt x="526110" y="538685"/>
                  <a:pt x="510391" y="538685"/>
                </a:cubicBezTo>
                <a:cubicBezTo>
                  <a:pt x="494672" y="538685"/>
                  <a:pt x="481930" y="525947"/>
                  <a:pt x="481930" y="510233"/>
                </a:cubicBezTo>
                <a:cubicBezTo>
                  <a:pt x="481930" y="494519"/>
                  <a:pt x="494672" y="481781"/>
                  <a:pt x="510391" y="481781"/>
                </a:cubicBezTo>
                <a:close/>
                <a:moveTo>
                  <a:pt x="389908" y="481781"/>
                </a:moveTo>
                <a:cubicBezTo>
                  <a:pt x="405627" y="481781"/>
                  <a:pt x="418369" y="494519"/>
                  <a:pt x="418369" y="510233"/>
                </a:cubicBezTo>
                <a:cubicBezTo>
                  <a:pt x="418369" y="525947"/>
                  <a:pt x="405627" y="538685"/>
                  <a:pt x="389908" y="538685"/>
                </a:cubicBezTo>
                <a:cubicBezTo>
                  <a:pt x="374189" y="538685"/>
                  <a:pt x="361447" y="525947"/>
                  <a:pt x="361447" y="510233"/>
                </a:cubicBezTo>
                <a:cubicBezTo>
                  <a:pt x="361447" y="494519"/>
                  <a:pt x="374189" y="481781"/>
                  <a:pt x="389908" y="481781"/>
                </a:cubicBezTo>
                <a:close/>
                <a:moveTo>
                  <a:pt x="269426" y="481781"/>
                </a:moveTo>
                <a:cubicBezTo>
                  <a:pt x="285145" y="481781"/>
                  <a:pt x="297887" y="494519"/>
                  <a:pt x="297887" y="510233"/>
                </a:cubicBezTo>
                <a:cubicBezTo>
                  <a:pt x="297887" y="525947"/>
                  <a:pt x="285145" y="538685"/>
                  <a:pt x="269426" y="538685"/>
                </a:cubicBezTo>
                <a:cubicBezTo>
                  <a:pt x="253707" y="538685"/>
                  <a:pt x="240965" y="525947"/>
                  <a:pt x="240965" y="510233"/>
                </a:cubicBezTo>
                <a:cubicBezTo>
                  <a:pt x="240965" y="494519"/>
                  <a:pt x="253707" y="481781"/>
                  <a:pt x="269426" y="481781"/>
                </a:cubicBezTo>
                <a:close/>
                <a:moveTo>
                  <a:pt x="148943" y="481781"/>
                </a:moveTo>
                <a:cubicBezTo>
                  <a:pt x="164662" y="481781"/>
                  <a:pt x="177404" y="494519"/>
                  <a:pt x="177404" y="510233"/>
                </a:cubicBezTo>
                <a:cubicBezTo>
                  <a:pt x="177404" y="525947"/>
                  <a:pt x="164662" y="538685"/>
                  <a:pt x="148943" y="538685"/>
                </a:cubicBezTo>
                <a:cubicBezTo>
                  <a:pt x="133224" y="538685"/>
                  <a:pt x="120482" y="525947"/>
                  <a:pt x="120482" y="510233"/>
                </a:cubicBezTo>
                <a:cubicBezTo>
                  <a:pt x="120482" y="494519"/>
                  <a:pt x="133224" y="481781"/>
                  <a:pt x="148943" y="481781"/>
                </a:cubicBezTo>
                <a:close/>
                <a:moveTo>
                  <a:pt x="28461" y="481781"/>
                </a:moveTo>
                <a:cubicBezTo>
                  <a:pt x="44180" y="481781"/>
                  <a:pt x="56922" y="494519"/>
                  <a:pt x="56922" y="510233"/>
                </a:cubicBezTo>
                <a:cubicBezTo>
                  <a:pt x="56922" y="525947"/>
                  <a:pt x="44180" y="538685"/>
                  <a:pt x="28461" y="538685"/>
                </a:cubicBezTo>
                <a:cubicBezTo>
                  <a:pt x="12742" y="538685"/>
                  <a:pt x="0" y="525947"/>
                  <a:pt x="0" y="510233"/>
                </a:cubicBezTo>
                <a:cubicBezTo>
                  <a:pt x="0" y="494519"/>
                  <a:pt x="12742" y="481781"/>
                  <a:pt x="28461" y="481781"/>
                </a:cubicBezTo>
                <a:close/>
                <a:moveTo>
                  <a:pt x="1233285" y="361336"/>
                </a:moveTo>
                <a:cubicBezTo>
                  <a:pt x="1249004" y="361336"/>
                  <a:pt x="1261746" y="374074"/>
                  <a:pt x="1261746" y="389788"/>
                </a:cubicBezTo>
                <a:cubicBezTo>
                  <a:pt x="1261746" y="405502"/>
                  <a:pt x="1249004" y="418240"/>
                  <a:pt x="1233285" y="418240"/>
                </a:cubicBezTo>
                <a:cubicBezTo>
                  <a:pt x="1217566" y="418240"/>
                  <a:pt x="1204824" y="405502"/>
                  <a:pt x="1204824" y="389788"/>
                </a:cubicBezTo>
                <a:cubicBezTo>
                  <a:pt x="1204824" y="374074"/>
                  <a:pt x="1217566" y="361336"/>
                  <a:pt x="1233285" y="361336"/>
                </a:cubicBezTo>
                <a:close/>
                <a:moveTo>
                  <a:pt x="1112803" y="361336"/>
                </a:moveTo>
                <a:cubicBezTo>
                  <a:pt x="1128522" y="361336"/>
                  <a:pt x="1141264" y="374074"/>
                  <a:pt x="1141264" y="389788"/>
                </a:cubicBezTo>
                <a:cubicBezTo>
                  <a:pt x="1141264" y="405502"/>
                  <a:pt x="1128522" y="418240"/>
                  <a:pt x="1112803" y="418240"/>
                </a:cubicBezTo>
                <a:cubicBezTo>
                  <a:pt x="1097084" y="418240"/>
                  <a:pt x="1084342" y="405502"/>
                  <a:pt x="1084342" y="389788"/>
                </a:cubicBezTo>
                <a:cubicBezTo>
                  <a:pt x="1084342" y="374074"/>
                  <a:pt x="1097084" y="361336"/>
                  <a:pt x="1112803" y="361336"/>
                </a:cubicBezTo>
                <a:close/>
                <a:moveTo>
                  <a:pt x="992320" y="361336"/>
                </a:moveTo>
                <a:cubicBezTo>
                  <a:pt x="1008039" y="361336"/>
                  <a:pt x="1020781" y="374074"/>
                  <a:pt x="1020781" y="389788"/>
                </a:cubicBezTo>
                <a:cubicBezTo>
                  <a:pt x="1020781" y="405502"/>
                  <a:pt x="1008039" y="418240"/>
                  <a:pt x="992320" y="418240"/>
                </a:cubicBezTo>
                <a:cubicBezTo>
                  <a:pt x="976601" y="418240"/>
                  <a:pt x="963859" y="405502"/>
                  <a:pt x="963859" y="389788"/>
                </a:cubicBezTo>
                <a:cubicBezTo>
                  <a:pt x="963859" y="374074"/>
                  <a:pt x="976601" y="361336"/>
                  <a:pt x="992320" y="361336"/>
                </a:cubicBezTo>
                <a:close/>
                <a:moveTo>
                  <a:pt x="871838" y="361336"/>
                </a:moveTo>
                <a:cubicBezTo>
                  <a:pt x="887557" y="361336"/>
                  <a:pt x="900299" y="374074"/>
                  <a:pt x="900299" y="389788"/>
                </a:cubicBezTo>
                <a:cubicBezTo>
                  <a:pt x="900299" y="405502"/>
                  <a:pt x="887557" y="418240"/>
                  <a:pt x="871838" y="418240"/>
                </a:cubicBezTo>
                <a:cubicBezTo>
                  <a:pt x="856119" y="418240"/>
                  <a:pt x="843377" y="405502"/>
                  <a:pt x="843377" y="389788"/>
                </a:cubicBezTo>
                <a:cubicBezTo>
                  <a:pt x="843377" y="374074"/>
                  <a:pt x="856119" y="361336"/>
                  <a:pt x="871838" y="361336"/>
                </a:cubicBezTo>
                <a:close/>
                <a:moveTo>
                  <a:pt x="751356" y="361336"/>
                </a:moveTo>
                <a:cubicBezTo>
                  <a:pt x="767075" y="361336"/>
                  <a:pt x="779817" y="374074"/>
                  <a:pt x="779817" y="389788"/>
                </a:cubicBezTo>
                <a:cubicBezTo>
                  <a:pt x="779817" y="405502"/>
                  <a:pt x="767075" y="418240"/>
                  <a:pt x="751356" y="418240"/>
                </a:cubicBezTo>
                <a:cubicBezTo>
                  <a:pt x="735637" y="418240"/>
                  <a:pt x="722895" y="405502"/>
                  <a:pt x="722895" y="389788"/>
                </a:cubicBezTo>
                <a:cubicBezTo>
                  <a:pt x="722895" y="374074"/>
                  <a:pt x="735637" y="361336"/>
                  <a:pt x="751356" y="361336"/>
                </a:cubicBezTo>
                <a:close/>
                <a:moveTo>
                  <a:pt x="630873" y="361336"/>
                </a:moveTo>
                <a:cubicBezTo>
                  <a:pt x="646592" y="361336"/>
                  <a:pt x="659334" y="374074"/>
                  <a:pt x="659334" y="389788"/>
                </a:cubicBezTo>
                <a:cubicBezTo>
                  <a:pt x="659334" y="405502"/>
                  <a:pt x="646592" y="418240"/>
                  <a:pt x="630873" y="418240"/>
                </a:cubicBezTo>
                <a:cubicBezTo>
                  <a:pt x="615154" y="418240"/>
                  <a:pt x="602412" y="405502"/>
                  <a:pt x="602412" y="389788"/>
                </a:cubicBezTo>
                <a:cubicBezTo>
                  <a:pt x="602412" y="374074"/>
                  <a:pt x="615154" y="361336"/>
                  <a:pt x="630873" y="361336"/>
                </a:cubicBezTo>
                <a:close/>
                <a:moveTo>
                  <a:pt x="510391" y="361336"/>
                </a:moveTo>
                <a:cubicBezTo>
                  <a:pt x="526110" y="361336"/>
                  <a:pt x="538852" y="374074"/>
                  <a:pt x="538852" y="389788"/>
                </a:cubicBezTo>
                <a:cubicBezTo>
                  <a:pt x="538852" y="405502"/>
                  <a:pt x="526110" y="418240"/>
                  <a:pt x="510391" y="418240"/>
                </a:cubicBezTo>
                <a:cubicBezTo>
                  <a:pt x="494672" y="418240"/>
                  <a:pt x="481930" y="405502"/>
                  <a:pt x="481930" y="389788"/>
                </a:cubicBezTo>
                <a:cubicBezTo>
                  <a:pt x="481930" y="374074"/>
                  <a:pt x="494672" y="361336"/>
                  <a:pt x="510391" y="361336"/>
                </a:cubicBezTo>
                <a:close/>
                <a:moveTo>
                  <a:pt x="389908" y="361336"/>
                </a:moveTo>
                <a:cubicBezTo>
                  <a:pt x="405627" y="361336"/>
                  <a:pt x="418369" y="374074"/>
                  <a:pt x="418369" y="389788"/>
                </a:cubicBezTo>
                <a:cubicBezTo>
                  <a:pt x="418369" y="405502"/>
                  <a:pt x="405627" y="418240"/>
                  <a:pt x="389908" y="418240"/>
                </a:cubicBezTo>
                <a:cubicBezTo>
                  <a:pt x="374189" y="418240"/>
                  <a:pt x="361447" y="405502"/>
                  <a:pt x="361447" y="389788"/>
                </a:cubicBezTo>
                <a:cubicBezTo>
                  <a:pt x="361447" y="374074"/>
                  <a:pt x="374189" y="361336"/>
                  <a:pt x="389908" y="361336"/>
                </a:cubicBezTo>
                <a:close/>
                <a:moveTo>
                  <a:pt x="269426" y="361336"/>
                </a:moveTo>
                <a:cubicBezTo>
                  <a:pt x="285145" y="361336"/>
                  <a:pt x="297887" y="374074"/>
                  <a:pt x="297887" y="389788"/>
                </a:cubicBezTo>
                <a:cubicBezTo>
                  <a:pt x="297887" y="405502"/>
                  <a:pt x="285145" y="418240"/>
                  <a:pt x="269426" y="418240"/>
                </a:cubicBezTo>
                <a:cubicBezTo>
                  <a:pt x="253707" y="418240"/>
                  <a:pt x="240965" y="405502"/>
                  <a:pt x="240965" y="389788"/>
                </a:cubicBezTo>
                <a:cubicBezTo>
                  <a:pt x="240965" y="374074"/>
                  <a:pt x="253707" y="361336"/>
                  <a:pt x="269426" y="361336"/>
                </a:cubicBezTo>
                <a:close/>
                <a:moveTo>
                  <a:pt x="148943" y="361336"/>
                </a:moveTo>
                <a:cubicBezTo>
                  <a:pt x="164662" y="361336"/>
                  <a:pt x="177404" y="374074"/>
                  <a:pt x="177404" y="389788"/>
                </a:cubicBezTo>
                <a:cubicBezTo>
                  <a:pt x="177404" y="405502"/>
                  <a:pt x="164662" y="418240"/>
                  <a:pt x="148943" y="418240"/>
                </a:cubicBezTo>
                <a:cubicBezTo>
                  <a:pt x="133224" y="418240"/>
                  <a:pt x="120482" y="405502"/>
                  <a:pt x="120482" y="389788"/>
                </a:cubicBezTo>
                <a:cubicBezTo>
                  <a:pt x="120482" y="374074"/>
                  <a:pt x="133224" y="361336"/>
                  <a:pt x="148943" y="361336"/>
                </a:cubicBezTo>
                <a:close/>
                <a:moveTo>
                  <a:pt x="28461" y="361336"/>
                </a:moveTo>
                <a:cubicBezTo>
                  <a:pt x="44180" y="361336"/>
                  <a:pt x="56922" y="374074"/>
                  <a:pt x="56922" y="389788"/>
                </a:cubicBezTo>
                <a:cubicBezTo>
                  <a:pt x="56922" y="405502"/>
                  <a:pt x="44180" y="418240"/>
                  <a:pt x="28461" y="418240"/>
                </a:cubicBezTo>
                <a:cubicBezTo>
                  <a:pt x="12742" y="418240"/>
                  <a:pt x="0" y="405502"/>
                  <a:pt x="0" y="389788"/>
                </a:cubicBezTo>
                <a:cubicBezTo>
                  <a:pt x="0" y="374074"/>
                  <a:pt x="12742" y="361336"/>
                  <a:pt x="28461" y="361336"/>
                </a:cubicBezTo>
                <a:close/>
                <a:moveTo>
                  <a:pt x="1233285" y="240891"/>
                </a:moveTo>
                <a:cubicBezTo>
                  <a:pt x="1249004" y="240891"/>
                  <a:pt x="1261746" y="253629"/>
                  <a:pt x="1261746" y="269343"/>
                </a:cubicBezTo>
                <a:cubicBezTo>
                  <a:pt x="1261746" y="285057"/>
                  <a:pt x="1249004" y="297795"/>
                  <a:pt x="1233285" y="297795"/>
                </a:cubicBezTo>
                <a:cubicBezTo>
                  <a:pt x="1217566" y="297795"/>
                  <a:pt x="1204824" y="285057"/>
                  <a:pt x="1204824" y="269343"/>
                </a:cubicBezTo>
                <a:cubicBezTo>
                  <a:pt x="1204824" y="253629"/>
                  <a:pt x="1217566" y="240891"/>
                  <a:pt x="1233285" y="240891"/>
                </a:cubicBezTo>
                <a:close/>
                <a:moveTo>
                  <a:pt x="1112803" y="240891"/>
                </a:moveTo>
                <a:cubicBezTo>
                  <a:pt x="1128522" y="240891"/>
                  <a:pt x="1141264" y="253629"/>
                  <a:pt x="1141264" y="269343"/>
                </a:cubicBezTo>
                <a:cubicBezTo>
                  <a:pt x="1141264" y="285057"/>
                  <a:pt x="1128522" y="297795"/>
                  <a:pt x="1112803" y="297795"/>
                </a:cubicBezTo>
                <a:cubicBezTo>
                  <a:pt x="1097084" y="297795"/>
                  <a:pt x="1084342" y="285057"/>
                  <a:pt x="1084342" y="269343"/>
                </a:cubicBezTo>
                <a:cubicBezTo>
                  <a:pt x="1084342" y="253629"/>
                  <a:pt x="1097084" y="240891"/>
                  <a:pt x="1112803" y="240891"/>
                </a:cubicBezTo>
                <a:close/>
                <a:moveTo>
                  <a:pt x="992320" y="240891"/>
                </a:moveTo>
                <a:cubicBezTo>
                  <a:pt x="1008039" y="240891"/>
                  <a:pt x="1020781" y="253629"/>
                  <a:pt x="1020781" y="269343"/>
                </a:cubicBezTo>
                <a:cubicBezTo>
                  <a:pt x="1020781" y="285057"/>
                  <a:pt x="1008039" y="297795"/>
                  <a:pt x="992320" y="297795"/>
                </a:cubicBezTo>
                <a:cubicBezTo>
                  <a:pt x="976601" y="297795"/>
                  <a:pt x="963859" y="285057"/>
                  <a:pt x="963859" y="269343"/>
                </a:cubicBezTo>
                <a:cubicBezTo>
                  <a:pt x="963859" y="253629"/>
                  <a:pt x="976601" y="240891"/>
                  <a:pt x="992320" y="240891"/>
                </a:cubicBezTo>
                <a:close/>
                <a:moveTo>
                  <a:pt x="871838" y="240891"/>
                </a:moveTo>
                <a:cubicBezTo>
                  <a:pt x="887557" y="240891"/>
                  <a:pt x="900299" y="253629"/>
                  <a:pt x="900299" y="269343"/>
                </a:cubicBezTo>
                <a:cubicBezTo>
                  <a:pt x="900299" y="285057"/>
                  <a:pt x="887557" y="297795"/>
                  <a:pt x="871838" y="297795"/>
                </a:cubicBezTo>
                <a:cubicBezTo>
                  <a:pt x="856119" y="297795"/>
                  <a:pt x="843377" y="285057"/>
                  <a:pt x="843377" y="269343"/>
                </a:cubicBezTo>
                <a:cubicBezTo>
                  <a:pt x="843377" y="253629"/>
                  <a:pt x="856119" y="240891"/>
                  <a:pt x="871838" y="240891"/>
                </a:cubicBezTo>
                <a:close/>
                <a:moveTo>
                  <a:pt x="751356" y="240891"/>
                </a:moveTo>
                <a:cubicBezTo>
                  <a:pt x="767075" y="240891"/>
                  <a:pt x="779817" y="253629"/>
                  <a:pt x="779817" y="269343"/>
                </a:cubicBezTo>
                <a:cubicBezTo>
                  <a:pt x="779817" y="285057"/>
                  <a:pt x="767075" y="297795"/>
                  <a:pt x="751356" y="297795"/>
                </a:cubicBezTo>
                <a:cubicBezTo>
                  <a:pt x="735637" y="297795"/>
                  <a:pt x="722895" y="285057"/>
                  <a:pt x="722895" y="269343"/>
                </a:cubicBezTo>
                <a:cubicBezTo>
                  <a:pt x="722895" y="253629"/>
                  <a:pt x="735637" y="240891"/>
                  <a:pt x="751356" y="240891"/>
                </a:cubicBezTo>
                <a:close/>
                <a:moveTo>
                  <a:pt x="630873" y="240891"/>
                </a:moveTo>
                <a:cubicBezTo>
                  <a:pt x="646592" y="240891"/>
                  <a:pt x="659334" y="253629"/>
                  <a:pt x="659334" y="269343"/>
                </a:cubicBezTo>
                <a:cubicBezTo>
                  <a:pt x="659334" y="285057"/>
                  <a:pt x="646592" y="297795"/>
                  <a:pt x="630873" y="297795"/>
                </a:cubicBezTo>
                <a:cubicBezTo>
                  <a:pt x="615154" y="297795"/>
                  <a:pt x="602412" y="285057"/>
                  <a:pt x="602412" y="269343"/>
                </a:cubicBezTo>
                <a:cubicBezTo>
                  <a:pt x="602412" y="253629"/>
                  <a:pt x="615154" y="240891"/>
                  <a:pt x="630873" y="240891"/>
                </a:cubicBezTo>
                <a:close/>
                <a:moveTo>
                  <a:pt x="510391" y="240891"/>
                </a:moveTo>
                <a:cubicBezTo>
                  <a:pt x="526110" y="240891"/>
                  <a:pt x="538852" y="253629"/>
                  <a:pt x="538852" y="269343"/>
                </a:cubicBezTo>
                <a:cubicBezTo>
                  <a:pt x="538852" y="285057"/>
                  <a:pt x="526110" y="297795"/>
                  <a:pt x="510391" y="297795"/>
                </a:cubicBezTo>
                <a:cubicBezTo>
                  <a:pt x="494672" y="297795"/>
                  <a:pt x="481930" y="285057"/>
                  <a:pt x="481930" y="269343"/>
                </a:cubicBezTo>
                <a:cubicBezTo>
                  <a:pt x="481930" y="253629"/>
                  <a:pt x="494672" y="240891"/>
                  <a:pt x="510391" y="240891"/>
                </a:cubicBezTo>
                <a:close/>
                <a:moveTo>
                  <a:pt x="389908" y="240891"/>
                </a:moveTo>
                <a:cubicBezTo>
                  <a:pt x="405627" y="240891"/>
                  <a:pt x="418369" y="253629"/>
                  <a:pt x="418369" y="269343"/>
                </a:cubicBezTo>
                <a:cubicBezTo>
                  <a:pt x="418369" y="285057"/>
                  <a:pt x="405627" y="297795"/>
                  <a:pt x="389908" y="297795"/>
                </a:cubicBezTo>
                <a:cubicBezTo>
                  <a:pt x="374189" y="297795"/>
                  <a:pt x="361447" y="285057"/>
                  <a:pt x="361447" y="269343"/>
                </a:cubicBezTo>
                <a:cubicBezTo>
                  <a:pt x="361447" y="253629"/>
                  <a:pt x="374189" y="240891"/>
                  <a:pt x="389908" y="240891"/>
                </a:cubicBezTo>
                <a:close/>
                <a:moveTo>
                  <a:pt x="269426" y="240891"/>
                </a:moveTo>
                <a:cubicBezTo>
                  <a:pt x="285145" y="240891"/>
                  <a:pt x="297887" y="253629"/>
                  <a:pt x="297887" y="269343"/>
                </a:cubicBezTo>
                <a:cubicBezTo>
                  <a:pt x="297887" y="285057"/>
                  <a:pt x="285145" y="297795"/>
                  <a:pt x="269426" y="297795"/>
                </a:cubicBezTo>
                <a:cubicBezTo>
                  <a:pt x="253707" y="297795"/>
                  <a:pt x="240965" y="285057"/>
                  <a:pt x="240965" y="269343"/>
                </a:cubicBezTo>
                <a:cubicBezTo>
                  <a:pt x="240965" y="253629"/>
                  <a:pt x="253707" y="240891"/>
                  <a:pt x="269426" y="240891"/>
                </a:cubicBezTo>
                <a:close/>
                <a:moveTo>
                  <a:pt x="148943" y="240891"/>
                </a:moveTo>
                <a:cubicBezTo>
                  <a:pt x="164662" y="240891"/>
                  <a:pt x="177404" y="253629"/>
                  <a:pt x="177404" y="269343"/>
                </a:cubicBezTo>
                <a:cubicBezTo>
                  <a:pt x="177404" y="285057"/>
                  <a:pt x="164662" y="297795"/>
                  <a:pt x="148943" y="297795"/>
                </a:cubicBezTo>
                <a:cubicBezTo>
                  <a:pt x="133224" y="297795"/>
                  <a:pt x="120482" y="285057"/>
                  <a:pt x="120482" y="269343"/>
                </a:cubicBezTo>
                <a:cubicBezTo>
                  <a:pt x="120482" y="253629"/>
                  <a:pt x="133224" y="240891"/>
                  <a:pt x="148943" y="240891"/>
                </a:cubicBezTo>
                <a:close/>
                <a:moveTo>
                  <a:pt x="28461" y="240891"/>
                </a:moveTo>
                <a:cubicBezTo>
                  <a:pt x="44180" y="240891"/>
                  <a:pt x="56922" y="253629"/>
                  <a:pt x="56922" y="269343"/>
                </a:cubicBezTo>
                <a:cubicBezTo>
                  <a:pt x="56922" y="285057"/>
                  <a:pt x="44180" y="297795"/>
                  <a:pt x="28461" y="297795"/>
                </a:cubicBezTo>
                <a:cubicBezTo>
                  <a:pt x="12742" y="297795"/>
                  <a:pt x="0" y="285057"/>
                  <a:pt x="0" y="269343"/>
                </a:cubicBezTo>
                <a:cubicBezTo>
                  <a:pt x="0" y="253629"/>
                  <a:pt x="12742" y="240891"/>
                  <a:pt x="28461" y="240891"/>
                </a:cubicBezTo>
                <a:close/>
                <a:moveTo>
                  <a:pt x="1233285" y="120445"/>
                </a:moveTo>
                <a:cubicBezTo>
                  <a:pt x="1249004" y="120445"/>
                  <a:pt x="1261746" y="133183"/>
                  <a:pt x="1261746" y="148897"/>
                </a:cubicBezTo>
                <a:cubicBezTo>
                  <a:pt x="1261746" y="164611"/>
                  <a:pt x="1249004" y="177349"/>
                  <a:pt x="1233285" y="177349"/>
                </a:cubicBezTo>
                <a:cubicBezTo>
                  <a:pt x="1217566" y="177349"/>
                  <a:pt x="1204824" y="164611"/>
                  <a:pt x="1204824" y="148897"/>
                </a:cubicBezTo>
                <a:cubicBezTo>
                  <a:pt x="1204824" y="133183"/>
                  <a:pt x="1217566" y="120445"/>
                  <a:pt x="1233285" y="120445"/>
                </a:cubicBezTo>
                <a:close/>
                <a:moveTo>
                  <a:pt x="1112803" y="120445"/>
                </a:moveTo>
                <a:cubicBezTo>
                  <a:pt x="1128522" y="120445"/>
                  <a:pt x="1141264" y="133183"/>
                  <a:pt x="1141264" y="148897"/>
                </a:cubicBezTo>
                <a:cubicBezTo>
                  <a:pt x="1141264" y="164611"/>
                  <a:pt x="1128522" y="177349"/>
                  <a:pt x="1112803" y="177349"/>
                </a:cubicBezTo>
                <a:cubicBezTo>
                  <a:pt x="1097084" y="177349"/>
                  <a:pt x="1084342" y="164611"/>
                  <a:pt x="1084342" y="148897"/>
                </a:cubicBezTo>
                <a:cubicBezTo>
                  <a:pt x="1084342" y="133183"/>
                  <a:pt x="1097084" y="120445"/>
                  <a:pt x="1112803" y="120445"/>
                </a:cubicBezTo>
                <a:close/>
                <a:moveTo>
                  <a:pt x="992320" y="120445"/>
                </a:moveTo>
                <a:cubicBezTo>
                  <a:pt x="1008039" y="120445"/>
                  <a:pt x="1020781" y="133183"/>
                  <a:pt x="1020781" y="148897"/>
                </a:cubicBezTo>
                <a:cubicBezTo>
                  <a:pt x="1020781" y="164611"/>
                  <a:pt x="1008039" y="177349"/>
                  <a:pt x="992320" y="177349"/>
                </a:cubicBezTo>
                <a:cubicBezTo>
                  <a:pt x="976601" y="177349"/>
                  <a:pt x="963859" y="164611"/>
                  <a:pt x="963859" y="148897"/>
                </a:cubicBezTo>
                <a:cubicBezTo>
                  <a:pt x="963859" y="133183"/>
                  <a:pt x="976601" y="120445"/>
                  <a:pt x="992320" y="120445"/>
                </a:cubicBezTo>
                <a:close/>
                <a:moveTo>
                  <a:pt x="871838" y="120445"/>
                </a:moveTo>
                <a:cubicBezTo>
                  <a:pt x="887557" y="120445"/>
                  <a:pt x="900299" y="133183"/>
                  <a:pt x="900299" y="148897"/>
                </a:cubicBezTo>
                <a:cubicBezTo>
                  <a:pt x="900299" y="164611"/>
                  <a:pt x="887557" y="177349"/>
                  <a:pt x="871838" y="177349"/>
                </a:cubicBezTo>
                <a:cubicBezTo>
                  <a:pt x="856119" y="177349"/>
                  <a:pt x="843377" y="164611"/>
                  <a:pt x="843377" y="148897"/>
                </a:cubicBezTo>
                <a:cubicBezTo>
                  <a:pt x="843377" y="133183"/>
                  <a:pt x="856119" y="120445"/>
                  <a:pt x="871838" y="120445"/>
                </a:cubicBezTo>
                <a:close/>
                <a:moveTo>
                  <a:pt x="751356" y="120445"/>
                </a:moveTo>
                <a:cubicBezTo>
                  <a:pt x="767075" y="120445"/>
                  <a:pt x="779817" y="133183"/>
                  <a:pt x="779817" y="148897"/>
                </a:cubicBezTo>
                <a:cubicBezTo>
                  <a:pt x="779817" y="164611"/>
                  <a:pt x="767075" y="177349"/>
                  <a:pt x="751356" y="177349"/>
                </a:cubicBezTo>
                <a:cubicBezTo>
                  <a:pt x="735637" y="177349"/>
                  <a:pt x="722895" y="164611"/>
                  <a:pt x="722895" y="148897"/>
                </a:cubicBezTo>
                <a:cubicBezTo>
                  <a:pt x="722895" y="133183"/>
                  <a:pt x="735637" y="120445"/>
                  <a:pt x="751356" y="120445"/>
                </a:cubicBezTo>
                <a:close/>
                <a:moveTo>
                  <a:pt x="630873" y="120445"/>
                </a:moveTo>
                <a:cubicBezTo>
                  <a:pt x="646592" y="120445"/>
                  <a:pt x="659334" y="133183"/>
                  <a:pt x="659334" y="148897"/>
                </a:cubicBezTo>
                <a:cubicBezTo>
                  <a:pt x="659334" y="164611"/>
                  <a:pt x="646592" y="177349"/>
                  <a:pt x="630873" y="177349"/>
                </a:cubicBezTo>
                <a:cubicBezTo>
                  <a:pt x="615154" y="177349"/>
                  <a:pt x="602412" y="164611"/>
                  <a:pt x="602412" y="148897"/>
                </a:cubicBezTo>
                <a:cubicBezTo>
                  <a:pt x="602412" y="133183"/>
                  <a:pt x="615154" y="120445"/>
                  <a:pt x="630873" y="120445"/>
                </a:cubicBezTo>
                <a:close/>
                <a:moveTo>
                  <a:pt x="510391" y="120445"/>
                </a:moveTo>
                <a:cubicBezTo>
                  <a:pt x="526110" y="120445"/>
                  <a:pt x="538852" y="133183"/>
                  <a:pt x="538852" y="148897"/>
                </a:cubicBezTo>
                <a:cubicBezTo>
                  <a:pt x="538852" y="164611"/>
                  <a:pt x="526110" y="177349"/>
                  <a:pt x="510391" y="177349"/>
                </a:cubicBezTo>
                <a:cubicBezTo>
                  <a:pt x="494672" y="177349"/>
                  <a:pt x="481930" y="164611"/>
                  <a:pt x="481930" y="148897"/>
                </a:cubicBezTo>
                <a:cubicBezTo>
                  <a:pt x="481930" y="133183"/>
                  <a:pt x="494672" y="120445"/>
                  <a:pt x="510391" y="120445"/>
                </a:cubicBezTo>
                <a:close/>
                <a:moveTo>
                  <a:pt x="389908" y="120445"/>
                </a:moveTo>
                <a:cubicBezTo>
                  <a:pt x="405627" y="120445"/>
                  <a:pt x="418369" y="133183"/>
                  <a:pt x="418369" y="148897"/>
                </a:cubicBezTo>
                <a:cubicBezTo>
                  <a:pt x="418369" y="164611"/>
                  <a:pt x="405627" y="177349"/>
                  <a:pt x="389908" y="177349"/>
                </a:cubicBezTo>
                <a:cubicBezTo>
                  <a:pt x="374189" y="177349"/>
                  <a:pt x="361447" y="164611"/>
                  <a:pt x="361447" y="148897"/>
                </a:cubicBezTo>
                <a:cubicBezTo>
                  <a:pt x="361447" y="133183"/>
                  <a:pt x="374189" y="120445"/>
                  <a:pt x="389908" y="120445"/>
                </a:cubicBezTo>
                <a:close/>
                <a:moveTo>
                  <a:pt x="269426" y="120445"/>
                </a:moveTo>
                <a:cubicBezTo>
                  <a:pt x="285145" y="120445"/>
                  <a:pt x="297887" y="133183"/>
                  <a:pt x="297887" y="148897"/>
                </a:cubicBezTo>
                <a:cubicBezTo>
                  <a:pt x="297887" y="164611"/>
                  <a:pt x="285145" y="177349"/>
                  <a:pt x="269426" y="177349"/>
                </a:cubicBezTo>
                <a:cubicBezTo>
                  <a:pt x="253707" y="177349"/>
                  <a:pt x="240965" y="164611"/>
                  <a:pt x="240965" y="148897"/>
                </a:cubicBezTo>
                <a:cubicBezTo>
                  <a:pt x="240965" y="133183"/>
                  <a:pt x="253707" y="120445"/>
                  <a:pt x="269426" y="120445"/>
                </a:cubicBezTo>
                <a:close/>
                <a:moveTo>
                  <a:pt x="148943" y="120445"/>
                </a:moveTo>
                <a:cubicBezTo>
                  <a:pt x="164662" y="120445"/>
                  <a:pt x="177404" y="133183"/>
                  <a:pt x="177404" y="148897"/>
                </a:cubicBezTo>
                <a:cubicBezTo>
                  <a:pt x="177404" y="164611"/>
                  <a:pt x="164662" y="177349"/>
                  <a:pt x="148943" y="177349"/>
                </a:cubicBezTo>
                <a:cubicBezTo>
                  <a:pt x="133224" y="177349"/>
                  <a:pt x="120482" y="164611"/>
                  <a:pt x="120482" y="148897"/>
                </a:cubicBezTo>
                <a:cubicBezTo>
                  <a:pt x="120482" y="133183"/>
                  <a:pt x="133224" y="120445"/>
                  <a:pt x="148943" y="120445"/>
                </a:cubicBezTo>
                <a:close/>
                <a:moveTo>
                  <a:pt x="28461" y="120445"/>
                </a:moveTo>
                <a:cubicBezTo>
                  <a:pt x="44180" y="120445"/>
                  <a:pt x="56922" y="133183"/>
                  <a:pt x="56922" y="148897"/>
                </a:cubicBezTo>
                <a:cubicBezTo>
                  <a:pt x="56922" y="164611"/>
                  <a:pt x="44180" y="177349"/>
                  <a:pt x="28461" y="177349"/>
                </a:cubicBezTo>
                <a:cubicBezTo>
                  <a:pt x="12742" y="177349"/>
                  <a:pt x="0" y="164611"/>
                  <a:pt x="0" y="148897"/>
                </a:cubicBezTo>
                <a:cubicBezTo>
                  <a:pt x="0" y="133183"/>
                  <a:pt x="12742" y="120445"/>
                  <a:pt x="28461" y="120445"/>
                </a:cubicBezTo>
                <a:close/>
                <a:moveTo>
                  <a:pt x="1233285" y="0"/>
                </a:moveTo>
                <a:cubicBezTo>
                  <a:pt x="1249004" y="0"/>
                  <a:pt x="1261746" y="12738"/>
                  <a:pt x="1261746" y="28452"/>
                </a:cubicBezTo>
                <a:cubicBezTo>
                  <a:pt x="1261746" y="44166"/>
                  <a:pt x="1249004" y="56904"/>
                  <a:pt x="1233285" y="56904"/>
                </a:cubicBezTo>
                <a:cubicBezTo>
                  <a:pt x="1217566" y="56904"/>
                  <a:pt x="1204824" y="44166"/>
                  <a:pt x="1204824" y="28452"/>
                </a:cubicBezTo>
                <a:cubicBezTo>
                  <a:pt x="1204824" y="12738"/>
                  <a:pt x="1217566" y="0"/>
                  <a:pt x="1233285" y="0"/>
                </a:cubicBezTo>
                <a:close/>
                <a:moveTo>
                  <a:pt x="1112803" y="0"/>
                </a:moveTo>
                <a:cubicBezTo>
                  <a:pt x="1128522" y="0"/>
                  <a:pt x="1141264" y="12738"/>
                  <a:pt x="1141264" y="28452"/>
                </a:cubicBezTo>
                <a:cubicBezTo>
                  <a:pt x="1141264" y="44166"/>
                  <a:pt x="1128522" y="56904"/>
                  <a:pt x="1112803" y="56904"/>
                </a:cubicBezTo>
                <a:cubicBezTo>
                  <a:pt x="1097084" y="56904"/>
                  <a:pt x="1084342" y="44166"/>
                  <a:pt x="1084342" y="28452"/>
                </a:cubicBezTo>
                <a:cubicBezTo>
                  <a:pt x="1084342" y="12738"/>
                  <a:pt x="1097084" y="0"/>
                  <a:pt x="1112803" y="0"/>
                </a:cubicBezTo>
                <a:close/>
                <a:moveTo>
                  <a:pt x="992320" y="0"/>
                </a:moveTo>
                <a:cubicBezTo>
                  <a:pt x="1008039" y="0"/>
                  <a:pt x="1020781" y="12738"/>
                  <a:pt x="1020781" y="28452"/>
                </a:cubicBezTo>
                <a:cubicBezTo>
                  <a:pt x="1020781" y="44166"/>
                  <a:pt x="1008039" y="56904"/>
                  <a:pt x="992320" y="56904"/>
                </a:cubicBezTo>
                <a:cubicBezTo>
                  <a:pt x="976601" y="56904"/>
                  <a:pt x="963859" y="44166"/>
                  <a:pt x="963859" y="28452"/>
                </a:cubicBezTo>
                <a:cubicBezTo>
                  <a:pt x="963859" y="12738"/>
                  <a:pt x="976601" y="0"/>
                  <a:pt x="992320" y="0"/>
                </a:cubicBezTo>
                <a:close/>
                <a:moveTo>
                  <a:pt x="871838" y="0"/>
                </a:moveTo>
                <a:cubicBezTo>
                  <a:pt x="887557" y="0"/>
                  <a:pt x="900299" y="12738"/>
                  <a:pt x="900299" y="28452"/>
                </a:cubicBezTo>
                <a:cubicBezTo>
                  <a:pt x="900299" y="44166"/>
                  <a:pt x="887557" y="56904"/>
                  <a:pt x="871838" y="56904"/>
                </a:cubicBezTo>
                <a:cubicBezTo>
                  <a:pt x="856119" y="56904"/>
                  <a:pt x="843377" y="44166"/>
                  <a:pt x="843377" y="28452"/>
                </a:cubicBezTo>
                <a:cubicBezTo>
                  <a:pt x="843377" y="12738"/>
                  <a:pt x="856119" y="0"/>
                  <a:pt x="871838" y="0"/>
                </a:cubicBezTo>
                <a:close/>
                <a:moveTo>
                  <a:pt x="751356" y="0"/>
                </a:moveTo>
                <a:cubicBezTo>
                  <a:pt x="767075" y="0"/>
                  <a:pt x="779817" y="12738"/>
                  <a:pt x="779817" y="28452"/>
                </a:cubicBezTo>
                <a:cubicBezTo>
                  <a:pt x="779817" y="44166"/>
                  <a:pt x="767075" y="56904"/>
                  <a:pt x="751356" y="56904"/>
                </a:cubicBezTo>
                <a:cubicBezTo>
                  <a:pt x="735637" y="56904"/>
                  <a:pt x="722895" y="44166"/>
                  <a:pt x="722895" y="28452"/>
                </a:cubicBezTo>
                <a:cubicBezTo>
                  <a:pt x="722895" y="12738"/>
                  <a:pt x="735637" y="0"/>
                  <a:pt x="751356" y="0"/>
                </a:cubicBezTo>
                <a:close/>
                <a:moveTo>
                  <a:pt x="630873" y="0"/>
                </a:moveTo>
                <a:cubicBezTo>
                  <a:pt x="646592" y="0"/>
                  <a:pt x="659334" y="12738"/>
                  <a:pt x="659334" y="28452"/>
                </a:cubicBezTo>
                <a:cubicBezTo>
                  <a:pt x="659334" y="44166"/>
                  <a:pt x="646592" y="56904"/>
                  <a:pt x="630873" y="56904"/>
                </a:cubicBezTo>
                <a:cubicBezTo>
                  <a:pt x="615154" y="56904"/>
                  <a:pt x="602412" y="44166"/>
                  <a:pt x="602412" y="28452"/>
                </a:cubicBezTo>
                <a:cubicBezTo>
                  <a:pt x="602412" y="12738"/>
                  <a:pt x="615154" y="0"/>
                  <a:pt x="630873" y="0"/>
                </a:cubicBezTo>
                <a:close/>
                <a:moveTo>
                  <a:pt x="510391" y="0"/>
                </a:moveTo>
                <a:cubicBezTo>
                  <a:pt x="526110" y="0"/>
                  <a:pt x="538852" y="12738"/>
                  <a:pt x="538852" y="28452"/>
                </a:cubicBezTo>
                <a:cubicBezTo>
                  <a:pt x="538852" y="44166"/>
                  <a:pt x="526110" y="56904"/>
                  <a:pt x="510391" y="56904"/>
                </a:cubicBezTo>
                <a:cubicBezTo>
                  <a:pt x="494672" y="56904"/>
                  <a:pt x="481930" y="44166"/>
                  <a:pt x="481930" y="28452"/>
                </a:cubicBezTo>
                <a:cubicBezTo>
                  <a:pt x="481930" y="12738"/>
                  <a:pt x="494672" y="0"/>
                  <a:pt x="510391" y="0"/>
                </a:cubicBezTo>
                <a:close/>
                <a:moveTo>
                  <a:pt x="389908" y="0"/>
                </a:moveTo>
                <a:cubicBezTo>
                  <a:pt x="405627" y="0"/>
                  <a:pt x="418369" y="12738"/>
                  <a:pt x="418369" y="28452"/>
                </a:cubicBezTo>
                <a:cubicBezTo>
                  <a:pt x="418369" y="44166"/>
                  <a:pt x="405627" y="56904"/>
                  <a:pt x="389908" y="56904"/>
                </a:cubicBezTo>
                <a:cubicBezTo>
                  <a:pt x="374189" y="56904"/>
                  <a:pt x="361447" y="44166"/>
                  <a:pt x="361447" y="28452"/>
                </a:cubicBezTo>
                <a:cubicBezTo>
                  <a:pt x="361447" y="12738"/>
                  <a:pt x="374189" y="0"/>
                  <a:pt x="389908" y="0"/>
                </a:cubicBezTo>
                <a:close/>
                <a:moveTo>
                  <a:pt x="269426" y="0"/>
                </a:moveTo>
                <a:cubicBezTo>
                  <a:pt x="285145" y="0"/>
                  <a:pt x="297887" y="12738"/>
                  <a:pt x="297887" y="28452"/>
                </a:cubicBezTo>
                <a:cubicBezTo>
                  <a:pt x="297887" y="44166"/>
                  <a:pt x="285145" y="56904"/>
                  <a:pt x="269426" y="56904"/>
                </a:cubicBezTo>
                <a:cubicBezTo>
                  <a:pt x="253707" y="56904"/>
                  <a:pt x="240965" y="44166"/>
                  <a:pt x="240965" y="28452"/>
                </a:cubicBezTo>
                <a:cubicBezTo>
                  <a:pt x="240965" y="12738"/>
                  <a:pt x="253707" y="0"/>
                  <a:pt x="269426" y="0"/>
                </a:cubicBezTo>
                <a:close/>
                <a:moveTo>
                  <a:pt x="148943" y="0"/>
                </a:moveTo>
                <a:cubicBezTo>
                  <a:pt x="164662" y="0"/>
                  <a:pt x="177404" y="12738"/>
                  <a:pt x="177404" y="28452"/>
                </a:cubicBezTo>
                <a:cubicBezTo>
                  <a:pt x="177404" y="44166"/>
                  <a:pt x="164662" y="56904"/>
                  <a:pt x="148943" y="56904"/>
                </a:cubicBezTo>
                <a:cubicBezTo>
                  <a:pt x="133224" y="56904"/>
                  <a:pt x="120482" y="44166"/>
                  <a:pt x="120482" y="28452"/>
                </a:cubicBezTo>
                <a:cubicBezTo>
                  <a:pt x="120482" y="12738"/>
                  <a:pt x="133224" y="0"/>
                  <a:pt x="148943" y="0"/>
                </a:cubicBezTo>
                <a:close/>
                <a:moveTo>
                  <a:pt x="28461" y="0"/>
                </a:moveTo>
                <a:cubicBezTo>
                  <a:pt x="44180" y="0"/>
                  <a:pt x="56922" y="12738"/>
                  <a:pt x="56922" y="28452"/>
                </a:cubicBezTo>
                <a:cubicBezTo>
                  <a:pt x="56922" y="44166"/>
                  <a:pt x="44180" y="56904"/>
                  <a:pt x="28461" y="56904"/>
                </a:cubicBezTo>
                <a:cubicBezTo>
                  <a:pt x="12742" y="56904"/>
                  <a:pt x="0" y="44166"/>
                  <a:pt x="0" y="28452"/>
                </a:cubicBezTo>
                <a:cubicBezTo>
                  <a:pt x="0" y="12738"/>
                  <a:pt x="12742" y="0"/>
                  <a:pt x="28461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任意多边形: 形状 13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1371234" y="776896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任意多边形: 形状 14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>
            <a:off x="10997345" y="776896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任意多边形: 形状 11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>
            <a:off x="11270350" y="676012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任意多边形: 形状 12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rot="10800000">
            <a:off x="10896461" y="676012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3" name="文本框 92"/>
          <p:cNvSpPr txBox="1"/>
          <p:nvPr>
            <p:custDataLst>
              <p:tags r:id="rId8"/>
            </p:custDataLst>
          </p:nvPr>
        </p:nvSpPr>
        <p:spPr>
          <a:xfrm>
            <a:off x="568325" y="2072005"/>
            <a:ext cx="10852150" cy="3609975"/>
          </a:xfrm>
          <a:prstGeom prst="rect">
            <a:avLst/>
          </a:prstGeom>
          <a:noFill/>
        </p:spPr>
        <p:txBody>
          <a:bodyPr wrap="square" lIns="90000" tIns="46800" rIns="90000" bIns="46800" rtlCol="0" anchor="ctr" anchorCtr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5600" indent="-355600" font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PS-Bullets" pitchFamily="2" charset="0"/>
              <a:buChar char=""/>
            </a:pPr>
            <a:r>
              <a:rPr lang="zh-CN" altLang="en-US" sz="18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推动工作。着眼“超前”，高水平参谋服务。深入开展调查研究，做到研究在领导决策之前、参谋在领导思考之中。建立健全快速高效的信息收集和反馈机制，努力为领导决策提供及时、准确、全面、高质量的信息服务。着眼“精准”，高效率督促落实。坚持令出督随，紧紧围绕中心重要工作事项、群众反映的热点难点问题，开展一线督查。坚持“抓紧、抓实、抓严、抓细”，杜绝决策搁置、落实迟缓和责任悬空，做到件件有回音、事事有结果，形成完整的抓落实闭合系统。着眼“精细”，高标准统筹协调。进一步提升机关日常运转的有序性，完善领导之间、科室之间、中心和机场公司之间的协调协商协作机制， 确保运行规范有序、便捷高效。大力改进文风会风，控制发文数量，提高办文质量，优化会议流程，压缩会议数量、规模和时间。着眼“精心”，高质量服务保障。加强日常值班工作，高度重视做好机要通信和保密工作。</a:t>
            </a:r>
            <a:endParaRPr lang="zh-CN" altLang="en-US" sz="18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4" name="文本框 93"/>
          <p:cNvSpPr txBox="1"/>
          <p:nvPr>
            <p:custDataLst>
              <p:tags r:id="rId9"/>
            </p:custDataLst>
          </p:nvPr>
        </p:nvSpPr>
        <p:spPr>
          <a:xfrm>
            <a:off x="549910" y="645795"/>
            <a:ext cx="9982200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8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altLang="en-US" sz="3600" b="1" spc="30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方法步骤</a:t>
            </a:r>
            <a:endParaRPr lang="zh-CN" altLang="en-US" sz="3600" b="1" spc="30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12"/>
          <p:cNvSpPr/>
          <p:nvPr userDrawn="1">
            <p:custDataLst>
              <p:tags r:id="rId1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solidFill>
                <a:schemeClr val="lt1"/>
              </a:solidFill>
              <a:latin typeface="微软雅黑" panose="020B0503020204020204" charset="-122"/>
              <a:ea typeface="隶书" panose="02010509060101010101" pitchFamily="49" charset="-122"/>
              <a:cs typeface="微软雅黑" panose="020B0503020204020204" charset="-122"/>
            </a:endParaRPr>
          </a:p>
        </p:txBody>
      </p:sp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0" y="1322331"/>
            <a:ext cx="12192000" cy="4927269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127000" dist="38100" dir="5400000" algn="t" rotWithShape="0">
              <a:schemeClr val="dk1">
                <a:lumMod val="95000"/>
                <a:lumOff val="5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itle 6"/>
          <p:cNvSpPr txBox="1"/>
          <p:nvPr>
            <p:custDataLst>
              <p:tags r:id="rId3"/>
            </p:custDataLst>
          </p:nvPr>
        </p:nvSpPr>
        <p:spPr>
          <a:xfrm>
            <a:off x="608401" y="608400"/>
            <a:ext cx="10972714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rmAutofit fontScale="8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n-US" altLang="zh-CN" sz="3250" b="1" i="0" spc="300" baseline="0" noProof="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加强组织保障</a:t>
            </a:r>
            <a:endParaRPr kumimoji="0" lang="en-US" altLang="zh-CN" sz="3250" b="1" i="0" spc="300" baseline="0" noProof="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" name="组合 3"/>
          <p:cNvGrpSpPr/>
          <p:nvPr>
            <p:custDataLst>
              <p:tags r:id="rId4"/>
            </p:custDataLst>
          </p:nvPr>
        </p:nvGrpSpPr>
        <p:grpSpPr>
          <a:xfrm>
            <a:off x="11377569" y="434583"/>
            <a:ext cx="203545" cy="74612"/>
            <a:chOff x="9839643" y="910585"/>
            <a:chExt cx="203545" cy="74612"/>
          </a:xfrm>
        </p:grpSpPr>
        <p:cxnSp>
          <p:nvCxnSpPr>
            <p:cNvPr id="5" name="直接连接符 4"/>
            <p:cNvCxnSpPr/>
            <p:nvPr>
              <p:custDataLst>
                <p:tags r:id="rId5"/>
              </p:custDataLst>
            </p:nvPr>
          </p:nvCxnSpPr>
          <p:spPr>
            <a:xfrm>
              <a:off x="9839643" y="910585"/>
              <a:ext cx="203545" cy="0"/>
            </a:xfrm>
            <a:prstGeom prst="line">
              <a:avLst/>
            </a:prstGeom>
            <a:ln w="12700">
              <a:solidFill>
                <a:schemeClr val="dk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>
              <p:custDataLst>
                <p:tags r:id="rId6"/>
              </p:custDataLst>
            </p:nvPr>
          </p:nvCxnSpPr>
          <p:spPr>
            <a:xfrm>
              <a:off x="9839643" y="985197"/>
              <a:ext cx="155575" cy="0"/>
            </a:xfrm>
            <a:prstGeom prst="line">
              <a:avLst/>
            </a:prstGeom>
            <a:ln w="12700">
              <a:solidFill>
                <a:schemeClr val="dk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任意多边形 12"/>
          <p:cNvSpPr/>
          <p:nvPr>
            <p:custDataLst>
              <p:tags r:id="rId7"/>
            </p:custDataLst>
          </p:nvPr>
        </p:nvSpPr>
        <p:spPr>
          <a:xfrm>
            <a:off x="1943253" y="2194647"/>
            <a:ext cx="2353878" cy="2468963"/>
          </a:xfrm>
          <a:custGeom>
            <a:avLst/>
            <a:gdLst>
              <a:gd name="adj" fmla="val 4442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320" h="6629">
                <a:moveTo>
                  <a:pt x="277" y="0"/>
                </a:moveTo>
                <a:lnTo>
                  <a:pt x="6043" y="0"/>
                </a:lnTo>
                <a:cubicBezTo>
                  <a:pt x="6196" y="0"/>
                  <a:pt x="6320" y="124"/>
                  <a:pt x="6320" y="277"/>
                </a:cubicBezTo>
                <a:lnTo>
                  <a:pt x="6320" y="5963"/>
                </a:lnTo>
                <a:cubicBezTo>
                  <a:pt x="6320" y="6116"/>
                  <a:pt x="6196" y="6240"/>
                  <a:pt x="6043" y="6240"/>
                </a:cubicBezTo>
                <a:lnTo>
                  <a:pt x="1062" y="6240"/>
                </a:lnTo>
                <a:lnTo>
                  <a:pt x="673" y="6629"/>
                </a:lnTo>
                <a:lnTo>
                  <a:pt x="673" y="6240"/>
                </a:lnTo>
                <a:lnTo>
                  <a:pt x="277" y="6240"/>
                </a:lnTo>
                <a:cubicBezTo>
                  <a:pt x="124" y="6240"/>
                  <a:pt x="0" y="6116"/>
                  <a:pt x="0" y="5963"/>
                </a:cubicBezTo>
                <a:lnTo>
                  <a:pt x="0" y="277"/>
                </a:lnTo>
                <a:cubicBezTo>
                  <a:pt x="0" y="124"/>
                  <a:pt x="124" y="0"/>
                  <a:pt x="277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3"/>
          <p:cNvSpPr txBox="1"/>
          <p:nvPr>
            <p:custDataLst>
              <p:tags r:id="rId8"/>
            </p:custDataLst>
          </p:nvPr>
        </p:nvSpPr>
        <p:spPr>
          <a:xfrm>
            <a:off x="1980015" y="2380212"/>
            <a:ext cx="2353433" cy="1989134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 lnSpcReduction="10000"/>
          </a:bodyPr>
          <a:p>
            <a:pPr>
              <a:lnSpc>
                <a:spcPct val="130000"/>
              </a:lnSpc>
            </a:pPr>
            <a:r>
              <a:rPr lang="zh-CN" altLang="en-US" sz="1200" spc="1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强化组织领导，落实工作责任。把作风能力提升专项行动作为一项重大政治任务，高度重视，精心组织，抓常抓细抓长。成立工作专班，中心分管负责人任组长、综合科负责人任副组长，把专项行动作为改进作风建设、提升全面工作的一项重要举措抓到位。</a:t>
            </a:r>
            <a:endParaRPr lang="zh-CN" altLang="en-US" sz="1200" spc="15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" name="任意多边形 21"/>
          <p:cNvSpPr/>
          <p:nvPr>
            <p:custDataLst>
              <p:tags r:id="rId9"/>
            </p:custDataLst>
          </p:nvPr>
        </p:nvSpPr>
        <p:spPr>
          <a:xfrm>
            <a:off x="4915950" y="2194647"/>
            <a:ext cx="2353878" cy="2468963"/>
          </a:xfrm>
          <a:custGeom>
            <a:avLst/>
            <a:gdLst>
              <a:gd name="adj" fmla="val 4442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320" h="6629">
                <a:moveTo>
                  <a:pt x="277" y="0"/>
                </a:moveTo>
                <a:lnTo>
                  <a:pt x="6043" y="0"/>
                </a:lnTo>
                <a:cubicBezTo>
                  <a:pt x="6196" y="0"/>
                  <a:pt x="6320" y="124"/>
                  <a:pt x="6320" y="277"/>
                </a:cubicBezTo>
                <a:lnTo>
                  <a:pt x="6320" y="5963"/>
                </a:lnTo>
                <a:cubicBezTo>
                  <a:pt x="6320" y="6116"/>
                  <a:pt x="6196" y="6240"/>
                  <a:pt x="6043" y="6240"/>
                </a:cubicBezTo>
                <a:lnTo>
                  <a:pt x="1062" y="6240"/>
                </a:lnTo>
                <a:lnTo>
                  <a:pt x="673" y="6629"/>
                </a:lnTo>
                <a:lnTo>
                  <a:pt x="673" y="6240"/>
                </a:lnTo>
                <a:lnTo>
                  <a:pt x="277" y="6240"/>
                </a:lnTo>
                <a:cubicBezTo>
                  <a:pt x="124" y="6240"/>
                  <a:pt x="0" y="6116"/>
                  <a:pt x="0" y="5963"/>
                </a:cubicBezTo>
                <a:lnTo>
                  <a:pt x="0" y="277"/>
                </a:lnTo>
                <a:cubicBezTo>
                  <a:pt x="0" y="124"/>
                  <a:pt x="124" y="0"/>
                  <a:pt x="277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空心弧 24"/>
          <p:cNvSpPr/>
          <p:nvPr>
            <p:custDataLst>
              <p:tags r:id="rId10"/>
            </p:custDataLst>
          </p:nvPr>
        </p:nvSpPr>
        <p:spPr>
          <a:xfrm rot="5400000">
            <a:off x="1959489" y="4824585"/>
            <a:ext cx="543271" cy="543271"/>
          </a:xfrm>
          <a:prstGeom prst="blockArc">
            <a:avLst>
              <a:gd name="adj1" fmla="val 10800000"/>
              <a:gd name="adj2" fmla="val 0"/>
              <a:gd name="adj3" fmla="val 13278"/>
            </a:avLst>
          </a:prstGeom>
          <a:solidFill>
            <a:schemeClr val="accen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空心弧 26"/>
          <p:cNvSpPr/>
          <p:nvPr>
            <p:custDataLst>
              <p:tags r:id="rId11"/>
            </p:custDataLst>
          </p:nvPr>
        </p:nvSpPr>
        <p:spPr>
          <a:xfrm rot="16200000">
            <a:off x="1856180" y="4824585"/>
            <a:ext cx="543271" cy="543271"/>
          </a:xfrm>
          <a:prstGeom prst="blockArc">
            <a:avLst>
              <a:gd name="adj1" fmla="val 10800000"/>
              <a:gd name="adj2" fmla="val 0"/>
              <a:gd name="adj3" fmla="val 13278"/>
            </a:avLst>
          </a:prstGeom>
          <a:solidFill>
            <a:schemeClr val="accen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12"/>
            </p:custDataLst>
          </p:nvPr>
        </p:nvSpPr>
        <p:spPr>
          <a:xfrm>
            <a:off x="2011387" y="4898444"/>
            <a:ext cx="348499" cy="451699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/>
          </a:bodyPr>
          <a:p>
            <a:r>
              <a:rPr lang="en-US" altLang="zh-CN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cs typeface="微软雅黑" panose="020B0503020204020204" charset="-122"/>
              </a:rPr>
              <a:t>1</a:t>
            </a:r>
            <a:endParaRPr lang="en-US" altLang="zh-CN" sz="24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椭圆 29"/>
          <p:cNvSpPr/>
          <p:nvPr>
            <p:custDataLst>
              <p:tags r:id="rId13"/>
            </p:custDataLst>
          </p:nvPr>
        </p:nvSpPr>
        <p:spPr>
          <a:xfrm>
            <a:off x="1796953" y="5004488"/>
            <a:ext cx="183465" cy="183465"/>
          </a:xfrm>
          <a:prstGeom prst="ellipse">
            <a:avLst/>
          </a:prstGeom>
          <a:solidFill>
            <a:schemeClr val="l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椭圆 30"/>
          <p:cNvSpPr/>
          <p:nvPr>
            <p:custDataLst>
              <p:tags r:id="rId14"/>
            </p:custDataLst>
          </p:nvPr>
        </p:nvSpPr>
        <p:spPr>
          <a:xfrm>
            <a:off x="2371395" y="5004488"/>
            <a:ext cx="183465" cy="183465"/>
          </a:xfrm>
          <a:prstGeom prst="ellipse">
            <a:avLst/>
          </a:prstGeom>
          <a:solidFill>
            <a:schemeClr val="l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空心弧 37"/>
          <p:cNvSpPr/>
          <p:nvPr>
            <p:custDataLst>
              <p:tags r:id="rId15"/>
            </p:custDataLst>
          </p:nvPr>
        </p:nvSpPr>
        <p:spPr>
          <a:xfrm rot="5400000">
            <a:off x="4985331" y="4824585"/>
            <a:ext cx="543271" cy="543271"/>
          </a:xfrm>
          <a:prstGeom prst="blockArc">
            <a:avLst>
              <a:gd name="adj1" fmla="val 10800000"/>
              <a:gd name="adj2" fmla="val 0"/>
              <a:gd name="adj3" fmla="val 13278"/>
            </a:avLst>
          </a:prstGeom>
          <a:solidFill>
            <a:schemeClr val="accent2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" name="空心弧 38"/>
          <p:cNvSpPr/>
          <p:nvPr>
            <p:custDataLst>
              <p:tags r:id="rId16"/>
            </p:custDataLst>
          </p:nvPr>
        </p:nvSpPr>
        <p:spPr>
          <a:xfrm rot="16200000">
            <a:off x="4882021" y="4824585"/>
            <a:ext cx="543271" cy="543271"/>
          </a:xfrm>
          <a:prstGeom prst="blockArc">
            <a:avLst>
              <a:gd name="adj1" fmla="val 10800000"/>
              <a:gd name="adj2" fmla="val 0"/>
              <a:gd name="adj3" fmla="val 13278"/>
            </a:avLst>
          </a:prstGeom>
          <a:solidFill>
            <a:schemeClr val="accent2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0" name="文本框 39"/>
          <p:cNvSpPr txBox="1"/>
          <p:nvPr>
            <p:custDataLst>
              <p:tags r:id="rId17"/>
            </p:custDataLst>
          </p:nvPr>
        </p:nvSpPr>
        <p:spPr>
          <a:xfrm>
            <a:off x="5037228" y="4898444"/>
            <a:ext cx="348499" cy="451699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/>
          </a:bodyPr>
          <a:p>
            <a:r>
              <a:rPr lang="en-US" altLang="zh-CN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cs typeface="微软雅黑" panose="020B0503020204020204" charset="-122"/>
              </a:rPr>
              <a:t>2</a:t>
            </a:r>
            <a:endParaRPr lang="en-US" altLang="zh-CN" sz="24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1" name="椭圆 40"/>
          <p:cNvSpPr/>
          <p:nvPr>
            <p:custDataLst>
              <p:tags r:id="rId18"/>
            </p:custDataLst>
          </p:nvPr>
        </p:nvSpPr>
        <p:spPr>
          <a:xfrm>
            <a:off x="4822795" y="5004488"/>
            <a:ext cx="183465" cy="183465"/>
          </a:xfrm>
          <a:prstGeom prst="ellipse">
            <a:avLst/>
          </a:prstGeom>
          <a:solidFill>
            <a:schemeClr val="l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8" name="椭圆 47"/>
          <p:cNvSpPr/>
          <p:nvPr>
            <p:custDataLst>
              <p:tags r:id="rId19"/>
            </p:custDataLst>
          </p:nvPr>
        </p:nvSpPr>
        <p:spPr>
          <a:xfrm>
            <a:off x="5397237" y="5004488"/>
            <a:ext cx="183465" cy="183465"/>
          </a:xfrm>
          <a:prstGeom prst="ellipse">
            <a:avLst/>
          </a:prstGeom>
          <a:solidFill>
            <a:schemeClr val="l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49" name="直接连接符 48"/>
          <p:cNvCxnSpPr>
            <a:stCxn id="31" idx="6"/>
            <a:endCxn id="41" idx="2"/>
          </p:cNvCxnSpPr>
          <p:nvPr>
            <p:custDataLst>
              <p:tags r:id="rId20"/>
            </p:custDataLst>
          </p:nvPr>
        </p:nvCxnSpPr>
        <p:spPr>
          <a:xfrm>
            <a:off x="2554861" y="5096221"/>
            <a:ext cx="2268220" cy="0"/>
          </a:xfrm>
          <a:prstGeom prst="line">
            <a:avLst/>
          </a:prstGeom>
          <a:ln w="12700">
            <a:solidFill>
              <a:schemeClr val="dk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48" idx="6"/>
            <a:endCxn id="44" idx="2"/>
          </p:cNvCxnSpPr>
          <p:nvPr>
            <p:custDataLst>
              <p:tags r:id="rId21"/>
            </p:custDataLst>
          </p:nvPr>
        </p:nvCxnSpPr>
        <p:spPr>
          <a:xfrm>
            <a:off x="5580703" y="5096337"/>
            <a:ext cx="2171700" cy="7620"/>
          </a:xfrm>
          <a:prstGeom prst="line">
            <a:avLst/>
          </a:prstGeom>
          <a:ln w="12700">
            <a:solidFill>
              <a:schemeClr val="dk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任意多边形 21"/>
          <p:cNvSpPr/>
          <p:nvPr>
            <p:custDataLst>
              <p:tags r:id="rId22"/>
            </p:custDataLst>
          </p:nvPr>
        </p:nvSpPr>
        <p:spPr>
          <a:xfrm>
            <a:off x="7888648" y="2202383"/>
            <a:ext cx="2353878" cy="2468963"/>
          </a:xfrm>
          <a:custGeom>
            <a:avLst/>
            <a:gdLst>
              <a:gd name="adj" fmla="val 4442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320" h="6629">
                <a:moveTo>
                  <a:pt x="277" y="0"/>
                </a:moveTo>
                <a:lnTo>
                  <a:pt x="6043" y="0"/>
                </a:lnTo>
                <a:cubicBezTo>
                  <a:pt x="6196" y="0"/>
                  <a:pt x="6320" y="124"/>
                  <a:pt x="6320" y="277"/>
                </a:cubicBezTo>
                <a:lnTo>
                  <a:pt x="6320" y="5963"/>
                </a:lnTo>
                <a:cubicBezTo>
                  <a:pt x="6320" y="6116"/>
                  <a:pt x="6196" y="6240"/>
                  <a:pt x="6043" y="6240"/>
                </a:cubicBezTo>
                <a:lnTo>
                  <a:pt x="1062" y="6240"/>
                </a:lnTo>
                <a:lnTo>
                  <a:pt x="673" y="6629"/>
                </a:lnTo>
                <a:lnTo>
                  <a:pt x="673" y="6240"/>
                </a:lnTo>
                <a:lnTo>
                  <a:pt x="277" y="6240"/>
                </a:lnTo>
                <a:cubicBezTo>
                  <a:pt x="124" y="6240"/>
                  <a:pt x="0" y="6116"/>
                  <a:pt x="0" y="5963"/>
                </a:cubicBezTo>
                <a:lnTo>
                  <a:pt x="0" y="277"/>
                </a:lnTo>
                <a:cubicBezTo>
                  <a:pt x="0" y="124"/>
                  <a:pt x="124" y="0"/>
                  <a:pt x="277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文本框 33"/>
          <p:cNvSpPr txBox="1"/>
          <p:nvPr>
            <p:custDataLst>
              <p:tags r:id="rId23"/>
            </p:custDataLst>
          </p:nvPr>
        </p:nvSpPr>
        <p:spPr>
          <a:xfrm>
            <a:off x="7925410" y="2380212"/>
            <a:ext cx="2353433" cy="1989134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 lnSpcReduction="20000"/>
          </a:bodyPr>
          <a:p>
            <a:pPr>
              <a:lnSpc>
                <a:spcPct val="130000"/>
              </a:lnSpc>
            </a:pPr>
            <a:r>
              <a:rPr lang="zh-CN" altLang="en-US" sz="1200" spc="1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营造良好氛围，加强典型引导。对在专题教育活动中涌现出的新举措、新成效和好典型、好事迹，及时进行总结、宣传、推广，让党员干部学有榜样、赶有标杆。加强活动经验总结和亮点提炼，选树和宣传在学习教育中涌出来的党员先进典型并及时报送，形成干事创业的浓厚氛围。</a:t>
            </a:r>
            <a:endParaRPr lang="zh-CN" altLang="en-US" sz="1200" spc="15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6" name="空心弧 35"/>
          <p:cNvSpPr/>
          <p:nvPr>
            <p:custDataLst>
              <p:tags r:id="rId24"/>
            </p:custDataLst>
          </p:nvPr>
        </p:nvSpPr>
        <p:spPr>
          <a:xfrm rot="5400000">
            <a:off x="7914986" y="4832322"/>
            <a:ext cx="543271" cy="543271"/>
          </a:xfrm>
          <a:prstGeom prst="blockArc">
            <a:avLst>
              <a:gd name="adj1" fmla="val 10800000"/>
              <a:gd name="adj2" fmla="val 0"/>
              <a:gd name="adj3" fmla="val 13278"/>
            </a:avLst>
          </a:prstGeom>
          <a:solidFill>
            <a:schemeClr val="accent3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" name="空心弧 41"/>
          <p:cNvSpPr/>
          <p:nvPr>
            <p:custDataLst>
              <p:tags r:id="rId25"/>
            </p:custDataLst>
          </p:nvPr>
        </p:nvSpPr>
        <p:spPr>
          <a:xfrm rot="16200000">
            <a:off x="7811676" y="4832322"/>
            <a:ext cx="543271" cy="543271"/>
          </a:xfrm>
          <a:prstGeom prst="blockArc">
            <a:avLst>
              <a:gd name="adj1" fmla="val 10800000"/>
              <a:gd name="adj2" fmla="val 0"/>
              <a:gd name="adj3" fmla="val 13278"/>
            </a:avLst>
          </a:prstGeom>
          <a:solidFill>
            <a:schemeClr val="accent3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3" name="文本框 42"/>
          <p:cNvSpPr txBox="1"/>
          <p:nvPr>
            <p:custDataLst>
              <p:tags r:id="rId26"/>
            </p:custDataLst>
          </p:nvPr>
        </p:nvSpPr>
        <p:spPr>
          <a:xfrm>
            <a:off x="7966883" y="4898444"/>
            <a:ext cx="348499" cy="451699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/>
          </a:bodyPr>
          <a:p>
            <a:r>
              <a:rPr lang="en-US" altLang="zh-CN" sz="24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cs typeface="微软雅黑" panose="020B0503020204020204" charset="-122"/>
              </a:rPr>
              <a:t>3</a:t>
            </a:r>
            <a:endParaRPr lang="en-US" altLang="zh-CN" sz="24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4" name="椭圆 43"/>
          <p:cNvSpPr/>
          <p:nvPr>
            <p:custDataLst>
              <p:tags r:id="rId27"/>
            </p:custDataLst>
          </p:nvPr>
        </p:nvSpPr>
        <p:spPr>
          <a:xfrm>
            <a:off x="7752450" y="5012225"/>
            <a:ext cx="183465" cy="183465"/>
          </a:xfrm>
          <a:prstGeom prst="ellipse">
            <a:avLst/>
          </a:prstGeom>
          <a:solidFill>
            <a:schemeClr val="l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5" name="椭圆 44"/>
          <p:cNvSpPr/>
          <p:nvPr>
            <p:custDataLst>
              <p:tags r:id="rId28"/>
            </p:custDataLst>
          </p:nvPr>
        </p:nvSpPr>
        <p:spPr>
          <a:xfrm>
            <a:off x="8326892" y="5012225"/>
            <a:ext cx="183465" cy="183465"/>
          </a:xfrm>
          <a:prstGeom prst="ellipse">
            <a:avLst/>
          </a:prstGeom>
          <a:solidFill>
            <a:schemeClr val="lt1"/>
          </a:solidFill>
          <a:ln>
            <a:solidFill>
              <a:schemeClr val="dk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" name="文本框 46"/>
          <p:cNvSpPr txBox="1"/>
          <p:nvPr>
            <p:custDataLst>
              <p:tags r:id="rId29"/>
            </p:custDataLst>
          </p:nvPr>
        </p:nvSpPr>
        <p:spPr>
          <a:xfrm>
            <a:off x="4906109" y="2380212"/>
            <a:ext cx="2353433" cy="1989134"/>
          </a:xfrm>
          <a:prstGeom prst="rect">
            <a:avLst/>
          </a:prstGeom>
          <a:noFill/>
        </p:spPr>
        <p:txBody>
          <a:bodyPr wrap="square" rtlCol="0" anchor="ctr" anchorCtr="0">
            <a:normAutofit fontScale="90000" lnSpcReduction="20000"/>
          </a:bodyPr>
          <a:p>
            <a:pPr>
              <a:lnSpc>
                <a:spcPct val="130000"/>
              </a:lnSpc>
            </a:pPr>
            <a:r>
              <a:rPr lang="zh-CN" altLang="en-US" sz="1200" spc="1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精心组织实施，确保行动效果。中心综合科和机场公司要根据具体目标任务和方法步骤，分阶段制定措施和配档表，把活动与民航作风建设转变年和班组建设年活动结合起来，创新活动载体，精心组织安排，一体推动落实，切实把专项行动成果转化为加快高质量发展的实际效果。</a:t>
            </a:r>
            <a:endParaRPr lang="zh-CN" altLang="en-US" sz="1200" spc="15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32" name="直接连接符 31"/>
          <p:cNvCxnSpPr>
            <a:stCxn id="45" idx="6"/>
          </p:cNvCxnSpPr>
          <p:nvPr>
            <p:custDataLst>
              <p:tags r:id="rId30"/>
            </p:custDataLst>
          </p:nvPr>
        </p:nvCxnSpPr>
        <p:spPr>
          <a:xfrm>
            <a:off x="8510357" y="5103958"/>
            <a:ext cx="1908128" cy="0"/>
          </a:xfrm>
          <a:prstGeom prst="line">
            <a:avLst/>
          </a:prstGeom>
          <a:ln w="12700">
            <a:solidFill>
              <a:schemeClr val="dk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3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1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solidFill>
                <a:schemeClr val="lt1"/>
              </a:solidFill>
              <a:latin typeface="微软雅黑" panose="020B0503020204020204" charset="-122"/>
              <a:ea typeface="隶书" panose="02010509060101010101" pitchFamily="49" charset="-122"/>
              <a:cs typeface="微软雅黑" panose="020B0503020204020204" charset="-122"/>
            </a:endParaRPr>
          </a:p>
        </p:txBody>
      </p:sp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8134294" y="609600"/>
            <a:ext cx="3352827" cy="4114833"/>
          </a:xfrm>
          <a:prstGeom prst="rect">
            <a:avLst/>
          </a:prstGeom>
          <a:noFill/>
          <a:ln w="38100">
            <a:solidFill>
              <a:schemeClr val="accent1"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914400" y="1828800"/>
            <a:ext cx="4267200" cy="1063739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 fontScale="70000"/>
          </a:bodyPr>
          <a:p>
            <a:pPr algn="l"/>
            <a:r>
              <a:rPr lang="zh-CN" altLang="zh-CN" sz="4000" b="1" spc="160" dirty="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专项行动”的实施方案</a:t>
            </a:r>
            <a:endParaRPr lang="zh-CN" altLang="zh-CN" sz="4000" b="1" spc="160" dirty="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914400" y="3044939"/>
            <a:ext cx="4267200" cy="198426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为认真落实市政府办公室《关于印发全市政府办公系统“作风能力提升专项行动”实施方案的通知》要求，结合民航实际，制定如下实施方案。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" r="50000"/>
          <a:stretch>
            <a:fillRect/>
          </a:stretch>
        </p:blipFill>
        <p:spPr>
          <a:xfrm>
            <a:off x="5791080" y="914400"/>
            <a:ext cx="5391150" cy="5334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160" h="8400">
                <a:moveTo>
                  <a:pt x="0" y="0"/>
                </a:moveTo>
                <a:lnTo>
                  <a:pt x="8160" y="0"/>
                </a:lnTo>
                <a:lnTo>
                  <a:pt x="8160" y="8400"/>
                </a:lnTo>
                <a:lnTo>
                  <a:pt x="0" y="8400"/>
                </a:lnTo>
                <a:lnTo>
                  <a:pt x="0" y="0"/>
                </a:lnTo>
                <a:close/>
              </a:path>
            </a:pathLst>
          </a:custGeom>
        </p:spPr>
      </p:pic>
    </p:spTree>
    <p:custDataLst>
      <p:tags r:id="rId7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1"/>
            </p:custDataLst>
          </p:nvPr>
        </p:nvSpPr>
        <p:spPr>
          <a:xfrm>
            <a:off x="7632700" y="0"/>
            <a:ext cx="4559300" cy="6858000"/>
          </a:xfrm>
          <a:custGeom>
            <a:avLst/>
            <a:gdLst>
              <a:gd name="connsiteX0" fmla="*/ 2145499 w 4559300"/>
              <a:gd name="connsiteY0" fmla="*/ 0 h 6858000"/>
              <a:gd name="connsiteX1" fmla="*/ 4559300 w 4559300"/>
              <a:gd name="connsiteY1" fmla="*/ 0 h 6858000"/>
              <a:gd name="connsiteX2" fmla="*/ 4559300 w 4559300"/>
              <a:gd name="connsiteY2" fmla="*/ 1025287 h 6858000"/>
              <a:gd name="connsiteX3" fmla="*/ 4401256 w 4559300"/>
              <a:gd name="connsiteY3" fmla="*/ 984650 h 6858000"/>
              <a:gd name="connsiteX4" fmla="*/ 3889376 w 4559300"/>
              <a:gd name="connsiteY4" fmla="*/ 933048 h 6858000"/>
              <a:gd name="connsiteX5" fmla="*/ 1349470 w 4559300"/>
              <a:gd name="connsiteY5" fmla="*/ 3472955 h 6858000"/>
              <a:gd name="connsiteX6" fmla="*/ 3889376 w 4559300"/>
              <a:gd name="connsiteY6" fmla="*/ 6012861 h 6858000"/>
              <a:gd name="connsiteX7" fmla="*/ 4401256 w 4559300"/>
              <a:gd name="connsiteY7" fmla="*/ 5961259 h 6858000"/>
              <a:gd name="connsiteX8" fmla="*/ 4559300 w 4559300"/>
              <a:gd name="connsiteY8" fmla="*/ 5920622 h 6858000"/>
              <a:gd name="connsiteX9" fmla="*/ 4559300 w 4559300"/>
              <a:gd name="connsiteY9" fmla="*/ 6858000 h 6858000"/>
              <a:gd name="connsiteX10" fmla="*/ 1978018 w 4559300"/>
              <a:gd name="connsiteY10" fmla="*/ 6858000 h 6858000"/>
              <a:gd name="connsiteX11" fmla="*/ 1714789 w 4559300"/>
              <a:gd name="connsiteY11" fmla="*/ 6698084 h 6858000"/>
              <a:gd name="connsiteX12" fmla="*/ 0 w 4559300"/>
              <a:gd name="connsiteY12" fmla="*/ 3472953 h 6858000"/>
              <a:gd name="connsiteX13" fmla="*/ 2035468 w 4559300"/>
              <a:gd name="connsiteY13" fmla="*/ 530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59300" h="6858000">
                <a:moveTo>
                  <a:pt x="2145499" y="0"/>
                </a:moveTo>
                <a:lnTo>
                  <a:pt x="4559300" y="0"/>
                </a:lnTo>
                <a:lnTo>
                  <a:pt x="4559300" y="1025287"/>
                </a:lnTo>
                <a:lnTo>
                  <a:pt x="4401256" y="984650"/>
                </a:lnTo>
                <a:cubicBezTo>
                  <a:pt x="4235914" y="950816"/>
                  <a:pt x="4064720" y="933048"/>
                  <a:pt x="3889376" y="933048"/>
                </a:cubicBezTo>
                <a:cubicBezTo>
                  <a:pt x="2486625" y="933048"/>
                  <a:pt x="1349470" y="2070203"/>
                  <a:pt x="1349470" y="3472955"/>
                </a:cubicBezTo>
                <a:cubicBezTo>
                  <a:pt x="1349470" y="4875706"/>
                  <a:pt x="2486625" y="6012861"/>
                  <a:pt x="3889376" y="6012861"/>
                </a:cubicBezTo>
                <a:cubicBezTo>
                  <a:pt x="4064720" y="6012861"/>
                  <a:pt x="4235914" y="5995093"/>
                  <a:pt x="4401256" y="5961259"/>
                </a:cubicBezTo>
                <a:lnTo>
                  <a:pt x="4559300" y="5920622"/>
                </a:lnTo>
                <a:lnTo>
                  <a:pt x="4559300" y="6858000"/>
                </a:lnTo>
                <a:lnTo>
                  <a:pt x="1978018" y="6858000"/>
                </a:lnTo>
                <a:lnTo>
                  <a:pt x="1714789" y="6698084"/>
                </a:lnTo>
                <a:cubicBezTo>
                  <a:pt x="680209" y="5999136"/>
                  <a:pt x="0" y="4815480"/>
                  <a:pt x="0" y="3472953"/>
                </a:cubicBezTo>
                <a:cubicBezTo>
                  <a:pt x="0" y="1996174"/>
                  <a:pt x="823052" y="711629"/>
                  <a:pt x="2035468" y="530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矩形 21"/>
          <p:cNvSpPr/>
          <p:nvPr>
            <p:custDataLst>
              <p:tags r:id="rId2"/>
            </p:custDataLst>
          </p:nvPr>
        </p:nvSpPr>
        <p:spPr>
          <a:xfrm>
            <a:off x="251212" y="2123114"/>
            <a:ext cx="11689576" cy="334749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651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任意多边形: 形状 2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151828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2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2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任意多边形: 形状 2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04076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1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1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2125856" y="2738233"/>
            <a:ext cx="8185215" cy="2155952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60045" indent="-360045" fontAlgn="ctr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130000"/>
              <a:buFont typeface="WPS-Numbers" pitchFamily="2" charset="0"/>
              <a:buChar char=""/>
            </a:pPr>
            <a:r>
              <a:rPr lang="zh-CN" altLang="en-US" sz="17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坚持以习近平新时代中国特色社会主义思想为指导，全面贯彻落实习近平总书记对办公厅（室）工作的重要指示要求，把践行全市政府办公系统“作风能力提升专项行动”贯穿机关工作始终，突出高效率、高质量、高标准，更好地围绕中心、服务大局，以一流的精神状态、一流的工作标准、一流的能力素质，推动“三办”“三服务”工作实现新突破，服务民航事业争先进位、高质量发展大局，为民航建设提供坚实作风和能力保障。</a:t>
            </a:r>
            <a:endParaRPr lang="zh-CN" altLang="en-US" sz="17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2125980" y="1251585"/>
            <a:ext cx="3707765" cy="624840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 fontScale="80000"/>
          </a:bodyPr>
          <a:lstStyle/>
          <a:p>
            <a:r>
              <a:rPr lang="zh-CN" altLang="en-US" sz="3600" b="1" spc="3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总体要求</a:t>
            </a:r>
            <a:endParaRPr lang="zh-CN" altLang="en-US" sz="3600" b="1" spc="3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1"/>
            </p:custDataLst>
          </p:nvPr>
        </p:nvSpPr>
        <p:spPr>
          <a:xfrm>
            <a:off x="7632700" y="0"/>
            <a:ext cx="4559300" cy="6858000"/>
          </a:xfrm>
          <a:custGeom>
            <a:avLst/>
            <a:gdLst>
              <a:gd name="connsiteX0" fmla="*/ 2145499 w 4559300"/>
              <a:gd name="connsiteY0" fmla="*/ 0 h 6858000"/>
              <a:gd name="connsiteX1" fmla="*/ 4559300 w 4559300"/>
              <a:gd name="connsiteY1" fmla="*/ 0 h 6858000"/>
              <a:gd name="connsiteX2" fmla="*/ 4559300 w 4559300"/>
              <a:gd name="connsiteY2" fmla="*/ 1025287 h 6858000"/>
              <a:gd name="connsiteX3" fmla="*/ 4401256 w 4559300"/>
              <a:gd name="connsiteY3" fmla="*/ 984650 h 6858000"/>
              <a:gd name="connsiteX4" fmla="*/ 3889376 w 4559300"/>
              <a:gd name="connsiteY4" fmla="*/ 933048 h 6858000"/>
              <a:gd name="connsiteX5" fmla="*/ 1349470 w 4559300"/>
              <a:gd name="connsiteY5" fmla="*/ 3472955 h 6858000"/>
              <a:gd name="connsiteX6" fmla="*/ 3889376 w 4559300"/>
              <a:gd name="connsiteY6" fmla="*/ 6012861 h 6858000"/>
              <a:gd name="connsiteX7" fmla="*/ 4401256 w 4559300"/>
              <a:gd name="connsiteY7" fmla="*/ 5961259 h 6858000"/>
              <a:gd name="connsiteX8" fmla="*/ 4559300 w 4559300"/>
              <a:gd name="connsiteY8" fmla="*/ 5920622 h 6858000"/>
              <a:gd name="connsiteX9" fmla="*/ 4559300 w 4559300"/>
              <a:gd name="connsiteY9" fmla="*/ 6858000 h 6858000"/>
              <a:gd name="connsiteX10" fmla="*/ 1978018 w 4559300"/>
              <a:gd name="connsiteY10" fmla="*/ 6858000 h 6858000"/>
              <a:gd name="connsiteX11" fmla="*/ 1714789 w 4559300"/>
              <a:gd name="connsiteY11" fmla="*/ 6698084 h 6858000"/>
              <a:gd name="connsiteX12" fmla="*/ 0 w 4559300"/>
              <a:gd name="connsiteY12" fmla="*/ 3472953 h 6858000"/>
              <a:gd name="connsiteX13" fmla="*/ 2035468 w 4559300"/>
              <a:gd name="connsiteY13" fmla="*/ 530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59300" h="6858000">
                <a:moveTo>
                  <a:pt x="2145499" y="0"/>
                </a:moveTo>
                <a:lnTo>
                  <a:pt x="4559300" y="0"/>
                </a:lnTo>
                <a:lnTo>
                  <a:pt x="4559300" y="1025287"/>
                </a:lnTo>
                <a:lnTo>
                  <a:pt x="4401256" y="984650"/>
                </a:lnTo>
                <a:cubicBezTo>
                  <a:pt x="4235914" y="950816"/>
                  <a:pt x="4064720" y="933048"/>
                  <a:pt x="3889376" y="933048"/>
                </a:cubicBezTo>
                <a:cubicBezTo>
                  <a:pt x="2486625" y="933048"/>
                  <a:pt x="1349470" y="2070203"/>
                  <a:pt x="1349470" y="3472955"/>
                </a:cubicBezTo>
                <a:cubicBezTo>
                  <a:pt x="1349470" y="4875706"/>
                  <a:pt x="2486625" y="6012861"/>
                  <a:pt x="3889376" y="6012861"/>
                </a:cubicBezTo>
                <a:cubicBezTo>
                  <a:pt x="4064720" y="6012861"/>
                  <a:pt x="4235914" y="5995093"/>
                  <a:pt x="4401256" y="5961259"/>
                </a:cubicBezTo>
                <a:lnTo>
                  <a:pt x="4559300" y="5920622"/>
                </a:lnTo>
                <a:lnTo>
                  <a:pt x="4559300" y="6858000"/>
                </a:lnTo>
                <a:lnTo>
                  <a:pt x="1978018" y="6858000"/>
                </a:lnTo>
                <a:lnTo>
                  <a:pt x="1714789" y="6698084"/>
                </a:lnTo>
                <a:cubicBezTo>
                  <a:pt x="680209" y="5999136"/>
                  <a:pt x="0" y="4815480"/>
                  <a:pt x="0" y="3472953"/>
                </a:cubicBezTo>
                <a:cubicBezTo>
                  <a:pt x="0" y="1996174"/>
                  <a:pt x="823052" y="711629"/>
                  <a:pt x="2035468" y="530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矩形 21"/>
          <p:cNvSpPr/>
          <p:nvPr>
            <p:custDataLst>
              <p:tags r:id="rId2"/>
            </p:custDataLst>
          </p:nvPr>
        </p:nvSpPr>
        <p:spPr>
          <a:xfrm>
            <a:off x="251212" y="2123114"/>
            <a:ext cx="11689576" cy="334749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651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任意多边形: 形状 2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151828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2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2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任意多边形: 形状 2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04076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1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1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2125856" y="2738233"/>
            <a:ext cx="8185215" cy="2155952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60045" indent="-360045" fontAlgn="ctr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130000"/>
              <a:buFont typeface="WPS-Numbers" pitchFamily="2" charset="0"/>
              <a:buChar char=""/>
            </a:pPr>
            <a:r>
              <a:rPr lang="zh-CN" altLang="en-US" sz="18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坚持问题导向、目标导向、结果导向，通过开展以综合科为重点、覆盖中心各科室和机场公司的“作风能力提升专项行动”活动，发挥党员干部示范带头作用，带动中心各科室和机场公司践行“严、真、细、实、快”的工作作风，真正严起来、紧起来、实起来，动起来、快起来、跑起来，推动民航各项重点任务快见实效、大见成效。</a:t>
            </a:r>
            <a:endParaRPr lang="zh-CN" altLang="en-US" sz="18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2125980" y="1251585"/>
            <a:ext cx="3707765" cy="624840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 fontScale="80000"/>
          </a:bodyPr>
          <a:lstStyle/>
          <a:p>
            <a:r>
              <a:rPr lang="zh-CN" altLang="en-US" sz="3700" b="1" spc="3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目标任务</a:t>
            </a:r>
            <a:endParaRPr lang="zh-CN" altLang="en-US" sz="3700" b="1" spc="3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dkDnDi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0" y="1630234"/>
            <a:ext cx="12192000" cy="453351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sx="102000" sy="102000" algn="ctr" rotWithShape="0">
              <a:prstClr val="black">
                <a:alpha val="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直角三角形 8"/>
          <p:cNvSpPr/>
          <p:nvPr>
            <p:custDataLst>
              <p:tags r:id="rId3"/>
            </p:custDataLst>
          </p:nvPr>
        </p:nvSpPr>
        <p:spPr>
          <a:xfrm rot="10800000">
            <a:off x="10196830" y="0"/>
            <a:ext cx="2003425" cy="2003425"/>
          </a:xfrm>
          <a:prstGeom prst="rtTriangl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669925" y="2808605"/>
            <a:ext cx="11004550" cy="2176145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5600" indent="-355600" fontAlgn="ctr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PS-Bullets" pitchFamily="2" charset="0"/>
              <a:buChar char=""/>
            </a:pPr>
            <a:r>
              <a:rPr lang="zh-CN" altLang="en-US" sz="17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突出讲政治，坚持“严”字当头。不断提高政治判断力、政治领悟力、政治执行力，把拥护“两个确定”、践行“两个维护”、增强“四个意识”、坚定“四个自信”贯彻到工作的各方面，以实际行动争当对党绝对忠诚的模范。始终保持态度严肃、纪律严明、标准严格、流程严密，对待工作严之又严、慎之又慎，事争一流、唯旗是夺，敢与最优者“对标”、与最强者比拼、与最快者赛跑，全力服务民航事业争先进位目标，推动实现济宁机场在保持全国机场百强的基础上前进5个以上位次；安全生产继续走到全国支线机场、全省机场前列；中小机场补贴等行业资金争取保持省内同类机场前三位。</a:t>
            </a:r>
            <a:endParaRPr lang="zh-CN" altLang="en-US" sz="17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直角三角形 7"/>
          <p:cNvSpPr/>
          <p:nvPr>
            <p:custDataLst>
              <p:tags r:id="rId5"/>
            </p:custDataLst>
          </p:nvPr>
        </p:nvSpPr>
        <p:spPr>
          <a:xfrm>
            <a:off x="0" y="4854575"/>
            <a:ext cx="2003425" cy="2003425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6"/>
            </p:custDataLst>
          </p:nvPr>
        </p:nvSpPr>
        <p:spPr>
          <a:xfrm>
            <a:off x="669925" y="685800"/>
            <a:ext cx="7198360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80000"/>
          </a:bodyPr>
          <a:lstStyle/>
          <a:p>
            <a:r>
              <a:rPr lang="zh-CN" altLang="en-US" sz="3600" b="1" spc="3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目标任务</a:t>
            </a:r>
            <a:endParaRPr lang="zh-CN" altLang="en-US" sz="3600" b="1" spc="3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2" name="组合 21"/>
          <p:cNvGrpSpPr/>
          <p:nvPr>
            <p:custDataLst>
              <p:tags r:id="rId7"/>
            </p:custDataLst>
          </p:nvPr>
        </p:nvGrpSpPr>
        <p:grpSpPr>
          <a:xfrm>
            <a:off x="11192370" y="726858"/>
            <a:ext cx="756849" cy="673280"/>
            <a:chOff x="11201260" y="726858"/>
            <a:chExt cx="756849" cy="673280"/>
          </a:xfrm>
        </p:grpSpPr>
        <p:grpSp>
          <p:nvGrpSpPr>
            <p:cNvPr id="16" name="组合 15"/>
            <p:cNvGrpSpPr>
              <a:grpSpLocks noChangeAspect="1"/>
            </p:cNvGrpSpPr>
            <p:nvPr/>
          </p:nvGrpSpPr>
          <p:grpSpPr>
            <a:xfrm rot="10800000">
              <a:off x="11302144" y="827742"/>
              <a:ext cx="655965" cy="572396"/>
              <a:chOff x="1168400" y="1347856"/>
              <a:chExt cx="723913" cy="631688"/>
            </a:xfrm>
            <a:solidFill>
              <a:schemeClr val="bg1">
                <a:lumMod val="85000"/>
              </a:schemeClr>
            </a:solidFill>
          </p:grpSpPr>
          <p:sp>
            <p:nvSpPr>
              <p:cNvPr id="20" name="任意多边形: 形状 19"/>
              <p:cNvSpPr>
                <a:spLocks noChangeAspect="1"/>
              </p:cNvSpPr>
              <p:nvPr>
                <p:custDataLst>
                  <p:tags r:id="rId8"/>
                </p:custDataLst>
              </p:nvPr>
            </p:nvSpPr>
            <p:spPr>
              <a:xfrm>
                <a:off x="1168400" y="1347856"/>
                <a:ext cx="311295" cy="631688"/>
              </a:xfrm>
              <a:custGeom>
                <a:avLst/>
                <a:gdLst>
                  <a:gd name="connsiteX0" fmla="*/ 207995 w 295275"/>
                  <a:gd name="connsiteY0" fmla="*/ 0 h 599179"/>
                  <a:gd name="connsiteX1" fmla="*/ 218480 w 295275"/>
                  <a:gd name="connsiteY1" fmla="*/ 17025 h 599179"/>
                  <a:gd name="connsiteX2" fmla="*/ 263922 w 295275"/>
                  <a:gd name="connsiteY2" fmla="*/ 59952 h 599179"/>
                  <a:gd name="connsiteX3" fmla="*/ 275967 w 295275"/>
                  <a:gd name="connsiteY3" fmla="*/ 66705 h 599179"/>
                  <a:gd name="connsiteX4" fmla="*/ 258864 w 295275"/>
                  <a:gd name="connsiteY4" fmla="*/ 77309 h 599179"/>
                  <a:gd name="connsiteX5" fmla="*/ 164932 w 295275"/>
                  <a:gd name="connsiteY5" fmla="*/ 229252 h 599179"/>
                  <a:gd name="connsiteX6" fmla="*/ 145322 w 295275"/>
                  <a:gd name="connsiteY6" fmla="*/ 303904 h 599179"/>
                  <a:gd name="connsiteX7" fmla="*/ 295275 w 295275"/>
                  <a:gd name="connsiteY7" fmla="*/ 303904 h 599179"/>
                  <a:gd name="connsiteX8" fmla="*/ 295275 w 295275"/>
                  <a:gd name="connsiteY8" fmla="*/ 599179 h 599179"/>
                  <a:gd name="connsiteX9" fmla="*/ 0 w 295275"/>
                  <a:gd name="connsiteY9" fmla="*/ 599179 h 599179"/>
                  <a:gd name="connsiteX10" fmla="*/ 0 w 295275"/>
                  <a:gd name="connsiteY10" fmla="*/ 303904 h 599179"/>
                  <a:gd name="connsiteX11" fmla="*/ 5952 w 295275"/>
                  <a:gd name="connsiteY11" fmla="*/ 269304 h 599179"/>
                  <a:gd name="connsiteX12" fmla="*/ 204540 w 295275"/>
                  <a:gd name="connsiteY12" fmla="*/ 547 h 599179"/>
                  <a:gd name="connsiteX0-1" fmla="*/ 207995 w 295275"/>
                  <a:gd name="connsiteY0-2" fmla="*/ 0 h 599179"/>
                  <a:gd name="connsiteX1-3" fmla="*/ 218480 w 295275"/>
                  <a:gd name="connsiteY1-4" fmla="*/ 17025 h 599179"/>
                  <a:gd name="connsiteX2-5" fmla="*/ 263922 w 295275"/>
                  <a:gd name="connsiteY2-6" fmla="*/ 59952 h 599179"/>
                  <a:gd name="connsiteX3-7" fmla="*/ 275967 w 295275"/>
                  <a:gd name="connsiteY3-8" fmla="*/ 66705 h 599179"/>
                  <a:gd name="connsiteX4-9" fmla="*/ 258864 w 295275"/>
                  <a:gd name="connsiteY4-10" fmla="*/ 77309 h 599179"/>
                  <a:gd name="connsiteX5-11" fmla="*/ 164932 w 295275"/>
                  <a:gd name="connsiteY5-12" fmla="*/ 229252 h 599179"/>
                  <a:gd name="connsiteX6-13" fmla="*/ 152376 w 295275"/>
                  <a:gd name="connsiteY6-14" fmla="*/ 303904 h 599179"/>
                  <a:gd name="connsiteX7-15" fmla="*/ 295275 w 295275"/>
                  <a:gd name="connsiteY7-16" fmla="*/ 303904 h 599179"/>
                  <a:gd name="connsiteX8-17" fmla="*/ 295275 w 295275"/>
                  <a:gd name="connsiteY8-18" fmla="*/ 599179 h 599179"/>
                  <a:gd name="connsiteX9-19" fmla="*/ 0 w 295275"/>
                  <a:gd name="connsiteY9-20" fmla="*/ 599179 h 599179"/>
                  <a:gd name="connsiteX10-21" fmla="*/ 0 w 295275"/>
                  <a:gd name="connsiteY10-22" fmla="*/ 303904 h 599179"/>
                  <a:gd name="connsiteX11-23" fmla="*/ 5952 w 295275"/>
                  <a:gd name="connsiteY11-24" fmla="*/ 269304 h 599179"/>
                  <a:gd name="connsiteX12-25" fmla="*/ 204540 w 295275"/>
                  <a:gd name="connsiteY12-26" fmla="*/ 547 h 599179"/>
                  <a:gd name="connsiteX13" fmla="*/ 207995 w 295275"/>
                  <a:gd name="connsiteY13" fmla="*/ 0 h 599179"/>
                  <a:gd name="connsiteX0-27" fmla="*/ 207995 w 295275"/>
                  <a:gd name="connsiteY0-28" fmla="*/ 0 h 599179"/>
                  <a:gd name="connsiteX1-29" fmla="*/ 218480 w 295275"/>
                  <a:gd name="connsiteY1-30" fmla="*/ 17025 h 599179"/>
                  <a:gd name="connsiteX2-31" fmla="*/ 263922 w 295275"/>
                  <a:gd name="connsiteY2-32" fmla="*/ 59952 h 599179"/>
                  <a:gd name="connsiteX3-33" fmla="*/ 275967 w 295275"/>
                  <a:gd name="connsiteY3-34" fmla="*/ 66705 h 599179"/>
                  <a:gd name="connsiteX4-35" fmla="*/ 258864 w 295275"/>
                  <a:gd name="connsiteY4-36" fmla="*/ 77309 h 599179"/>
                  <a:gd name="connsiteX5-37" fmla="*/ 164932 w 295275"/>
                  <a:gd name="connsiteY5-38" fmla="*/ 229252 h 599179"/>
                  <a:gd name="connsiteX6-39" fmla="*/ 152376 w 295275"/>
                  <a:gd name="connsiteY6-40" fmla="*/ 303904 h 599179"/>
                  <a:gd name="connsiteX7-41" fmla="*/ 295275 w 295275"/>
                  <a:gd name="connsiteY7-42" fmla="*/ 303904 h 599179"/>
                  <a:gd name="connsiteX8-43" fmla="*/ 295275 w 295275"/>
                  <a:gd name="connsiteY8-44" fmla="*/ 599179 h 599179"/>
                  <a:gd name="connsiteX9-45" fmla="*/ 0 w 295275"/>
                  <a:gd name="connsiteY9-46" fmla="*/ 599179 h 599179"/>
                  <a:gd name="connsiteX10-47" fmla="*/ 0 w 295275"/>
                  <a:gd name="connsiteY10-48" fmla="*/ 303904 h 599179"/>
                  <a:gd name="connsiteX11-49" fmla="*/ 5952 w 295275"/>
                  <a:gd name="connsiteY11-50" fmla="*/ 269304 h 599179"/>
                  <a:gd name="connsiteX12-51" fmla="*/ 204540 w 295275"/>
                  <a:gd name="connsiteY12-52" fmla="*/ 547 h 599179"/>
                  <a:gd name="connsiteX13-53" fmla="*/ 207995 w 295275"/>
                  <a:gd name="connsiteY13-54" fmla="*/ 0 h 599179"/>
                  <a:gd name="connsiteX0-55" fmla="*/ 207995 w 295275"/>
                  <a:gd name="connsiteY0-56" fmla="*/ 0 h 599179"/>
                  <a:gd name="connsiteX1-57" fmla="*/ 218480 w 295275"/>
                  <a:gd name="connsiteY1-58" fmla="*/ 17025 h 599179"/>
                  <a:gd name="connsiteX2-59" fmla="*/ 263922 w 295275"/>
                  <a:gd name="connsiteY2-60" fmla="*/ 59952 h 599179"/>
                  <a:gd name="connsiteX3-61" fmla="*/ 275967 w 295275"/>
                  <a:gd name="connsiteY3-62" fmla="*/ 66705 h 599179"/>
                  <a:gd name="connsiteX4-63" fmla="*/ 258864 w 295275"/>
                  <a:gd name="connsiteY4-64" fmla="*/ 77309 h 599179"/>
                  <a:gd name="connsiteX5-65" fmla="*/ 164932 w 295275"/>
                  <a:gd name="connsiteY5-66" fmla="*/ 229252 h 599179"/>
                  <a:gd name="connsiteX6-67" fmla="*/ 152376 w 295275"/>
                  <a:gd name="connsiteY6-68" fmla="*/ 303904 h 599179"/>
                  <a:gd name="connsiteX7-69" fmla="*/ 295275 w 295275"/>
                  <a:gd name="connsiteY7-70" fmla="*/ 303904 h 599179"/>
                  <a:gd name="connsiteX8-71" fmla="*/ 295275 w 295275"/>
                  <a:gd name="connsiteY8-72" fmla="*/ 599179 h 599179"/>
                  <a:gd name="connsiteX9-73" fmla="*/ 0 w 295275"/>
                  <a:gd name="connsiteY9-74" fmla="*/ 599179 h 599179"/>
                  <a:gd name="connsiteX10-75" fmla="*/ 0 w 295275"/>
                  <a:gd name="connsiteY10-76" fmla="*/ 303904 h 599179"/>
                  <a:gd name="connsiteX11-77" fmla="*/ 5952 w 295275"/>
                  <a:gd name="connsiteY11-78" fmla="*/ 269304 h 599179"/>
                  <a:gd name="connsiteX12-79" fmla="*/ 204540 w 295275"/>
                  <a:gd name="connsiteY12-80" fmla="*/ 547 h 599179"/>
                  <a:gd name="connsiteX13-81" fmla="*/ 207995 w 295275"/>
                  <a:gd name="connsiteY13-82" fmla="*/ 0 h 599179"/>
                  <a:gd name="connsiteX0-83" fmla="*/ 207995 w 295275"/>
                  <a:gd name="connsiteY0-84" fmla="*/ 0 h 599179"/>
                  <a:gd name="connsiteX1-85" fmla="*/ 218480 w 295275"/>
                  <a:gd name="connsiteY1-86" fmla="*/ 17025 h 599179"/>
                  <a:gd name="connsiteX2-87" fmla="*/ 263922 w 295275"/>
                  <a:gd name="connsiteY2-88" fmla="*/ 59952 h 599179"/>
                  <a:gd name="connsiteX3-89" fmla="*/ 275967 w 295275"/>
                  <a:gd name="connsiteY3-90" fmla="*/ 66705 h 599179"/>
                  <a:gd name="connsiteX4-91" fmla="*/ 258864 w 295275"/>
                  <a:gd name="connsiteY4-92" fmla="*/ 77309 h 599179"/>
                  <a:gd name="connsiteX5-93" fmla="*/ 152376 w 295275"/>
                  <a:gd name="connsiteY5-94" fmla="*/ 303904 h 599179"/>
                  <a:gd name="connsiteX6-95" fmla="*/ 295275 w 295275"/>
                  <a:gd name="connsiteY6-96" fmla="*/ 303904 h 599179"/>
                  <a:gd name="connsiteX7-97" fmla="*/ 295275 w 295275"/>
                  <a:gd name="connsiteY7-98" fmla="*/ 599179 h 599179"/>
                  <a:gd name="connsiteX8-99" fmla="*/ 0 w 295275"/>
                  <a:gd name="connsiteY8-100" fmla="*/ 599179 h 599179"/>
                  <a:gd name="connsiteX9-101" fmla="*/ 0 w 295275"/>
                  <a:gd name="connsiteY9-102" fmla="*/ 303904 h 599179"/>
                  <a:gd name="connsiteX10-103" fmla="*/ 5952 w 295275"/>
                  <a:gd name="connsiteY10-104" fmla="*/ 269304 h 599179"/>
                  <a:gd name="connsiteX11-105" fmla="*/ 204540 w 295275"/>
                  <a:gd name="connsiteY11-106" fmla="*/ 547 h 599179"/>
                  <a:gd name="connsiteX12-107" fmla="*/ 207995 w 295275"/>
                  <a:gd name="connsiteY12-108" fmla="*/ 0 h 599179"/>
                  <a:gd name="connsiteX0-109" fmla="*/ 207995 w 295275"/>
                  <a:gd name="connsiteY0-110" fmla="*/ 0 h 599179"/>
                  <a:gd name="connsiteX1-111" fmla="*/ 218480 w 295275"/>
                  <a:gd name="connsiteY1-112" fmla="*/ 17025 h 599179"/>
                  <a:gd name="connsiteX2-113" fmla="*/ 263922 w 295275"/>
                  <a:gd name="connsiteY2-114" fmla="*/ 59952 h 599179"/>
                  <a:gd name="connsiteX3-115" fmla="*/ 275967 w 295275"/>
                  <a:gd name="connsiteY3-116" fmla="*/ 66705 h 599179"/>
                  <a:gd name="connsiteX4-117" fmla="*/ 258864 w 295275"/>
                  <a:gd name="connsiteY4-118" fmla="*/ 77309 h 599179"/>
                  <a:gd name="connsiteX5-119" fmla="*/ 152376 w 295275"/>
                  <a:gd name="connsiteY5-120" fmla="*/ 303904 h 599179"/>
                  <a:gd name="connsiteX6-121" fmla="*/ 295275 w 295275"/>
                  <a:gd name="connsiteY6-122" fmla="*/ 303904 h 599179"/>
                  <a:gd name="connsiteX7-123" fmla="*/ 295275 w 295275"/>
                  <a:gd name="connsiteY7-124" fmla="*/ 599179 h 599179"/>
                  <a:gd name="connsiteX8-125" fmla="*/ 0 w 295275"/>
                  <a:gd name="connsiteY8-126" fmla="*/ 599179 h 599179"/>
                  <a:gd name="connsiteX9-127" fmla="*/ 0 w 295275"/>
                  <a:gd name="connsiteY9-128" fmla="*/ 303904 h 599179"/>
                  <a:gd name="connsiteX10-129" fmla="*/ 5952 w 295275"/>
                  <a:gd name="connsiteY10-130" fmla="*/ 269304 h 599179"/>
                  <a:gd name="connsiteX11-131" fmla="*/ 204540 w 295275"/>
                  <a:gd name="connsiteY11-132" fmla="*/ 547 h 599179"/>
                  <a:gd name="connsiteX12-133" fmla="*/ 207995 w 295275"/>
                  <a:gd name="connsiteY12-134" fmla="*/ 0 h 599179"/>
                  <a:gd name="connsiteX0-135" fmla="*/ 207995 w 295275"/>
                  <a:gd name="connsiteY0-136" fmla="*/ 0 h 599179"/>
                  <a:gd name="connsiteX1-137" fmla="*/ 218480 w 295275"/>
                  <a:gd name="connsiteY1-138" fmla="*/ 17025 h 599179"/>
                  <a:gd name="connsiteX2-139" fmla="*/ 263922 w 295275"/>
                  <a:gd name="connsiteY2-140" fmla="*/ 59952 h 599179"/>
                  <a:gd name="connsiteX3-141" fmla="*/ 275967 w 295275"/>
                  <a:gd name="connsiteY3-142" fmla="*/ 66705 h 599179"/>
                  <a:gd name="connsiteX4-143" fmla="*/ 152376 w 295275"/>
                  <a:gd name="connsiteY4-144" fmla="*/ 303904 h 599179"/>
                  <a:gd name="connsiteX5-145" fmla="*/ 295275 w 295275"/>
                  <a:gd name="connsiteY5-146" fmla="*/ 303904 h 599179"/>
                  <a:gd name="connsiteX6-147" fmla="*/ 295275 w 295275"/>
                  <a:gd name="connsiteY6-148" fmla="*/ 599179 h 599179"/>
                  <a:gd name="connsiteX7-149" fmla="*/ 0 w 295275"/>
                  <a:gd name="connsiteY7-150" fmla="*/ 599179 h 599179"/>
                  <a:gd name="connsiteX8-151" fmla="*/ 0 w 295275"/>
                  <a:gd name="connsiteY8-152" fmla="*/ 303904 h 599179"/>
                  <a:gd name="connsiteX9-153" fmla="*/ 5952 w 295275"/>
                  <a:gd name="connsiteY9-154" fmla="*/ 269304 h 599179"/>
                  <a:gd name="connsiteX10-155" fmla="*/ 204540 w 295275"/>
                  <a:gd name="connsiteY10-156" fmla="*/ 547 h 599179"/>
                  <a:gd name="connsiteX11-157" fmla="*/ 207995 w 295275"/>
                  <a:gd name="connsiteY11-158" fmla="*/ 0 h 599179"/>
                  <a:gd name="connsiteX0-159" fmla="*/ 207995 w 295275"/>
                  <a:gd name="connsiteY0-160" fmla="*/ 0 h 599179"/>
                  <a:gd name="connsiteX1-161" fmla="*/ 218480 w 295275"/>
                  <a:gd name="connsiteY1-162" fmla="*/ 17025 h 599179"/>
                  <a:gd name="connsiteX2-163" fmla="*/ 263922 w 295275"/>
                  <a:gd name="connsiteY2-164" fmla="*/ 59952 h 599179"/>
                  <a:gd name="connsiteX3-165" fmla="*/ 275967 w 295275"/>
                  <a:gd name="connsiteY3-166" fmla="*/ 66705 h 599179"/>
                  <a:gd name="connsiteX4-167" fmla="*/ 152376 w 295275"/>
                  <a:gd name="connsiteY4-168" fmla="*/ 303904 h 599179"/>
                  <a:gd name="connsiteX5-169" fmla="*/ 295275 w 295275"/>
                  <a:gd name="connsiteY5-170" fmla="*/ 303904 h 599179"/>
                  <a:gd name="connsiteX6-171" fmla="*/ 295275 w 295275"/>
                  <a:gd name="connsiteY6-172" fmla="*/ 599179 h 599179"/>
                  <a:gd name="connsiteX7-173" fmla="*/ 0 w 295275"/>
                  <a:gd name="connsiteY7-174" fmla="*/ 599179 h 599179"/>
                  <a:gd name="connsiteX8-175" fmla="*/ 0 w 295275"/>
                  <a:gd name="connsiteY8-176" fmla="*/ 303904 h 599179"/>
                  <a:gd name="connsiteX9-177" fmla="*/ 5952 w 295275"/>
                  <a:gd name="connsiteY9-178" fmla="*/ 269304 h 599179"/>
                  <a:gd name="connsiteX10-179" fmla="*/ 204540 w 295275"/>
                  <a:gd name="connsiteY10-180" fmla="*/ 547 h 599179"/>
                  <a:gd name="connsiteX11-181" fmla="*/ 207995 w 295275"/>
                  <a:gd name="connsiteY11-182" fmla="*/ 0 h 599179"/>
                  <a:gd name="connsiteX0-183" fmla="*/ 207995 w 295275"/>
                  <a:gd name="connsiteY0-184" fmla="*/ 0 h 599179"/>
                  <a:gd name="connsiteX1-185" fmla="*/ 218480 w 295275"/>
                  <a:gd name="connsiteY1-186" fmla="*/ 17025 h 599179"/>
                  <a:gd name="connsiteX2-187" fmla="*/ 263922 w 295275"/>
                  <a:gd name="connsiteY2-188" fmla="*/ 59952 h 599179"/>
                  <a:gd name="connsiteX3-189" fmla="*/ 275967 w 295275"/>
                  <a:gd name="connsiteY3-190" fmla="*/ 66705 h 599179"/>
                  <a:gd name="connsiteX4-191" fmla="*/ 152376 w 295275"/>
                  <a:gd name="connsiteY4-192" fmla="*/ 303904 h 599179"/>
                  <a:gd name="connsiteX5-193" fmla="*/ 295275 w 295275"/>
                  <a:gd name="connsiteY5-194" fmla="*/ 303904 h 599179"/>
                  <a:gd name="connsiteX6-195" fmla="*/ 295275 w 295275"/>
                  <a:gd name="connsiteY6-196" fmla="*/ 599179 h 599179"/>
                  <a:gd name="connsiteX7-197" fmla="*/ 0 w 295275"/>
                  <a:gd name="connsiteY7-198" fmla="*/ 599179 h 599179"/>
                  <a:gd name="connsiteX8-199" fmla="*/ 0 w 295275"/>
                  <a:gd name="connsiteY8-200" fmla="*/ 303904 h 599179"/>
                  <a:gd name="connsiteX9-201" fmla="*/ 5952 w 295275"/>
                  <a:gd name="connsiteY9-202" fmla="*/ 269304 h 599179"/>
                  <a:gd name="connsiteX10-203" fmla="*/ 204540 w 295275"/>
                  <a:gd name="connsiteY10-204" fmla="*/ 547 h 599179"/>
                  <a:gd name="connsiteX11-205" fmla="*/ 207995 w 295275"/>
                  <a:gd name="connsiteY11-206" fmla="*/ 0 h 599179"/>
                  <a:gd name="connsiteX0-207" fmla="*/ 207995 w 295275"/>
                  <a:gd name="connsiteY0-208" fmla="*/ 0 h 599179"/>
                  <a:gd name="connsiteX1-209" fmla="*/ 218480 w 295275"/>
                  <a:gd name="connsiteY1-210" fmla="*/ 17025 h 599179"/>
                  <a:gd name="connsiteX2-211" fmla="*/ 263922 w 295275"/>
                  <a:gd name="connsiteY2-212" fmla="*/ 59952 h 599179"/>
                  <a:gd name="connsiteX3-213" fmla="*/ 275967 w 295275"/>
                  <a:gd name="connsiteY3-214" fmla="*/ 66705 h 599179"/>
                  <a:gd name="connsiteX4-215" fmla="*/ 152376 w 295275"/>
                  <a:gd name="connsiteY4-216" fmla="*/ 303904 h 599179"/>
                  <a:gd name="connsiteX5-217" fmla="*/ 295275 w 295275"/>
                  <a:gd name="connsiteY5-218" fmla="*/ 303904 h 599179"/>
                  <a:gd name="connsiteX6-219" fmla="*/ 295275 w 295275"/>
                  <a:gd name="connsiteY6-220" fmla="*/ 599179 h 599179"/>
                  <a:gd name="connsiteX7-221" fmla="*/ 0 w 295275"/>
                  <a:gd name="connsiteY7-222" fmla="*/ 599179 h 599179"/>
                  <a:gd name="connsiteX8-223" fmla="*/ 0 w 295275"/>
                  <a:gd name="connsiteY8-224" fmla="*/ 303904 h 599179"/>
                  <a:gd name="connsiteX9-225" fmla="*/ 5952 w 295275"/>
                  <a:gd name="connsiteY9-226" fmla="*/ 269304 h 599179"/>
                  <a:gd name="connsiteX10-227" fmla="*/ 204540 w 295275"/>
                  <a:gd name="connsiteY10-228" fmla="*/ 547 h 599179"/>
                  <a:gd name="connsiteX11-229" fmla="*/ 207995 w 295275"/>
                  <a:gd name="connsiteY11-230" fmla="*/ 0 h 599179"/>
                  <a:gd name="connsiteX0-231" fmla="*/ 207995 w 295275"/>
                  <a:gd name="connsiteY0-232" fmla="*/ 0 h 599179"/>
                  <a:gd name="connsiteX1-233" fmla="*/ 218480 w 295275"/>
                  <a:gd name="connsiteY1-234" fmla="*/ 17025 h 599179"/>
                  <a:gd name="connsiteX2-235" fmla="*/ 263922 w 295275"/>
                  <a:gd name="connsiteY2-236" fmla="*/ 59952 h 599179"/>
                  <a:gd name="connsiteX3-237" fmla="*/ 275967 w 295275"/>
                  <a:gd name="connsiteY3-238" fmla="*/ 66705 h 599179"/>
                  <a:gd name="connsiteX4-239" fmla="*/ 152376 w 295275"/>
                  <a:gd name="connsiteY4-240" fmla="*/ 303904 h 599179"/>
                  <a:gd name="connsiteX5-241" fmla="*/ 295275 w 295275"/>
                  <a:gd name="connsiteY5-242" fmla="*/ 303904 h 599179"/>
                  <a:gd name="connsiteX6-243" fmla="*/ 295275 w 295275"/>
                  <a:gd name="connsiteY6-244" fmla="*/ 599179 h 599179"/>
                  <a:gd name="connsiteX7-245" fmla="*/ 0 w 295275"/>
                  <a:gd name="connsiteY7-246" fmla="*/ 599179 h 599179"/>
                  <a:gd name="connsiteX8-247" fmla="*/ 0 w 295275"/>
                  <a:gd name="connsiteY8-248" fmla="*/ 303904 h 599179"/>
                  <a:gd name="connsiteX9-249" fmla="*/ 204540 w 295275"/>
                  <a:gd name="connsiteY9-250" fmla="*/ 547 h 599179"/>
                  <a:gd name="connsiteX10-251" fmla="*/ 207995 w 295275"/>
                  <a:gd name="connsiteY10-252" fmla="*/ 0 h 599179"/>
                  <a:gd name="connsiteX0-253" fmla="*/ 207995 w 295275"/>
                  <a:gd name="connsiteY0-254" fmla="*/ 0 h 599179"/>
                  <a:gd name="connsiteX1-255" fmla="*/ 218480 w 295275"/>
                  <a:gd name="connsiteY1-256" fmla="*/ 17025 h 599179"/>
                  <a:gd name="connsiteX2-257" fmla="*/ 263922 w 295275"/>
                  <a:gd name="connsiteY2-258" fmla="*/ 59952 h 599179"/>
                  <a:gd name="connsiteX3-259" fmla="*/ 275967 w 295275"/>
                  <a:gd name="connsiteY3-260" fmla="*/ 66705 h 599179"/>
                  <a:gd name="connsiteX4-261" fmla="*/ 152376 w 295275"/>
                  <a:gd name="connsiteY4-262" fmla="*/ 303904 h 599179"/>
                  <a:gd name="connsiteX5-263" fmla="*/ 295275 w 295275"/>
                  <a:gd name="connsiteY5-264" fmla="*/ 303904 h 599179"/>
                  <a:gd name="connsiteX6-265" fmla="*/ 295275 w 295275"/>
                  <a:gd name="connsiteY6-266" fmla="*/ 599179 h 599179"/>
                  <a:gd name="connsiteX7-267" fmla="*/ 0 w 295275"/>
                  <a:gd name="connsiteY7-268" fmla="*/ 599179 h 599179"/>
                  <a:gd name="connsiteX8-269" fmla="*/ 0 w 295275"/>
                  <a:gd name="connsiteY8-270" fmla="*/ 303904 h 599179"/>
                  <a:gd name="connsiteX9-271" fmla="*/ 204540 w 295275"/>
                  <a:gd name="connsiteY9-272" fmla="*/ 547 h 599179"/>
                  <a:gd name="connsiteX10-273" fmla="*/ 207995 w 295275"/>
                  <a:gd name="connsiteY10-274" fmla="*/ 0 h 599179"/>
                  <a:gd name="connsiteX0-275" fmla="*/ 207995 w 295275"/>
                  <a:gd name="connsiteY0-276" fmla="*/ 0 h 599179"/>
                  <a:gd name="connsiteX1-277" fmla="*/ 218480 w 295275"/>
                  <a:gd name="connsiteY1-278" fmla="*/ 17025 h 599179"/>
                  <a:gd name="connsiteX2-279" fmla="*/ 263922 w 295275"/>
                  <a:gd name="connsiteY2-280" fmla="*/ 59952 h 599179"/>
                  <a:gd name="connsiteX3-281" fmla="*/ 275967 w 295275"/>
                  <a:gd name="connsiteY3-282" fmla="*/ 66705 h 599179"/>
                  <a:gd name="connsiteX4-283" fmla="*/ 152376 w 295275"/>
                  <a:gd name="connsiteY4-284" fmla="*/ 303904 h 599179"/>
                  <a:gd name="connsiteX5-285" fmla="*/ 295275 w 295275"/>
                  <a:gd name="connsiteY5-286" fmla="*/ 303904 h 599179"/>
                  <a:gd name="connsiteX6-287" fmla="*/ 295275 w 295275"/>
                  <a:gd name="connsiteY6-288" fmla="*/ 599179 h 599179"/>
                  <a:gd name="connsiteX7-289" fmla="*/ 0 w 295275"/>
                  <a:gd name="connsiteY7-290" fmla="*/ 599179 h 599179"/>
                  <a:gd name="connsiteX8-291" fmla="*/ 0 w 295275"/>
                  <a:gd name="connsiteY8-292" fmla="*/ 303904 h 599179"/>
                  <a:gd name="connsiteX9-293" fmla="*/ 207995 w 295275"/>
                  <a:gd name="connsiteY9-294" fmla="*/ 0 h 599179"/>
                  <a:gd name="connsiteX0-295" fmla="*/ 207995 w 295275"/>
                  <a:gd name="connsiteY0-296" fmla="*/ 0 h 599179"/>
                  <a:gd name="connsiteX1-297" fmla="*/ 218480 w 295275"/>
                  <a:gd name="connsiteY1-298" fmla="*/ 17025 h 599179"/>
                  <a:gd name="connsiteX2-299" fmla="*/ 263922 w 295275"/>
                  <a:gd name="connsiteY2-300" fmla="*/ 59952 h 599179"/>
                  <a:gd name="connsiteX3-301" fmla="*/ 275967 w 295275"/>
                  <a:gd name="connsiteY3-302" fmla="*/ 66705 h 599179"/>
                  <a:gd name="connsiteX4-303" fmla="*/ 152376 w 295275"/>
                  <a:gd name="connsiteY4-304" fmla="*/ 303904 h 599179"/>
                  <a:gd name="connsiteX5-305" fmla="*/ 295275 w 295275"/>
                  <a:gd name="connsiteY5-306" fmla="*/ 303904 h 599179"/>
                  <a:gd name="connsiteX6-307" fmla="*/ 295275 w 295275"/>
                  <a:gd name="connsiteY6-308" fmla="*/ 599179 h 599179"/>
                  <a:gd name="connsiteX7-309" fmla="*/ 0 w 295275"/>
                  <a:gd name="connsiteY7-310" fmla="*/ 599179 h 599179"/>
                  <a:gd name="connsiteX8-311" fmla="*/ 0 w 295275"/>
                  <a:gd name="connsiteY8-312" fmla="*/ 303904 h 599179"/>
                  <a:gd name="connsiteX9-313" fmla="*/ 207995 w 295275"/>
                  <a:gd name="connsiteY9-314" fmla="*/ 0 h 599179"/>
                  <a:gd name="connsiteX0-315" fmla="*/ 207995 w 295275"/>
                  <a:gd name="connsiteY0-316" fmla="*/ 0 h 599179"/>
                  <a:gd name="connsiteX1-317" fmla="*/ 218480 w 295275"/>
                  <a:gd name="connsiteY1-318" fmla="*/ 17025 h 599179"/>
                  <a:gd name="connsiteX2-319" fmla="*/ 263922 w 295275"/>
                  <a:gd name="connsiteY2-320" fmla="*/ 59952 h 599179"/>
                  <a:gd name="connsiteX3-321" fmla="*/ 275967 w 295275"/>
                  <a:gd name="connsiteY3-322" fmla="*/ 66705 h 599179"/>
                  <a:gd name="connsiteX4-323" fmla="*/ 152376 w 295275"/>
                  <a:gd name="connsiteY4-324" fmla="*/ 303904 h 599179"/>
                  <a:gd name="connsiteX5-325" fmla="*/ 295275 w 295275"/>
                  <a:gd name="connsiteY5-326" fmla="*/ 303904 h 599179"/>
                  <a:gd name="connsiteX6-327" fmla="*/ 295275 w 295275"/>
                  <a:gd name="connsiteY6-328" fmla="*/ 599179 h 599179"/>
                  <a:gd name="connsiteX7-329" fmla="*/ 0 w 295275"/>
                  <a:gd name="connsiteY7-330" fmla="*/ 599179 h 599179"/>
                  <a:gd name="connsiteX8-331" fmla="*/ 0 w 295275"/>
                  <a:gd name="connsiteY8-332" fmla="*/ 303904 h 599179"/>
                  <a:gd name="connsiteX9-333" fmla="*/ 207995 w 295275"/>
                  <a:gd name="connsiteY9-334" fmla="*/ 0 h 599179"/>
                  <a:gd name="connsiteX0-335" fmla="*/ 207995 w 295275"/>
                  <a:gd name="connsiteY0-336" fmla="*/ 0 h 599179"/>
                  <a:gd name="connsiteX1-337" fmla="*/ 218480 w 295275"/>
                  <a:gd name="connsiteY1-338" fmla="*/ 17025 h 599179"/>
                  <a:gd name="connsiteX2-339" fmla="*/ 263922 w 295275"/>
                  <a:gd name="connsiteY2-340" fmla="*/ 59952 h 599179"/>
                  <a:gd name="connsiteX3-341" fmla="*/ 275967 w 295275"/>
                  <a:gd name="connsiteY3-342" fmla="*/ 66705 h 599179"/>
                  <a:gd name="connsiteX4-343" fmla="*/ 152376 w 295275"/>
                  <a:gd name="connsiteY4-344" fmla="*/ 303904 h 599179"/>
                  <a:gd name="connsiteX5-345" fmla="*/ 295275 w 295275"/>
                  <a:gd name="connsiteY5-346" fmla="*/ 303904 h 599179"/>
                  <a:gd name="connsiteX6-347" fmla="*/ 295275 w 295275"/>
                  <a:gd name="connsiteY6-348" fmla="*/ 599179 h 599179"/>
                  <a:gd name="connsiteX7-349" fmla="*/ 0 w 295275"/>
                  <a:gd name="connsiteY7-350" fmla="*/ 599179 h 599179"/>
                  <a:gd name="connsiteX8-351" fmla="*/ 0 w 295275"/>
                  <a:gd name="connsiteY8-352" fmla="*/ 303904 h 599179"/>
                  <a:gd name="connsiteX9-353" fmla="*/ 207995 w 295275"/>
                  <a:gd name="connsiteY9-354" fmla="*/ 0 h 599179"/>
                  <a:gd name="connsiteX0-355" fmla="*/ 207995 w 295275"/>
                  <a:gd name="connsiteY0-356" fmla="*/ 0 h 599179"/>
                  <a:gd name="connsiteX1-357" fmla="*/ 218480 w 295275"/>
                  <a:gd name="connsiteY1-358" fmla="*/ 17025 h 599179"/>
                  <a:gd name="connsiteX2-359" fmla="*/ 263922 w 295275"/>
                  <a:gd name="connsiteY2-360" fmla="*/ 59952 h 599179"/>
                  <a:gd name="connsiteX3-361" fmla="*/ 275967 w 295275"/>
                  <a:gd name="connsiteY3-362" fmla="*/ 66705 h 599179"/>
                  <a:gd name="connsiteX4-363" fmla="*/ 152376 w 295275"/>
                  <a:gd name="connsiteY4-364" fmla="*/ 303904 h 599179"/>
                  <a:gd name="connsiteX5-365" fmla="*/ 295275 w 295275"/>
                  <a:gd name="connsiteY5-366" fmla="*/ 303904 h 599179"/>
                  <a:gd name="connsiteX6-367" fmla="*/ 295275 w 295275"/>
                  <a:gd name="connsiteY6-368" fmla="*/ 599179 h 599179"/>
                  <a:gd name="connsiteX7-369" fmla="*/ 0 w 295275"/>
                  <a:gd name="connsiteY7-370" fmla="*/ 599179 h 599179"/>
                  <a:gd name="connsiteX8-371" fmla="*/ 0 w 295275"/>
                  <a:gd name="connsiteY8-372" fmla="*/ 303904 h 599179"/>
                  <a:gd name="connsiteX9-373" fmla="*/ 207995 w 295275"/>
                  <a:gd name="connsiteY9-374" fmla="*/ 0 h 599179"/>
                  <a:gd name="connsiteX0-375" fmla="*/ 207995 w 295275"/>
                  <a:gd name="connsiteY0-376" fmla="*/ 0 h 599179"/>
                  <a:gd name="connsiteX1-377" fmla="*/ 218480 w 295275"/>
                  <a:gd name="connsiteY1-378" fmla="*/ 17025 h 599179"/>
                  <a:gd name="connsiteX2-379" fmla="*/ 263922 w 295275"/>
                  <a:gd name="connsiteY2-380" fmla="*/ 59952 h 599179"/>
                  <a:gd name="connsiteX3-381" fmla="*/ 275967 w 295275"/>
                  <a:gd name="connsiteY3-382" fmla="*/ 66705 h 599179"/>
                  <a:gd name="connsiteX4-383" fmla="*/ 152376 w 295275"/>
                  <a:gd name="connsiteY4-384" fmla="*/ 303904 h 599179"/>
                  <a:gd name="connsiteX5-385" fmla="*/ 295275 w 295275"/>
                  <a:gd name="connsiteY5-386" fmla="*/ 303904 h 599179"/>
                  <a:gd name="connsiteX6-387" fmla="*/ 295275 w 295275"/>
                  <a:gd name="connsiteY6-388" fmla="*/ 599179 h 599179"/>
                  <a:gd name="connsiteX7-389" fmla="*/ 0 w 295275"/>
                  <a:gd name="connsiteY7-390" fmla="*/ 599179 h 599179"/>
                  <a:gd name="connsiteX8-391" fmla="*/ 0 w 295275"/>
                  <a:gd name="connsiteY8-392" fmla="*/ 303904 h 599179"/>
                  <a:gd name="connsiteX9-393" fmla="*/ 207995 w 295275"/>
                  <a:gd name="connsiteY9-394" fmla="*/ 0 h 599179"/>
                  <a:gd name="connsiteX0-395" fmla="*/ 207995 w 295275"/>
                  <a:gd name="connsiteY0-396" fmla="*/ 0 h 599179"/>
                  <a:gd name="connsiteX1-397" fmla="*/ 218480 w 295275"/>
                  <a:gd name="connsiteY1-398" fmla="*/ 17025 h 599179"/>
                  <a:gd name="connsiteX2-399" fmla="*/ 263922 w 295275"/>
                  <a:gd name="connsiteY2-400" fmla="*/ 59952 h 599179"/>
                  <a:gd name="connsiteX3-401" fmla="*/ 275967 w 295275"/>
                  <a:gd name="connsiteY3-402" fmla="*/ 66705 h 599179"/>
                  <a:gd name="connsiteX4-403" fmla="*/ 152376 w 295275"/>
                  <a:gd name="connsiteY4-404" fmla="*/ 303904 h 599179"/>
                  <a:gd name="connsiteX5-405" fmla="*/ 295275 w 295275"/>
                  <a:gd name="connsiteY5-406" fmla="*/ 303904 h 599179"/>
                  <a:gd name="connsiteX6-407" fmla="*/ 295275 w 295275"/>
                  <a:gd name="connsiteY6-408" fmla="*/ 599179 h 599179"/>
                  <a:gd name="connsiteX7-409" fmla="*/ 0 w 295275"/>
                  <a:gd name="connsiteY7-410" fmla="*/ 599179 h 599179"/>
                  <a:gd name="connsiteX8-411" fmla="*/ 0 w 295275"/>
                  <a:gd name="connsiteY8-412" fmla="*/ 303904 h 599179"/>
                  <a:gd name="connsiteX9-413" fmla="*/ 207995 w 295275"/>
                  <a:gd name="connsiteY9-414" fmla="*/ 0 h 599179"/>
                  <a:gd name="connsiteX0-415" fmla="*/ 207995 w 295275"/>
                  <a:gd name="connsiteY0-416" fmla="*/ 0 h 599179"/>
                  <a:gd name="connsiteX1-417" fmla="*/ 218480 w 295275"/>
                  <a:gd name="connsiteY1-418" fmla="*/ 17025 h 599179"/>
                  <a:gd name="connsiteX2-419" fmla="*/ 263922 w 295275"/>
                  <a:gd name="connsiteY2-420" fmla="*/ 59952 h 599179"/>
                  <a:gd name="connsiteX3-421" fmla="*/ 275967 w 295275"/>
                  <a:gd name="connsiteY3-422" fmla="*/ 66705 h 599179"/>
                  <a:gd name="connsiteX4-423" fmla="*/ 152376 w 295275"/>
                  <a:gd name="connsiteY4-424" fmla="*/ 303904 h 599179"/>
                  <a:gd name="connsiteX5-425" fmla="*/ 295275 w 295275"/>
                  <a:gd name="connsiteY5-426" fmla="*/ 303904 h 599179"/>
                  <a:gd name="connsiteX6-427" fmla="*/ 295275 w 295275"/>
                  <a:gd name="connsiteY6-428" fmla="*/ 599179 h 599179"/>
                  <a:gd name="connsiteX7-429" fmla="*/ 0 w 295275"/>
                  <a:gd name="connsiteY7-430" fmla="*/ 599179 h 599179"/>
                  <a:gd name="connsiteX8-431" fmla="*/ 0 w 295275"/>
                  <a:gd name="connsiteY8-432" fmla="*/ 334942 h 599179"/>
                  <a:gd name="connsiteX9-433" fmla="*/ 207995 w 295275"/>
                  <a:gd name="connsiteY9-434" fmla="*/ 0 h 599179"/>
                  <a:gd name="connsiteX0-435" fmla="*/ 207995 w 295275"/>
                  <a:gd name="connsiteY0-436" fmla="*/ 0 h 599179"/>
                  <a:gd name="connsiteX1-437" fmla="*/ 218480 w 295275"/>
                  <a:gd name="connsiteY1-438" fmla="*/ 17025 h 599179"/>
                  <a:gd name="connsiteX2-439" fmla="*/ 263922 w 295275"/>
                  <a:gd name="connsiteY2-440" fmla="*/ 59952 h 599179"/>
                  <a:gd name="connsiteX3-441" fmla="*/ 275967 w 295275"/>
                  <a:gd name="connsiteY3-442" fmla="*/ 66705 h 599179"/>
                  <a:gd name="connsiteX4-443" fmla="*/ 152376 w 295275"/>
                  <a:gd name="connsiteY4-444" fmla="*/ 303904 h 599179"/>
                  <a:gd name="connsiteX5-445" fmla="*/ 295275 w 295275"/>
                  <a:gd name="connsiteY5-446" fmla="*/ 303904 h 599179"/>
                  <a:gd name="connsiteX6-447" fmla="*/ 295275 w 295275"/>
                  <a:gd name="connsiteY6-448" fmla="*/ 599179 h 599179"/>
                  <a:gd name="connsiteX7-449" fmla="*/ 0 w 295275"/>
                  <a:gd name="connsiteY7-450" fmla="*/ 599179 h 599179"/>
                  <a:gd name="connsiteX8-451" fmla="*/ 0 w 295275"/>
                  <a:gd name="connsiteY8-452" fmla="*/ 334942 h 599179"/>
                  <a:gd name="connsiteX9-453" fmla="*/ 207995 w 295275"/>
                  <a:gd name="connsiteY9-454" fmla="*/ 0 h 599179"/>
                  <a:gd name="connsiteX0-455" fmla="*/ 207995 w 295275"/>
                  <a:gd name="connsiteY0-456" fmla="*/ 0 h 599179"/>
                  <a:gd name="connsiteX1-457" fmla="*/ 218480 w 295275"/>
                  <a:gd name="connsiteY1-458" fmla="*/ 17025 h 599179"/>
                  <a:gd name="connsiteX2-459" fmla="*/ 263922 w 295275"/>
                  <a:gd name="connsiteY2-460" fmla="*/ 59952 h 599179"/>
                  <a:gd name="connsiteX3-461" fmla="*/ 275967 w 295275"/>
                  <a:gd name="connsiteY3-462" fmla="*/ 66705 h 599179"/>
                  <a:gd name="connsiteX4-463" fmla="*/ 152376 w 295275"/>
                  <a:gd name="connsiteY4-464" fmla="*/ 303904 h 599179"/>
                  <a:gd name="connsiteX5-465" fmla="*/ 295275 w 295275"/>
                  <a:gd name="connsiteY5-466" fmla="*/ 303904 h 599179"/>
                  <a:gd name="connsiteX6-467" fmla="*/ 295275 w 295275"/>
                  <a:gd name="connsiteY6-468" fmla="*/ 599179 h 599179"/>
                  <a:gd name="connsiteX7-469" fmla="*/ 0 w 295275"/>
                  <a:gd name="connsiteY7-470" fmla="*/ 599179 h 599179"/>
                  <a:gd name="connsiteX8-471" fmla="*/ 0 w 295275"/>
                  <a:gd name="connsiteY8-472" fmla="*/ 334942 h 599179"/>
                  <a:gd name="connsiteX9-473" fmla="*/ 207995 w 295275"/>
                  <a:gd name="connsiteY9-474" fmla="*/ 0 h 59917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</a:cxnLst>
                <a:rect l="l" t="t" r="r" b="b"/>
                <a:pathLst>
                  <a:path w="295275" h="599179">
                    <a:moveTo>
                      <a:pt x="207995" y="0"/>
                    </a:moveTo>
                    <a:lnTo>
                      <a:pt x="218480" y="17025"/>
                    </a:lnTo>
                    <a:cubicBezTo>
                      <a:pt x="231034" y="32364"/>
                      <a:pt x="246314" y="46986"/>
                      <a:pt x="263922" y="59952"/>
                    </a:cubicBezTo>
                    <a:lnTo>
                      <a:pt x="275967" y="66705"/>
                    </a:lnTo>
                    <a:cubicBezTo>
                      <a:pt x="274744" y="66607"/>
                      <a:pt x="166924" y="148026"/>
                      <a:pt x="152376" y="303904"/>
                    </a:cubicBezTo>
                    <a:lnTo>
                      <a:pt x="295275" y="303904"/>
                    </a:lnTo>
                    <a:lnTo>
                      <a:pt x="295275" y="599179"/>
                    </a:lnTo>
                    <a:lnTo>
                      <a:pt x="0" y="599179"/>
                    </a:lnTo>
                    <a:lnTo>
                      <a:pt x="0" y="334942"/>
                    </a:lnTo>
                    <a:cubicBezTo>
                      <a:pt x="10368" y="113589"/>
                      <a:pt x="207637" y="2353"/>
                      <a:pt x="207995" y="0"/>
                    </a:cubicBezTo>
                    <a:close/>
                  </a:path>
                </a:pathLst>
              </a:custGeom>
              <a:solidFill>
                <a:schemeClr val="lt1">
                  <a:lumMod val="95000"/>
                </a:schemeClr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dirty="0">
                  <a:solidFill>
                    <a:schemeClr val="lt1"/>
                  </a:solidFill>
                  <a:latin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1" name="任意多边形: 形状 20"/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>
              <a:xfrm>
                <a:off x="1581018" y="1347856"/>
                <a:ext cx="311295" cy="631688"/>
              </a:xfrm>
              <a:custGeom>
                <a:avLst/>
                <a:gdLst>
                  <a:gd name="connsiteX0" fmla="*/ 207995 w 295275"/>
                  <a:gd name="connsiteY0" fmla="*/ 0 h 599179"/>
                  <a:gd name="connsiteX1" fmla="*/ 218480 w 295275"/>
                  <a:gd name="connsiteY1" fmla="*/ 17025 h 599179"/>
                  <a:gd name="connsiteX2" fmla="*/ 263922 w 295275"/>
                  <a:gd name="connsiteY2" fmla="*/ 59952 h 599179"/>
                  <a:gd name="connsiteX3" fmla="*/ 275967 w 295275"/>
                  <a:gd name="connsiteY3" fmla="*/ 66705 h 599179"/>
                  <a:gd name="connsiteX4" fmla="*/ 258864 w 295275"/>
                  <a:gd name="connsiteY4" fmla="*/ 77309 h 599179"/>
                  <a:gd name="connsiteX5" fmla="*/ 164932 w 295275"/>
                  <a:gd name="connsiteY5" fmla="*/ 229252 h 599179"/>
                  <a:gd name="connsiteX6" fmla="*/ 145322 w 295275"/>
                  <a:gd name="connsiteY6" fmla="*/ 303904 h 599179"/>
                  <a:gd name="connsiteX7" fmla="*/ 295275 w 295275"/>
                  <a:gd name="connsiteY7" fmla="*/ 303904 h 599179"/>
                  <a:gd name="connsiteX8" fmla="*/ 295275 w 295275"/>
                  <a:gd name="connsiteY8" fmla="*/ 599179 h 599179"/>
                  <a:gd name="connsiteX9" fmla="*/ 0 w 295275"/>
                  <a:gd name="connsiteY9" fmla="*/ 599179 h 599179"/>
                  <a:gd name="connsiteX10" fmla="*/ 0 w 295275"/>
                  <a:gd name="connsiteY10" fmla="*/ 303904 h 599179"/>
                  <a:gd name="connsiteX11" fmla="*/ 5952 w 295275"/>
                  <a:gd name="connsiteY11" fmla="*/ 269304 h 599179"/>
                  <a:gd name="connsiteX12" fmla="*/ 204540 w 295275"/>
                  <a:gd name="connsiteY12" fmla="*/ 547 h 599179"/>
                  <a:gd name="connsiteX0-1" fmla="*/ 207995 w 295275"/>
                  <a:gd name="connsiteY0-2" fmla="*/ 0 h 599179"/>
                  <a:gd name="connsiteX1-3" fmla="*/ 218480 w 295275"/>
                  <a:gd name="connsiteY1-4" fmla="*/ 17025 h 599179"/>
                  <a:gd name="connsiteX2-5" fmla="*/ 263922 w 295275"/>
                  <a:gd name="connsiteY2-6" fmla="*/ 59952 h 599179"/>
                  <a:gd name="connsiteX3-7" fmla="*/ 275967 w 295275"/>
                  <a:gd name="connsiteY3-8" fmla="*/ 66705 h 599179"/>
                  <a:gd name="connsiteX4-9" fmla="*/ 258864 w 295275"/>
                  <a:gd name="connsiteY4-10" fmla="*/ 77309 h 599179"/>
                  <a:gd name="connsiteX5-11" fmla="*/ 164932 w 295275"/>
                  <a:gd name="connsiteY5-12" fmla="*/ 229252 h 599179"/>
                  <a:gd name="connsiteX6-13" fmla="*/ 152376 w 295275"/>
                  <a:gd name="connsiteY6-14" fmla="*/ 303904 h 599179"/>
                  <a:gd name="connsiteX7-15" fmla="*/ 295275 w 295275"/>
                  <a:gd name="connsiteY7-16" fmla="*/ 303904 h 599179"/>
                  <a:gd name="connsiteX8-17" fmla="*/ 295275 w 295275"/>
                  <a:gd name="connsiteY8-18" fmla="*/ 599179 h 599179"/>
                  <a:gd name="connsiteX9-19" fmla="*/ 0 w 295275"/>
                  <a:gd name="connsiteY9-20" fmla="*/ 599179 h 599179"/>
                  <a:gd name="connsiteX10-21" fmla="*/ 0 w 295275"/>
                  <a:gd name="connsiteY10-22" fmla="*/ 303904 h 599179"/>
                  <a:gd name="connsiteX11-23" fmla="*/ 5952 w 295275"/>
                  <a:gd name="connsiteY11-24" fmla="*/ 269304 h 599179"/>
                  <a:gd name="connsiteX12-25" fmla="*/ 204540 w 295275"/>
                  <a:gd name="connsiteY12-26" fmla="*/ 547 h 599179"/>
                  <a:gd name="connsiteX13" fmla="*/ 207995 w 295275"/>
                  <a:gd name="connsiteY13" fmla="*/ 0 h 599179"/>
                  <a:gd name="connsiteX0-27" fmla="*/ 207995 w 295275"/>
                  <a:gd name="connsiteY0-28" fmla="*/ 0 h 599179"/>
                  <a:gd name="connsiteX1-29" fmla="*/ 218480 w 295275"/>
                  <a:gd name="connsiteY1-30" fmla="*/ 17025 h 599179"/>
                  <a:gd name="connsiteX2-31" fmla="*/ 263922 w 295275"/>
                  <a:gd name="connsiteY2-32" fmla="*/ 59952 h 599179"/>
                  <a:gd name="connsiteX3-33" fmla="*/ 275967 w 295275"/>
                  <a:gd name="connsiteY3-34" fmla="*/ 66705 h 599179"/>
                  <a:gd name="connsiteX4-35" fmla="*/ 258864 w 295275"/>
                  <a:gd name="connsiteY4-36" fmla="*/ 77309 h 599179"/>
                  <a:gd name="connsiteX5-37" fmla="*/ 164932 w 295275"/>
                  <a:gd name="connsiteY5-38" fmla="*/ 229252 h 599179"/>
                  <a:gd name="connsiteX6-39" fmla="*/ 152376 w 295275"/>
                  <a:gd name="connsiteY6-40" fmla="*/ 303904 h 599179"/>
                  <a:gd name="connsiteX7-41" fmla="*/ 295275 w 295275"/>
                  <a:gd name="connsiteY7-42" fmla="*/ 303904 h 599179"/>
                  <a:gd name="connsiteX8-43" fmla="*/ 295275 w 295275"/>
                  <a:gd name="connsiteY8-44" fmla="*/ 599179 h 599179"/>
                  <a:gd name="connsiteX9-45" fmla="*/ 0 w 295275"/>
                  <a:gd name="connsiteY9-46" fmla="*/ 599179 h 599179"/>
                  <a:gd name="connsiteX10-47" fmla="*/ 0 w 295275"/>
                  <a:gd name="connsiteY10-48" fmla="*/ 303904 h 599179"/>
                  <a:gd name="connsiteX11-49" fmla="*/ 5952 w 295275"/>
                  <a:gd name="connsiteY11-50" fmla="*/ 269304 h 599179"/>
                  <a:gd name="connsiteX12-51" fmla="*/ 204540 w 295275"/>
                  <a:gd name="connsiteY12-52" fmla="*/ 547 h 599179"/>
                  <a:gd name="connsiteX13-53" fmla="*/ 207995 w 295275"/>
                  <a:gd name="connsiteY13-54" fmla="*/ 0 h 599179"/>
                  <a:gd name="connsiteX0-55" fmla="*/ 207995 w 295275"/>
                  <a:gd name="connsiteY0-56" fmla="*/ 0 h 599179"/>
                  <a:gd name="connsiteX1-57" fmla="*/ 218480 w 295275"/>
                  <a:gd name="connsiteY1-58" fmla="*/ 17025 h 599179"/>
                  <a:gd name="connsiteX2-59" fmla="*/ 263922 w 295275"/>
                  <a:gd name="connsiteY2-60" fmla="*/ 59952 h 599179"/>
                  <a:gd name="connsiteX3-61" fmla="*/ 275967 w 295275"/>
                  <a:gd name="connsiteY3-62" fmla="*/ 66705 h 599179"/>
                  <a:gd name="connsiteX4-63" fmla="*/ 258864 w 295275"/>
                  <a:gd name="connsiteY4-64" fmla="*/ 77309 h 599179"/>
                  <a:gd name="connsiteX5-65" fmla="*/ 164932 w 295275"/>
                  <a:gd name="connsiteY5-66" fmla="*/ 229252 h 599179"/>
                  <a:gd name="connsiteX6-67" fmla="*/ 152376 w 295275"/>
                  <a:gd name="connsiteY6-68" fmla="*/ 303904 h 599179"/>
                  <a:gd name="connsiteX7-69" fmla="*/ 295275 w 295275"/>
                  <a:gd name="connsiteY7-70" fmla="*/ 303904 h 599179"/>
                  <a:gd name="connsiteX8-71" fmla="*/ 295275 w 295275"/>
                  <a:gd name="connsiteY8-72" fmla="*/ 599179 h 599179"/>
                  <a:gd name="connsiteX9-73" fmla="*/ 0 w 295275"/>
                  <a:gd name="connsiteY9-74" fmla="*/ 599179 h 599179"/>
                  <a:gd name="connsiteX10-75" fmla="*/ 0 w 295275"/>
                  <a:gd name="connsiteY10-76" fmla="*/ 303904 h 599179"/>
                  <a:gd name="connsiteX11-77" fmla="*/ 5952 w 295275"/>
                  <a:gd name="connsiteY11-78" fmla="*/ 269304 h 599179"/>
                  <a:gd name="connsiteX12-79" fmla="*/ 204540 w 295275"/>
                  <a:gd name="connsiteY12-80" fmla="*/ 547 h 599179"/>
                  <a:gd name="connsiteX13-81" fmla="*/ 207995 w 295275"/>
                  <a:gd name="connsiteY13-82" fmla="*/ 0 h 599179"/>
                  <a:gd name="connsiteX0-83" fmla="*/ 207995 w 295275"/>
                  <a:gd name="connsiteY0-84" fmla="*/ 0 h 599179"/>
                  <a:gd name="connsiteX1-85" fmla="*/ 218480 w 295275"/>
                  <a:gd name="connsiteY1-86" fmla="*/ 17025 h 599179"/>
                  <a:gd name="connsiteX2-87" fmla="*/ 263922 w 295275"/>
                  <a:gd name="connsiteY2-88" fmla="*/ 59952 h 599179"/>
                  <a:gd name="connsiteX3-89" fmla="*/ 275967 w 295275"/>
                  <a:gd name="connsiteY3-90" fmla="*/ 66705 h 599179"/>
                  <a:gd name="connsiteX4-91" fmla="*/ 258864 w 295275"/>
                  <a:gd name="connsiteY4-92" fmla="*/ 77309 h 599179"/>
                  <a:gd name="connsiteX5-93" fmla="*/ 152376 w 295275"/>
                  <a:gd name="connsiteY5-94" fmla="*/ 303904 h 599179"/>
                  <a:gd name="connsiteX6-95" fmla="*/ 295275 w 295275"/>
                  <a:gd name="connsiteY6-96" fmla="*/ 303904 h 599179"/>
                  <a:gd name="connsiteX7-97" fmla="*/ 295275 w 295275"/>
                  <a:gd name="connsiteY7-98" fmla="*/ 599179 h 599179"/>
                  <a:gd name="connsiteX8-99" fmla="*/ 0 w 295275"/>
                  <a:gd name="connsiteY8-100" fmla="*/ 599179 h 599179"/>
                  <a:gd name="connsiteX9-101" fmla="*/ 0 w 295275"/>
                  <a:gd name="connsiteY9-102" fmla="*/ 303904 h 599179"/>
                  <a:gd name="connsiteX10-103" fmla="*/ 5952 w 295275"/>
                  <a:gd name="connsiteY10-104" fmla="*/ 269304 h 599179"/>
                  <a:gd name="connsiteX11-105" fmla="*/ 204540 w 295275"/>
                  <a:gd name="connsiteY11-106" fmla="*/ 547 h 599179"/>
                  <a:gd name="connsiteX12-107" fmla="*/ 207995 w 295275"/>
                  <a:gd name="connsiteY12-108" fmla="*/ 0 h 599179"/>
                  <a:gd name="connsiteX0-109" fmla="*/ 207995 w 295275"/>
                  <a:gd name="connsiteY0-110" fmla="*/ 0 h 599179"/>
                  <a:gd name="connsiteX1-111" fmla="*/ 218480 w 295275"/>
                  <a:gd name="connsiteY1-112" fmla="*/ 17025 h 599179"/>
                  <a:gd name="connsiteX2-113" fmla="*/ 263922 w 295275"/>
                  <a:gd name="connsiteY2-114" fmla="*/ 59952 h 599179"/>
                  <a:gd name="connsiteX3-115" fmla="*/ 275967 w 295275"/>
                  <a:gd name="connsiteY3-116" fmla="*/ 66705 h 599179"/>
                  <a:gd name="connsiteX4-117" fmla="*/ 258864 w 295275"/>
                  <a:gd name="connsiteY4-118" fmla="*/ 77309 h 599179"/>
                  <a:gd name="connsiteX5-119" fmla="*/ 152376 w 295275"/>
                  <a:gd name="connsiteY5-120" fmla="*/ 303904 h 599179"/>
                  <a:gd name="connsiteX6-121" fmla="*/ 295275 w 295275"/>
                  <a:gd name="connsiteY6-122" fmla="*/ 303904 h 599179"/>
                  <a:gd name="connsiteX7-123" fmla="*/ 295275 w 295275"/>
                  <a:gd name="connsiteY7-124" fmla="*/ 599179 h 599179"/>
                  <a:gd name="connsiteX8-125" fmla="*/ 0 w 295275"/>
                  <a:gd name="connsiteY8-126" fmla="*/ 599179 h 599179"/>
                  <a:gd name="connsiteX9-127" fmla="*/ 0 w 295275"/>
                  <a:gd name="connsiteY9-128" fmla="*/ 303904 h 599179"/>
                  <a:gd name="connsiteX10-129" fmla="*/ 5952 w 295275"/>
                  <a:gd name="connsiteY10-130" fmla="*/ 269304 h 599179"/>
                  <a:gd name="connsiteX11-131" fmla="*/ 204540 w 295275"/>
                  <a:gd name="connsiteY11-132" fmla="*/ 547 h 599179"/>
                  <a:gd name="connsiteX12-133" fmla="*/ 207995 w 295275"/>
                  <a:gd name="connsiteY12-134" fmla="*/ 0 h 599179"/>
                  <a:gd name="connsiteX0-135" fmla="*/ 207995 w 295275"/>
                  <a:gd name="connsiteY0-136" fmla="*/ 0 h 599179"/>
                  <a:gd name="connsiteX1-137" fmla="*/ 218480 w 295275"/>
                  <a:gd name="connsiteY1-138" fmla="*/ 17025 h 599179"/>
                  <a:gd name="connsiteX2-139" fmla="*/ 263922 w 295275"/>
                  <a:gd name="connsiteY2-140" fmla="*/ 59952 h 599179"/>
                  <a:gd name="connsiteX3-141" fmla="*/ 275967 w 295275"/>
                  <a:gd name="connsiteY3-142" fmla="*/ 66705 h 599179"/>
                  <a:gd name="connsiteX4-143" fmla="*/ 152376 w 295275"/>
                  <a:gd name="connsiteY4-144" fmla="*/ 303904 h 599179"/>
                  <a:gd name="connsiteX5-145" fmla="*/ 295275 w 295275"/>
                  <a:gd name="connsiteY5-146" fmla="*/ 303904 h 599179"/>
                  <a:gd name="connsiteX6-147" fmla="*/ 295275 w 295275"/>
                  <a:gd name="connsiteY6-148" fmla="*/ 599179 h 599179"/>
                  <a:gd name="connsiteX7-149" fmla="*/ 0 w 295275"/>
                  <a:gd name="connsiteY7-150" fmla="*/ 599179 h 599179"/>
                  <a:gd name="connsiteX8-151" fmla="*/ 0 w 295275"/>
                  <a:gd name="connsiteY8-152" fmla="*/ 303904 h 599179"/>
                  <a:gd name="connsiteX9-153" fmla="*/ 5952 w 295275"/>
                  <a:gd name="connsiteY9-154" fmla="*/ 269304 h 599179"/>
                  <a:gd name="connsiteX10-155" fmla="*/ 204540 w 295275"/>
                  <a:gd name="connsiteY10-156" fmla="*/ 547 h 599179"/>
                  <a:gd name="connsiteX11-157" fmla="*/ 207995 w 295275"/>
                  <a:gd name="connsiteY11-158" fmla="*/ 0 h 599179"/>
                  <a:gd name="connsiteX0-159" fmla="*/ 207995 w 295275"/>
                  <a:gd name="connsiteY0-160" fmla="*/ 0 h 599179"/>
                  <a:gd name="connsiteX1-161" fmla="*/ 218480 w 295275"/>
                  <a:gd name="connsiteY1-162" fmla="*/ 17025 h 599179"/>
                  <a:gd name="connsiteX2-163" fmla="*/ 263922 w 295275"/>
                  <a:gd name="connsiteY2-164" fmla="*/ 59952 h 599179"/>
                  <a:gd name="connsiteX3-165" fmla="*/ 275967 w 295275"/>
                  <a:gd name="connsiteY3-166" fmla="*/ 66705 h 599179"/>
                  <a:gd name="connsiteX4-167" fmla="*/ 152376 w 295275"/>
                  <a:gd name="connsiteY4-168" fmla="*/ 303904 h 599179"/>
                  <a:gd name="connsiteX5-169" fmla="*/ 295275 w 295275"/>
                  <a:gd name="connsiteY5-170" fmla="*/ 303904 h 599179"/>
                  <a:gd name="connsiteX6-171" fmla="*/ 295275 w 295275"/>
                  <a:gd name="connsiteY6-172" fmla="*/ 599179 h 599179"/>
                  <a:gd name="connsiteX7-173" fmla="*/ 0 w 295275"/>
                  <a:gd name="connsiteY7-174" fmla="*/ 599179 h 599179"/>
                  <a:gd name="connsiteX8-175" fmla="*/ 0 w 295275"/>
                  <a:gd name="connsiteY8-176" fmla="*/ 303904 h 599179"/>
                  <a:gd name="connsiteX9-177" fmla="*/ 5952 w 295275"/>
                  <a:gd name="connsiteY9-178" fmla="*/ 269304 h 599179"/>
                  <a:gd name="connsiteX10-179" fmla="*/ 204540 w 295275"/>
                  <a:gd name="connsiteY10-180" fmla="*/ 547 h 599179"/>
                  <a:gd name="connsiteX11-181" fmla="*/ 207995 w 295275"/>
                  <a:gd name="connsiteY11-182" fmla="*/ 0 h 599179"/>
                  <a:gd name="connsiteX0-183" fmla="*/ 207995 w 295275"/>
                  <a:gd name="connsiteY0-184" fmla="*/ 0 h 599179"/>
                  <a:gd name="connsiteX1-185" fmla="*/ 218480 w 295275"/>
                  <a:gd name="connsiteY1-186" fmla="*/ 17025 h 599179"/>
                  <a:gd name="connsiteX2-187" fmla="*/ 263922 w 295275"/>
                  <a:gd name="connsiteY2-188" fmla="*/ 59952 h 599179"/>
                  <a:gd name="connsiteX3-189" fmla="*/ 275967 w 295275"/>
                  <a:gd name="connsiteY3-190" fmla="*/ 66705 h 599179"/>
                  <a:gd name="connsiteX4-191" fmla="*/ 152376 w 295275"/>
                  <a:gd name="connsiteY4-192" fmla="*/ 303904 h 599179"/>
                  <a:gd name="connsiteX5-193" fmla="*/ 295275 w 295275"/>
                  <a:gd name="connsiteY5-194" fmla="*/ 303904 h 599179"/>
                  <a:gd name="connsiteX6-195" fmla="*/ 295275 w 295275"/>
                  <a:gd name="connsiteY6-196" fmla="*/ 599179 h 599179"/>
                  <a:gd name="connsiteX7-197" fmla="*/ 0 w 295275"/>
                  <a:gd name="connsiteY7-198" fmla="*/ 599179 h 599179"/>
                  <a:gd name="connsiteX8-199" fmla="*/ 0 w 295275"/>
                  <a:gd name="connsiteY8-200" fmla="*/ 303904 h 599179"/>
                  <a:gd name="connsiteX9-201" fmla="*/ 5952 w 295275"/>
                  <a:gd name="connsiteY9-202" fmla="*/ 269304 h 599179"/>
                  <a:gd name="connsiteX10-203" fmla="*/ 204540 w 295275"/>
                  <a:gd name="connsiteY10-204" fmla="*/ 547 h 599179"/>
                  <a:gd name="connsiteX11-205" fmla="*/ 207995 w 295275"/>
                  <a:gd name="connsiteY11-206" fmla="*/ 0 h 599179"/>
                  <a:gd name="connsiteX0-207" fmla="*/ 207995 w 295275"/>
                  <a:gd name="connsiteY0-208" fmla="*/ 0 h 599179"/>
                  <a:gd name="connsiteX1-209" fmla="*/ 218480 w 295275"/>
                  <a:gd name="connsiteY1-210" fmla="*/ 17025 h 599179"/>
                  <a:gd name="connsiteX2-211" fmla="*/ 263922 w 295275"/>
                  <a:gd name="connsiteY2-212" fmla="*/ 59952 h 599179"/>
                  <a:gd name="connsiteX3-213" fmla="*/ 275967 w 295275"/>
                  <a:gd name="connsiteY3-214" fmla="*/ 66705 h 599179"/>
                  <a:gd name="connsiteX4-215" fmla="*/ 152376 w 295275"/>
                  <a:gd name="connsiteY4-216" fmla="*/ 303904 h 599179"/>
                  <a:gd name="connsiteX5-217" fmla="*/ 295275 w 295275"/>
                  <a:gd name="connsiteY5-218" fmla="*/ 303904 h 599179"/>
                  <a:gd name="connsiteX6-219" fmla="*/ 295275 w 295275"/>
                  <a:gd name="connsiteY6-220" fmla="*/ 599179 h 599179"/>
                  <a:gd name="connsiteX7-221" fmla="*/ 0 w 295275"/>
                  <a:gd name="connsiteY7-222" fmla="*/ 599179 h 599179"/>
                  <a:gd name="connsiteX8-223" fmla="*/ 0 w 295275"/>
                  <a:gd name="connsiteY8-224" fmla="*/ 303904 h 599179"/>
                  <a:gd name="connsiteX9-225" fmla="*/ 5952 w 295275"/>
                  <a:gd name="connsiteY9-226" fmla="*/ 269304 h 599179"/>
                  <a:gd name="connsiteX10-227" fmla="*/ 204540 w 295275"/>
                  <a:gd name="connsiteY10-228" fmla="*/ 547 h 599179"/>
                  <a:gd name="connsiteX11-229" fmla="*/ 207995 w 295275"/>
                  <a:gd name="connsiteY11-230" fmla="*/ 0 h 599179"/>
                  <a:gd name="connsiteX0-231" fmla="*/ 207995 w 295275"/>
                  <a:gd name="connsiteY0-232" fmla="*/ 0 h 599179"/>
                  <a:gd name="connsiteX1-233" fmla="*/ 218480 w 295275"/>
                  <a:gd name="connsiteY1-234" fmla="*/ 17025 h 599179"/>
                  <a:gd name="connsiteX2-235" fmla="*/ 263922 w 295275"/>
                  <a:gd name="connsiteY2-236" fmla="*/ 59952 h 599179"/>
                  <a:gd name="connsiteX3-237" fmla="*/ 275967 w 295275"/>
                  <a:gd name="connsiteY3-238" fmla="*/ 66705 h 599179"/>
                  <a:gd name="connsiteX4-239" fmla="*/ 152376 w 295275"/>
                  <a:gd name="connsiteY4-240" fmla="*/ 303904 h 599179"/>
                  <a:gd name="connsiteX5-241" fmla="*/ 295275 w 295275"/>
                  <a:gd name="connsiteY5-242" fmla="*/ 303904 h 599179"/>
                  <a:gd name="connsiteX6-243" fmla="*/ 295275 w 295275"/>
                  <a:gd name="connsiteY6-244" fmla="*/ 599179 h 599179"/>
                  <a:gd name="connsiteX7-245" fmla="*/ 0 w 295275"/>
                  <a:gd name="connsiteY7-246" fmla="*/ 599179 h 599179"/>
                  <a:gd name="connsiteX8-247" fmla="*/ 0 w 295275"/>
                  <a:gd name="connsiteY8-248" fmla="*/ 303904 h 599179"/>
                  <a:gd name="connsiteX9-249" fmla="*/ 204540 w 295275"/>
                  <a:gd name="connsiteY9-250" fmla="*/ 547 h 599179"/>
                  <a:gd name="connsiteX10-251" fmla="*/ 207995 w 295275"/>
                  <a:gd name="connsiteY10-252" fmla="*/ 0 h 599179"/>
                  <a:gd name="connsiteX0-253" fmla="*/ 207995 w 295275"/>
                  <a:gd name="connsiteY0-254" fmla="*/ 0 h 599179"/>
                  <a:gd name="connsiteX1-255" fmla="*/ 218480 w 295275"/>
                  <a:gd name="connsiteY1-256" fmla="*/ 17025 h 599179"/>
                  <a:gd name="connsiteX2-257" fmla="*/ 263922 w 295275"/>
                  <a:gd name="connsiteY2-258" fmla="*/ 59952 h 599179"/>
                  <a:gd name="connsiteX3-259" fmla="*/ 275967 w 295275"/>
                  <a:gd name="connsiteY3-260" fmla="*/ 66705 h 599179"/>
                  <a:gd name="connsiteX4-261" fmla="*/ 152376 w 295275"/>
                  <a:gd name="connsiteY4-262" fmla="*/ 303904 h 599179"/>
                  <a:gd name="connsiteX5-263" fmla="*/ 295275 w 295275"/>
                  <a:gd name="connsiteY5-264" fmla="*/ 303904 h 599179"/>
                  <a:gd name="connsiteX6-265" fmla="*/ 295275 w 295275"/>
                  <a:gd name="connsiteY6-266" fmla="*/ 599179 h 599179"/>
                  <a:gd name="connsiteX7-267" fmla="*/ 0 w 295275"/>
                  <a:gd name="connsiteY7-268" fmla="*/ 599179 h 599179"/>
                  <a:gd name="connsiteX8-269" fmla="*/ 0 w 295275"/>
                  <a:gd name="connsiteY8-270" fmla="*/ 303904 h 599179"/>
                  <a:gd name="connsiteX9-271" fmla="*/ 204540 w 295275"/>
                  <a:gd name="connsiteY9-272" fmla="*/ 547 h 599179"/>
                  <a:gd name="connsiteX10-273" fmla="*/ 207995 w 295275"/>
                  <a:gd name="connsiteY10-274" fmla="*/ 0 h 599179"/>
                  <a:gd name="connsiteX0-275" fmla="*/ 207995 w 295275"/>
                  <a:gd name="connsiteY0-276" fmla="*/ 0 h 599179"/>
                  <a:gd name="connsiteX1-277" fmla="*/ 218480 w 295275"/>
                  <a:gd name="connsiteY1-278" fmla="*/ 17025 h 599179"/>
                  <a:gd name="connsiteX2-279" fmla="*/ 263922 w 295275"/>
                  <a:gd name="connsiteY2-280" fmla="*/ 59952 h 599179"/>
                  <a:gd name="connsiteX3-281" fmla="*/ 275967 w 295275"/>
                  <a:gd name="connsiteY3-282" fmla="*/ 66705 h 599179"/>
                  <a:gd name="connsiteX4-283" fmla="*/ 152376 w 295275"/>
                  <a:gd name="connsiteY4-284" fmla="*/ 303904 h 599179"/>
                  <a:gd name="connsiteX5-285" fmla="*/ 295275 w 295275"/>
                  <a:gd name="connsiteY5-286" fmla="*/ 303904 h 599179"/>
                  <a:gd name="connsiteX6-287" fmla="*/ 295275 w 295275"/>
                  <a:gd name="connsiteY6-288" fmla="*/ 599179 h 599179"/>
                  <a:gd name="connsiteX7-289" fmla="*/ 0 w 295275"/>
                  <a:gd name="connsiteY7-290" fmla="*/ 599179 h 599179"/>
                  <a:gd name="connsiteX8-291" fmla="*/ 0 w 295275"/>
                  <a:gd name="connsiteY8-292" fmla="*/ 303904 h 599179"/>
                  <a:gd name="connsiteX9-293" fmla="*/ 207995 w 295275"/>
                  <a:gd name="connsiteY9-294" fmla="*/ 0 h 599179"/>
                  <a:gd name="connsiteX0-295" fmla="*/ 207995 w 295275"/>
                  <a:gd name="connsiteY0-296" fmla="*/ 0 h 599179"/>
                  <a:gd name="connsiteX1-297" fmla="*/ 218480 w 295275"/>
                  <a:gd name="connsiteY1-298" fmla="*/ 17025 h 599179"/>
                  <a:gd name="connsiteX2-299" fmla="*/ 263922 w 295275"/>
                  <a:gd name="connsiteY2-300" fmla="*/ 59952 h 599179"/>
                  <a:gd name="connsiteX3-301" fmla="*/ 275967 w 295275"/>
                  <a:gd name="connsiteY3-302" fmla="*/ 66705 h 599179"/>
                  <a:gd name="connsiteX4-303" fmla="*/ 152376 w 295275"/>
                  <a:gd name="connsiteY4-304" fmla="*/ 303904 h 599179"/>
                  <a:gd name="connsiteX5-305" fmla="*/ 295275 w 295275"/>
                  <a:gd name="connsiteY5-306" fmla="*/ 303904 h 599179"/>
                  <a:gd name="connsiteX6-307" fmla="*/ 295275 w 295275"/>
                  <a:gd name="connsiteY6-308" fmla="*/ 599179 h 599179"/>
                  <a:gd name="connsiteX7-309" fmla="*/ 0 w 295275"/>
                  <a:gd name="connsiteY7-310" fmla="*/ 599179 h 599179"/>
                  <a:gd name="connsiteX8-311" fmla="*/ 0 w 295275"/>
                  <a:gd name="connsiteY8-312" fmla="*/ 303904 h 599179"/>
                  <a:gd name="connsiteX9-313" fmla="*/ 207995 w 295275"/>
                  <a:gd name="connsiteY9-314" fmla="*/ 0 h 599179"/>
                  <a:gd name="connsiteX0-315" fmla="*/ 207995 w 295275"/>
                  <a:gd name="connsiteY0-316" fmla="*/ 0 h 599179"/>
                  <a:gd name="connsiteX1-317" fmla="*/ 218480 w 295275"/>
                  <a:gd name="connsiteY1-318" fmla="*/ 17025 h 599179"/>
                  <a:gd name="connsiteX2-319" fmla="*/ 263922 w 295275"/>
                  <a:gd name="connsiteY2-320" fmla="*/ 59952 h 599179"/>
                  <a:gd name="connsiteX3-321" fmla="*/ 275967 w 295275"/>
                  <a:gd name="connsiteY3-322" fmla="*/ 66705 h 599179"/>
                  <a:gd name="connsiteX4-323" fmla="*/ 152376 w 295275"/>
                  <a:gd name="connsiteY4-324" fmla="*/ 303904 h 599179"/>
                  <a:gd name="connsiteX5-325" fmla="*/ 295275 w 295275"/>
                  <a:gd name="connsiteY5-326" fmla="*/ 303904 h 599179"/>
                  <a:gd name="connsiteX6-327" fmla="*/ 295275 w 295275"/>
                  <a:gd name="connsiteY6-328" fmla="*/ 599179 h 599179"/>
                  <a:gd name="connsiteX7-329" fmla="*/ 0 w 295275"/>
                  <a:gd name="connsiteY7-330" fmla="*/ 599179 h 599179"/>
                  <a:gd name="connsiteX8-331" fmla="*/ 0 w 295275"/>
                  <a:gd name="connsiteY8-332" fmla="*/ 303904 h 599179"/>
                  <a:gd name="connsiteX9-333" fmla="*/ 207995 w 295275"/>
                  <a:gd name="connsiteY9-334" fmla="*/ 0 h 599179"/>
                  <a:gd name="connsiteX0-335" fmla="*/ 207995 w 295275"/>
                  <a:gd name="connsiteY0-336" fmla="*/ 0 h 599179"/>
                  <a:gd name="connsiteX1-337" fmla="*/ 218480 w 295275"/>
                  <a:gd name="connsiteY1-338" fmla="*/ 17025 h 599179"/>
                  <a:gd name="connsiteX2-339" fmla="*/ 263922 w 295275"/>
                  <a:gd name="connsiteY2-340" fmla="*/ 59952 h 599179"/>
                  <a:gd name="connsiteX3-341" fmla="*/ 275967 w 295275"/>
                  <a:gd name="connsiteY3-342" fmla="*/ 66705 h 599179"/>
                  <a:gd name="connsiteX4-343" fmla="*/ 152376 w 295275"/>
                  <a:gd name="connsiteY4-344" fmla="*/ 303904 h 599179"/>
                  <a:gd name="connsiteX5-345" fmla="*/ 295275 w 295275"/>
                  <a:gd name="connsiteY5-346" fmla="*/ 303904 h 599179"/>
                  <a:gd name="connsiteX6-347" fmla="*/ 295275 w 295275"/>
                  <a:gd name="connsiteY6-348" fmla="*/ 599179 h 599179"/>
                  <a:gd name="connsiteX7-349" fmla="*/ 0 w 295275"/>
                  <a:gd name="connsiteY7-350" fmla="*/ 599179 h 599179"/>
                  <a:gd name="connsiteX8-351" fmla="*/ 0 w 295275"/>
                  <a:gd name="connsiteY8-352" fmla="*/ 303904 h 599179"/>
                  <a:gd name="connsiteX9-353" fmla="*/ 207995 w 295275"/>
                  <a:gd name="connsiteY9-354" fmla="*/ 0 h 599179"/>
                  <a:gd name="connsiteX0-355" fmla="*/ 207995 w 295275"/>
                  <a:gd name="connsiteY0-356" fmla="*/ 0 h 599179"/>
                  <a:gd name="connsiteX1-357" fmla="*/ 218480 w 295275"/>
                  <a:gd name="connsiteY1-358" fmla="*/ 17025 h 599179"/>
                  <a:gd name="connsiteX2-359" fmla="*/ 263922 w 295275"/>
                  <a:gd name="connsiteY2-360" fmla="*/ 59952 h 599179"/>
                  <a:gd name="connsiteX3-361" fmla="*/ 275967 w 295275"/>
                  <a:gd name="connsiteY3-362" fmla="*/ 66705 h 599179"/>
                  <a:gd name="connsiteX4-363" fmla="*/ 152376 w 295275"/>
                  <a:gd name="connsiteY4-364" fmla="*/ 303904 h 599179"/>
                  <a:gd name="connsiteX5-365" fmla="*/ 295275 w 295275"/>
                  <a:gd name="connsiteY5-366" fmla="*/ 303904 h 599179"/>
                  <a:gd name="connsiteX6-367" fmla="*/ 295275 w 295275"/>
                  <a:gd name="connsiteY6-368" fmla="*/ 599179 h 599179"/>
                  <a:gd name="connsiteX7-369" fmla="*/ 0 w 295275"/>
                  <a:gd name="connsiteY7-370" fmla="*/ 599179 h 599179"/>
                  <a:gd name="connsiteX8-371" fmla="*/ 0 w 295275"/>
                  <a:gd name="connsiteY8-372" fmla="*/ 303904 h 599179"/>
                  <a:gd name="connsiteX9-373" fmla="*/ 207995 w 295275"/>
                  <a:gd name="connsiteY9-374" fmla="*/ 0 h 599179"/>
                  <a:gd name="connsiteX0-375" fmla="*/ 207995 w 295275"/>
                  <a:gd name="connsiteY0-376" fmla="*/ 0 h 599179"/>
                  <a:gd name="connsiteX1-377" fmla="*/ 218480 w 295275"/>
                  <a:gd name="connsiteY1-378" fmla="*/ 17025 h 599179"/>
                  <a:gd name="connsiteX2-379" fmla="*/ 263922 w 295275"/>
                  <a:gd name="connsiteY2-380" fmla="*/ 59952 h 599179"/>
                  <a:gd name="connsiteX3-381" fmla="*/ 275967 w 295275"/>
                  <a:gd name="connsiteY3-382" fmla="*/ 66705 h 599179"/>
                  <a:gd name="connsiteX4-383" fmla="*/ 152376 w 295275"/>
                  <a:gd name="connsiteY4-384" fmla="*/ 303904 h 599179"/>
                  <a:gd name="connsiteX5-385" fmla="*/ 295275 w 295275"/>
                  <a:gd name="connsiteY5-386" fmla="*/ 303904 h 599179"/>
                  <a:gd name="connsiteX6-387" fmla="*/ 295275 w 295275"/>
                  <a:gd name="connsiteY6-388" fmla="*/ 599179 h 599179"/>
                  <a:gd name="connsiteX7-389" fmla="*/ 0 w 295275"/>
                  <a:gd name="connsiteY7-390" fmla="*/ 599179 h 599179"/>
                  <a:gd name="connsiteX8-391" fmla="*/ 0 w 295275"/>
                  <a:gd name="connsiteY8-392" fmla="*/ 303904 h 599179"/>
                  <a:gd name="connsiteX9-393" fmla="*/ 207995 w 295275"/>
                  <a:gd name="connsiteY9-394" fmla="*/ 0 h 599179"/>
                  <a:gd name="connsiteX0-395" fmla="*/ 207995 w 295275"/>
                  <a:gd name="connsiteY0-396" fmla="*/ 0 h 599179"/>
                  <a:gd name="connsiteX1-397" fmla="*/ 218480 w 295275"/>
                  <a:gd name="connsiteY1-398" fmla="*/ 17025 h 599179"/>
                  <a:gd name="connsiteX2-399" fmla="*/ 263922 w 295275"/>
                  <a:gd name="connsiteY2-400" fmla="*/ 59952 h 599179"/>
                  <a:gd name="connsiteX3-401" fmla="*/ 275967 w 295275"/>
                  <a:gd name="connsiteY3-402" fmla="*/ 66705 h 599179"/>
                  <a:gd name="connsiteX4-403" fmla="*/ 152376 w 295275"/>
                  <a:gd name="connsiteY4-404" fmla="*/ 303904 h 599179"/>
                  <a:gd name="connsiteX5-405" fmla="*/ 295275 w 295275"/>
                  <a:gd name="connsiteY5-406" fmla="*/ 303904 h 599179"/>
                  <a:gd name="connsiteX6-407" fmla="*/ 295275 w 295275"/>
                  <a:gd name="connsiteY6-408" fmla="*/ 599179 h 599179"/>
                  <a:gd name="connsiteX7-409" fmla="*/ 0 w 295275"/>
                  <a:gd name="connsiteY7-410" fmla="*/ 599179 h 599179"/>
                  <a:gd name="connsiteX8-411" fmla="*/ 0 w 295275"/>
                  <a:gd name="connsiteY8-412" fmla="*/ 303904 h 599179"/>
                  <a:gd name="connsiteX9-413" fmla="*/ 207995 w 295275"/>
                  <a:gd name="connsiteY9-414" fmla="*/ 0 h 599179"/>
                  <a:gd name="connsiteX0-415" fmla="*/ 207995 w 295275"/>
                  <a:gd name="connsiteY0-416" fmla="*/ 0 h 599179"/>
                  <a:gd name="connsiteX1-417" fmla="*/ 218480 w 295275"/>
                  <a:gd name="connsiteY1-418" fmla="*/ 17025 h 599179"/>
                  <a:gd name="connsiteX2-419" fmla="*/ 263922 w 295275"/>
                  <a:gd name="connsiteY2-420" fmla="*/ 59952 h 599179"/>
                  <a:gd name="connsiteX3-421" fmla="*/ 275967 w 295275"/>
                  <a:gd name="connsiteY3-422" fmla="*/ 66705 h 599179"/>
                  <a:gd name="connsiteX4-423" fmla="*/ 152376 w 295275"/>
                  <a:gd name="connsiteY4-424" fmla="*/ 303904 h 599179"/>
                  <a:gd name="connsiteX5-425" fmla="*/ 295275 w 295275"/>
                  <a:gd name="connsiteY5-426" fmla="*/ 303904 h 599179"/>
                  <a:gd name="connsiteX6-427" fmla="*/ 295275 w 295275"/>
                  <a:gd name="connsiteY6-428" fmla="*/ 599179 h 599179"/>
                  <a:gd name="connsiteX7-429" fmla="*/ 0 w 295275"/>
                  <a:gd name="connsiteY7-430" fmla="*/ 599179 h 599179"/>
                  <a:gd name="connsiteX8-431" fmla="*/ 0 w 295275"/>
                  <a:gd name="connsiteY8-432" fmla="*/ 334942 h 599179"/>
                  <a:gd name="connsiteX9-433" fmla="*/ 207995 w 295275"/>
                  <a:gd name="connsiteY9-434" fmla="*/ 0 h 599179"/>
                  <a:gd name="connsiteX0-435" fmla="*/ 207995 w 295275"/>
                  <a:gd name="connsiteY0-436" fmla="*/ 0 h 599179"/>
                  <a:gd name="connsiteX1-437" fmla="*/ 218480 w 295275"/>
                  <a:gd name="connsiteY1-438" fmla="*/ 17025 h 599179"/>
                  <a:gd name="connsiteX2-439" fmla="*/ 263922 w 295275"/>
                  <a:gd name="connsiteY2-440" fmla="*/ 59952 h 599179"/>
                  <a:gd name="connsiteX3-441" fmla="*/ 275967 w 295275"/>
                  <a:gd name="connsiteY3-442" fmla="*/ 66705 h 599179"/>
                  <a:gd name="connsiteX4-443" fmla="*/ 152376 w 295275"/>
                  <a:gd name="connsiteY4-444" fmla="*/ 303904 h 599179"/>
                  <a:gd name="connsiteX5-445" fmla="*/ 295275 w 295275"/>
                  <a:gd name="connsiteY5-446" fmla="*/ 303904 h 599179"/>
                  <a:gd name="connsiteX6-447" fmla="*/ 295275 w 295275"/>
                  <a:gd name="connsiteY6-448" fmla="*/ 599179 h 599179"/>
                  <a:gd name="connsiteX7-449" fmla="*/ 0 w 295275"/>
                  <a:gd name="connsiteY7-450" fmla="*/ 599179 h 599179"/>
                  <a:gd name="connsiteX8-451" fmla="*/ 0 w 295275"/>
                  <a:gd name="connsiteY8-452" fmla="*/ 334942 h 599179"/>
                  <a:gd name="connsiteX9-453" fmla="*/ 207995 w 295275"/>
                  <a:gd name="connsiteY9-454" fmla="*/ 0 h 599179"/>
                  <a:gd name="connsiteX0-455" fmla="*/ 207995 w 295275"/>
                  <a:gd name="connsiteY0-456" fmla="*/ 0 h 599179"/>
                  <a:gd name="connsiteX1-457" fmla="*/ 218480 w 295275"/>
                  <a:gd name="connsiteY1-458" fmla="*/ 17025 h 599179"/>
                  <a:gd name="connsiteX2-459" fmla="*/ 263922 w 295275"/>
                  <a:gd name="connsiteY2-460" fmla="*/ 59952 h 599179"/>
                  <a:gd name="connsiteX3-461" fmla="*/ 275967 w 295275"/>
                  <a:gd name="connsiteY3-462" fmla="*/ 66705 h 599179"/>
                  <a:gd name="connsiteX4-463" fmla="*/ 152376 w 295275"/>
                  <a:gd name="connsiteY4-464" fmla="*/ 303904 h 599179"/>
                  <a:gd name="connsiteX5-465" fmla="*/ 295275 w 295275"/>
                  <a:gd name="connsiteY5-466" fmla="*/ 303904 h 599179"/>
                  <a:gd name="connsiteX6-467" fmla="*/ 295275 w 295275"/>
                  <a:gd name="connsiteY6-468" fmla="*/ 599179 h 599179"/>
                  <a:gd name="connsiteX7-469" fmla="*/ 0 w 295275"/>
                  <a:gd name="connsiteY7-470" fmla="*/ 599179 h 599179"/>
                  <a:gd name="connsiteX8-471" fmla="*/ 0 w 295275"/>
                  <a:gd name="connsiteY8-472" fmla="*/ 334942 h 599179"/>
                  <a:gd name="connsiteX9-473" fmla="*/ 207995 w 295275"/>
                  <a:gd name="connsiteY9-474" fmla="*/ 0 h 59917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</a:cxnLst>
                <a:rect l="l" t="t" r="r" b="b"/>
                <a:pathLst>
                  <a:path w="295275" h="599179">
                    <a:moveTo>
                      <a:pt x="207995" y="0"/>
                    </a:moveTo>
                    <a:lnTo>
                      <a:pt x="218480" y="17025"/>
                    </a:lnTo>
                    <a:cubicBezTo>
                      <a:pt x="231034" y="32364"/>
                      <a:pt x="246314" y="46986"/>
                      <a:pt x="263922" y="59952"/>
                    </a:cubicBezTo>
                    <a:lnTo>
                      <a:pt x="275967" y="66705"/>
                    </a:lnTo>
                    <a:cubicBezTo>
                      <a:pt x="274744" y="66607"/>
                      <a:pt x="166924" y="148026"/>
                      <a:pt x="152376" y="303904"/>
                    </a:cubicBezTo>
                    <a:lnTo>
                      <a:pt x="295275" y="303904"/>
                    </a:lnTo>
                    <a:lnTo>
                      <a:pt x="295275" y="599179"/>
                    </a:lnTo>
                    <a:lnTo>
                      <a:pt x="0" y="599179"/>
                    </a:lnTo>
                    <a:lnTo>
                      <a:pt x="0" y="334942"/>
                    </a:lnTo>
                    <a:cubicBezTo>
                      <a:pt x="10368" y="113589"/>
                      <a:pt x="207637" y="2353"/>
                      <a:pt x="207995" y="0"/>
                    </a:cubicBezTo>
                    <a:close/>
                  </a:path>
                </a:pathLst>
              </a:custGeom>
              <a:solidFill>
                <a:schemeClr val="lt1">
                  <a:lumMod val="95000"/>
                </a:schemeClr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>
                  <a:solidFill>
                    <a:schemeClr val="lt1"/>
                  </a:solidFill>
                  <a:latin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7" name="组合 16"/>
            <p:cNvGrpSpPr>
              <a:grpSpLocks noChangeAspect="1"/>
            </p:cNvGrpSpPr>
            <p:nvPr/>
          </p:nvGrpSpPr>
          <p:grpSpPr>
            <a:xfrm rot="10800000">
              <a:off x="11201260" y="726858"/>
              <a:ext cx="655965" cy="572396"/>
              <a:chOff x="1168400" y="1347856"/>
              <a:chExt cx="723913" cy="631688"/>
            </a:xfrm>
            <a:noFill/>
          </p:grpSpPr>
          <p:sp>
            <p:nvSpPr>
              <p:cNvPr id="18" name="任意多边形: 形状 17"/>
              <p:cNvSpPr>
                <a:spLocks noChangeAspect="1"/>
              </p:cNvSpPr>
              <p:nvPr>
                <p:custDataLst>
                  <p:tags r:id="rId10"/>
                </p:custDataLst>
              </p:nvPr>
            </p:nvSpPr>
            <p:spPr>
              <a:xfrm>
                <a:off x="1168400" y="1347856"/>
                <a:ext cx="311295" cy="631688"/>
              </a:xfrm>
              <a:custGeom>
                <a:avLst/>
                <a:gdLst>
                  <a:gd name="connsiteX0" fmla="*/ 207995 w 295275"/>
                  <a:gd name="connsiteY0" fmla="*/ 0 h 599179"/>
                  <a:gd name="connsiteX1" fmla="*/ 218480 w 295275"/>
                  <a:gd name="connsiteY1" fmla="*/ 17025 h 599179"/>
                  <a:gd name="connsiteX2" fmla="*/ 263922 w 295275"/>
                  <a:gd name="connsiteY2" fmla="*/ 59952 h 599179"/>
                  <a:gd name="connsiteX3" fmla="*/ 275967 w 295275"/>
                  <a:gd name="connsiteY3" fmla="*/ 66705 h 599179"/>
                  <a:gd name="connsiteX4" fmla="*/ 258864 w 295275"/>
                  <a:gd name="connsiteY4" fmla="*/ 77309 h 599179"/>
                  <a:gd name="connsiteX5" fmla="*/ 164932 w 295275"/>
                  <a:gd name="connsiteY5" fmla="*/ 229252 h 599179"/>
                  <a:gd name="connsiteX6" fmla="*/ 145322 w 295275"/>
                  <a:gd name="connsiteY6" fmla="*/ 303904 h 599179"/>
                  <a:gd name="connsiteX7" fmla="*/ 295275 w 295275"/>
                  <a:gd name="connsiteY7" fmla="*/ 303904 h 599179"/>
                  <a:gd name="connsiteX8" fmla="*/ 295275 w 295275"/>
                  <a:gd name="connsiteY8" fmla="*/ 599179 h 599179"/>
                  <a:gd name="connsiteX9" fmla="*/ 0 w 295275"/>
                  <a:gd name="connsiteY9" fmla="*/ 599179 h 599179"/>
                  <a:gd name="connsiteX10" fmla="*/ 0 w 295275"/>
                  <a:gd name="connsiteY10" fmla="*/ 303904 h 599179"/>
                  <a:gd name="connsiteX11" fmla="*/ 5952 w 295275"/>
                  <a:gd name="connsiteY11" fmla="*/ 269304 h 599179"/>
                  <a:gd name="connsiteX12" fmla="*/ 204540 w 295275"/>
                  <a:gd name="connsiteY12" fmla="*/ 547 h 599179"/>
                  <a:gd name="connsiteX0-1" fmla="*/ 207995 w 295275"/>
                  <a:gd name="connsiteY0-2" fmla="*/ 0 h 599179"/>
                  <a:gd name="connsiteX1-3" fmla="*/ 218480 w 295275"/>
                  <a:gd name="connsiteY1-4" fmla="*/ 17025 h 599179"/>
                  <a:gd name="connsiteX2-5" fmla="*/ 263922 w 295275"/>
                  <a:gd name="connsiteY2-6" fmla="*/ 59952 h 599179"/>
                  <a:gd name="connsiteX3-7" fmla="*/ 275967 w 295275"/>
                  <a:gd name="connsiteY3-8" fmla="*/ 66705 h 599179"/>
                  <a:gd name="connsiteX4-9" fmla="*/ 258864 w 295275"/>
                  <a:gd name="connsiteY4-10" fmla="*/ 77309 h 599179"/>
                  <a:gd name="connsiteX5-11" fmla="*/ 164932 w 295275"/>
                  <a:gd name="connsiteY5-12" fmla="*/ 229252 h 599179"/>
                  <a:gd name="connsiteX6-13" fmla="*/ 152376 w 295275"/>
                  <a:gd name="connsiteY6-14" fmla="*/ 303904 h 599179"/>
                  <a:gd name="connsiteX7-15" fmla="*/ 295275 w 295275"/>
                  <a:gd name="connsiteY7-16" fmla="*/ 303904 h 599179"/>
                  <a:gd name="connsiteX8-17" fmla="*/ 295275 w 295275"/>
                  <a:gd name="connsiteY8-18" fmla="*/ 599179 h 599179"/>
                  <a:gd name="connsiteX9-19" fmla="*/ 0 w 295275"/>
                  <a:gd name="connsiteY9-20" fmla="*/ 599179 h 599179"/>
                  <a:gd name="connsiteX10-21" fmla="*/ 0 w 295275"/>
                  <a:gd name="connsiteY10-22" fmla="*/ 303904 h 599179"/>
                  <a:gd name="connsiteX11-23" fmla="*/ 5952 w 295275"/>
                  <a:gd name="connsiteY11-24" fmla="*/ 269304 h 599179"/>
                  <a:gd name="connsiteX12-25" fmla="*/ 204540 w 295275"/>
                  <a:gd name="connsiteY12-26" fmla="*/ 547 h 599179"/>
                  <a:gd name="connsiteX13" fmla="*/ 207995 w 295275"/>
                  <a:gd name="connsiteY13" fmla="*/ 0 h 599179"/>
                  <a:gd name="connsiteX0-27" fmla="*/ 207995 w 295275"/>
                  <a:gd name="connsiteY0-28" fmla="*/ 0 h 599179"/>
                  <a:gd name="connsiteX1-29" fmla="*/ 218480 w 295275"/>
                  <a:gd name="connsiteY1-30" fmla="*/ 17025 h 599179"/>
                  <a:gd name="connsiteX2-31" fmla="*/ 263922 w 295275"/>
                  <a:gd name="connsiteY2-32" fmla="*/ 59952 h 599179"/>
                  <a:gd name="connsiteX3-33" fmla="*/ 275967 w 295275"/>
                  <a:gd name="connsiteY3-34" fmla="*/ 66705 h 599179"/>
                  <a:gd name="connsiteX4-35" fmla="*/ 258864 w 295275"/>
                  <a:gd name="connsiteY4-36" fmla="*/ 77309 h 599179"/>
                  <a:gd name="connsiteX5-37" fmla="*/ 164932 w 295275"/>
                  <a:gd name="connsiteY5-38" fmla="*/ 229252 h 599179"/>
                  <a:gd name="connsiteX6-39" fmla="*/ 152376 w 295275"/>
                  <a:gd name="connsiteY6-40" fmla="*/ 303904 h 599179"/>
                  <a:gd name="connsiteX7-41" fmla="*/ 295275 w 295275"/>
                  <a:gd name="connsiteY7-42" fmla="*/ 303904 h 599179"/>
                  <a:gd name="connsiteX8-43" fmla="*/ 295275 w 295275"/>
                  <a:gd name="connsiteY8-44" fmla="*/ 599179 h 599179"/>
                  <a:gd name="connsiteX9-45" fmla="*/ 0 w 295275"/>
                  <a:gd name="connsiteY9-46" fmla="*/ 599179 h 599179"/>
                  <a:gd name="connsiteX10-47" fmla="*/ 0 w 295275"/>
                  <a:gd name="connsiteY10-48" fmla="*/ 303904 h 599179"/>
                  <a:gd name="connsiteX11-49" fmla="*/ 5952 w 295275"/>
                  <a:gd name="connsiteY11-50" fmla="*/ 269304 h 599179"/>
                  <a:gd name="connsiteX12-51" fmla="*/ 204540 w 295275"/>
                  <a:gd name="connsiteY12-52" fmla="*/ 547 h 599179"/>
                  <a:gd name="connsiteX13-53" fmla="*/ 207995 w 295275"/>
                  <a:gd name="connsiteY13-54" fmla="*/ 0 h 599179"/>
                  <a:gd name="connsiteX0-55" fmla="*/ 207995 w 295275"/>
                  <a:gd name="connsiteY0-56" fmla="*/ 0 h 599179"/>
                  <a:gd name="connsiteX1-57" fmla="*/ 218480 w 295275"/>
                  <a:gd name="connsiteY1-58" fmla="*/ 17025 h 599179"/>
                  <a:gd name="connsiteX2-59" fmla="*/ 263922 w 295275"/>
                  <a:gd name="connsiteY2-60" fmla="*/ 59952 h 599179"/>
                  <a:gd name="connsiteX3-61" fmla="*/ 275967 w 295275"/>
                  <a:gd name="connsiteY3-62" fmla="*/ 66705 h 599179"/>
                  <a:gd name="connsiteX4-63" fmla="*/ 258864 w 295275"/>
                  <a:gd name="connsiteY4-64" fmla="*/ 77309 h 599179"/>
                  <a:gd name="connsiteX5-65" fmla="*/ 164932 w 295275"/>
                  <a:gd name="connsiteY5-66" fmla="*/ 229252 h 599179"/>
                  <a:gd name="connsiteX6-67" fmla="*/ 152376 w 295275"/>
                  <a:gd name="connsiteY6-68" fmla="*/ 303904 h 599179"/>
                  <a:gd name="connsiteX7-69" fmla="*/ 295275 w 295275"/>
                  <a:gd name="connsiteY7-70" fmla="*/ 303904 h 599179"/>
                  <a:gd name="connsiteX8-71" fmla="*/ 295275 w 295275"/>
                  <a:gd name="connsiteY8-72" fmla="*/ 599179 h 599179"/>
                  <a:gd name="connsiteX9-73" fmla="*/ 0 w 295275"/>
                  <a:gd name="connsiteY9-74" fmla="*/ 599179 h 599179"/>
                  <a:gd name="connsiteX10-75" fmla="*/ 0 w 295275"/>
                  <a:gd name="connsiteY10-76" fmla="*/ 303904 h 599179"/>
                  <a:gd name="connsiteX11-77" fmla="*/ 5952 w 295275"/>
                  <a:gd name="connsiteY11-78" fmla="*/ 269304 h 599179"/>
                  <a:gd name="connsiteX12-79" fmla="*/ 204540 w 295275"/>
                  <a:gd name="connsiteY12-80" fmla="*/ 547 h 599179"/>
                  <a:gd name="connsiteX13-81" fmla="*/ 207995 w 295275"/>
                  <a:gd name="connsiteY13-82" fmla="*/ 0 h 599179"/>
                  <a:gd name="connsiteX0-83" fmla="*/ 207995 w 295275"/>
                  <a:gd name="connsiteY0-84" fmla="*/ 0 h 599179"/>
                  <a:gd name="connsiteX1-85" fmla="*/ 218480 w 295275"/>
                  <a:gd name="connsiteY1-86" fmla="*/ 17025 h 599179"/>
                  <a:gd name="connsiteX2-87" fmla="*/ 263922 w 295275"/>
                  <a:gd name="connsiteY2-88" fmla="*/ 59952 h 599179"/>
                  <a:gd name="connsiteX3-89" fmla="*/ 275967 w 295275"/>
                  <a:gd name="connsiteY3-90" fmla="*/ 66705 h 599179"/>
                  <a:gd name="connsiteX4-91" fmla="*/ 258864 w 295275"/>
                  <a:gd name="connsiteY4-92" fmla="*/ 77309 h 599179"/>
                  <a:gd name="connsiteX5-93" fmla="*/ 152376 w 295275"/>
                  <a:gd name="connsiteY5-94" fmla="*/ 303904 h 599179"/>
                  <a:gd name="connsiteX6-95" fmla="*/ 295275 w 295275"/>
                  <a:gd name="connsiteY6-96" fmla="*/ 303904 h 599179"/>
                  <a:gd name="connsiteX7-97" fmla="*/ 295275 w 295275"/>
                  <a:gd name="connsiteY7-98" fmla="*/ 599179 h 599179"/>
                  <a:gd name="connsiteX8-99" fmla="*/ 0 w 295275"/>
                  <a:gd name="connsiteY8-100" fmla="*/ 599179 h 599179"/>
                  <a:gd name="connsiteX9-101" fmla="*/ 0 w 295275"/>
                  <a:gd name="connsiteY9-102" fmla="*/ 303904 h 599179"/>
                  <a:gd name="connsiteX10-103" fmla="*/ 5952 w 295275"/>
                  <a:gd name="connsiteY10-104" fmla="*/ 269304 h 599179"/>
                  <a:gd name="connsiteX11-105" fmla="*/ 204540 w 295275"/>
                  <a:gd name="connsiteY11-106" fmla="*/ 547 h 599179"/>
                  <a:gd name="connsiteX12-107" fmla="*/ 207995 w 295275"/>
                  <a:gd name="connsiteY12-108" fmla="*/ 0 h 599179"/>
                  <a:gd name="connsiteX0-109" fmla="*/ 207995 w 295275"/>
                  <a:gd name="connsiteY0-110" fmla="*/ 0 h 599179"/>
                  <a:gd name="connsiteX1-111" fmla="*/ 218480 w 295275"/>
                  <a:gd name="connsiteY1-112" fmla="*/ 17025 h 599179"/>
                  <a:gd name="connsiteX2-113" fmla="*/ 263922 w 295275"/>
                  <a:gd name="connsiteY2-114" fmla="*/ 59952 h 599179"/>
                  <a:gd name="connsiteX3-115" fmla="*/ 275967 w 295275"/>
                  <a:gd name="connsiteY3-116" fmla="*/ 66705 h 599179"/>
                  <a:gd name="connsiteX4-117" fmla="*/ 258864 w 295275"/>
                  <a:gd name="connsiteY4-118" fmla="*/ 77309 h 599179"/>
                  <a:gd name="connsiteX5-119" fmla="*/ 152376 w 295275"/>
                  <a:gd name="connsiteY5-120" fmla="*/ 303904 h 599179"/>
                  <a:gd name="connsiteX6-121" fmla="*/ 295275 w 295275"/>
                  <a:gd name="connsiteY6-122" fmla="*/ 303904 h 599179"/>
                  <a:gd name="connsiteX7-123" fmla="*/ 295275 w 295275"/>
                  <a:gd name="connsiteY7-124" fmla="*/ 599179 h 599179"/>
                  <a:gd name="connsiteX8-125" fmla="*/ 0 w 295275"/>
                  <a:gd name="connsiteY8-126" fmla="*/ 599179 h 599179"/>
                  <a:gd name="connsiteX9-127" fmla="*/ 0 w 295275"/>
                  <a:gd name="connsiteY9-128" fmla="*/ 303904 h 599179"/>
                  <a:gd name="connsiteX10-129" fmla="*/ 5952 w 295275"/>
                  <a:gd name="connsiteY10-130" fmla="*/ 269304 h 599179"/>
                  <a:gd name="connsiteX11-131" fmla="*/ 204540 w 295275"/>
                  <a:gd name="connsiteY11-132" fmla="*/ 547 h 599179"/>
                  <a:gd name="connsiteX12-133" fmla="*/ 207995 w 295275"/>
                  <a:gd name="connsiteY12-134" fmla="*/ 0 h 599179"/>
                  <a:gd name="connsiteX0-135" fmla="*/ 207995 w 295275"/>
                  <a:gd name="connsiteY0-136" fmla="*/ 0 h 599179"/>
                  <a:gd name="connsiteX1-137" fmla="*/ 218480 w 295275"/>
                  <a:gd name="connsiteY1-138" fmla="*/ 17025 h 599179"/>
                  <a:gd name="connsiteX2-139" fmla="*/ 263922 w 295275"/>
                  <a:gd name="connsiteY2-140" fmla="*/ 59952 h 599179"/>
                  <a:gd name="connsiteX3-141" fmla="*/ 275967 w 295275"/>
                  <a:gd name="connsiteY3-142" fmla="*/ 66705 h 599179"/>
                  <a:gd name="connsiteX4-143" fmla="*/ 152376 w 295275"/>
                  <a:gd name="connsiteY4-144" fmla="*/ 303904 h 599179"/>
                  <a:gd name="connsiteX5-145" fmla="*/ 295275 w 295275"/>
                  <a:gd name="connsiteY5-146" fmla="*/ 303904 h 599179"/>
                  <a:gd name="connsiteX6-147" fmla="*/ 295275 w 295275"/>
                  <a:gd name="connsiteY6-148" fmla="*/ 599179 h 599179"/>
                  <a:gd name="connsiteX7-149" fmla="*/ 0 w 295275"/>
                  <a:gd name="connsiteY7-150" fmla="*/ 599179 h 599179"/>
                  <a:gd name="connsiteX8-151" fmla="*/ 0 w 295275"/>
                  <a:gd name="connsiteY8-152" fmla="*/ 303904 h 599179"/>
                  <a:gd name="connsiteX9-153" fmla="*/ 5952 w 295275"/>
                  <a:gd name="connsiteY9-154" fmla="*/ 269304 h 599179"/>
                  <a:gd name="connsiteX10-155" fmla="*/ 204540 w 295275"/>
                  <a:gd name="connsiteY10-156" fmla="*/ 547 h 599179"/>
                  <a:gd name="connsiteX11-157" fmla="*/ 207995 w 295275"/>
                  <a:gd name="connsiteY11-158" fmla="*/ 0 h 599179"/>
                  <a:gd name="connsiteX0-159" fmla="*/ 207995 w 295275"/>
                  <a:gd name="connsiteY0-160" fmla="*/ 0 h 599179"/>
                  <a:gd name="connsiteX1-161" fmla="*/ 218480 w 295275"/>
                  <a:gd name="connsiteY1-162" fmla="*/ 17025 h 599179"/>
                  <a:gd name="connsiteX2-163" fmla="*/ 263922 w 295275"/>
                  <a:gd name="connsiteY2-164" fmla="*/ 59952 h 599179"/>
                  <a:gd name="connsiteX3-165" fmla="*/ 275967 w 295275"/>
                  <a:gd name="connsiteY3-166" fmla="*/ 66705 h 599179"/>
                  <a:gd name="connsiteX4-167" fmla="*/ 152376 w 295275"/>
                  <a:gd name="connsiteY4-168" fmla="*/ 303904 h 599179"/>
                  <a:gd name="connsiteX5-169" fmla="*/ 295275 w 295275"/>
                  <a:gd name="connsiteY5-170" fmla="*/ 303904 h 599179"/>
                  <a:gd name="connsiteX6-171" fmla="*/ 295275 w 295275"/>
                  <a:gd name="connsiteY6-172" fmla="*/ 599179 h 599179"/>
                  <a:gd name="connsiteX7-173" fmla="*/ 0 w 295275"/>
                  <a:gd name="connsiteY7-174" fmla="*/ 599179 h 599179"/>
                  <a:gd name="connsiteX8-175" fmla="*/ 0 w 295275"/>
                  <a:gd name="connsiteY8-176" fmla="*/ 303904 h 599179"/>
                  <a:gd name="connsiteX9-177" fmla="*/ 5952 w 295275"/>
                  <a:gd name="connsiteY9-178" fmla="*/ 269304 h 599179"/>
                  <a:gd name="connsiteX10-179" fmla="*/ 204540 w 295275"/>
                  <a:gd name="connsiteY10-180" fmla="*/ 547 h 599179"/>
                  <a:gd name="connsiteX11-181" fmla="*/ 207995 w 295275"/>
                  <a:gd name="connsiteY11-182" fmla="*/ 0 h 599179"/>
                  <a:gd name="connsiteX0-183" fmla="*/ 207995 w 295275"/>
                  <a:gd name="connsiteY0-184" fmla="*/ 0 h 599179"/>
                  <a:gd name="connsiteX1-185" fmla="*/ 218480 w 295275"/>
                  <a:gd name="connsiteY1-186" fmla="*/ 17025 h 599179"/>
                  <a:gd name="connsiteX2-187" fmla="*/ 263922 w 295275"/>
                  <a:gd name="connsiteY2-188" fmla="*/ 59952 h 599179"/>
                  <a:gd name="connsiteX3-189" fmla="*/ 275967 w 295275"/>
                  <a:gd name="connsiteY3-190" fmla="*/ 66705 h 599179"/>
                  <a:gd name="connsiteX4-191" fmla="*/ 152376 w 295275"/>
                  <a:gd name="connsiteY4-192" fmla="*/ 303904 h 599179"/>
                  <a:gd name="connsiteX5-193" fmla="*/ 295275 w 295275"/>
                  <a:gd name="connsiteY5-194" fmla="*/ 303904 h 599179"/>
                  <a:gd name="connsiteX6-195" fmla="*/ 295275 w 295275"/>
                  <a:gd name="connsiteY6-196" fmla="*/ 599179 h 599179"/>
                  <a:gd name="connsiteX7-197" fmla="*/ 0 w 295275"/>
                  <a:gd name="connsiteY7-198" fmla="*/ 599179 h 599179"/>
                  <a:gd name="connsiteX8-199" fmla="*/ 0 w 295275"/>
                  <a:gd name="connsiteY8-200" fmla="*/ 303904 h 599179"/>
                  <a:gd name="connsiteX9-201" fmla="*/ 5952 w 295275"/>
                  <a:gd name="connsiteY9-202" fmla="*/ 269304 h 599179"/>
                  <a:gd name="connsiteX10-203" fmla="*/ 204540 w 295275"/>
                  <a:gd name="connsiteY10-204" fmla="*/ 547 h 599179"/>
                  <a:gd name="connsiteX11-205" fmla="*/ 207995 w 295275"/>
                  <a:gd name="connsiteY11-206" fmla="*/ 0 h 599179"/>
                  <a:gd name="connsiteX0-207" fmla="*/ 207995 w 295275"/>
                  <a:gd name="connsiteY0-208" fmla="*/ 0 h 599179"/>
                  <a:gd name="connsiteX1-209" fmla="*/ 218480 w 295275"/>
                  <a:gd name="connsiteY1-210" fmla="*/ 17025 h 599179"/>
                  <a:gd name="connsiteX2-211" fmla="*/ 263922 w 295275"/>
                  <a:gd name="connsiteY2-212" fmla="*/ 59952 h 599179"/>
                  <a:gd name="connsiteX3-213" fmla="*/ 275967 w 295275"/>
                  <a:gd name="connsiteY3-214" fmla="*/ 66705 h 599179"/>
                  <a:gd name="connsiteX4-215" fmla="*/ 152376 w 295275"/>
                  <a:gd name="connsiteY4-216" fmla="*/ 303904 h 599179"/>
                  <a:gd name="connsiteX5-217" fmla="*/ 295275 w 295275"/>
                  <a:gd name="connsiteY5-218" fmla="*/ 303904 h 599179"/>
                  <a:gd name="connsiteX6-219" fmla="*/ 295275 w 295275"/>
                  <a:gd name="connsiteY6-220" fmla="*/ 599179 h 599179"/>
                  <a:gd name="connsiteX7-221" fmla="*/ 0 w 295275"/>
                  <a:gd name="connsiteY7-222" fmla="*/ 599179 h 599179"/>
                  <a:gd name="connsiteX8-223" fmla="*/ 0 w 295275"/>
                  <a:gd name="connsiteY8-224" fmla="*/ 303904 h 599179"/>
                  <a:gd name="connsiteX9-225" fmla="*/ 5952 w 295275"/>
                  <a:gd name="connsiteY9-226" fmla="*/ 269304 h 599179"/>
                  <a:gd name="connsiteX10-227" fmla="*/ 204540 w 295275"/>
                  <a:gd name="connsiteY10-228" fmla="*/ 547 h 599179"/>
                  <a:gd name="connsiteX11-229" fmla="*/ 207995 w 295275"/>
                  <a:gd name="connsiteY11-230" fmla="*/ 0 h 599179"/>
                  <a:gd name="connsiteX0-231" fmla="*/ 207995 w 295275"/>
                  <a:gd name="connsiteY0-232" fmla="*/ 0 h 599179"/>
                  <a:gd name="connsiteX1-233" fmla="*/ 218480 w 295275"/>
                  <a:gd name="connsiteY1-234" fmla="*/ 17025 h 599179"/>
                  <a:gd name="connsiteX2-235" fmla="*/ 263922 w 295275"/>
                  <a:gd name="connsiteY2-236" fmla="*/ 59952 h 599179"/>
                  <a:gd name="connsiteX3-237" fmla="*/ 275967 w 295275"/>
                  <a:gd name="connsiteY3-238" fmla="*/ 66705 h 599179"/>
                  <a:gd name="connsiteX4-239" fmla="*/ 152376 w 295275"/>
                  <a:gd name="connsiteY4-240" fmla="*/ 303904 h 599179"/>
                  <a:gd name="connsiteX5-241" fmla="*/ 295275 w 295275"/>
                  <a:gd name="connsiteY5-242" fmla="*/ 303904 h 599179"/>
                  <a:gd name="connsiteX6-243" fmla="*/ 295275 w 295275"/>
                  <a:gd name="connsiteY6-244" fmla="*/ 599179 h 599179"/>
                  <a:gd name="connsiteX7-245" fmla="*/ 0 w 295275"/>
                  <a:gd name="connsiteY7-246" fmla="*/ 599179 h 599179"/>
                  <a:gd name="connsiteX8-247" fmla="*/ 0 w 295275"/>
                  <a:gd name="connsiteY8-248" fmla="*/ 303904 h 599179"/>
                  <a:gd name="connsiteX9-249" fmla="*/ 204540 w 295275"/>
                  <a:gd name="connsiteY9-250" fmla="*/ 547 h 599179"/>
                  <a:gd name="connsiteX10-251" fmla="*/ 207995 w 295275"/>
                  <a:gd name="connsiteY10-252" fmla="*/ 0 h 599179"/>
                  <a:gd name="connsiteX0-253" fmla="*/ 207995 w 295275"/>
                  <a:gd name="connsiteY0-254" fmla="*/ 0 h 599179"/>
                  <a:gd name="connsiteX1-255" fmla="*/ 218480 w 295275"/>
                  <a:gd name="connsiteY1-256" fmla="*/ 17025 h 599179"/>
                  <a:gd name="connsiteX2-257" fmla="*/ 263922 w 295275"/>
                  <a:gd name="connsiteY2-258" fmla="*/ 59952 h 599179"/>
                  <a:gd name="connsiteX3-259" fmla="*/ 275967 w 295275"/>
                  <a:gd name="connsiteY3-260" fmla="*/ 66705 h 599179"/>
                  <a:gd name="connsiteX4-261" fmla="*/ 152376 w 295275"/>
                  <a:gd name="connsiteY4-262" fmla="*/ 303904 h 599179"/>
                  <a:gd name="connsiteX5-263" fmla="*/ 295275 w 295275"/>
                  <a:gd name="connsiteY5-264" fmla="*/ 303904 h 599179"/>
                  <a:gd name="connsiteX6-265" fmla="*/ 295275 w 295275"/>
                  <a:gd name="connsiteY6-266" fmla="*/ 599179 h 599179"/>
                  <a:gd name="connsiteX7-267" fmla="*/ 0 w 295275"/>
                  <a:gd name="connsiteY7-268" fmla="*/ 599179 h 599179"/>
                  <a:gd name="connsiteX8-269" fmla="*/ 0 w 295275"/>
                  <a:gd name="connsiteY8-270" fmla="*/ 303904 h 599179"/>
                  <a:gd name="connsiteX9-271" fmla="*/ 204540 w 295275"/>
                  <a:gd name="connsiteY9-272" fmla="*/ 547 h 599179"/>
                  <a:gd name="connsiteX10-273" fmla="*/ 207995 w 295275"/>
                  <a:gd name="connsiteY10-274" fmla="*/ 0 h 599179"/>
                  <a:gd name="connsiteX0-275" fmla="*/ 207995 w 295275"/>
                  <a:gd name="connsiteY0-276" fmla="*/ 0 h 599179"/>
                  <a:gd name="connsiteX1-277" fmla="*/ 218480 w 295275"/>
                  <a:gd name="connsiteY1-278" fmla="*/ 17025 h 599179"/>
                  <a:gd name="connsiteX2-279" fmla="*/ 263922 w 295275"/>
                  <a:gd name="connsiteY2-280" fmla="*/ 59952 h 599179"/>
                  <a:gd name="connsiteX3-281" fmla="*/ 275967 w 295275"/>
                  <a:gd name="connsiteY3-282" fmla="*/ 66705 h 599179"/>
                  <a:gd name="connsiteX4-283" fmla="*/ 152376 w 295275"/>
                  <a:gd name="connsiteY4-284" fmla="*/ 303904 h 599179"/>
                  <a:gd name="connsiteX5-285" fmla="*/ 295275 w 295275"/>
                  <a:gd name="connsiteY5-286" fmla="*/ 303904 h 599179"/>
                  <a:gd name="connsiteX6-287" fmla="*/ 295275 w 295275"/>
                  <a:gd name="connsiteY6-288" fmla="*/ 599179 h 599179"/>
                  <a:gd name="connsiteX7-289" fmla="*/ 0 w 295275"/>
                  <a:gd name="connsiteY7-290" fmla="*/ 599179 h 599179"/>
                  <a:gd name="connsiteX8-291" fmla="*/ 0 w 295275"/>
                  <a:gd name="connsiteY8-292" fmla="*/ 303904 h 599179"/>
                  <a:gd name="connsiteX9-293" fmla="*/ 207995 w 295275"/>
                  <a:gd name="connsiteY9-294" fmla="*/ 0 h 599179"/>
                  <a:gd name="connsiteX0-295" fmla="*/ 207995 w 295275"/>
                  <a:gd name="connsiteY0-296" fmla="*/ 0 h 599179"/>
                  <a:gd name="connsiteX1-297" fmla="*/ 218480 w 295275"/>
                  <a:gd name="connsiteY1-298" fmla="*/ 17025 h 599179"/>
                  <a:gd name="connsiteX2-299" fmla="*/ 263922 w 295275"/>
                  <a:gd name="connsiteY2-300" fmla="*/ 59952 h 599179"/>
                  <a:gd name="connsiteX3-301" fmla="*/ 275967 w 295275"/>
                  <a:gd name="connsiteY3-302" fmla="*/ 66705 h 599179"/>
                  <a:gd name="connsiteX4-303" fmla="*/ 152376 w 295275"/>
                  <a:gd name="connsiteY4-304" fmla="*/ 303904 h 599179"/>
                  <a:gd name="connsiteX5-305" fmla="*/ 295275 w 295275"/>
                  <a:gd name="connsiteY5-306" fmla="*/ 303904 h 599179"/>
                  <a:gd name="connsiteX6-307" fmla="*/ 295275 w 295275"/>
                  <a:gd name="connsiteY6-308" fmla="*/ 599179 h 599179"/>
                  <a:gd name="connsiteX7-309" fmla="*/ 0 w 295275"/>
                  <a:gd name="connsiteY7-310" fmla="*/ 599179 h 599179"/>
                  <a:gd name="connsiteX8-311" fmla="*/ 0 w 295275"/>
                  <a:gd name="connsiteY8-312" fmla="*/ 303904 h 599179"/>
                  <a:gd name="connsiteX9-313" fmla="*/ 207995 w 295275"/>
                  <a:gd name="connsiteY9-314" fmla="*/ 0 h 599179"/>
                  <a:gd name="connsiteX0-315" fmla="*/ 207995 w 295275"/>
                  <a:gd name="connsiteY0-316" fmla="*/ 0 h 599179"/>
                  <a:gd name="connsiteX1-317" fmla="*/ 218480 w 295275"/>
                  <a:gd name="connsiteY1-318" fmla="*/ 17025 h 599179"/>
                  <a:gd name="connsiteX2-319" fmla="*/ 263922 w 295275"/>
                  <a:gd name="connsiteY2-320" fmla="*/ 59952 h 599179"/>
                  <a:gd name="connsiteX3-321" fmla="*/ 275967 w 295275"/>
                  <a:gd name="connsiteY3-322" fmla="*/ 66705 h 599179"/>
                  <a:gd name="connsiteX4-323" fmla="*/ 152376 w 295275"/>
                  <a:gd name="connsiteY4-324" fmla="*/ 303904 h 599179"/>
                  <a:gd name="connsiteX5-325" fmla="*/ 295275 w 295275"/>
                  <a:gd name="connsiteY5-326" fmla="*/ 303904 h 599179"/>
                  <a:gd name="connsiteX6-327" fmla="*/ 295275 w 295275"/>
                  <a:gd name="connsiteY6-328" fmla="*/ 599179 h 599179"/>
                  <a:gd name="connsiteX7-329" fmla="*/ 0 w 295275"/>
                  <a:gd name="connsiteY7-330" fmla="*/ 599179 h 599179"/>
                  <a:gd name="connsiteX8-331" fmla="*/ 0 w 295275"/>
                  <a:gd name="connsiteY8-332" fmla="*/ 303904 h 599179"/>
                  <a:gd name="connsiteX9-333" fmla="*/ 207995 w 295275"/>
                  <a:gd name="connsiteY9-334" fmla="*/ 0 h 599179"/>
                  <a:gd name="connsiteX0-335" fmla="*/ 207995 w 295275"/>
                  <a:gd name="connsiteY0-336" fmla="*/ 0 h 599179"/>
                  <a:gd name="connsiteX1-337" fmla="*/ 218480 w 295275"/>
                  <a:gd name="connsiteY1-338" fmla="*/ 17025 h 599179"/>
                  <a:gd name="connsiteX2-339" fmla="*/ 263922 w 295275"/>
                  <a:gd name="connsiteY2-340" fmla="*/ 59952 h 599179"/>
                  <a:gd name="connsiteX3-341" fmla="*/ 275967 w 295275"/>
                  <a:gd name="connsiteY3-342" fmla="*/ 66705 h 599179"/>
                  <a:gd name="connsiteX4-343" fmla="*/ 152376 w 295275"/>
                  <a:gd name="connsiteY4-344" fmla="*/ 303904 h 599179"/>
                  <a:gd name="connsiteX5-345" fmla="*/ 295275 w 295275"/>
                  <a:gd name="connsiteY5-346" fmla="*/ 303904 h 599179"/>
                  <a:gd name="connsiteX6-347" fmla="*/ 295275 w 295275"/>
                  <a:gd name="connsiteY6-348" fmla="*/ 599179 h 599179"/>
                  <a:gd name="connsiteX7-349" fmla="*/ 0 w 295275"/>
                  <a:gd name="connsiteY7-350" fmla="*/ 599179 h 599179"/>
                  <a:gd name="connsiteX8-351" fmla="*/ 0 w 295275"/>
                  <a:gd name="connsiteY8-352" fmla="*/ 303904 h 599179"/>
                  <a:gd name="connsiteX9-353" fmla="*/ 207995 w 295275"/>
                  <a:gd name="connsiteY9-354" fmla="*/ 0 h 599179"/>
                  <a:gd name="connsiteX0-355" fmla="*/ 207995 w 295275"/>
                  <a:gd name="connsiteY0-356" fmla="*/ 0 h 599179"/>
                  <a:gd name="connsiteX1-357" fmla="*/ 218480 w 295275"/>
                  <a:gd name="connsiteY1-358" fmla="*/ 17025 h 599179"/>
                  <a:gd name="connsiteX2-359" fmla="*/ 263922 w 295275"/>
                  <a:gd name="connsiteY2-360" fmla="*/ 59952 h 599179"/>
                  <a:gd name="connsiteX3-361" fmla="*/ 275967 w 295275"/>
                  <a:gd name="connsiteY3-362" fmla="*/ 66705 h 599179"/>
                  <a:gd name="connsiteX4-363" fmla="*/ 152376 w 295275"/>
                  <a:gd name="connsiteY4-364" fmla="*/ 303904 h 599179"/>
                  <a:gd name="connsiteX5-365" fmla="*/ 295275 w 295275"/>
                  <a:gd name="connsiteY5-366" fmla="*/ 303904 h 599179"/>
                  <a:gd name="connsiteX6-367" fmla="*/ 295275 w 295275"/>
                  <a:gd name="connsiteY6-368" fmla="*/ 599179 h 599179"/>
                  <a:gd name="connsiteX7-369" fmla="*/ 0 w 295275"/>
                  <a:gd name="connsiteY7-370" fmla="*/ 599179 h 599179"/>
                  <a:gd name="connsiteX8-371" fmla="*/ 0 w 295275"/>
                  <a:gd name="connsiteY8-372" fmla="*/ 303904 h 599179"/>
                  <a:gd name="connsiteX9-373" fmla="*/ 207995 w 295275"/>
                  <a:gd name="connsiteY9-374" fmla="*/ 0 h 599179"/>
                  <a:gd name="connsiteX0-375" fmla="*/ 207995 w 295275"/>
                  <a:gd name="connsiteY0-376" fmla="*/ 0 h 599179"/>
                  <a:gd name="connsiteX1-377" fmla="*/ 218480 w 295275"/>
                  <a:gd name="connsiteY1-378" fmla="*/ 17025 h 599179"/>
                  <a:gd name="connsiteX2-379" fmla="*/ 263922 w 295275"/>
                  <a:gd name="connsiteY2-380" fmla="*/ 59952 h 599179"/>
                  <a:gd name="connsiteX3-381" fmla="*/ 275967 w 295275"/>
                  <a:gd name="connsiteY3-382" fmla="*/ 66705 h 599179"/>
                  <a:gd name="connsiteX4-383" fmla="*/ 152376 w 295275"/>
                  <a:gd name="connsiteY4-384" fmla="*/ 303904 h 599179"/>
                  <a:gd name="connsiteX5-385" fmla="*/ 295275 w 295275"/>
                  <a:gd name="connsiteY5-386" fmla="*/ 303904 h 599179"/>
                  <a:gd name="connsiteX6-387" fmla="*/ 295275 w 295275"/>
                  <a:gd name="connsiteY6-388" fmla="*/ 599179 h 599179"/>
                  <a:gd name="connsiteX7-389" fmla="*/ 0 w 295275"/>
                  <a:gd name="connsiteY7-390" fmla="*/ 599179 h 599179"/>
                  <a:gd name="connsiteX8-391" fmla="*/ 0 w 295275"/>
                  <a:gd name="connsiteY8-392" fmla="*/ 303904 h 599179"/>
                  <a:gd name="connsiteX9-393" fmla="*/ 207995 w 295275"/>
                  <a:gd name="connsiteY9-394" fmla="*/ 0 h 599179"/>
                  <a:gd name="connsiteX0-395" fmla="*/ 207995 w 295275"/>
                  <a:gd name="connsiteY0-396" fmla="*/ 0 h 599179"/>
                  <a:gd name="connsiteX1-397" fmla="*/ 218480 w 295275"/>
                  <a:gd name="connsiteY1-398" fmla="*/ 17025 h 599179"/>
                  <a:gd name="connsiteX2-399" fmla="*/ 263922 w 295275"/>
                  <a:gd name="connsiteY2-400" fmla="*/ 59952 h 599179"/>
                  <a:gd name="connsiteX3-401" fmla="*/ 275967 w 295275"/>
                  <a:gd name="connsiteY3-402" fmla="*/ 66705 h 599179"/>
                  <a:gd name="connsiteX4-403" fmla="*/ 152376 w 295275"/>
                  <a:gd name="connsiteY4-404" fmla="*/ 303904 h 599179"/>
                  <a:gd name="connsiteX5-405" fmla="*/ 295275 w 295275"/>
                  <a:gd name="connsiteY5-406" fmla="*/ 303904 h 599179"/>
                  <a:gd name="connsiteX6-407" fmla="*/ 295275 w 295275"/>
                  <a:gd name="connsiteY6-408" fmla="*/ 599179 h 599179"/>
                  <a:gd name="connsiteX7-409" fmla="*/ 0 w 295275"/>
                  <a:gd name="connsiteY7-410" fmla="*/ 599179 h 599179"/>
                  <a:gd name="connsiteX8-411" fmla="*/ 0 w 295275"/>
                  <a:gd name="connsiteY8-412" fmla="*/ 303904 h 599179"/>
                  <a:gd name="connsiteX9-413" fmla="*/ 207995 w 295275"/>
                  <a:gd name="connsiteY9-414" fmla="*/ 0 h 599179"/>
                  <a:gd name="connsiteX0-415" fmla="*/ 207995 w 295275"/>
                  <a:gd name="connsiteY0-416" fmla="*/ 0 h 599179"/>
                  <a:gd name="connsiteX1-417" fmla="*/ 218480 w 295275"/>
                  <a:gd name="connsiteY1-418" fmla="*/ 17025 h 599179"/>
                  <a:gd name="connsiteX2-419" fmla="*/ 263922 w 295275"/>
                  <a:gd name="connsiteY2-420" fmla="*/ 59952 h 599179"/>
                  <a:gd name="connsiteX3-421" fmla="*/ 275967 w 295275"/>
                  <a:gd name="connsiteY3-422" fmla="*/ 66705 h 599179"/>
                  <a:gd name="connsiteX4-423" fmla="*/ 152376 w 295275"/>
                  <a:gd name="connsiteY4-424" fmla="*/ 303904 h 599179"/>
                  <a:gd name="connsiteX5-425" fmla="*/ 295275 w 295275"/>
                  <a:gd name="connsiteY5-426" fmla="*/ 303904 h 599179"/>
                  <a:gd name="connsiteX6-427" fmla="*/ 295275 w 295275"/>
                  <a:gd name="connsiteY6-428" fmla="*/ 599179 h 599179"/>
                  <a:gd name="connsiteX7-429" fmla="*/ 0 w 295275"/>
                  <a:gd name="connsiteY7-430" fmla="*/ 599179 h 599179"/>
                  <a:gd name="connsiteX8-431" fmla="*/ 0 w 295275"/>
                  <a:gd name="connsiteY8-432" fmla="*/ 334942 h 599179"/>
                  <a:gd name="connsiteX9-433" fmla="*/ 207995 w 295275"/>
                  <a:gd name="connsiteY9-434" fmla="*/ 0 h 599179"/>
                  <a:gd name="connsiteX0-435" fmla="*/ 207995 w 295275"/>
                  <a:gd name="connsiteY0-436" fmla="*/ 0 h 599179"/>
                  <a:gd name="connsiteX1-437" fmla="*/ 218480 w 295275"/>
                  <a:gd name="connsiteY1-438" fmla="*/ 17025 h 599179"/>
                  <a:gd name="connsiteX2-439" fmla="*/ 263922 w 295275"/>
                  <a:gd name="connsiteY2-440" fmla="*/ 59952 h 599179"/>
                  <a:gd name="connsiteX3-441" fmla="*/ 275967 w 295275"/>
                  <a:gd name="connsiteY3-442" fmla="*/ 66705 h 599179"/>
                  <a:gd name="connsiteX4-443" fmla="*/ 152376 w 295275"/>
                  <a:gd name="connsiteY4-444" fmla="*/ 303904 h 599179"/>
                  <a:gd name="connsiteX5-445" fmla="*/ 295275 w 295275"/>
                  <a:gd name="connsiteY5-446" fmla="*/ 303904 h 599179"/>
                  <a:gd name="connsiteX6-447" fmla="*/ 295275 w 295275"/>
                  <a:gd name="connsiteY6-448" fmla="*/ 599179 h 599179"/>
                  <a:gd name="connsiteX7-449" fmla="*/ 0 w 295275"/>
                  <a:gd name="connsiteY7-450" fmla="*/ 599179 h 599179"/>
                  <a:gd name="connsiteX8-451" fmla="*/ 0 w 295275"/>
                  <a:gd name="connsiteY8-452" fmla="*/ 334942 h 599179"/>
                  <a:gd name="connsiteX9-453" fmla="*/ 207995 w 295275"/>
                  <a:gd name="connsiteY9-454" fmla="*/ 0 h 599179"/>
                  <a:gd name="connsiteX0-455" fmla="*/ 207995 w 295275"/>
                  <a:gd name="connsiteY0-456" fmla="*/ 0 h 599179"/>
                  <a:gd name="connsiteX1-457" fmla="*/ 218480 w 295275"/>
                  <a:gd name="connsiteY1-458" fmla="*/ 17025 h 599179"/>
                  <a:gd name="connsiteX2-459" fmla="*/ 263922 w 295275"/>
                  <a:gd name="connsiteY2-460" fmla="*/ 59952 h 599179"/>
                  <a:gd name="connsiteX3-461" fmla="*/ 275967 w 295275"/>
                  <a:gd name="connsiteY3-462" fmla="*/ 66705 h 599179"/>
                  <a:gd name="connsiteX4-463" fmla="*/ 152376 w 295275"/>
                  <a:gd name="connsiteY4-464" fmla="*/ 303904 h 599179"/>
                  <a:gd name="connsiteX5-465" fmla="*/ 295275 w 295275"/>
                  <a:gd name="connsiteY5-466" fmla="*/ 303904 h 599179"/>
                  <a:gd name="connsiteX6-467" fmla="*/ 295275 w 295275"/>
                  <a:gd name="connsiteY6-468" fmla="*/ 599179 h 599179"/>
                  <a:gd name="connsiteX7-469" fmla="*/ 0 w 295275"/>
                  <a:gd name="connsiteY7-470" fmla="*/ 599179 h 599179"/>
                  <a:gd name="connsiteX8-471" fmla="*/ 0 w 295275"/>
                  <a:gd name="connsiteY8-472" fmla="*/ 334942 h 599179"/>
                  <a:gd name="connsiteX9-473" fmla="*/ 207995 w 295275"/>
                  <a:gd name="connsiteY9-474" fmla="*/ 0 h 59917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</a:cxnLst>
                <a:rect l="l" t="t" r="r" b="b"/>
                <a:pathLst>
                  <a:path w="295275" h="599179">
                    <a:moveTo>
                      <a:pt x="207995" y="0"/>
                    </a:moveTo>
                    <a:lnTo>
                      <a:pt x="218480" y="17025"/>
                    </a:lnTo>
                    <a:cubicBezTo>
                      <a:pt x="231034" y="32364"/>
                      <a:pt x="246314" y="46986"/>
                      <a:pt x="263922" y="59952"/>
                    </a:cubicBezTo>
                    <a:lnTo>
                      <a:pt x="275967" y="66705"/>
                    </a:lnTo>
                    <a:cubicBezTo>
                      <a:pt x="274744" y="66607"/>
                      <a:pt x="166924" y="148026"/>
                      <a:pt x="152376" y="303904"/>
                    </a:cubicBezTo>
                    <a:lnTo>
                      <a:pt x="295275" y="303904"/>
                    </a:lnTo>
                    <a:lnTo>
                      <a:pt x="295275" y="599179"/>
                    </a:lnTo>
                    <a:lnTo>
                      <a:pt x="0" y="599179"/>
                    </a:lnTo>
                    <a:lnTo>
                      <a:pt x="0" y="334942"/>
                    </a:lnTo>
                    <a:cubicBezTo>
                      <a:pt x="10368" y="113589"/>
                      <a:pt x="207637" y="2353"/>
                      <a:pt x="207995" y="0"/>
                    </a:cubicBezTo>
                    <a:close/>
                  </a:path>
                </a:pathLst>
              </a:custGeom>
              <a:grpFill/>
              <a:ln w="38100" cap="rnd">
                <a:solidFill>
                  <a:schemeClr val="dk1">
                    <a:lumMod val="75000"/>
                    <a:lumOff val="2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>
                  <a:solidFill>
                    <a:schemeClr val="lt1"/>
                  </a:solidFill>
                  <a:latin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任意多边形: 形状 1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>
              <a:xfrm>
                <a:off x="1581018" y="1347856"/>
                <a:ext cx="311295" cy="631688"/>
              </a:xfrm>
              <a:custGeom>
                <a:avLst/>
                <a:gdLst>
                  <a:gd name="connsiteX0" fmla="*/ 207995 w 295275"/>
                  <a:gd name="connsiteY0" fmla="*/ 0 h 599179"/>
                  <a:gd name="connsiteX1" fmla="*/ 218480 w 295275"/>
                  <a:gd name="connsiteY1" fmla="*/ 17025 h 599179"/>
                  <a:gd name="connsiteX2" fmla="*/ 263922 w 295275"/>
                  <a:gd name="connsiteY2" fmla="*/ 59952 h 599179"/>
                  <a:gd name="connsiteX3" fmla="*/ 275967 w 295275"/>
                  <a:gd name="connsiteY3" fmla="*/ 66705 h 599179"/>
                  <a:gd name="connsiteX4" fmla="*/ 258864 w 295275"/>
                  <a:gd name="connsiteY4" fmla="*/ 77309 h 599179"/>
                  <a:gd name="connsiteX5" fmla="*/ 164932 w 295275"/>
                  <a:gd name="connsiteY5" fmla="*/ 229252 h 599179"/>
                  <a:gd name="connsiteX6" fmla="*/ 145322 w 295275"/>
                  <a:gd name="connsiteY6" fmla="*/ 303904 h 599179"/>
                  <a:gd name="connsiteX7" fmla="*/ 295275 w 295275"/>
                  <a:gd name="connsiteY7" fmla="*/ 303904 h 599179"/>
                  <a:gd name="connsiteX8" fmla="*/ 295275 w 295275"/>
                  <a:gd name="connsiteY8" fmla="*/ 599179 h 599179"/>
                  <a:gd name="connsiteX9" fmla="*/ 0 w 295275"/>
                  <a:gd name="connsiteY9" fmla="*/ 599179 h 599179"/>
                  <a:gd name="connsiteX10" fmla="*/ 0 w 295275"/>
                  <a:gd name="connsiteY10" fmla="*/ 303904 h 599179"/>
                  <a:gd name="connsiteX11" fmla="*/ 5952 w 295275"/>
                  <a:gd name="connsiteY11" fmla="*/ 269304 h 599179"/>
                  <a:gd name="connsiteX12" fmla="*/ 204540 w 295275"/>
                  <a:gd name="connsiteY12" fmla="*/ 547 h 599179"/>
                  <a:gd name="connsiteX0-1" fmla="*/ 207995 w 295275"/>
                  <a:gd name="connsiteY0-2" fmla="*/ 0 h 599179"/>
                  <a:gd name="connsiteX1-3" fmla="*/ 218480 w 295275"/>
                  <a:gd name="connsiteY1-4" fmla="*/ 17025 h 599179"/>
                  <a:gd name="connsiteX2-5" fmla="*/ 263922 w 295275"/>
                  <a:gd name="connsiteY2-6" fmla="*/ 59952 h 599179"/>
                  <a:gd name="connsiteX3-7" fmla="*/ 275967 w 295275"/>
                  <a:gd name="connsiteY3-8" fmla="*/ 66705 h 599179"/>
                  <a:gd name="connsiteX4-9" fmla="*/ 258864 w 295275"/>
                  <a:gd name="connsiteY4-10" fmla="*/ 77309 h 599179"/>
                  <a:gd name="connsiteX5-11" fmla="*/ 164932 w 295275"/>
                  <a:gd name="connsiteY5-12" fmla="*/ 229252 h 599179"/>
                  <a:gd name="connsiteX6-13" fmla="*/ 152376 w 295275"/>
                  <a:gd name="connsiteY6-14" fmla="*/ 303904 h 599179"/>
                  <a:gd name="connsiteX7-15" fmla="*/ 295275 w 295275"/>
                  <a:gd name="connsiteY7-16" fmla="*/ 303904 h 599179"/>
                  <a:gd name="connsiteX8-17" fmla="*/ 295275 w 295275"/>
                  <a:gd name="connsiteY8-18" fmla="*/ 599179 h 599179"/>
                  <a:gd name="connsiteX9-19" fmla="*/ 0 w 295275"/>
                  <a:gd name="connsiteY9-20" fmla="*/ 599179 h 599179"/>
                  <a:gd name="connsiteX10-21" fmla="*/ 0 w 295275"/>
                  <a:gd name="connsiteY10-22" fmla="*/ 303904 h 599179"/>
                  <a:gd name="connsiteX11-23" fmla="*/ 5952 w 295275"/>
                  <a:gd name="connsiteY11-24" fmla="*/ 269304 h 599179"/>
                  <a:gd name="connsiteX12-25" fmla="*/ 204540 w 295275"/>
                  <a:gd name="connsiteY12-26" fmla="*/ 547 h 599179"/>
                  <a:gd name="connsiteX13" fmla="*/ 207995 w 295275"/>
                  <a:gd name="connsiteY13" fmla="*/ 0 h 599179"/>
                  <a:gd name="connsiteX0-27" fmla="*/ 207995 w 295275"/>
                  <a:gd name="connsiteY0-28" fmla="*/ 0 h 599179"/>
                  <a:gd name="connsiteX1-29" fmla="*/ 218480 w 295275"/>
                  <a:gd name="connsiteY1-30" fmla="*/ 17025 h 599179"/>
                  <a:gd name="connsiteX2-31" fmla="*/ 263922 w 295275"/>
                  <a:gd name="connsiteY2-32" fmla="*/ 59952 h 599179"/>
                  <a:gd name="connsiteX3-33" fmla="*/ 275967 w 295275"/>
                  <a:gd name="connsiteY3-34" fmla="*/ 66705 h 599179"/>
                  <a:gd name="connsiteX4-35" fmla="*/ 258864 w 295275"/>
                  <a:gd name="connsiteY4-36" fmla="*/ 77309 h 599179"/>
                  <a:gd name="connsiteX5-37" fmla="*/ 164932 w 295275"/>
                  <a:gd name="connsiteY5-38" fmla="*/ 229252 h 599179"/>
                  <a:gd name="connsiteX6-39" fmla="*/ 152376 w 295275"/>
                  <a:gd name="connsiteY6-40" fmla="*/ 303904 h 599179"/>
                  <a:gd name="connsiteX7-41" fmla="*/ 295275 w 295275"/>
                  <a:gd name="connsiteY7-42" fmla="*/ 303904 h 599179"/>
                  <a:gd name="connsiteX8-43" fmla="*/ 295275 w 295275"/>
                  <a:gd name="connsiteY8-44" fmla="*/ 599179 h 599179"/>
                  <a:gd name="connsiteX9-45" fmla="*/ 0 w 295275"/>
                  <a:gd name="connsiteY9-46" fmla="*/ 599179 h 599179"/>
                  <a:gd name="connsiteX10-47" fmla="*/ 0 w 295275"/>
                  <a:gd name="connsiteY10-48" fmla="*/ 303904 h 599179"/>
                  <a:gd name="connsiteX11-49" fmla="*/ 5952 w 295275"/>
                  <a:gd name="connsiteY11-50" fmla="*/ 269304 h 599179"/>
                  <a:gd name="connsiteX12-51" fmla="*/ 204540 w 295275"/>
                  <a:gd name="connsiteY12-52" fmla="*/ 547 h 599179"/>
                  <a:gd name="connsiteX13-53" fmla="*/ 207995 w 295275"/>
                  <a:gd name="connsiteY13-54" fmla="*/ 0 h 599179"/>
                  <a:gd name="connsiteX0-55" fmla="*/ 207995 w 295275"/>
                  <a:gd name="connsiteY0-56" fmla="*/ 0 h 599179"/>
                  <a:gd name="connsiteX1-57" fmla="*/ 218480 w 295275"/>
                  <a:gd name="connsiteY1-58" fmla="*/ 17025 h 599179"/>
                  <a:gd name="connsiteX2-59" fmla="*/ 263922 w 295275"/>
                  <a:gd name="connsiteY2-60" fmla="*/ 59952 h 599179"/>
                  <a:gd name="connsiteX3-61" fmla="*/ 275967 w 295275"/>
                  <a:gd name="connsiteY3-62" fmla="*/ 66705 h 599179"/>
                  <a:gd name="connsiteX4-63" fmla="*/ 258864 w 295275"/>
                  <a:gd name="connsiteY4-64" fmla="*/ 77309 h 599179"/>
                  <a:gd name="connsiteX5-65" fmla="*/ 164932 w 295275"/>
                  <a:gd name="connsiteY5-66" fmla="*/ 229252 h 599179"/>
                  <a:gd name="connsiteX6-67" fmla="*/ 152376 w 295275"/>
                  <a:gd name="connsiteY6-68" fmla="*/ 303904 h 599179"/>
                  <a:gd name="connsiteX7-69" fmla="*/ 295275 w 295275"/>
                  <a:gd name="connsiteY7-70" fmla="*/ 303904 h 599179"/>
                  <a:gd name="connsiteX8-71" fmla="*/ 295275 w 295275"/>
                  <a:gd name="connsiteY8-72" fmla="*/ 599179 h 599179"/>
                  <a:gd name="connsiteX9-73" fmla="*/ 0 w 295275"/>
                  <a:gd name="connsiteY9-74" fmla="*/ 599179 h 599179"/>
                  <a:gd name="connsiteX10-75" fmla="*/ 0 w 295275"/>
                  <a:gd name="connsiteY10-76" fmla="*/ 303904 h 599179"/>
                  <a:gd name="connsiteX11-77" fmla="*/ 5952 w 295275"/>
                  <a:gd name="connsiteY11-78" fmla="*/ 269304 h 599179"/>
                  <a:gd name="connsiteX12-79" fmla="*/ 204540 w 295275"/>
                  <a:gd name="connsiteY12-80" fmla="*/ 547 h 599179"/>
                  <a:gd name="connsiteX13-81" fmla="*/ 207995 w 295275"/>
                  <a:gd name="connsiteY13-82" fmla="*/ 0 h 599179"/>
                  <a:gd name="connsiteX0-83" fmla="*/ 207995 w 295275"/>
                  <a:gd name="connsiteY0-84" fmla="*/ 0 h 599179"/>
                  <a:gd name="connsiteX1-85" fmla="*/ 218480 w 295275"/>
                  <a:gd name="connsiteY1-86" fmla="*/ 17025 h 599179"/>
                  <a:gd name="connsiteX2-87" fmla="*/ 263922 w 295275"/>
                  <a:gd name="connsiteY2-88" fmla="*/ 59952 h 599179"/>
                  <a:gd name="connsiteX3-89" fmla="*/ 275967 w 295275"/>
                  <a:gd name="connsiteY3-90" fmla="*/ 66705 h 599179"/>
                  <a:gd name="connsiteX4-91" fmla="*/ 258864 w 295275"/>
                  <a:gd name="connsiteY4-92" fmla="*/ 77309 h 599179"/>
                  <a:gd name="connsiteX5-93" fmla="*/ 152376 w 295275"/>
                  <a:gd name="connsiteY5-94" fmla="*/ 303904 h 599179"/>
                  <a:gd name="connsiteX6-95" fmla="*/ 295275 w 295275"/>
                  <a:gd name="connsiteY6-96" fmla="*/ 303904 h 599179"/>
                  <a:gd name="connsiteX7-97" fmla="*/ 295275 w 295275"/>
                  <a:gd name="connsiteY7-98" fmla="*/ 599179 h 599179"/>
                  <a:gd name="connsiteX8-99" fmla="*/ 0 w 295275"/>
                  <a:gd name="connsiteY8-100" fmla="*/ 599179 h 599179"/>
                  <a:gd name="connsiteX9-101" fmla="*/ 0 w 295275"/>
                  <a:gd name="connsiteY9-102" fmla="*/ 303904 h 599179"/>
                  <a:gd name="connsiteX10-103" fmla="*/ 5952 w 295275"/>
                  <a:gd name="connsiteY10-104" fmla="*/ 269304 h 599179"/>
                  <a:gd name="connsiteX11-105" fmla="*/ 204540 w 295275"/>
                  <a:gd name="connsiteY11-106" fmla="*/ 547 h 599179"/>
                  <a:gd name="connsiteX12-107" fmla="*/ 207995 w 295275"/>
                  <a:gd name="connsiteY12-108" fmla="*/ 0 h 599179"/>
                  <a:gd name="connsiteX0-109" fmla="*/ 207995 w 295275"/>
                  <a:gd name="connsiteY0-110" fmla="*/ 0 h 599179"/>
                  <a:gd name="connsiteX1-111" fmla="*/ 218480 w 295275"/>
                  <a:gd name="connsiteY1-112" fmla="*/ 17025 h 599179"/>
                  <a:gd name="connsiteX2-113" fmla="*/ 263922 w 295275"/>
                  <a:gd name="connsiteY2-114" fmla="*/ 59952 h 599179"/>
                  <a:gd name="connsiteX3-115" fmla="*/ 275967 w 295275"/>
                  <a:gd name="connsiteY3-116" fmla="*/ 66705 h 599179"/>
                  <a:gd name="connsiteX4-117" fmla="*/ 258864 w 295275"/>
                  <a:gd name="connsiteY4-118" fmla="*/ 77309 h 599179"/>
                  <a:gd name="connsiteX5-119" fmla="*/ 152376 w 295275"/>
                  <a:gd name="connsiteY5-120" fmla="*/ 303904 h 599179"/>
                  <a:gd name="connsiteX6-121" fmla="*/ 295275 w 295275"/>
                  <a:gd name="connsiteY6-122" fmla="*/ 303904 h 599179"/>
                  <a:gd name="connsiteX7-123" fmla="*/ 295275 w 295275"/>
                  <a:gd name="connsiteY7-124" fmla="*/ 599179 h 599179"/>
                  <a:gd name="connsiteX8-125" fmla="*/ 0 w 295275"/>
                  <a:gd name="connsiteY8-126" fmla="*/ 599179 h 599179"/>
                  <a:gd name="connsiteX9-127" fmla="*/ 0 w 295275"/>
                  <a:gd name="connsiteY9-128" fmla="*/ 303904 h 599179"/>
                  <a:gd name="connsiteX10-129" fmla="*/ 5952 w 295275"/>
                  <a:gd name="connsiteY10-130" fmla="*/ 269304 h 599179"/>
                  <a:gd name="connsiteX11-131" fmla="*/ 204540 w 295275"/>
                  <a:gd name="connsiteY11-132" fmla="*/ 547 h 599179"/>
                  <a:gd name="connsiteX12-133" fmla="*/ 207995 w 295275"/>
                  <a:gd name="connsiteY12-134" fmla="*/ 0 h 599179"/>
                  <a:gd name="connsiteX0-135" fmla="*/ 207995 w 295275"/>
                  <a:gd name="connsiteY0-136" fmla="*/ 0 h 599179"/>
                  <a:gd name="connsiteX1-137" fmla="*/ 218480 w 295275"/>
                  <a:gd name="connsiteY1-138" fmla="*/ 17025 h 599179"/>
                  <a:gd name="connsiteX2-139" fmla="*/ 263922 w 295275"/>
                  <a:gd name="connsiteY2-140" fmla="*/ 59952 h 599179"/>
                  <a:gd name="connsiteX3-141" fmla="*/ 275967 w 295275"/>
                  <a:gd name="connsiteY3-142" fmla="*/ 66705 h 599179"/>
                  <a:gd name="connsiteX4-143" fmla="*/ 152376 w 295275"/>
                  <a:gd name="connsiteY4-144" fmla="*/ 303904 h 599179"/>
                  <a:gd name="connsiteX5-145" fmla="*/ 295275 w 295275"/>
                  <a:gd name="connsiteY5-146" fmla="*/ 303904 h 599179"/>
                  <a:gd name="connsiteX6-147" fmla="*/ 295275 w 295275"/>
                  <a:gd name="connsiteY6-148" fmla="*/ 599179 h 599179"/>
                  <a:gd name="connsiteX7-149" fmla="*/ 0 w 295275"/>
                  <a:gd name="connsiteY7-150" fmla="*/ 599179 h 599179"/>
                  <a:gd name="connsiteX8-151" fmla="*/ 0 w 295275"/>
                  <a:gd name="connsiteY8-152" fmla="*/ 303904 h 599179"/>
                  <a:gd name="connsiteX9-153" fmla="*/ 5952 w 295275"/>
                  <a:gd name="connsiteY9-154" fmla="*/ 269304 h 599179"/>
                  <a:gd name="connsiteX10-155" fmla="*/ 204540 w 295275"/>
                  <a:gd name="connsiteY10-156" fmla="*/ 547 h 599179"/>
                  <a:gd name="connsiteX11-157" fmla="*/ 207995 w 295275"/>
                  <a:gd name="connsiteY11-158" fmla="*/ 0 h 599179"/>
                  <a:gd name="connsiteX0-159" fmla="*/ 207995 w 295275"/>
                  <a:gd name="connsiteY0-160" fmla="*/ 0 h 599179"/>
                  <a:gd name="connsiteX1-161" fmla="*/ 218480 w 295275"/>
                  <a:gd name="connsiteY1-162" fmla="*/ 17025 h 599179"/>
                  <a:gd name="connsiteX2-163" fmla="*/ 263922 w 295275"/>
                  <a:gd name="connsiteY2-164" fmla="*/ 59952 h 599179"/>
                  <a:gd name="connsiteX3-165" fmla="*/ 275967 w 295275"/>
                  <a:gd name="connsiteY3-166" fmla="*/ 66705 h 599179"/>
                  <a:gd name="connsiteX4-167" fmla="*/ 152376 w 295275"/>
                  <a:gd name="connsiteY4-168" fmla="*/ 303904 h 599179"/>
                  <a:gd name="connsiteX5-169" fmla="*/ 295275 w 295275"/>
                  <a:gd name="connsiteY5-170" fmla="*/ 303904 h 599179"/>
                  <a:gd name="connsiteX6-171" fmla="*/ 295275 w 295275"/>
                  <a:gd name="connsiteY6-172" fmla="*/ 599179 h 599179"/>
                  <a:gd name="connsiteX7-173" fmla="*/ 0 w 295275"/>
                  <a:gd name="connsiteY7-174" fmla="*/ 599179 h 599179"/>
                  <a:gd name="connsiteX8-175" fmla="*/ 0 w 295275"/>
                  <a:gd name="connsiteY8-176" fmla="*/ 303904 h 599179"/>
                  <a:gd name="connsiteX9-177" fmla="*/ 5952 w 295275"/>
                  <a:gd name="connsiteY9-178" fmla="*/ 269304 h 599179"/>
                  <a:gd name="connsiteX10-179" fmla="*/ 204540 w 295275"/>
                  <a:gd name="connsiteY10-180" fmla="*/ 547 h 599179"/>
                  <a:gd name="connsiteX11-181" fmla="*/ 207995 w 295275"/>
                  <a:gd name="connsiteY11-182" fmla="*/ 0 h 599179"/>
                  <a:gd name="connsiteX0-183" fmla="*/ 207995 w 295275"/>
                  <a:gd name="connsiteY0-184" fmla="*/ 0 h 599179"/>
                  <a:gd name="connsiteX1-185" fmla="*/ 218480 w 295275"/>
                  <a:gd name="connsiteY1-186" fmla="*/ 17025 h 599179"/>
                  <a:gd name="connsiteX2-187" fmla="*/ 263922 w 295275"/>
                  <a:gd name="connsiteY2-188" fmla="*/ 59952 h 599179"/>
                  <a:gd name="connsiteX3-189" fmla="*/ 275967 w 295275"/>
                  <a:gd name="connsiteY3-190" fmla="*/ 66705 h 599179"/>
                  <a:gd name="connsiteX4-191" fmla="*/ 152376 w 295275"/>
                  <a:gd name="connsiteY4-192" fmla="*/ 303904 h 599179"/>
                  <a:gd name="connsiteX5-193" fmla="*/ 295275 w 295275"/>
                  <a:gd name="connsiteY5-194" fmla="*/ 303904 h 599179"/>
                  <a:gd name="connsiteX6-195" fmla="*/ 295275 w 295275"/>
                  <a:gd name="connsiteY6-196" fmla="*/ 599179 h 599179"/>
                  <a:gd name="connsiteX7-197" fmla="*/ 0 w 295275"/>
                  <a:gd name="connsiteY7-198" fmla="*/ 599179 h 599179"/>
                  <a:gd name="connsiteX8-199" fmla="*/ 0 w 295275"/>
                  <a:gd name="connsiteY8-200" fmla="*/ 303904 h 599179"/>
                  <a:gd name="connsiteX9-201" fmla="*/ 5952 w 295275"/>
                  <a:gd name="connsiteY9-202" fmla="*/ 269304 h 599179"/>
                  <a:gd name="connsiteX10-203" fmla="*/ 204540 w 295275"/>
                  <a:gd name="connsiteY10-204" fmla="*/ 547 h 599179"/>
                  <a:gd name="connsiteX11-205" fmla="*/ 207995 w 295275"/>
                  <a:gd name="connsiteY11-206" fmla="*/ 0 h 599179"/>
                  <a:gd name="connsiteX0-207" fmla="*/ 207995 w 295275"/>
                  <a:gd name="connsiteY0-208" fmla="*/ 0 h 599179"/>
                  <a:gd name="connsiteX1-209" fmla="*/ 218480 w 295275"/>
                  <a:gd name="connsiteY1-210" fmla="*/ 17025 h 599179"/>
                  <a:gd name="connsiteX2-211" fmla="*/ 263922 w 295275"/>
                  <a:gd name="connsiteY2-212" fmla="*/ 59952 h 599179"/>
                  <a:gd name="connsiteX3-213" fmla="*/ 275967 w 295275"/>
                  <a:gd name="connsiteY3-214" fmla="*/ 66705 h 599179"/>
                  <a:gd name="connsiteX4-215" fmla="*/ 152376 w 295275"/>
                  <a:gd name="connsiteY4-216" fmla="*/ 303904 h 599179"/>
                  <a:gd name="connsiteX5-217" fmla="*/ 295275 w 295275"/>
                  <a:gd name="connsiteY5-218" fmla="*/ 303904 h 599179"/>
                  <a:gd name="connsiteX6-219" fmla="*/ 295275 w 295275"/>
                  <a:gd name="connsiteY6-220" fmla="*/ 599179 h 599179"/>
                  <a:gd name="connsiteX7-221" fmla="*/ 0 w 295275"/>
                  <a:gd name="connsiteY7-222" fmla="*/ 599179 h 599179"/>
                  <a:gd name="connsiteX8-223" fmla="*/ 0 w 295275"/>
                  <a:gd name="connsiteY8-224" fmla="*/ 303904 h 599179"/>
                  <a:gd name="connsiteX9-225" fmla="*/ 5952 w 295275"/>
                  <a:gd name="connsiteY9-226" fmla="*/ 269304 h 599179"/>
                  <a:gd name="connsiteX10-227" fmla="*/ 204540 w 295275"/>
                  <a:gd name="connsiteY10-228" fmla="*/ 547 h 599179"/>
                  <a:gd name="connsiteX11-229" fmla="*/ 207995 w 295275"/>
                  <a:gd name="connsiteY11-230" fmla="*/ 0 h 599179"/>
                  <a:gd name="connsiteX0-231" fmla="*/ 207995 w 295275"/>
                  <a:gd name="connsiteY0-232" fmla="*/ 0 h 599179"/>
                  <a:gd name="connsiteX1-233" fmla="*/ 218480 w 295275"/>
                  <a:gd name="connsiteY1-234" fmla="*/ 17025 h 599179"/>
                  <a:gd name="connsiteX2-235" fmla="*/ 263922 w 295275"/>
                  <a:gd name="connsiteY2-236" fmla="*/ 59952 h 599179"/>
                  <a:gd name="connsiteX3-237" fmla="*/ 275967 w 295275"/>
                  <a:gd name="connsiteY3-238" fmla="*/ 66705 h 599179"/>
                  <a:gd name="connsiteX4-239" fmla="*/ 152376 w 295275"/>
                  <a:gd name="connsiteY4-240" fmla="*/ 303904 h 599179"/>
                  <a:gd name="connsiteX5-241" fmla="*/ 295275 w 295275"/>
                  <a:gd name="connsiteY5-242" fmla="*/ 303904 h 599179"/>
                  <a:gd name="connsiteX6-243" fmla="*/ 295275 w 295275"/>
                  <a:gd name="connsiteY6-244" fmla="*/ 599179 h 599179"/>
                  <a:gd name="connsiteX7-245" fmla="*/ 0 w 295275"/>
                  <a:gd name="connsiteY7-246" fmla="*/ 599179 h 599179"/>
                  <a:gd name="connsiteX8-247" fmla="*/ 0 w 295275"/>
                  <a:gd name="connsiteY8-248" fmla="*/ 303904 h 599179"/>
                  <a:gd name="connsiteX9-249" fmla="*/ 204540 w 295275"/>
                  <a:gd name="connsiteY9-250" fmla="*/ 547 h 599179"/>
                  <a:gd name="connsiteX10-251" fmla="*/ 207995 w 295275"/>
                  <a:gd name="connsiteY10-252" fmla="*/ 0 h 599179"/>
                  <a:gd name="connsiteX0-253" fmla="*/ 207995 w 295275"/>
                  <a:gd name="connsiteY0-254" fmla="*/ 0 h 599179"/>
                  <a:gd name="connsiteX1-255" fmla="*/ 218480 w 295275"/>
                  <a:gd name="connsiteY1-256" fmla="*/ 17025 h 599179"/>
                  <a:gd name="connsiteX2-257" fmla="*/ 263922 w 295275"/>
                  <a:gd name="connsiteY2-258" fmla="*/ 59952 h 599179"/>
                  <a:gd name="connsiteX3-259" fmla="*/ 275967 w 295275"/>
                  <a:gd name="connsiteY3-260" fmla="*/ 66705 h 599179"/>
                  <a:gd name="connsiteX4-261" fmla="*/ 152376 w 295275"/>
                  <a:gd name="connsiteY4-262" fmla="*/ 303904 h 599179"/>
                  <a:gd name="connsiteX5-263" fmla="*/ 295275 w 295275"/>
                  <a:gd name="connsiteY5-264" fmla="*/ 303904 h 599179"/>
                  <a:gd name="connsiteX6-265" fmla="*/ 295275 w 295275"/>
                  <a:gd name="connsiteY6-266" fmla="*/ 599179 h 599179"/>
                  <a:gd name="connsiteX7-267" fmla="*/ 0 w 295275"/>
                  <a:gd name="connsiteY7-268" fmla="*/ 599179 h 599179"/>
                  <a:gd name="connsiteX8-269" fmla="*/ 0 w 295275"/>
                  <a:gd name="connsiteY8-270" fmla="*/ 303904 h 599179"/>
                  <a:gd name="connsiteX9-271" fmla="*/ 204540 w 295275"/>
                  <a:gd name="connsiteY9-272" fmla="*/ 547 h 599179"/>
                  <a:gd name="connsiteX10-273" fmla="*/ 207995 w 295275"/>
                  <a:gd name="connsiteY10-274" fmla="*/ 0 h 599179"/>
                  <a:gd name="connsiteX0-275" fmla="*/ 207995 w 295275"/>
                  <a:gd name="connsiteY0-276" fmla="*/ 0 h 599179"/>
                  <a:gd name="connsiteX1-277" fmla="*/ 218480 w 295275"/>
                  <a:gd name="connsiteY1-278" fmla="*/ 17025 h 599179"/>
                  <a:gd name="connsiteX2-279" fmla="*/ 263922 w 295275"/>
                  <a:gd name="connsiteY2-280" fmla="*/ 59952 h 599179"/>
                  <a:gd name="connsiteX3-281" fmla="*/ 275967 w 295275"/>
                  <a:gd name="connsiteY3-282" fmla="*/ 66705 h 599179"/>
                  <a:gd name="connsiteX4-283" fmla="*/ 152376 w 295275"/>
                  <a:gd name="connsiteY4-284" fmla="*/ 303904 h 599179"/>
                  <a:gd name="connsiteX5-285" fmla="*/ 295275 w 295275"/>
                  <a:gd name="connsiteY5-286" fmla="*/ 303904 h 599179"/>
                  <a:gd name="connsiteX6-287" fmla="*/ 295275 w 295275"/>
                  <a:gd name="connsiteY6-288" fmla="*/ 599179 h 599179"/>
                  <a:gd name="connsiteX7-289" fmla="*/ 0 w 295275"/>
                  <a:gd name="connsiteY7-290" fmla="*/ 599179 h 599179"/>
                  <a:gd name="connsiteX8-291" fmla="*/ 0 w 295275"/>
                  <a:gd name="connsiteY8-292" fmla="*/ 303904 h 599179"/>
                  <a:gd name="connsiteX9-293" fmla="*/ 207995 w 295275"/>
                  <a:gd name="connsiteY9-294" fmla="*/ 0 h 599179"/>
                  <a:gd name="connsiteX0-295" fmla="*/ 207995 w 295275"/>
                  <a:gd name="connsiteY0-296" fmla="*/ 0 h 599179"/>
                  <a:gd name="connsiteX1-297" fmla="*/ 218480 w 295275"/>
                  <a:gd name="connsiteY1-298" fmla="*/ 17025 h 599179"/>
                  <a:gd name="connsiteX2-299" fmla="*/ 263922 w 295275"/>
                  <a:gd name="connsiteY2-300" fmla="*/ 59952 h 599179"/>
                  <a:gd name="connsiteX3-301" fmla="*/ 275967 w 295275"/>
                  <a:gd name="connsiteY3-302" fmla="*/ 66705 h 599179"/>
                  <a:gd name="connsiteX4-303" fmla="*/ 152376 w 295275"/>
                  <a:gd name="connsiteY4-304" fmla="*/ 303904 h 599179"/>
                  <a:gd name="connsiteX5-305" fmla="*/ 295275 w 295275"/>
                  <a:gd name="connsiteY5-306" fmla="*/ 303904 h 599179"/>
                  <a:gd name="connsiteX6-307" fmla="*/ 295275 w 295275"/>
                  <a:gd name="connsiteY6-308" fmla="*/ 599179 h 599179"/>
                  <a:gd name="connsiteX7-309" fmla="*/ 0 w 295275"/>
                  <a:gd name="connsiteY7-310" fmla="*/ 599179 h 599179"/>
                  <a:gd name="connsiteX8-311" fmla="*/ 0 w 295275"/>
                  <a:gd name="connsiteY8-312" fmla="*/ 303904 h 599179"/>
                  <a:gd name="connsiteX9-313" fmla="*/ 207995 w 295275"/>
                  <a:gd name="connsiteY9-314" fmla="*/ 0 h 599179"/>
                  <a:gd name="connsiteX0-315" fmla="*/ 207995 w 295275"/>
                  <a:gd name="connsiteY0-316" fmla="*/ 0 h 599179"/>
                  <a:gd name="connsiteX1-317" fmla="*/ 218480 w 295275"/>
                  <a:gd name="connsiteY1-318" fmla="*/ 17025 h 599179"/>
                  <a:gd name="connsiteX2-319" fmla="*/ 263922 w 295275"/>
                  <a:gd name="connsiteY2-320" fmla="*/ 59952 h 599179"/>
                  <a:gd name="connsiteX3-321" fmla="*/ 275967 w 295275"/>
                  <a:gd name="connsiteY3-322" fmla="*/ 66705 h 599179"/>
                  <a:gd name="connsiteX4-323" fmla="*/ 152376 w 295275"/>
                  <a:gd name="connsiteY4-324" fmla="*/ 303904 h 599179"/>
                  <a:gd name="connsiteX5-325" fmla="*/ 295275 w 295275"/>
                  <a:gd name="connsiteY5-326" fmla="*/ 303904 h 599179"/>
                  <a:gd name="connsiteX6-327" fmla="*/ 295275 w 295275"/>
                  <a:gd name="connsiteY6-328" fmla="*/ 599179 h 599179"/>
                  <a:gd name="connsiteX7-329" fmla="*/ 0 w 295275"/>
                  <a:gd name="connsiteY7-330" fmla="*/ 599179 h 599179"/>
                  <a:gd name="connsiteX8-331" fmla="*/ 0 w 295275"/>
                  <a:gd name="connsiteY8-332" fmla="*/ 303904 h 599179"/>
                  <a:gd name="connsiteX9-333" fmla="*/ 207995 w 295275"/>
                  <a:gd name="connsiteY9-334" fmla="*/ 0 h 599179"/>
                  <a:gd name="connsiteX0-335" fmla="*/ 207995 w 295275"/>
                  <a:gd name="connsiteY0-336" fmla="*/ 0 h 599179"/>
                  <a:gd name="connsiteX1-337" fmla="*/ 218480 w 295275"/>
                  <a:gd name="connsiteY1-338" fmla="*/ 17025 h 599179"/>
                  <a:gd name="connsiteX2-339" fmla="*/ 263922 w 295275"/>
                  <a:gd name="connsiteY2-340" fmla="*/ 59952 h 599179"/>
                  <a:gd name="connsiteX3-341" fmla="*/ 275967 w 295275"/>
                  <a:gd name="connsiteY3-342" fmla="*/ 66705 h 599179"/>
                  <a:gd name="connsiteX4-343" fmla="*/ 152376 w 295275"/>
                  <a:gd name="connsiteY4-344" fmla="*/ 303904 h 599179"/>
                  <a:gd name="connsiteX5-345" fmla="*/ 295275 w 295275"/>
                  <a:gd name="connsiteY5-346" fmla="*/ 303904 h 599179"/>
                  <a:gd name="connsiteX6-347" fmla="*/ 295275 w 295275"/>
                  <a:gd name="connsiteY6-348" fmla="*/ 599179 h 599179"/>
                  <a:gd name="connsiteX7-349" fmla="*/ 0 w 295275"/>
                  <a:gd name="connsiteY7-350" fmla="*/ 599179 h 599179"/>
                  <a:gd name="connsiteX8-351" fmla="*/ 0 w 295275"/>
                  <a:gd name="connsiteY8-352" fmla="*/ 303904 h 599179"/>
                  <a:gd name="connsiteX9-353" fmla="*/ 207995 w 295275"/>
                  <a:gd name="connsiteY9-354" fmla="*/ 0 h 599179"/>
                  <a:gd name="connsiteX0-355" fmla="*/ 207995 w 295275"/>
                  <a:gd name="connsiteY0-356" fmla="*/ 0 h 599179"/>
                  <a:gd name="connsiteX1-357" fmla="*/ 218480 w 295275"/>
                  <a:gd name="connsiteY1-358" fmla="*/ 17025 h 599179"/>
                  <a:gd name="connsiteX2-359" fmla="*/ 263922 w 295275"/>
                  <a:gd name="connsiteY2-360" fmla="*/ 59952 h 599179"/>
                  <a:gd name="connsiteX3-361" fmla="*/ 275967 w 295275"/>
                  <a:gd name="connsiteY3-362" fmla="*/ 66705 h 599179"/>
                  <a:gd name="connsiteX4-363" fmla="*/ 152376 w 295275"/>
                  <a:gd name="connsiteY4-364" fmla="*/ 303904 h 599179"/>
                  <a:gd name="connsiteX5-365" fmla="*/ 295275 w 295275"/>
                  <a:gd name="connsiteY5-366" fmla="*/ 303904 h 599179"/>
                  <a:gd name="connsiteX6-367" fmla="*/ 295275 w 295275"/>
                  <a:gd name="connsiteY6-368" fmla="*/ 599179 h 599179"/>
                  <a:gd name="connsiteX7-369" fmla="*/ 0 w 295275"/>
                  <a:gd name="connsiteY7-370" fmla="*/ 599179 h 599179"/>
                  <a:gd name="connsiteX8-371" fmla="*/ 0 w 295275"/>
                  <a:gd name="connsiteY8-372" fmla="*/ 303904 h 599179"/>
                  <a:gd name="connsiteX9-373" fmla="*/ 207995 w 295275"/>
                  <a:gd name="connsiteY9-374" fmla="*/ 0 h 599179"/>
                  <a:gd name="connsiteX0-375" fmla="*/ 207995 w 295275"/>
                  <a:gd name="connsiteY0-376" fmla="*/ 0 h 599179"/>
                  <a:gd name="connsiteX1-377" fmla="*/ 218480 w 295275"/>
                  <a:gd name="connsiteY1-378" fmla="*/ 17025 h 599179"/>
                  <a:gd name="connsiteX2-379" fmla="*/ 263922 w 295275"/>
                  <a:gd name="connsiteY2-380" fmla="*/ 59952 h 599179"/>
                  <a:gd name="connsiteX3-381" fmla="*/ 275967 w 295275"/>
                  <a:gd name="connsiteY3-382" fmla="*/ 66705 h 599179"/>
                  <a:gd name="connsiteX4-383" fmla="*/ 152376 w 295275"/>
                  <a:gd name="connsiteY4-384" fmla="*/ 303904 h 599179"/>
                  <a:gd name="connsiteX5-385" fmla="*/ 295275 w 295275"/>
                  <a:gd name="connsiteY5-386" fmla="*/ 303904 h 599179"/>
                  <a:gd name="connsiteX6-387" fmla="*/ 295275 w 295275"/>
                  <a:gd name="connsiteY6-388" fmla="*/ 599179 h 599179"/>
                  <a:gd name="connsiteX7-389" fmla="*/ 0 w 295275"/>
                  <a:gd name="connsiteY7-390" fmla="*/ 599179 h 599179"/>
                  <a:gd name="connsiteX8-391" fmla="*/ 0 w 295275"/>
                  <a:gd name="connsiteY8-392" fmla="*/ 303904 h 599179"/>
                  <a:gd name="connsiteX9-393" fmla="*/ 207995 w 295275"/>
                  <a:gd name="connsiteY9-394" fmla="*/ 0 h 599179"/>
                  <a:gd name="connsiteX0-395" fmla="*/ 207995 w 295275"/>
                  <a:gd name="connsiteY0-396" fmla="*/ 0 h 599179"/>
                  <a:gd name="connsiteX1-397" fmla="*/ 218480 w 295275"/>
                  <a:gd name="connsiteY1-398" fmla="*/ 17025 h 599179"/>
                  <a:gd name="connsiteX2-399" fmla="*/ 263922 w 295275"/>
                  <a:gd name="connsiteY2-400" fmla="*/ 59952 h 599179"/>
                  <a:gd name="connsiteX3-401" fmla="*/ 275967 w 295275"/>
                  <a:gd name="connsiteY3-402" fmla="*/ 66705 h 599179"/>
                  <a:gd name="connsiteX4-403" fmla="*/ 152376 w 295275"/>
                  <a:gd name="connsiteY4-404" fmla="*/ 303904 h 599179"/>
                  <a:gd name="connsiteX5-405" fmla="*/ 295275 w 295275"/>
                  <a:gd name="connsiteY5-406" fmla="*/ 303904 h 599179"/>
                  <a:gd name="connsiteX6-407" fmla="*/ 295275 w 295275"/>
                  <a:gd name="connsiteY6-408" fmla="*/ 599179 h 599179"/>
                  <a:gd name="connsiteX7-409" fmla="*/ 0 w 295275"/>
                  <a:gd name="connsiteY7-410" fmla="*/ 599179 h 599179"/>
                  <a:gd name="connsiteX8-411" fmla="*/ 0 w 295275"/>
                  <a:gd name="connsiteY8-412" fmla="*/ 303904 h 599179"/>
                  <a:gd name="connsiteX9-413" fmla="*/ 207995 w 295275"/>
                  <a:gd name="connsiteY9-414" fmla="*/ 0 h 599179"/>
                  <a:gd name="connsiteX0-415" fmla="*/ 207995 w 295275"/>
                  <a:gd name="connsiteY0-416" fmla="*/ 0 h 599179"/>
                  <a:gd name="connsiteX1-417" fmla="*/ 218480 w 295275"/>
                  <a:gd name="connsiteY1-418" fmla="*/ 17025 h 599179"/>
                  <a:gd name="connsiteX2-419" fmla="*/ 263922 w 295275"/>
                  <a:gd name="connsiteY2-420" fmla="*/ 59952 h 599179"/>
                  <a:gd name="connsiteX3-421" fmla="*/ 275967 w 295275"/>
                  <a:gd name="connsiteY3-422" fmla="*/ 66705 h 599179"/>
                  <a:gd name="connsiteX4-423" fmla="*/ 152376 w 295275"/>
                  <a:gd name="connsiteY4-424" fmla="*/ 303904 h 599179"/>
                  <a:gd name="connsiteX5-425" fmla="*/ 295275 w 295275"/>
                  <a:gd name="connsiteY5-426" fmla="*/ 303904 h 599179"/>
                  <a:gd name="connsiteX6-427" fmla="*/ 295275 w 295275"/>
                  <a:gd name="connsiteY6-428" fmla="*/ 599179 h 599179"/>
                  <a:gd name="connsiteX7-429" fmla="*/ 0 w 295275"/>
                  <a:gd name="connsiteY7-430" fmla="*/ 599179 h 599179"/>
                  <a:gd name="connsiteX8-431" fmla="*/ 0 w 295275"/>
                  <a:gd name="connsiteY8-432" fmla="*/ 334942 h 599179"/>
                  <a:gd name="connsiteX9-433" fmla="*/ 207995 w 295275"/>
                  <a:gd name="connsiteY9-434" fmla="*/ 0 h 599179"/>
                  <a:gd name="connsiteX0-435" fmla="*/ 207995 w 295275"/>
                  <a:gd name="connsiteY0-436" fmla="*/ 0 h 599179"/>
                  <a:gd name="connsiteX1-437" fmla="*/ 218480 w 295275"/>
                  <a:gd name="connsiteY1-438" fmla="*/ 17025 h 599179"/>
                  <a:gd name="connsiteX2-439" fmla="*/ 263922 w 295275"/>
                  <a:gd name="connsiteY2-440" fmla="*/ 59952 h 599179"/>
                  <a:gd name="connsiteX3-441" fmla="*/ 275967 w 295275"/>
                  <a:gd name="connsiteY3-442" fmla="*/ 66705 h 599179"/>
                  <a:gd name="connsiteX4-443" fmla="*/ 152376 w 295275"/>
                  <a:gd name="connsiteY4-444" fmla="*/ 303904 h 599179"/>
                  <a:gd name="connsiteX5-445" fmla="*/ 295275 w 295275"/>
                  <a:gd name="connsiteY5-446" fmla="*/ 303904 h 599179"/>
                  <a:gd name="connsiteX6-447" fmla="*/ 295275 w 295275"/>
                  <a:gd name="connsiteY6-448" fmla="*/ 599179 h 599179"/>
                  <a:gd name="connsiteX7-449" fmla="*/ 0 w 295275"/>
                  <a:gd name="connsiteY7-450" fmla="*/ 599179 h 599179"/>
                  <a:gd name="connsiteX8-451" fmla="*/ 0 w 295275"/>
                  <a:gd name="connsiteY8-452" fmla="*/ 334942 h 599179"/>
                  <a:gd name="connsiteX9-453" fmla="*/ 207995 w 295275"/>
                  <a:gd name="connsiteY9-454" fmla="*/ 0 h 599179"/>
                  <a:gd name="connsiteX0-455" fmla="*/ 207995 w 295275"/>
                  <a:gd name="connsiteY0-456" fmla="*/ 0 h 599179"/>
                  <a:gd name="connsiteX1-457" fmla="*/ 218480 w 295275"/>
                  <a:gd name="connsiteY1-458" fmla="*/ 17025 h 599179"/>
                  <a:gd name="connsiteX2-459" fmla="*/ 263922 w 295275"/>
                  <a:gd name="connsiteY2-460" fmla="*/ 59952 h 599179"/>
                  <a:gd name="connsiteX3-461" fmla="*/ 275967 w 295275"/>
                  <a:gd name="connsiteY3-462" fmla="*/ 66705 h 599179"/>
                  <a:gd name="connsiteX4-463" fmla="*/ 152376 w 295275"/>
                  <a:gd name="connsiteY4-464" fmla="*/ 303904 h 599179"/>
                  <a:gd name="connsiteX5-465" fmla="*/ 295275 w 295275"/>
                  <a:gd name="connsiteY5-466" fmla="*/ 303904 h 599179"/>
                  <a:gd name="connsiteX6-467" fmla="*/ 295275 w 295275"/>
                  <a:gd name="connsiteY6-468" fmla="*/ 599179 h 599179"/>
                  <a:gd name="connsiteX7-469" fmla="*/ 0 w 295275"/>
                  <a:gd name="connsiteY7-470" fmla="*/ 599179 h 599179"/>
                  <a:gd name="connsiteX8-471" fmla="*/ 0 w 295275"/>
                  <a:gd name="connsiteY8-472" fmla="*/ 334942 h 599179"/>
                  <a:gd name="connsiteX9-473" fmla="*/ 207995 w 295275"/>
                  <a:gd name="connsiteY9-474" fmla="*/ 0 h 59917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</a:cxnLst>
                <a:rect l="l" t="t" r="r" b="b"/>
                <a:pathLst>
                  <a:path w="295275" h="599179">
                    <a:moveTo>
                      <a:pt x="207995" y="0"/>
                    </a:moveTo>
                    <a:lnTo>
                      <a:pt x="218480" y="17025"/>
                    </a:lnTo>
                    <a:cubicBezTo>
                      <a:pt x="231034" y="32364"/>
                      <a:pt x="246314" y="46986"/>
                      <a:pt x="263922" y="59952"/>
                    </a:cubicBezTo>
                    <a:lnTo>
                      <a:pt x="275967" y="66705"/>
                    </a:lnTo>
                    <a:cubicBezTo>
                      <a:pt x="274744" y="66607"/>
                      <a:pt x="166924" y="148026"/>
                      <a:pt x="152376" y="303904"/>
                    </a:cubicBezTo>
                    <a:lnTo>
                      <a:pt x="295275" y="303904"/>
                    </a:lnTo>
                    <a:lnTo>
                      <a:pt x="295275" y="599179"/>
                    </a:lnTo>
                    <a:lnTo>
                      <a:pt x="0" y="599179"/>
                    </a:lnTo>
                    <a:lnTo>
                      <a:pt x="0" y="334942"/>
                    </a:lnTo>
                    <a:cubicBezTo>
                      <a:pt x="10368" y="113589"/>
                      <a:pt x="207637" y="2353"/>
                      <a:pt x="207995" y="0"/>
                    </a:cubicBezTo>
                    <a:close/>
                  </a:path>
                </a:pathLst>
              </a:custGeom>
              <a:grpFill/>
              <a:ln w="38100" cap="rnd">
                <a:solidFill>
                  <a:schemeClr val="dk1">
                    <a:lumMod val="75000"/>
                    <a:lumOff val="2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>
                  <a:solidFill>
                    <a:schemeClr val="lt1"/>
                  </a:solidFill>
                  <a:latin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</p:grpSp>
      <p:sp>
        <p:nvSpPr>
          <p:cNvPr id="5" name="矩形 4"/>
          <p:cNvSpPr/>
          <p:nvPr>
            <p:custDataLst>
              <p:tags r:id="rId12"/>
            </p:custDataLst>
          </p:nvPr>
        </p:nvSpPr>
        <p:spPr>
          <a:xfrm>
            <a:off x="326009" y="1953849"/>
            <a:ext cx="11539982" cy="3885696"/>
          </a:xfrm>
          <a:prstGeom prst="rect">
            <a:avLst/>
          </a:prstGeom>
          <a:noFill/>
          <a:ln w="50800">
            <a:solidFill>
              <a:schemeClr val="dk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角三角形 12"/>
          <p:cNvSpPr/>
          <p:nvPr>
            <p:custDataLst>
              <p:tags r:id="rId1"/>
            </p:custDataLst>
          </p:nvPr>
        </p:nvSpPr>
        <p:spPr>
          <a:xfrm rot="10556773">
            <a:off x="339240" y="442490"/>
            <a:ext cx="1121087" cy="1014043"/>
          </a:xfrm>
          <a:prstGeom prst="rtTriangle">
            <a:avLst/>
          </a:prstGeom>
          <a:pattFill prst="zigZ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直角三角形 10"/>
          <p:cNvSpPr/>
          <p:nvPr>
            <p:custDataLst>
              <p:tags r:id="rId2"/>
            </p:custDataLst>
          </p:nvPr>
        </p:nvSpPr>
        <p:spPr>
          <a:xfrm flipH="1">
            <a:off x="5334000" y="0"/>
            <a:ext cx="6858000" cy="6858000"/>
          </a:xfrm>
          <a:prstGeom prst="rtTriangle">
            <a:avLst/>
          </a:prstGeom>
          <a:pattFill prst="dashUpDi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直角三角形 13"/>
          <p:cNvSpPr/>
          <p:nvPr>
            <p:custDataLst>
              <p:tags r:id="rId3"/>
            </p:custDataLst>
          </p:nvPr>
        </p:nvSpPr>
        <p:spPr>
          <a:xfrm rot="7372940">
            <a:off x="6411473" y="1184589"/>
            <a:ext cx="2144432" cy="1939676"/>
          </a:xfrm>
          <a:prstGeom prst="rtTriangle">
            <a:avLst/>
          </a:prstGeom>
          <a:pattFill prst="zigZ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矩形 14"/>
          <p:cNvSpPr/>
          <p:nvPr>
            <p:custDataLst>
              <p:tags r:id="rId4"/>
            </p:custDataLst>
          </p:nvPr>
        </p:nvSpPr>
        <p:spPr>
          <a:xfrm>
            <a:off x="718457" y="404132"/>
            <a:ext cx="10755086" cy="6049736"/>
          </a:xfrm>
          <a:prstGeom prst="rect">
            <a:avLst/>
          </a:prstGeom>
          <a:noFill/>
          <a:ln w="38100"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5"/>
            </p:custDataLst>
          </p:nvPr>
        </p:nvSpPr>
        <p:spPr>
          <a:xfrm>
            <a:off x="1777109" y="2507550"/>
            <a:ext cx="8185215" cy="268721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8775" indent="-358775" font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130000"/>
              <a:buFont typeface="+mj-lt"/>
              <a:buAutoNum type="arabicPeriod"/>
            </a:pPr>
            <a:r>
              <a:rPr lang="zh-CN" altLang="en-US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突出“三服务”，坚持“真”字在心。坚持“机关服务基层、干部服务职工、党员服务群众”把民航真情服务理念贯穿于机关工作的全过程。做好参谋、强化调研，掌握真情况，下足真功夫，解决真问题。对复杂矛盾和惯性问题，敢于较真碰硬、真刀真枪动真格，以“狭路相逢勇者胜”的勇气魄力“啃硬骨头”、攻“硬堡垒”，推动实现航班正1常率高于80%，旅客满意度高于95%，百万旅客投诉率低于3，使每名党员都成为服务发展、服务基层、服务群众的坚强堡垒。</a:t>
            </a:r>
            <a:endParaRPr lang="zh-CN" altLang="en-US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6"/>
            </p:custDataLst>
          </p:nvPr>
        </p:nvSpPr>
        <p:spPr>
          <a:xfrm>
            <a:off x="1777109" y="1613125"/>
            <a:ext cx="7099300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80000"/>
          </a:bodyPr>
          <a:lstStyle/>
          <a:p>
            <a:r>
              <a:rPr lang="zh-CN" altLang="en-US" sz="3625" b="1" spc="3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目标任务</a:t>
            </a:r>
            <a:endParaRPr lang="zh-CN" altLang="en-US" sz="3625" b="1" spc="3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流程图: 摘录 5"/>
          <p:cNvSpPr/>
          <p:nvPr>
            <p:custDataLst>
              <p:tags r:id="rId7"/>
            </p:custDataLst>
          </p:nvPr>
        </p:nvSpPr>
        <p:spPr>
          <a:xfrm rot="2220000">
            <a:off x="10142220" y="1138555"/>
            <a:ext cx="591185" cy="389890"/>
          </a:xfrm>
          <a:prstGeom prst="flowChartExtra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流程图: 摘录 6"/>
          <p:cNvSpPr/>
          <p:nvPr>
            <p:custDataLst>
              <p:tags r:id="rId8"/>
            </p:custDataLst>
          </p:nvPr>
        </p:nvSpPr>
        <p:spPr>
          <a:xfrm rot="18420000">
            <a:off x="10367010" y="600075"/>
            <a:ext cx="845185" cy="659130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流程图: 摘录 7"/>
          <p:cNvSpPr/>
          <p:nvPr>
            <p:custDataLst>
              <p:tags r:id="rId9"/>
            </p:custDataLst>
          </p:nvPr>
        </p:nvSpPr>
        <p:spPr>
          <a:xfrm rot="2880000">
            <a:off x="1173480" y="5360035"/>
            <a:ext cx="668020" cy="521335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流程图: 摘录 8"/>
          <p:cNvSpPr/>
          <p:nvPr>
            <p:custDataLst>
              <p:tags r:id="rId10"/>
            </p:custDataLst>
          </p:nvPr>
        </p:nvSpPr>
        <p:spPr>
          <a:xfrm rot="19680000">
            <a:off x="1586865" y="5672455"/>
            <a:ext cx="591185" cy="389890"/>
          </a:xfrm>
          <a:prstGeom prst="flowChartExtra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流程图: 数据 12"/>
          <p:cNvSpPr/>
          <p:nvPr>
            <p:custDataLst>
              <p:tags r:id="rId1"/>
            </p:custDataLst>
          </p:nvPr>
        </p:nvSpPr>
        <p:spPr>
          <a:xfrm flipH="1">
            <a:off x="0" y="0"/>
            <a:ext cx="12192000" cy="6858254"/>
          </a:xfrm>
          <a:prstGeom prst="flowChartInputOutpu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0" y="1227005"/>
            <a:ext cx="12192000" cy="491363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3"/>
            </p:custDataLst>
          </p:nvPr>
        </p:nvSpPr>
        <p:spPr>
          <a:xfrm>
            <a:off x="669882" y="300355"/>
            <a:ext cx="7099300" cy="6248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>
            <a:normAutofit fontScale="80000"/>
          </a:bodyPr>
          <a:lstStyle/>
          <a:p>
            <a:r>
              <a:rPr lang="zh-CN" altLang="en-US" sz="3625" b="1" spc="300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  <a:t>目标任务</a:t>
            </a:r>
            <a:endParaRPr lang="zh-CN" altLang="en-US" sz="3625" b="1" spc="300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4"/>
            </p:custDataLst>
          </p:nvPr>
        </p:nvSpPr>
        <p:spPr>
          <a:xfrm>
            <a:off x="568303" y="1546217"/>
            <a:ext cx="11055393" cy="4318000"/>
          </a:xfrm>
          <a:prstGeom prst="rect">
            <a:avLst/>
          </a:prstGeom>
        </p:spPr>
        <p:txBody>
          <a:bodyPr wrap="square" lIns="91440" tIns="45720" rIns="91440" bIns="45720">
            <a:normAutofit/>
          </a:bodyPr>
          <a:lstStyle/>
          <a:p>
            <a:pPr marL="431800" indent="-358775" font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SzPct val="130000"/>
              <a:buFont typeface="WPS-Bullets" pitchFamily="2" charset="0"/>
              <a:buChar char=""/>
            </a:pPr>
            <a:r>
              <a:rPr lang="zh-CN" altLang="en-US" sz="2000" b="1" spc="2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突出负责任，坚持“细”字用力。树牢“细节决定成败”理念，全面梳理办文办会办事工作事项，进一步规范办理流程、运行环节、工作标准、责任主体，建立快速反应的办理机制，分工明确的协作机制，跟踪落实的督办机制，保障有力的运行机制，形成机关工作闭合系统，实现工作规范化和标准化，把“路线图”变成“施工图”，把“时间表”变成“计程表”，把每个细节做到位、做扎实。通过落实两级清单台账、承诺践诺制度、两级四会措施，推动落实《中心重点工作分工方案》和《机场公司挂图作战方案》，按时完成航线建设、新机场建设保障等重点任务，以精益求精的细致服务，保障实现新机场年内建成；年度时刻量增幅不低于10%；年内新增航点3个，通航城市达到28个；实现第十四个航空运输安全年。</a:t>
            </a:r>
            <a:endParaRPr lang="zh-CN" altLang="en-US" sz="2000" b="1" spc="2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>
            <p:custDataLst>
              <p:tags r:id="rId1"/>
            </p:custDataLst>
          </p:nvPr>
        </p:nvSpPr>
        <p:spPr>
          <a:xfrm>
            <a:off x="549644" y="1832469"/>
            <a:ext cx="11363028" cy="4499877"/>
          </a:xfrm>
          <a:prstGeom prst="rect">
            <a:avLst/>
          </a:prstGeom>
          <a:solidFill>
            <a:schemeClr val="accent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矩形 16"/>
          <p:cNvSpPr/>
          <p:nvPr>
            <p:custDataLst>
              <p:tags r:id="rId2"/>
            </p:custDataLst>
          </p:nvPr>
        </p:nvSpPr>
        <p:spPr>
          <a:xfrm>
            <a:off x="333829" y="1672533"/>
            <a:ext cx="11321142" cy="4408572"/>
          </a:xfrm>
          <a:prstGeom prst="rect">
            <a:avLst/>
          </a:prstGeom>
          <a:solidFill>
            <a:schemeClr val="lt1">
              <a:alpha val="51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1" name="任意多边形: 形状 90"/>
          <p:cNvSpPr/>
          <p:nvPr>
            <p:custDataLst>
              <p:tags r:id="rId3"/>
            </p:custDataLst>
          </p:nvPr>
        </p:nvSpPr>
        <p:spPr>
          <a:xfrm>
            <a:off x="10752454" y="5811577"/>
            <a:ext cx="1261746" cy="659131"/>
          </a:xfrm>
          <a:custGeom>
            <a:avLst/>
            <a:gdLst>
              <a:gd name="connsiteX0" fmla="*/ 1233285 w 1261746"/>
              <a:gd name="connsiteY0" fmla="*/ 602227 h 659131"/>
              <a:gd name="connsiteX1" fmla="*/ 1261746 w 1261746"/>
              <a:gd name="connsiteY1" fmla="*/ 630679 h 659131"/>
              <a:gd name="connsiteX2" fmla="*/ 1233285 w 1261746"/>
              <a:gd name="connsiteY2" fmla="*/ 659131 h 659131"/>
              <a:gd name="connsiteX3" fmla="*/ 1204824 w 1261746"/>
              <a:gd name="connsiteY3" fmla="*/ 630679 h 659131"/>
              <a:gd name="connsiteX4" fmla="*/ 1233285 w 1261746"/>
              <a:gd name="connsiteY4" fmla="*/ 602227 h 659131"/>
              <a:gd name="connsiteX5" fmla="*/ 1112803 w 1261746"/>
              <a:gd name="connsiteY5" fmla="*/ 602227 h 659131"/>
              <a:gd name="connsiteX6" fmla="*/ 1141264 w 1261746"/>
              <a:gd name="connsiteY6" fmla="*/ 630679 h 659131"/>
              <a:gd name="connsiteX7" fmla="*/ 1112803 w 1261746"/>
              <a:gd name="connsiteY7" fmla="*/ 659131 h 659131"/>
              <a:gd name="connsiteX8" fmla="*/ 1084342 w 1261746"/>
              <a:gd name="connsiteY8" fmla="*/ 630679 h 659131"/>
              <a:gd name="connsiteX9" fmla="*/ 1112803 w 1261746"/>
              <a:gd name="connsiteY9" fmla="*/ 602227 h 659131"/>
              <a:gd name="connsiteX10" fmla="*/ 992320 w 1261746"/>
              <a:gd name="connsiteY10" fmla="*/ 602227 h 659131"/>
              <a:gd name="connsiteX11" fmla="*/ 1020781 w 1261746"/>
              <a:gd name="connsiteY11" fmla="*/ 630679 h 659131"/>
              <a:gd name="connsiteX12" fmla="*/ 992320 w 1261746"/>
              <a:gd name="connsiteY12" fmla="*/ 659131 h 659131"/>
              <a:gd name="connsiteX13" fmla="*/ 963859 w 1261746"/>
              <a:gd name="connsiteY13" fmla="*/ 630679 h 659131"/>
              <a:gd name="connsiteX14" fmla="*/ 992320 w 1261746"/>
              <a:gd name="connsiteY14" fmla="*/ 602227 h 659131"/>
              <a:gd name="connsiteX15" fmla="*/ 871838 w 1261746"/>
              <a:gd name="connsiteY15" fmla="*/ 602227 h 659131"/>
              <a:gd name="connsiteX16" fmla="*/ 900299 w 1261746"/>
              <a:gd name="connsiteY16" fmla="*/ 630679 h 659131"/>
              <a:gd name="connsiteX17" fmla="*/ 871838 w 1261746"/>
              <a:gd name="connsiteY17" fmla="*/ 659131 h 659131"/>
              <a:gd name="connsiteX18" fmla="*/ 843377 w 1261746"/>
              <a:gd name="connsiteY18" fmla="*/ 630679 h 659131"/>
              <a:gd name="connsiteX19" fmla="*/ 871838 w 1261746"/>
              <a:gd name="connsiteY19" fmla="*/ 602227 h 659131"/>
              <a:gd name="connsiteX20" fmla="*/ 751356 w 1261746"/>
              <a:gd name="connsiteY20" fmla="*/ 602227 h 659131"/>
              <a:gd name="connsiteX21" fmla="*/ 779817 w 1261746"/>
              <a:gd name="connsiteY21" fmla="*/ 630679 h 659131"/>
              <a:gd name="connsiteX22" fmla="*/ 751356 w 1261746"/>
              <a:gd name="connsiteY22" fmla="*/ 659131 h 659131"/>
              <a:gd name="connsiteX23" fmla="*/ 722895 w 1261746"/>
              <a:gd name="connsiteY23" fmla="*/ 630679 h 659131"/>
              <a:gd name="connsiteX24" fmla="*/ 751356 w 1261746"/>
              <a:gd name="connsiteY24" fmla="*/ 602227 h 659131"/>
              <a:gd name="connsiteX25" fmla="*/ 630873 w 1261746"/>
              <a:gd name="connsiteY25" fmla="*/ 602227 h 659131"/>
              <a:gd name="connsiteX26" fmla="*/ 659334 w 1261746"/>
              <a:gd name="connsiteY26" fmla="*/ 630679 h 659131"/>
              <a:gd name="connsiteX27" fmla="*/ 630873 w 1261746"/>
              <a:gd name="connsiteY27" fmla="*/ 659131 h 659131"/>
              <a:gd name="connsiteX28" fmla="*/ 602412 w 1261746"/>
              <a:gd name="connsiteY28" fmla="*/ 630679 h 659131"/>
              <a:gd name="connsiteX29" fmla="*/ 630873 w 1261746"/>
              <a:gd name="connsiteY29" fmla="*/ 602227 h 659131"/>
              <a:gd name="connsiteX30" fmla="*/ 510391 w 1261746"/>
              <a:gd name="connsiteY30" fmla="*/ 602227 h 659131"/>
              <a:gd name="connsiteX31" fmla="*/ 538852 w 1261746"/>
              <a:gd name="connsiteY31" fmla="*/ 630679 h 659131"/>
              <a:gd name="connsiteX32" fmla="*/ 510391 w 1261746"/>
              <a:gd name="connsiteY32" fmla="*/ 659131 h 659131"/>
              <a:gd name="connsiteX33" fmla="*/ 481930 w 1261746"/>
              <a:gd name="connsiteY33" fmla="*/ 630679 h 659131"/>
              <a:gd name="connsiteX34" fmla="*/ 510391 w 1261746"/>
              <a:gd name="connsiteY34" fmla="*/ 602227 h 659131"/>
              <a:gd name="connsiteX35" fmla="*/ 389908 w 1261746"/>
              <a:gd name="connsiteY35" fmla="*/ 602227 h 659131"/>
              <a:gd name="connsiteX36" fmla="*/ 418369 w 1261746"/>
              <a:gd name="connsiteY36" fmla="*/ 630679 h 659131"/>
              <a:gd name="connsiteX37" fmla="*/ 389908 w 1261746"/>
              <a:gd name="connsiteY37" fmla="*/ 659131 h 659131"/>
              <a:gd name="connsiteX38" fmla="*/ 361447 w 1261746"/>
              <a:gd name="connsiteY38" fmla="*/ 630679 h 659131"/>
              <a:gd name="connsiteX39" fmla="*/ 389908 w 1261746"/>
              <a:gd name="connsiteY39" fmla="*/ 602227 h 659131"/>
              <a:gd name="connsiteX40" fmla="*/ 269426 w 1261746"/>
              <a:gd name="connsiteY40" fmla="*/ 602227 h 659131"/>
              <a:gd name="connsiteX41" fmla="*/ 297887 w 1261746"/>
              <a:gd name="connsiteY41" fmla="*/ 630679 h 659131"/>
              <a:gd name="connsiteX42" fmla="*/ 269426 w 1261746"/>
              <a:gd name="connsiteY42" fmla="*/ 659131 h 659131"/>
              <a:gd name="connsiteX43" fmla="*/ 240965 w 1261746"/>
              <a:gd name="connsiteY43" fmla="*/ 630679 h 659131"/>
              <a:gd name="connsiteX44" fmla="*/ 269426 w 1261746"/>
              <a:gd name="connsiteY44" fmla="*/ 602227 h 659131"/>
              <a:gd name="connsiteX45" fmla="*/ 148943 w 1261746"/>
              <a:gd name="connsiteY45" fmla="*/ 602227 h 659131"/>
              <a:gd name="connsiteX46" fmla="*/ 177404 w 1261746"/>
              <a:gd name="connsiteY46" fmla="*/ 630679 h 659131"/>
              <a:gd name="connsiteX47" fmla="*/ 148943 w 1261746"/>
              <a:gd name="connsiteY47" fmla="*/ 659131 h 659131"/>
              <a:gd name="connsiteX48" fmla="*/ 120482 w 1261746"/>
              <a:gd name="connsiteY48" fmla="*/ 630679 h 659131"/>
              <a:gd name="connsiteX49" fmla="*/ 148943 w 1261746"/>
              <a:gd name="connsiteY49" fmla="*/ 602227 h 659131"/>
              <a:gd name="connsiteX50" fmla="*/ 28461 w 1261746"/>
              <a:gd name="connsiteY50" fmla="*/ 602227 h 659131"/>
              <a:gd name="connsiteX51" fmla="*/ 56922 w 1261746"/>
              <a:gd name="connsiteY51" fmla="*/ 630679 h 659131"/>
              <a:gd name="connsiteX52" fmla="*/ 28461 w 1261746"/>
              <a:gd name="connsiteY52" fmla="*/ 659131 h 659131"/>
              <a:gd name="connsiteX53" fmla="*/ 0 w 1261746"/>
              <a:gd name="connsiteY53" fmla="*/ 630679 h 659131"/>
              <a:gd name="connsiteX54" fmla="*/ 28461 w 1261746"/>
              <a:gd name="connsiteY54" fmla="*/ 602227 h 659131"/>
              <a:gd name="connsiteX55" fmla="*/ 1233285 w 1261746"/>
              <a:gd name="connsiteY55" fmla="*/ 481781 h 659131"/>
              <a:gd name="connsiteX56" fmla="*/ 1261746 w 1261746"/>
              <a:gd name="connsiteY56" fmla="*/ 510233 h 659131"/>
              <a:gd name="connsiteX57" fmla="*/ 1233285 w 1261746"/>
              <a:gd name="connsiteY57" fmla="*/ 538685 h 659131"/>
              <a:gd name="connsiteX58" fmla="*/ 1204824 w 1261746"/>
              <a:gd name="connsiteY58" fmla="*/ 510233 h 659131"/>
              <a:gd name="connsiteX59" fmla="*/ 1233285 w 1261746"/>
              <a:gd name="connsiteY59" fmla="*/ 481781 h 659131"/>
              <a:gd name="connsiteX60" fmla="*/ 1112803 w 1261746"/>
              <a:gd name="connsiteY60" fmla="*/ 481781 h 659131"/>
              <a:gd name="connsiteX61" fmla="*/ 1141264 w 1261746"/>
              <a:gd name="connsiteY61" fmla="*/ 510233 h 659131"/>
              <a:gd name="connsiteX62" fmla="*/ 1112803 w 1261746"/>
              <a:gd name="connsiteY62" fmla="*/ 538685 h 659131"/>
              <a:gd name="connsiteX63" fmla="*/ 1084342 w 1261746"/>
              <a:gd name="connsiteY63" fmla="*/ 510233 h 659131"/>
              <a:gd name="connsiteX64" fmla="*/ 1112803 w 1261746"/>
              <a:gd name="connsiteY64" fmla="*/ 481781 h 659131"/>
              <a:gd name="connsiteX65" fmla="*/ 992320 w 1261746"/>
              <a:gd name="connsiteY65" fmla="*/ 481781 h 659131"/>
              <a:gd name="connsiteX66" fmla="*/ 1020781 w 1261746"/>
              <a:gd name="connsiteY66" fmla="*/ 510233 h 659131"/>
              <a:gd name="connsiteX67" fmla="*/ 992320 w 1261746"/>
              <a:gd name="connsiteY67" fmla="*/ 538685 h 659131"/>
              <a:gd name="connsiteX68" fmla="*/ 963859 w 1261746"/>
              <a:gd name="connsiteY68" fmla="*/ 510233 h 659131"/>
              <a:gd name="connsiteX69" fmla="*/ 992320 w 1261746"/>
              <a:gd name="connsiteY69" fmla="*/ 481781 h 659131"/>
              <a:gd name="connsiteX70" fmla="*/ 871838 w 1261746"/>
              <a:gd name="connsiteY70" fmla="*/ 481781 h 659131"/>
              <a:gd name="connsiteX71" fmla="*/ 900299 w 1261746"/>
              <a:gd name="connsiteY71" fmla="*/ 510233 h 659131"/>
              <a:gd name="connsiteX72" fmla="*/ 871838 w 1261746"/>
              <a:gd name="connsiteY72" fmla="*/ 538685 h 659131"/>
              <a:gd name="connsiteX73" fmla="*/ 843377 w 1261746"/>
              <a:gd name="connsiteY73" fmla="*/ 510233 h 659131"/>
              <a:gd name="connsiteX74" fmla="*/ 871838 w 1261746"/>
              <a:gd name="connsiteY74" fmla="*/ 481781 h 659131"/>
              <a:gd name="connsiteX75" fmla="*/ 751356 w 1261746"/>
              <a:gd name="connsiteY75" fmla="*/ 481781 h 659131"/>
              <a:gd name="connsiteX76" fmla="*/ 779817 w 1261746"/>
              <a:gd name="connsiteY76" fmla="*/ 510233 h 659131"/>
              <a:gd name="connsiteX77" fmla="*/ 751356 w 1261746"/>
              <a:gd name="connsiteY77" fmla="*/ 538685 h 659131"/>
              <a:gd name="connsiteX78" fmla="*/ 722895 w 1261746"/>
              <a:gd name="connsiteY78" fmla="*/ 510233 h 659131"/>
              <a:gd name="connsiteX79" fmla="*/ 751356 w 1261746"/>
              <a:gd name="connsiteY79" fmla="*/ 481781 h 659131"/>
              <a:gd name="connsiteX80" fmla="*/ 630873 w 1261746"/>
              <a:gd name="connsiteY80" fmla="*/ 481781 h 659131"/>
              <a:gd name="connsiteX81" fmla="*/ 659334 w 1261746"/>
              <a:gd name="connsiteY81" fmla="*/ 510233 h 659131"/>
              <a:gd name="connsiteX82" fmla="*/ 630873 w 1261746"/>
              <a:gd name="connsiteY82" fmla="*/ 538685 h 659131"/>
              <a:gd name="connsiteX83" fmla="*/ 602412 w 1261746"/>
              <a:gd name="connsiteY83" fmla="*/ 510233 h 659131"/>
              <a:gd name="connsiteX84" fmla="*/ 630873 w 1261746"/>
              <a:gd name="connsiteY84" fmla="*/ 481781 h 659131"/>
              <a:gd name="connsiteX85" fmla="*/ 510391 w 1261746"/>
              <a:gd name="connsiteY85" fmla="*/ 481781 h 659131"/>
              <a:gd name="connsiteX86" fmla="*/ 538852 w 1261746"/>
              <a:gd name="connsiteY86" fmla="*/ 510233 h 659131"/>
              <a:gd name="connsiteX87" fmla="*/ 510391 w 1261746"/>
              <a:gd name="connsiteY87" fmla="*/ 538685 h 659131"/>
              <a:gd name="connsiteX88" fmla="*/ 481930 w 1261746"/>
              <a:gd name="connsiteY88" fmla="*/ 510233 h 659131"/>
              <a:gd name="connsiteX89" fmla="*/ 510391 w 1261746"/>
              <a:gd name="connsiteY89" fmla="*/ 481781 h 659131"/>
              <a:gd name="connsiteX90" fmla="*/ 389908 w 1261746"/>
              <a:gd name="connsiteY90" fmla="*/ 481781 h 659131"/>
              <a:gd name="connsiteX91" fmla="*/ 418369 w 1261746"/>
              <a:gd name="connsiteY91" fmla="*/ 510233 h 659131"/>
              <a:gd name="connsiteX92" fmla="*/ 389908 w 1261746"/>
              <a:gd name="connsiteY92" fmla="*/ 538685 h 659131"/>
              <a:gd name="connsiteX93" fmla="*/ 361447 w 1261746"/>
              <a:gd name="connsiteY93" fmla="*/ 510233 h 659131"/>
              <a:gd name="connsiteX94" fmla="*/ 389908 w 1261746"/>
              <a:gd name="connsiteY94" fmla="*/ 481781 h 659131"/>
              <a:gd name="connsiteX95" fmla="*/ 269426 w 1261746"/>
              <a:gd name="connsiteY95" fmla="*/ 481781 h 659131"/>
              <a:gd name="connsiteX96" fmla="*/ 297887 w 1261746"/>
              <a:gd name="connsiteY96" fmla="*/ 510233 h 659131"/>
              <a:gd name="connsiteX97" fmla="*/ 269426 w 1261746"/>
              <a:gd name="connsiteY97" fmla="*/ 538685 h 659131"/>
              <a:gd name="connsiteX98" fmla="*/ 240965 w 1261746"/>
              <a:gd name="connsiteY98" fmla="*/ 510233 h 659131"/>
              <a:gd name="connsiteX99" fmla="*/ 269426 w 1261746"/>
              <a:gd name="connsiteY99" fmla="*/ 481781 h 659131"/>
              <a:gd name="connsiteX100" fmla="*/ 148943 w 1261746"/>
              <a:gd name="connsiteY100" fmla="*/ 481781 h 659131"/>
              <a:gd name="connsiteX101" fmla="*/ 177404 w 1261746"/>
              <a:gd name="connsiteY101" fmla="*/ 510233 h 659131"/>
              <a:gd name="connsiteX102" fmla="*/ 148943 w 1261746"/>
              <a:gd name="connsiteY102" fmla="*/ 538685 h 659131"/>
              <a:gd name="connsiteX103" fmla="*/ 120482 w 1261746"/>
              <a:gd name="connsiteY103" fmla="*/ 510233 h 659131"/>
              <a:gd name="connsiteX104" fmla="*/ 148943 w 1261746"/>
              <a:gd name="connsiteY104" fmla="*/ 481781 h 659131"/>
              <a:gd name="connsiteX105" fmla="*/ 28461 w 1261746"/>
              <a:gd name="connsiteY105" fmla="*/ 481781 h 659131"/>
              <a:gd name="connsiteX106" fmla="*/ 56922 w 1261746"/>
              <a:gd name="connsiteY106" fmla="*/ 510233 h 659131"/>
              <a:gd name="connsiteX107" fmla="*/ 28461 w 1261746"/>
              <a:gd name="connsiteY107" fmla="*/ 538685 h 659131"/>
              <a:gd name="connsiteX108" fmla="*/ 0 w 1261746"/>
              <a:gd name="connsiteY108" fmla="*/ 510233 h 659131"/>
              <a:gd name="connsiteX109" fmla="*/ 28461 w 1261746"/>
              <a:gd name="connsiteY109" fmla="*/ 481781 h 659131"/>
              <a:gd name="connsiteX110" fmla="*/ 1233285 w 1261746"/>
              <a:gd name="connsiteY110" fmla="*/ 361336 h 659131"/>
              <a:gd name="connsiteX111" fmla="*/ 1261746 w 1261746"/>
              <a:gd name="connsiteY111" fmla="*/ 389788 h 659131"/>
              <a:gd name="connsiteX112" fmla="*/ 1233285 w 1261746"/>
              <a:gd name="connsiteY112" fmla="*/ 418240 h 659131"/>
              <a:gd name="connsiteX113" fmla="*/ 1204824 w 1261746"/>
              <a:gd name="connsiteY113" fmla="*/ 389788 h 659131"/>
              <a:gd name="connsiteX114" fmla="*/ 1233285 w 1261746"/>
              <a:gd name="connsiteY114" fmla="*/ 361336 h 659131"/>
              <a:gd name="connsiteX115" fmla="*/ 1112803 w 1261746"/>
              <a:gd name="connsiteY115" fmla="*/ 361336 h 659131"/>
              <a:gd name="connsiteX116" fmla="*/ 1141264 w 1261746"/>
              <a:gd name="connsiteY116" fmla="*/ 389788 h 659131"/>
              <a:gd name="connsiteX117" fmla="*/ 1112803 w 1261746"/>
              <a:gd name="connsiteY117" fmla="*/ 418240 h 659131"/>
              <a:gd name="connsiteX118" fmla="*/ 1084342 w 1261746"/>
              <a:gd name="connsiteY118" fmla="*/ 389788 h 659131"/>
              <a:gd name="connsiteX119" fmla="*/ 1112803 w 1261746"/>
              <a:gd name="connsiteY119" fmla="*/ 361336 h 659131"/>
              <a:gd name="connsiteX120" fmla="*/ 992320 w 1261746"/>
              <a:gd name="connsiteY120" fmla="*/ 361336 h 659131"/>
              <a:gd name="connsiteX121" fmla="*/ 1020781 w 1261746"/>
              <a:gd name="connsiteY121" fmla="*/ 389788 h 659131"/>
              <a:gd name="connsiteX122" fmla="*/ 992320 w 1261746"/>
              <a:gd name="connsiteY122" fmla="*/ 418240 h 659131"/>
              <a:gd name="connsiteX123" fmla="*/ 963859 w 1261746"/>
              <a:gd name="connsiteY123" fmla="*/ 389788 h 659131"/>
              <a:gd name="connsiteX124" fmla="*/ 992320 w 1261746"/>
              <a:gd name="connsiteY124" fmla="*/ 361336 h 659131"/>
              <a:gd name="connsiteX125" fmla="*/ 871838 w 1261746"/>
              <a:gd name="connsiteY125" fmla="*/ 361336 h 659131"/>
              <a:gd name="connsiteX126" fmla="*/ 900299 w 1261746"/>
              <a:gd name="connsiteY126" fmla="*/ 389788 h 659131"/>
              <a:gd name="connsiteX127" fmla="*/ 871838 w 1261746"/>
              <a:gd name="connsiteY127" fmla="*/ 418240 h 659131"/>
              <a:gd name="connsiteX128" fmla="*/ 843377 w 1261746"/>
              <a:gd name="connsiteY128" fmla="*/ 389788 h 659131"/>
              <a:gd name="connsiteX129" fmla="*/ 871838 w 1261746"/>
              <a:gd name="connsiteY129" fmla="*/ 361336 h 659131"/>
              <a:gd name="connsiteX130" fmla="*/ 751356 w 1261746"/>
              <a:gd name="connsiteY130" fmla="*/ 361336 h 659131"/>
              <a:gd name="connsiteX131" fmla="*/ 779817 w 1261746"/>
              <a:gd name="connsiteY131" fmla="*/ 389788 h 659131"/>
              <a:gd name="connsiteX132" fmla="*/ 751356 w 1261746"/>
              <a:gd name="connsiteY132" fmla="*/ 418240 h 659131"/>
              <a:gd name="connsiteX133" fmla="*/ 722895 w 1261746"/>
              <a:gd name="connsiteY133" fmla="*/ 389788 h 659131"/>
              <a:gd name="connsiteX134" fmla="*/ 751356 w 1261746"/>
              <a:gd name="connsiteY134" fmla="*/ 361336 h 659131"/>
              <a:gd name="connsiteX135" fmla="*/ 630873 w 1261746"/>
              <a:gd name="connsiteY135" fmla="*/ 361336 h 659131"/>
              <a:gd name="connsiteX136" fmla="*/ 659334 w 1261746"/>
              <a:gd name="connsiteY136" fmla="*/ 389788 h 659131"/>
              <a:gd name="connsiteX137" fmla="*/ 630873 w 1261746"/>
              <a:gd name="connsiteY137" fmla="*/ 418240 h 659131"/>
              <a:gd name="connsiteX138" fmla="*/ 602412 w 1261746"/>
              <a:gd name="connsiteY138" fmla="*/ 389788 h 659131"/>
              <a:gd name="connsiteX139" fmla="*/ 630873 w 1261746"/>
              <a:gd name="connsiteY139" fmla="*/ 361336 h 659131"/>
              <a:gd name="connsiteX140" fmla="*/ 510391 w 1261746"/>
              <a:gd name="connsiteY140" fmla="*/ 361336 h 659131"/>
              <a:gd name="connsiteX141" fmla="*/ 538852 w 1261746"/>
              <a:gd name="connsiteY141" fmla="*/ 389788 h 659131"/>
              <a:gd name="connsiteX142" fmla="*/ 510391 w 1261746"/>
              <a:gd name="connsiteY142" fmla="*/ 418240 h 659131"/>
              <a:gd name="connsiteX143" fmla="*/ 481930 w 1261746"/>
              <a:gd name="connsiteY143" fmla="*/ 389788 h 659131"/>
              <a:gd name="connsiteX144" fmla="*/ 510391 w 1261746"/>
              <a:gd name="connsiteY144" fmla="*/ 361336 h 659131"/>
              <a:gd name="connsiteX145" fmla="*/ 389908 w 1261746"/>
              <a:gd name="connsiteY145" fmla="*/ 361336 h 659131"/>
              <a:gd name="connsiteX146" fmla="*/ 418369 w 1261746"/>
              <a:gd name="connsiteY146" fmla="*/ 389788 h 659131"/>
              <a:gd name="connsiteX147" fmla="*/ 389908 w 1261746"/>
              <a:gd name="connsiteY147" fmla="*/ 418240 h 659131"/>
              <a:gd name="connsiteX148" fmla="*/ 361447 w 1261746"/>
              <a:gd name="connsiteY148" fmla="*/ 389788 h 659131"/>
              <a:gd name="connsiteX149" fmla="*/ 389908 w 1261746"/>
              <a:gd name="connsiteY149" fmla="*/ 361336 h 659131"/>
              <a:gd name="connsiteX150" fmla="*/ 269426 w 1261746"/>
              <a:gd name="connsiteY150" fmla="*/ 361336 h 659131"/>
              <a:gd name="connsiteX151" fmla="*/ 297887 w 1261746"/>
              <a:gd name="connsiteY151" fmla="*/ 389788 h 659131"/>
              <a:gd name="connsiteX152" fmla="*/ 269426 w 1261746"/>
              <a:gd name="connsiteY152" fmla="*/ 418240 h 659131"/>
              <a:gd name="connsiteX153" fmla="*/ 240965 w 1261746"/>
              <a:gd name="connsiteY153" fmla="*/ 389788 h 659131"/>
              <a:gd name="connsiteX154" fmla="*/ 269426 w 1261746"/>
              <a:gd name="connsiteY154" fmla="*/ 361336 h 659131"/>
              <a:gd name="connsiteX155" fmla="*/ 148943 w 1261746"/>
              <a:gd name="connsiteY155" fmla="*/ 361336 h 659131"/>
              <a:gd name="connsiteX156" fmla="*/ 177404 w 1261746"/>
              <a:gd name="connsiteY156" fmla="*/ 389788 h 659131"/>
              <a:gd name="connsiteX157" fmla="*/ 148943 w 1261746"/>
              <a:gd name="connsiteY157" fmla="*/ 418240 h 659131"/>
              <a:gd name="connsiteX158" fmla="*/ 120482 w 1261746"/>
              <a:gd name="connsiteY158" fmla="*/ 389788 h 659131"/>
              <a:gd name="connsiteX159" fmla="*/ 148943 w 1261746"/>
              <a:gd name="connsiteY159" fmla="*/ 361336 h 659131"/>
              <a:gd name="connsiteX160" fmla="*/ 28461 w 1261746"/>
              <a:gd name="connsiteY160" fmla="*/ 361336 h 659131"/>
              <a:gd name="connsiteX161" fmla="*/ 56922 w 1261746"/>
              <a:gd name="connsiteY161" fmla="*/ 389788 h 659131"/>
              <a:gd name="connsiteX162" fmla="*/ 28461 w 1261746"/>
              <a:gd name="connsiteY162" fmla="*/ 418240 h 659131"/>
              <a:gd name="connsiteX163" fmla="*/ 0 w 1261746"/>
              <a:gd name="connsiteY163" fmla="*/ 389788 h 659131"/>
              <a:gd name="connsiteX164" fmla="*/ 28461 w 1261746"/>
              <a:gd name="connsiteY164" fmla="*/ 361336 h 659131"/>
              <a:gd name="connsiteX165" fmla="*/ 1233285 w 1261746"/>
              <a:gd name="connsiteY165" fmla="*/ 240891 h 659131"/>
              <a:gd name="connsiteX166" fmla="*/ 1261746 w 1261746"/>
              <a:gd name="connsiteY166" fmla="*/ 269343 h 659131"/>
              <a:gd name="connsiteX167" fmla="*/ 1233285 w 1261746"/>
              <a:gd name="connsiteY167" fmla="*/ 297795 h 659131"/>
              <a:gd name="connsiteX168" fmla="*/ 1204824 w 1261746"/>
              <a:gd name="connsiteY168" fmla="*/ 269343 h 659131"/>
              <a:gd name="connsiteX169" fmla="*/ 1233285 w 1261746"/>
              <a:gd name="connsiteY169" fmla="*/ 240891 h 659131"/>
              <a:gd name="connsiteX170" fmla="*/ 1112803 w 1261746"/>
              <a:gd name="connsiteY170" fmla="*/ 240891 h 659131"/>
              <a:gd name="connsiteX171" fmla="*/ 1141264 w 1261746"/>
              <a:gd name="connsiteY171" fmla="*/ 269343 h 659131"/>
              <a:gd name="connsiteX172" fmla="*/ 1112803 w 1261746"/>
              <a:gd name="connsiteY172" fmla="*/ 297795 h 659131"/>
              <a:gd name="connsiteX173" fmla="*/ 1084342 w 1261746"/>
              <a:gd name="connsiteY173" fmla="*/ 269343 h 659131"/>
              <a:gd name="connsiteX174" fmla="*/ 1112803 w 1261746"/>
              <a:gd name="connsiteY174" fmla="*/ 240891 h 659131"/>
              <a:gd name="connsiteX175" fmla="*/ 992320 w 1261746"/>
              <a:gd name="connsiteY175" fmla="*/ 240891 h 659131"/>
              <a:gd name="connsiteX176" fmla="*/ 1020781 w 1261746"/>
              <a:gd name="connsiteY176" fmla="*/ 269343 h 659131"/>
              <a:gd name="connsiteX177" fmla="*/ 992320 w 1261746"/>
              <a:gd name="connsiteY177" fmla="*/ 297795 h 659131"/>
              <a:gd name="connsiteX178" fmla="*/ 963859 w 1261746"/>
              <a:gd name="connsiteY178" fmla="*/ 269343 h 659131"/>
              <a:gd name="connsiteX179" fmla="*/ 992320 w 1261746"/>
              <a:gd name="connsiteY179" fmla="*/ 240891 h 659131"/>
              <a:gd name="connsiteX180" fmla="*/ 871838 w 1261746"/>
              <a:gd name="connsiteY180" fmla="*/ 240891 h 659131"/>
              <a:gd name="connsiteX181" fmla="*/ 900299 w 1261746"/>
              <a:gd name="connsiteY181" fmla="*/ 269343 h 659131"/>
              <a:gd name="connsiteX182" fmla="*/ 871838 w 1261746"/>
              <a:gd name="connsiteY182" fmla="*/ 297795 h 659131"/>
              <a:gd name="connsiteX183" fmla="*/ 843377 w 1261746"/>
              <a:gd name="connsiteY183" fmla="*/ 269343 h 659131"/>
              <a:gd name="connsiteX184" fmla="*/ 871838 w 1261746"/>
              <a:gd name="connsiteY184" fmla="*/ 240891 h 659131"/>
              <a:gd name="connsiteX185" fmla="*/ 751356 w 1261746"/>
              <a:gd name="connsiteY185" fmla="*/ 240891 h 659131"/>
              <a:gd name="connsiteX186" fmla="*/ 779817 w 1261746"/>
              <a:gd name="connsiteY186" fmla="*/ 269343 h 659131"/>
              <a:gd name="connsiteX187" fmla="*/ 751356 w 1261746"/>
              <a:gd name="connsiteY187" fmla="*/ 297795 h 659131"/>
              <a:gd name="connsiteX188" fmla="*/ 722895 w 1261746"/>
              <a:gd name="connsiteY188" fmla="*/ 269343 h 659131"/>
              <a:gd name="connsiteX189" fmla="*/ 751356 w 1261746"/>
              <a:gd name="connsiteY189" fmla="*/ 240891 h 659131"/>
              <a:gd name="connsiteX190" fmla="*/ 630873 w 1261746"/>
              <a:gd name="connsiteY190" fmla="*/ 240891 h 659131"/>
              <a:gd name="connsiteX191" fmla="*/ 659334 w 1261746"/>
              <a:gd name="connsiteY191" fmla="*/ 269343 h 659131"/>
              <a:gd name="connsiteX192" fmla="*/ 630873 w 1261746"/>
              <a:gd name="connsiteY192" fmla="*/ 297795 h 659131"/>
              <a:gd name="connsiteX193" fmla="*/ 602412 w 1261746"/>
              <a:gd name="connsiteY193" fmla="*/ 269343 h 659131"/>
              <a:gd name="connsiteX194" fmla="*/ 630873 w 1261746"/>
              <a:gd name="connsiteY194" fmla="*/ 240891 h 659131"/>
              <a:gd name="connsiteX195" fmla="*/ 510391 w 1261746"/>
              <a:gd name="connsiteY195" fmla="*/ 240891 h 659131"/>
              <a:gd name="connsiteX196" fmla="*/ 538852 w 1261746"/>
              <a:gd name="connsiteY196" fmla="*/ 269343 h 659131"/>
              <a:gd name="connsiteX197" fmla="*/ 510391 w 1261746"/>
              <a:gd name="connsiteY197" fmla="*/ 297795 h 659131"/>
              <a:gd name="connsiteX198" fmla="*/ 481930 w 1261746"/>
              <a:gd name="connsiteY198" fmla="*/ 269343 h 659131"/>
              <a:gd name="connsiteX199" fmla="*/ 510391 w 1261746"/>
              <a:gd name="connsiteY199" fmla="*/ 240891 h 659131"/>
              <a:gd name="connsiteX200" fmla="*/ 389908 w 1261746"/>
              <a:gd name="connsiteY200" fmla="*/ 240891 h 659131"/>
              <a:gd name="connsiteX201" fmla="*/ 418369 w 1261746"/>
              <a:gd name="connsiteY201" fmla="*/ 269343 h 659131"/>
              <a:gd name="connsiteX202" fmla="*/ 389908 w 1261746"/>
              <a:gd name="connsiteY202" fmla="*/ 297795 h 659131"/>
              <a:gd name="connsiteX203" fmla="*/ 361447 w 1261746"/>
              <a:gd name="connsiteY203" fmla="*/ 269343 h 659131"/>
              <a:gd name="connsiteX204" fmla="*/ 389908 w 1261746"/>
              <a:gd name="connsiteY204" fmla="*/ 240891 h 659131"/>
              <a:gd name="connsiteX205" fmla="*/ 269426 w 1261746"/>
              <a:gd name="connsiteY205" fmla="*/ 240891 h 659131"/>
              <a:gd name="connsiteX206" fmla="*/ 297887 w 1261746"/>
              <a:gd name="connsiteY206" fmla="*/ 269343 h 659131"/>
              <a:gd name="connsiteX207" fmla="*/ 269426 w 1261746"/>
              <a:gd name="connsiteY207" fmla="*/ 297795 h 659131"/>
              <a:gd name="connsiteX208" fmla="*/ 240965 w 1261746"/>
              <a:gd name="connsiteY208" fmla="*/ 269343 h 659131"/>
              <a:gd name="connsiteX209" fmla="*/ 269426 w 1261746"/>
              <a:gd name="connsiteY209" fmla="*/ 240891 h 659131"/>
              <a:gd name="connsiteX210" fmla="*/ 148943 w 1261746"/>
              <a:gd name="connsiteY210" fmla="*/ 240891 h 659131"/>
              <a:gd name="connsiteX211" fmla="*/ 177404 w 1261746"/>
              <a:gd name="connsiteY211" fmla="*/ 269343 h 659131"/>
              <a:gd name="connsiteX212" fmla="*/ 148943 w 1261746"/>
              <a:gd name="connsiteY212" fmla="*/ 297795 h 659131"/>
              <a:gd name="connsiteX213" fmla="*/ 120482 w 1261746"/>
              <a:gd name="connsiteY213" fmla="*/ 269343 h 659131"/>
              <a:gd name="connsiteX214" fmla="*/ 148943 w 1261746"/>
              <a:gd name="connsiteY214" fmla="*/ 240891 h 659131"/>
              <a:gd name="connsiteX215" fmla="*/ 28461 w 1261746"/>
              <a:gd name="connsiteY215" fmla="*/ 240891 h 659131"/>
              <a:gd name="connsiteX216" fmla="*/ 56922 w 1261746"/>
              <a:gd name="connsiteY216" fmla="*/ 269343 h 659131"/>
              <a:gd name="connsiteX217" fmla="*/ 28461 w 1261746"/>
              <a:gd name="connsiteY217" fmla="*/ 297795 h 659131"/>
              <a:gd name="connsiteX218" fmla="*/ 0 w 1261746"/>
              <a:gd name="connsiteY218" fmla="*/ 269343 h 659131"/>
              <a:gd name="connsiteX219" fmla="*/ 28461 w 1261746"/>
              <a:gd name="connsiteY219" fmla="*/ 240891 h 659131"/>
              <a:gd name="connsiteX220" fmla="*/ 1233285 w 1261746"/>
              <a:gd name="connsiteY220" fmla="*/ 120445 h 659131"/>
              <a:gd name="connsiteX221" fmla="*/ 1261746 w 1261746"/>
              <a:gd name="connsiteY221" fmla="*/ 148897 h 659131"/>
              <a:gd name="connsiteX222" fmla="*/ 1233285 w 1261746"/>
              <a:gd name="connsiteY222" fmla="*/ 177349 h 659131"/>
              <a:gd name="connsiteX223" fmla="*/ 1204824 w 1261746"/>
              <a:gd name="connsiteY223" fmla="*/ 148897 h 659131"/>
              <a:gd name="connsiteX224" fmla="*/ 1233285 w 1261746"/>
              <a:gd name="connsiteY224" fmla="*/ 120445 h 659131"/>
              <a:gd name="connsiteX225" fmla="*/ 1112803 w 1261746"/>
              <a:gd name="connsiteY225" fmla="*/ 120445 h 659131"/>
              <a:gd name="connsiteX226" fmla="*/ 1141264 w 1261746"/>
              <a:gd name="connsiteY226" fmla="*/ 148897 h 659131"/>
              <a:gd name="connsiteX227" fmla="*/ 1112803 w 1261746"/>
              <a:gd name="connsiteY227" fmla="*/ 177349 h 659131"/>
              <a:gd name="connsiteX228" fmla="*/ 1084342 w 1261746"/>
              <a:gd name="connsiteY228" fmla="*/ 148897 h 659131"/>
              <a:gd name="connsiteX229" fmla="*/ 1112803 w 1261746"/>
              <a:gd name="connsiteY229" fmla="*/ 120445 h 659131"/>
              <a:gd name="connsiteX230" fmla="*/ 992320 w 1261746"/>
              <a:gd name="connsiteY230" fmla="*/ 120445 h 659131"/>
              <a:gd name="connsiteX231" fmla="*/ 1020781 w 1261746"/>
              <a:gd name="connsiteY231" fmla="*/ 148897 h 659131"/>
              <a:gd name="connsiteX232" fmla="*/ 992320 w 1261746"/>
              <a:gd name="connsiteY232" fmla="*/ 177349 h 659131"/>
              <a:gd name="connsiteX233" fmla="*/ 963859 w 1261746"/>
              <a:gd name="connsiteY233" fmla="*/ 148897 h 659131"/>
              <a:gd name="connsiteX234" fmla="*/ 992320 w 1261746"/>
              <a:gd name="connsiteY234" fmla="*/ 120445 h 659131"/>
              <a:gd name="connsiteX235" fmla="*/ 871838 w 1261746"/>
              <a:gd name="connsiteY235" fmla="*/ 120445 h 659131"/>
              <a:gd name="connsiteX236" fmla="*/ 900299 w 1261746"/>
              <a:gd name="connsiteY236" fmla="*/ 148897 h 659131"/>
              <a:gd name="connsiteX237" fmla="*/ 871838 w 1261746"/>
              <a:gd name="connsiteY237" fmla="*/ 177349 h 659131"/>
              <a:gd name="connsiteX238" fmla="*/ 843377 w 1261746"/>
              <a:gd name="connsiteY238" fmla="*/ 148897 h 659131"/>
              <a:gd name="connsiteX239" fmla="*/ 871838 w 1261746"/>
              <a:gd name="connsiteY239" fmla="*/ 120445 h 659131"/>
              <a:gd name="connsiteX240" fmla="*/ 751356 w 1261746"/>
              <a:gd name="connsiteY240" fmla="*/ 120445 h 659131"/>
              <a:gd name="connsiteX241" fmla="*/ 779817 w 1261746"/>
              <a:gd name="connsiteY241" fmla="*/ 148897 h 659131"/>
              <a:gd name="connsiteX242" fmla="*/ 751356 w 1261746"/>
              <a:gd name="connsiteY242" fmla="*/ 177349 h 659131"/>
              <a:gd name="connsiteX243" fmla="*/ 722895 w 1261746"/>
              <a:gd name="connsiteY243" fmla="*/ 148897 h 659131"/>
              <a:gd name="connsiteX244" fmla="*/ 751356 w 1261746"/>
              <a:gd name="connsiteY244" fmla="*/ 120445 h 659131"/>
              <a:gd name="connsiteX245" fmla="*/ 630873 w 1261746"/>
              <a:gd name="connsiteY245" fmla="*/ 120445 h 659131"/>
              <a:gd name="connsiteX246" fmla="*/ 659334 w 1261746"/>
              <a:gd name="connsiteY246" fmla="*/ 148897 h 659131"/>
              <a:gd name="connsiteX247" fmla="*/ 630873 w 1261746"/>
              <a:gd name="connsiteY247" fmla="*/ 177349 h 659131"/>
              <a:gd name="connsiteX248" fmla="*/ 602412 w 1261746"/>
              <a:gd name="connsiteY248" fmla="*/ 148897 h 659131"/>
              <a:gd name="connsiteX249" fmla="*/ 630873 w 1261746"/>
              <a:gd name="connsiteY249" fmla="*/ 120445 h 659131"/>
              <a:gd name="connsiteX250" fmla="*/ 510391 w 1261746"/>
              <a:gd name="connsiteY250" fmla="*/ 120445 h 659131"/>
              <a:gd name="connsiteX251" fmla="*/ 538852 w 1261746"/>
              <a:gd name="connsiteY251" fmla="*/ 148897 h 659131"/>
              <a:gd name="connsiteX252" fmla="*/ 510391 w 1261746"/>
              <a:gd name="connsiteY252" fmla="*/ 177349 h 659131"/>
              <a:gd name="connsiteX253" fmla="*/ 481930 w 1261746"/>
              <a:gd name="connsiteY253" fmla="*/ 148897 h 659131"/>
              <a:gd name="connsiteX254" fmla="*/ 510391 w 1261746"/>
              <a:gd name="connsiteY254" fmla="*/ 120445 h 659131"/>
              <a:gd name="connsiteX255" fmla="*/ 389908 w 1261746"/>
              <a:gd name="connsiteY255" fmla="*/ 120445 h 659131"/>
              <a:gd name="connsiteX256" fmla="*/ 418369 w 1261746"/>
              <a:gd name="connsiteY256" fmla="*/ 148897 h 659131"/>
              <a:gd name="connsiteX257" fmla="*/ 389908 w 1261746"/>
              <a:gd name="connsiteY257" fmla="*/ 177349 h 659131"/>
              <a:gd name="connsiteX258" fmla="*/ 361447 w 1261746"/>
              <a:gd name="connsiteY258" fmla="*/ 148897 h 659131"/>
              <a:gd name="connsiteX259" fmla="*/ 389908 w 1261746"/>
              <a:gd name="connsiteY259" fmla="*/ 120445 h 659131"/>
              <a:gd name="connsiteX260" fmla="*/ 269426 w 1261746"/>
              <a:gd name="connsiteY260" fmla="*/ 120445 h 659131"/>
              <a:gd name="connsiteX261" fmla="*/ 297887 w 1261746"/>
              <a:gd name="connsiteY261" fmla="*/ 148897 h 659131"/>
              <a:gd name="connsiteX262" fmla="*/ 269426 w 1261746"/>
              <a:gd name="connsiteY262" fmla="*/ 177349 h 659131"/>
              <a:gd name="connsiteX263" fmla="*/ 240965 w 1261746"/>
              <a:gd name="connsiteY263" fmla="*/ 148897 h 659131"/>
              <a:gd name="connsiteX264" fmla="*/ 269426 w 1261746"/>
              <a:gd name="connsiteY264" fmla="*/ 120445 h 659131"/>
              <a:gd name="connsiteX265" fmla="*/ 148943 w 1261746"/>
              <a:gd name="connsiteY265" fmla="*/ 120445 h 659131"/>
              <a:gd name="connsiteX266" fmla="*/ 177404 w 1261746"/>
              <a:gd name="connsiteY266" fmla="*/ 148897 h 659131"/>
              <a:gd name="connsiteX267" fmla="*/ 148943 w 1261746"/>
              <a:gd name="connsiteY267" fmla="*/ 177349 h 659131"/>
              <a:gd name="connsiteX268" fmla="*/ 120482 w 1261746"/>
              <a:gd name="connsiteY268" fmla="*/ 148897 h 659131"/>
              <a:gd name="connsiteX269" fmla="*/ 148943 w 1261746"/>
              <a:gd name="connsiteY269" fmla="*/ 120445 h 659131"/>
              <a:gd name="connsiteX270" fmla="*/ 28461 w 1261746"/>
              <a:gd name="connsiteY270" fmla="*/ 120445 h 659131"/>
              <a:gd name="connsiteX271" fmla="*/ 56922 w 1261746"/>
              <a:gd name="connsiteY271" fmla="*/ 148897 h 659131"/>
              <a:gd name="connsiteX272" fmla="*/ 28461 w 1261746"/>
              <a:gd name="connsiteY272" fmla="*/ 177349 h 659131"/>
              <a:gd name="connsiteX273" fmla="*/ 0 w 1261746"/>
              <a:gd name="connsiteY273" fmla="*/ 148897 h 659131"/>
              <a:gd name="connsiteX274" fmla="*/ 28461 w 1261746"/>
              <a:gd name="connsiteY274" fmla="*/ 120445 h 659131"/>
              <a:gd name="connsiteX275" fmla="*/ 1233285 w 1261746"/>
              <a:gd name="connsiteY275" fmla="*/ 0 h 659131"/>
              <a:gd name="connsiteX276" fmla="*/ 1261746 w 1261746"/>
              <a:gd name="connsiteY276" fmla="*/ 28452 h 659131"/>
              <a:gd name="connsiteX277" fmla="*/ 1233285 w 1261746"/>
              <a:gd name="connsiteY277" fmla="*/ 56904 h 659131"/>
              <a:gd name="connsiteX278" fmla="*/ 1204824 w 1261746"/>
              <a:gd name="connsiteY278" fmla="*/ 28452 h 659131"/>
              <a:gd name="connsiteX279" fmla="*/ 1233285 w 1261746"/>
              <a:gd name="connsiteY279" fmla="*/ 0 h 659131"/>
              <a:gd name="connsiteX280" fmla="*/ 1112803 w 1261746"/>
              <a:gd name="connsiteY280" fmla="*/ 0 h 659131"/>
              <a:gd name="connsiteX281" fmla="*/ 1141264 w 1261746"/>
              <a:gd name="connsiteY281" fmla="*/ 28452 h 659131"/>
              <a:gd name="connsiteX282" fmla="*/ 1112803 w 1261746"/>
              <a:gd name="connsiteY282" fmla="*/ 56904 h 659131"/>
              <a:gd name="connsiteX283" fmla="*/ 1084342 w 1261746"/>
              <a:gd name="connsiteY283" fmla="*/ 28452 h 659131"/>
              <a:gd name="connsiteX284" fmla="*/ 1112803 w 1261746"/>
              <a:gd name="connsiteY284" fmla="*/ 0 h 659131"/>
              <a:gd name="connsiteX285" fmla="*/ 992320 w 1261746"/>
              <a:gd name="connsiteY285" fmla="*/ 0 h 659131"/>
              <a:gd name="connsiteX286" fmla="*/ 1020781 w 1261746"/>
              <a:gd name="connsiteY286" fmla="*/ 28452 h 659131"/>
              <a:gd name="connsiteX287" fmla="*/ 992320 w 1261746"/>
              <a:gd name="connsiteY287" fmla="*/ 56904 h 659131"/>
              <a:gd name="connsiteX288" fmla="*/ 963859 w 1261746"/>
              <a:gd name="connsiteY288" fmla="*/ 28452 h 659131"/>
              <a:gd name="connsiteX289" fmla="*/ 992320 w 1261746"/>
              <a:gd name="connsiteY289" fmla="*/ 0 h 659131"/>
              <a:gd name="connsiteX290" fmla="*/ 871838 w 1261746"/>
              <a:gd name="connsiteY290" fmla="*/ 0 h 659131"/>
              <a:gd name="connsiteX291" fmla="*/ 900299 w 1261746"/>
              <a:gd name="connsiteY291" fmla="*/ 28452 h 659131"/>
              <a:gd name="connsiteX292" fmla="*/ 871838 w 1261746"/>
              <a:gd name="connsiteY292" fmla="*/ 56904 h 659131"/>
              <a:gd name="connsiteX293" fmla="*/ 843377 w 1261746"/>
              <a:gd name="connsiteY293" fmla="*/ 28452 h 659131"/>
              <a:gd name="connsiteX294" fmla="*/ 871838 w 1261746"/>
              <a:gd name="connsiteY294" fmla="*/ 0 h 659131"/>
              <a:gd name="connsiteX295" fmla="*/ 751356 w 1261746"/>
              <a:gd name="connsiteY295" fmla="*/ 0 h 659131"/>
              <a:gd name="connsiteX296" fmla="*/ 779817 w 1261746"/>
              <a:gd name="connsiteY296" fmla="*/ 28452 h 659131"/>
              <a:gd name="connsiteX297" fmla="*/ 751356 w 1261746"/>
              <a:gd name="connsiteY297" fmla="*/ 56904 h 659131"/>
              <a:gd name="connsiteX298" fmla="*/ 722895 w 1261746"/>
              <a:gd name="connsiteY298" fmla="*/ 28452 h 659131"/>
              <a:gd name="connsiteX299" fmla="*/ 751356 w 1261746"/>
              <a:gd name="connsiteY299" fmla="*/ 0 h 659131"/>
              <a:gd name="connsiteX300" fmla="*/ 630873 w 1261746"/>
              <a:gd name="connsiteY300" fmla="*/ 0 h 659131"/>
              <a:gd name="connsiteX301" fmla="*/ 659334 w 1261746"/>
              <a:gd name="connsiteY301" fmla="*/ 28452 h 659131"/>
              <a:gd name="connsiteX302" fmla="*/ 630873 w 1261746"/>
              <a:gd name="connsiteY302" fmla="*/ 56904 h 659131"/>
              <a:gd name="connsiteX303" fmla="*/ 602412 w 1261746"/>
              <a:gd name="connsiteY303" fmla="*/ 28452 h 659131"/>
              <a:gd name="connsiteX304" fmla="*/ 630873 w 1261746"/>
              <a:gd name="connsiteY304" fmla="*/ 0 h 659131"/>
              <a:gd name="connsiteX305" fmla="*/ 510391 w 1261746"/>
              <a:gd name="connsiteY305" fmla="*/ 0 h 659131"/>
              <a:gd name="connsiteX306" fmla="*/ 538852 w 1261746"/>
              <a:gd name="connsiteY306" fmla="*/ 28452 h 659131"/>
              <a:gd name="connsiteX307" fmla="*/ 510391 w 1261746"/>
              <a:gd name="connsiteY307" fmla="*/ 56904 h 659131"/>
              <a:gd name="connsiteX308" fmla="*/ 481930 w 1261746"/>
              <a:gd name="connsiteY308" fmla="*/ 28452 h 659131"/>
              <a:gd name="connsiteX309" fmla="*/ 510391 w 1261746"/>
              <a:gd name="connsiteY309" fmla="*/ 0 h 659131"/>
              <a:gd name="connsiteX310" fmla="*/ 389908 w 1261746"/>
              <a:gd name="connsiteY310" fmla="*/ 0 h 659131"/>
              <a:gd name="connsiteX311" fmla="*/ 418369 w 1261746"/>
              <a:gd name="connsiteY311" fmla="*/ 28452 h 659131"/>
              <a:gd name="connsiteX312" fmla="*/ 389908 w 1261746"/>
              <a:gd name="connsiteY312" fmla="*/ 56904 h 659131"/>
              <a:gd name="connsiteX313" fmla="*/ 361447 w 1261746"/>
              <a:gd name="connsiteY313" fmla="*/ 28452 h 659131"/>
              <a:gd name="connsiteX314" fmla="*/ 389908 w 1261746"/>
              <a:gd name="connsiteY314" fmla="*/ 0 h 659131"/>
              <a:gd name="connsiteX315" fmla="*/ 269426 w 1261746"/>
              <a:gd name="connsiteY315" fmla="*/ 0 h 659131"/>
              <a:gd name="connsiteX316" fmla="*/ 297887 w 1261746"/>
              <a:gd name="connsiteY316" fmla="*/ 28452 h 659131"/>
              <a:gd name="connsiteX317" fmla="*/ 269426 w 1261746"/>
              <a:gd name="connsiteY317" fmla="*/ 56904 h 659131"/>
              <a:gd name="connsiteX318" fmla="*/ 240965 w 1261746"/>
              <a:gd name="connsiteY318" fmla="*/ 28452 h 659131"/>
              <a:gd name="connsiteX319" fmla="*/ 269426 w 1261746"/>
              <a:gd name="connsiteY319" fmla="*/ 0 h 659131"/>
              <a:gd name="connsiteX320" fmla="*/ 148943 w 1261746"/>
              <a:gd name="connsiteY320" fmla="*/ 0 h 659131"/>
              <a:gd name="connsiteX321" fmla="*/ 177404 w 1261746"/>
              <a:gd name="connsiteY321" fmla="*/ 28452 h 659131"/>
              <a:gd name="connsiteX322" fmla="*/ 148943 w 1261746"/>
              <a:gd name="connsiteY322" fmla="*/ 56904 h 659131"/>
              <a:gd name="connsiteX323" fmla="*/ 120482 w 1261746"/>
              <a:gd name="connsiteY323" fmla="*/ 28452 h 659131"/>
              <a:gd name="connsiteX324" fmla="*/ 148943 w 1261746"/>
              <a:gd name="connsiteY324" fmla="*/ 0 h 659131"/>
              <a:gd name="connsiteX325" fmla="*/ 28461 w 1261746"/>
              <a:gd name="connsiteY325" fmla="*/ 0 h 659131"/>
              <a:gd name="connsiteX326" fmla="*/ 56922 w 1261746"/>
              <a:gd name="connsiteY326" fmla="*/ 28452 h 659131"/>
              <a:gd name="connsiteX327" fmla="*/ 28461 w 1261746"/>
              <a:gd name="connsiteY327" fmla="*/ 56904 h 659131"/>
              <a:gd name="connsiteX328" fmla="*/ 0 w 1261746"/>
              <a:gd name="connsiteY328" fmla="*/ 28452 h 659131"/>
              <a:gd name="connsiteX329" fmla="*/ 28461 w 1261746"/>
              <a:gd name="connsiteY329" fmla="*/ 0 h 65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</a:cxnLst>
            <a:rect l="l" t="t" r="r" b="b"/>
            <a:pathLst>
              <a:path w="1261746" h="659131">
                <a:moveTo>
                  <a:pt x="1233285" y="602227"/>
                </a:moveTo>
                <a:cubicBezTo>
                  <a:pt x="1249004" y="602227"/>
                  <a:pt x="1261746" y="614965"/>
                  <a:pt x="1261746" y="630679"/>
                </a:cubicBezTo>
                <a:cubicBezTo>
                  <a:pt x="1261746" y="646393"/>
                  <a:pt x="1249004" y="659131"/>
                  <a:pt x="1233285" y="659131"/>
                </a:cubicBezTo>
                <a:cubicBezTo>
                  <a:pt x="1217566" y="659131"/>
                  <a:pt x="1204824" y="646393"/>
                  <a:pt x="1204824" y="630679"/>
                </a:cubicBezTo>
                <a:cubicBezTo>
                  <a:pt x="1204824" y="614965"/>
                  <a:pt x="1217566" y="602227"/>
                  <a:pt x="1233285" y="602227"/>
                </a:cubicBezTo>
                <a:close/>
                <a:moveTo>
                  <a:pt x="1112803" y="602227"/>
                </a:moveTo>
                <a:cubicBezTo>
                  <a:pt x="1128522" y="602227"/>
                  <a:pt x="1141264" y="614965"/>
                  <a:pt x="1141264" y="630679"/>
                </a:cubicBezTo>
                <a:cubicBezTo>
                  <a:pt x="1141264" y="646393"/>
                  <a:pt x="1128522" y="659131"/>
                  <a:pt x="1112803" y="659131"/>
                </a:cubicBezTo>
                <a:cubicBezTo>
                  <a:pt x="1097084" y="659131"/>
                  <a:pt x="1084342" y="646393"/>
                  <a:pt x="1084342" y="630679"/>
                </a:cubicBezTo>
                <a:cubicBezTo>
                  <a:pt x="1084342" y="614965"/>
                  <a:pt x="1097084" y="602227"/>
                  <a:pt x="1112803" y="602227"/>
                </a:cubicBezTo>
                <a:close/>
                <a:moveTo>
                  <a:pt x="992320" y="602227"/>
                </a:moveTo>
                <a:cubicBezTo>
                  <a:pt x="1008039" y="602227"/>
                  <a:pt x="1020781" y="614965"/>
                  <a:pt x="1020781" y="630679"/>
                </a:cubicBezTo>
                <a:cubicBezTo>
                  <a:pt x="1020781" y="646393"/>
                  <a:pt x="1008039" y="659131"/>
                  <a:pt x="992320" y="659131"/>
                </a:cubicBezTo>
                <a:cubicBezTo>
                  <a:pt x="976601" y="659131"/>
                  <a:pt x="963859" y="646393"/>
                  <a:pt x="963859" y="630679"/>
                </a:cubicBezTo>
                <a:cubicBezTo>
                  <a:pt x="963859" y="614965"/>
                  <a:pt x="976601" y="602227"/>
                  <a:pt x="992320" y="602227"/>
                </a:cubicBezTo>
                <a:close/>
                <a:moveTo>
                  <a:pt x="871838" y="602227"/>
                </a:moveTo>
                <a:cubicBezTo>
                  <a:pt x="887557" y="602227"/>
                  <a:pt x="900299" y="614965"/>
                  <a:pt x="900299" y="630679"/>
                </a:cubicBezTo>
                <a:cubicBezTo>
                  <a:pt x="900299" y="646393"/>
                  <a:pt x="887557" y="659131"/>
                  <a:pt x="871838" y="659131"/>
                </a:cubicBezTo>
                <a:cubicBezTo>
                  <a:pt x="856119" y="659131"/>
                  <a:pt x="843377" y="646393"/>
                  <a:pt x="843377" y="630679"/>
                </a:cubicBezTo>
                <a:cubicBezTo>
                  <a:pt x="843377" y="614965"/>
                  <a:pt x="856119" y="602227"/>
                  <a:pt x="871838" y="602227"/>
                </a:cubicBezTo>
                <a:close/>
                <a:moveTo>
                  <a:pt x="751356" y="602227"/>
                </a:moveTo>
                <a:cubicBezTo>
                  <a:pt x="767075" y="602227"/>
                  <a:pt x="779817" y="614965"/>
                  <a:pt x="779817" y="630679"/>
                </a:cubicBezTo>
                <a:cubicBezTo>
                  <a:pt x="779817" y="646393"/>
                  <a:pt x="767075" y="659131"/>
                  <a:pt x="751356" y="659131"/>
                </a:cubicBezTo>
                <a:cubicBezTo>
                  <a:pt x="735637" y="659131"/>
                  <a:pt x="722895" y="646393"/>
                  <a:pt x="722895" y="630679"/>
                </a:cubicBezTo>
                <a:cubicBezTo>
                  <a:pt x="722895" y="614965"/>
                  <a:pt x="735637" y="602227"/>
                  <a:pt x="751356" y="602227"/>
                </a:cubicBezTo>
                <a:close/>
                <a:moveTo>
                  <a:pt x="630873" y="602227"/>
                </a:moveTo>
                <a:cubicBezTo>
                  <a:pt x="646592" y="602227"/>
                  <a:pt x="659334" y="614965"/>
                  <a:pt x="659334" y="630679"/>
                </a:cubicBezTo>
                <a:cubicBezTo>
                  <a:pt x="659334" y="646393"/>
                  <a:pt x="646592" y="659131"/>
                  <a:pt x="630873" y="659131"/>
                </a:cubicBezTo>
                <a:cubicBezTo>
                  <a:pt x="615154" y="659131"/>
                  <a:pt x="602412" y="646393"/>
                  <a:pt x="602412" y="630679"/>
                </a:cubicBezTo>
                <a:cubicBezTo>
                  <a:pt x="602412" y="614965"/>
                  <a:pt x="615154" y="602227"/>
                  <a:pt x="630873" y="602227"/>
                </a:cubicBezTo>
                <a:close/>
                <a:moveTo>
                  <a:pt x="510391" y="602227"/>
                </a:moveTo>
                <a:cubicBezTo>
                  <a:pt x="526110" y="602227"/>
                  <a:pt x="538852" y="614965"/>
                  <a:pt x="538852" y="630679"/>
                </a:cubicBezTo>
                <a:cubicBezTo>
                  <a:pt x="538852" y="646393"/>
                  <a:pt x="526110" y="659131"/>
                  <a:pt x="510391" y="659131"/>
                </a:cubicBezTo>
                <a:cubicBezTo>
                  <a:pt x="494672" y="659131"/>
                  <a:pt x="481930" y="646393"/>
                  <a:pt x="481930" y="630679"/>
                </a:cubicBezTo>
                <a:cubicBezTo>
                  <a:pt x="481930" y="614965"/>
                  <a:pt x="494672" y="602227"/>
                  <a:pt x="510391" y="602227"/>
                </a:cubicBezTo>
                <a:close/>
                <a:moveTo>
                  <a:pt x="389908" y="602227"/>
                </a:moveTo>
                <a:cubicBezTo>
                  <a:pt x="405627" y="602227"/>
                  <a:pt x="418369" y="614965"/>
                  <a:pt x="418369" y="630679"/>
                </a:cubicBezTo>
                <a:cubicBezTo>
                  <a:pt x="418369" y="646393"/>
                  <a:pt x="405627" y="659131"/>
                  <a:pt x="389908" y="659131"/>
                </a:cubicBezTo>
                <a:cubicBezTo>
                  <a:pt x="374189" y="659131"/>
                  <a:pt x="361447" y="646393"/>
                  <a:pt x="361447" y="630679"/>
                </a:cubicBezTo>
                <a:cubicBezTo>
                  <a:pt x="361447" y="614965"/>
                  <a:pt x="374189" y="602227"/>
                  <a:pt x="389908" y="602227"/>
                </a:cubicBezTo>
                <a:close/>
                <a:moveTo>
                  <a:pt x="269426" y="602227"/>
                </a:moveTo>
                <a:cubicBezTo>
                  <a:pt x="285145" y="602227"/>
                  <a:pt x="297887" y="614965"/>
                  <a:pt x="297887" y="630679"/>
                </a:cubicBezTo>
                <a:cubicBezTo>
                  <a:pt x="297887" y="646393"/>
                  <a:pt x="285145" y="659131"/>
                  <a:pt x="269426" y="659131"/>
                </a:cubicBezTo>
                <a:cubicBezTo>
                  <a:pt x="253707" y="659131"/>
                  <a:pt x="240965" y="646393"/>
                  <a:pt x="240965" y="630679"/>
                </a:cubicBezTo>
                <a:cubicBezTo>
                  <a:pt x="240965" y="614965"/>
                  <a:pt x="253707" y="602227"/>
                  <a:pt x="269426" y="602227"/>
                </a:cubicBezTo>
                <a:close/>
                <a:moveTo>
                  <a:pt x="148943" y="602227"/>
                </a:moveTo>
                <a:cubicBezTo>
                  <a:pt x="164662" y="602227"/>
                  <a:pt x="177404" y="614965"/>
                  <a:pt x="177404" y="630679"/>
                </a:cubicBezTo>
                <a:cubicBezTo>
                  <a:pt x="177404" y="646393"/>
                  <a:pt x="164662" y="659131"/>
                  <a:pt x="148943" y="659131"/>
                </a:cubicBezTo>
                <a:cubicBezTo>
                  <a:pt x="133224" y="659131"/>
                  <a:pt x="120482" y="646393"/>
                  <a:pt x="120482" y="630679"/>
                </a:cubicBezTo>
                <a:cubicBezTo>
                  <a:pt x="120482" y="614965"/>
                  <a:pt x="133224" y="602227"/>
                  <a:pt x="148943" y="602227"/>
                </a:cubicBezTo>
                <a:close/>
                <a:moveTo>
                  <a:pt x="28461" y="602227"/>
                </a:moveTo>
                <a:cubicBezTo>
                  <a:pt x="44180" y="602227"/>
                  <a:pt x="56922" y="614965"/>
                  <a:pt x="56922" y="630679"/>
                </a:cubicBezTo>
                <a:cubicBezTo>
                  <a:pt x="56922" y="646393"/>
                  <a:pt x="44180" y="659131"/>
                  <a:pt x="28461" y="659131"/>
                </a:cubicBezTo>
                <a:cubicBezTo>
                  <a:pt x="12742" y="659131"/>
                  <a:pt x="0" y="646393"/>
                  <a:pt x="0" y="630679"/>
                </a:cubicBezTo>
                <a:cubicBezTo>
                  <a:pt x="0" y="614965"/>
                  <a:pt x="12742" y="602227"/>
                  <a:pt x="28461" y="602227"/>
                </a:cubicBezTo>
                <a:close/>
                <a:moveTo>
                  <a:pt x="1233285" y="481781"/>
                </a:moveTo>
                <a:cubicBezTo>
                  <a:pt x="1249004" y="481781"/>
                  <a:pt x="1261746" y="494519"/>
                  <a:pt x="1261746" y="510233"/>
                </a:cubicBezTo>
                <a:cubicBezTo>
                  <a:pt x="1261746" y="525947"/>
                  <a:pt x="1249004" y="538685"/>
                  <a:pt x="1233285" y="538685"/>
                </a:cubicBezTo>
                <a:cubicBezTo>
                  <a:pt x="1217566" y="538685"/>
                  <a:pt x="1204824" y="525947"/>
                  <a:pt x="1204824" y="510233"/>
                </a:cubicBezTo>
                <a:cubicBezTo>
                  <a:pt x="1204824" y="494519"/>
                  <a:pt x="1217566" y="481781"/>
                  <a:pt x="1233285" y="481781"/>
                </a:cubicBezTo>
                <a:close/>
                <a:moveTo>
                  <a:pt x="1112803" y="481781"/>
                </a:moveTo>
                <a:cubicBezTo>
                  <a:pt x="1128522" y="481781"/>
                  <a:pt x="1141264" y="494519"/>
                  <a:pt x="1141264" y="510233"/>
                </a:cubicBezTo>
                <a:cubicBezTo>
                  <a:pt x="1141264" y="525947"/>
                  <a:pt x="1128522" y="538685"/>
                  <a:pt x="1112803" y="538685"/>
                </a:cubicBezTo>
                <a:cubicBezTo>
                  <a:pt x="1097084" y="538685"/>
                  <a:pt x="1084342" y="525947"/>
                  <a:pt x="1084342" y="510233"/>
                </a:cubicBezTo>
                <a:cubicBezTo>
                  <a:pt x="1084342" y="494519"/>
                  <a:pt x="1097084" y="481781"/>
                  <a:pt x="1112803" y="481781"/>
                </a:cubicBezTo>
                <a:close/>
                <a:moveTo>
                  <a:pt x="992320" y="481781"/>
                </a:moveTo>
                <a:cubicBezTo>
                  <a:pt x="1008039" y="481781"/>
                  <a:pt x="1020781" y="494519"/>
                  <a:pt x="1020781" y="510233"/>
                </a:cubicBezTo>
                <a:cubicBezTo>
                  <a:pt x="1020781" y="525947"/>
                  <a:pt x="1008039" y="538685"/>
                  <a:pt x="992320" y="538685"/>
                </a:cubicBezTo>
                <a:cubicBezTo>
                  <a:pt x="976601" y="538685"/>
                  <a:pt x="963859" y="525947"/>
                  <a:pt x="963859" y="510233"/>
                </a:cubicBezTo>
                <a:cubicBezTo>
                  <a:pt x="963859" y="494519"/>
                  <a:pt x="976601" y="481781"/>
                  <a:pt x="992320" y="481781"/>
                </a:cubicBezTo>
                <a:close/>
                <a:moveTo>
                  <a:pt x="871838" y="481781"/>
                </a:moveTo>
                <a:cubicBezTo>
                  <a:pt x="887557" y="481781"/>
                  <a:pt x="900299" y="494519"/>
                  <a:pt x="900299" y="510233"/>
                </a:cubicBezTo>
                <a:cubicBezTo>
                  <a:pt x="900299" y="525947"/>
                  <a:pt x="887557" y="538685"/>
                  <a:pt x="871838" y="538685"/>
                </a:cubicBezTo>
                <a:cubicBezTo>
                  <a:pt x="856119" y="538685"/>
                  <a:pt x="843377" y="525947"/>
                  <a:pt x="843377" y="510233"/>
                </a:cubicBezTo>
                <a:cubicBezTo>
                  <a:pt x="843377" y="494519"/>
                  <a:pt x="856119" y="481781"/>
                  <a:pt x="871838" y="481781"/>
                </a:cubicBezTo>
                <a:close/>
                <a:moveTo>
                  <a:pt x="751356" y="481781"/>
                </a:moveTo>
                <a:cubicBezTo>
                  <a:pt x="767075" y="481781"/>
                  <a:pt x="779817" y="494519"/>
                  <a:pt x="779817" y="510233"/>
                </a:cubicBezTo>
                <a:cubicBezTo>
                  <a:pt x="779817" y="525947"/>
                  <a:pt x="767075" y="538685"/>
                  <a:pt x="751356" y="538685"/>
                </a:cubicBezTo>
                <a:cubicBezTo>
                  <a:pt x="735637" y="538685"/>
                  <a:pt x="722895" y="525947"/>
                  <a:pt x="722895" y="510233"/>
                </a:cubicBezTo>
                <a:cubicBezTo>
                  <a:pt x="722895" y="494519"/>
                  <a:pt x="735637" y="481781"/>
                  <a:pt x="751356" y="481781"/>
                </a:cubicBezTo>
                <a:close/>
                <a:moveTo>
                  <a:pt x="630873" y="481781"/>
                </a:moveTo>
                <a:cubicBezTo>
                  <a:pt x="646592" y="481781"/>
                  <a:pt x="659334" y="494519"/>
                  <a:pt x="659334" y="510233"/>
                </a:cubicBezTo>
                <a:cubicBezTo>
                  <a:pt x="659334" y="525947"/>
                  <a:pt x="646592" y="538685"/>
                  <a:pt x="630873" y="538685"/>
                </a:cubicBezTo>
                <a:cubicBezTo>
                  <a:pt x="615154" y="538685"/>
                  <a:pt x="602412" y="525947"/>
                  <a:pt x="602412" y="510233"/>
                </a:cubicBezTo>
                <a:cubicBezTo>
                  <a:pt x="602412" y="494519"/>
                  <a:pt x="615154" y="481781"/>
                  <a:pt x="630873" y="481781"/>
                </a:cubicBezTo>
                <a:close/>
                <a:moveTo>
                  <a:pt x="510391" y="481781"/>
                </a:moveTo>
                <a:cubicBezTo>
                  <a:pt x="526110" y="481781"/>
                  <a:pt x="538852" y="494519"/>
                  <a:pt x="538852" y="510233"/>
                </a:cubicBezTo>
                <a:cubicBezTo>
                  <a:pt x="538852" y="525947"/>
                  <a:pt x="526110" y="538685"/>
                  <a:pt x="510391" y="538685"/>
                </a:cubicBezTo>
                <a:cubicBezTo>
                  <a:pt x="494672" y="538685"/>
                  <a:pt x="481930" y="525947"/>
                  <a:pt x="481930" y="510233"/>
                </a:cubicBezTo>
                <a:cubicBezTo>
                  <a:pt x="481930" y="494519"/>
                  <a:pt x="494672" y="481781"/>
                  <a:pt x="510391" y="481781"/>
                </a:cubicBezTo>
                <a:close/>
                <a:moveTo>
                  <a:pt x="389908" y="481781"/>
                </a:moveTo>
                <a:cubicBezTo>
                  <a:pt x="405627" y="481781"/>
                  <a:pt x="418369" y="494519"/>
                  <a:pt x="418369" y="510233"/>
                </a:cubicBezTo>
                <a:cubicBezTo>
                  <a:pt x="418369" y="525947"/>
                  <a:pt x="405627" y="538685"/>
                  <a:pt x="389908" y="538685"/>
                </a:cubicBezTo>
                <a:cubicBezTo>
                  <a:pt x="374189" y="538685"/>
                  <a:pt x="361447" y="525947"/>
                  <a:pt x="361447" y="510233"/>
                </a:cubicBezTo>
                <a:cubicBezTo>
                  <a:pt x="361447" y="494519"/>
                  <a:pt x="374189" y="481781"/>
                  <a:pt x="389908" y="481781"/>
                </a:cubicBezTo>
                <a:close/>
                <a:moveTo>
                  <a:pt x="269426" y="481781"/>
                </a:moveTo>
                <a:cubicBezTo>
                  <a:pt x="285145" y="481781"/>
                  <a:pt x="297887" y="494519"/>
                  <a:pt x="297887" y="510233"/>
                </a:cubicBezTo>
                <a:cubicBezTo>
                  <a:pt x="297887" y="525947"/>
                  <a:pt x="285145" y="538685"/>
                  <a:pt x="269426" y="538685"/>
                </a:cubicBezTo>
                <a:cubicBezTo>
                  <a:pt x="253707" y="538685"/>
                  <a:pt x="240965" y="525947"/>
                  <a:pt x="240965" y="510233"/>
                </a:cubicBezTo>
                <a:cubicBezTo>
                  <a:pt x="240965" y="494519"/>
                  <a:pt x="253707" y="481781"/>
                  <a:pt x="269426" y="481781"/>
                </a:cubicBezTo>
                <a:close/>
                <a:moveTo>
                  <a:pt x="148943" y="481781"/>
                </a:moveTo>
                <a:cubicBezTo>
                  <a:pt x="164662" y="481781"/>
                  <a:pt x="177404" y="494519"/>
                  <a:pt x="177404" y="510233"/>
                </a:cubicBezTo>
                <a:cubicBezTo>
                  <a:pt x="177404" y="525947"/>
                  <a:pt x="164662" y="538685"/>
                  <a:pt x="148943" y="538685"/>
                </a:cubicBezTo>
                <a:cubicBezTo>
                  <a:pt x="133224" y="538685"/>
                  <a:pt x="120482" y="525947"/>
                  <a:pt x="120482" y="510233"/>
                </a:cubicBezTo>
                <a:cubicBezTo>
                  <a:pt x="120482" y="494519"/>
                  <a:pt x="133224" y="481781"/>
                  <a:pt x="148943" y="481781"/>
                </a:cubicBezTo>
                <a:close/>
                <a:moveTo>
                  <a:pt x="28461" y="481781"/>
                </a:moveTo>
                <a:cubicBezTo>
                  <a:pt x="44180" y="481781"/>
                  <a:pt x="56922" y="494519"/>
                  <a:pt x="56922" y="510233"/>
                </a:cubicBezTo>
                <a:cubicBezTo>
                  <a:pt x="56922" y="525947"/>
                  <a:pt x="44180" y="538685"/>
                  <a:pt x="28461" y="538685"/>
                </a:cubicBezTo>
                <a:cubicBezTo>
                  <a:pt x="12742" y="538685"/>
                  <a:pt x="0" y="525947"/>
                  <a:pt x="0" y="510233"/>
                </a:cubicBezTo>
                <a:cubicBezTo>
                  <a:pt x="0" y="494519"/>
                  <a:pt x="12742" y="481781"/>
                  <a:pt x="28461" y="481781"/>
                </a:cubicBezTo>
                <a:close/>
                <a:moveTo>
                  <a:pt x="1233285" y="361336"/>
                </a:moveTo>
                <a:cubicBezTo>
                  <a:pt x="1249004" y="361336"/>
                  <a:pt x="1261746" y="374074"/>
                  <a:pt x="1261746" y="389788"/>
                </a:cubicBezTo>
                <a:cubicBezTo>
                  <a:pt x="1261746" y="405502"/>
                  <a:pt x="1249004" y="418240"/>
                  <a:pt x="1233285" y="418240"/>
                </a:cubicBezTo>
                <a:cubicBezTo>
                  <a:pt x="1217566" y="418240"/>
                  <a:pt x="1204824" y="405502"/>
                  <a:pt x="1204824" y="389788"/>
                </a:cubicBezTo>
                <a:cubicBezTo>
                  <a:pt x="1204824" y="374074"/>
                  <a:pt x="1217566" y="361336"/>
                  <a:pt x="1233285" y="361336"/>
                </a:cubicBezTo>
                <a:close/>
                <a:moveTo>
                  <a:pt x="1112803" y="361336"/>
                </a:moveTo>
                <a:cubicBezTo>
                  <a:pt x="1128522" y="361336"/>
                  <a:pt x="1141264" y="374074"/>
                  <a:pt x="1141264" y="389788"/>
                </a:cubicBezTo>
                <a:cubicBezTo>
                  <a:pt x="1141264" y="405502"/>
                  <a:pt x="1128522" y="418240"/>
                  <a:pt x="1112803" y="418240"/>
                </a:cubicBezTo>
                <a:cubicBezTo>
                  <a:pt x="1097084" y="418240"/>
                  <a:pt x="1084342" y="405502"/>
                  <a:pt x="1084342" y="389788"/>
                </a:cubicBezTo>
                <a:cubicBezTo>
                  <a:pt x="1084342" y="374074"/>
                  <a:pt x="1097084" y="361336"/>
                  <a:pt x="1112803" y="361336"/>
                </a:cubicBezTo>
                <a:close/>
                <a:moveTo>
                  <a:pt x="992320" y="361336"/>
                </a:moveTo>
                <a:cubicBezTo>
                  <a:pt x="1008039" y="361336"/>
                  <a:pt x="1020781" y="374074"/>
                  <a:pt x="1020781" y="389788"/>
                </a:cubicBezTo>
                <a:cubicBezTo>
                  <a:pt x="1020781" y="405502"/>
                  <a:pt x="1008039" y="418240"/>
                  <a:pt x="992320" y="418240"/>
                </a:cubicBezTo>
                <a:cubicBezTo>
                  <a:pt x="976601" y="418240"/>
                  <a:pt x="963859" y="405502"/>
                  <a:pt x="963859" y="389788"/>
                </a:cubicBezTo>
                <a:cubicBezTo>
                  <a:pt x="963859" y="374074"/>
                  <a:pt x="976601" y="361336"/>
                  <a:pt x="992320" y="361336"/>
                </a:cubicBezTo>
                <a:close/>
                <a:moveTo>
                  <a:pt x="871838" y="361336"/>
                </a:moveTo>
                <a:cubicBezTo>
                  <a:pt x="887557" y="361336"/>
                  <a:pt x="900299" y="374074"/>
                  <a:pt x="900299" y="389788"/>
                </a:cubicBezTo>
                <a:cubicBezTo>
                  <a:pt x="900299" y="405502"/>
                  <a:pt x="887557" y="418240"/>
                  <a:pt x="871838" y="418240"/>
                </a:cubicBezTo>
                <a:cubicBezTo>
                  <a:pt x="856119" y="418240"/>
                  <a:pt x="843377" y="405502"/>
                  <a:pt x="843377" y="389788"/>
                </a:cubicBezTo>
                <a:cubicBezTo>
                  <a:pt x="843377" y="374074"/>
                  <a:pt x="856119" y="361336"/>
                  <a:pt x="871838" y="361336"/>
                </a:cubicBezTo>
                <a:close/>
                <a:moveTo>
                  <a:pt x="751356" y="361336"/>
                </a:moveTo>
                <a:cubicBezTo>
                  <a:pt x="767075" y="361336"/>
                  <a:pt x="779817" y="374074"/>
                  <a:pt x="779817" y="389788"/>
                </a:cubicBezTo>
                <a:cubicBezTo>
                  <a:pt x="779817" y="405502"/>
                  <a:pt x="767075" y="418240"/>
                  <a:pt x="751356" y="418240"/>
                </a:cubicBezTo>
                <a:cubicBezTo>
                  <a:pt x="735637" y="418240"/>
                  <a:pt x="722895" y="405502"/>
                  <a:pt x="722895" y="389788"/>
                </a:cubicBezTo>
                <a:cubicBezTo>
                  <a:pt x="722895" y="374074"/>
                  <a:pt x="735637" y="361336"/>
                  <a:pt x="751356" y="361336"/>
                </a:cubicBezTo>
                <a:close/>
                <a:moveTo>
                  <a:pt x="630873" y="361336"/>
                </a:moveTo>
                <a:cubicBezTo>
                  <a:pt x="646592" y="361336"/>
                  <a:pt x="659334" y="374074"/>
                  <a:pt x="659334" y="389788"/>
                </a:cubicBezTo>
                <a:cubicBezTo>
                  <a:pt x="659334" y="405502"/>
                  <a:pt x="646592" y="418240"/>
                  <a:pt x="630873" y="418240"/>
                </a:cubicBezTo>
                <a:cubicBezTo>
                  <a:pt x="615154" y="418240"/>
                  <a:pt x="602412" y="405502"/>
                  <a:pt x="602412" y="389788"/>
                </a:cubicBezTo>
                <a:cubicBezTo>
                  <a:pt x="602412" y="374074"/>
                  <a:pt x="615154" y="361336"/>
                  <a:pt x="630873" y="361336"/>
                </a:cubicBezTo>
                <a:close/>
                <a:moveTo>
                  <a:pt x="510391" y="361336"/>
                </a:moveTo>
                <a:cubicBezTo>
                  <a:pt x="526110" y="361336"/>
                  <a:pt x="538852" y="374074"/>
                  <a:pt x="538852" y="389788"/>
                </a:cubicBezTo>
                <a:cubicBezTo>
                  <a:pt x="538852" y="405502"/>
                  <a:pt x="526110" y="418240"/>
                  <a:pt x="510391" y="418240"/>
                </a:cubicBezTo>
                <a:cubicBezTo>
                  <a:pt x="494672" y="418240"/>
                  <a:pt x="481930" y="405502"/>
                  <a:pt x="481930" y="389788"/>
                </a:cubicBezTo>
                <a:cubicBezTo>
                  <a:pt x="481930" y="374074"/>
                  <a:pt x="494672" y="361336"/>
                  <a:pt x="510391" y="361336"/>
                </a:cubicBezTo>
                <a:close/>
                <a:moveTo>
                  <a:pt x="389908" y="361336"/>
                </a:moveTo>
                <a:cubicBezTo>
                  <a:pt x="405627" y="361336"/>
                  <a:pt x="418369" y="374074"/>
                  <a:pt x="418369" y="389788"/>
                </a:cubicBezTo>
                <a:cubicBezTo>
                  <a:pt x="418369" y="405502"/>
                  <a:pt x="405627" y="418240"/>
                  <a:pt x="389908" y="418240"/>
                </a:cubicBezTo>
                <a:cubicBezTo>
                  <a:pt x="374189" y="418240"/>
                  <a:pt x="361447" y="405502"/>
                  <a:pt x="361447" y="389788"/>
                </a:cubicBezTo>
                <a:cubicBezTo>
                  <a:pt x="361447" y="374074"/>
                  <a:pt x="374189" y="361336"/>
                  <a:pt x="389908" y="361336"/>
                </a:cubicBezTo>
                <a:close/>
                <a:moveTo>
                  <a:pt x="269426" y="361336"/>
                </a:moveTo>
                <a:cubicBezTo>
                  <a:pt x="285145" y="361336"/>
                  <a:pt x="297887" y="374074"/>
                  <a:pt x="297887" y="389788"/>
                </a:cubicBezTo>
                <a:cubicBezTo>
                  <a:pt x="297887" y="405502"/>
                  <a:pt x="285145" y="418240"/>
                  <a:pt x="269426" y="418240"/>
                </a:cubicBezTo>
                <a:cubicBezTo>
                  <a:pt x="253707" y="418240"/>
                  <a:pt x="240965" y="405502"/>
                  <a:pt x="240965" y="389788"/>
                </a:cubicBezTo>
                <a:cubicBezTo>
                  <a:pt x="240965" y="374074"/>
                  <a:pt x="253707" y="361336"/>
                  <a:pt x="269426" y="361336"/>
                </a:cubicBezTo>
                <a:close/>
                <a:moveTo>
                  <a:pt x="148943" y="361336"/>
                </a:moveTo>
                <a:cubicBezTo>
                  <a:pt x="164662" y="361336"/>
                  <a:pt x="177404" y="374074"/>
                  <a:pt x="177404" y="389788"/>
                </a:cubicBezTo>
                <a:cubicBezTo>
                  <a:pt x="177404" y="405502"/>
                  <a:pt x="164662" y="418240"/>
                  <a:pt x="148943" y="418240"/>
                </a:cubicBezTo>
                <a:cubicBezTo>
                  <a:pt x="133224" y="418240"/>
                  <a:pt x="120482" y="405502"/>
                  <a:pt x="120482" y="389788"/>
                </a:cubicBezTo>
                <a:cubicBezTo>
                  <a:pt x="120482" y="374074"/>
                  <a:pt x="133224" y="361336"/>
                  <a:pt x="148943" y="361336"/>
                </a:cubicBezTo>
                <a:close/>
                <a:moveTo>
                  <a:pt x="28461" y="361336"/>
                </a:moveTo>
                <a:cubicBezTo>
                  <a:pt x="44180" y="361336"/>
                  <a:pt x="56922" y="374074"/>
                  <a:pt x="56922" y="389788"/>
                </a:cubicBezTo>
                <a:cubicBezTo>
                  <a:pt x="56922" y="405502"/>
                  <a:pt x="44180" y="418240"/>
                  <a:pt x="28461" y="418240"/>
                </a:cubicBezTo>
                <a:cubicBezTo>
                  <a:pt x="12742" y="418240"/>
                  <a:pt x="0" y="405502"/>
                  <a:pt x="0" y="389788"/>
                </a:cubicBezTo>
                <a:cubicBezTo>
                  <a:pt x="0" y="374074"/>
                  <a:pt x="12742" y="361336"/>
                  <a:pt x="28461" y="361336"/>
                </a:cubicBezTo>
                <a:close/>
                <a:moveTo>
                  <a:pt x="1233285" y="240891"/>
                </a:moveTo>
                <a:cubicBezTo>
                  <a:pt x="1249004" y="240891"/>
                  <a:pt x="1261746" y="253629"/>
                  <a:pt x="1261746" y="269343"/>
                </a:cubicBezTo>
                <a:cubicBezTo>
                  <a:pt x="1261746" y="285057"/>
                  <a:pt x="1249004" y="297795"/>
                  <a:pt x="1233285" y="297795"/>
                </a:cubicBezTo>
                <a:cubicBezTo>
                  <a:pt x="1217566" y="297795"/>
                  <a:pt x="1204824" y="285057"/>
                  <a:pt x="1204824" y="269343"/>
                </a:cubicBezTo>
                <a:cubicBezTo>
                  <a:pt x="1204824" y="253629"/>
                  <a:pt x="1217566" y="240891"/>
                  <a:pt x="1233285" y="240891"/>
                </a:cubicBezTo>
                <a:close/>
                <a:moveTo>
                  <a:pt x="1112803" y="240891"/>
                </a:moveTo>
                <a:cubicBezTo>
                  <a:pt x="1128522" y="240891"/>
                  <a:pt x="1141264" y="253629"/>
                  <a:pt x="1141264" y="269343"/>
                </a:cubicBezTo>
                <a:cubicBezTo>
                  <a:pt x="1141264" y="285057"/>
                  <a:pt x="1128522" y="297795"/>
                  <a:pt x="1112803" y="297795"/>
                </a:cubicBezTo>
                <a:cubicBezTo>
                  <a:pt x="1097084" y="297795"/>
                  <a:pt x="1084342" y="285057"/>
                  <a:pt x="1084342" y="269343"/>
                </a:cubicBezTo>
                <a:cubicBezTo>
                  <a:pt x="1084342" y="253629"/>
                  <a:pt x="1097084" y="240891"/>
                  <a:pt x="1112803" y="240891"/>
                </a:cubicBezTo>
                <a:close/>
                <a:moveTo>
                  <a:pt x="992320" y="240891"/>
                </a:moveTo>
                <a:cubicBezTo>
                  <a:pt x="1008039" y="240891"/>
                  <a:pt x="1020781" y="253629"/>
                  <a:pt x="1020781" y="269343"/>
                </a:cubicBezTo>
                <a:cubicBezTo>
                  <a:pt x="1020781" y="285057"/>
                  <a:pt x="1008039" y="297795"/>
                  <a:pt x="992320" y="297795"/>
                </a:cubicBezTo>
                <a:cubicBezTo>
                  <a:pt x="976601" y="297795"/>
                  <a:pt x="963859" y="285057"/>
                  <a:pt x="963859" y="269343"/>
                </a:cubicBezTo>
                <a:cubicBezTo>
                  <a:pt x="963859" y="253629"/>
                  <a:pt x="976601" y="240891"/>
                  <a:pt x="992320" y="240891"/>
                </a:cubicBezTo>
                <a:close/>
                <a:moveTo>
                  <a:pt x="871838" y="240891"/>
                </a:moveTo>
                <a:cubicBezTo>
                  <a:pt x="887557" y="240891"/>
                  <a:pt x="900299" y="253629"/>
                  <a:pt x="900299" y="269343"/>
                </a:cubicBezTo>
                <a:cubicBezTo>
                  <a:pt x="900299" y="285057"/>
                  <a:pt x="887557" y="297795"/>
                  <a:pt x="871838" y="297795"/>
                </a:cubicBezTo>
                <a:cubicBezTo>
                  <a:pt x="856119" y="297795"/>
                  <a:pt x="843377" y="285057"/>
                  <a:pt x="843377" y="269343"/>
                </a:cubicBezTo>
                <a:cubicBezTo>
                  <a:pt x="843377" y="253629"/>
                  <a:pt x="856119" y="240891"/>
                  <a:pt x="871838" y="240891"/>
                </a:cubicBezTo>
                <a:close/>
                <a:moveTo>
                  <a:pt x="751356" y="240891"/>
                </a:moveTo>
                <a:cubicBezTo>
                  <a:pt x="767075" y="240891"/>
                  <a:pt x="779817" y="253629"/>
                  <a:pt x="779817" y="269343"/>
                </a:cubicBezTo>
                <a:cubicBezTo>
                  <a:pt x="779817" y="285057"/>
                  <a:pt x="767075" y="297795"/>
                  <a:pt x="751356" y="297795"/>
                </a:cubicBezTo>
                <a:cubicBezTo>
                  <a:pt x="735637" y="297795"/>
                  <a:pt x="722895" y="285057"/>
                  <a:pt x="722895" y="269343"/>
                </a:cubicBezTo>
                <a:cubicBezTo>
                  <a:pt x="722895" y="253629"/>
                  <a:pt x="735637" y="240891"/>
                  <a:pt x="751356" y="240891"/>
                </a:cubicBezTo>
                <a:close/>
                <a:moveTo>
                  <a:pt x="630873" y="240891"/>
                </a:moveTo>
                <a:cubicBezTo>
                  <a:pt x="646592" y="240891"/>
                  <a:pt x="659334" y="253629"/>
                  <a:pt x="659334" y="269343"/>
                </a:cubicBezTo>
                <a:cubicBezTo>
                  <a:pt x="659334" y="285057"/>
                  <a:pt x="646592" y="297795"/>
                  <a:pt x="630873" y="297795"/>
                </a:cubicBezTo>
                <a:cubicBezTo>
                  <a:pt x="615154" y="297795"/>
                  <a:pt x="602412" y="285057"/>
                  <a:pt x="602412" y="269343"/>
                </a:cubicBezTo>
                <a:cubicBezTo>
                  <a:pt x="602412" y="253629"/>
                  <a:pt x="615154" y="240891"/>
                  <a:pt x="630873" y="240891"/>
                </a:cubicBezTo>
                <a:close/>
                <a:moveTo>
                  <a:pt x="510391" y="240891"/>
                </a:moveTo>
                <a:cubicBezTo>
                  <a:pt x="526110" y="240891"/>
                  <a:pt x="538852" y="253629"/>
                  <a:pt x="538852" y="269343"/>
                </a:cubicBezTo>
                <a:cubicBezTo>
                  <a:pt x="538852" y="285057"/>
                  <a:pt x="526110" y="297795"/>
                  <a:pt x="510391" y="297795"/>
                </a:cubicBezTo>
                <a:cubicBezTo>
                  <a:pt x="494672" y="297795"/>
                  <a:pt x="481930" y="285057"/>
                  <a:pt x="481930" y="269343"/>
                </a:cubicBezTo>
                <a:cubicBezTo>
                  <a:pt x="481930" y="253629"/>
                  <a:pt x="494672" y="240891"/>
                  <a:pt x="510391" y="240891"/>
                </a:cubicBezTo>
                <a:close/>
                <a:moveTo>
                  <a:pt x="389908" y="240891"/>
                </a:moveTo>
                <a:cubicBezTo>
                  <a:pt x="405627" y="240891"/>
                  <a:pt x="418369" y="253629"/>
                  <a:pt x="418369" y="269343"/>
                </a:cubicBezTo>
                <a:cubicBezTo>
                  <a:pt x="418369" y="285057"/>
                  <a:pt x="405627" y="297795"/>
                  <a:pt x="389908" y="297795"/>
                </a:cubicBezTo>
                <a:cubicBezTo>
                  <a:pt x="374189" y="297795"/>
                  <a:pt x="361447" y="285057"/>
                  <a:pt x="361447" y="269343"/>
                </a:cubicBezTo>
                <a:cubicBezTo>
                  <a:pt x="361447" y="253629"/>
                  <a:pt x="374189" y="240891"/>
                  <a:pt x="389908" y="240891"/>
                </a:cubicBezTo>
                <a:close/>
                <a:moveTo>
                  <a:pt x="269426" y="240891"/>
                </a:moveTo>
                <a:cubicBezTo>
                  <a:pt x="285145" y="240891"/>
                  <a:pt x="297887" y="253629"/>
                  <a:pt x="297887" y="269343"/>
                </a:cubicBezTo>
                <a:cubicBezTo>
                  <a:pt x="297887" y="285057"/>
                  <a:pt x="285145" y="297795"/>
                  <a:pt x="269426" y="297795"/>
                </a:cubicBezTo>
                <a:cubicBezTo>
                  <a:pt x="253707" y="297795"/>
                  <a:pt x="240965" y="285057"/>
                  <a:pt x="240965" y="269343"/>
                </a:cubicBezTo>
                <a:cubicBezTo>
                  <a:pt x="240965" y="253629"/>
                  <a:pt x="253707" y="240891"/>
                  <a:pt x="269426" y="240891"/>
                </a:cubicBezTo>
                <a:close/>
                <a:moveTo>
                  <a:pt x="148943" y="240891"/>
                </a:moveTo>
                <a:cubicBezTo>
                  <a:pt x="164662" y="240891"/>
                  <a:pt x="177404" y="253629"/>
                  <a:pt x="177404" y="269343"/>
                </a:cubicBezTo>
                <a:cubicBezTo>
                  <a:pt x="177404" y="285057"/>
                  <a:pt x="164662" y="297795"/>
                  <a:pt x="148943" y="297795"/>
                </a:cubicBezTo>
                <a:cubicBezTo>
                  <a:pt x="133224" y="297795"/>
                  <a:pt x="120482" y="285057"/>
                  <a:pt x="120482" y="269343"/>
                </a:cubicBezTo>
                <a:cubicBezTo>
                  <a:pt x="120482" y="253629"/>
                  <a:pt x="133224" y="240891"/>
                  <a:pt x="148943" y="240891"/>
                </a:cubicBezTo>
                <a:close/>
                <a:moveTo>
                  <a:pt x="28461" y="240891"/>
                </a:moveTo>
                <a:cubicBezTo>
                  <a:pt x="44180" y="240891"/>
                  <a:pt x="56922" y="253629"/>
                  <a:pt x="56922" y="269343"/>
                </a:cubicBezTo>
                <a:cubicBezTo>
                  <a:pt x="56922" y="285057"/>
                  <a:pt x="44180" y="297795"/>
                  <a:pt x="28461" y="297795"/>
                </a:cubicBezTo>
                <a:cubicBezTo>
                  <a:pt x="12742" y="297795"/>
                  <a:pt x="0" y="285057"/>
                  <a:pt x="0" y="269343"/>
                </a:cubicBezTo>
                <a:cubicBezTo>
                  <a:pt x="0" y="253629"/>
                  <a:pt x="12742" y="240891"/>
                  <a:pt x="28461" y="240891"/>
                </a:cubicBezTo>
                <a:close/>
                <a:moveTo>
                  <a:pt x="1233285" y="120445"/>
                </a:moveTo>
                <a:cubicBezTo>
                  <a:pt x="1249004" y="120445"/>
                  <a:pt x="1261746" y="133183"/>
                  <a:pt x="1261746" y="148897"/>
                </a:cubicBezTo>
                <a:cubicBezTo>
                  <a:pt x="1261746" y="164611"/>
                  <a:pt x="1249004" y="177349"/>
                  <a:pt x="1233285" y="177349"/>
                </a:cubicBezTo>
                <a:cubicBezTo>
                  <a:pt x="1217566" y="177349"/>
                  <a:pt x="1204824" y="164611"/>
                  <a:pt x="1204824" y="148897"/>
                </a:cubicBezTo>
                <a:cubicBezTo>
                  <a:pt x="1204824" y="133183"/>
                  <a:pt x="1217566" y="120445"/>
                  <a:pt x="1233285" y="120445"/>
                </a:cubicBezTo>
                <a:close/>
                <a:moveTo>
                  <a:pt x="1112803" y="120445"/>
                </a:moveTo>
                <a:cubicBezTo>
                  <a:pt x="1128522" y="120445"/>
                  <a:pt x="1141264" y="133183"/>
                  <a:pt x="1141264" y="148897"/>
                </a:cubicBezTo>
                <a:cubicBezTo>
                  <a:pt x="1141264" y="164611"/>
                  <a:pt x="1128522" y="177349"/>
                  <a:pt x="1112803" y="177349"/>
                </a:cubicBezTo>
                <a:cubicBezTo>
                  <a:pt x="1097084" y="177349"/>
                  <a:pt x="1084342" y="164611"/>
                  <a:pt x="1084342" y="148897"/>
                </a:cubicBezTo>
                <a:cubicBezTo>
                  <a:pt x="1084342" y="133183"/>
                  <a:pt x="1097084" y="120445"/>
                  <a:pt x="1112803" y="120445"/>
                </a:cubicBezTo>
                <a:close/>
                <a:moveTo>
                  <a:pt x="992320" y="120445"/>
                </a:moveTo>
                <a:cubicBezTo>
                  <a:pt x="1008039" y="120445"/>
                  <a:pt x="1020781" y="133183"/>
                  <a:pt x="1020781" y="148897"/>
                </a:cubicBezTo>
                <a:cubicBezTo>
                  <a:pt x="1020781" y="164611"/>
                  <a:pt x="1008039" y="177349"/>
                  <a:pt x="992320" y="177349"/>
                </a:cubicBezTo>
                <a:cubicBezTo>
                  <a:pt x="976601" y="177349"/>
                  <a:pt x="963859" y="164611"/>
                  <a:pt x="963859" y="148897"/>
                </a:cubicBezTo>
                <a:cubicBezTo>
                  <a:pt x="963859" y="133183"/>
                  <a:pt x="976601" y="120445"/>
                  <a:pt x="992320" y="120445"/>
                </a:cubicBezTo>
                <a:close/>
                <a:moveTo>
                  <a:pt x="871838" y="120445"/>
                </a:moveTo>
                <a:cubicBezTo>
                  <a:pt x="887557" y="120445"/>
                  <a:pt x="900299" y="133183"/>
                  <a:pt x="900299" y="148897"/>
                </a:cubicBezTo>
                <a:cubicBezTo>
                  <a:pt x="900299" y="164611"/>
                  <a:pt x="887557" y="177349"/>
                  <a:pt x="871838" y="177349"/>
                </a:cubicBezTo>
                <a:cubicBezTo>
                  <a:pt x="856119" y="177349"/>
                  <a:pt x="843377" y="164611"/>
                  <a:pt x="843377" y="148897"/>
                </a:cubicBezTo>
                <a:cubicBezTo>
                  <a:pt x="843377" y="133183"/>
                  <a:pt x="856119" y="120445"/>
                  <a:pt x="871838" y="120445"/>
                </a:cubicBezTo>
                <a:close/>
                <a:moveTo>
                  <a:pt x="751356" y="120445"/>
                </a:moveTo>
                <a:cubicBezTo>
                  <a:pt x="767075" y="120445"/>
                  <a:pt x="779817" y="133183"/>
                  <a:pt x="779817" y="148897"/>
                </a:cubicBezTo>
                <a:cubicBezTo>
                  <a:pt x="779817" y="164611"/>
                  <a:pt x="767075" y="177349"/>
                  <a:pt x="751356" y="177349"/>
                </a:cubicBezTo>
                <a:cubicBezTo>
                  <a:pt x="735637" y="177349"/>
                  <a:pt x="722895" y="164611"/>
                  <a:pt x="722895" y="148897"/>
                </a:cubicBezTo>
                <a:cubicBezTo>
                  <a:pt x="722895" y="133183"/>
                  <a:pt x="735637" y="120445"/>
                  <a:pt x="751356" y="120445"/>
                </a:cubicBezTo>
                <a:close/>
                <a:moveTo>
                  <a:pt x="630873" y="120445"/>
                </a:moveTo>
                <a:cubicBezTo>
                  <a:pt x="646592" y="120445"/>
                  <a:pt x="659334" y="133183"/>
                  <a:pt x="659334" y="148897"/>
                </a:cubicBezTo>
                <a:cubicBezTo>
                  <a:pt x="659334" y="164611"/>
                  <a:pt x="646592" y="177349"/>
                  <a:pt x="630873" y="177349"/>
                </a:cubicBezTo>
                <a:cubicBezTo>
                  <a:pt x="615154" y="177349"/>
                  <a:pt x="602412" y="164611"/>
                  <a:pt x="602412" y="148897"/>
                </a:cubicBezTo>
                <a:cubicBezTo>
                  <a:pt x="602412" y="133183"/>
                  <a:pt x="615154" y="120445"/>
                  <a:pt x="630873" y="120445"/>
                </a:cubicBezTo>
                <a:close/>
                <a:moveTo>
                  <a:pt x="510391" y="120445"/>
                </a:moveTo>
                <a:cubicBezTo>
                  <a:pt x="526110" y="120445"/>
                  <a:pt x="538852" y="133183"/>
                  <a:pt x="538852" y="148897"/>
                </a:cubicBezTo>
                <a:cubicBezTo>
                  <a:pt x="538852" y="164611"/>
                  <a:pt x="526110" y="177349"/>
                  <a:pt x="510391" y="177349"/>
                </a:cubicBezTo>
                <a:cubicBezTo>
                  <a:pt x="494672" y="177349"/>
                  <a:pt x="481930" y="164611"/>
                  <a:pt x="481930" y="148897"/>
                </a:cubicBezTo>
                <a:cubicBezTo>
                  <a:pt x="481930" y="133183"/>
                  <a:pt x="494672" y="120445"/>
                  <a:pt x="510391" y="120445"/>
                </a:cubicBezTo>
                <a:close/>
                <a:moveTo>
                  <a:pt x="389908" y="120445"/>
                </a:moveTo>
                <a:cubicBezTo>
                  <a:pt x="405627" y="120445"/>
                  <a:pt x="418369" y="133183"/>
                  <a:pt x="418369" y="148897"/>
                </a:cubicBezTo>
                <a:cubicBezTo>
                  <a:pt x="418369" y="164611"/>
                  <a:pt x="405627" y="177349"/>
                  <a:pt x="389908" y="177349"/>
                </a:cubicBezTo>
                <a:cubicBezTo>
                  <a:pt x="374189" y="177349"/>
                  <a:pt x="361447" y="164611"/>
                  <a:pt x="361447" y="148897"/>
                </a:cubicBezTo>
                <a:cubicBezTo>
                  <a:pt x="361447" y="133183"/>
                  <a:pt x="374189" y="120445"/>
                  <a:pt x="389908" y="120445"/>
                </a:cubicBezTo>
                <a:close/>
                <a:moveTo>
                  <a:pt x="269426" y="120445"/>
                </a:moveTo>
                <a:cubicBezTo>
                  <a:pt x="285145" y="120445"/>
                  <a:pt x="297887" y="133183"/>
                  <a:pt x="297887" y="148897"/>
                </a:cubicBezTo>
                <a:cubicBezTo>
                  <a:pt x="297887" y="164611"/>
                  <a:pt x="285145" y="177349"/>
                  <a:pt x="269426" y="177349"/>
                </a:cubicBezTo>
                <a:cubicBezTo>
                  <a:pt x="253707" y="177349"/>
                  <a:pt x="240965" y="164611"/>
                  <a:pt x="240965" y="148897"/>
                </a:cubicBezTo>
                <a:cubicBezTo>
                  <a:pt x="240965" y="133183"/>
                  <a:pt x="253707" y="120445"/>
                  <a:pt x="269426" y="120445"/>
                </a:cubicBezTo>
                <a:close/>
                <a:moveTo>
                  <a:pt x="148943" y="120445"/>
                </a:moveTo>
                <a:cubicBezTo>
                  <a:pt x="164662" y="120445"/>
                  <a:pt x="177404" y="133183"/>
                  <a:pt x="177404" y="148897"/>
                </a:cubicBezTo>
                <a:cubicBezTo>
                  <a:pt x="177404" y="164611"/>
                  <a:pt x="164662" y="177349"/>
                  <a:pt x="148943" y="177349"/>
                </a:cubicBezTo>
                <a:cubicBezTo>
                  <a:pt x="133224" y="177349"/>
                  <a:pt x="120482" y="164611"/>
                  <a:pt x="120482" y="148897"/>
                </a:cubicBezTo>
                <a:cubicBezTo>
                  <a:pt x="120482" y="133183"/>
                  <a:pt x="133224" y="120445"/>
                  <a:pt x="148943" y="120445"/>
                </a:cubicBezTo>
                <a:close/>
                <a:moveTo>
                  <a:pt x="28461" y="120445"/>
                </a:moveTo>
                <a:cubicBezTo>
                  <a:pt x="44180" y="120445"/>
                  <a:pt x="56922" y="133183"/>
                  <a:pt x="56922" y="148897"/>
                </a:cubicBezTo>
                <a:cubicBezTo>
                  <a:pt x="56922" y="164611"/>
                  <a:pt x="44180" y="177349"/>
                  <a:pt x="28461" y="177349"/>
                </a:cubicBezTo>
                <a:cubicBezTo>
                  <a:pt x="12742" y="177349"/>
                  <a:pt x="0" y="164611"/>
                  <a:pt x="0" y="148897"/>
                </a:cubicBezTo>
                <a:cubicBezTo>
                  <a:pt x="0" y="133183"/>
                  <a:pt x="12742" y="120445"/>
                  <a:pt x="28461" y="120445"/>
                </a:cubicBezTo>
                <a:close/>
                <a:moveTo>
                  <a:pt x="1233285" y="0"/>
                </a:moveTo>
                <a:cubicBezTo>
                  <a:pt x="1249004" y="0"/>
                  <a:pt x="1261746" y="12738"/>
                  <a:pt x="1261746" y="28452"/>
                </a:cubicBezTo>
                <a:cubicBezTo>
                  <a:pt x="1261746" y="44166"/>
                  <a:pt x="1249004" y="56904"/>
                  <a:pt x="1233285" y="56904"/>
                </a:cubicBezTo>
                <a:cubicBezTo>
                  <a:pt x="1217566" y="56904"/>
                  <a:pt x="1204824" y="44166"/>
                  <a:pt x="1204824" y="28452"/>
                </a:cubicBezTo>
                <a:cubicBezTo>
                  <a:pt x="1204824" y="12738"/>
                  <a:pt x="1217566" y="0"/>
                  <a:pt x="1233285" y="0"/>
                </a:cubicBezTo>
                <a:close/>
                <a:moveTo>
                  <a:pt x="1112803" y="0"/>
                </a:moveTo>
                <a:cubicBezTo>
                  <a:pt x="1128522" y="0"/>
                  <a:pt x="1141264" y="12738"/>
                  <a:pt x="1141264" y="28452"/>
                </a:cubicBezTo>
                <a:cubicBezTo>
                  <a:pt x="1141264" y="44166"/>
                  <a:pt x="1128522" y="56904"/>
                  <a:pt x="1112803" y="56904"/>
                </a:cubicBezTo>
                <a:cubicBezTo>
                  <a:pt x="1097084" y="56904"/>
                  <a:pt x="1084342" y="44166"/>
                  <a:pt x="1084342" y="28452"/>
                </a:cubicBezTo>
                <a:cubicBezTo>
                  <a:pt x="1084342" y="12738"/>
                  <a:pt x="1097084" y="0"/>
                  <a:pt x="1112803" y="0"/>
                </a:cubicBezTo>
                <a:close/>
                <a:moveTo>
                  <a:pt x="992320" y="0"/>
                </a:moveTo>
                <a:cubicBezTo>
                  <a:pt x="1008039" y="0"/>
                  <a:pt x="1020781" y="12738"/>
                  <a:pt x="1020781" y="28452"/>
                </a:cubicBezTo>
                <a:cubicBezTo>
                  <a:pt x="1020781" y="44166"/>
                  <a:pt x="1008039" y="56904"/>
                  <a:pt x="992320" y="56904"/>
                </a:cubicBezTo>
                <a:cubicBezTo>
                  <a:pt x="976601" y="56904"/>
                  <a:pt x="963859" y="44166"/>
                  <a:pt x="963859" y="28452"/>
                </a:cubicBezTo>
                <a:cubicBezTo>
                  <a:pt x="963859" y="12738"/>
                  <a:pt x="976601" y="0"/>
                  <a:pt x="992320" y="0"/>
                </a:cubicBezTo>
                <a:close/>
                <a:moveTo>
                  <a:pt x="871838" y="0"/>
                </a:moveTo>
                <a:cubicBezTo>
                  <a:pt x="887557" y="0"/>
                  <a:pt x="900299" y="12738"/>
                  <a:pt x="900299" y="28452"/>
                </a:cubicBezTo>
                <a:cubicBezTo>
                  <a:pt x="900299" y="44166"/>
                  <a:pt x="887557" y="56904"/>
                  <a:pt x="871838" y="56904"/>
                </a:cubicBezTo>
                <a:cubicBezTo>
                  <a:pt x="856119" y="56904"/>
                  <a:pt x="843377" y="44166"/>
                  <a:pt x="843377" y="28452"/>
                </a:cubicBezTo>
                <a:cubicBezTo>
                  <a:pt x="843377" y="12738"/>
                  <a:pt x="856119" y="0"/>
                  <a:pt x="871838" y="0"/>
                </a:cubicBezTo>
                <a:close/>
                <a:moveTo>
                  <a:pt x="751356" y="0"/>
                </a:moveTo>
                <a:cubicBezTo>
                  <a:pt x="767075" y="0"/>
                  <a:pt x="779817" y="12738"/>
                  <a:pt x="779817" y="28452"/>
                </a:cubicBezTo>
                <a:cubicBezTo>
                  <a:pt x="779817" y="44166"/>
                  <a:pt x="767075" y="56904"/>
                  <a:pt x="751356" y="56904"/>
                </a:cubicBezTo>
                <a:cubicBezTo>
                  <a:pt x="735637" y="56904"/>
                  <a:pt x="722895" y="44166"/>
                  <a:pt x="722895" y="28452"/>
                </a:cubicBezTo>
                <a:cubicBezTo>
                  <a:pt x="722895" y="12738"/>
                  <a:pt x="735637" y="0"/>
                  <a:pt x="751356" y="0"/>
                </a:cubicBezTo>
                <a:close/>
                <a:moveTo>
                  <a:pt x="630873" y="0"/>
                </a:moveTo>
                <a:cubicBezTo>
                  <a:pt x="646592" y="0"/>
                  <a:pt x="659334" y="12738"/>
                  <a:pt x="659334" y="28452"/>
                </a:cubicBezTo>
                <a:cubicBezTo>
                  <a:pt x="659334" y="44166"/>
                  <a:pt x="646592" y="56904"/>
                  <a:pt x="630873" y="56904"/>
                </a:cubicBezTo>
                <a:cubicBezTo>
                  <a:pt x="615154" y="56904"/>
                  <a:pt x="602412" y="44166"/>
                  <a:pt x="602412" y="28452"/>
                </a:cubicBezTo>
                <a:cubicBezTo>
                  <a:pt x="602412" y="12738"/>
                  <a:pt x="615154" y="0"/>
                  <a:pt x="630873" y="0"/>
                </a:cubicBezTo>
                <a:close/>
                <a:moveTo>
                  <a:pt x="510391" y="0"/>
                </a:moveTo>
                <a:cubicBezTo>
                  <a:pt x="526110" y="0"/>
                  <a:pt x="538852" y="12738"/>
                  <a:pt x="538852" y="28452"/>
                </a:cubicBezTo>
                <a:cubicBezTo>
                  <a:pt x="538852" y="44166"/>
                  <a:pt x="526110" y="56904"/>
                  <a:pt x="510391" y="56904"/>
                </a:cubicBezTo>
                <a:cubicBezTo>
                  <a:pt x="494672" y="56904"/>
                  <a:pt x="481930" y="44166"/>
                  <a:pt x="481930" y="28452"/>
                </a:cubicBezTo>
                <a:cubicBezTo>
                  <a:pt x="481930" y="12738"/>
                  <a:pt x="494672" y="0"/>
                  <a:pt x="510391" y="0"/>
                </a:cubicBezTo>
                <a:close/>
                <a:moveTo>
                  <a:pt x="389908" y="0"/>
                </a:moveTo>
                <a:cubicBezTo>
                  <a:pt x="405627" y="0"/>
                  <a:pt x="418369" y="12738"/>
                  <a:pt x="418369" y="28452"/>
                </a:cubicBezTo>
                <a:cubicBezTo>
                  <a:pt x="418369" y="44166"/>
                  <a:pt x="405627" y="56904"/>
                  <a:pt x="389908" y="56904"/>
                </a:cubicBezTo>
                <a:cubicBezTo>
                  <a:pt x="374189" y="56904"/>
                  <a:pt x="361447" y="44166"/>
                  <a:pt x="361447" y="28452"/>
                </a:cubicBezTo>
                <a:cubicBezTo>
                  <a:pt x="361447" y="12738"/>
                  <a:pt x="374189" y="0"/>
                  <a:pt x="389908" y="0"/>
                </a:cubicBezTo>
                <a:close/>
                <a:moveTo>
                  <a:pt x="269426" y="0"/>
                </a:moveTo>
                <a:cubicBezTo>
                  <a:pt x="285145" y="0"/>
                  <a:pt x="297887" y="12738"/>
                  <a:pt x="297887" y="28452"/>
                </a:cubicBezTo>
                <a:cubicBezTo>
                  <a:pt x="297887" y="44166"/>
                  <a:pt x="285145" y="56904"/>
                  <a:pt x="269426" y="56904"/>
                </a:cubicBezTo>
                <a:cubicBezTo>
                  <a:pt x="253707" y="56904"/>
                  <a:pt x="240965" y="44166"/>
                  <a:pt x="240965" y="28452"/>
                </a:cubicBezTo>
                <a:cubicBezTo>
                  <a:pt x="240965" y="12738"/>
                  <a:pt x="253707" y="0"/>
                  <a:pt x="269426" y="0"/>
                </a:cubicBezTo>
                <a:close/>
                <a:moveTo>
                  <a:pt x="148943" y="0"/>
                </a:moveTo>
                <a:cubicBezTo>
                  <a:pt x="164662" y="0"/>
                  <a:pt x="177404" y="12738"/>
                  <a:pt x="177404" y="28452"/>
                </a:cubicBezTo>
                <a:cubicBezTo>
                  <a:pt x="177404" y="44166"/>
                  <a:pt x="164662" y="56904"/>
                  <a:pt x="148943" y="56904"/>
                </a:cubicBezTo>
                <a:cubicBezTo>
                  <a:pt x="133224" y="56904"/>
                  <a:pt x="120482" y="44166"/>
                  <a:pt x="120482" y="28452"/>
                </a:cubicBezTo>
                <a:cubicBezTo>
                  <a:pt x="120482" y="12738"/>
                  <a:pt x="133224" y="0"/>
                  <a:pt x="148943" y="0"/>
                </a:cubicBezTo>
                <a:close/>
                <a:moveTo>
                  <a:pt x="28461" y="0"/>
                </a:moveTo>
                <a:cubicBezTo>
                  <a:pt x="44180" y="0"/>
                  <a:pt x="56922" y="12738"/>
                  <a:pt x="56922" y="28452"/>
                </a:cubicBezTo>
                <a:cubicBezTo>
                  <a:pt x="56922" y="44166"/>
                  <a:pt x="44180" y="56904"/>
                  <a:pt x="28461" y="56904"/>
                </a:cubicBezTo>
                <a:cubicBezTo>
                  <a:pt x="12742" y="56904"/>
                  <a:pt x="0" y="44166"/>
                  <a:pt x="0" y="28452"/>
                </a:cubicBezTo>
                <a:cubicBezTo>
                  <a:pt x="0" y="12738"/>
                  <a:pt x="12742" y="0"/>
                  <a:pt x="28461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任意多边形: 形状 13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1371234" y="776896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任意多边形: 形状 14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>
            <a:off x="10997345" y="776896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1">
              <a:alpha val="35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任意多边形: 形状 11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>
            <a:off x="11270350" y="676012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任意多边形: 形状 12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rot="10800000">
            <a:off x="10896461" y="676012"/>
            <a:ext cx="282076" cy="572396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3" name="文本框 92"/>
          <p:cNvSpPr txBox="1"/>
          <p:nvPr>
            <p:custDataLst>
              <p:tags r:id="rId8"/>
            </p:custDataLst>
          </p:nvPr>
        </p:nvSpPr>
        <p:spPr>
          <a:xfrm>
            <a:off x="568325" y="2072005"/>
            <a:ext cx="10852150" cy="3609975"/>
          </a:xfrm>
          <a:prstGeom prst="rect">
            <a:avLst/>
          </a:prstGeom>
          <a:noFill/>
        </p:spPr>
        <p:txBody>
          <a:bodyPr wrap="square" lIns="90000" tIns="46800" rIns="90000" bIns="46800" rtlCol="0" anchor="ctr" anchorCtr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5600" indent="-355600" font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PS-Bullets" pitchFamily="2" charset="0"/>
              <a:buChar char=""/>
            </a:pPr>
            <a:r>
              <a:rPr lang="zh-CN" altLang="en-US" sz="18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突出守纪律，坚持“实”字为本。严明各项纪律，持之以恒转作风、纠“四风”，坚决整治形式主义、官僚主义特别是表态多调门高、行动少落实差等突出问题，下大力气提升执行力、落实力，坚决防止和纠正不担当、不作为、慢作为、乱作为等机关不良风气。工作中坚决做到说实话、谋实策、下实功，把求真务实作为立身之本和成事之要，遵循客观规律，坚持实事求是，将“知”“行”贯通起来，聚焦民航重点工作拿出实招硬招，盯紧盯牢、全力推动，确保定一件干一件、干一件成一件。坚持高标准、严要求，扎实做好文稿起草、文电运转、会务组织、活动保障、值班值守、后勤服务等工作，有效保障政务工作高质高效运转。坚决守牢意识形态、保密、网络安全、舆情应对、应急值守和廉洁从政等“一排底线”，力争零失误、零泄密、零事故，为民航事业安全发展保驾护航。</a:t>
            </a:r>
            <a:endParaRPr lang="zh-CN" altLang="en-US" sz="18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4" name="文本框 93"/>
          <p:cNvSpPr txBox="1"/>
          <p:nvPr>
            <p:custDataLst>
              <p:tags r:id="rId9"/>
            </p:custDataLst>
          </p:nvPr>
        </p:nvSpPr>
        <p:spPr>
          <a:xfrm>
            <a:off x="549910" y="645795"/>
            <a:ext cx="9982200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8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altLang="en-US" sz="3600" b="1" spc="30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目标任务</a:t>
            </a:r>
            <a:endParaRPr lang="zh-CN" altLang="en-US" sz="3600" b="1" spc="30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1"/>
            </p:custDataLst>
          </p:nvPr>
        </p:nvSpPr>
        <p:spPr>
          <a:xfrm>
            <a:off x="0" y="2535586"/>
            <a:ext cx="12192000" cy="4322414"/>
          </a:xfrm>
          <a:prstGeom prst="rect">
            <a:avLst/>
          </a:prstGeom>
          <a:solidFill>
            <a:schemeClr val="lt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457200" y="608400"/>
            <a:ext cx="11278800" cy="626744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rmAutofit fontScale="90000"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zh-CN" altLang="en-US" sz="3555" b="1" spc="3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方法步骤</a:t>
            </a:r>
            <a:endParaRPr lang="zh-CN" altLang="en-US" sz="3555" b="1" spc="3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3"/>
          <p:cNvSpPr txBox="1"/>
          <p:nvPr>
            <p:custDataLst>
              <p:tags r:id="rId3"/>
            </p:custDataLst>
          </p:nvPr>
        </p:nvSpPr>
        <p:spPr>
          <a:xfrm>
            <a:off x="3196411" y="2095306"/>
            <a:ext cx="6522028" cy="1644643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p>
            <a:pPr>
              <a:lnSpc>
                <a:spcPct val="130000"/>
              </a:lnSpc>
            </a:pPr>
            <a:r>
              <a:rPr lang="zh-CN" altLang="en-US" sz="1300" spc="1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根据全市政府办公系统“作风能力提升专项行动”实施方案关于深入实施理论学习提升、业务技能培训、岗位练兵比武、创新经验推广、模范机关联创等“五大工程”的部署安排，结合“17”项具体活动安排，以学习教育、查摆整改、建章立制三个阶段开展，在此基础上建立完善工作机制和制度体系，推进作风能力提升工作常态化制度化运行。</a:t>
            </a:r>
            <a:endParaRPr lang="zh-CN" altLang="en-US" sz="1300" spc="15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0" name="矩形 19"/>
          <p:cNvSpPr/>
          <p:nvPr>
            <p:custDataLst>
              <p:tags r:id="rId4"/>
            </p:custDataLst>
          </p:nvPr>
        </p:nvSpPr>
        <p:spPr>
          <a:xfrm>
            <a:off x="2583413" y="2515592"/>
            <a:ext cx="380233" cy="112008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8590CA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流程图: 决策 18"/>
          <p:cNvSpPr/>
          <p:nvPr>
            <p:custDataLst>
              <p:tags r:id="rId5"/>
            </p:custDataLst>
          </p:nvPr>
        </p:nvSpPr>
        <p:spPr>
          <a:xfrm>
            <a:off x="2475509" y="2180597"/>
            <a:ext cx="596041" cy="596006"/>
          </a:xfrm>
          <a:prstGeom prst="flowChartDecision">
            <a:avLst/>
          </a:prstGeom>
          <a:solidFill>
            <a:schemeClr val="accent1"/>
          </a:solidFill>
          <a:ln>
            <a:noFill/>
          </a:ln>
          <a:effectLst>
            <a:outerShdw blurRad="254000" dist="76200" dir="5400000" algn="t" rotWithShape="0">
              <a:schemeClr val="dk1">
                <a:alpha val="2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6"/>
            </p:custDataLst>
          </p:nvPr>
        </p:nvSpPr>
        <p:spPr>
          <a:xfrm>
            <a:off x="2587923" y="2208768"/>
            <a:ext cx="285175" cy="461665"/>
          </a:xfrm>
          <a:prstGeom prst="rect">
            <a:avLst/>
          </a:prstGeom>
          <a:noFill/>
        </p:spPr>
        <p:txBody>
          <a:bodyPr wrap="square" rtlCol="0" anchor="ctr" anchorCtr="0">
            <a:normAutofit fontScale="60000"/>
          </a:bodyPr>
          <a:p>
            <a:r>
              <a:rPr lang="en-US" altLang="zh-CN" sz="2400" b="1" dirty="0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rPr>
              <a:t>1</a:t>
            </a:r>
            <a:endParaRPr lang="en-US" altLang="zh-CN" sz="2400" b="1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3196411" y="4201486"/>
            <a:ext cx="6522028" cy="1644643"/>
          </a:xfrm>
          <a:prstGeom prst="rect">
            <a:avLst/>
          </a:prstGeom>
          <a:noFill/>
        </p:spPr>
        <p:txBody>
          <a:bodyPr wrap="square" rtlCol="0" anchor="ctr" anchorCtr="0">
            <a:normAutofit lnSpcReduction="10000"/>
          </a:bodyPr>
          <a:p>
            <a:pPr>
              <a:lnSpc>
                <a:spcPct val="130000"/>
              </a:lnSpc>
            </a:pPr>
            <a:r>
              <a:rPr lang="zh-CN" altLang="en-US" sz="1300" spc="15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加强学习教育。6、7月份为集中学习教育阶段，并贯穿全年。以参加全市政府系统“学习习近平新时代中国特色社会主义思想知识竞赛”为载体，深入学习习近平新时代中国特色社会主义思想，学习习近平总书记视察山东、视察济宁重要讲话精神。坚持读原著、学原文、悟原理，深刻领会精神实质，努力学懂、弄通、做实，做到入脑入心、学以致用、知行合一，从思想上、行动上、要求上打好作风能力提升基础。</a:t>
            </a:r>
            <a:endParaRPr lang="zh-CN" altLang="en-US" sz="1300" spc="15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4" name="矩形 23"/>
          <p:cNvSpPr/>
          <p:nvPr>
            <p:custDataLst>
              <p:tags r:id="rId8"/>
            </p:custDataLst>
          </p:nvPr>
        </p:nvSpPr>
        <p:spPr>
          <a:xfrm>
            <a:off x="2583413" y="4616635"/>
            <a:ext cx="380233" cy="112008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8EAADC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流程图: 决策 24"/>
          <p:cNvSpPr/>
          <p:nvPr>
            <p:custDataLst>
              <p:tags r:id="rId9"/>
            </p:custDataLst>
          </p:nvPr>
        </p:nvSpPr>
        <p:spPr>
          <a:xfrm>
            <a:off x="2475509" y="4281638"/>
            <a:ext cx="596041" cy="596006"/>
          </a:xfrm>
          <a:prstGeom prst="flowChartDecision">
            <a:avLst/>
          </a:prstGeom>
          <a:solidFill>
            <a:schemeClr val="accent2"/>
          </a:solidFill>
          <a:ln>
            <a:noFill/>
          </a:ln>
          <a:effectLst>
            <a:outerShdw blurRad="254000" dist="76200" dir="5400000" algn="t" rotWithShape="0">
              <a:schemeClr val="dk1">
                <a:alpha val="2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10"/>
            </p:custDataLst>
          </p:nvPr>
        </p:nvSpPr>
        <p:spPr>
          <a:xfrm>
            <a:off x="2598314" y="4320200"/>
            <a:ext cx="285175" cy="461665"/>
          </a:xfrm>
          <a:prstGeom prst="rect">
            <a:avLst/>
          </a:prstGeom>
          <a:noFill/>
        </p:spPr>
        <p:txBody>
          <a:bodyPr wrap="square" rtlCol="0" anchor="ctr" anchorCtr="0">
            <a:normAutofit fontScale="60000"/>
          </a:bodyPr>
          <a:p>
            <a:r>
              <a:rPr lang="en-US" altLang="zh-CN" sz="2400" b="1" dirty="0">
                <a:solidFill>
                  <a:schemeClr val="lt1">
                    <a:lumMod val="50000"/>
                  </a:schemeClr>
                </a:solidFill>
                <a:latin typeface="微软雅黑" panose="020B0503020204020204" charset="-122"/>
                <a:cs typeface="微软雅黑" panose="020B0503020204020204" charset="-122"/>
              </a:rPr>
              <a:t>2</a:t>
            </a:r>
            <a:endParaRPr lang="en-US" altLang="zh-CN" sz="2400" b="1" dirty="0">
              <a:solidFill>
                <a:schemeClr val="lt1">
                  <a:lumMod val="50000"/>
                </a:schemeClr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3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TEMPLATE_SUBCATEGORY" val="17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2990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1908_1*i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UNIT_ADJUSTLAYOUT_ID" val="25"/>
  <p:tag name="KSO_WM_UNIT_COLOR_SCHEME_SHAPE_ID" val="25"/>
  <p:tag name="KSO_WM_UNIT_COLOR_SCHEME_PARENT_PAGE" val="0_1"/>
  <p:tag name="KSO_WM_UNIT_FOIL_COLOR" val="1"/>
  <p:tag name="KSO_WM_UNIT_BLOCK" val="0"/>
  <p:tag name="KSO_WM_UNIT_SM_LIMIT_TYPE" val="2"/>
  <p:tag name="KSO_WM_UNIT_DEC_AREA_ID" val="dc4ab721f7e44c728458d3a6fc27f4a5"/>
  <p:tag name="KSO_WM_UNIT_DECORATE_INFO" val="{&quot;ReferentInfo&quot;:{&quot;Id&quot;:&quot;slide&quot;,&quot;X&quot;:{&quot;Pos&quot;:2},&quot;Y&quot;:{&quot;Pos&quot;:1}},&quot;DecorateInfoX&quot;:{&quot;Pos&quot;:2,&quot;IsAbs&quot;:false},&quot;DecorateInfoY&quot;:{&quot;Pos&quot;:1,&quot;IsAbs&quot;:false},&quot;DecorateInfoW&quot;:{&quot;IsAbs&quot;:false},&quot;DecorateInfoH&quot;:{&quot;IsAbs&quot;:false},&quot;whChangeMode&quot;:0}"/>
  <p:tag name="KSO_WM_CHIP_GROUPID" val="5eedbea4fa6683b8872baaba"/>
  <p:tag name="KSO_WM_CHIP_XID" val="5eedbea4fa6683b8872baabb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589"/>
  <p:tag name="KSO_WM_TEMPLATE_ASSEMBLE_XID" val="60656f0f4054ed1e2fb802be"/>
  <p:tag name="KSO_WM_TEMPLATE_ASSEMBLE_GROUPID" val="60656f0f4054ed1e2fb802be"/>
</p:tagLst>
</file>

<file path=ppt/tags/tag108.xml><?xml version="1.0" encoding="utf-8"?>
<p:tagLst xmlns:p="http://schemas.openxmlformats.org/presentationml/2006/main">
  <p:tag name="KSO_WM_UNIT_VALUE" val="1269*1269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11908_1*d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00b2ce681194012a34a97677493ab1f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02028e75a9ea4f4cacb8092ea8cfe713"/>
  <p:tag name="KSO_WM_UNIT_PLACING_PICTURE" val="02028e75a9ea4f4cacb8092ea8cfe713"/>
  <p:tag name="KSO_WM_TEMPLATE_ASSEMBLE_XID" val="60656f0f4054ed1e2fb802be"/>
  <p:tag name="KSO_WM_TEMPLATE_ASSEMBLE_GROUPID" val="60656f0f4054ed1e2fb802be"/>
</p:tagLst>
</file>

<file path=ppt/tags/tag10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请尽量言简意赅的阐述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908_1*f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44"/>
  <p:tag name="KSO_WM_UNIT_SHOW_EDIT_AREA_INDICATION" val="1"/>
  <p:tag name="KSO_WM_CHIP_GROUPID" val="5e6b05596848fb12bee65ac8"/>
  <p:tag name="KSO_WM_CHIP_XID" val="5e6b05596848fb12bee65aca"/>
  <p:tag name="KSO_WM_UNIT_DEC_AREA_ID" val="1e8b9139ec6a48a9bf8cca34b975cef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46b48368e68408abe9cf6fea1658535"/>
  <p:tag name="KSO_WM_UNIT_SUPPORT_BIG_FONT" val="1"/>
  <p:tag name="KSO_WM_UNIT_TEXT_FILL_FORE_SCHEMECOLOR_INDEX_BRIGHTNESS" val="0.25"/>
  <p:tag name="KSO_WM_UNIT_TEXT_FILL_FORE_SCHEMECOLOR_INDEX" val="13"/>
  <p:tag name="KSO_WM_UNIT_TEXT_FILL_TYPE" val="1"/>
  <p:tag name="KSO_WM_TEMPLATE_ASSEMBLE_XID" val="60656f0f4054ed1e2fb802be"/>
  <p:tag name="KSO_WM_TEMPLATE_ASSEMBLE_GROUPID" val="60656f0f4054ed1e2fb802be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LAYOUT_INFO" val="{&quot;direction&quot;:1,&quot;id&quot;:&quot;2021-04-01T15:26:36&quot;,&quot;maxSize&quot;:{&quot;size1&quot;:51.3},&quot;minSize&quot;:{&quot;size1&quot;:42.6},&quot;normalSize&quot;:{&quot;size1&quot;:51.19375},&quot;subLayout&quot;:[{&quot;id&quot;:&quot;2021-04-01T15:26:36&quot;,&quot;margin&quot;:{&quot;bottom&quot;:1.6929999589920044,&quot;left&quot;:1.6929999589920044,&quot;right&quot;:0.02600000612437725,&quot;top&quot;:1.6929999589920044},&quot;type&quot;:0},{&quot;id&quot;:&quot;2021-04-01T15:26:36&quot;,&quot;margin&quot;:{&quot;bottom&quot;:5.079999923706055,&quot;left&quot;:1.7130000591278076,&quot;right&quot;:3.3410000801086426,&quot;top&quot;:5.079999923706055},&quot;type&quot;:0}],&quot;type&quot;:0}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m&quot;,&quot;text_direction&quot;:&quot;horizontal&quot;,&quot;support_big_font&quot;:false,&quot;fill_id&quot;:&quot;50ebde9cedf940d1aeb735da52ac9dd9&quot;,&quot;fill_align&quot;:&quot;lm&quot;,&quot;chip_types&quot;:[&quot;picture&quot;]},{&quot;text_align&quot;:&quot;cm&quot;,&quot;text_direction&quot;:&quot;horizontal&quot;,&quot;support_big_font&quot;:true,&quot;fill_id&quot;:&quot;fadd3788f02f444db785165969f73384&quot;,&quot;fill_align&quot;:&quot;cm&quot;,&quot;chip_types&quot;:[&quot;header&quot;]}],[{&quot;text_align&quot;:&quot;lm&quot;,&quot;text_direction&quot;:&quot;horizontal&quot;,&quot;support_big_font&quot;:false,&quot;fill_id&quot;:&quot;50ebde9cedf940d1aeb735da52ac9dd9&quot;,&quot;fill_align&quot;:&quot;lm&quot;,&quot;chip_types&quot;:[&quot;picture&quot;]},{&quot;text_align&quot;:&quot;lm&quot;,&quot;text_direction&quot;:&quot;horizontal&quot;,&quot;support_big_font&quot;:true,&quot;fill_id&quot;:&quot;fadd3788f02f444db785165969f73384&quot;,&quot;fill_align&quot;:&quot;cm&quot;,&quot;chip_types&quot;:[&quot;text&quot;]}]]"/>
  <p:tag name="KSO_WM_SLIDE_ID" val="diagram20211908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64*360"/>
  <p:tag name="KSO_WM_SLIDE_POSITION" val="48*84"/>
  <p:tag name="KSO_WM_TAG_VERSION" val="1.0"/>
  <p:tag name="KSO_WM_BEAUTIFY_FLAG" val="#wm#"/>
  <p:tag name="KSO_WM_TEMPLATE_CATEGORY" val="diagram"/>
  <p:tag name="KSO_WM_TEMPLATE_INDEX" val="20211908"/>
  <p:tag name="KSO_WM_SLIDE_LAYOUT" val="d_f"/>
  <p:tag name="KSO_WM_SLIDE_LAYOUT_CNT" val="1_1"/>
  <p:tag name="KSO_WM_CHIP_XID" val="5eedbea4fa6683b8872baabb"/>
  <p:tag name="KSO_WM_CHIP_DECFILLPROP" val="[]"/>
  <p:tag name="KSO_WM_SLIDE_CAN_ADD_NAVIGATION" val="1"/>
  <p:tag name="KSO_WM_CHIP_GROUPID" val="5eedbea4fa6683b8872baaba"/>
  <p:tag name="KSO_WM_SLIDE_BK_DARK_LIGHT" val="2"/>
  <p:tag name="KSO_WM_SLIDE_BACKGROUND_TYPE" val="general"/>
  <p:tag name="KSO_WM_SLIDE_SUPPORT_FEATURE_TYPE" val="0"/>
  <p:tag name="KSO_WM_TEMPLATE_ASSEMBLE_XID" val="60656f0f4054ed1e2fb802be"/>
  <p:tag name="KSO_WM_TEMPLATE_ASSEMBLE_GROUPID" val="60656f0f4054ed1e2fb802be"/>
</p:tagLst>
</file>

<file path=ppt/tags/tag11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2.xml><?xml version="1.0" encoding="utf-8"?>
<p:tagLst xmlns:p="http://schemas.openxmlformats.org/presentationml/2006/main">
  <p:tag name="KSO_WM_UNIT_BLOCK" val="0"/>
  <p:tag name="KSO_WM_UNIT_DEC_AREA_ID" val="edb3d9dfb82345f9b3bdba4da0e23cb8"/>
  <p:tag name="KSO_WM_UNIT_SM_LIMIT_TYPE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7590_1*i*2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true},&quot;DecorateInfoX&quot;:{&quot;IsAbs&quot;:true,&quot;Pos&quot;:2},&quot;DecorateInfoY&quot;:{&quot;IsAbs&quot;:true,&quot;Pos&quot;:0},&quot;ReferentInfo&quot;:{&quot;Id&quot;:&quot;1f8855e5b1094a71a6935fc8d8390bf8&quot;,&quot;X&quot;:{&quot;Pos&quot;:2},&quot;Y&quot;:{&quot;Pos&quot;:0}},&quot;whChangeMode&quot;:0}"/>
  <p:tag name="KSO_WM_CHIP_GROUPID" val="5e71e94347edf80c4a5df17c"/>
  <p:tag name="KSO_WM_CHIP_XID" val="5e71e94347edf80c4a5df17d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210"/>
  <p:tag name="KSO_WM_TEMPLATE_ASSEMBLE_XID" val="60656e634054ed1e2fb7f79b"/>
  <p:tag name="KSO_WM_TEMPLATE_ASSEMBLE_GROUPID" val="60656e634054ed1e2fb7f79b"/>
</p:tagLst>
</file>

<file path=ppt/tags/tag11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590_1*a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a14b96f65a044e988192e664011f09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0540ec2b1caa413e94efb698724799df"/>
  <p:tag name="KSO_WM_UNIT_TEXT_FILL_FORE_SCHEMECOLOR_INDEX_BRIGHTNESS" val="0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11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590_1*f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96"/>
  <p:tag name="KSO_WM_UNIT_SHOW_EDIT_AREA_INDICATION" val="1"/>
  <p:tag name="KSO_WM_CHIP_GROUPID" val="5e6b05596848fb12bee65ac8"/>
  <p:tag name="KSO_WM_CHIP_XID" val="5e6b05596848fb12bee65aca"/>
  <p:tag name="KSO_WM_UNIT_DEC_AREA_ID" val="70d71383acfa4d97994e336204bd944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12fcfd9a18e4628b961eaa38d35da7d"/>
  <p:tag name="KSO_WM_UNIT_TEXT_FILL_FORE_SCHEMECOLOR_INDEX_BRIGHTNESS" val="0.25"/>
  <p:tag name="KSO_WM_UNIT_TEXT_FILL_FORE_SCHEMECOLOR_INDEX" val="13"/>
  <p:tag name="KSO_WM_UNIT_TEXT_FILL_TYPE" val="1"/>
  <p:tag name="KSO_WM_TEMPLATE_ASSEMBLE_XID" val="60656e634054ed1e2fb7f79b"/>
  <p:tag name="KSO_WM_TEMPLATE_ASSEMBLE_GROUPID" val="60656e634054ed1e2fb7f79b"/>
</p:tagLst>
</file>

<file path=ppt/tags/tag115.xml><?xml version="1.0" encoding="utf-8"?>
<p:tagLst xmlns:p="http://schemas.openxmlformats.org/presentationml/2006/main">
  <p:tag name="KSO_WM_UNIT_VALUE" val="1481*1438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07590_1*d*1"/>
  <p:tag name="KSO_WM_TEMPLATE_CATEGORY" val="diagram"/>
  <p:tag name="KSO_WM_TEMPLATE_INDEX" val="2020759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f8855e5b1094a71a6935fc8d8390bf8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5999a3577184cd490667effb9a7f6d4"/>
  <p:tag name="KSO_WM_UNIT_PLACING_PICTURE" val="a5999a3577184cd490667effb9a7f6d4"/>
  <p:tag name="KSO_WM_UNIT_SUPPORT_UNIT_TYPE" val="[&quot;d&quot;,&quot;θ&quot;]"/>
  <p:tag name="KSO_WM_TEMPLATE_ASSEMBLE_XID" val="60656e634054ed1e2fb7f79b"/>
  <p:tag name="KSO_WM_TEMPLATE_ASSEMBLE_GROUPID" val="60656e634054ed1e2fb7f79b"/>
</p:tagLst>
</file>

<file path=ppt/tags/tag116.xml><?xml version="1.0" encoding="utf-8"?>
<p:tagLst xmlns:p="http://schemas.openxmlformats.org/presentationml/2006/main">
  <p:tag name="KSO_WM_BEAUTIFY_FLAG" val="#wm#"/>
  <p:tag name="KSO_WM_TEMPLATE_CATEGORY" val="diagram"/>
  <p:tag name="KSO_WM_TEMPLATE_INDEX" val="20207590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4:55:44&quot;,&quot;maxSize&quot;:{&quot;size1&quot;:42.5},&quot;minSize&quot;:{&quot;size1&quot;:40},&quot;normalSize&quot;:{&quot;size1&quot;:42.5},&quot;subLayout&quot;:[{&quot;id&quot;:&quot;2021-04-01T14:55:44&quot;,&quot;maxSize&quot;:{&quot;size1&quot;:42.2},&quot;minSize&quot;:{&quot;size1&quot;:31.1},&quot;normalSize&quot;:{&quot;size1&quot;:42.19981481481481},&quot;subLayout&quot;:[{&quot;id&quot;:&quot;2021-04-01T14:55:44&quot;,&quot;margin&quot;:{&quot;bottom&quot;:0,&quot;left&quot;:2.5399999618530273,&quot;right&quot;:0,&quot;top&quot;:4.2330002784729},&quot;type&quot;:0},{&quot;id&quot;:&quot;2021-04-01T14:55:44&quot;,&quot;margin&quot;:{&quot;bottom&quot;:4.2330002784729,&quot;left&quot;:2.5399999618530273,&quot;right&quot;:0,&quot;top&quot;:0.4230000674724579},&quot;type&quot;:0}],&quot;type&quot;:0},{&quot;id&quot;:&quot;2021-04-01T14:55:44&quot;,&quot;margin&quot;:{&quot;bottom&quot;:1.6929999589920044,&quot;left&quot;:1.6929999589920044,&quot;right&quot;:2.5399999618530273,&quot;top&quot;:2.5399999618530273},&quot;type&quot;:0}],&quot;type&quot;:0}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207590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16*444"/>
  <p:tag name="KSO_WM_SLIDE_POSITION" val="72*48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d_f"/>
  <p:tag name="KSO_WM_SLIDE_LAYOUT_CNT" val="1_1_1"/>
  <p:tag name="KSO_WM_CHIP_GROUPID" val="5e71e94347edf80c4a5df17c"/>
  <p:tag name="KSO_WM_SLIDE_BK_DARK_LIGHT" val="2"/>
  <p:tag name="KSO_WM_SLIDE_BACKGROUND_TYPE" val="frame"/>
  <p:tag name="KSO_WM_SLIDE_SUPPORT_FEATURE_TYPE" val="0"/>
  <p:tag name="KSO_WM_TEMPLATE_ASSEMBLE_XID" val="60656e634054ed1e2fb7f79b"/>
  <p:tag name="KSO_WM_TEMPLATE_ASSEMBLE_GROUPID" val="60656e634054ed1e2fb7f79b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645_1*i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1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645_1*i*2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2"/>
  <p:tag name="KSO_WM_UNIT_COLOR_SCHEME_PARENT_PAGE" val="0_1"/>
  <p:tag name="KSO_WM_UNIT_FOIL_COLOR" val="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645_1*i*4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4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645_1*i*5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5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21.xml><?xml version="1.0" encoding="utf-8"?>
<p:tagLst xmlns:p="http://schemas.openxmlformats.org/presentationml/2006/main">
  <p:tag name="KSO_WM_UNIT_TEXT_PART_ID_V2" val="d-3-2"/>
  <p:tag name="KSO_WM_UNIT_PRESET_TEXT" val="点击此处添加正文，文字是您思想的提炼，为了最终呈现发布的良好效果。&#13;请言简意赅的阐述观点，并根据需要酌情增减文字您的正文已经字字珠玑，但信息却千丝万缕，需要用更多的文字来表述；但请您尽可能提炼思想的精髓，恰如其分的表达观点，往往事半功倍。&#13;为了能让您有更直观的字数感受，并进一步方便使用，我们为您标注了最适合的位置。您输入的文字到这里时，就是最佳视觉效果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645_1*f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5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22.xml><?xml version="1.0" encoding="utf-8"?>
<p:tagLst xmlns:p="http://schemas.openxmlformats.org/presentationml/2006/main">
  <p:tag name="KSO_WM_UNIT_TEXT_PART_ID_V2" val="a-1-2"/>
  <p:tag name="KSO_WM_UNIT_ISCONTENTSTITLE" val="0"/>
  <p:tag name="KSO_WM_UNIT_PRESET_TEXT" val="单击添加大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645_1*a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0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23.xml><?xml version="1.0" encoding="utf-8"?>
<p:tagLst xmlns:p="http://schemas.openxmlformats.org/presentationml/2006/main">
  <p:tag name="KSO_WM_SLIDE_ID" val="diagram20194645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645"/>
  <p:tag name="KSO_WM_SLIDE_LAYOUT" val="a_f"/>
  <p:tag name="KSO_WM_SLIDE_LAYOUT_CNT" val="1_1"/>
  <p:tag name="KSO_WM_SLIDE_TYPE" val="text"/>
  <p:tag name="KSO_WM_SLIDE_SUBTYPE" val="pureTxt"/>
  <p:tag name="KSO_WM_SLIDE_SIZE" val="941*540"/>
  <p:tag name="KSO_WM_SLIDE_POSITION" val="19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645_1*i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1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645_1*i*2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2"/>
  <p:tag name="KSO_WM_UNIT_COLOR_SCHEME_PARENT_PAGE" val="0_1"/>
  <p:tag name="KSO_WM_UNIT_FOIL_COLOR" val="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645_1*i*4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4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645_1*i*5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5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28.xml><?xml version="1.0" encoding="utf-8"?>
<p:tagLst xmlns:p="http://schemas.openxmlformats.org/presentationml/2006/main">
  <p:tag name="KSO_WM_UNIT_TEXT_PART_ID_V2" val="d-3-2"/>
  <p:tag name="KSO_WM_UNIT_PRESET_TEXT" val="点击此处添加正文，文字是您思想的提炼，为了最终呈现发布的良好效果。&#13;请言简意赅的阐述观点，并根据需要酌情增减文字您的正文已经字字珠玑，但信息却千丝万缕，需要用更多的文字来表述；但请您尽可能提炼思想的精髓，恰如其分的表达观点，往往事半功倍。&#13;为了能让您有更直观的字数感受，并进一步方便使用，我们为您标注了最适合的位置。您输入的文字到这里时，就是最佳视觉效果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645_1*f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5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29.xml><?xml version="1.0" encoding="utf-8"?>
<p:tagLst xmlns:p="http://schemas.openxmlformats.org/presentationml/2006/main">
  <p:tag name="KSO_WM_UNIT_TEXT_PART_ID_V2" val="a-1-2"/>
  <p:tag name="KSO_WM_UNIT_ISCONTENTSTITLE" val="0"/>
  <p:tag name="KSO_WM_UNIT_PRESET_TEXT" val="单击添加大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645_1*a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0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ID" val="diagram20194645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645"/>
  <p:tag name="KSO_WM_SLIDE_LAYOUT" val="a_f"/>
  <p:tag name="KSO_WM_SLIDE_LAYOUT_CNT" val="1_1"/>
  <p:tag name="KSO_WM_SLIDE_TYPE" val="text"/>
  <p:tag name="KSO_WM_SLIDE_SUBTYPE" val="pureTxt"/>
  <p:tag name="KSO_WM_SLIDE_SIZE" val="941*540"/>
  <p:tag name="KSO_WM_SLIDE_POSITION" val="19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31.xml><?xml version="1.0" encoding="utf-8"?>
<p:tagLst xmlns:p="http://schemas.openxmlformats.org/presentationml/2006/main">
  <p:tag name="KSO_WM_UNIT_LARGE_SHAPE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54_1*i*1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6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14"/>
  <p:tag name="KSO_WM_UNIT_TEXT_FILL_TYPE" val="1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754_1*i*2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7"/>
  <p:tag name="KSO_WM_UNIT_COLOR_SCHEME_PARENT_PAGE" val="0_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54_1*i*3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9"/>
  <p:tag name="KSO_WM_UNIT_COLOR_SCHEME_PARENT_PAGE" val="0_1"/>
  <p:tag name="KSO_WM_UNIT_FILL_FORE_SCHEMECOLOR_INDEX_BRIGHTNESS" val="-0.25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34.xml><?xml version="1.0" encoding="utf-8"?>
<p:tagLst xmlns:p="http://schemas.openxmlformats.org/presentationml/2006/main">
  <p:tag name="KSO_WM_UNIT_TEXT_PART_ID_V2" val="d-4-2"/>
  <p:tag name="KSO_WM_UNIT_PRESET_TEXT" val="单击此处添加小标题：&#13;点击此处添加正文，文字是您思想的提炼，为了最终演示发布的良好效果，请尽量言简意赅的阐述观点；根据需要可酌情增减文字，以便观者可以准确理解您所传达的信息。您的正文已经简明扼要，字字珠玑，但信息却千丝万缕、错综复杂，需要用更多的文字来表述；但请您尽可能提炼思想的精髓，恰如其分的表达观点，往往可以事半功倍。为了能让您有更直观的字数感受，并进一步方便使用。&#13;我们为您标注了最适合的位置。您输入的文字到这里时，就是最佳视觉效果。"/>
  <p:tag name="KSO_WM_UNIT_NOCLEAR" val="1"/>
  <p:tag name="KSO_WM_UNIT_VALUE" val="36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54_1*f*1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3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54_1*i*5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8"/>
  <p:tag name="KSO_WM_UNIT_COLOR_SCHEME_PARENT_PAGE" val="0_1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36.xml><?xml version="1.0" encoding="utf-8"?>
<p:tagLst xmlns:p="http://schemas.openxmlformats.org/presentationml/2006/main">
  <p:tag name="KSO_WM_UNIT_TEXT_PART_ID_V2" val="a-3-2"/>
  <p:tag name="KSO_WM_UNIT_ISCONTENTSTITLE" val="0"/>
  <p:tag name="KSO_WM_UNIT_PRESET_TEXT" val="单击此处可添加您的大标题内容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54_1*a*1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11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54_1*i*6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22"/>
  <p:tag name="KSO_WM_UNIT_COLOR_SCHEME_PARENT_PAGE" val="0_1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54_1*i*7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20"/>
  <p:tag name="KSO_WM_UNIT_COLOR_SCHEME_PARENT_PAGE" val="0_1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194754_1*i*8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21"/>
  <p:tag name="KSO_WM_UNIT_COLOR_SCHEME_PARENT_PAGE" val="0_1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194754_1*i*9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18"/>
  <p:tag name="KSO_WM_UNIT_COLOR_SCHEME_PARENT_PAGE" val="0_1"/>
  <p:tag name="KSO_WM_UNIT_LINE_FORE_SCHEMECOLOR_INDEX_BRIGHTNESS" val="0.2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diagram20194754_1*i*10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19"/>
  <p:tag name="KSO_WM_UNIT_COLOR_SCHEME_PARENT_PAGE" val="0_1"/>
  <p:tag name="KSO_WM_UNIT_LINE_FORE_SCHEMECOLOR_INDEX_BRIGHTNESS" val="0.2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54_1*i*4"/>
  <p:tag name="KSO_WM_TEMPLATE_CATEGORY" val="diagram"/>
  <p:tag name="KSO_WM_TEMPLATE_INDEX" val="20194754"/>
  <p:tag name="KSO_WM_UNIT_LAYERLEVEL" val="1"/>
  <p:tag name="KSO_WM_TAG_VERSION" val="1.0"/>
  <p:tag name="KSO_WM_BEAUTIFY_FLAG" val="#wm#"/>
  <p:tag name="KSO_WM_UNIT_COLOR_SCHEME_SHAPE_ID" val="5"/>
  <p:tag name="KSO_WM_UNIT_COLOR_SCHEME_PARENT_PAGE" val="0_1"/>
  <p:tag name="KSO_WM_UNIT_LINE_FORE_SCHEMECOLOR_INDEX_BRIGHTNESS" val="0.25"/>
  <p:tag name="KSO_WM_UNIT_LINE_FORE_SCHEMECOLOR_INDEX" val="13"/>
  <p:tag name="KSO_WM_UNIT_LINE_FILL_TYPE" val="2"/>
  <p:tag name="KSO_WM_UNIT_TEXT_FILL_FORE_SCHEMECOLOR_INDEX_BRIGHTNESS" val="0"/>
  <p:tag name="KSO_WM_UNIT_TEXT_FILL_FORE_SCHEMECOLOR_INDEX" val="14"/>
  <p:tag name="KSO_WM_UNIT_TEXT_FILL_TYPE" val="1"/>
</p:tagLst>
</file>

<file path=ppt/tags/tag143.xml><?xml version="1.0" encoding="utf-8"?>
<p:tagLst xmlns:p="http://schemas.openxmlformats.org/presentationml/2006/main">
  <p:tag name="KSO_WM_SLIDE_ID" val="diagram20194754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754"/>
  <p:tag name="KSO_WM_SLIDE_LAYOUT" val="a_f"/>
  <p:tag name="KSO_WM_SLIDE_LAYOUT_CNT" val="1_1"/>
  <p:tag name="KSO_WM_SLIDE_TYPE" val="text"/>
  <p:tag name="KSO_WM_SLIDE_SUBTYPE" val="pureTxt"/>
  <p:tag name="KSO_WM_SLIDE_SIZE" val="960*540"/>
  <p:tag name="KSO_WM_SLIDE_POSITION" val="0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33_1*i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3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33_1*i*3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1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33_1*i*5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4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33_1*i*4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5"/>
  <p:tag name="KSO_WM_UNIT_COLOR_SCHEME_PARENT_PAGE" val="0_1"/>
  <p:tag name="KSO_WM_UNIT_BK_DARK_LIGHT" val="2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48.xml><?xml version="1.0" encoding="utf-8"?>
<p:tagLst xmlns:p="http://schemas.openxmlformats.org/presentationml/2006/main">
  <p:tag name="KSO_WM_UNIT_TEXT_PART_ID_V2" val="d-3-2"/>
  <p:tag name="KSO_WM_UNIT_PRESET_TEXT" val="单击此处添加小标题:&#13;点击此处添加正文，文字是您思想的提炼，为了最终呈现发布的良好效果。&#13;请言简意赅的阐述观点，并根据需要酌情增减文字。&#13;单击此处添加小标题:&#13;您的正文已经字字珠玑，但信息却千丝万缕，需要用更多的文字来表述。&#13;但请您尽可能提炼思想的精髓，恰如其分的表达观点，往往事半功倍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33_1*f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3"/>
  <p:tag name="KSO_WM_UNIT_COLOR_SCHEME_PARENT_PAGE" val="0_1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49.xml><?xml version="1.0" encoding="utf-8"?>
<p:tagLst xmlns:p="http://schemas.openxmlformats.org/presentationml/2006/main">
  <p:tag name="KSO_WM_UNIT_TEXT_PART_ID_V2" val="a-3-2"/>
  <p:tag name="KSO_WM_UNIT_ISCONTENTSTITLE" val="0"/>
  <p:tag name="KSO_WM_UNIT_PRESET_TEXT" val="单击添加大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33_1*a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6"/>
  <p:tag name="KSO_WM_UNIT_COLOR_SCHEME_PARENT_PAGE" val="0_1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33_1*i*6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33_1*i*7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194733_1*i*8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194733_1*i*9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4.xml><?xml version="1.0" encoding="utf-8"?>
<p:tagLst xmlns:p="http://schemas.openxmlformats.org/presentationml/2006/main">
  <p:tag name="KSO_WM_SLIDE_ID" val="diagram20194733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733"/>
  <p:tag name="KSO_WM_SLIDE_LAYOUT" val="a_f_i"/>
  <p:tag name="KSO_WM_SLIDE_LAYOUT_CNT" val="1_1_1"/>
  <p:tag name="KSO_WM_SLIDE_TYPE" val="text"/>
  <p:tag name="KSO_WM_SLIDE_SUBTYPE" val="pureTxt"/>
  <p:tag name="KSO_WM_SLIDE_SIZE" val="934*540"/>
  <p:tag name="KSO_WM_SLIDE_POSITION" val="26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194764_1*i*1"/>
  <p:tag name="KSO_WM_TEMPLATE_CATEGORY" val="diagram"/>
  <p:tag name="KSO_WM_TEMPLATE_INDEX" val="20194764"/>
  <p:tag name="KSO_WM_UNIT_LAYERLEVEL" val="1"/>
  <p:tag name="KSO_WM_TAG_VERSION" val="1.0"/>
  <p:tag name="KSO_WM_BEAUTIFY_FLAG" val="#wm#"/>
  <p:tag name="KSO_WM_UNIT_TYPE" val="i"/>
  <p:tag name="KSO_WM_UNIT_INDEX" val="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194764_1*i*2"/>
  <p:tag name="KSO_WM_TEMPLATE_CATEGORY" val="diagram"/>
  <p:tag name="KSO_WM_TEMPLATE_INDEX" val="20194764"/>
  <p:tag name="KSO_WM_UNIT_LAYERLEVEL" val="1"/>
  <p:tag name="KSO_WM_TAG_VERSION" val="1.0"/>
  <p:tag name="KSO_WM_BEAUTIFY_FLAG" val="#wm#"/>
  <p:tag name="KSO_WM_UNIT_TYPE" val="i"/>
  <p:tag name="KSO_WM_UNIT_INDEX" val="2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57.xml><?xml version="1.0" encoding="utf-8"?>
<p:tagLst xmlns:p="http://schemas.openxmlformats.org/presentationml/2006/main">
  <p:tag name="KSO_WM_UNIT_ISCONTENTSTITLE" val="0"/>
  <p:tag name="KSO_WM_UNIT_PRESET_TEXT" val="单击此处添加您的大标题内容"/>
  <p:tag name="KSO_WM_UNIT_TEXT_PART_ID" val="2-X"/>
  <p:tag name="KSO_WM_UNIT_TEXT_PART_SIZE" val="49.2*559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64_1*a*1"/>
  <p:tag name="KSO_WM_TEMPLATE_CATEGORY" val="diagram"/>
  <p:tag name="KSO_WM_TEMPLATE_INDEX" val="20194764"/>
  <p:tag name="KSO_WM_UNIT_LAYERLEVEL" val="1"/>
  <p:tag name="KSO_WM_TAG_VERSION" val="1.0"/>
  <p:tag name="KSO_WM_BEAUTIFY_FLAG" val="#wm#"/>
  <p:tag name="KSO_WM_UNIT_NOCLEAR" val="0"/>
  <p:tag name="KSO_WM_UNIT_TEXT_PART_ID_V2" val="a-3-1"/>
  <p:tag name="KSO_WM_UNIT_ISNUMDGMTITLE" val="0"/>
  <p:tag name="KSO_WM_UNIT_TEXT_FILL_FORE_SCHEMECOLOR_INDEX_BRIGHTNESS" val="0"/>
  <p:tag name="KSO_WM_UNIT_TEXT_FILL_FORE_SCHEMECOLOR_INDEX" val="14"/>
  <p:tag name="KSO_WM_UNIT_TEXT_FILL_TYPE" val="1"/>
</p:tagLst>
</file>

<file path=ppt/tags/tag158.xml><?xml version="1.0" encoding="utf-8"?>
<p:tagLst xmlns:p="http://schemas.openxmlformats.org/presentationml/2006/main">
  <p:tag name="KSO_WM_UNIT_SUBTYPE" val="a"/>
  <p:tag name="KSO_WM_UNIT_PRESET_TEXT" val="此处添加小标题：&#13;点击此处添加正文，文字是您思想的提炼，为了最终演示发布的良好效果，请尽量言简意赅的阐述观点。&#13;此处添加小标题：&#13;点击此处添加正文，文字是您思想的提炼，为了最终演示发布的良好效果，请尽量言简意赅的阐述观点；根据需要可酌情增减文字，以便观者可以准确理解您所传达的信息。&#13;此处添加小标题：&#13;您的正文已经简明扼要，字字珠玑，但信息却千丝万缕、错综复杂，需要用更多的文字来表述；但请您尽可能提炼思想的精髓，恰如其分的表达观点，往往可以事半功倍。&#13;为了能让您有更直观的字数感受，并进一步方便使用，我们为您标注了最适合的位置。您输入的文字到这里时，就是最佳视觉效果。"/>
  <p:tag name="KSO_WM_UNIT_NOCLEAR" val="1"/>
  <p:tag name="KSO_WM_UNIT_VALUE" val="37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64_1*f*1"/>
  <p:tag name="KSO_WM_TEMPLATE_CATEGORY" val="diagram"/>
  <p:tag name="KSO_WM_TEMPLATE_INDEX" val="20194764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59.xml><?xml version="1.0" encoding="utf-8"?>
<p:tagLst xmlns:p="http://schemas.openxmlformats.org/presentationml/2006/main">
  <p:tag name="KSO_WM_SLIDE_ID" val="diagram20194764_1"/>
  <p:tag name="KSO_WM_TEMPLATE_SUBCATEGORY" val="0"/>
  <p:tag name="KSO_WM_SLIDE_TYPE" val="text"/>
  <p:tag name="KSO_WM_SLIDE_SUBTYPE" val="pureTxt"/>
  <p:tag name="KSO_WM_SLIDE_ITEM_CNT" val="0"/>
  <p:tag name="KSO_WM_SLIDE_INDEX" val="1"/>
  <p:tag name="KSO_WM_SLIDE_SIZE" val="960*540"/>
  <p:tag name="KSO_WM_SLIDE_POSITION" val="0*0"/>
  <p:tag name="KSO_WM_TAG_VERSION" val="1.0"/>
  <p:tag name="KSO_WM_BEAUTIFY_FLAG" val="#wm#"/>
  <p:tag name="KSO_WM_TEMPLATE_CATEGORY" val="diagram"/>
  <p:tag name="KSO_WM_TEMPLATE_INDEX" val="20194764"/>
  <p:tag name="KSO_WM_SLIDE_LAYOUT" val="a_f"/>
  <p:tag name="KSO_WM_SLIDE_LAYOUT_CNT" val="1_1"/>
  <p:tag name="KSO_WM_TEMPLATE_MASTER_TYPE" val="0"/>
  <p:tag name="KSO_WM_TEMPLATE_COLOR_TYPE" val="1"/>
  <p:tag name="KSO_WM_SLIDE_BK_DARK_LIGHT" val="2"/>
  <p:tag name="KSO_WM_SLIDE_BACKGROUND_TYPE" val="general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COLOR_SCHEME_SHAPE_ID" val="16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55_1*i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61.xml><?xml version="1.0" encoding="utf-8"?>
<p:tagLst xmlns:p="http://schemas.openxmlformats.org/presentationml/2006/main">
  <p:tag name="KSO_WM_UNIT_COLOR_SCHEME_SHAPE_ID" val="17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755_1*i*2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4"/>
  <p:tag name="KSO_WM_UNIT_TEXT_FILL_TYPE" val="1"/>
</p:tagLst>
</file>

<file path=ppt/tags/tag162.xml><?xml version="1.0" encoding="utf-8"?>
<p:tagLst xmlns:p="http://schemas.openxmlformats.org/presentationml/2006/main">
  <p:tag name="KSO_WM_UNIT_COLOR_SCHEME_SHAPE_ID" val="35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55_1*i*5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3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55_1*i*6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4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55_1*i*4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5.xml><?xml version="1.0" encoding="utf-8"?>
<p:tagLst xmlns:p="http://schemas.openxmlformats.org/presentationml/2006/main">
  <p:tag name="KSO_WM_UNIT_COLOR_SCHEME_SHAPE_ID" val="12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55_1*i*3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66.xml><?xml version="1.0" encoding="utf-8"?>
<p:tagLst xmlns:p="http://schemas.openxmlformats.org/presentationml/2006/main">
  <p:tag name="KSO_WM_UNIT_COLOR_SCHEME_SHAPE_ID" val="13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55_1*i*7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67.xml><?xml version="1.0" encoding="utf-8"?>
<p:tagLst xmlns:p="http://schemas.openxmlformats.org/presentationml/2006/main">
  <p:tag name="KSO_WM_UNIT_TEXT_PART_ID_V2" val="d-4-2"/>
  <p:tag name="KSO_WM_UNIT_COLOR_SCHEME_SHAPE_ID" val="2"/>
  <p:tag name="KSO_WM_UNIT_COLOR_SCHEME_PARENT_PAGE" val="0_1"/>
  <p:tag name="KSO_WM_UNIT_SUBTYPE" val="a"/>
  <p:tag name="KSO_WM_UNIT_PRESET_TEXT" val="单击此处添加小标题：&#13;点击此处添加正文，文字是您思想的提炼，为了最终演示发布的良好效果，请尽量言简意赅的阐述观点；根据需要可酌情增减文字，以便观者可以准确理解您所传达的信息。您的正文已经简明扼要，字字珠玑，但信息却千丝万缕、错综复杂，需要用更多的文字来表述；但请您尽可能提炼思想的精髓，恰如其分的表达观点，往往可以事半功倍。&#13;我们为您  标注了最  适合的位  置您输入  的文字到  这里时就  是最佳视&#13;为了能让  您有更直  观的字数  感受并进  一步方便    &#13;单击此处添加小标题：&#13;点击此处添加正文，文字是您思想的提炼，为了最终演示发布的良好效果，请尽量言简意赅。"/>
  <p:tag name="KSO_WM_UNIT_NOCLEAR" val="1"/>
  <p:tag name="KSO_WM_UNIT_VALUE" val="4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55_1*f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168.xml><?xml version="1.0" encoding="utf-8"?>
<p:tagLst xmlns:p="http://schemas.openxmlformats.org/presentationml/2006/main">
  <p:tag name="KSO_WM_UNIT_TEXT_PART_ID_V2" val="a-3-2"/>
  <p:tag name="KSO_WM_UNIT_COLOR_SCHEME_SHAPE_ID" val="3"/>
  <p:tag name="KSO_WM_UNIT_COLOR_SCHEME_PARENT_PAGE" val="0_1"/>
  <p:tag name="KSO_WM_UNIT_ISCONTENTSTITLE" val="0"/>
  <p:tag name="KSO_WM_UNIT_ISNUMDGM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55_1*a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25"/>
  <p:tag name="KSO_WM_UNIT_TEXT_FILL_FORE_SCHEMECOLOR_INDEX" val="13"/>
  <p:tag name="KSO_WM_UNIT_TEXT_FILL_TYPE" val="1"/>
</p:tagLst>
</file>

<file path=ppt/tags/tag169.xml><?xml version="1.0" encoding="utf-8"?>
<p:tagLst xmlns:p="http://schemas.openxmlformats.org/presentationml/2006/main">
  <p:tag name="KSO_WM_SLIDE_COLORSCHEME_VERSION" val="3.2"/>
  <p:tag name="KSO_WM_SLIDE_ID" val="diagram2019475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19*458"/>
  <p:tag name="KSO_WM_SLIDE_POSITION" val="26*50"/>
  <p:tag name="KSO_WM_TAG_VERSION" val="1.0"/>
  <p:tag name="KSO_WM_BEAUTIFY_FLAG" val="#wm#"/>
  <p:tag name="KSO_WM_TEMPLATE_CATEGORY" val="diagram"/>
  <p:tag name="KSO_WM_TEMPLATE_INDEX" val="20194755"/>
  <p:tag name="KSO_WM_SLIDE_LAYOUT" val="a_f"/>
  <p:tag name="KSO_WM_SLIDE_LAYOUT_CNT" val="1_1"/>
  <p:tag name="KSO_WM_SLIDE_BK_DARK_LIGHT" val="2"/>
  <p:tag name="KSO_WM_SLIDE_BACKGROUND_TYPE" val="general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71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1852_1*a*1"/>
  <p:tag name="KSO_WM_TEMPLATE_CATEGORY" val="diagram"/>
  <p:tag name="KSO_WM_TEMPLATE_INDEX" val="20201852"/>
  <p:tag name="KSO_WM_UNIT_LAYERLEVEL" val="1"/>
  <p:tag name="KSO_WM_TAG_VERSION" val="1.0"/>
  <p:tag name="KSO_WM_BEAUTIFY_FLAG" val="#wm#"/>
  <p:tag name="KSO_WM_UNIT_SHOW_EDIT_AREA_INDICATION" val="1"/>
  <p:tag name="KSO_WM_UNIT_DEFAULT_FONT" val="28;40;4"/>
  <p:tag name="KSO_WM_UNIT_BLOCK" val="0"/>
  <p:tag name="KSO_WM_UNIT_TEXT_FILL_FORE_SCHEMECOLOR_INDEX_BRIGHTNESS" val="0.25"/>
  <p:tag name="KSO_WM_UNIT_TEXT_FILL_FORE_SCHEMECOLOR_INDEX" val="13"/>
  <p:tag name="KSO_WM_UNIT_TEXT_FILL_TYPE" val="1"/>
  <p:tag name="KSO_WM_UNIT_SMARTLAYOUT_COMPRESS_INFO" val="{&#10;    &quot;id&quot;: &quot;2022-06-16T14:51:50&quot;,&#10;    &quot;max&quot;: 0.0033858267716553314,&#10;    &quot;topChanged&quot;: 0&#10;}&#10;"/>
</p:tagLst>
</file>

<file path=ppt/tags/tag172.xml><?xml version="1.0" encoding="utf-8"?>
<p:tagLst xmlns:p="http://schemas.openxmlformats.org/presentationml/2006/main">
  <p:tag name="KSO_WM_UNIT_SUBTYPE" val="a"/>
  <p:tag name="KSO_WM_UNIT_PRESET_TEXT" val="单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。请您尽可能提炼思想的精髓，否则容易造成观者的阅读压力，适得其反。&#13;单点击此处添加正文，文字是您思想的提炼，为了演示发布的良好效果，请您尽可能提炼思想的精髓，然后简单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05832_1*m_h_f*1_1_1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205832_1*m_h_i*1_1_1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FILL_FORE_SCHEMECOLOR_INDEX_1_BRIGHTNESS" val="0"/>
  <p:tag name="KSO_WM_UNIT_FILL_FORE_SCHEMECOLOR_INDEX_1" val="14"/>
  <p:tag name="KSO_WM_UNIT_FILL_FORE_SCHEMECOLOR_INDEX_1_POS" val="0"/>
  <p:tag name="KSO_WM_UNIT_FILL_FORE_SCHEMECOLOR_INDEX_1_TRANS" val="1"/>
  <p:tag name="KSO_WM_UNIT_FILL_FORE_SCHEMECOLOR_INDEX_2_BRIGHTNESS" val="0"/>
  <p:tag name="KSO_WM_UNIT_FILL_FORE_SCHEMECOLOR_INDEX_2" val="5"/>
  <p:tag name="KSO_WM_UNIT_FILL_FORE_SCHEMECOLOR_INDEX_2_POS" val="1"/>
  <p:tag name="KSO_WM_UNIT_FILL_FORE_SCHEMECOLOR_INDEX_2_TRANS" val="0"/>
  <p:tag name="KSO_WM_UNIT_FILL_GRADIENT_TYPE" val="0"/>
  <p:tag name="KSO_WM_UNIT_FILL_GRADIENT_ANGLE" val="270"/>
  <p:tag name="KSO_WM_UNIT_FILL_GRADIENT_Direction" val="6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2"/>
  <p:tag name="KSO_WM_UNIT_ID" val="diagram20205832_1*m_h_i*1_1_2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SHADOW_SCHEMECOLOR_INDEX_BRIGHTNESS" val="0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1_3"/>
  <p:tag name="KSO_WM_UNIT_ID" val="diagram20205832_1*m_h_i*1_1_3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</p:tagLst>
</file>

<file path=ppt/tags/tag176.xml><?xml version="1.0" encoding="utf-8"?>
<p:tagLst xmlns:p="http://schemas.openxmlformats.org/presentationml/2006/main">
  <p:tag name="KSO_WM_UNIT_SUBTYPE" val="a"/>
  <p:tag name="KSO_WM_UNIT_PRESET_TEXT" val="单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。请您尽可能提炼思想的精髓，否则容易造成观者的阅读压力，适得其反。&#13;单点击此处添加正文，文字是您思想的提炼，为了演示发布的良好效果，请您尽可能提炼思想的精髓，然后简单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205832_1*m_h_f*1_2_1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205832_1*m_h_i*1_2_1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FILL_FORE_SCHEMECOLOR_INDEX_1_BRIGHTNESS" val="0"/>
  <p:tag name="KSO_WM_UNIT_FILL_FORE_SCHEMECOLOR_INDEX_1" val="14"/>
  <p:tag name="KSO_WM_UNIT_FILL_FORE_SCHEMECOLOR_INDEX_1_POS" val="0"/>
  <p:tag name="KSO_WM_UNIT_FILL_FORE_SCHEMECOLOR_INDEX_1_TRANS" val="1"/>
  <p:tag name="KSO_WM_UNIT_FILL_FORE_SCHEMECOLOR_INDEX_2_BRIGHTNESS" val="0"/>
  <p:tag name="KSO_WM_UNIT_FILL_FORE_SCHEMECOLOR_INDEX_2" val="6"/>
  <p:tag name="KSO_WM_UNIT_FILL_FORE_SCHEMECOLOR_INDEX_2_POS" val="1"/>
  <p:tag name="KSO_WM_UNIT_FILL_FORE_SCHEMECOLOR_INDEX_2_TRANS" val="0"/>
  <p:tag name="KSO_WM_UNIT_FILL_GRADIENT_TYPE" val="0"/>
  <p:tag name="KSO_WM_UNIT_FILL_GRADIENT_ANGLE" val="270"/>
  <p:tag name="KSO_WM_UNIT_FILL_GRADIENT_Direction" val="6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2"/>
  <p:tag name="KSO_WM_UNIT_ID" val="diagram20205832_1*m_h_i*1_2_2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SHADOW_SCHEMECOLOR_INDEX_BRIGHTNESS" val="0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2_3"/>
  <p:tag name="KSO_WM_UNIT_ID" val="diagram20205832_1*m_h_i*1_2_3"/>
  <p:tag name="KSO_WM_TEMPLATE_CATEGORY" val="diagram"/>
  <p:tag name="KSO_WM_TEMPLATE_INDEX" val="20205832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ID" val="diagram20201852_1"/>
  <p:tag name="KSO_WM_TEMPLATE_SUBCATEGORY" val="11"/>
  <p:tag name="KSO_WM_SLIDE_ITEM_CNT" val="0"/>
  <p:tag name="KSO_WM_SLIDE_INDEX" val="1"/>
  <p:tag name="KSO_WM_UNIT_SHOW_EDIT_AREA_INDICATION" val="1"/>
  <p:tag name="KSO_WM_TAG_VERSION" val="1.0"/>
  <p:tag name="KSO_WM_BEAUTIFY_FLAG" val="#wm#"/>
  <p:tag name="KSO_WM_TEMPLATE_CATEGORY" val="diagram"/>
  <p:tag name="KSO_WM_TEMPLATE_INDEX" val="20201852"/>
  <p:tag name="KSO_WM_SLIDE_LAYOUT" val="a_d_i"/>
  <p:tag name="KSO_WM_SLIDE_LAYOUT_CNT" val="1_1_1"/>
  <p:tag name="KSO_WM_SLIDE_TYPE" val="text"/>
  <p:tag name="KSO_WM_SLIDE_SUBTYPE" val="picTxt"/>
  <p:tag name="KSO_WM_SLIDE_SIZE" val="960*493"/>
  <p:tag name="KSO_WM_SLIDE_POSITION" val="0*47"/>
  <p:tag name="KSO_WM_TEMPLATE_MASTER_TYPE" val="0"/>
  <p:tag name="KSO_WM_TEMPLATE_COLOR_TYPE" val="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id&quot;:&quot;2022-06-16T14:51:50&quot;,&quot;maxSize&quot;:{&quot;size1&quot;:53.3},&quot;minSize&quot;:{&quot;size1&quot;:24.6},&quot;normalSize&quot;:{&quot;size1&quot;:24.6},&quot;subLayout&quot;:[{&quot;id&quot;:&quot;2022-06-16T14:51:50&quot;,&quot;margin&quot;:{&quot;bottom&quot;:1.2439998388290405,&quot;left&quot;:1.2699999809265137,&quot;right&quot;:1.2669999599456787,&quot;top&quot;:1.690000057220459},&quot;type&quot;:0},{&quot;backgroundInfo&quot;:[{&quot;bottom&quot;:0,&quot;bottomAbs&quot;:false,&quot;left&quot;:0,&quot;leftAbs&quot;:false,&quot;right&quot;:0,&quot;rightAbs&quot;:false,&quot;top&quot;:0.164093912,&quot;topAbs&quot;:false,&quot;type&quot;:&quot;bottomTop&quot;}],&quot;id&quot;:&quot;2022-06-16T14:51:50&quot;,&quot;margin&quot;:{&quot;bottom&quot;:1.690000057220459,&quot;left&quot;:1.2699999809265137,&quot;right&quot;:1.2699999809265137,&quot;top&quot;:0.025999998673796654},&quot;marginOverLayout&quot;:{&quot;bottom&quot;:1.690000057220459,&quot;left&quot;:1.2699999809265137,&quot;right&quot;:1.2699999809265137,&quot;top&quot;:0.025999998673796654},&quot;type&quot;:1}],&quot;type&quot;:1}"/>
  <p:tag name="KSO_WM_SLIDE_CAN_ADD_NAVIGATION" val="1"/>
  <p:tag name="KSO_WM_SLIDE_BACKGROUND" val="[&quot;general&quot;,&quot;frame&quot;,&quot;bottomTop&quot;]"/>
  <p:tag name="KSO_WM_SLIDE_RATIO" val="1.777778"/>
  <p:tag name="KSO_WM_SLIDE_BK_DARK_LIGHT" val="2"/>
  <p:tag name="KSO_WM_SLIDE_BACKGROUND_TYPE" val="bottomTop"/>
</p:tagLst>
</file>

<file path=ppt/tags/tag181.xml><?xml version="1.0" encoding="utf-8"?>
<p:tagLst xmlns:p="http://schemas.openxmlformats.org/presentationml/2006/main">
  <p:tag name="KSO_WM_UNIT_COLOR_SCHEME_SHAPE_ID" val="16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55_1*i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82.xml><?xml version="1.0" encoding="utf-8"?>
<p:tagLst xmlns:p="http://schemas.openxmlformats.org/presentationml/2006/main">
  <p:tag name="KSO_WM_UNIT_COLOR_SCHEME_SHAPE_ID" val="17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755_1*i*2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4"/>
  <p:tag name="KSO_WM_UNIT_TEXT_FILL_TYPE" val="1"/>
</p:tagLst>
</file>

<file path=ppt/tags/tag183.xml><?xml version="1.0" encoding="utf-8"?>
<p:tagLst xmlns:p="http://schemas.openxmlformats.org/presentationml/2006/main">
  <p:tag name="KSO_WM_UNIT_COLOR_SCHEME_SHAPE_ID" val="35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55_1*i*5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84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55_1*i*6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85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55_1*i*4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86.xml><?xml version="1.0" encoding="utf-8"?>
<p:tagLst xmlns:p="http://schemas.openxmlformats.org/presentationml/2006/main">
  <p:tag name="KSO_WM_UNIT_COLOR_SCHEME_SHAPE_ID" val="12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55_1*i*3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87.xml><?xml version="1.0" encoding="utf-8"?>
<p:tagLst xmlns:p="http://schemas.openxmlformats.org/presentationml/2006/main">
  <p:tag name="KSO_WM_UNIT_COLOR_SCHEME_SHAPE_ID" val="13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55_1*i*7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88.xml><?xml version="1.0" encoding="utf-8"?>
<p:tagLst xmlns:p="http://schemas.openxmlformats.org/presentationml/2006/main">
  <p:tag name="KSO_WM_UNIT_TEXT_PART_ID_V2" val="d-4-2"/>
  <p:tag name="KSO_WM_UNIT_COLOR_SCHEME_SHAPE_ID" val="2"/>
  <p:tag name="KSO_WM_UNIT_COLOR_SCHEME_PARENT_PAGE" val="0_1"/>
  <p:tag name="KSO_WM_UNIT_SUBTYPE" val="a"/>
  <p:tag name="KSO_WM_UNIT_PRESET_TEXT" val="单击此处添加小标题：&#13;点击此处添加正文，文字是您思想的提炼，为了最终演示发布的良好效果，请尽量言简意赅的阐述观点；根据需要可酌情增减文字，以便观者可以准确理解您所传达的信息。您的正文已经简明扼要，字字珠玑，但信息却千丝万缕、错综复杂，需要用更多的文字来表述；但请您尽可能提炼思想的精髓，恰如其分的表达观点，往往可以事半功倍。&#13;我们为您  标注了最  适合的位  置您输入  的文字到  这里时就  是最佳视&#13;为了能让  您有更直  观的字数  感受并进  一步方便    &#13;单击此处添加小标题：&#13;点击此处添加正文，文字是您思想的提炼，为了最终演示发布的良好效果，请尽量言简意赅。"/>
  <p:tag name="KSO_WM_UNIT_NOCLEAR" val="1"/>
  <p:tag name="KSO_WM_UNIT_VALUE" val="4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55_1*f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189.xml><?xml version="1.0" encoding="utf-8"?>
<p:tagLst xmlns:p="http://schemas.openxmlformats.org/presentationml/2006/main">
  <p:tag name="KSO_WM_UNIT_TEXT_PART_ID_V2" val="a-3-2"/>
  <p:tag name="KSO_WM_UNIT_COLOR_SCHEME_SHAPE_ID" val="3"/>
  <p:tag name="KSO_WM_UNIT_COLOR_SCHEME_PARENT_PAGE" val="0_1"/>
  <p:tag name="KSO_WM_UNIT_ISCONTENTSTITLE" val="0"/>
  <p:tag name="KSO_WM_UNIT_ISNUMDGM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55_1*a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25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SLIDE_COLORSCHEME_VERSION" val="3.2"/>
  <p:tag name="KSO_WM_SLIDE_ID" val="diagram2019475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19*458"/>
  <p:tag name="KSO_WM_SLIDE_POSITION" val="26*50"/>
  <p:tag name="KSO_WM_TAG_VERSION" val="1.0"/>
  <p:tag name="KSO_WM_BEAUTIFY_FLAG" val="#wm#"/>
  <p:tag name="KSO_WM_TEMPLATE_CATEGORY" val="diagram"/>
  <p:tag name="KSO_WM_TEMPLATE_INDEX" val="20194755"/>
  <p:tag name="KSO_WM_SLIDE_LAYOUT" val="a_f"/>
  <p:tag name="KSO_WM_SLIDE_LAYOUT_CNT" val="1_1"/>
  <p:tag name="KSO_WM_SLIDE_BK_DARK_LIGHT" val="2"/>
  <p:tag name="KSO_WM_SLIDE_BACKGROUND_TYPE" val="general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645_1*i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1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645_1*i*2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2"/>
  <p:tag name="KSO_WM_UNIT_COLOR_SCHEME_PARENT_PAGE" val="0_1"/>
  <p:tag name="KSO_WM_UNIT_FOIL_COLOR" val="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645_1*i*4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4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645_1*i*5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5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95.xml><?xml version="1.0" encoding="utf-8"?>
<p:tagLst xmlns:p="http://schemas.openxmlformats.org/presentationml/2006/main">
  <p:tag name="KSO_WM_UNIT_TEXT_PART_ID_V2" val="d-3-2"/>
  <p:tag name="KSO_WM_UNIT_PRESET_TEXT" val="点击此处添加正文，文字是您思想的提炼，为了最终呈现发布的良好效果。&#13;请言简意赅的阐述观点，并根据需要酌情增减文字您的正文已经字字珠玑，但信息却千丝万缕，需要用更多的文字来表述；但请您尽可能提炼思想的精髓，恰如其分的表达观点，往往事半功倍。&#13;为了能让您有更直观的字数感受，并进一步方便使用，我们为您标注了最适合的位置。您输入的文字到这里时，就是最佳视觉效果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645_1*f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5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UNIT_TEXT_PART_ID_V2" val="a-1-2"/>
  <p:tag name="KSO_WM_UNIT_ISCONTENTSTITLE" val="0"/>
  <p:tag name="KSO_WM_UNIT_PRESET_TEXT" val="单击添加大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645_1*a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0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SLIDE_ID" val="diagram20194645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645"/>
  <p:tag name="KSO_WM_SLIDE_LAYOUT" val="a_f"/>
  <p:tag name="KSO_WM_SLIDE_LAYOUT_CNT" val="1_1"/>
  <p:tag name="KSO_WM_SLIDE_TYPE" val="text"/>
  <p:tag name="KSO_WM_SLIDE_SUBTYPE" val="pureTxt"/>
  <p:tag name="KSO_WM_SLIDE_SIZE" val="941*540"/>
  <p:tag name="KSO_WM_SLIDE_POSITION" val="19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98.xml><?xml version="1.0" encoding="utf-8"?>
<p:tagLst xmlns:p="http://schemas.openxmlformats.org/presentationml/2006/main">
  <p:tag name="KSO_WM_UNIT_COLOR_SCHEME_SHAPE_ID" val="16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55_1*i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9.xml><?xml version="1.0" encoding="utf-8"?>
<p:tagLst xmlns:p="http://schemas.openxmlformats.org/presentationml/2006/main">
  <p:tag name="KSO_WM_UNIT_COLOR_SCHEME_SHAPE_ID" val="17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755_1*i*2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4"/>
  <p:tag name="KSO_WM_UNIT_TEXT_FILL_TYPE" val="1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COLOR_SCHEME_SHAPE_ID" val="35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55_1*i*5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1.xml><?xml version="1.0" encoding="utf-8"?>
<p:tagLst xmlns:p="http://schemas.openxmlformats.org/presentationml/2006/main">
  <p:tag name="KSO_WM_UNIT_COLOR_SCHEME_SHAPE_ID" val="14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55_1*i*6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2.xml><?xml version="1.0" encoding="utf-8"?>
<p:tagLst xmlns:p="http://schemas.openxmlformats.org/presentationml/2006/main">
  <p:tag name="KSO_WM_UNIT_COLOR_SCHEME_SHAPE_ID" val="15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55_1*i*4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3.xml><?xml version="1.0" encoding="utf-8"?>
<p:tagLst xmlns:p="http://schemas.openxmlformats.org/presentationml/2006/main">
  <p:tag name="KSO_WM_UNIT_COLOR_SCHEME_SHAPE_ID" val="12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55_1*i*3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04.xml><?xml version="1.0" encoding="utf-8"?>
<p:tagLst xmlns:p="http://schemas.openxmlformats.org/presentationml/2006/main">
  <p:tag name="KSO_WM_UNIT_COLOR_SCHEME_SHAPE_ID" val="13"/>
  <p:tag name="KSO_WM_UNIT_COLOR_SCHEME_PARENT_PAGE" val="0_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55_1*i*7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05.xml><?xml version="1.0" encoding="utf-8"?>
<p:tagLst xmlns:p="http://schemas.openxmlformats.org/presentationml/2006/main">
  <p:tag name="KSO_WM_UNIT_TEXT_PART_ID_V2" val="d-4-2"/>
  <p:tag name="KSO_WM_UNIT_COLOR_SCHEME_SHAPE_ID" val="2"/>
  <p:tag name="KSO_WM_UNIT_COLOR_SCHEME_PARENT_PAGE" val="0_1"/>
  <p:tag name="KSO_WM_UNIT_SUBTYPE" val="a"/>
  <p:tag name="KSO_WM_UNIT_PRESET_TEXT" val="单击此处添加小标题：&#13;点击此处添加正文，文字是您思想的提炼，为了最终演示发布的良好效果，请尽量言简意赅的阐述观点；根据需要可酌情增减文字，以便观者可以准确理解您所传达的信息。您的正文已经简明扼要，字字珠玑，但信息却千丝万缕、错综复杂，需要用更多的文字来表述；但请您尽可能提炼思想的精髓，恰如其分的表达观点，往往可以事半功倍。&#13;我们为您  标注了最  适合的位  置您输入  的文字到  这里时就  是最佳视&#13;为了能让  您有更直  观的字数  感受并进  一步方便    &#13;单击此处添加小标题：&#13;点击此处添加正文，文字是您思想的提炼，为了最终演示发布的良好效果，请尽量言简意赅。"/>
  <p:tag name="KSO_WM_UNIT_NOCLEAR" val="1"/>
  <p:tag name="KSO_WM_UNIT_VALUE" val="4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55_1*f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06.xml><?xml version="1.0" encoding="utf-8"?>
<p:tagLst xmlns:p="http://schemas.openxmlformats.org/presentationml/2006/main">
  <p:tag name="KSO_WM_UNIT_TEXT_PART_ID_V2" val="a-3-2"/>
  <p:tag name="KSO_WM_UNIT_COLOR_SCHEME_SHAPE_ID" val="3"/>
  <p:tag name="KSO_WM_UNIT_COLOR_SCHEME_PARENT_PAGE" val="0_1"/>
  <p:tag name="KSO_WM_UNIT_ISCONTENTSTITLE" val="0"/>
  <p:tag name="KSO_WM_UNIT_ISNUMDGM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55_1*a*1"/>
  <p:tag name="KSO_WM_TEMPLATE_CATEGORY" val="diagram"/>
  <p:tag name="KSO_WM_TEMPLATE_INDEX" val="20194755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25"/>
  <p:tag name="KSO_WM_UNIT_TEXT_FILL_FORE_SCHEMECOLOR_INDEX" val="13"/>
  <p:tag name="KSO_WM_UNIT_TEXT_FILL_TYPE" val="1"/>
</p:tagLst>
</file>

<file path=ppt/tags/tag207.xml><?xml version="1.0" encoding="utf-8"?>
<p:tagLst xmlns:p="http://schemas.openxmlformats.org/presentationml/2006/main">
  <p:tag name="KSO_WM_SLIDE_COLORSCHEME_VERSION" val="3.2"/>
  <p:tag name="KSO_WM_SLIDE_ID" val="diagram2019475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19*458"/>
  <p:tag name="KSO_WM_SLIDE_POSITION" val="26*50"/>
  <p:tag name="KSO_WM_TAG_VERSION" val="1.0"/>
  <p:tag name="KSO_WM_BEAUTIFY_FLAG" val="#wm#"/>
  <p:tag name="KSO_WM_TEMPLATE_CATEGORY" val="diagram"/>
  <p:tag name="KSO_WM_TEMPLATE_INDEX" val="20194755"/>
  <p:tag name="KSO_WM_SLIDE_LAYOUT" val="a_f"/>
  <p:tag name="KSO_WM_SLIDE_LAYOUT_CNT" val="1_1"/>
  <p:tag name="KSO_WM_SLIDE_BK_DARK_LIGHT" val="2"/>
  <p:tag name="KSO_WM_SLIDE_BACKGROUND_TYPE" val="general"/>
</p:tagLst>
</file>

<file path=ppt/tags/tag20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2386_1*i*4"/>
  <p:tag name="KSO_WM_TEMPLATE_CATEGORY" val="diagram"/>
  <p:tag name="KSO_WM_TEMPLATE_INDEX" val="20202386"/>
  <p:tag name="KSO_WM_UNIT_LAYERLEVEL" val="1"/>
  <p:tag name="KSO_WM_TAG_VERSION" val="1.0"/>
  <p:tag name="KSO_WM_BEAUTIFY_FLAG" val="#wm#"/>
  <p:tag name="KSO_WM_UNIT_BLOCK" val="0"/>
  <p:tag name="KSO_WM_UNIT_SM_LIMIT_TYPE" val="1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TEXT_FILL_FORE_SCHEMECOLOR_INDEX_BRIGHTNESS" val="0"/>
  <p:tag name="KSO_WM_UNIT_TEXT_FILL_FORE_SCHEMECOLOR_INDEX" val="14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ISCONTENTSTITLE" val="0"/>
  <p:tag name="KSO_WM_UNIT_PRESET_TEXT" val="WPS/极墨产品部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2386_1*a*1"/>
  <p:tag name="KSO_WM_TEMPLATE_CATEGORY" val="diagram"/>
  <p:tag name="KSO_WM_TEMPLATE_INDEX" val="20202386"/>
  <p:tag name="KSO_WM_UNIT_LAYERLEVEL" val="1"/>
  <p:tag name="KSO_WM_TAG_VERSION" val="1.0"/>
  <p:tag name="KSO_WM_BEAUTIFY_FLAG" val="#wm#"/>
  <p:tag name="KSO_WM_UNIT_DEFAULT_FONT" val="28;32;4"/>
  <p:tag name="KSO_WM_UNIT_BLOCK" val="0"/>
  <p:tag name="KSO_WM_UNIT_ISNUMDGMTITLE" val="0"/>
  <p:tag name="KSO_WM_UNIT_PLACING_PICTURE_MD4" val="0"/>
  <p:tag name="KSO_WM_UNIT_TEXT_FILL_FORE_SCHEMECOLOR_INDEX_BRIGHTNESS" val="0.25"/>
  <p:tag name="KSO_WM_UNIT_TEXT_FILL_FORE_SCHEMECOLOR_INDEX" val="13"/>
  <p:tag name="KSO_WM_UNIT_TEXT_FILL_TYPE" val="1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2386_1*i*1"/>
  <p:tag name="KSO_WM_TEMPLATE_CATEGORY" val="diagram"/>
  <p:tag name="KSO_WM_TEMPLATE_INDEX" val="20202386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1"/>
  <p:tag name="KSO_WM_UNIT_PLACING_PICTURE_MD4" val="0"/>
</p:tagLst>
</file>

<file path=ppt/tags/tag2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2386_1*i*2"/>
  <p:tag name="KSO_WM_TEMPLATE_CATEGORY" val="diagram"/>
  <p:tag name="KSO_WM_TEMPLATE_INDEX" val="20202386"/>
  <p:tag name="KSO_WM_UNIT_LAYERLEVEL" val="1"/>
  <p:tag name="KSO_WM_TAG_VERSION" val="1.0"/>
  <p:tag name="KSO_WM_BEAUTIFY_FLAG" val="#wm#"/>
  <p:tag name="KSO_WM_UNIT_TYPE" val="i"/>
  <p:tag name="KSO_WM_UNIT_INDEX" val="2"/>
  <p:tag name="KSO_WM_UNIT_SM_LIMIT_TYPE" val="1"/>
  <p:tag name="KSO_WM_UNIT_PLACING_PICTURE_MD4" val="0"/>
  <p:tag name="KSO_WM_UNIT_LINE_FORE_SCHEMECOLOR_INDEX_BRIGHTNESS" val="0.25"/>
  <p:tag name="KSO_WM_UNIT_LINE_FORE_SCHEMECOLOR_INDEX" val="13"/>
  <p:tag name="KSO_WM_UNIT_LINE_FILL_TYPE" val="2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2386_1*i*3"/>
  <p:tag name="KSO_WM_TEMPLATE_CATEGORY" val="diagram"/>
  <p:tag name="KSO_WM_TEMPLATE_INDEX" val="20202386"/>
  <p:tag name="KSO_WM_UNIT_LAYERLEVEL" val="1"/>
  <p:tag name="KSO_WM_TAG_VERSION" val="1.0"/>
  <p:tag name="KSO_WM_BEAUTIFY_FLAG" val="#wm#"/>
  <p:tag name="KSO_WM_UNIT_TYPE" val="i"/>
  <p:tag name="KSO_WM_UNIT_INDEX" val="3"/>
  <p:tag name="KSO_WM_UNIT_SM_LIMIT_TYPE" val="1"/>
  <p:tag name="KSO_WM_UNIT_PLACING_PICTURE_MD4" val="0"/>
  <p:tag name="KSO_WM_UNIT_LINE_FORE_SCHEMECOLOR_INDEX_BRIGHTNESS" val="0.25"/>
  <p:tag name="KSO_WM_UNIT_LINE_FORE_SCHEMECOLOR_INDEX" val="13"/>
  <p:tag name="KSO_WM_UNIT_LINE_FILL_TYPE" val="2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2"/>
  <p:tag name="KSO_WM_UNIT_ID" val="diagram20205830_2*m_h_i*1_1_2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15.xml><?xml version="1.0" encoding="utf-8"?>
<p:tagLst xmlns:p="http://schemas.openxmlformats.org/presentationml/2006/main">
  <p:tag name="KSO_WM_UNIT_SUBTYPE" val="a"/>
  <p:tag name="KSO_WM_UNIT_PRESET_TEXT" val="单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1_1"/>
  <p:tag name="KSO_WM_UNIT_ID" val="diagram20205830_2*m_h_f*1_1_1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2"/>
  <p:tag name="KSO_WM_UNIT_ID" val="diagram20205830_2*m_h_i*1_2_2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205830_2*m_h_i*1_1_3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4"/>
  <p:tag name="KSO_WM_UNIT_ID" val="diagram20205830_2*m_h_i*1_1_4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1_1"/>
  <p:tag name="KSO_WM_UNIT_ID" val="diagram20205830_2*m_h_i*1_1_1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5"/>
  <p:tag name="KSO_WM_UNIT_ID" val="diagram20205830_2*m_h_i*1_1_5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6"/>
  <p:tag name="KSO_WM_UNIT_ID" val="diagram20205830_2*m_h_i*1_1_6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205830_2*m_h_i*1_2_3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4"/>
  <p:tag name="KSO_WM_UNIT_ID" val="diagram20205830_2*m_h_i*1_2_4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2_1"/>
  <p:tag name="KSO_WM_UNIT_ID" val="diagram20205830_2*m_h_i*1_2_1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5"/>
  <p:tag name="KSO_WM_UNIT_ID" val="diagram20205830_2*m_h_i*1_2_5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6"/>
  <p:tag name="KSO_WM_UNIT_ID" val="diagram20205830_2*m_h_i*1_2_6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7"/>
  <p:tag name="KSO_WM_UNIT_ID" val="diagram20205830_2*m_h_i*1_1_7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LINE_FORE_SCHEMECOLOR_INDEX_BRIGHTNESS" val="0.5"/>
  <p:tag name="KSO_WM_UNIT_LINE_FORE_SCHEMECOLOR_INDEX" val="13"/>
  <p:tag name="KSO_WM_UNIT_LINE_FILL_TYPE" val="2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7"/>
  <p:tag name="KSO_WM_UNIT_ID" val="diagram20205830_2*m_h_i*1_2_7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LINE_FORE_SCHEMECOLOR_INDEX_BRIGHTNESS" val="0.5"/>
  <p:tag name="KSO_WM_UNIT_LINE_FORE_SCHEMECOLOR_INDEX" val="13"/>
  <p:tag name="KSO_WM_UNIT_LINE_FILL_TYPE" val="2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2"/>
  <p:tag name="KSO_WM_UNIT_ID" val="diagram20205830_2*m_h_i*1_3_2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SUBTYPE" val="a"/>
  <p:tag name="KSO_WM_UNIT_PRESET_TEXT" val="单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3_1"/>
  <p:tag name="KSO_WM_UNIT_ID" val="diagram20205830_2*m_h_f*1_3_1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205830_2*m_h_i*1_3_3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4"/>
  <p:tag name="KSO_WM_UNIT_ID" val="diagram20205830_2*m_h_i*1_3_4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SUBTYPE" val="d"/>
  <p:tag name="KSO_WM_UNIT_TYPE" val="m_h_i"/>
  <p:tag name="KSO_WM_UNIT_INDEX" val="1_3_1"/>
  <p:tag name="KSO_WM_UNIT_ID" val="diagram20205830_2*m_h_i*1_3_1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5"/>
  <p:tag name="KSO_WM_UNIT_ID" val="diagram20205830_2*m_h_i*1_3_5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6"/>
  <p:tag name="KSO_WM_UNIT_ID" val="diagram20205830_2*m_h_i*1_3_6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.5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36.xml><?xml version="1.0" encoding="utf-8"?>
<p:tagLst xmlns:p="http://schemas.openxmlformats.org/presentationml/2006/main">
  <p:tag name="KSO_WM_UNIT_SUBTYPE" val="a"/>
  <p:tag name="KSO_WM_UNIT_PRESET_TEXT" val="单点击此处添加正文，文字是您思想的提炼，为了演示发布的良好效果，请您尽可能提炼思想的精髓，然后简单的阐述您的观点。如果您的内容确实非常重要又难以精简，也请使用分段处理，对内容进行简单的梳理和提炼，这样会使逻辑框架相对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f"/>
  <p:tag name="KSO_WM_UNIT_INDEX" val="1_2_1"/>
  <p:tag name="KSO_WM_UNIT_ID" val="diagram20205830_2*m_h_f*1_2_1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7"/>
  <p:tag name="KSO_WM_UNIT_ID" val="diagram20205830_2*m_h_i*1_3_7"/>
  <p:tag name="KSO_WM_TEMPLATE_CATEGORY" val="diagram"/>
  <p:tag name="KSO_WM_TEMPLATE_INDEX" val="20205830"/>
  <p:tag name="KSO_WM_UNIT_LAYERLEVEL" val="1_1_1"/>
  <p:tag name="KSO_WM_TAG_VERSION" val="1.0"/>
  <p:tag name="KSO_WM_BEAUTIFY_FLAG" val="#wm#"/>
  <p:tag name="KSO_WM_UNIT_LINE_FORE_SCHEMECOLOR_INDEX_BRIGHTNESS" val="0.5"/>
  <p:tag name="KSO_WM_UNIT_LINE_FORE_SCHEMECOLOR_INDEX" val="13"/>
  <p:tag name="KSO_WM_UNIT_LINE_FILL_TYPE" val="2"/>
</p:tagLst>
</file>

<file path=ppt/tags/tag238.xml><?xml version="1.0" encoding="utf-8"?>
<p:tagLst xmlns:p="http://schemas.openxmlformats.org/presentationml/2006/main">
  <p:tag name="KSO_WM_SLIDE_ID" val="diagram20202386_1"/>
  <p:tag name="KSO_WM_TEMPLATE_SUBCATEGORY" val="1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2386"/>
  <p:tag name="KSO_WM_SLIDE_LAYOUT" val="a_d"/>
  <p:tag name="KSO_WM_SLIDE_LAYOUT_CNT" val="1_1"/>
  <p:tag name="KSO_WM_SLIDE_TYPE" val="text"/>
  <p:tag name="KSO_WM_SLIDE_SUBTYPE" val="picTxt"/>
  <p:tag name="KSO_WM_SLIDE_SIZE" val="960*457"/>
  <p:tag name="KSO_WM_SLIDE_POSITION" val="0*34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horizontalAlign&quot;:1,&quot;id&quot;:&quot;2022-06-16T14:51:51&quot;,&quot;maxSize&quot;:{&quot;size1&quot;:23.6},&quot;minSize&quot;:{&quot;size1&quot;:23.6},&quot;normalSize&quot;:{&quot;size1&quot;:23.6},&quot;subLayout&quot;:[{&quot;id&quot;:&quot;2022-06-16T14:51:51&quot;,&quot;margin&quot;:{&quot;bottom&quot;:1.2350000143051147,&quot;left&quot;:1.690000057220459,&quot;right&quot;:1.6970000267028809,&quot;top&quot;:1.690000057220459},&quot;type&quot;:0},{&quot;horizontalAlign&quot;:0,&quot;id&quot;:&quot;2022-06-16T14:51:51&quot;,&quot;margin&quot;:{&quot;bottom&quot;:2.5399999618530273,&quot;left&quot;:1.690000057220459,&quot;right&quot;:1.690000057220459,&quot;top&quot;:0.025999998673796654},&quot;type&quot;:1,&quot;verticalAlign&quot;:0}],&quot;type&quot;:1,&quot;verticalAlign&quot;:1}"/>
  <p:tag name="KSO_WM_SLIDE_CAN_ADD_NAVIGATION" val="1"/>
  <p:tag name="KSO_WM_SLIDE_BACKGROUND" val="[&quot;general&quot;,&quot;frame&quot;]"/>
  <p:tag name="KSO_WM_SLIDE_RATIO" val="1.777778"/>
  <p:tag name="KSO_WM_SLIDE_BK_DARK_LIGHT" val="2"/>
  <p:tag name="KSO_WM_SLIDE_BACKGROUND_TYPE" val="frame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自定义 110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590CA"/>
      </a:accent1>
      <a:accent2>
        <a:srgbClr val="8EAADC"/>
      </a:accent2>
      <a:accent3>
        <a:srgbClr val="79B6D3"/>
      </a:accent3>
      <a:accent4>
        <a:srgbClr val="70C2C7"/>
      </a:accent4>
      <a:accent5>
        <a:srgbClr val="6BC0A7"/>
      </a:accent5>
      <a:accent6>
        <a:srgbClr val="79BB8F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4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3250</Words>
  <Application>WPS 演示</Application>
  <PresentationFormat>宽屏</PresentationFormat>
  <Paragraphs>68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Wingdings</vt:lpstr>
      <vt:lpstr>微软雅黑</vt:lpstr>
      <vt:lpstr>隶书</vt:lpstr>
      <vt:lpstr>Viner Hand ITC</vt:lpstr>
      <vt:lpstr>Segoe UI</vt:lpstr>
      <vt:lpstr>Arial Unicode MS</vt:lpstr>
      <vt:lpstr>WPS-Numbers</vt:lpstr>
      <vt:lpstr>WPS-Bullets</vt:lpstr>
      <vt:lpstr>Arial Black</vt:lpstr>
      <vt:lpstr>Mongolian Baiti</vt:lpstr>
      <vt:lpstr>Calibri</vt:lpstr>
      <vt:lpstr>Office Theme</vt:lpstr>
      <vt:lpstr>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root</dc:creator>
  <cp:lastModifiedBy>小石榴的麻麻</cp:lastModifiedBy>
  <cp:revision>8</cp:revision>
  <dcterms:created xsi:type="dcterms:W3CDTF">2022-06-16T06:51:00Z</dcterms:created>
  <dcterms:modified xsi:type="dcterms:W3CDTF">2022-06-16T06:54:00Z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ICV">
    <vt:lpwstr/>
  </property>
</Properties>
</file>