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comments/comment1.xml" ContentType="application/vnd.openxmlformats-officedocument.presentationml.comment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3"/>
    <p:sldMasterId id="2147483672" r:id="rId4"/>
    <p:sldMasterId id="2147483684" r:id="rId5"/>
  </p:sldMasterIdLst>
  <p:notesMasterIdLst>
    <p:notesMasterId r:id="rId8"/>
  </p:notesMasterIdLst>
  <p:sldIdLst>
    <p:sldId id="256" r:id="rId6"/>
    <p:sldId id="438" r:id="rId7"/>
    <p:sldId id="355" r:id="rId9"/>
    <p:sldId id="443" r:id="rId10"/>
    <p:sldId id="441" r:id="rId11"/>
    <p:sldId id="444" r:id="rId12"/>
    <p:sldId id="442" r:id="rId13"/>
    <p:sldId id="463" r:id="rId14"/>
    <p:sldId id="445" r:id="rId15"/>
    <p:sldId id="447" r:id="rId16"/>
    <p:sldId id="452" r:id="rId17"/>
    <p:sldId id="454" r:id="rId18"/>
    <p:sldId id="455" r:id="rId19"/>
    <p:sldId id="456" r:id="rId20"/>
    <p:sldId id="457" r:id="rId21"/>
    <p:sldId id="458" r:id="rId22"/>
    <p:sldId id="459" r:id="rId23"/>
    <p:sldId id="449" r:id="rId24"/>
    <p:sldId id="451" r:id="rId25"/>
    <p:sldId id="437" r:id="rId26"/>
  </p:sldIdLst>
  <p:sldSz cx="9001125" cy="5039995"/>
  <p:notesSz cx="6858000" cy="9144000"/>
  <p:defaultTextStyle>
    <a:defPPr>
      <a:defRPr lang="zh-CN"/>
    </a:defPPr>
    <a:lvl1pPr algn="l" defTabSz="802005" rtl="0" eaLnBrk="0" fontAlgn="base" hangingPunct="0">
      <a:spcBef>
        <a:spcPct val="0"/>
      </a:spcBef>
      <a:spcAft>
        <a:spcPct val="0"/>
      </a:spcAft>
      <a:defRPr sz="1600" kern="1200">
        <a:solidFill>
          <a:schemeClr val="tx1"/>
        </a:solidFill>
        <a:latin typeface="Arial" panose="020B0604020202020204" pitchFamily="34" charset="0"/>
        <a:ea typeface="宋体" panose="02010600030101010101" pitchFamily="2" charset="-122"/>
        <a:cs typeface="+mn-cs"/>
      </a:defRPr>
    </a:lvl1pPr>
    <a:lvl2pPr marL="401955" indent="55880" algn="l" defTabSz="802005" rtl="0" eaLnBrk="0" fontAlgn="base" hangingPunct="0">
      <a:spcBef>
        <a:spcPct val="0"/>
      </a:spcBef>
      <a:spcAft>
        <a:spcPct val="0"/>
      </a:spcAft>
      <a:defRPr sz="1600" kern="1200">
        <a:solidFill>
          <a:schemeClr val="tx1"/>
        </a:solidFill>
        <a:latin typeface="Arial" panose="020B0604020202020204" pitchFamily="34" charset="0"/>
        <a:ea typeface="宋体" panose="02010600030101010101" pitchFamily="2" charset="-122"/>
        <a:cs typeface="+mn-cs"/>
      </a:defRPr>
    </a:lvl2pPr>
    <a:lvl3pPr marL="802005" indent="113030" algn="l" defTabSz="802005" rtl="0" eaLnBrk="0" fontAlgn="base" hangingPunct="0">
      <a:spcBef>
        <a:spcPct val="0"/>
      </a:spcBef>
      <a:spcAft>
        <a:spcPct val="0"/>
      </a:spcAft>
      <a:defRPr sz="1600" kern="1200">
        <a:solidFill>
          <a:schemeClr val="tx1"/>
        </a:solidFill>
        <a:latin typeface="Arial" panose="020B0604020202020204" pitchFamily="34" charset="0"/>
        <a:ea typeface="宋体" panose="02010600030101010101" pitchFamily="2" charset="-122"/>
        <a:cs typeface="+mn-cs"/>
      </a:defRPr>
    </a:lvl3pPr>
    <a:lvl4pPr marL="1203325" indent="168275" algn="l" defTabSz="802005" rtl="0" eaLnBrk="0" fontAlgn="base" hangingPunct="0">
      <a:spcBef>
        <a:spcPct val="0"/>
      </a:spcBef>
      <a:spcAft>
        <a:spcPct val="0"/>
      </a:spcAft>
      <a:defRPr sz="1600" kern="1200">
        <a:solidFill>
          <a:schemeClr val="tx1"/>
        </a:solidFill>
        <a:latin typeface="Arial" panose="020B0604020202020204" pitchFamily="34" charset="0"/>
        <a:ea typeface="宋体" panose="02010600030101010101" pitchFamily="2" charset="-122"/>
        <a:cs typeface="+mn-cs"/>
      </a:defRPr>
    </a:lvl4pPr>
    <a:lvl5pPr marL="1605280" indent="224155" algn="l" defTabSz="802005" rtl="0" eaLnBrk="0" fontAlgn="base" hangingPunct="0">
      <a:spcBef>
        <a:spcPct val="0"/>
      </a:spcBef>
      <a:spcAft>
        <a:spcPct val="0"/>
      </a:spcAft>
      <a:defRPr sz="1600" kern="1200">
        <a:solidFill>
          <a:schemeClr val="tx1"/>
        </a:solidFill>
        <a:latin typeface="Arial" panose="020B0604020202020204" pitchFamily="34" charset="0"/>
        <a:ea typeface="宋体" panose="02010600030101010101" pitchFamily="2" charset="-122"/>
        <a:cs typeface="+mn-cs"/>
      </a:defRPr>
    </a:lvl5pPr>
    <a:lvl6pPr marL="2286000" algn="l" defTabSz="914400" rtl="0" eaLnBrk="1" latinLnBrk="0" hangingPunct="1">
      <a:defRPr sz="1600" kern="1200">
        <a:solidFill>
          <a:schemeClr val="tx1"/>
        </a:solidFill>
        <a:latin typeface="Arial" panose="020B0604020202020204" pitchFamily="34" charset="0"/>
        <a:ea typeface="宋体" panose="02010600030101010101" pitchFamily="2" charset="-122"/>
        <a:cs typeface="+mn-cs"/>
      </a:defRPr>
    </a:lvl6pPr>
    <a:lvl7pPr marL="2743200" algn="l" defTabSz="914400" rtl="0" eaLnBrk="1" latinLnBrk="0" hangingPunct="1">
      <a:defRPr sz="1600" kern="1200">
        <a:solidFill>
          <a:schemeClr val="tx1"/>
        </a:solidFill>
        <a:latin typeface="Arial" panose="020B0604020202020204" pitchFamily="34" charset="0"/>
        <a:ea typeface="宋体" panose="02010600030101010101" pitchFamily="2" charset="-122"/>
        <a:cs typeface="+mn-cs"/>
      </a:defRPr>
    </a:lvl7pPr>
    <a:lvl8pPr marL="3200400" algn="l" defTabSz="914400" rtl="0" eaLnBrk="1" latinLnBrk="0" hangingPunct="1">
      <a:defRPr sz="1600" kern="1200">
        <a:solidFill>
          <a:schemeClr val="tx1"/>
        </a:solidFill>
        <a:latin typeface="Arial" panose="020B0604020202020204" pitchFamily="34" charset="0"/>
        <a:ea typeface="宋体" panose="02010600030101010101" pitchFamily="2" charset="-122"/>
        <a:cs typeface="+mn-cs"/>
      </a:defRPr>
    </a:lvl8pPr>
    <a:lvl9pPr marL="3657600" algn="l" defTabSz="914400" rtl="0" eaLnBrk="1" latinLnBrk="0" hangingPunct="1">
      <a:defRPr sz="1600" kern="1200">
        <a:solidFill>
          <a:schemeClr val="tx1"/>
        </a:solidFill>
        <a:latin typeface="Arial" panose="020B0604020202020204" pitchFamily="34" charset="0"/>
        <a:ea typeface="宋体" panose="02010600030101010101" pitchFamily="2" charset="-122"/>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曦" initials="曦"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00"/>
    <a:srgbClr val="000C32"/>
    <a:srgbClr val="011037"/>
    <a:srgbClr val="001D47"/>
    <a:srgbClr val="001B46"/>
    <a:srgbClr val="011E48"/>
    <a:srgbClr val="011844"/>
    <a:srgbClr val="00194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60" autoAdjust="0"/>
  </p:normalViewPr>
  <p:slideViewPr>
    <p:cSldViewPr>
      <p:cViewPr>
        <p:scale>
          <a:sx n="122" d="100"/>
          <a:sy n="122" d="100"/>
        </p:scale>
        <p:origin x="140" y="80"/>
      </p:cViewPr>
      <p:guideLst>
        <p:guide orient="horz" pos="1522"/>
        <p:guide pos="2783"/>
      </p:guideLst>
    </p:cSldViewPr>
  </p:slideViewPr>
  <p:notesTextViewPr>
    <p:cViewPr>
      <p:scale>
        <a:sx n="100" d="100"/>
        <a:sy n="100" d="100"/>
      </p:scale>
      <p:origin x="0" y="0"/>
    </p:cViewPr>
  </p:notesTextViewPr>
  <p:gridSpacing cx="72005" cy="72005"/>
</p:viewPr>
</file>

<file path=ppt/_rels/presentation.xml.rels><?xml version="1.0" encoding="UTF-8" standalone="yes"?>
<Relationships xmlns="http://schemas.openxmlformats.org/package/2006/relationships"><Relationship Id="rId9" Type="http://schemas.openxmlformats.org/officeDocument/2006/relationships/slide" Target="slides/slide3.xml"/><Relationship Id="rId8" Type="http://schemas.openxmlformats.org/officeDocument/2006/relationships/notesMaster" Target="notesMasters/notesMaster1.xml"/><Relationship Id="rId7" Type="http://schemas.openxmlformats.org/officeDocument/2006/relationships/slide" Target="slides/slide2.xml"/><Relationship Id="rId6" Type="http://schemas.openxmlformats.org/officeDocument/2006/relationships/slide" Target="slides/slide1.xml"/><Relationship Id="rId5" Type="http://schemas.openxmlformats.org/officeDocument/2006/relationships/slideMaster" Target="slideMasters/slideMaster4.xml"/><Relationship Id="rId4" Type="http://schemas.openxmlformats.org/officeDocument/2006/relationships/slideMaster" Target="slideMasters/slideMaster3.xml"/><Relationship Id="rId30" Type="http://schemas.openxmlformats.org/officeDocument/2006/relationships/commentAuthors" Target="commentAuthors.xml"/><Relationship Id="rId3" Type="http://schemas.openxmlformats.org/officeDocument/2006/relationships/slideMaster" Target="slideMasters/slideMaster2.xml"/><Relationship Id="rId29" Type="http://schemas.openxmlformats.org/officeDocument/2006/relationships/tableStyles" Target="tableStyles.xml"/><Relationship Id="rId28" Type="http://schemas.openxmlformats.org/officeDocument/2006/relationships/viewProps" Target="viewProps.xml"/><Relationship Id="rId27" Type="http://schemas.openxmlformats.org/officeDocument/2006/relationships/presProps" Target="presProps.xml"/><Relationship Id="rId26" Type="http://schemas.openxmlformats.org/officeDocument/2006/relationships/slide" Target="slides/slide20.xml"/><Relationship Id="rId25" Type="http://schemas.openxmlformats.org/officeDocument/2006/relationships/slide" Target="slides/slide19.xml"/><Relationship Id="rId24" Type="http://schemas.openxmlformats.org/officeDocument/2006/relationships/slide" Target="slides/slide18.xml"/><Relationship Id="rId23" Type="http://schemas.openxmlformats.org/officeDocument/2006/relationships/slide" Target="slides/slide17.xml"/><Relationship Id="rId22" Type="http://schemas.openxmlformats.org/officeDocument/2006/relationships/slide" Target="slides/slide16.xml"/><Relationship Id="rId21" Type="http://schemas.openxmlformats.org/officeDocument/2006/relationships/slide" Target="slides/slide15.xml"/><Relationship Id="rId20" Type="http://schemas.openxmlformats.org/officeDocument/2006/relationships/slide" Target="slides/slide14.xml"/><Relationship Id="rId2" Type="http://schemas.openxmlformats.org/officeDocument/2006/relationships/theme" Target="theme/theme1.xml"/><Relationship Id="rId19" Type="http://schemas.openxmlformats.org/officeDocument/2006/relationships/slide" Target="slides/slide13.xml"/><Relationship Id="rId18" Type="http://schemas.openxmlformats.org/officeDocument/2006/relationships/slide" Target="slides/slide12.xml"/><Relationship Id="rId17" Type="http://schemas.openxmlformats.org/officeDocument/2006/relationships/slide" Target="slides/slide11.xml"/><Relationship Id="rId16" Type="http://schemas.openxmlformats.org/officeDocument/2006/relationships/slide" Target="slides/slide10.xml"/><Relationship Id="rId15" Type="http://schemas.openxmlformats.org/officeDocument/2006/relationships/slide" Target="slides/slide9.xml"/><Relationship Id="rId14" Type="http://schemas.openxmlformats.org/officeDocument/2006/relationships/slide" Target="slides/slide8.xml"/><Relationship Id="rId13" Type="http://schemas.openxmlformats.org/officeDocument/2006/relationships/slide" Target="slides/slide7.xml"/><Relationship Id="rId12" Type="http://schemas.openxmlformats.org/officeDocument/2006/relationships/slide" Target="slides/slide6.xml"/><Relationship Id="rId11" Type="http://schemas.openxmlformats.org/officeDocument/2006/relationships/slide" Target="slides/slide5.xml"/><Relationship Id="rId10" Type="http://schemas.openxmlformats.org/officeDocument/2006/relationships/slide" Target="slides/slide4.xml"/><Relationship Id="rId1" Type="http://schemas.openxmlformats.org/officeDocument/2006/relationships/slideMaster" Target="slideMasters/slideMaster1.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0-09-19T19:21:28.606" idx="1">
    <p:pos x="5420" y="2195"/>
    <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3074" name="页眉占位符 1"/>
          <p:cNvSpPr>
            <a:spLocks noGrp="1"/>
          </p:cNvSpPr>
          <p:nvPr>
            <p:ph type="hdr" sz="quarter"/>
          </p:nvPr>
        </p:nvSpPr>
        <p:spPr>
          <a:xfrm>
            <a:off x="0" y="0"/>
            <a:ext cx="2971800" cy="458788"/>
          </a:xfrm>
          <a:prstGeom prst="rect">
            <a:avLst/>
          </a:prstGeom>
          <a:noFill/>
          <a:ln w="9525">
            <a:noFill/>
          </a:ln>
        </p:spPr>
        <p:txBody>
          <a:bodyPr vert="horz"/>
          <a:lstStyle>
            <a:lvl1pPr defTabSz="801370" eaLnBrk="1" hangingPunct="1">
              <a:buFont typeface="Arial" panose="020B0604020202020204" pitchFamily="34" charset="0"/>
              <a:buNone/>
              <a:defRPr sz="1200" noProof="1"/>
            </a:lvl1pPr>
          </a:lstStyle>
          <a:p>
            <a:pPr>
              <a:defRPr/>
            </a:pPr>
          </a:p>
        </p:txBody>
      </p:sp>
      <p:sp>
        <p:nvSpPr>
          <p:cNvPr id="3075" name="日期占位符 2"/>
          <p:cNvSpPr>
            <a:spLocks noGrp="1"/>
          </p:cNvSpPr>
          <p:nvPr>
            <p:ph type="dt" idx="1"/>
          </p:nvPr>
        </p:nvSpPr>
        <p:spPr>
          <a:xfrm>
            <a:off x="3884613" y="0"/>
            <a:ext cx="2971800" cy="458788"/>
          </a:xfrm>
          <a:prstGeom prst="rect">
            <a:avLst/>
          </a:prstGeom>
          <a:noFill/>
          <a:ln w="9525">
            <a:noFill/>
          </a:ln>
        </p:spPr>
        <p:txBody>
          <a:bodyPr vert="horz"/>
          <a:lstStyle>
            <a:lvl1pPr algn="r" defTabSz="801370" eaLnBrk="1" hangingPunct="1">
              <a:buFont typeface="Arial" panose="020B0604020202020204" pitchFamily="34" charset="0"/>
              <a:buNone/>
              <a:defRPr noProof="1"/>
            </a:lvl1pPr>
          </a:lstStyle>
          <a:p>
            <a:pPr>
              <a:defRPr/>
            </a:pPr>
            <a:fld id="{82681FAB-1625-4341-A953-1FC7F6F31D35}" type="datetime1">
              <a:rPr lang="zh-CN" altLang="en-US"/>
            </a:fld>
            <a:endParaRPr lang="zh-CN" altLang="en-US" sz="1200"/>
          </a:p>
        </p:txBody>
      </p:sp>
      <p:sp>
        <p:nvSpPr>
          <p:cNvPr id="7172" name="幻灯片图像占位符 3"/>
          <p:cNvSpPr>
            <a:spLocks noGrp="1" noRot="1" noChangeAspect="1" noChangeArrowheads="1"/>
          </p:cNvSpPr>
          <p:nvPr>
            <p:ph type="sldImg" idx="4294967295"/>
          </p:nvPr>
        </p:nvSpPr>
        <p:spPr bwMode="auto">
          <a:xfrm>
            <a:off x="674688" y="1143000"/>
            <a:ext cx="5508625" cy="3086100"/>
          </a:xfrm>
          <a:prstGeom prst="rect">
            <a:avLst/>
          </a:prstGeom>
          <a:noFill/>
          <a:ln w="12700">
            <a:noFill/>
            <a:miter lim="800000"/>
          </a:ln>
        </p:spPr>
      </p:sp>
      <p:sp>
        <p:nvSpPr>
          <p:cNvPr id="7173" name="备注占位符 4"/>
          <p:cNvSpPr>
            <a:spLocks noGrp="1" noRot="1" noChangeAspect="1" noChangeArrowheads="1"/>
          </p:cNvSpPr>
          <p:nvPr/>
        </p:nvSpPr>
        <p:spPr bwMode="auto">
          <a:xfrm>
            <a:off x="685800" y="4400550"/>
            <a:ext cx="5486400" cy="3600450"/>
          </a:xfrm>
          <a:prstGeom prst="rect">
            <a:avLst/>
          </a:prstGeom>
          <a:noFill/>
          <a:ln>
            <a:noFill/>
          </a:ln>
        </p:spPr>
        <p:txBody>
          <a:bodyPr anchor="ctr"/>
          <a:lstStyle>
            <a:lvl1pPr>
              <a:defRPr sz="1600">
                <a:solidFill>
                  <a:schemeClr val="tx1"/>
                </a:solidFill>
                <a:latin typeface="Arial" panose="020B0604020202020204" pitchFamily="34" charset="0"/>
                <a:ea typeface="宋体" panose="02010600030101010101" pitchFamily="2" charset="-122"/>
              </a:defRPr>
            </a:lvl1pPr>
            <a:lvl2pPr>
              <a:defRPr sz="1600">
                <a:solidFill>
                  <a:schemeClr val="tx1"/>
                </a:solidFill>
                <a:latin typeface="Arial" panose="020B0604020202020204" pitchFamily="34" charset="0"/>
                <a:ea typeface="宋体" panose="02010600030101010101" pitchFamily="2" charset="-122"/>
              </a:defRPr>
            </a:lvl2pPr>
            <a:lvl3pPr>
              <a:defRPr sz="1600">
                <a:solidFill>
                  <a:schemeClr val="tx1"/>
                </a:solidFill>
                <a:latin typeface="Arial" panose="020B0604020202020204" pitchFamily="34" charset="0"/>
                <a:ea typeface="宋体" panose="02010600030101010101" pitchFamily="2" charset="-122"/>
              </a:defRPr>
            </a:lvl3pPr>
            <a:lvl4pPr>
              <a:defRPr sz="1600">
                <a:solidFill>
                  <a:schemeClr val="tx1"/>
                </a:solidFill>
                <a:latin typeface="Arial" panose="020B0604020202020204" pitchFamily="34" charset="0"/>
                <a:ea typeface="宋体" panose="02010600030101010101" pitchFamily="2" charset="-122"/>
              </a:defRPr>
            </a:lvl4pPr>
            <a:lvl5pPr>
              <a:defRPr sz="1600">
                <a:solidFill>
                  <a:schemeClr val="tx1"/>
                </a:solidFill>
                <a:latin typeface="Arial" panose="020B0604020202020204" pitchFamily="34" charset="0"/>
                <a:ea typeface="宋体" panose="02010600030101010101" pitchFamily="2" charset="-122"/>
              </a:defRPr>
            </a:lvl5pPr>
            <a:lvl6pPr marL="2062480" defTabSz="802005" fontAlgn="base">
              <a:spcBef>
                <a:spcPct val="0"/>
              </a:spcBef>
              <a:spcAft>
                <a:spcPct val="0"/>
              </a:spcAft>
              <a:buFont typeface="Arial" panose="020B0604020202020204" pitchFamily="34" charset="0"/>
              <a:defRPr sz="1600">
                <a:solidFill>
                  <a:schemeClr val="tx1"/>
                </a:solidFill>
                <a:latin typeface="Arial" panose="020B0604020202020204" pitchFamily="34" charset="0"/>
                <a:ea typeface="宋体" panose="02010600030101010101" pitchFamily="2" charset="-122"/>
              </a:defRPr>
            </a:lvl6pPr>
            <a:lvl7pPr marL="2519680" defTabSz="802005" fontAlgn="base">
              <a:spcBef>
                <a:spcPct val="0"/>
              </a:spcBef>
              <a:spcAft>
                <a:spcPct val="0"/>
              </a:spcAft>
              <a:buFont typeface="Arial" panose="020B0604020202020204" pitchFamily="34" charset="0"/>
              <a:defRPr sz="1600">
                <a:solidFill>
                  <a:schemeClr val="tx1"/>
                </a:solidFill>
                <a:latin typeface="Arial" panose="020B0604020202020204" pitchFamily="34" charset="0"/>
                <a:ea typeface="宋体" panose="02010600030101010101" pitchFamily="2" charset="-122"/>
              </a:defRPr>
            </a:lvl7pPr>
            <a:lvl8pPr marL="2976880" defTabSz="802005" fontAlgn="base">
              <a:spcBef>
                <a:spcPct val="0"/>
              </a:spcBef>
              <a:spcAft>
                <a:spcPct val="0"/>
              </a:spcAft>
              <a:buFont typeface="Arial" panose="020B0604020202020204" pitchFamily="34" charset="0"/>
              <a:defRPr sz="1600">
                <a:solidFill>
                  <a:schemeClr val="tx1"/>
                </a:solidFill>
                <a:latin typeface="Arial" panose="020B0604020202020204" pitchFamily="34" charset="0"/>
                <a:ea typeface="宋体" panose="02010600030101010101" pitchFamily="2" charset="-122"/>
              </a:defRPr>
            </a:lvl8pPr>
            <a:lvl9pPr marL="3434080" defTabSz="802005" fontAlgn="base">
              <a:spcBef>
                <a:spcPct val="0"/>
              </a:spcBef>
              <a:spcAft>
                <a:spcPct val="0"/>
              </a:spcAft>
              <a:buFont typeface="Arial" panose="020B0604020202020204" pitchFamily="34" charset="0"/>
              <a:defRPr sz="1600">
                <a:solidFill>
                  <a:schemeClr val="tx1"/>
                </a:solidFill>
                <a:latin typeface="Arial" panose="020B0604020202020204" pitchFamily="34" charset="0"/>
                <a:ea typeface="宋体" panose="02010600030101010101" pitchFamily="2" charset="-122"/>
              </a:defRPr>
            </a:lvl9pPr>
          </a:lstStyle>
          <a:p>
            <a:pPr eaLnBrk="1" hangingPunct="1">
              <a:buFont typeface="Arial" panose="020B0604020202020204" pitchFamily="34" charset="0"/>
              <a:buNone/>
              <a:defRPr/>
            </a:pPr>
            <a:r>
              <a:rPr lang="zh-CN" altLang="en-US"/>
              <a:t>编辑母版文本样式</a:t>
            </a:r>
            <a:endParaRPr lang="zh-CN" altLang="en-US"/>
          </a:p>
          <a:p>
            <a:pPr lvl="1" indent="0" eaLnBrk="1" hangingPunct="1">
              <a:buFont typeface="Arial" panose="020B0604020202020204" pitchFamily="34" charset="0"/>
              <a:buNone/>
              <a:defRPr/>
            </a:pPr>
            <a:r>
              <a:rPr lang="zh-CN" altLang="en-US"/>
              <a:t>第二级</a:t>
            </a:r>
            <a:endParaRPr lang="zh-CN" altLang="en-US"/>
          </a:p>
          <a:p>
            <a:pPr lvl="2" indent="0" eaLnBrk="1" hangingPunct="1">
              <a:buFont typeface="Arial" panose="020B0604020202020204" pitchFamily="34" charset="0"/>
              <a:buNone/>
              <a:defRPr/>
            </a:pPr>
            <a:r>
              <a:rPr lang="zh-CN" altLang="en-US"/>
              <a:t>第三级</a:t>
            </a:r>
            <a:endParaRPr lang="zh-CN" altLang="en-US"/>
          </a:p>
          <a:p>
            <a:pPr lvl="3" indent="0" eaLnBrk="1" hangingPunct="1">
              <a:buFont typeface="Arial" panose="020B0604020202020204" pitchFamily="34" charset="0"/>
              <a:buNone/>
              <a:defRPr/>
            </a:pPr>
            <a:r>
              <a:rPr lang="zh-CN" altLang="en-US"/>
              <a:t>第四级</a:t>
            </a:r>
            <a:endParaRPr lang="zh-CN" altLang="en-US"/>
          </a:p>
          <a:p>
            <a:pPr lvl="4" indent="0" eaLnBrk="1" hangingPunct="1">
              <a:buFont typeface="Arial" panose="020B0604020202020204" pitchFamily="34" charset="0"/>
              <a:buNone/>
              <a:defRPr/>
            </a:pPr>
            <a:r>
              <a:rPr lang="zh-CN" altLang="en-US"/>
              <a:t>第五级</a:t>
            </a:r>
            <a:endParaRPr lang="zh-CN" altLang="en-US"/>
          </a:p>
        </p:txBody>
      </p:sp>
      <p:sp>
        <p:nvSpPr>
          <p:cNvPr id="3078" name="页脚占位符 5"/>
          <p:cNvSpPr>
            <a:spLocks noGrp="1"/>
          </p:cNvSpPr>
          <p:nvPr>
            <p:ph type="ftr" sz="quarter" idx="4"/>
          </p:nvPr>
        </p:nvSpPr>
        <p:spPr>
          <a:xfrm>
            <a:off x="0" y="8685213"/>
            <a:ext cx="2971800" cy="458787"/>
          </a:xfrm>
          <a:prstGeom prst="rect">
            <a:avLst/>
          </a:prstGeom>
          <a:noFill/>
          <a:ln w="9525">
            <a:noFill/>
          </a:ln>
        </p:spPr>
        <p:txBody>
          <a:bodyPr vert="horz" anchor="b"/>
          <a:lstStyle>
            <a:lvl1pPr defTabSz="801370" eaLnBrk="1" hangingPunct="1">
              <a:buFont typeface="Arial" panose="020B0604020202020204" pitchFamily="34" charset="0"/>
              <a:buNone/>
              <a:defRPr sz="1200" noProof="1"/>
            </a:lvl1pPr>
          </a:lstStyle>
          <a:p>
            <a:pPr>
              <a:defRPr/>
            </a:pPr>
          </a:p>
        </p:txBody>
      </p:sp>
      <p:sp>
        <p:nvSpPr>
          <p:cNvPr id="3079" name="灯片编号占位符 6"/>
          <p:cNvSpPr>
            <a:spLocks noGrp="1"/>
          </p:cNvSpPr>
          <p:nvPr>
            <p:ph type="sldNum" sz="quarter" idx="5"/>
          </p:nvPr>
        </p:nvSpPr>
        <p:spPr>
          <a:xfrm>
            <a:off x="3884613" y="8685213"/>
            <a:ext cx="2971800" cy="458787"/>
          </a:xfrm>
          <a:prstGeom prst="rect">
            <a:avLst/>
          </a:prstGeom>
          <a:noFill/>
          <a:ln w="9525">
            <a:noFill/>
          </a:ln>
        </p:spPr>
        <p:txBody>
          <a:bodyPr vert="horz" wrap="square" lIns="91440" tIns="45720" rIns="91440" bIns="45720" numCol="1" anchor="b" anchorCtr="0" compatLnSpc="1"/>
          <a:lstStyle>
            <a:lvl1pPr algn="r" eaLnBrk="1" hangingPunct="1">
              <a:buFont typeface="Arial" panose="020B0604020202020204" pitchFamily="34" charset="0"/>
              <a:buNone/>
              <a:defRPr/>
            </a:lvl1pPr>
          </a:lstStyle>
          <a:p>
            <a:fld id="{5A977B03-5150-4430-957E-5E69C97619EA}" type="slidenum">
              <a:rPr lang="zh-CN" altLang="en-US"/>
            </a:fld>
            <a:endParaRPr lang="zh-CN" altLang="en-US" sz="1200"/>
          </a:p>
        </p:txBody>
      </p:sp>
    </p:spTree>
  </p:cSld>
  <p:clrMap bg1="lt1" tx1="dk1" bg2="lt2" tx2="dk2" accent1="accent1" accent2="accent2" accent3="accent3" accent4="accent4" accent5="accent5" accent6="accent6" hlink="hlink" folHlink="folHlink"/>
  <p:notesStyle>
    <a:lvl1pPr algn="l" defTabSz="0" rtl="0" eaLnBrk="0" fontAlgn="base" hangingPunct="0">
      <a:spcBef>
        <a:spcPct val="0"/>
      </a:spcBef>
      <a:spcAft>
        <a:spcPct val="0"/>
      </a:spcAft>
      <a:defRPr sz="1200" kern="1200">
        <a:solidFill>
          <a:schemeClr val="tx1"/>
        </a:solidFill>
        <a:latin typeface="Arial" panose="020B0604020202020204" pitchFamily="34" charset="0"/>
      </a:defRPr>
    </a:lvl1pPr>
    <a:lvl2pPr lvl="1" algn="l" defTabSz="0" rtl="0" eaLnBrk="0" fontAlgn="base" hangingPunct="0">
      <a:spcBef>
        <a:spcPct val="0"/>
      </a:spcBef>
      <a:spcAft>
        <a:spcPct val="0"/>
      </a:spcAft>
      <a:defRPr sz="1200" kern="1200">
        <a:solidFill>
          <a:schemeClr val="tx1"/>
        </a:solidFill>
        <a:latin typeface="Arial" panose="020B0604020202020204" pitchFamily="34" charset="0"/>
      </a:defRPr>
    </a:lvl2pPr>
    <a:lvl3pPr lvl="2" algn="l" defTabSz="0" rtl="0" eaLnBrk="0" fontAlgn="base" hangingPunct="0">
      <a:spcBef>
        <a:spcPct val="0"/>
      </a:spcBef>
      <a:spcAft>
        <a:spcPct val="0"/>
      </a:spcAft>
      <a:defRPr sz="1200" kern="1200">
        <a:solidFill>
          <a:schemeClr val="tx1"/>
        </a:solidFill>
        <a:latin typeface="Arial" panose="020B0604020202020204" pitchFamily="34" charset="0"/>
      </a:defRPr>
    </a:lvl3pPr>
    <a:lvl4pPr lvl="3" algn="l" defTabSz="0" rtl="0" eaLnBrk="0" fontAlgn="base" hangingPunct="0">
      <a:spcBef>
        <a:spcPct val="0"/>
      </a:spcBef>
      <a:spcAft>
        <a:spcPct val="0"/>
      </a:spcAft>
      <a:defRPr sz="1200" kern="1200">
        <a:solidFill>
          <a:schemeClr val="tx1"/>
        </a:solidFill>
        <a:latin typeface="Arial" panose="020B0604020202020204" pitchFamily="34" charset="0"/>
      </a:defRPr>
    </a:lvl4pPr>
    <a:lvl5pPr lvl="4" algn="l" defTabSz="0" rtl="0" eaLnBrk="0" fontAlgn="base" hangingPunct="0">
      <a:spcBef>
        <a:spcPct val="0"/>
      </a:spcBef>
      <a:spcAft>
        <a:spcPct val="0"/>
      </a:spcAft>
      <a:defRPr sz="1200" kern="1200">
        <a:solidFill>
          <a:schemeClr val="tx1"/>
        </a:solidFill>
        <a:latin typeface="Arial" panose="020B0604020202020204" pitchFamily="34" charset="0"/>
      </a:defRPr>
    </a:lvl5pPr>
    <a:lvl6pPr marL="2286000" lvl="5" indent="0" defTabSz="0" fontAlgn="base">
      <a:defRPr sz="1200" kern="1200"/>
    </a:lvl6pPr>
    <a:lvl7pPr marL="2743200" lvl="6" indent="0" defTabSz="0" fontAlgn="base">
      <a:defRPr sz="1200" kern="1200"/>
    </a:lvl7pPr>
    <a:lvl8pPr marL="3200400" lvl="7" indent="0" defTabSz="0" fontAlgn="base">
      <a:defRPr sz="1200" kern="1200"/>
    </a:lvl8pPr>
    <a:lvl9pPr marL="3657600" lvl="8" indent="0" defTabSz="0" fontAlgn="base">
      <a:defRPr sz="1200" kern="1200"/>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a:xfrm>
            <a:off x="685800" y="4400550"/>
            <a:ext cx="5486400" cy="3600450"/>
          </a:xfrm>
          <a:prstGeom prst="rect">
            <a:avLst/>
          </a:prstGeom>
        </p:spPr>
        <p:txBody>
          <a:bodyPr/>
          <a:lstStyle/>
          <a:p>
            <a:endParaRPr lang="zh-CN" altLang="en-US" dirty="0"/>
          </a:p>
        </p:txBody>
      </p:sp>
      <p:sp>
        <p:nvSpPr>
          <p:cNvPr id="4" name="灯片编号占位符 3"/>
          <p:cNvSpPr>
            <a:spLocks noGrp="1"/>
          </p:cNvSpPr>
          <p:nvPr>
            <p:ph type="sldNum" sz="quarter" idx="5"/>
          </p:nvPr>
        </p:nvSpPr>
        <p:spPr/>
        <p:txBody>
          <a:bodyPr/>
          <a:lstStyle/>
          <a:p>
            <a:fld id="{5A977B03-5150-4430-957E-5E69C97619EA}" type="slidenum">
              <a:rPr lang="zh-CN" altLang="en-US" smtClean="0"/>
            </a:fld>
            <a:endParaRPr lang="zh-CN" altLang="en-US" sz="12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幻灯片图像占位符 1"/>
          <p:cNvSpPr>
            <a:spLocks noGrp="1" noRot="1" noChangeAspect="1" noChangeArrowheads="1" noTextEdit="1"/>
          </p:cNvSpPr>
          <p:nvPr>
            <p:ph type="sldImg" idx="4294967295"/>
          </p:nvPr>
        </p:nvSpPr>
        <p:spPr/>
      </p:sp>
      <p:sp>
        <p:nvSpPr>
          <p:cNvPr id="53251" name="备注占位符 2"/>
          <p:cNvSpPr>
            <a:spLocks noGrp="1" noChangeArrowheads="1"/>
          </p:cNvSpPr>
          <p:nvPr>
            <p:ph type="body" idx="4294967295"/>
          </p:nvPr>
        </p:nvSpPr>
        <p:spPr bwMode="auto">
          <a:xfrm>
            <a:off x="0" y="0"/>
            <a:ext cx="0" cy="0"/>
          </a:xfrm>
          <a:prstGeom prst="rect">
            <a:avLst/>
          </a:prstGeom>
          <a:noFill/>
          <a:ln>
            <a:miter lim="800000"/>
          </a:ln>
        </p:spPr>
        <p:txBody>
          <a:bodyPr/>
          <a:lstStyle/>
          <a:p>
            <a:endParaRPr lang="zh-CN" altLang="en-US">
              <a:ea typeface="宋体" panose="02010600030101010101" pitchFamily="2" charset="-122"/>
              <a:cs typeface="Arial" panose="020B0604020202020204" pitchFamily="34" charset="0"/>
            </a:endParaRPr>
          </a:p>
        </p:txBody>
      </p:sp>
      <p:sp>
        <p:nvSpPr>
          <p:cNvPr id="53252" name="灯片编号占位符 3"/>
          <p:cNvSpPr>
            <a:spLocks noGrp="1" noChangeArrowheads="1"/>
          </p:cNvSpPr>
          <p:nvPr>
            <p:ph type="sldNum" sz="quarter" idx="5"/>
          </p:nvPr>
        </p:nvSpPr>
        <p:spPr bwMode="auto">
          <a:noFill/>
          <a:ln>
            <a:miter lim="800000"/>
          </a:ln>
        </p:spPr>
        <p:txBody>
          <a:bodyPr/>
          <a:lstStyle/>
          <a:p>
            <a:fld id="{646D73C1-5B1A-4792-817F-2515F8DCE5BA}" type="slidenum">
              <a:rPr lang="zh-CN" altLang="en-US" sz="1200">
                <a:solidFill>
                  <a:srgbClr val="000000"/>
                </a:solidFill>
                <a:latin typeface="等线" panose="02010600030101010101" pitchFamily="2" charset="-122"/>
                <a:ea typeface="等线" panose="02010600030101010101" pitchFamily="2" charset="-122"/>
              </a:rPr>
            </a:fld>
            <a:endParaRPr lang="zh-CN" altLang="en-US" sz="1200">
              <a:solidFill>
                <a:srgbClr val="000000"/>
              </a:solidFill>
              <a:latin typeface="等线" panose="02010600030101010101" pitchFamily="2" charset="-122"/>
              <a:ea typeface="等线" panose="02010600030101010101" pitchFamily="2" charset="-122"/>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25141" y="824937"/>
            <a:ext cx="6750844" cy="1754886"/>
          </a:xfrm>
        </p:spPr>
        <p:txBody>
          <a:bodyPr anchor="b"/>
          <a:lstStyle>
            <a:lvl1pPr algn="ctr">
              <a:defRPr sz="4410"/>
            </a:lvl1pPr>
          </a:lstStyle>
          <a:p>
            <a:r>
              <a:rPr lang="zh-CN" altLang="en-US" noProof="1"/>
              <a:t>单击此处编辑母版标题样式</a:t>
            </a:r>
            <a:endParaRPr lang="zh-CN" altLang="en-US" noProof="1"/>
          </a:p>
        </p:txBody>
      </p:sp>
      <p:sp>
        <p:nvSpPr>
          <p:cNvPr id="3" name="副标题 2"/>
          <p:cNvSpPr>
            <a:spLocks noGrp="1"/>
          </p:cNvSpPr>
          <p:nvPr>
            <p:ph type="subTitle" idx="1"/>
          </p:nvPr>
        </p:nvSpPr>
        <p:spPr>
          <a:xfrm>
            <a:off x="1125141" y="2647498"/>
            <a:ext cx="6750844" cy="1216985"/>
          </a:xfrm>
        </p:spPr>
        <p:txBody>
          <a:bodyPr/>
          <a:lstStyle>
            <a:lvl1pPr marL="0" indent="0" algn="ctr">
              <a:buNone/>
              <a:defRPr sz="1765"/>
            </a:lvl1pPr>
            <a:lvl2pPr marL="335915" indent="0" algn="ctr">
              <a:buNone/>
              <a:defRPr sz="1470"/>
            </a:lvl2pPr>
            <a:lvl3pPr marL="671830" indent="0" algn="ctr">
              <a:buNone/>
              <a:defRPr sz="1325"/>
            </a:lvl3pPr>
            <a:lvl4pPr marL="1008380" indent="0" algn="ctr">
              <a:buNone/>
              <a:defRPr sz="1175"/>
            </a:lvl4pPr>
            <a:lvl5pPr marL="1344295" indent="0" algn="ctr">
              <a:buNone/>
              <a:defRPr sz="1175"/>
            </a:lvl5pPr>
            <a:lvl6pPr marL="1680210" indent="0" algn="ctr">
              <a:buNone/>
              <a:defRPr sz="1175"/>
            </a:lvl6pPr>
            <a:lvl7pPr marL="2016125" indent="0" algn="ctr">
              <a:buNone/>
              <a:defRPr sz="1175"/>
            </a:lvl7pPr>
            <a:lvl8pPr marL="2352040" indent="0" algn="ctr">
              <a:buNone/>
              <a:defRPr sz="1175"/>
            </a:lvl8pPr>
            <a:lvl9pPr marL="2688590" indent="0" algn="ctr">
              <a:buNone/>
              <a:defRPr sz="1175"/>
            </a:lvl9pPr>
          </a:lstStyle>
          <a:p>
            <a:r>
              <a:rPr lang="zh-CN" altLang="en-US" noProof="1"/>
              <a:t>单击此处编辑母版副标题样式</a:t>
            </a:r>
            <a:endParaRPr lang="zh-CN" altLang="en-US" noProof="1"/>
          </a:p>
        </p:txBody>
      </p:sp>
      <p:sp>
        <p:nvSpPr>
          <p:cNvPr id="4" name="日期占位符 3"/>
          <p:cNvSpPr>
            <a:spLocks noGrp="1"/>
          </p:cNvSpPr>
          <p:nvPr>
            <p:ph type="dt" sz="half" idx="10"/>
          </p:nvPr>
        </p:nvSpPr>
        <p:spPr/>
        <p:txBody>
          <a:bodyPr/>
          <a:lstStyle>
            <a:lvl1pPr>
              <a:defRPr/>
            </a:lvl1pPr>
          </a:lstStyle>
          <a:p>
            <a:pPr>
              <a:defRPr/>
            </a:pPr>
            <a:fld id="{E62B656A-5BE3-43FB-8D5A-EC8F19E16E8F}" type="datetime1">
              <a:rPr lang="zh-CN" altLang="en-US"/>
            </a:fld>
            <a:endParaRPr lang="zh-CN" altLang="en-US"/>
          </a:p>
        </p:txBody>
      </p:sp>
      <p:sp>
        <p:nvSpPr>
          <p:cNvPr id="5" name="页脚占位符 4"/>
          <p:cNvSpPr>
            <a:spLocks noGrp="1"/>
          </p:cNvSpPr>
          <p:nvPr>
            <p:ph type="ftr" sz="quarter" idx="11"/>
          </p:nvPr>
        </p:nvSpPr>
        <p:spPr/>
        <p:txBody>
          <a:bodyPr/>
          <a:lstStyle>
            <a:lvl1pPr>
              <a:defRPr/>
            </a:lvl1pPr>
          </a:lstStyle>
          <a:p>
            <a:pPr>
              <a:defRPr/>
            </a:pPr>
          </a:p>
        </p:txBody>
      </p:sp>
      <p:sp>
        <p:nvSpPr>
          <p:cNvPr id="6" name="灯片编号占位符 5"/>
          <p:cNvSpPr>
            <a:spLocks noGrp="1"/>
          </p:cNvSpPr>
          <p:nvPr>
            <p:ph type="sldNum" sz="quarter" idx="12"/>
          </p:nvPr>
        </p:nvSpPr>
        <p:spPr/>
        <p:txBody>
          <a:bodyPr/>
          <a:lstStyle>
            <a:lvl1pPr>
              <a:defRPr/>
            </a:lvl1pPr>
          </a:lstStyle>
          <a:p>
            <a:fld id="{96FD8F98-EFB0-450E-900C-E3790226E564}" type="slidenum">
              <a:rPr lang="zh-CN" altLang="en-US"/>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a:t>单击此处编辑母版标题样式</a:t>
            </a:r>
            <a:endParaRPr lang="zh-CN" altLang="en-US" noProof="1"/>
          </a:p>
        </p:txBody>
      </p:sp>
      <p:sp>
        <p:nvSpPr>
          <p:cNvPr id="3" name="竖排文字占位符 2"/>
          <p:cNvSpPr>
            <a:spLocks noGrp="1"/>
          </p:cNvSpPr>
          <p:nvPr>
            <p:ph type="body" orient="vert" idx="1"/>
          </p:nvPr>
        </p:nvSpPr>
        <p:spPr/>
        <p:txBody>
          <a:bodyPr vert="eaVert"/>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zh-CN" altLang="en-US" noProof="1"/>
          </a:p>
        </p:txBody>
      </p:sp>
      <p:sp>
        <p:nvSpPr>
          <p:cNvPr id="4" name="日期占位符 3"/>
          <p:cNvSpPr>
            <a:spLocks noGrp="1"/>
          </p:cNvSpPr>
          <p:nvPr>
            <p:ph type="dt" sz="half" idx="10"/>
          </p:nvPr>
        </p:nvSpPr>
        <p:spPr/>
        <p:txBody>
          <a:bodyPr/>
          <a:lstStyle>
            <a:lvl1pPr>
              <a:defRPr/>
            </a:lvl1pPr>
          </a:lstStyle>
          <a:p>
            <a:pPr>
              <a:defRPr/>
            </a:pPr>
            <a:fld id="{14851903-9AF8-420B-BF0B-E1975B27E4E1}" type="datetime1">
              <a:rPr lang="zh-CN" altLang="en-US"/>
            </a:fld>
            <a:endParaRPr lang="zh-CN" altLang="en-US"/>
          </a:p>
        </p:txBody>
      </p:sp>
      <p:sp>
        <p:nvSpPr>
          <p:cNvPr id="5" name="页脚占位符 4"/>
          <p:cNvSpPr>
            <a:spLocks noGrp="1"/>
          </p:cNvSpPr>
          <p:nvPr>
            <p:ph type="ftr" sz="quarter" idx="11"/>
          </p:nvPr>
        </p:nvSpPr>
        <p:spPr/>
        <p:txBody>
          <a:bodyPr/>
          <a:lstStyle>
            <a:lvl1pPr>
              <a:defRPr/>
            </a:lvl1pPr>
          </a:lstStyle>
          <a:p>
            <a:pPr>
              <a:defRPr/>
            </a:pPr>
          </a:p>
        </p:txBody>
      </p:sp>
      <p:sp>
        <p:nvSpPr>
          <p:cNvPr id="6" name="灯片编号占位符 5"/>
          <p:cNvSpPr>
            <a:spLocks noGrp="1"/>
          </p:cNvSpPr>
          <p:nvPr>
            <p:ph type="sldNum" sz="quarter" idx="12"/>
          </p:nvPr>
        </p:nvSpPr>
        <p:spPr/>
        <p:txBody>
          <a:bodyPr/>
          <a:lstStyle>
            <a:lvl1pPr>
              <a:defRPr/>
            </a:lvl1pPr>
          </a:lstStyle>
          <a:p>
            <a:fld id="{70CD4212-EC1F-43C6-8966-2233CEB88AB2}" type="slidenum">
              <a:rPr lang="zh-CN" altLang="en-US"/>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441281" y="268288"/>
            <a:ext cx="1940719" cy="4271962"/>
          </a:xfrm>
        </p:spPr>
        <p:txBody>
          <a:bodyPr vert="eaVert"/>
          <a:lstStyle/>
          <a:p>
            <a:r>
              <a:rPr lang="zh-CN" altLang="en-US" noProof="1"/>
              <a:t>单击此处编辑母版标题样式</a:t>
            </a:r>
            <a:endParaRPr lang="zh-CN" altLang="en-US" noProof="1"/>
          </a:p>
        </p:txBody>
      </p:sp>
      <p:sp>
        <p:nvSpPr>
          <p:cNvPr id="3" name="竖排文字占位符 2"/>
          <p:cNvSpPr>
            <a:spLocks noGrp="1"/>
          </p:cNvSpPr>
          <p:nvPr>
            <p:ph type="body" orient="vert" idx="1"/>
          </p:nvPr>
        </p:nvSpPr>
        <p:spPr>
          <a:xfrm>
            <a:off x="619125" y="268288"/>
            <a:ext cx="5709651" cy="4271962"/>
          </a:xfrm>
        </p:spPr>
        <p:txBody>
          <a:bodyPr vert="eaVert"/>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zh-CN" altLang="en-US" noProof="1"/>
          </a:p>
        </p:txBody>
      </p:sp>
      <p:sp>
        <p:nvSpPr>
          <p:cNvPr id="4" name="日期占位符 3"/>
          <p:cNvSpPr>
            <a:spLocks noGrp="1"/>
          </p:cNvSpPr>
          <p:nvPr>
            <p:ph type="dt" sz="half" idx="10"/>
          </p:nvPr>
        </p:nvSpPr>
        <p:spPr/>
        <p:txBody>
          <a:bodyPr/>
          <a:lstStyle>
            <a:lvl1pPr>
              <a:defRPr/>
            </a:lvl1pPr>
          </a:lstStyle>
          <a:p>
            <a:pPr>
              <a:defRPr/>
            </a:pPr>
            <a:fld id="{35435F9E-617A-437C-8ECF-AA8F31AAEFAE}" type="datetime1">
              <a:rPr lang="zh-CN" altLang="en-US"/>
            </a:fld>
            <a:endParaRPr lang="zh-CN" altLang="en-US"/>
          </a:p>
        </p:txBody>
      </p:sp>
      <p:sp>
        <p:nvSpPr>
          <p:cNvPr id="5" name="页脚占位符 4"/>
          <p:cNvSpPr>
            <a:spLocks noGrp="1"/>
          </p:cNvSpPr>
          <p:nvPr>
            <p:ph type="ftr" sz="quarter" idx="11"/>
          </p:nvPr>
        </p:nvSpPr>
        <p:spPr/>
        <p:txBody>
          <a:bodyPr/>
          <a:lstStyle>
            <a:lvl1pPr>
              <a:defRPr/>
            </a:lvl1pPr>
          </a:lstStyle>
          <a:p>
            <a:pPr>
              <a:defRPr/>
            </a:pPr>
          </a:p>
        </p:txBody>
      </p:sp>
      <p:sp>
        <p:nvSpPr>
          <p:cNvPr id="6" name="灯片编号占位符 5"/>
          <p:cNvSpPr>
            <a:spLocks noGrp="1"/>
          </p:cNvSpPr>
          <p:nvPr>
            <p:ph type="sldNum" sz="quarter" idx="12"/>
          </p:nvPr>
        </p:nvSpPr>
        <p:spPr/>
        <p:txBody>
          <a:bodyPr/>
          <a:lstStyle>
            <a:lvl1pPr>
              <a:defRPr/>
            </a:lvl1pPr>
          </a:lstStyle>
          <a:p>
            <a:fld id="{1A053E6C-BB04-4222-89FE-EB7B0C9D4002}" type="slidenum">
              <a:rPr lang="zh-CN" altLang="en-US"/>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25141" y="824937"/>
            <a:ext cx="6750844" cy="1754886"/>
          </a:xfrm>
        </p:spPr>
        <p:txBody>
          <a:bodyPr anchor="b"/>
          <a:lstStyle>
            <a:lvl1pPr algn="ctr">
              <a:defRPr sz="4410"/>
            </a:lvl1pPr>
          </a:lstStyle>
          <a:p>
            <a:r>
              <a:rPr lang="zh-CN" altLang="en-US" noProof="1"/>
              <a:t>单击此处编辑母版标题样式</a:t>
            </a:r>
            <a:endParaRPr lang="zh-CN" altLang="en-US" noProof="1"/>
          </a:p>
        </p:txBody>
      </p:sp>
      <p:sp>
        <p:nvSpPr>
          <p:cNvPr id="3" name="副标题 2"/>
          <p:cNvSpPr>
            <a:spLocks noGrp="1"/>
          </p:cNvSpPr>
          <p:nvPr>
            <p:ph type="subTitle" idx="1"/>
          </p:nvPr>
        </p:nvSpPr>
        <p:spPr>
          <a:xfrm>
            <a:off x="1125141" y="2647498"/>
            <a:ext cx="6750844" cy="1216985"/>
          </a:xfrm>
        </p:spPr>
        <p:txBody>
          <a:bodyPr/>
          <a:lstStyle>
            <a:lvl1pPr marL="0" indent="0" algn="ctr">
              <a:buNone/>
              <a:defRPr sz="1765"/>
            </a:lvl1pPr>
            <a:lvl2pPr marL="335915" indent="0" algn="ctr">
              <a:buNone/>
              <a:defRPr sz="1470"/>
            </a:lvl2pPr>
            <a:lvl3pPr marL="671830" indent="0" algn="ctr">
              <a:buNone/>
              <a:defRPr sz="1325"/>
            </a:lvl3pPr>
            <a:lvl4pPr marL="1008380" indent="0" algn="ctr">
              <a:buNone/>
              <a:defRPr sz="1175"/>
            </a:lvl4pPr>
            <a:lvl5pPr marL="1344295" indent="0" algn="ctr">
              <a:buNone/>
              <a:defRPr sz="1175"/>
            </a:lvl5pPr>
            <a:lvl6pPr marL="1680210" indent="0" algn="ctr">
              <a:buNone/>
              <a:defRPr sz="1175"/>
            </a:lvl6pPr>
            <a:lvl7pPr marL="2016125" indent="0" algn="ctr">
              <a:buNone/>
              <a:defRPr sz="1175"/>
            </a:lvl7pPr>
            <a:lvl8pPr marL="2352040" indent="0" algn="ctr">
              <a:buNone/>
              <a:defRPr sz="1175"/>
            </a:lvl8pPr>
            <a:lvl9pPr marL="2688590" indent="0" algn="ctr">
              <a:buNone/>
              <a:defRPr sz="1175"/>
            </a:lvl9pPr>
          </a:lstStyle>
          <a:p>
            <a:r>
              <a:rPr lang="zh-CN" altLang="en-US" noProof="1"/>
              <a:t>单击此处编辑母版副标题样式</a:t>
            </a:r>
            <a:endParaRPr lang="zh-CN" altLang="en-US" noProof="1"/>
          </a:p>
        </p:txBody>
      </p:sp>
      <p:sp>
        <p:nvSpPr>
          <p:cNvPr id="4" name="日期占位符 3"/>
          <p:cNvSpPr>
            <a:spLocks noGrp="1"/>
          </p:cNvSpPr>
          <p:nvPr>
            <p:ph type="dt" sz="half" idx="10"/>
          </p:nvPr>
        </p:nvSpPr>
        <p:spPr/>
        <p:txBody>
          <a:bodyPr/>
          <a:lstStyle>
            <a:lvl1pPr>
              <a:defRPr/>
            </a:lvl1pPr>
          </a:lstStyle>
          <a:p>
            <a:pPr>
              <a:defRPr/>
            </a:pPr>
            <a:fld id="{35A96719-29D4-4A20-91C1-DA3C9926AAF9}" type="datetime1">
              <a:rPr lang="zh-CN" altLang="en-US"/>
            </a:fld>
            <a:endParaRPr lang="zh-CN" altLang="en-US"/>
          </a:p>
        </p:txBody>
      </p:sp>
      <p:sp>
        <p:nvSpPr>
          <p:cNvPr id="5" name="页脚占位符 4"/>
          <p:cNvSpPr>
            <a:spLocks noGrp="1"/>
          </p:cNvSpPr>
          <p:nvPr>
            <p:ph type="ftr" sz="quarter" idx="11"/>
          </p:nvPr>
        </p:nvSpPr>
        <p:spPr/>
        <p:txBody>
          <a:bodyPr/>
          <a:lstStyle>
            <a:lvl1pPr>
              <a:defRPr/>
            </a:lvl1pPr>
          </a:lstStyle>
          <a:p>
            <a:pPr>
              <a:defRPr/>
            </a:pPr>
          </a:p>
        </p:txBody>
      </p:sp>
      <p:sp>
        <p:nvSpPr>
          <p:cNvPr id="6" name="灯片编号占位符 5"/>
          <p:cNvSpPr>
            <a:spLocks noGrp="1"/>
          </p:cNvSpPr>
          <p:nvPr>
            <p:ph type="sldNum" sz="quarter" idx="12"/>
          </p:nvPr>
        </p:nvSpPr>
        <p:spPr/>
        <p:txBody>
          <a:bodyPr/>
          <a:lstStyle>
            <a:lvl1pPr>
              <a:defRPr/>
            </a:lvl1pPr>
          </a:lstStyle>
          <a:p>
            <a:fld id="{5F58E4D3-2F24-4259-9BD1-788672C27C34}" type="slidenum">
              <a:rPr lang="zh-CN" altLang="en-US"/>
            </a:fld>
            <a:endParaRPr lang="zh-CN" alt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a:t>单击此处编辑母版标题样式</a:t>
            </a:r>
            <a:endParaRPr lang="zh-CN" altLang="en-US" noProof="1"/>
          </a:p>
        </p:txBody>
      </p:sp>
      <p:sp>
        <p:nvSpPr>
          <p:cNvPr id="3" name="内容占位符 2"/>
          <p:cNvSpPr>
            <a:spLocks noGrp="1"/>
          </p:cNvSpPr>
          <p:nvPr>
            <p:ph idx="1"/>
          </p:nvPr>
        </p:nvSpPr>
        <p:spPr/>
        <p:txBody>
          <a:bodyPr/>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zh-CN" altLang="en-US" noProof="1"/>
          </a:p>
        </p:txBody>
      </p:sp>
      <p:sp>
        <p:nvSpPr>
          <p:cNvPr id="4" name="日期占位符 3"/>
          <p:cNvSpPr>
            <a:spLocks noGrp="1"/>
          </p:cNvSpPr>
          <p:nvPr>
            <p:ph type="dt" sz="half" idx="10"/>
          </p:nvPr>
        </p:nvSpPr>
        <p:spPr/>
        <p:txBody>
          <a:bodyPr/>
          <a:lstStyle>
            <a:lvl1pPr>
              <a:defRPr/>
            </a:lvl1pPr>
          </a:lstStyle>
          <a:p>
            <a:pPr>
              <a:defRPr/>
            </a:pPr>
            <a:fld id="{07E964FE-232F-46BF-96F1-0EA253DAE6B3}" type="datetime1">
              <a:rPr lang="zh-CN" altLang="en-US"/>
            </a:fld>
            <a:endParaRPr lang="zh-CN" altLang="en-US"/>
          </a:p>
        </p:txBody>
      </p:sp>
      <p:sp>
        <p:nvSpPr>
          <p:cNvPr id="5" name="页脚占位符 4"/>
          <p:cNvSpPr>
            <a:spLocks noGrp="1"/>
          </p:cNvSpPr>
          <p:nvPr>
            <p:ph type="ftr" sz="quarter" idx="11"/>
          </p:nvPr>
        </p:nvSpPr>
        <p:spPr/>
        <p:txBody>
          <a:bodyPr/>
          <a:lstStyle>
            <a:lvl1pPr>
              <a:defRPr/>
            </a:lvl1pPr>
          </a:lstStyle>
          <a:p>
            <a:pPr>
              <a:defRPr/>
            </a:pPr>
          </a:p>
        </p:txBody>
      </p:sp>
      <p:sp>
        <p:nvSpPr>
          <p:cNvPr id="6" name="灯片编号占位符 5"/>
          <p:cNvSpPr>
            <a:spLocks noGrp="1"/>
          </p:cNvSpPr>
          <p:nvPr>
            <p:ph type="sldNum" sz="quarter" idx="12"/>
          </p:nvPr>
        </p:nvSpPr>
        <p:spPr/>
        <p:txBody>
          <a:bodyPr/>
          <a:lstStyle>
            <a:lvl1pPr>
              <a:defRPr/>
            </a:lvl1pPr>
          </a:lstStyle>
          <a:p>
            <a:fld id="{66363CE3-17E2-422F-AA3A-B9BF459E474E}" type="slidenum">
              <a:rPr lang="zh-CN" altLang="en-US"/>
            </a:fld>
            <a:endParaRPr lang="zh-CN" alt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14139" y="1256657"/>
            <a:ext cx="7763470" cy="2096762"/>
          </a:xfrm>
        </p:spPr>
        <p:txBody>
          <a:bodyPr anchor="b"/>
          <a:lstStyle>
            <a:lvl1pPr>
              <a:defRPr sz="4410"/>
            </a:lvl1pPr>
          </a:lstStyle>
          <a:p>
            <a:r>
              <a:rPr lang="zh-CN" altLang="en-US" noProof="1"/>
              <a:t>单击此处编辑母版标题样式</a:t>
            </a:r>
            <a:endParaRPr lang="zh-CN" altLang="en-US" noProof="1"/>
          </a:p>
        </p:txBody>
      </p:sp>
      <p:sp>
        <p:nvSpPr>
          <p:cNvPr id="3" name="文本占位符 2"/>
          <p:cNvSpPr>
            <a:spLocks noGrp="1"/>
          </p:cNvSpPr>
          <p:nvPr>
            <p:ph type="body" idx="1"/>
          </p:nvPr>
        </p:nvSpPr>
        <p:spPr>
          <a:xfrm>
            <a:off x="614139" y="3373255"/>
            <a:ext cx="7763470" cy="1102637"/>
          </a:xfrm>
        </p:spPr>
        <p:txBody>
          <a:bodyPr/>
          <a:lstStyle>
            <a:lvl1pPr marL="0" indent="0">
              <a:buNone/>
              <a:defRPr sz="1765">
                <a:solidFill>
                  <a:schemeClr val="tx1">
                    <a:tint val="75000"/>
                  </a:schemeClr>
                </a:solidFill>
              </a:defRPr>
            </a:lvl1pPr>
            <a:lvl2pPr marL="335915" indent="0">
              <a:buNone/>
              <a:defRPr sz="1470">
                <a:solidFill>
                  <a:schemeClr val="tx1">
                    <a:tint val="75000"/>
                  </a:schemeClr>
                </a:solidFill>
              </a:defRPr>
            </a:lvl2pPr>
            <a:lvl3pPr marL="671830" indent="0">
              <a:buNone/>
              <a:defRPr sz="1325">
                <a:solidFill>
                  <a:schemeClr val="tx1">
                    <a:tint val="75000"/>
                  </a:schemeClr>
                </a:solidFill>
              </a:defRPr>
            </a:lvl3pPr>
            <a:lvl4pPr marL="1008380" indent="0">
              <a:buNone/>
              <a:defRPr sz="1175">
                <a:solidFill>
                  <a:schemeClr val="tx1">
                    <a:tint val="75000"/>
                  </a:schemeClr>
                </a:solidFill>
              </a:defRPr>
            </a:lvl4pPr>
            <a:lvl5pPr marL="1344295" indent="0">
              <a:buNone/>
              <a:defRPr sz="1175">
                <a:solidFill>
                  <a:schemeClr val="tx1">
                    <a:tint val="75000"/>
                  </a:schemeClr>
                </a:solidFill>
              </a:defRPr>
            </a:lvl5pPr>
            <a:lvl6pPr marL="1680210" indent="0">
              <a:buNone/>
              <a:defRPr sz="1175">
                <a:solidFill>
                  <a:schemeClr val="tx1">
                    <a:tint val="75000"/>
                  </a:schemeClr>
                </a:solidFill>
              </a:defRPr>
            </a:lvl6pPr>
            <a:lvl7pPr marL="2016125" indent="0">
              <a:buNone/>
              <a:defRPr sz="1175">
                <a:solidFill>
                  <a:schemeClr val="tx1">
                    <a:tint val="75000"/>
                  </a:schemeClr>
                </a:solidFill>
              </a:defRPr>
            </a:lvl7pPr>
            <a:lvl8pPr marL="2352040" indent="0">
              <a:buNone/>
              <a:defRPr sz="1175">
                <a:solidFill>
                  <a:schemeClr val="tx1">
                    <a:tint val="75000"/>
                  </a:schemeClr>
                </a:solidFill>
              </a:defRPr>
            </a:lvl8pPr>
            <a:lvl9pPr marL="2688590" indent="0">
              <a:buNone/>
              <a:defRPr sz="1175">
                <a:solidFill>
                  <a:schemeClr val="tx1">
                    <a:tint val="75000"/>
                  </a:schemeClr>
                </a:solidFill>
              </a:defRPr>
            </a:lvl9pPr>
          </a:lstStyle>
          <a:p>
            <a:pPr lvl="0"/>
            <a:r>
              <a:rPr lang="zh-CN" altLang="en-US" noProof="1"/>
              <a:t>单击此处编辑母版文本样式</a:t>
            </a:r>
            <a:endParaRPr lang="zh-CN" altLang="en-US" noProof="1"/>
          </a:p>
        </p:txBody>
      </p:sp>
      <p:sp>
        <p:nvSpPr>
          <p:cNvPr id="4" name="日期占位符 3"/>
          <p:cNvSpPr>
            <a:spLocks noGrp="1"/>
          </p:cNvSpPr>
          <p:nvPr>
            <p:ph type="dt" sz="half" idx="10"/>
          </p:nvPr>
        </p:nvSpPr>
        <p:spPr/>
        <p:txBody>
          <a:bodyPr/>
          <a:lstStyle>
            <a:lvl1pPr>
              <a:defRPr/>
            </a:lvl1pPr>
          </a:lstStyle>
          <a:p>
            <a:pPr>
              <a:defRPr/>
            </a:pPr>
            <a:fld id="{EAA3D0EE-9BF4-4D13-86CF-C84CA6195B3D}" type="datetime1">
              <a:rPr lang="zh-CN" altLang="en-US"/>
            </a:fld>
            <a:endParaRPr lang="zh-CN" altLang="en-US"/>
          </a:p>
        </p:txBody>
      </p:sp>
      <p:sp>
        <p:nvSpPr>
          <p:cNvPr id="5" name="页脚占位符 4"/>
          <p:cNvSpPr>
            <a:spLocks noGrp="1"/>
          </p:cNvSpPr>
          <p:nvPr>
            <p:ph type="ftr" sz="quarter" idx="11"/>
          </p:nvPr>
        </p:nvSpPr>
        <p:spPr/>
        <p:txBody>
          <a:bodyPr/>
          <a:lstStyle>
            <a:lvl1pPr>
              <a:defRPr/>
            </a:lvl1pPr>
          </a:lstStyle>
          <a:p>
            <a:pPr>
              <a:defRPr/>
            </a:pPr>
          </a:p>
        </p:txBody>
      </p:sp>
      <p:sp>
        <p:nvSpPr>
          <p:cNvPr id="6" name="灯片编号占位符 5"/>
          <p:cNvSpPr>
            <a:spLocks noGrp="1"/>
          </p:cNvSpPr>
          <p:nvPr>
            <p:ph type="sldNum" sz="quarter" idx="12"/>
          </p:nvPr>
        </p:nvSpPr>
        <p:spPr/>
        <p:txBody>
          <a:bodyPr/>
          <a:lstStyle>
            <a:lvl1pPr>
              <a:defRPr/>
            </a:lvl1pPr>
          </a:lstStyle>
          <a:p>
            <a:fld id="{6B5CFEFB-379F-4DED-90CF-B6B98C11476D}" type="slidenum">
              <a:rPr lang="zh-CN" altLang="en-US"/>
            </a:fld>
            <a:endParaRPr lang="zh-CN" alt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a:t>单击此处编辑母版标题样式</a:t>
            </a:r>
            <a:endParaRPr lang="zh-CN" altLang="en-US" noProof="1"/>
          </a:p>
        </p:txBody>
      </p:sp>
      <p:sp>
        <p:nvSpPr>
          <p:cNvPr id="3" name="内容占位符 2"/>
          <p:cNvSpPr>
            <a:spLocks noGrp="1"/>
          </p:cNvSpPr>
          <p:nvPr>
            <p:ph sz="half" idx="1"/>
          </p:nvPr>
        </p:nvSpPr>
        <p:spPr>
          <a:xfrm>
            <a:off x="619125" y="1341438"/>
            <a:ext cx="3803809" cy="3198812"/>
          </a:xfrm>
        </p:spPr>
        <p:txBody>
          <a:bodyPr/>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zh-CN" altLang="en-US" noProof="1"/>
          </a:p>
        </p:txBody>
      </p:sp>
      <p:sp>
        <p:nvSpPr>
          <p:cNvPr id="4" name="内容占位符 3"/>
          <p:cNvSpPr>
            <a:spLocks noGrp="1"/>
          </p:cNvSpPr>
          <p:nvPr>
            <p:ph sz="half" idx="2"/>
          </p:nvPr>
        </p:nvSpPr>
        <p:spPr>
          <a:xfrm>
            <a:off x="4578191" y="1341438"/>
            <a:ext cx="3803809" cy="3198812"/>
          </a:xfrm>
        </p:spPr>
        <p:txBody>
          <a:bodyPr/>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zh-CN" altLang="en-US" noProof="1"/>
          </a:p>
        </p:txBody>
      </p:sp>
      <p:sp>
        <p:nvSpPr>
          <p:cNvPr id="5" name="日期占位符 3"/>
          <p:cNvSpPr>
            <a:spLocks noGrp="1"/>
          </p:cNvSpPr>
          <p:nvPr>
            <p:ph type="dt" sz="half" idx="10"/>
          </p:nvPr>
        </p:nvSpPr>
        <p:spPr/>
        <p:txBody>
          <a:bodyPr/>
          <a:lstStyle>
            <a:lvl1pPr>
              <a:defRPr/>
            </a:lvl1pPr>
          </a:lstStyle>
          <a:p>
            <a:pPr>
              <a:defRPr/>
            </a:pPr>
            <a:fld id="{D5FFF455-2FE9-4884-9DC7-AD9A0A8AEB86}" type="datetime1">
              <a:rPr lang="zh-CN" altLang="en-US"/>
            </a:fld>
            <a:endParaRPr lang="zh-CN" altLang="en-US"/>
          </a:p>
        </p:txBody>
      </p:sp>
      <p:sp>
        <p:nvSpPr>
          <p:cNvPr id="6" name="页脚占位符 4"/>
          <p:cNvSpPr>
            <a:spLocks noGrp="1"/>
          </p:cNvSpPr>
          <p:nvPr>
            <p:ph type="ftr" sz="quarter" idx="11"/>
          </p:nvPr>
        </p:nvSpPr>
        <p:spPr/>
        <p:txBody>
          <a:bodyPr/>
          <a:lstStyle>
            <a:lvl1pPr>
              <a:defRPr/>
            </a:lvl1pPr>
          </a:lstStyle>
          <a:p>
            <a:pPr>
              <a:defRPr/>
            </a:pPr>
          </a:p>
        </p:txBody>
      </p:sp>
      <p:sp>
        <p:nvSpPr>
          <p:cNvPr id="7" name="灯片编号占位符 5"/>
          <p:cNvSpPr>
            <a:spLocks noGrp="1"/>
          </p:cNvSpPr>
          <p:nvPr>
            <p:ph type="sldNum" sz="quarter" idx="12"/>
          </p:nvPr>
        </p:nvSpPr>
        <p:spPr/>
        <p:txBody>
          <a:bodyPr/>
          <a:lstStyle>
            <a:lvl1pPr>
              <a:defRPr/>
            </a:lvl1pPr>
          </a:lstStyle>
          <a:p>
            <a:fld id="{877FE840-5E1E-450B-AD39-87C2D0F84FF0}" type="slidenum">
              <a:rPr lang="zh-CN" altLang="en-US"/>
            </a:fld>
            <a:endParaRPr lang="zh-CN" alt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0000" y="268367"/>
            <a:ext cx="7763470" cy="974289"/>
          </a:xfrm>
        </p:spPr>
        <p:txBody>
          <a:bodyPr/>
          <a:lstStyle/>
          <a:p>
            <a:r>
              <a:rPr lang="zh-CN" altLang="en-US" noProof="1"/>
              <a:t>单击此处编辑母版标题样式</a:t>
            </a:r>
            <a:endParaRPr lang="zh-CN" altLang="en-US" noProof="1"/>
          </a:p>
        </p:txBody>
      </p:sp>
      <p:sp>
        <p:nvSpPr>
          <p:cNvPr id="3" name="文本占位符 2"/>
          <p:cNvSpPr>
            <a:spLocks noGrp="1"/>
          </p:cNvSpPr>
          <p:nvPr>
            <p:ph type="body" idx="1"/>
          </p:nvPr>
        </p:nvSpPr>
        <p:spPr>
          <a:xfrm>
            <a:off x="876173" y="1307152"/>
            <a:ext cx="3598068" cy="605575"/>
          </a:xfrm>
        </p:spPr>
        <p:txBody>
          <a:bodyPr anchor="ctr"/>
          <a:lstStyle>
            <a:lvl1pPr marL="0" indent="0">
              <a:buNone/>
              <a:defRPr sz="2060"/>
            </a:lvl1pPr>
            <a:lvl2pPr marL="335915" indent="0">
              <a:buNone/>
              <a:defRPr sz="1765"/>
            </a:lvl2pPr>
            <a:lvl3pPr marL="671830" indent="0">
              <a:buNone/>
              <a:defRPr sz="1470"/>
            </a:lvl3pPr>
            <a:lvl4pPr marL="1008380" indent="0">
              <a:buNone/>
              <a:defRPr sz="1325"/>
            </a:lvl4pPr>
            <a:lvl5pPr marL="1344295" indent="0">
              <a:buNone/>
              <a:defRPr sz="1325"/>
            </a:lvl5pPr>
            <a:lvl6pPr marL="1680210" indent="0">
              <a:buNone/>
              <a:defRPr sz="1325"/>
            </a:lvl6pPr>
            <a:lvl7pPr marL="2016125" indent="0">
              <a:buNone/>
              <a:defRPr sz="1325"/>
            </a:lvl7pPr>
            <a:lvl8pPr marL="2352040" indent="0">
              <a:buNone/>
              <a:defRPr sz="1325"/>
            </a:lvl8pPr>
            <a:lvl9pPr marL="2688590" indent="0">
              <a:buNone/>
              <a:defRPr sz="1325"/>
            </a:lvl9pPr>
          </a:lstStyle>
          <a:p>
            <a:pPr lvl="0"/>
            <a:r>
              <a:rPr lang="zh-CN" altLang="en-US" noProof="1"/>
              <a:t>单击此处编辑母版文本样式</a:t>
            </a:r>
            <a:endParaRPr lang="zh-CN" altLang="en-US" noProof="1"/>
          </a:p>
        </p:txBody>
      </p:sp>
      <p:sp>
        <p:nvSpPr>
          <p:cNvPr id="4" name="内容占位符 3"/>
          <p:cNvSpPr>
            <a:spLocks noGrp="1"/>
          </p:cNvSpPr>
          <p:nvPr>
            <p:ph sz="half" idx="2"/>
          </p:nvPr>
        </p:nvSpPr>
        <p:spPr>
          <a:xfrm>
            <a:off x="876173" y="1959054"/>
            <a:ext cx="3598068" cy="2590349"/>
          </a:xfrm>
        </p:spPr>
        <p:txBody>
          <a:bodyPr/>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zh-CN" altLang="en-US" noProof="1"/>
          </a:p>
        </p:txBody>
      </p:sp>
      <p:sp>
        <p:nvSpPr>
          <p:cNvPr id="5" name="文本占位符 4"/>
          <p:cNvSpPr>
            <a:spLocks noGrp="1"/>
          </p:cNvSpPr>
          <p:nvPr>
            <p:ph type="body" sz="quarter" idx="3"/>
          </p:nvPr>
        </p:nvSpPr>
        <p:spPr>
          <a:xfrm>
            <a:off x="4619380" y="1307152"/>
            <a:ext cx="3615789" cy="605575"/>
          </a:xfrm>
        </p:spPr>
        <p:txBody>
          <a:bodyPr anchor="ctr"/>
          <a:lstStyle>
            <a:lvl1pPr marL="0" indent="0">
              <a:buNone/>
              <a:defRPr sz="2060"/>
            </a:lvl1pPr>
            <a:lvl2pPr marL="335915" indent="0">
              <a:buNone/>
              <a:defRPr sz="1765"/>
            </a:lvl2pPr>
            <a:lvl3pPr marL="671830" indent="0">
              <a:buNone/>
              <a:defRPr sz="1470"/>
            </a:lvl3pPr>
            <a:lvl4pPr marL="1008380" indent="0">
              <a:buNone/>
              <a:defRPr sz="1325"/>
            </a:lvl4pPr>
            <a:lvl5pPr marL="1344295" indent="0">
              <a:buNone/>
              <a:defRPr sz="1325"/>
            </a:lvl5pPr>
            <a:lvl6pPr marL="1680210" indent="0">
              <a:buNone/>
              <a:defRPr sz="1325"/>
            </a:lvl6pPr>
            <a:lvl7pPr marL="2016125" indent="0">
              <a:buNone/>
              <a:defRPr sz="1325"/>
            </a:lvl7pPr>
            <a:lvl8pPr marL="2352040" indent="0">
              <a:buNone/>
              <a:defRPr sz="1325"/>
            </a:lvl8pPr>
            <a:lvl9pPr marL="2688590" indent="0">
              <a:buNone/>
              <a:defRPr sz="1325"/>
            </a:lvl9pPr>
          </a:lstStyle>
          <a:p>
            <a:pPr lvl="0"/>
            <a:r>
              <a:rPr lang="zh-CN" altLang="en-US" noProof="1"/>
              <a:t>单击此处编辑母版文本样式</a:t>
            </a:r>
            <a:endParaRPr lang="zh-CN" altLang="en-US" noProof="1"/>
          </a:p>
        </p:txBody>
      </p:sp>
      <p:sp>
        <p:nvSpPr>
          <p:cNvPr id="6" name="内容占位符 5"/>
          <p:cNvSpPr>
            <a:spLocks noGrp="1"/>
          </p:cNvSpPr>
          <p:nvPr>
            <p:ph sz="quarter" idx="4"/>
          </p:nvPr>
        </p:nvSpPr>
        <p:spPr>
          <a:xfrm>
            <a:off x="4619380" y="1959054"/>
            <a:ext cx="3615789" cy="2590349"/>
          </a:xfrm>
        </p:spPr>
        <p:txBody>
          <a:bodyPr/>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zh-CN" altLang="en-US" noProof="1"/>
          </a:p>
        </p:txBody>
      </p:sp>
      <p:sp>
        <p:nvSpPr>
          <p:cNvPr id="7" name="日期占位符 3"/>
          <p:cNvSpPr>
            <a:spLocks noGrp="1"/>
          </p:cNvSpPr>
          <p:nvPr>
            <p:ph type="dt" sz="half" idx="10"/>
          </p:nvPr>
        </p:nvSpPr>
        <p:spPr/>
        <p:txBody>
          <a:bodyPr/>
          <a:lstStyle>
            <a:lvl1pPr>
              <a:defRPr/>
            </a:lvl1pPr>
          </a:lstStyle>
          <a:p>
            <a:pPr>
              <a:defRPr/>
            </a:pPr>
            <a:fld id="{48F0C99A-3072-43F4-9AF7-AD625A6C6539}" type="datetime1">
              <a:rPr lang="zh-CN" altLang="en-US"/>
            </a:fld>
            <a:endParaRPr lang="zh-CN" altLang="en-US"/>
          </a:p>
        </p:txBody>
      </p:sp>
      <p:sp>
        <p:nvSpPr>
          <p:cNvPr id="8" name="页脚占位符 4"/>
          <p:cNvSpPr>
            <a:spLocks noGrp="1"/>
          </p:cNvSpPr>
          <p:nvPr>
            <p:ph type="ftr" sz="quarter" idx="11"/>
          </p:nvPr>
        </p:nvSpPr>
        <p:spPr/>
        <p:txBody>
          <a:bodyPr/>
          <a:lstStyle>
            <a:lvl1pPr>
              <a:defRPr/>
            </a:lvl1pPr>
          </a:lstStyle>
          <a:p>
            <a:pPr>
              <a:defRPr/>
            </a:pPr>
          </a:p>
        </p:txBody>
      </p:sp>
      <p:sp>
        <p:nvSpPr>
          <p:cNvPr id="9" name="灯片编号占位符 5"/>
          <p:cNvSpPr>
            <a:spLocks noGrp="1"/>
          </p:cNvSpPr>
          <p:nvPr>
            <p:ph type="sldNum" sz="quarter" idx="12"/>
          </p:nvPr>
        </p:nvSpPr>
        <p:spPr/>
        <p:txBody>
          <a:bodyPr/>
          <a:lstStyle>
            <a:lvl1pPr>
              <a:defRPr/>
            </a:lvl1pPr>
          </a:lstStyle>
          <a:p>
            <a:fld id="{7D1DD974-2235-446E-9DF5-3395459956E5}" type="slidenum">
              <a:rPr lang="zh-CN" altLang="en-US"/>
            </a:fld>
            <a:endParaRPr lang="zh-CN" alt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a:t>单击此处编辑母版标题样式</a:t>
            </a:r>
            <a:endParaRPr lang="zh-CN" altLang="en-US" noProof="1"/>
          </a:p>
        </p:txBody>
      </p:sp>
      <p:sp>
        <p:nvSpPr>
          <p:cNvPr id="3" name="日期占位符 3"/>
          <p:cNvSpPr>
            <a:spLocks noGrp="1"/>
          </p:cNvSpPr>
          <p:nvPr>
            <p:ph type="dt" sz="half" idx="10"/>
          </p:nvPr>
        </p:nvSpPr>
        <p:spPr/>
        <p:txBody>
          <a:bodyPr/>
          <a:lstStyle>
            <a:lvl1pPr>
              <a:defRPr/>
            </a:lvl1pPr>
          </a:lstStyle>
          <a:p>
            <a:pPr>
              <a:defRPr/>
            </a:pPr>
            <a:fld id="{4A5A6365-625B-433B-997D-D922C09585BC}" type="datetime1">
              <a:rPr lang="zh-CN" altLang="en-US"/>
            </a:fld>
            <a:endParaRPr lang="zh-CN" altLang="en-US"/>
          </a:p>
        </p:txBody>
      </p:sp>
      <p:sp>
        <p:nvSpPr>
          <p:cNvPr id="4" name="页脚占位符 4"/>
          <p:cNvSpPr>
            <a:spLocks noGrp="1"/>
          </p:cNvSpPr>
          <p:nvPr>
            <p:ph type="ftr" sz="quarter" idx="11"/>
          </p:nvPr>
        </p:nvSpPr>
        <p:spPr/>
        <p:txBody>
          <a:bodyPr/>
          <a:lstStyle>
            <a:lvl1pPr>
              <a:defRPr/>
            </a:lvl1pPr>
          </a:lstStyle>
          <a:p>
            <a:pPr>
              <a:defRPr/>
            </a:pPr>
          </a:p>
        </p:txBody>
      </p:sp>
      <p:sp>
        <p:nvSpPr>
          <p:cNvPr id="5" name="灯片编号占位符 5"/>
          <p:cNvSpPr>
            <a:spLocks noGrp="1"/>
          </p:cNvSpPr>
          <p:nvPr>
            <p:ph type="sldNum" sz="quarter" idx="12"/>
          </p:nvPr>
        </p:nvSpPr>
        <p:spPr/>
        <p:txBody>
          <a:bodyPr/>
          <a:lstStyle>
            <a:lvl1pPr>
              <a:defRPr/>
            </a:lvl1pPr>
          </a:lstStyle>
          <a:p>
            <a:fld id="{447D0C66-E9AA-4214-B565-15F7585E51A3}" type="slidenum">
              <a:rPr lang="zh-CN" altLang="en-US"/>
            </a:fld>
            <a:endParaRPr lang="zh-CN" alt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3"/>
          <p:cNvSpPr>
            <a:spLocks noGrp="1"/>
          </p:cNvSpPr>
          <p:nvPr>
            <p:ph type="dt" sz="half" idx="10"/>
          </p:nvPr>
        </p:nvSpPr>
        <p:spPr/>
        <p:txBody>
          <a:bodyPr/>
          <a:lstStyle>
            <a:lvl1pPr>
              <a:defRPr/>
            </a:lvl1pPr>
          </a:lstStyle>
          <a:p>
            <a:pPr>
              <a:defRPr/>
            </a:pPr>
            <a:fld id="{C59FB00A-5F27-4691-A37A-A1ED35B353C7}" type="datetime1">
              <a:rPr lang="zh-CN" altLang="en-US"/>
            </a:fld>
            <a:endParaRPr lang="zh-CN" altLang="en-US"/>
          </a:p>
        </p:txBody>
      </p:sp>
      <p:sp>
        <p:nvSpPr>
          <p:cNvPr id="3" name="页脚占位符 4"/>
          <p:cNvSpPr>
            <a:spLocks noGrp="1"/>
          </p:cNvSpPr>
          <p:nvPr>
            <p:ph type="ftr" sz="quarter" idx="11"/>
          </p:nvPr>
        </p:nvSpPr>
        <p:spPr/>
        <p:txBody>
          <a:bodyPr/>
          <a:lstStyle>
            <a:lvl1pPr>
              <a:defRPr/>
            </a:lvl1pPr>
          </a:lstStyle>
          <a:p>
            <a:pPr>
              <a:defRPr/>
            </a:pPr>
          </a:p>
        </p:txBody>
      </p:sp>
      <p:sp>
        <p:nvSpPr>
          <p:cNvPr id="4" name="灯片编号占位符 5"/>
          <p:cNvSpPr>
            <a:spLocks noGrp="1"/>
          </p:cNvSpPr>
          <p:nvPr>
            <p:ph type="sldNum" sz="quarter" idx="12"/>
          </p:nvPr>
        </p:nvSpPr>
        <p:spPr/>
        <p:txBody>
          <a:bodyPr/>
          <a:lstStyle>
            <a:lvl1pPr>
              <a:defRPr/>
            </a:lvl1pPr>
          </a:lstStyle>
          <a:p>
            <a:fld id="{38B7FF44-E2F9-4E9C-AC2B-9351D307EE4D}" type="slidenum">
              <a:rPr lang="zh-CN" altLang="en-US"/>
            </a:fld>
            <a:endParaRPr lang="zh-CN" alt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0000" y="336042"/>
            <a:ext cx="2903097" cy="1176147"/>
          </a:xfrm>
        </p:spPr>
        <p:txBody>
          <a:bodyPr anchor="b"/>
          <a:lstStyle>
            <a:lvl1pPr>
              <a:defRPr sz="2350"/>
            </a:lvl1pPr>
          </a:lstStyle>
          <a:p>
            <a:r>
              <a:rPr lang="zh-CN" altLang="en-US" noProof="1"/>
              <a:t>单击此处编辑母版标题样式</a:t>
            </a:r>
            <a:endParaRPr lang="zh-CN" altLang="en-US" noProof="1"/>
          </a:p>
        </p:txBody>
      </p:sp>
      <p:sp>
        <p:nvSpPr>
          <p:cNvPr id="3" name="内容占位符 2"/>
          <p:cNvSpPr>
            <a:spLocks noGrp="1"/>
          </p:cNvSpPr>
          <p:nvPr>
            <p:ph idx="1"/>
          </p:nvPr>
        </p:nvSpPr>
        <p:spPr>
          <a:xfrm>
            <a:off x="3826651" y="725757"/>
            <a:ext cx="4556820" cy="3582114"/>
          </a:xfrm>
        </p:spPr>
        <p:txBody>
          <a:bodyPr/>
          <a:lstStyle>
            <a:lvl1pPr>
              <a:defRPr sz="2350"/>
            </a:lvl1pPr>
            <a:lvl2pPr>
              <a:defRPr sz="2060"/>
            </a:lvl2pPr>
            <a:lvl3pPr>
              <a:defRPr sz="1765"/>
            </a:lvl3pPr>
            <a:lvl4pPr>
              <a:defRPr sz="1470"/>
            </a:lvl4pPr>
            <a:lvl5pPr>
              <a:defRPr sz="1470"/>
            </a:lvl5pPr>
            <a:lvl6pPr>
              <a:defRPr sz="1470"/>
            </a:lvl6pPr>
            <a:lvl7pPr>
              <a:defRPr sz="1470"/>
            </a:lvl7pPr>
            <a:lvl8pPr>
              <a:defRPr sz="1470"/>
            </a:lvl8pPr>
            <a:lvl9pPr>
              <a:defRPr sz="1470"/>
            </a:lvl9pPr>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zh-CN" altLang="en-US" noProof="1"/>
          </a:p>
        </p:txBody>
      </p:sp>
      <p:sp>
        <p:nvSpPr>
          <p:cNvPr id="4" name="文本占位符 3"/>
          <p:cNvSpPr>
            <a:spLocks noGrp="1"/>
          </p:cNvSpPr>
          <p:nvPr>
            <p:ph type="body" sz="half" idx="2"/>
          </p:nvPr>
        </p:nvSpPr>
        <p:spPr>
          <a:xfrm>
            <a:off x="620000" y="1512189"/>
            <a:ext cx="2903097" cy="2801517"/>
          </a:xfrm>
        </p:spPr>
        <p:txBody>
          <a:bodyPr/>
          <a:lstStyle>
            <a:lvl1pPr marL="0" indent="0">
              <a:buNone/>
              <a:defRPr sz="1175"/>
            </a:lvl1pPr>
            <a:lvl2pPr marL="335915" indent="0">
              <a:buNone/>
              <a:defRPr sz="1030"/>
            </a:lvl2pPr>
            <a:lvl3pPr marL="671830" indent="0">
              <a:buNone/>
              <a:defRPr sz="880"/>
            </a:lvl3pPr>
            <a:lvl4pPr marL="1008380" indent="0">
              <a:buNone/>
              <a:defRPr sz="735"/>
            </a:lvl4pPr>
            <a:lvl5pPr marL="1344295" indent="0">
              <a:buNone/>
              <a:defRPr sz="735"/>
            </a:lvl5pPr>
            <a:lvl6pPr marL="1680210" indent="0">
              <a:buNone/>
              <a:defRPr sz="735"/>
            </a:lvl6pPr>
            <a:lvl7pPr marL="2016125" indent="0">
              <a:buNone/>
              <a:defRPr sz="735"/>
            </a:lvl7pPr>
            <a:lvl8pPr marL="2352040" indent="0">
              <a:buNone/>
              <a:defRPr sz="735"/>
            </a:lvl8pPr>
            <a:lvl9pPr marL="2688590" indent="0">
              <a:buNone/>
              <a:defRPr sz="735"/>
            </a:lvl9pPr>
          </a:lstStyle>
          <a:p>
            <a:pPr lvl="0"/>
            <a:r>
              <a:rPr lang="zh-CN" altLang="en-US" noProof="1"/>
              <a:t>单击此处编辑母版文本样式</a:t>
            </a:r>
            <a:endParaRPr lang="zh-CN" altLang="en-US" noProof="1"/>
          </a:p>
        </p:txBody>
      </p:sp>
      <p:sp>
        <p:nvSpPr>
          <p:cNvPr id="5" name="日期占位符 3"/>
          <p:cNvSpPr>
            <a:spLocks noGrp="1"/>
          </p:cNvSpPr>
          <p:nvPr>
            <p:ph type="dt" sz="half" idx="10"/>
          </p:nvPr>
        </p:nvSpPr>
        <p:spPr/>
        <p:txBody>
          <a:bodyPr/>
          <a:lstStyle>
            <a:lvl1pPr>
              <a:defRPr/>
            </a:lvl1pPr>
          </a:lstStyle>
          <a:p>
            <a:pPr>
              <a:defRPr/>
            </a:pPr>
            <a:fld id="{927C7A7C-942A-401E-B985-E546582E95B7}" type="datetime1">
              <a:rPr lang="zh-CN" altLang="en-US"/>
            </a:fld>
            <a:endParaRPr lang="zh-CN" altLang="en-US"/>
          </a:p>
        </p:txBody>
      </p:sp>
      <p:sp>
        <p:nvSpPr>
          <p:cNvPr id="6" name="页脚占位符 4"/>
          <p:cNvSpPr>
            <a:spLocks noGrp="1"/>
          </p:cNvSpPr>
          <p:nvPr>
            <p:ph type="ftr" sz="quarter" idx="11"/>
          </p:nvPr>
        </p:nvSpPr>
        <p:spPr/>
        <p:txBody>
          <a:bodyPr/>
          <a:lstStyle>
            <a:lvl1pPr>
              <a:defRPr/>
            </a:lvl1pPr>
          </a:lstStyle>
          <a:p>
            <a:pPr>
              <a:defRPr/>
            </a:pPr>
          </a:p>
        </p:txBody>
      </p:sp>
      <p:sp>
        <p:nvSpPr>
          <p:cNvPr id="7" name="灯片编号占位符 5"/>
          <p:cNvSpPr>
            <a:spLocks noGrp="1"/>
          </p:cNvSpPr>
          <p:nvPr>
            <p:ph type="sldNum" sz="quarter" idx="12"/>
          </p:nvPr>
        </p:nvSpPr>
        <p:spPr/>
        <p:txBody>
          <a:bodyPr/>
          <a:lstStyle>
            <a:lvl1pPr>
              <a:defRPr/>
            </a:lvl1pPr>
          </a:lstStyle>
          <a:p>
            <a:fld id="{F4F8351D-7ED2-485E-85E0-FE506BD095F3}" type="slidenum">
              <a:rPr lang="zh-CN" altLang="en-US"/>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a:t>单击此处编辑母版标题样式</a:t>
            </a:r>
            <a:endParaRPr lang="zh-CN" altLang="en-US" noProof="1"/>
          </a:p>
        </p:txBody>
      </p:sp>
      <p:sp>
        <p:nvSpPr>
          <p:cNvPr id="3" name="内容占位符 2"/>
          <p:cNvSpPr>
            <a:spLocks noGrp="1"/>
          </p:cNvSpPr>
          <p:nvPr>
            <p:ph idx="1"/>
          </p:nvPr>
        </p:nvSpPr>
        <p:spPr/>
        <p:txBody>
          <a:bodyPr/>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zh-CN" altLang="en-US" noProof="1"/>
          </a:p>
        </p:txBody>
      </p:sp>
      <p:sp>
        <p:nvSpPr>
          <p:cNvPr id="4" name="日期占位符 3"/>
          <p:cNvSpPr>
            <a:spLocks noGrp="1"/>
          </p:cNvSpPr>
          <p:nvPr>
            <p:ph type="dt" sz="half" idx="10"/>
          </p:nvPr>
        </p:nvSpPr>
        <p:spPr/>
        <p:txBody>
          <a:bodyPr/>
          <a:lstStyle>
            <a:lvl1pPr>
              <a:defRPr/>
            </a:lvl1pPr>
          </a:lstStyle>
          <a:p>
            <a:pPr>
              <a:defRPr/>
            </a:pPr>
            <a:fld id="{20F8367C-AD84-425C-B417-99E2CDEC5008}" type="datetime1">
              <a:rPr lang="zh-CN" altLang="en-US"/>
            </a:fld>
            <a:endParaRPr lang="zh-CN" altLang="en-US"/>
          </a:p>
        </p:txBody>
      </p:sp>
      <p:sp>
        <p:nvSpPr>
          <p:cNvPr id="5" name="页脚占位符 4"/>
          <p:cNvSpPr>
            <a:spLocks noGrp="1"/>
          </p:cNvSpPr>
          <p:nvPr>
            <p:ph type="ftr" sz="quarter" idx="11"/>
          </p:nvPr>
        </p:nvSpPr>
        <p:spPr/>
        <p:txBody>
          <a:bodyPr/>
          <a:lstStyle>
            <a:lvl1pPr>
              <a:defRPr/>
            </a:lvl1pPr>
          </a:lstStyle>
          <a:p>
            <a:pPr>
              <a:defRPr/>
            </a:pPr>
          </a:p>
        </p:txBody>
      </p:sp>
      <p:sp>
        <p:nvSpPr>
          <p:cNvPr id="6" name="灯片编号占位符 5"/>
          <p:cNvSpPr>
            <a:spLocks noGrp="1"/>
          </p:cNvSpPr>
          <p:nvPr>
            <p:ph type="sldNum" sz="quarter" idx="12"/>
          </p:nvPr>
        </p:nvSpPr>
        <p:spPr/>
        <p:txBody>
          <a:bodyPr/>
          <a:lstStyle>
            <a:lvl1pPr>
              <a:defRPr/>
            </a:lvl1pPr>
          </a:lstStyle>
          <a:p>
            <a:fld id="{74DD222B-C12B-41A6-8D7B-7C3EF94A2354}" type="slidenum">
              <a:rPr lang="zh-CN" altLang="en-US"/>
            </a:fld>
            <a:endParaRPr lang="zh-CN"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0000" y="336042"/>
            <a:ext cx="3075199" cy="1176147"/>
          </a:xfrm>
        </p:spPr>
        <p:txBody>
          <a:bodyPr anchor="b"/>
          <a:lstStyle>
            <a:lvl1pPr>
              <a:defRPr sz="2350"/>
            </a:lvl1pPr>
          </a:lstStyle>
          <a:p>
            <a:r>
              <a:rPr lang="zh-CN" altLang="en-US" noProof="1"/>
              <a:t>单击此处编辑母版标题样式</a:t>
            </a:r>
            <a:endParaRPr lang="zh-CN" altLang="en-US" noProof="1"/>
          </a:p>
        </p:txBody>
      </p:sp>
      <p:sp>
        <p:nvSpPr>
          <p:cNvPr id="3" name="图片占位符 2"/>
          <p:cNvSpPr>
            <a:spLocks noGrp="1"/>
          </p:cNvSpPr>
          <p:nvPr>
            <p:ph type="pic" idx="1"/>
          </p:nvPr>
        </p:nvSpPr>
        <p:spPr>
          <a:xfrm>
            <a:off x="3826651" y="336043"/>
            <a:ext cx="4556820" cy="3971830"/>
          </a:xfrm>
        </p:spPr>
        <p:txBody>
          <a:bodyPr/>
          <a:lstStyle>
            <a:lvl1pPr marL="0" indent="0">
              <a:buNone/>
              <a:defRPr sz="2350"/>
            </a:lvl1pPr>
            <a:lvl2pPr marL="335915" indent="0">
              <a:buNone/>
              <a:defRPr sz="2060"/>
            </a:lvl2pPr>
            <a:lvl3pPr marL="671830" indent="0">
              <a:buNone/>
              <a:defRPr sz="1765"/>
            </a:lvl3pPr>
            <a:lvl4pPr marL="1008380" indent="0">
              <a:buNone/>
              <a:defRPr sz="1470"/>
            </a:lvl4pPr>
            <a:lvl5pPr marL="1344295" indent="0">
              <a:buNone/>
              <a:defRPr sz="1470"/>
            </a:lvl5pPr>
            <a:lvl6pPr marL="1680210" indent="0">
              <a:buNone/>
              <a:defRPr sz="1470"/>
            </a:lvl6pPr>
            <a:lvl7pPr marL="2016125" indent="0">
              <a:buNone/>
              <a:defRPr sz="1470"/>
            </a:lvl7pPr>
            <a:lvl8pPr marL="2352040" indent="0">
              <a:buNone/>
              <a:defRPr sz="1470"/>
            </a:lvl8pPr>
            <a:lvl9pPr marL="2688590" indent="0">
              <a:buNone/>
              <a:defRPr sz="1470"/>
            </a:lvl9pPr>
          </a:lstStyle>
          <a:p>
            <a:pPr lvl="0"/>
            <a:endParaRPr lang="zh-CN" altLang="en-US" noProof="1">
              <a:sym typeface="Calibri" panose="020F0502020204030204" charset="0"/>
            </a:endParaRPr>
          </a:p>
        </p:txBody>
      </p:sp>
      <p:sp>
        <p:nvSpPr>
          <p:cNvPr id="4" name="文本占位符 3"/>
          <p:cNvSpPr>
            <a:spLocks noGrp="1"/>
          </p:cNvSpPr>
          <p:nvPr>
            <p:ph type="body" sz="half" idx="2"/>
          </p:nvPr>
        </p:nvSpPr>
        <p:spPr>
          <a:xfrm>
            <a:off x="620000" y="1512189"/>
            <a:ext cx="3075199" cy="2801517"/>
          </a:xfrm>
        </p:spPr>
        <p:txBody>
          <a:bodyPr/>
          <a:lstStyle>
            <a:lvl1pPr marL="0" indent="0">
              <a:buNone/>
              <a:defRPr sz="1470"/>
            </a:lvl1pPr>
            <a:lvl2pPr marL="335915" indent="0">
              <a:buNone/>
              <a:defRPr sz="1325"/>
            </a:lvl2pPr>
            <a:lvl3pPr marL="671830" indent="0">
              <a:buNone/>
              <a:defRPr sz="1175"/>
            </a:lvl3pPr>
            <a:lvl4pPr marL="1008380" indent="0">
              <a:buNone/>
              <a:defRPr sz="1030"/>
            </a:lvl4pPr>
            <a:lvl5pPr marL="1344295" indent="0">
              <a:buNone/>
              <a:defRPr sz="1030"/>
            </a:lvl5pPr>
            <a:lvl6pPr marL="1680210" indent="0">
              <a:buNone/>
              <a:defRPr sz="1030"/>
            </a:lvl6pPr>
            <a:lvl7pPr marL="2016125" indent="0">
              <a:buNone/>
              <a:defRPr sz="1030"/>
            </a:lvl7pPr>
            <a:lvl8pPr marL="2352040" indent="0">
              <a:buNone/>
              <a:defRPr sz="1030"/>
            </a:lvl8pPr>
            <a:lvl9pPr marL="2688590" indent="0">
              <a:buNone/>
              <a:defRPr sz="1030"/>
            </a:lvl9pPr>
          </a:lstStyle>
          <a:p>
            <a:pPr lvl="0"/>
            <a:r>
              <a:rPr lang="zh-CN" altLang="en-US" noProof="1"/>
              <a:t>单击此处编辑母版文本样式</a:t>
            </a:r>
            <a:endParaRPr lang="zh-CN" altLang="en-US" noProof="1"/>
          </a:p>
        </p:txBody>
      </p:sp>
      <p:sp>
        <p:nvSpPr>
          <p:cNvPr id="5" name="日期占位符 3"/>
          <p:cNvSpPr>
            <a:spLocks noGrp="1"/>
          </p:cNvSpPr>
          <p:nvPr>
            <p:ph type="dt" sz="half" idx="10"/>
          </p:nvPr>
        </p:nvSpPr>
        <p:spPr/>
        <p:txBody>
          <a:bodyPr/>
          <a:lstStyle>
            <a:lvl1pPr>
              <a:defRPr/>
            </a:lvl1pPr>
          </a:lstStyle>
          <a:p>
            <a:pPr>
              <a:defRPr/>
            </a:pPr>
            <a:fld id="{6C2D7B74-0742-4785-B663-7FF62F77B19E}" type="datetime1">
              <a:rPr lang="zh-CN" altLang="en-US"/>
            </a:fld>
            <a:endParaRPr lang="zh-CN" altLang="en-US"/>
          </a:p>
        </p:txBody>
      </p:sp>
      <p:sp>
        <p:nvSpPr>
          <p:cNvPr id="6" name="页脚占位符 4"/>
          <p:cNvSpPr>
            <a:spLocks noGrp="1"/>
          </p:cNvSpPr>
          <p:nvPr>
            <p:ph type="ftr" sz="quarter" idx="11"/>
          </p:nvPr>
        </p:nvSpPr>
        <p:spPr/>
        <p:txBody>
          <a:bodyPr/>
          <a:lstStyle>
            <a:lvl1pPr>
              <a:defRPr/>
            </a:lvl1pPr>
          </a:lstStyle>
          <a:p>
            <a:pPr>
              <a:defRPr/>
            </a:pPr>
          </a:p>
        </p:txBody>
      </p:sp>
      <p:sp>
        <p:nvSpPr>
          <p:cNvPr id="7" name="灯片编号占位符 5"/>
          <p:cNvSpPr>
            <a:spLocks noGrp="1"/>
          </p:cNvSpPr>
          <p:nvPr>
            <p:ph type="sldNum" sz="quarter" idx="12"/>
          </p:nvPr>
        </p:nvSpPr>
        <p:spPr/>
        <p:txBody>
          <a:bodyPr/>
          <a:lstStyle>
            <a:lvl1pPr>
              <a:defRPr/>
            </a:lvl1pPr>
          </a:lstStyle>
          <a:p>
            <a:fld id="{55FD8A16-0BC4-4CC9-A574-771671B6C789}" type="slidenum">
              <a:rPr lang="zh-CN" altLang="en-US"/>
            </a:fld>
            <a:endParaRPr lang="zh-CN" alt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a:t>单击此处编辑母版标题样式</a:t>
            </a:r>
            <a:endParaRPr lang="zh-CN" altLang="en-US" noProof="1"/>
          </a:p>
        </p:txBody>
      </p:sp>
      <p:sp>
        <p:nvSpPr>
          <p:cNvPr id="3" name="竖排文字占位符 2"/>
          <p:cNvSpPr>
            <a:spLocks noGrp="1"/>
          </p:cNvSpPr>
          <p:nvPr>
            <p:ph type="body" orient="vert" idx="1"/>
          </p:nvPr>
        </p:nvSpPr>
        <p:spPr/>
        <p:txBody>
          <a:bodyPr vert="eaVert"/>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zh-CN" altLang="en-US" noProof="1"/>
          </a:p>
        </p:txBody>
      </p:sp>
      <p:sp>
        <p:nvSpPr>
          <p:cNvPr id="4" name="日期占位符 3"/>
          <p:cNvSpPr>
            <a:spLocks noGrp="1"/>
          </p:cNvSpPr>
          <p:nvPr>
            <p:ph type="dt" sz="half" idx="10"/>
          </p:nvPr>
        </p:nvSpPr>
        <p:spPr/>
        <p:txBody>
          <a:bodyPr/>
          <a:lstStyle>
            <a:lvl1pPr>
              <a:defRPr/>
            </a:lvl1pPr>
          </a:lstStyle>
          <a:p>
            <a:pPr>
              <a:defRPr/>
            </a:pPr>
            <a:fld id="{ABF5AC20-C95A-4F64-BAB5-928BD57AFB9A}" type="datetime1">
              <a:rPr lang="zh-CN" altLang="en-US"/>
            </a:fld>
            <a:endParaRPr lang="zh-CN" altLang="en-US"/>
          </a:p>
        </p:txBody>
      </p:sp>
      <p:sp>
        <p:nvSpPr>
          <p:cNvPr id="5" name="页脚占位符 4"/>
          <p:cNvSpPr>
            <a:spLocks noGrp="1"/>
          </p:cNvSpPr>
          <p:nvPr>
            <p:ph type="ftr" sz="quarter" idx="11"/>
          </p:nvPr>
        </p:nvSpPr>
        <p:spPr/>
        <p:txBody>
          <a:bodyPr/>
          <a:lstStyle>
            <a:lvl1pPr>
              <a:defRPr/>
            </a:lvl1pPr>
          </a:lstStyle>
          <a:p>
            <a:pPr>
              <a:defRPr/>
            </a:pPr>
          </a:p>
        </p:txBody>
      </p:sp>
      <p:sp>
        <p:nvSpPr>
          <p:cNvPr id="6" name="灯片编号占位符 5"/>
          <p:cNvSpPr>
            <a:spLocks noGrp="1"/>
          </p:cNvSpPr>
          <p:nvPr>
            <p:ph type="sldNum" sz="quarter" idx="12"/>
          </p:nvPr>
        </p:nvSpPr>
        <p:spPr/>
        <p:txBody>
          <a:bodyPr/>
          <a:lstStyle>
            <a:lvl1pPr>
              <a:defRPr/>
            </a:lvl1pPr>
          </a:lstStyle>
          <a:p>
            <a:fld id="{C74692F5-1A7F-4310-8D30-8E5CD551E306}" type="slidenum">
              <a:rPr lang="zh-CN" altLang="en-US"/>
            </a:fld>
            <a:endParaRPr lang="zh-CN" alt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441281" y="268288"/>
            <a:ext cx="1940719" cy="4271962"/>
          </a:xfrm>
        </p:spPr>
        <p:txBody>
          <a:bodyPr vert="eaVert"/>
          <a:lstStyle/>
          <a:p>
            <a:r>
              <a:rPr lang="zh-CN" altLang="en-US" noProof="1"/>
              <a:t>单击此处编辑母版标题样式</a:t>
            </a:r>
            <a:endParaRPr lang="zh-CN" altLang="en-US" noProof="1"/>
          </a:p>
        </p:txBody>
      </p:sp>
      <p:sp>
        <p:nvSpPr>
          <p:cNvPr id="3" name="竖排文字占位符 2"/>
          <p:cNvSpPr>
            <a:spLocks noGrp="1"/>
          </p:cNvSpPr>
          <p:nvPr>
            <p:ph type="body" orient="vert" idx="1"/>
          </p:nvPr>
        </p:nvSpPr>
        <p:spPr>
          <a:xfrm>
            <a:off x="619125" y="268288"/>
            <a:ext cx="5709651" cy="4271962"/>
          </a:xfrm>
        </p:spPr>
        <p:txBody>
          <a:bodyPr vert="eaVert"/>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zh-CN" altLang="en-US" noProof="1"/>
          </a:p>
        </p:txBody>
      </p:sp>
      <p:sp>
        <p:nvSpPr>
          <p:cNvPr id="4" name="日期占位符 3"/>
          <p:cNvSpPr>
            <a:spLocks noGrp="1"/>
          </p:cNvSpPr>
          <p:nvPr>
            <p:ph type="dt" sz="half" idx="10"/>
          </p:nvPr>
        </p:nvSpPr>
        <p:spPr/>
        <p:txBody>
          <a:bodyPr/>
          <a:lstStyle>
            <a:lvl1pPr>
              <a:defRPr/>
            </a:lvl1pPr>
          </a:lstStyle>
          <a:p>
            <a:pPr>
              <a:defRPr/>
            </a:pPr>
            <a:fld id="{D38D6A9B-FCD6-4DAF-AC20-382897CF7583}" type="datetime1">
              <a:rPr lang="zh-CN" altLang="en-US"/>
            </a:fld>
            <a:endParaRPr lang="zh-CN" altLang="en-US"/>
          </a:p>
        </p:txBody>
      </p:sp>
      <p:sp>
        <p:nvSpPr>
          <p:cNvPr id="5" name="页脚占位符 4"/>
          <p:cNvSpPr>
            <a:spLocks noGrp="1"/>
          </p:cNvSpPr>
          <p:nvPr>
            <p:ph type="ftr" sz="quarter" idx="11"/>
          </p:nvPr>
        </p:nvSpPr>
        <p:spPr/>
        <p:txBody>
          <a:bodyPr/>
          <a:lstStyle>
            <a:lvl1pPr>
              <a:defRPr/>
            </a:lvl1pPr>
          </a:lstStyle>
          <a:p>
            <a:pPr>
              <a:defRPr/>
            </a:pPr>
          </a:p>
        </p:txBody>
      </p:sp>
      <p:sp>
        <p:nvSpPr>
          <p:cNvPr id="6" name="灯片编号占位符 5"/>
          <p:cNvSpPr>
            <a:spLocks noGrp="1"/>
          </p:cNvSpPr>
          <p:nvPr>
            <p:ph type="sldNum" sz="quarter" idx="12"/>
          </p:nvPr>
        </p:nvSpPr>
        <p:spPr/>
        <p:txBody>
          <a:bodyPr/>
          <a:lstStyle>
            <a:lvl1pPr>
              <a:defRPr/>
            </a:lvl1pPr>
          </a:lstStyle>
          <a:p>
            <a:fld id="{C93497C2-E4DA-4D96-B333-0791A2C80398}" type="slidenum">
              <a:rPr lang="zh-CN" altLang="en-US"/>
            </a:fld>
            <a:endParaRPr lang="zh-CN" alt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25141" y="824937"/>
            <a:ext cx="6750844" cy="1754886"/>
          </a:xfrm>
        </p:spPr>
        <p:txBody>
          <a:bodyPr anchor="b"/>
          <a:lstStyle>
            <a:lvl1pPr algn="ctr">
              <a:defRPr sz="4410"/>
            </a:lvl1pPr>
          </a:lstStyle>
          <a:p>
            <a:r>
              <a:rPr lang="zh-CN" altLang="en-US" noProof="1"/>
              <a:t>单击此处编辑母版标题样式</a:t>
            </a:r>
            <a:endParaRPr lang="zh-CN" altLang="en-US" noProof="1"/>
          </a:p>
        </p:txBody>
      </p:sp>
      <p:sp>
        <p:nvSpPr>
          <p:cNvPr id="3" name="副标题 2"/>
          <p:cNvSpPr>
            <a:spLocks noGrp="1"/>
          </p:cNvSpPr>
          <p:nvPr>
            <p:ph type="subTitle" idx="1"/>
          </p:nvPr>
        </p:nvSpPr>
        <p:spPr>
          <a:xfrm>
            <a:off x="1125141" y="2647498"/>
            <a:ext cx="6750844" cy="1216985"/>
          </a:xfrm>
        </p:spPr>
        <p:txBody>
          <a:bodyPr/>
          <a:lstStyle>
            <a:lvl1pPr marL="0" indent="0" algn="ctr">
              <a:buNone/>
              <a:defRPr sz="1765"/>
            </a:lvl1pPr>
            <a:lvl2pPr marL="335915" indent="0" algn="ctr">
              <a:buNone/>
              <a:defRPr sz="1470"/>
            </a:lvl2pPr>
            <a:lvl3pPr marL="671830" indent="0" algn="ctr">
              <a:buNone/>
              <a:defRPr sz="1325"/>
            </a:lvl3pPr>
            <a:lvl4pPr marL="1008380" indent="0" algn="ctr">
              <a:buNone/>
              <a:defRPr sz="1175"/>
            </a:lvl4pPr>
            <a:lvl5pPr marL="1344295" indent="0" algn="ctr">
              <a:buNone/>
              <a:defRPr sz="1175"/>
            </a:lvl5pPr>
            <a:lvl6pPr marL="1680210" indent="0" algn="ctr">
              <a:buNone/>
              <a:defRPr sz="1175"/>
            </a:lvl6pPr>
            <a:lvl7pPr marL="2016125" indent="0" algn="ctr">
              <a:buNone/>
              <a:defRPr sz="1175"/>
            </a:lvl7pPr>
            <a:lvl8pPr marL="2352040" indent="0" algn="ctr">
              <a:buNone/>
              <a:defRPr sz="1175"/>
            </a:lvl8pPr>
            <a:lvl9pPr marL="2688590" indent="0" algn="ctr">
              <a:buNone/>
              <a:defRPr sz="1175"/>
            </a:lvl9pPr>
          </a:lstStyle>
          <a:p>
            <a:r>
              <a:rPr lang="zh-CN" altLang="en-US" noProof="1"/>
              <a:t>单击此处编辑母版副标题样式</a:t>
            </a:r>
            <a:endParaRPr lang="zh-CN" altLang="en-US" noProof="1"/>
          </a:p>
        </p:txBody>
      </p:sp>
      <p:sp>
        <p:nvSpPr>
          <p:cNvPr id="4" name="日期占位符 3"/>
          <p:cNvSpPr>
            <a:spLocks noGrp="1"/>
          </p:cNvSpPr>
          <p:nvPr>
            <p:ph type="dt" sz="half" idx="10"/>
          </p:nvPr>
        </p:nvSpPr>
        <p:spPr/>
        <p:txBody>
          <a:bodyPr/>
          <a:lstStyle>
            <a:lvl1pPr>
              <a:defRPr/>
            </a:lvl1pPr>
          </a:lstStyle>
          <a:p>
            <a:pPr>
              <a:defRPr/>
            </a:pPr>
            <a:fld id="{7D2A6921-717B-4478-A9DE-210C64FDDD1B}" type="datetime1">
              <a:rPr lang="zh-CN" altLang="en-US"/>
            </a:fld>
            <a:endParaRPr lang="zh-CN" altLang="en-US"/>
          </a:p>
        </p:txBody>
      </p:sp>
      <p:sp>
        <p:nvSpPr>
          <p:cNvPr id="5" name="页脚占位符 4"/>
          <p:cNvSpPr>
            <a:spLocks noGrp="1"/>
          </p:cNvSpPr>
          <p:nvPr>
            <p:ph type="ftr" sz="quarter" idx="11"/>
          </p:nvPr>
        </p:nvSpPr>
        <p:spPr/>
        <p:txBody>
          <a:bodyPr/>
          <a:lstStyle>
            <a:lvl1pPr>
              <a:defRPr/>
            </a:lvl1pPr>
          </a:lstStyle>
          <a:p>
            <a:pPr>
              <a:defRPr/>
            </a:pPr>
          </a:p>
        </p:txBody>
      </p:sp>
      <p:sp>
        <p:nvSpPr>
          <p:cNvPr id="6" name="灯片编号占位符 5"/>
          <p:cNvSpPr>
            <a:spLocks noGrp="1"/>
          </p:cNvSpPr>
          <p:nvPr>
            <p:ph type="sldNum" sz="quarter" idx="12"/>
          </p:nvPr>
        </p:nvSpPr>
        <p:spPr/>
        <p:txBody>
          <a:bodyPr/>
          <a:lstStyle>
            <a:lvl1pPr>
              <a:defRPr/>
            </a:lvl1pPr>
          </a:lstStyle>
          <a:p>
            <a:fld id="{5704A7B3-F4CD-4CDF-93A2-6F0F6ADBFF97}" type="slidenum">
              <a:rPr lang="zh-CN" altLang="en-US"/>
            </a:fld>
            <a:endParaRPr lang="zh-CN" alt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a:t>单击此处编辑母版标题样式</a:t>
            </a:r>
            <a:endParaRPr lang="zh-CN" altLang="en-US" noProof="1"/>
          </a:p>
        </p:txBody>
      </p:sp>
      <p:sp>
        <p:nvSpPr>
          <p:cNvPr id="3" name="内容占位符 2"/>
          <p:cNvSpPr>
            <a:spLocks noGrp="1"/>
          </p:cNvSpPr>
          <p:nvPr>
            <p:ph idx="1"/>
          </p:nvPr>
        </p:nvSpPr>
        <p:spPr/>
        <p:txBody>
          <a:bodyPr/>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zh-CN" altLang="en-US" noProof="1"/>
          </a:p>
        </p:txBody>
      </p:sp>
      <p:sp>
        <p:nvSpPr>
          <p:cNvPr id="4" name="日期占位符 3"/>
          <p:cNvSpPr>
            <a:spLocks noGrp="1"/>
          </p:cNvSpPr>
          <p:nvPr>
            <p:ph type="dt" sz="half" idx="10"/>
          </p:nvPr>
        </p:nvSpPr>
        <p:spPr/>
        <p:txBody>
          <a:bodyPr/>
          <a:lstStyle>
            <a:lvl1pPr>
              <a:defRPr/>
            </a:lvl1pPr>
          </a:lstStyle>
          <a:p>
            <a:pPr>
              <a:defRPr/>
            </a:pPr>
            <a:fld id="{52767C7E-8E02-4646-95A1-C584812C5C02}" type="datetime1">
              <a:rPr lang="zh-CN" altLang="en-US"/>
            </a:fld>
            <a:endParaRPr lang="zh-CN" altLang="en-US"/>
          </a:p>
        </p:txBody>
      </p:sp>
      <p:sp>
        <p:nvSpPr>
          <p:cNvPr id="5" name="页脚占位符 4"/>
          <p:cNvSpPr>
            <a:spLocks noGrp="1"/>
          </p:cNvSpPr>
          <p:nvPr>
            <p:ph type="ftr" sz="quarter" idx="11"/>
          </p:nvPr>
        </p:nvSpPr>
        <p:spPr/>
        <p:txBody>
          <a:bodyPr/>
          <a:lstStyle>
            <a:lvl1pPr>
              <a:defRPr/>
            </a:lvl1pPr>
          </a:lstStyle>
          <a:p>
            <a:pPr>
              <a:defRPr/>
            </a:pPr>
          </a:p>
        </p:txBody>
      </p:sp>
      <p:sp>
        <p:nvSpPr>
          <p:cNvPr id="6" name="灯片编号占位符 5"/>
          <p:cNvSpPr>
            <a:spLocks noGrp="1"/>
          </p:cNvSpPr>
          <p:nvPr>
            <p:ph type="sldNum" sz="quarter" idx="12"/>
          </p:nvPr>
        </p:nvSpPr>
        <p:spPr/>
        <p:txBody>
          <a:bodyPr/>
          <a:lstStyle>
            <a:lvl1pPr>
              <a:defRPr/>
            </a:lvl1pPr>
          </a:lstStyle>
          <a:p>
            <a:fld id="{AA422839-172B-4FB5-88B7-E7A9CDA4D917}" type="slidenum">
              <a:rPr lang="zh-CN" altLang="en-US"/>
            </a:fld>
            <a:endParaRPr lang="zh-CN" alt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14139" y="1256657"/>
            <a:ext cx="7763470" cy="2096762"/>
          </a:xfrm>
        </p:spPr>
        <p:txBody>
          <a:bodyPr anchor="b"/>
          <a:lstStyle>
            <a:lvl1pPr>
              <a:defRPr sz="4410"/>
            </a:lvl1pPr>
          </a:lstStyle>
          <a:p>
            <a:r>
              <a:rPr lang="zh-CN" altLang="en-US" noProof="1"/>
              <a:t>单击此处编辑母版标题样式</a:t>
            </a:r>
            <a:endParaRPr lang="zh-CN" altLang="en-US" noProof="1"/>
          </a:p>
        </p:txBody>
      </p:sp>
      <p:sp>
        <p:nvSpPr>
          <p:cNvPr id="3" name="文本占位符 2"/>
          <p:cNvSpPr>
            <a:spLocks noGrp="1"/>
          </p:cNvSpPr>
          <p:nvPr>
            <p:ph type="body" idx="1"/>
          </p:nvPr>
        </p:nvSpPr>
        <p:spPr>
          <a:xfrm>
            <a:off x="614139" y="3373255"/>
            <a:ext cx="7763470" cy="1102637"/>
          </a:xfrm>
        </p:spPr>
        <p:txBody>
          <a:bodyPr/>
          <a:lstStyle>
            <a:lvl1pPr marL="0" indent="0">
              <a:buNone/>
              <a:defRPr sz="1765">
                <a:solidFill>
                  <a:schemeClr val="tx1">
                    <a:tint val="75000"/>
                  </a:schemeClr>
                </a:solidFill>
              </a:defRPr>
            </a:lvl1pPr>
            <a:lvl2pPr marL="335915" indent="0">
              <a:buNone/>
              <a:defRPr sz="1470">
                <a:solidFill>
                  <a:schemeClr val="tx1">
                    <a:tint val="75000"/>
                  </a:schemeClr>
                </a:solidFill>
              </a:defRPr>
            </a:lvl2pPr>
            <a:lvl3pPr marL="671830" indent="0">
              <a:buNone/>
              <a:defRPr sz="1325">
                <a:solidFill>
                  <a:schemeClr val="tx1">
                    <a:tint val="75000"/>
                  </a:schemeClr>
                </a:solidFill>
              </a:defRPr>
            </a:lvl3pPr>
            <a:lvl4pPr marL="1008380" indent="0">
              <a:buNone/>
              <a:defRPr sz="1175">
                <a:solidFill>
                  <a:schemeClr val="tx1">
                    <a:tint val="75000"/>
                  </a:schemeClr>
                </a:solidFill>
              </a:defRPr>
            </a:lvl4pPr>
            <a:lvl5pPr marL="1344295" indent="0">
              <a:buNone/>
              <a:defRPr sz="1175">
                <a:solidFill>
                  <a:schemeClr val="tx1">
                    <a:tint val="75000"/>
                  </a:schemeClr>
                </a:solidFill>
              </a:defRPr>
            </a:lvl5pPr>
            <a:lvl6pPr marL="1680210" indent="0">
              <a:buNone/>
              <a:defRPr sz="1175">
                <a:solidFill>
                  <a:schemeClr val="tx1">
                    <a:tint val="75000"/>
                  </a:schemeClr>
                </a:solidFill>
              </a:defRPr>
            </a:lvl6pPr>
            <a:lvl7pPr marL="2016125" indent="0">
              <a:buNone/>
              <a:defRPr sz="1175">
                <a:solidFill>
                  <a:schemeClr val="tx1">
                    <a:tint val="75000"/>
                  </a:schemeClr>
                </a:solidFill>
              </a:defRPr>
            </a:lvl7pPr>
            <a:lvl8pPr marL="2352040" indent="0">
              <a:buNone/>
              <a:defRPr sz="1175">
                <a:solidFill>
                  <a:schemeClr val="tx1">
                    <a:tint val="75000"/>
                  </a:schemeClr>
                </a:solidFill>
              </a:defRPr>
            </a:lvl8pPr>
            <a:lvl9pPr marL="2688590" indent="0">
              <a:buNone/>
              <a:defRPr sz="1175">
                <a:solidFill>
                  <a:schemeClr val="tx1">
                    <a:tint val="75000"/>
                  </a:schemeClr>
                </a:solidFill>
              </a:defRPr>
            </a:lvl9pPr>
          </a:lstStyle>
          <a:p>
            <a:pPr lvl="0"/>
            <a:r>
              <a:rPr lang="zh-CN" altLang="en-US" noProof="1"/>
              <a:t>单击此处编辑母版文本样式</a:t>
            </a:r>
            <a:endParaRPr lang="zh-CN" altLang="en-US" noProof="1"/>
          </a:p>
        </p:txBody>
      </p:sp>
      <p:sp>
        <p:nvSpPr>
          <p:cNvPr id="4" name="日期占位符 3"/>
          <p:cNvSpPr>
            <a:spLocks noGrp="1"/>
          </p:cNvSpPr>
          <p:nvPr>
            <p:ph type="dt" sz="half" idx="10"/>
          </p:nvPr>
        </p:nvSpPr>
        <p:spPr/>
        <p:txBody>
          <a:bodyPr/>
          <a:lstStyle>
            <a:lvl1pPr>
              <a:defRPr/>
            </a:lvl1pPr>
          </a:lstStyle>
          <a:p>
            <a:pPr>
              <a:defRPr/>
            </a:pPr>
            <a:fld id="{FA5D51D7-E0C2-47BB-82E8-02D402DB3947}" type="datetime1">
              <a:rPr lang="zh-CN" altLang="en-US"/>
            </a:fld>
            <a:endParaRPr lang="zh-CN" altLang="en-US"/>
          </a:p>
        </p:txBody>
      </p:sp>
      <p:sp>
        <p:nvSpPr>
          <p:cNvPr id="5" name="页脚占位符 4"/>
          <p:cNvSpPr>
            <a:spLocks noGrp="1"/>
          </p:cNvSpPr>
          <p:nvPr>
            <p:ph type="ftr" sz="quarter" idx="11"/>
          </p:nvPr>
        </p:nvSpPr>
        <p:spPr/>
        <p:txBody>
          <a:bodyPr/>
          <a:lstStyle>
            <a:lvl1pPr>
              <a:defRPr/>
            </a:lvl1pPr>
          </a:lstStyle>
          <a:p>
            <a:pPr>
              <a:defRPr/>
            </a:pPr>
          </a:p>
        </p:txBody>
      </p:sp>
      <p:sp>
        <p:nvSpPr>
          <p:cNvPr id="6" name="灯片编号占位符 5"/>
          <p:cNvSpPr>
            <a:spLocks noGrp="1"/>
          </p:cNvSpPr>
          <p:nvPr>
            <p:ph type="sldNum" sz="quarter" idx="12"/>
          </p:nvPr>
        </p:nvSpPr>
        <p:spPr/>
        <p:txBody>
          <a:bodyPr/>
          <a:lstStyle>
            <a:lvl1pPr>
              <a:defRPr/>
            </a:lvl1pPr>
          </a:lstStyle>
          <a:p>
            <a:fld id="{80AC3920-8C15-42DF-B9CD-D45BBE55E9E7}" type="slidenum">
              <a:rPr lang="zh-CN" altLang="en-US"/>
            </a:fld>
            <a:endParaRPr lang="zh-CN" altLang="en-U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a:t>单击此处编辑母版标题样式</a:t>
            </a:r>
            <a:endParaRPr lang="zh-CN" altLang="en-US" noProof="1"/>
          </a:p>
        </p:txBody>
      </p:sp>
      <p:sp>
        <p:nvSpPr>
          <p:cNvPr id="3" name="内容占位符 2"/>
          <p:cNvSpPr>
            <a:spLocks noGrp="1"/>
          </p:cNvSpPr>
          <p:nvPr>
            <p:ph sz="half" idx="1"/>
          </p:nvPr>
        </p:nvSpPr>
        <p:spPr>
          <a:xfrm>
            <a:off x="619125" y="1341438"/>
            <a:ext cx="3803809" cy="3198812"/>
          </a:xfrm>
        </p:spPr>
        <p:txBody>
          <a:bodyPr/>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zh-CN" altLang="en-US" noProof="1"/>
          </a:p>
        </p:txBody>
      </p:sp>
      <p:sp>
        <p:nvSpPr>
          <p:cNvPr id="4" name="内容占位符 3"/>
          <p:cNvSpPr>
            <a:spLocks noGrp="1"/>
          </p:cNvSpPr>
          <p:nvPr>
            <p:ph sz="half" idx="2"/>
          </p:nvPr>
        </p:nvSpPr>
        <p:spPr>
          <a:xfrm>
            <a:off x="4578191" y="1341438"/>
            <a:ext cx="3803809" cy="3198812"/>
          </a:xfrm>
        </p:spPr>
        <p:txBody>
          <a:bodyPr/>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zh-CN" altLang="en-US" noProof="1"/>
          </a:p>
        </p:txBody>
      </p:sp>
      <p:sp>
        <p:nvSpPr>
          <p:cNvPr id="5" name="日期占位符 3"/>
          <p:cNvSpPr>
            <a:spLocks noGrp="1"/>
          </p:cNvSpPr>
          <p:nvPr>
            <p:ph type="dt" sz="half" idx="10"/>
          </p:nvPr>
        </p:nvSpPr>
        <p:spPr/>
        <p:txBody>
          <a:bodyPr/>
          <a:lstStyle>
            <a:lvl1pPr>
              <a:defRPr/>
            </a:lvl1pPr>
          </a:lstStyle>
          <a:p>
            <a:pPr>
              <a:defRPr/>
            </a:pPr>
            <a:fld id="{69113E04-EB2C-4D2D-80D1-D5C14CCD3130}" type="datetime1">
              <a:rPr lang="zh-CN" altLang="en-US"/>
            </a:fld>
            <a:endParaRPr lang="zh-CN" altLang="en-US"/>
          </a:p>
        </p:txBody>
      </p:sp>
      <p:sp>
        <p:nvSpPr>
          <p:cNvPr id="6" name="页脚占位符 4"/>
          <p:cNvSpPr>
            <a:spLocks noGrp="1"/>
          </p:cNvSpPr>
          <p:nvPr>
            <p:ph type="ftr" sz="quarter" idx="11"/>
          </p:nvPr>
        </p:nvSpPr>
        <p:spPr/>
        <p:txBody>
          <a:bodyPr/>
          <a:lstStyle>
            <a:lvl1pPr>
              <a:defRPr/>
            </a:lvl1pPr>
          </a:lstStyle>
          <a:p>
            <a:pPr>
              <a:defRPr/>
            </a:pPr>
          </a:p>
        </p:txBody>
      </p:sp>
      <p:sp>
        <p:nvSpPr>
          <p:cNvPr id="7" name="灯片编号占位符 5"/>
          <p:cNvSpPr>
            <a:spLocks noGrp="1"/>
          </p:cNvSpPr>
          <p:nvPr>
            <p:ph type="sldNum" sz="quarter" idx="12"/>
          </p:nvPr>
        </p:nvSpPr>
        <p:spPr/>
        <p:txBody>
          <a:bodyPr/>
          <a:lstStyle>
            <a:lvl1pPr>
              <a:defRPr/>
            </a:lvl1pPr>
          </a:lstStyle>
          <a:p>
            <a:fld id="{82E53CCA-06AF-4C8F-B5C5-B5079DB28167}" type="slidenum">
              <a:rPr lang="zh-CN" altLang="en-US"/>
            </a:fld>
            <a:endParaRPr lang="zh-CN" alt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0000" y="268367"/>
            <a:ext cx="7763470" cy="974289"/>
          </a:xfrm>
        </p:spPr>
        <p:txBody>
          <a:bodyPr/>
          <a:lstStyle/>
          <a:p>
            <a:r>
              <a:rPr lang="zh-CN" altLang="en-US" noProof="1"/>
              <a:t>单击此处编辑母版标题样式</a:t>
            </a:r>
            <a:endParaRPr lang="zh-CN" altLang="en-US" noProof="1"/>
          </a:p>
        </p:txBody>
      </p:sp>
      <p:sp>
        <p:nvSpPr>
          <p:cNvPr id="3" name="文本占位符 2"/>
          <p:cNvSpPr>
            <a:spLocks noGrp="1"/>
          </p:cNvSpPr>
          <p:nvPr>
            <p:ph type="body" idx="1"/>
          </p:nvPr>
        </p:nvSpPr>
        <p:spPr>
          <a:xfrm>
            <a:off x="876173" y="1307152"/>
            <a:ext cx="3598068" cy="605575"/>
          </a:xfrm>
        </p:spPr>
        <p:txBody>
          <a:bodyPr anchor="ctr"/>
          <a:lstStyle>
            <a:lvl1pPr marL="0" indent="0">
              <a:buNone/>
              <a:defRPr sz="2060"/>
            </a:lvl1pPr>
            <a:lvl2pPr marL="335915" indent="0">
              <a:buNone/>
              <a:defRPr sz="1765"/>
            </a:lvl2pPr>
            <a:lvl3pPr marL="671830" indent="0">
              <a:buNone/>
              <a:defRPr sz="1470"/>
            </a:lvl3pPr>
            <a:lvl4pPr marL="1008380" indent="0">
              <a:buNone/>
              <a:defRPr sz="1325"/>
            </a:lvl4pPr>
            <a:lvl5pPr marL="1344295" indent="0">
              <a:buNone/>
              <a:defRPr sz="1325"/>
            </a:lvl5pPr>
            <a:lvl6pPr marL="1680210" indent="0">
              <a:buNone/>
              <a:defRPr sz="1325"/>
            </a:lvl6pPr>
            <a:lvl7pPr marL="2016125" indent="0">
              <a:buNone/>
              <a:defRPr sz="1325"/>
            </a:lvl7pPr>
            <a:lvl8pPr marL="2352040" indent="0">
              <a:buNone/>
              <a:defRPr sz="1325"/>
            </a:lvl8pPr>
            <a:lvl9pPr marL="2688590" indent="0">
              <a:buNone/>
              <a:defRPr sz="1325"/>
            </a:lvl9pPr>
          </a:lstStyle>
          <a:p>
            <a:pPr lvl="0"/>
            <a:r>
              <a:rPr lang="zh-CN" altLang="en-US" noProof="1"/>
              <a:t>单击此处编辑母版文本样式</a:t>
            </a:r>
            <a:endParaRPr lang="zh-CN" altLang="en-US" noProof="1"/>
          </a:p>
        </p:txBody>
      </p:sp>
      <p:sp>
        <p:nvSpPr>
          <p:cNvPr id="4" name="内容占位符 3"/>
          <p:cNvSpPr>
            <a:spLocks noGrp="1"/>
          </p:cNvSpPr>
          <p:nvPr>
            <p:ph sz="half" idx="2"/>
          </p:nvPr>
        </p:nvSpPr>
        <p:spPr>
          <a:xfrm>
            <a:off x="876173" y="1959054"/>
            <a:ext cx="3598068" cy="2590349"/>
          </a:xfrm>
        </p:spPr>
        <p:txBody>
          <a:bodyPr/>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zh-CN" altLang="en-US" noProof="1"/>
          </a:p>
        </p:txBody>
      </p:sp>
      <p:sp>
        <p:nvSpPr>
          <p:cNvPr id="5" name="文本占位符 4"/>
          <p:cNvSpPr>
            <a:spLocks noGrp="1"/>
          </p:cNvSpPr>
          <p:nvPr>
            <p:ph type="body" sz="quarter" idx="3"/>
          </p:nvPr>
        </p:nvSpPr>
        <p:spPr>
          <a:xfrm>
            <a:off x="4619380" y="1307152"/>
            <a:ext cx="3615789" cy="605575"/>
          </a:xfrm>
        </p:spPr>
        <p:txBody>
          <a:bodyPr anchor="ctr"/>
          <a:lstStyle>
            <a:lvl1pPr marL="0" indent="0">
              <a:buNone/>
              <a:defRPr sz="2060"/>
            </a:lvl1pPr>
            <a:lvl2pPr marL="335915" indent="0">
              <a:buNone/>
              <a:defRPr sz="1765"/>
            </a:lvl2pPr>
            <a:lvl3pPr marL="671830" indent="0">
              <a:buNone/>
              <a:defRPr sz="1470"/>
            </a:lvl3pPr>
            <a:lvl4pPr marL="1008380" indent="0">
              <a:buNone/>
              <a:defRPr sz="1325"/>
            </a:lvl4pPr>
            <a:lvl5pPr marL="1344295" indent="0">
              <a:buNone/>
              <a:defRPr sz="1325"/>
            </a:lvl5pPr>
            <a:lvl6pPr marL="1680210" indent="0">
              <a:buNone/>
              <a:defRPr sz="1325"/>
            </a:lvl6pPr>
            <a:lvl7pPr marL="2016125" indent="0">
              <a:buNone/>
              <a:defRPr sz="1325"/>
            </a:lvl7pPr>
            <a:lvl8pPr marL="2352040" indent="0">
              <a:buNone/>
              <a:defRPr sz="1325"/>
            </a:lvl8pPr>
            <a:lvl9pPr marL="2688590" indent="0">
              <a:buNone/>
              <a:defRPr sz="1325"/>
            </a:lvl9pPr>
          </a:lstStyle>
          <a:p>
            <a:pPr lvl="0"/>
            <a:r>
              <a:rPr lang="zh-CN" altLang="en-US" noProof="1"/>
              <a:t>单击此处编辑母版文本样式</a:t>
            </a:r>
            <a:endParaRPr lang="zh-CN" altLang="en-US" noProof="1"/>
          </a:p>
        </p:txBody>
      </p:sp>
      <p:sp>
        <p:nvSpPr>
          <p:cNvPr id="6" name="内容占位符 5"/>
          <p:cNvSpPr>
            <a:spLocks noGrp="1"/>
          </p:cNvSpPr>
          <p:nvPr>
            <p:ph sz="quarter" idx="4"/>
          </p:nvPr>
        </p:nvSpPr>
        <p:spPr>
          <a:xfrm>
            <a:off x="4619380" y="1959054"/>
            <a:ext cx="3615789" cy="2590349"/>
          </a:xfrm>
        </p:spPr>
        <p:txBody>
          <a:bodyPr/>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zh-CN" altLang="en-US" noProof="1"/>
          </a:p>
        </p:txBody>
      </p:sp>
      <p:sp>
        <p:nvSpPr>
          <p:cNvPr id="7" name="日期占位符 3"/>
          <p:cNvSpPr>
            <a:spLocks noGrp="1"/>
          </p:cNvSpPr>
          <p:nvPr>
            <p:ph type="dt" sz="half" idx="10"/>
          </p:nvPr>
        </p:nvSpPr>
        <p:spPr/>
        <p:txBody>
          <a:bodyPr/>
          <a:lstStyle>
            <a:lvl1pPr>
              <a:defRPr/>
            </a:lvl1pPr>
          </a:lstStyle>
          <a:p>
            <a:pPr>
              <a:defRPr/>
            </a:pPr>
            <a:fld id="{F83EA761-FE93-4468-8118-19C2D3463D91}" type="datetime1">
              <a:rPr lang="zh-CN" altLang="en-US"/>
            </a:fld>
            <a:endParaRPr lang="zh-CN" altLang="en-US"/>
          </a:p>
        </p:txBody>
      </p:sp>
      <p:sp>
        <p:nvSpPr>
          <p:cNvPr id="8" name="页脚占位符 4"/>
          <p:cNvSpPr>
            <a:spLocks noGrp="1"/>
          </p:cNvSpPr>
          <p:nvPr>
            <p:ph type="ftr" sz="quarter" idx="11"/>
          </p:nvPr>
        </p:nvSpPr>
        <p:spPr/>
        <p:txBody>
          <a:bodyPr/>
          <a:lstStyle>
            <a:lvl1pPr>
              <a:defRPr/>
            </a:lvl1pPr>
          </a:lstStyle>
          <a:p>
            <a:pPr>
              <a:defRPr/>
            </a:pPr>
          </a:p>
        </p:txBody>
      </p:sp>
      <p:sp>
        <p:nvSpPr>
          <p:cNvPr id="9" name="灯片编号占位符 5"/>
          <p:cNvSpPr>
            <a:spLocks noGrp="1"/>
          </p:cNvSpPr>
          <p:nvPr>
            <p:ph type="sldNum" sz="quarter" idx="12"/>
          </p:nvPr>
        </p:nvSpPr>
        <p:spPr/>
        <p:txBody>
          <a:bodyPr/>
          <a:lstStyle>
            <a:lvl1pPr>
              <a:defRPr/>
            </a:lvl1pPr>
          </a:lstStyle>
          <a:p>
            <a:fld id="{E75F44B7-4DAC-4986-BAD7-C4B537495F4D}" type="slidenum">
              <a:rPr lang="zh-CN" altLang="en-US"/>
            </a:fld>
            <a:endParaRPr lang="zh-CN" alt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a:t>单击此处编辑母版标题样式</a:t>
            </a:r>
            <a:endParaRPr lang="zh-CN" altLang="en-US" noProof="1"/>
          </a:p>
        </p:txBody>
      </p:sp>
      <p:sp>
        <p:nvSpPr>
          <p:cNvPr id="3" name="日期占位符 3"/>
          <p:cNvSpPr>
            <a:spLocks noGrp="1"/>
          </p:cNvSpPr>
          <p:nvPr>
            <p:ph type="dt" sz="half" idx="10"/>
          </p:nvPr>
        </p:nvSpPr>
        <p:spPr/>
        <p:txBody>
          <a:bodyPr/>
          <a:lstStyle>
            <a:lvl1pPr>
              <a:defRPr/>
            </a:lvl1pPr>
          </a:lstStyle>
          <a:p>
            <a:pPr>
              <a:defRPr/>
            </a:pPr>
            <a:fld id="{0AA585B4-D021-416A-8B59-EB33DEE73418}" type="datetime1">
              <a:rPr lang="zh-CN" altLang="en-US"/>
            </a:fld>
            <a:endParaRPr lang="zh-CN" altLang="en-US"/>
          </a:p>
        </p:txBody>
      </p:sp>
      <p:sp>
        <p:nvSpPr>
          <p:cNvPr id="4" name="页脚占位符 4"/>
          <p:cNvSpPr>
            <a:spLocks noGrp="1"/>
          </p:cNvSpPr>
          <p:nvPr>
            <p:ph type="ftr" sz="quarter" idx="11"/>
          </p:nvPr>
        </p:nvSpPr>
        <p:spPr/>
        <p:txBody>
          <a:bodyPr/>
          <a:lstStyle>
            <a:lvl1pPr>
              <a:defRPr/>
            </a:lvl1pPr>
          </a:lstStyle>
          <a:p>
            <a:pPr>
              <a:defRPr/>
            </a:pPr>
          </a:p>
        </p:txBody>
      </p:sp>
      <p:sp>
        <p:nvSpPr>
          <p:cNvPr id="5" name="灯片编号占位符 5"/>
          <p:cNvSpPr>
            <a:spLocks noGrp="1"/>
          </p:cNvSpPr>
          <p:nvPr>
            <p:ph type="sldNum" sz="quarter" idx="12"/>
          </p:nvPr>
        </p:nvSpPr>
        <p:spPr/>
        <p:txBody>
          <a:bodyPr/>
          <a:lstStyle>
            <a:lvl1pPr>
              <a:defRPr/>
            </a:lvl1pPr>
          </a:lstStyle>
          <a:p>
            <a:fld id="{B2487FCB-EC96-4C1F-9FB8-0E5A9D1C57FA}" type="slidenum">
              <a:rPr lang="zh-CN" altLang="en-US"/>
            </a:fld>
            <a:endParaRPr lang="zh-CN" alt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3"/>
          <p:cNvSpPr>
            <a:spLocks noGrp="1"/>
          </p:cNvSpPr>
          <p:nvPr>
            <p:ph type="dt" sz="half" idx="10"/>
          </p:nvPr>
        </p:nvSpPr>
        <p:spPr/>
        <p:txBody>
          <a:bodyPr/>
          <a:lstStyle>
            <a:lvl1pPr>
              <a:defRPr/>
            </a:lvl1pPr>
          </a:lstStyle>
          <a:p>
            <a:pPr>
              <a:defRPr/>
            </a:pPr>
            <a:fld id="{0F530A98-BDD7-46D5-A926-3BC124D7DFD4}" type="datetime1">
              <a:rPr lang="zh-CN" altLang="en-US"/>
            </a:fld>
            <a:endParaRPr lang="zh-CN" altLang="en-US"/>
          </a:p>
        </p:txBody>
      </p:sp>
      <p:sp>
        <p:nvSpPr>
          <p:cNvPr id="3" name="页脚占位符 4"/>
          <p:cNvSpPr>
            <a:spLocks noGrp="1"/>
          </p:cNvSpPr>
          <p:nvPr>
            <p:ph type="ftr" sz="quarter" idx="11"/>
          </p:nvPr>
        </p:nvSpPr>
        <p:spPr/>
        <p:txBody>
          <a:bodyPr/>
          <a:lstStyle>
            <a:lvl1pPr>
              <a:defRPr/>
            </a:lvl1pPr>
          </a:lstStyle>
          <a:p>
            <a:pPr>
              <a:defRPr/>
            </a:pPr>
          </a:p>
        </p:txBody>
      </p:sp>
      <p:sp>
        <p:nvSpPr>
          <p:cNvPr id="4" name="灯片编号占位符 5"/>
          <p:cNvSpPr>
            <a:spLocks noGrp="1"/>
          </p:cNvSpPr>
          <p:nvPr>
            <p:ph type="sldNum" sz="quarter" idx="12"/>
          </p:nvPr>
        </p:nvSpPr>
        <p:spPr/>
        <p:txBody>
          <a:bodyPr/>
          <a:lstStyle>
            <a:lvl1pPr>
              <a:defRPr/>
            </a:lvl1pPr>
          </a:lstStyle>
          <a:p>
            <a:fld id="{7E39771A-3318-4F1F-92E4-DCCB8286FBD9}" type="slidenum">
              <a:rPr lang="zh-CN" altLang="en-US"/>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14139" y="1256657"/>
            <a:ext cx="7763470" cy="2096762"/>
          </a:xfrm>
        </p:spPr>
        <p:txBody>
          <a:bodyPr anchor="b"/>
          <a:lstStyle>
            <a:lvl1pPr>
              <a:defRPr sz="4410"/>
            </a:lvl1pPr>
          </a:lstStyle>
          <a:p>
            <a:r>
              <a:rPr lang="zh-CN" altLang="en-US" noProof="1"/>
              <a:t>单击此处编辑母版标题样式</a:t>
            </a:r>
            <a:endParaRPr lang="zh-CN" altLang="en-US" noProof="1"/>
          </a:p>
        </p:txBody>
      </p:sp>
      <p:sp>
        <p:nvSpPr>
          <p:cNvPr id="3" name="文本占位符 2"/>
          <p:cNvSpPr>
            <a:spLocks noGrp="1"/>
          </p:cNvSpPr>
          <p:nvPr>
            <p:ph type="body" idx="1"/>
          </p:nvPr>
        </p:nvSpPr>
        <p:spPr>
          <a:xfrm>
            <a:off x="614139" y="3373255"/>
            <a:ext cx="7763470" cy="1102637"/>
          </a:xfrm>
        </p:spPr>
        <p:txBody>
          <a:bodyPr/>
          <a:lstStyle>
            <a:lvl1pPr marL="0" indent="0">
              <a:buNone/>
              <a:defRPr sz="1765">
                <a:solidFill>
                  <a:schemeClr val="tx1">
                    <a:tint val="75000"/>
                  </a:schemeClr>
                </a:solidFill>
              </a:defRPr>
            </a:lvl1pPr>
            <a:lvl2pPr marL="335915" indent="0">
              <a:buNone/>
              <a:defRPr sz="1470">
                <a:solidFill>
                  <a:schemeClr val="tx1">
                    <a:tint val="75000"/>
                  </a:schemeClr>
                </a:solidFill>
              </a:defRPr>
            </a:lvl2pPr>
            <a:lvl3pPr marL="671830" indent="0">
              <a:buNone/>
              <a:defRPr sz="1325">
                <a:solidFill>
                  <a:schemeClr val="tx1">
                    <a:tint val="75000"/>
                  </a:schemeClr>
                </a:solidFill>
              </a:defRPr>
            </a:lvl3pPr>
            <a:lvl4pPr marL="1008380" indent="0">
              <a:buNone/>
              <a:defRPr sz="1175">
                <a:solidFill>
                  <a:schemeClr val="tx1">
                    <a:tint val="75000"/>
                  </a:schemeClr>
                </a:solidFill>
              </a:defRPr>
            </a:lvl4pPr>
            <a:lvl5pPr marL="1344295" indent="0">
              <a:buNone/>
              <a:defRPr sz="1175">
                <a:solidFill>
                  <a:schemeClr val="tx1">
                    <a:tint val="75000"/>
                  </a:schemeClr>
                </a:solidFill>
              </a:defRPr>
            </a:lvl5pPr>
            <a:lvl6pPr marL="1680210" indent="0">
              <a:buNone/>
              <a:defRPr sz="1175">
                <a:solidFill>
                  <a:schemeClr val="tx1">
                    <a:tint val="75000"/>
                  </a:schemeClr>
                </a:solidFill>
              </a:defRPr>
            </a:lvl6pPr>
            <a:lvl7pPr marL="2016125" indent="0">
              <a:buNone/>
              <a:defRPr sz="1175">
                <a:solidFill>
                  <a:schemeClr val="tx1">
                    <a:tint val="75000"/>
                  </a:schemeClr>
                </a:solidFill>
              </a:defRPr>
            </a:lvl7pPr>
            <a:lvl8pPr marL="2352040" indent="0">
              <a:buNone/>
              <a:defRPr sz="1175">
                <a:solidFill>
                  <a:schemeClr val="tx1">
                    <a:tint val="75000"/>
                  </a:schemeClr>
                </a:solidFill>
              </a:defRPr>
            </a:lvl8pPr>
            <a:lvl9pPr marL="2688590" indent="0">
              <a:buNone/>
              <a:defRPr sz="1175">
                <a:solidFill>
                  <a:schemeClr val="tx1">
                    <a:tint val="75000"/>
                  </a:schemeClr>
                </a:solidFill>
              </a:defRPr>
            </a:lvl9pPr>
          </a:lstStyle>
          <a:p>
            <a:pPr lvl="0"/>
            <a:r>
              <a:rPr lang="zh-CN" altLang="en-US" noProof="1"/>
              <a:t>单击此处编辑母版文本样式</a:t>
            </a:r>
            <a:endParaRPr lang="zh-CN" altLang="en-US" noProof="1"/>
          </a:p>
        </p:txBody>
      </p:sp>
      <p:sp>
        <p:nvSpPr>
          <p:cNvPr id="4" name="日期占位符 3"/>
          <p:cNvSpPr>
            <a:spLocks noGrp="1"/>
          </p:cNvSpPr>
          <p:nvPr>
            <p:ph type="dt" sz="half" idx="10"/>
          </p:nvPr>
        </p:nvSpPr>
        <p:spPr/>
        <p:txBody>
          <a:bodyPr/>
          <a:lstStyle>
            <a:lvl1pPr>
              <a:defRPr/>
            </a:lvl1pPr>
          </a:lstStyle>
          <a:p>
            <a:pPr>
              <a:defRPr/>
            </a:pPr>
            <a:fld id="{6CC2FD7A-0C82-4C67-9F27-B3EBC7F01687}" type="datetime1">
              <a:rPr lang="zh-CN" altLang="en-US"/>
            </a:fld>
            <a:endParaRPr lang="zh-CN" altLang="en-US"/>
          </a:p>
        </p:txBody>
      </p:sp>
      <p:sp>
        <p:nvSpPr>
          <p:cNvPr id="5" name="页脚占位符 4"/>
          <p:cNvSpPr>
            <a:spLocks noGrp="1"/>
          </p:cNvSpPr>
          <p:nvPr>
            <p:ph type="ftr" sz="quarter" idx="11"/>
          </p:nvPr>
        </p:nvSpPr>
        <p:spPr/>
        <p:txBody>
          <a:bodyPr/>
          <a:lstStyle>
            <a:lvl1pPr>
              <a:defRPr/>
            </a:lvl1pPr>
          </a:lstStyle>
          <a:p>
            <a:pPr>
              <a:defRPr/>
            </a:pPr>
          </a:p>
        </p:txBody>
      </p:sp>
      <p:sp>
        <p:nvSpPr>
          <p:cNvPr id="6" name="灯片编号占位符 5"/>
          <p:cNvSpPr>
            <a:spLocks noGrp="1"/>
          </p:cNvSpPr>
          <p:nvPr>
            <p:ph type="sldNum" sz="quarter" idx="12"/>
          </p:nvPr>
        </p:nvSpPr>
        <p:spPr/>
        <p:txBody>
          <a:bodyPr/>
          <a:lstStyle>
            <a:lvl1pPr>
              <a:defRPr/>
            </a:lvl1pPr>
          </a:lstStyle>
          <a:p>
            <a:fld id="{9F82920F-914E-47EA-97E7-700EF2521480}" type="slidenum">
              <a:rPr lang="zh-CN" altLang="en-US"/>
            </a:fld>
            <a:endParaRPr lang="zh-CN" alt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0000" y="336042"/>
            <a:ext cx="2903097" cy="1176147"/>
          </a:xfrm>
        </p:spPr>
        <p:txBody>
          <a:bodyPr anchor="b"/>
          <a:lstStyle>
            <a:lvl1pPr>
              <a:defRPr sz="2350"/>
            </a:lvl1pPr>
          </a:lstStyle>
          <a:p>
            <a:r>
              <a:rPr lang="zh-CN" altLang="en-US" noProof="1"/>
              <a:t>单击此处编辑母版标题样式</a:t>
            </a:r>
            <a:endParaRPr lang="zh-CN" altLang="en-US" noProof="1"/>
          </a:p>
        </p:txBody>
      </p:sp>
      <p:sp>
        <p:nvSpPr>
          <p:cNvPr id="3" name="内容占位符 2"/>
          <p:cNvSpPr>
            <a:spLocks noGrp="1"/>
          </p:cNvSpPr>
          <p:nvPr>
            <p:ph idx="1"/>
          </p:nvPr>
        </p:nvSpPr>
        <p:spPr>
          <a:xfrm>
            <a:off x="3826651" y="725757"/>
            <a:ext cx="4556820" cy="3582114"/>
          </a:xfrm>
        </p:spPr>
        <p:txBody>
          <a:bodyPr/>
          <a:lstStyle>
            <a:lvl1pPr>
              <a:defRPr sz="2350"/>
            </a:lvl1pPr>
            <a:lvl2pPr>
              <a:defRPr sz="2060"/>
            </a:lvl2pPr>
            <a:lvl3pPr>
              <a:defRPr sz="1765"/>
            </a:lvl3pPr>
            <a:lvl4pPr>
              <a:defRPr sz="1470"/>
            </a:lvl4pPr>
            <a:lvl5pPr>
              <a:defRPr sz="1470"/>
            </a:lvl5pPr>
            <a:lvl6pPr>
              <a:defRPr sz="1470"/>
            </a:lvl6pPr>
            <a:lvl7pPr>
              <a:defRPr sz="1470"/>
            </a:lvl7pPr>
            <a:lvl8pPr>
              <a:defRPr sz="1470"/>
            </a:lvl8pPr>
            <a:lvl9pPr>
              <a:defRPr sz="1470"/>
            </a:lvl9pPr>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zh-CN" altLang="en-US" noProof="1"/>
          </a:p>
        </p:txBody>
      </p:sp>
      <p:sp>
        <p:nvSpPr>
          <p:cNvPr id="4" name="文本占位符 3"/>
          <p:cNvSpPr>
            <a:spLocks noGrp="1"/>
          </p:cNvSpPr>
          <p:nvPr>
            <p:ph type="body" sz="half" idx="2"/>
          </p:nvPr>
        </p:nvSpPr>
        <p:spPr>
          <a:xfrm>
            <a:off x="620000" y="1512189"/>
            <a:ext cx="2903097" cy="2801517"/>
          </a:xfrm>
        </p:spPr>
        <p:txBody>
          <a:bodyPr/>
          <a:lstStyle>
            <a:lvl1pPr marL="0" indent="0">
              <a:buNone/>
              <a:defRPr sz="1175"/>
            </a:lvl1pPr>
            <a:lvl2pPr marL="335915" indent="0">
              <a:buNone/>
              <a:defRPr sz="1030"/>
            </a:lvl2pPr>
            <a:lvl3pPr marL="671830" indent="0">
              <a:buNone/>
              <a:defRPr sz="880"/>
            </a:lvl3pPr>
            <a:lvl4pPr marL="1008380" indent="0">
              <a:buNone/>
              <a:defRPr sz="735"/>
            </a:lvl4pPr>
            <a:lvl5pPr marL="1344295" indent="0">
              <a:buNone/>
              <a:defRPr sz="735"/>
            </a:lvl5pPr>
            <a:lvl6pPr marL="1680210" indent="0">
              <a:buNone/>
              <a:defRPr sz="735"/>
            </a:lvl6pPr>
            <a:lvl7pPr marL="2016125" indent="0">
              <a:buNone/>
              <a:defRPr sz="735"/>
            </a:lvl7pPr>
            <a:lvl8pPr marL="2352040" indent="0">
              <a:buNone/>
              <a:defRPr sz="735"/>
            </a:lvl8pPr>
            <a:lvl9pPr marL="2688590" indent="0">
              <a:buNone/>
              <a:defRPr sz="735"/>
            </a:lvl9pPr>
          </a:lstStyle>
          <a:p>
            <a:pPr lvl="0"/>
            <a:r>
              <a:rPr lang="zh-CN" altLang="en-US" noProof="1"/>
              <a:t>单击此处编辑母版文本样式</a:t>
            </a:r>
            <a:endParaRPr lang="zh-CN" altLang="en-US" noProof="1"/>
          </a:p>
        </p:txBody>
      </p:sp>
      <p:sp>
        <p:nvSpPr>
          <p:cNvPr id="5" name="日期占位符 3"/>
          <p:cNvSpPr>
            <a:spLocks noGrp="1"/>
          </p:cNvSpPr>
          <p:nvPr>
            <p:ph type="dt" sz="half" idx="10"/>
          </p:nvPr>
        </p:nvSpPr>
        <p:spPr/>
        <p:txBody>
          <a:bodyPr/>
          <a:lstStyle>
            <a:lvl1pPr>
              <a:defRPr/>
            </a:lvl1pPr>
          </a:lstStyle>
          <a:p>
            <a:pPr>
              <a:defRPr/>
            </a:pPr>
            <a:fld id="{B29E3DF2-47D6-455D-ADC6-7880976F29E3}" type="datetime1">
              <a:rPr lang="zh-CN" altLang="en-US"/>
            </a:fld>
            <a:endParaRPr lang="zh-CN" altLang="en-US"/>
          </a:p>
        </p:txBody>
      </p:sp>
      <p:sp>
        <p:nvSpPr>
          <p:cNvPr id="6" name="页脚占位符 4"/>
          <p:cNvSpPr>
            <a:spLocks noGrp="1"/>
          </p:cNvSpPr>
          <p:nvPr>
            <p:ph type="ftr" sz="quarter" idx="11"/>
          </p:nvPr>
        </p:nvSpPr>
        <p:spPr/>
        <p:txBody>
          <a:bodyPr/>
          <a:lstStyle>
            <a:lvl1pPr>
              <a:defRPr/>
            </a:lvl1pPr>
          </a:lstStyle>
          <a:p>
            <a:pPr>
              <a:defRPr/>
            </a:pPr>
          </a:p>
        </p:txBody>
      </p:sp>
      <p:sp>
        <p:nvSpPr>
          <p:cNvPr id="7" name="灯片编号占位符 5"/>
          <p:cNvSpPr>
            <a:spLocks noGrp="1"/>
          </p:cNvSpPr>
          <p:nvPr>
            <p:ph type="sldNum" sz="quarter" idx="12"/>
          </p:nvPr>
        </p:nvSpPr>
        <p:spPr/>
        <p:txBody>
          <a:bodyPr/>
          <a:lstStyle>
            <a:lvl1pPr>
              <a:defRPr/>
            </a:lvl1pPr>
          </a:lstStyle>
          <a:p>
            <a:fld id="{E85BECB4-9BFD-4EF9-A54B-57EA7E1A5ABF}" type="slidenum">
              <a:rPr lang="zh-CN" altLang="en-US"/>
            </a:fld>
            <a:endParaRPr lang="zh-CN" alt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0000" y="336042"/>
            <a:ext cx="3075199" cy="1176147"/>
          </a:xfrm>
        </p:spPr>
        <p:txBody>
          <a:bodyPr anchor="b"/>
          <a:lstStyle>
            <a:lvl1pPr>
              <a:defRPr sz="2350"/>
            </a:lvl1pPr>
          </a:lstStyle>
          <a:p>
            <a:r>
              <a:rPr lang="zh-CN" altLang="en-US" noProof="1"/>
              <a:t>单击此处编辑母版标题样式</a:t>
            </a:r>
            <a:endParaRPr lang="zh-CN" altLang="en-US" noProof="1"/>
          </a:p>
        </p:txBody>
      </p:sp>
      <p:sp>
        <p:nvSpPr>
          <p:cNvPr id="3" name="图片占位符 2"/>
          <p:cNvSpPr>
            <a:spLocks noGrp="1"/>
          </p:cNvSpPr>
          <p:nvPr>
            <p:ph type="pic" idx="1"/>
          </p:nvPr>
        </p:nvSpPr>
        <p:spPr>
          <a:xfrm>
            <a:off x="3826651" y="336043"/>
            <a:ext cx="4556820" cy="3971830"/>
          </a:xfrm>
        </p:spPr>
        <p:txBody>
          <a:bodyPr/>
          <a:lstStyle>
            <a:lvl1pPr marL="0" indent="0">
              <a:buNone/>
              <a:defRPr sz="2350"/>
            </a:lvl1pPr>
            <a:lvl2pPr marL="335915" indent="0">
              <a:buNone/>
              <a:defRPr sz="2060"/>
            </a:lvl2pPr>
            <a:lvl3pPr marL="671830" indent="0">
              <a:buNone/>
              <a:defRPr sz="1765"/>
            </a:lvl3pPr>
            <a:lvl4pPr marL="1008380" indent="0">
              <a:buNone/>
              <a:defRPr sz="1470"/>
            </a:lvl4pPr>
            <a:lvl5pPr marL="1344295" indent="0">
              <a:buNone/>
              <a:defRPr sz="1470"/>
            </a:lvl5pPr>
            <a:lvl6pPr marL="1680210" indent="0">
              <a:buNone/>
              <a:defRPr sz="1470"/>
            </a:lvl6pPr>
            <a:lvl7pPr marL="2016125" indent="0">
              <a:buNone/>
              <a:defRPr sz="1470"/>
            </a:lvl7pPr>
            <a:lvl8pPr marL="2352040" indent="0">
              <a:buNone/>
              <a:defRPr sz="1470"/>
            </a:lvl8pPr>
            <a:lvl9pPr marL="2688590" indent="0">
              <a:buNone/>
              <a:defRPr sz="1470"/>
            </a:lvl9pPr>
          </a:lstStyle>
          <a:p>
            <a:pPr lvl="0"/>
            <a:endParaRPr lang="zh-CN" altLang="en-US" noProof="1">
              <a:sym typeface="Calibri" panose="020F0502020204030204" charset="0"/>
            </a:endParaRPr>
          </a:p>
        </p:txBody>
      </p:sp>
      <p:sp>
        <p:nvSpPr>
          <p:cNvPr id="4" name="文本占位符 3"/>
          <p:cNvSpPr>
            <a:spLocks noGrp="1"/>
          </p:cNvSpPr>
          <p:nvPr>
            <p:ph type="body" sz="half" idx="2"/>
          </p:nvPr>
        </p:nvSpPr>
        <p:spPr>
          <a:xfrm>
            <a:off x="620000" y="1512189"/>
            <a:ext cx="3075199" cy="2801517"/>
          </a:xfrm>
        </p:spPr>
        <p:txBody>
          <a:bodyPr/>
          <a:lstStyle>
            <a:lvl1pPr marL="0" indent="0">
              <a:buNone/>
              <a:defRPr sz="1470"/>
            </a:lvl1pPr>
            <a:lvl2pPr marL="335915" indent="0">
              <a:buNone/>
              <a:defRPr sz="1325"/>
            </a:lvl2pPr>
            <a:lvl3pPr marL="671830" indent="0">
              <a:buNone/>
              <a:defRPr sz="1175"/>
            </a:lvl3pPr>
            <a:lvl4pPr marL="1008380" indent="0">
              <a:buNone/>
              <a:defRPr sz="1030"/>
            </a:lvl4pPr>
            <a:lvl5pPr marL="1344295" indent="0">
              <a:buNone/>
              <a:defRPr sz="1030"/>
            </a:lvl5pPr>
            <a:lvl6pPr marL="1680210" indent="0">
              <a:buNone/>
              <a:defRPr sz="1030"/>
            </a:lvl6pPr>
            <a:lvl7pPr marL="2016125" indent="0">
              <a:buNone/>
              <a:defRPr sz="1030"/>
            </a:lvl7pPr>
            <a:lvl8pPr marL="2352040" indent="0">
              <a:buNone/>
              <a:defRPr sz="1030"/>
            </a:lvl8pPr>
            <a:lvl9pPr marL="2688590" indent="0">
              <a:buNone/>
              <a:defRPr sz="1030"/>
            </a:lvl9pPr>
          </a:lstStyle>
          <a:p>
            <a:pPr lvl="0"/>
            <a:r>
              <a:rPr lang="zh-CN" altLang="en-US" noProof="1"/>
              <a:t>单击此处编辑母版文本样式</a:t>
            </a:r>
            <a:endParaRPr lang="zh-CN" altLang="en-US" noProof="1"/>
          </a:p>
        </p:txBody>
      </p:sp>
      <p:sp>
        <p:nvSpPr>
          <p:cNvPr id="5" name="日期占位符 3"/>
          <p:cNvSpPr>
            <a:spLocks noGrp="1"/>
          </p:cNvSpPr>
          <p:nvPr>
            <p:ph type="dt" sz="half" idx="10"/>
          </p:nvPr>
        </p:nvSpPr>
        <p:spPr/>
        <p:txBody>
          <a:bodyPr/>
          <a:lstStyle>
            <a:lvl1pPr>
              <a:defRPr/>
            </a:lvl1pPr>
          </a:lstStyle>
          <a:p>
            <a:pPr>
              <a:defRPr/>
            </a:pPr>
            <a:fld id="{11485D0F-8C43-4E4D-B44F-FFF43567DCBC}" type="datetime1">
              <a:rPr lang="zh-CN" altLang="en-US"/>
            </a:fld>
            <a:endParaRPr lang="zh-CN" altLang="en-US"/>
          </a:p>
        </p:txBody>
      </p:sp>
      <p:sp>
        <p:nvSpPr>
          <p:cNvPr id="6" name="页脚占位符 4"/>
          <p:cNvSpPr>
            <a:spLocks noGrp="1"/>
          </p:cNvSpPr>
          <p:nvPr>
            <p:ph type="ftr" sz="quarter" idx="11"/>
          </p:nvPr>
        </p:nvSpPr>
        <p:spPr/>
        <p:txBody>
          <a:bodyPr/>
          <a:lstStyle>
            <a:lvl1pPr>
              <a:defRPr/>
            </a:lvl1pPr>
          </a:lstStyle>
          <a:p>
            <a:pPr>
              <a:defRPr/>
            </a:pPr>
          </a:p>
        </p:txBody>
      </p:sp>
      <p:sp>
        <p:nvSpPr>
          <p:cNvPr id="7" name="灯片编号占位符 5"/>
          <p:cNvSpPr>
            <a:spLocks noGrp="1"/>
          </p:cNvSpPr>
          <p:nvPr>
            <p:ph type="sldNum" sz="quarter" idx="12"/>
          </p:nvPr>
        </p:nvSpPr>
        <p:spPr/>
        <p:txBody>
          <a:bodyPr/>
          <a:lstStyle>
            <a:lvl1pPr>
              <a:defRPr/>
            </a:lvl1pPr>
          </a:lstStyle>
          <a:p>
            <a:fld id="{ED559A9B-FDC3-4214-8811-DD4D006C6E7A}" type="slidenum">
              <a:rPr lang="zh-CN" altLang="en-US"/>
            </a:fld>
            <a:endParaRPr lang="zh-CN" alt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a:t>单击此处编辑母版标题样式</a:t>
            </a:r>
            <a:endParaRPr lang="zh-CN" altLang="en-US" noProof="1"/>
          </a:p>
        </p:txBody>
      </p:sp>
      <p:sp>
        <p:nvSpPr>
          <p:cNvPr id="3" name="竖排文字占位符 2"/>
          <p:cNvSpPr>
            <a:spLocks noGrp="1"/>
          </p:cNvSpPr>
          <p:nvPr>
            <p:ph type="body" orient="vert" idx="1"/>
          </p:nvPr>
        </p:nvSpPr>
        <p:spPr/>
        <p:txBody>
          <a:bodyPr vert="eaVert"/>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zh-CN" altLang="en-US" noProof="1"/>
          </a:p>
        </p:txBody>
      </p:sp>
      <p:sp>
        <p:nvSpPr>
          <p:cNvPr id="4" name="日期占位符 3"/>
          <p:cNvSpPr>
            <a:spLocks noGrp="1"/>
          </p:cNvSpPr>
          <p:nvPr>
            <p:ph type="dt" sz="half" idx="10"/>
          </p:nvPr>
        </p:nvSpPr>
        <p:spPr/>
        <p:txBody>
          <a:bodyPr/>
          <a:lstStyle>
            <a:lvl1pPr>
              <a:defRPr/>
            </a:lvl1pPr>
          </a:lstStyle>
          <a:p>
            <a:pPr>
              <a:defRPr/>
            </a:pPr>
            <a:fld id="{11096BCB-A5A6-4428-8DCE-8E894B80C7C6}" type="datetime1">
              <a:rPr lang="zh-CN" altLang="en-US"/>
            </a:fld>
            <a:endParaRPr lang="zh-CN" altLang="en-US"/>
          </a:p>
        </p:txBody>
      </p:sp>
      <p:sp>
        <p:nvSpPr>
          <p:cNvPr id="5" name="页脚占位符 4"/>
          <p:cNvSpPr>
            <a:spLocks noGrp="1"/>
          </p:cNvSpPr>
          <p:nvPr>
            <p:ph type="ftr" sz="quarter" idx="11"/>
          </p:nvPr>
        </p:nvSpPr>
        <p:spPr/>
        <p:txBody>
          <a:bodyPr/>
          <a:lstStyle>
            <a:lvl1pPr>
              <a:defRPr/>
            </a:lvl1pPr>
          </a:lstStyle>
          <a:p>
            <a:pPr>
              <a:defRPr/>
            </a:pPr>
          </a:p>
        </p:txBody>
      </p:sp>
      <p:sp>
        <p:nvSpPr>
          <p:cNvPr id="6" name="灯片编号占位符 5"/>
          <p:cNvSpPr>
            <a:spLocks noGrp="1"/>
          </p:cNvSpPr>
          <p:nvPr>
            <p:ph type="sldNum" sz="quarter" idx="12"/>
          </p:nvPr>
        </p:nvSpPr>
        <p:spPr/>
        <p:txBody>
          <a:bodyPr/>
          <a:lstStyle>
            <a:lvl1pPr>
              <a:defRPr/>
            </a:lvl1pPr>
          </a:lstStyle>
          <a:p>
            <a:fld id="{B8652C31-875B-44F5-B610-2D2CD5F9C83B}" type="slidenum">
              <a:rPr lang="zh-CN" altLang="en-US"/>
            </a:fld>
            <a:endParaRPr lang="zh-CN" altLang="en-U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441281" y="268288"/>
            <a:ext cx="1940719" cy="4271962"/>
          </a:xfrm>
        </p:spPr>
        <p:txBody>
          <a:bodyPr vert="eaVert"/>
          <a:lstStyle/>
          <a:p>
            <a:r>
              <a:rPr lang="zh-CN" altLang="en-US" noProof="1"/>
              <a:t>单击此处编辑母版标题样式</a:t>
            </a:r>
            <a:endParaRPr lang="zh-CN" altLang="en-US" noProof="1"/>
          </a:p>
        </p:txBody>
      </p:sp>
      <p:sp>
        <p:nvSpPr>
          <p:cNvPr id="3" name="竖排文字占位符 2"/>
          <p:cNvSpPr>
            <a:spLocks noGrp="1"/>
          </p:cNvSpPr>
          <p:nvPr>
            <p:ph type="body" orient="vert" idx="1"/>
          </p:nvPr>
        </p:nvSpPr>
        <p:spPr>
          <a:xfrm>
            <a:off x="619125" y="268288"/>
            <a:ext cx="5709651" cy="4271962"/>
          </a:xfrm>
        </p:spPr>
        <p:txBody>
          <a:bodyPr vert="eaVert"/>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zh-CN" altLang="en-US" noProof="1"/>
          </a:p>
        </p:txBody>
      </p:sp>
      <p:sp>
        <p:nvSpPr>
          <p:cNvPr id="4" name="日期占位符 3"/>
          <p:cNvSpPr>
            <a:spLocks noGrp="1"/>
          </p:cNvSpPr>
          <p:nvPr>
            <p:ph type="dt" sz="half" idx="10"/>
          </p:nvPr>
        </p:nvSpPr>
        <p:spPr/>
        <p:txBody>
          <a:bodyPr/>
          <a:lstStyle>
            <a:lvl1pPr>
              <a:defRPr/>
            </a:lvl1pPr>
          </a:lstStyle>
          <a:p>
            <a:pPr>
              <a:defRPr/>
            </a:pPr>
            <a:fld id="{C8891E4E-7AEC-4D51-B0A8-1392E9F5DC84}" type="datetime1">
              <a:rPr lang="zh-CN" altLang="en-US"/>
            </a:fld>
            <a:endParaRPr lang="zh-CN" altLang="en-US"/>
          </a:p>
        </p:txBody>
      </p:sp>
      <p:sp>
        <p:nvSpPr>
          <p:cNvPr id="5" name="页脚占位符 4"/>
          <p:cNvSpPr>
            <a:spLocks noGrp="1"/>
          </p:cNvSpPr>
          <p:nvPr>
            <p:ph type="ftr" sz="quarter" idx="11"/>
          </p:nvPr>
        </p:nvSpPr>
        <p:spPr/>
        <p:txBody>
          <a:bodyPr/>
          <a:lstStyle>
            <a:lvl1pPr>
              <a:defRPr/>
            </a:lvl1pPr>
          </a:lstStyle>
          <a:p>
            <a:pPr>
              <a:defRPr/>
            </a:pPr>
          </a:p>
        </p:txBody>
      </p:sp>
      <p:sp>
        <p:nvSpPr>
          <p:cNvPr id="6" name="灯片编号占位符 5"/>
          <p:cNvSpPr>
            <a:spLocks noGrp="1"/>
          </p:cNvSpPr>
          <p:nvPr>
            <p:ph type="sldNum" sz="quarter" idx="12"/>
          </p:nvPr>
        </p:nvSpPr>
        <p:spPr/>
        <p:txBody>
          <a:bodyPr/>
          <a:lstStyle>
            <a:lvl1pPr>
              <a:defRPr/>
            </a:lvl1pPr>
          </a:lstStyle>
          <a:p>
            <a:fld id="{A84B18D4-BF71-4826-A060-8D818A826ED8}" type="slidenum">
              <a:rPr lang="zh-CN" altLang="en-US"/>
            </a:fld>
            <a:endParaRPr lang="zh-CN" altLang="en-U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25141" y="824937"/>
            <a:ext cx="6750844" cy="1754886"/>
          </a:xfrm>
        </p:spPr>
        <p:txBody>
          <a:bodyPr anchor="b"/>
          <a:lstStyle>
            <a:lvl1pPr algn="ctr">
              <a:defRPr sz="4410"/>
            </a:lvl1pPr>
          </a:lstStyle>
          <a:p>
            <a:r>
              <a:rPr lang="zh-CN" altLang="en-US" noProof="1"/>
              <a:t>单击此处编辑母版标题样式</a:t>
            </a:r>
            <a:endParaRPr lang="zh-CN" altLang="en-US" noProof="1"/>
          </a:p>
        </p:txBody>
      </p:sp>
      <p:sp>
        <p:nvSpPr>
          <p:cNvPr id="3" name="副标题 2"/>
          <p:cNvSpPr>
            <a:spLocks noGrp="1"/>
          </p:cNvSpPr>
          <p:nvPr>
            <p:ph type="subTitle" idx="1"/>
          </p:nvPr>
        </p:nvSpPr>
        <p:spPr>
          <a:xfrm>
            <a:off x="1125141" y="2647498"/>
            <a:ext cx="6750844" cy="1216985"/>
          </a:xfrm>
        </p:spPr>
        <p:txBody>
          <a:bodyPr/>
          <a:lstStyle>
            <a:lvl1pPr marL="0" indent="0" algn="ctr">
              <a:buNone/>
              <a:defRPr sz="1765"/>
            </a:lvl1pPr>
            <a:lvl2pPr marL="335915" indent="0" algn="ctr">
              <a:buNone/>
              <a:defRPr sz="1470"/>
            </a:lvl2pPr>
            <a:lvl3pPr marL="671830" indent="0" algn="ctr">
              <a:buNone/>
              <a:defRPr sz="1325"/>
            </a:lvl3pPr>
            <a:lvl4pPr marL="1008380" indent="0" algn="ctr">
              <a:buNone/>
              <a:defRPr sz="1175"/>
            </a:lvl4pPr>
            <a:lvl5pPr marL="1344295" indent="0" algn="ctr">
              <a:buNone/>
              <a:defRPr sz="1175"/>
            </a:lvl5pPr>
            <a:lvl6pPr marL="1680210" indent="0" algn="ctr">
              <a:buNone/>
              <a:defRPr sz="1175"/>
            </a:lvl6pPr>
            <a:lvl7pPr marL="2016125" indent="0" algn="ctr">
              <a:buNone/>
              <a:defRPr sz="1175"/>
            </a:lvl7pPr>
            <a:lvl8pPr marL="2352040" indent="0" algn="ctr">
              <a:buNone/>
              <a:defRPr sz="1175"/>
            </a:lvl8pPr>
            <a:lvl9pPr marL="2688590" indent="0" algn="ctr">
              <a:buNone/>
              <a:defRPr sz="1175"/>
            </a:lvl9pPr>
          </a:lstStyle>
          <a:p>
            <a:r>
              <a:rPr lang="zh-CN" altLang="en-US" noProof="1"/>
              <a:t>单击此处编辑母版副标题样式</a:t>
            </a:r>
            <a:endParaRPr lang="zh-CN" altLang="en-US" noProof="1"/>
          </a:p>
        </p:txBody>
      </p:sp>
      <p:sp>
        <p:nvSpPr>
          <p:cNvPr id="4" name="日期占位符 3"/>
          <p:cNvSpPr>
            <a:spLocks noGrp="1"/>
          </p:cNvSpPr>
          <p:nvPr>
            <p:ph type="dt" sz="half" idx="10"/>
          </p:nvPr>
        </p:nvSpPr>
        <p:spPr/>
        <p:txBody>
          <a:bodyPr/>
          <a:lstStyle>
            <a:lvl1pPr>
              <a:defRPr/>
            </a:lvl1pPr>
          </a:lstStyle>
          <a:p>
            <a:pPr>
              <a:defRPr/>
            </a:pPr>
            <a:fld id="{44382666-EC44-4940-A9CC-BD87FF62F373}" type="datetime1">
              <a:rPr lang="zh-CN" altLang="en-US"/>
            </a:fld>
            <a:endParaRPr lang="zh-CN" altLang="en-US"/>
          </a:p>
        </p:txBody>
      </p:sp>
      <p:sp>
        <p:nvSpPr>
          <p:cNvPr id="5" name="页脚占位符 4"/>
          <p:cNvSpPr>
            <a:spLocks noGrp="1"/>
          </p:cNvSpPr>
          <p:nvPr>
            <p:ph type="ftr" sz="quarter" idx="11"/>
          </p:nvPr>
        </p:nvSpPr>
        <p:spPr/>
        <p:txBody>
          <a:bodyPr/>
          <a:lstStyle>
            <a:lvl1pPr>
              <a:defRPr/>
            </a:lvl1pPr>
          </a:lstStyle>
          <a:p>
            <a:pPr>
              <a:defRPr/>
            </a:pPr>
          </a:p>
        </p:txBody>
      </p:sp>
      <p:sp>
        <p:nvSpPr>
          <p:cNvPr id="6" name="灯片编号占位符 5"/>
          <p:cNvSpPr>
            <a:spLocks noGrp="1"/>
          </p:cNvSpPr>
          <p:nvPr>
            <p:ph type="sldNum" sz="quarter" idx="12"/>
          </p:nvPr>
        </p:nvSpPr>
        <p:spPr/>
        <p:txBody>
          <a:bodyPr/>
          <a:lstStyle>
            <a:lvl1pPr>
              <a:defRPr/>
            </a:lvl1pPr>
          </a:lstStyle>
          <a:p>
            <a:fld id="{16E82F79-8FAF-4056-B155-B985DEE64B8D}" type="slidenum">
              <a:rPr lang="zh-CN" altLang="en-US"/>
            </a:fld>
            <a:endParaRPr lang="zh-CN" altLang="en-US"/>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a:t>单击此处编辑母版标题样式</a:t>
            </a:r>
            <a:endParaRPr lang="zh-CN" altLang="en-US" noProof="1"/>
          </a:p>
        </p:txBody>
      </p:sp>
      <p:sp>
        <p:nvSpPr>
          <p:cNvPr id="3" name="内容占位符 2"/>
          <p:cNvSpPr>
            <a:spLocks noGrp="1"/>
          </p:cNvSpPr>
          <p:nvPr>
            <p:ph idx="1"/>
          </p:nvPr>
        </p:nvSpPr>
        <p:spPr/>
        <p:txBody>
          <a:bodyPr/>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zh-CN" altLang="en-US" noProof="1"/>
          </a:p>
        </p:txBody>
      </p:sp>
      <p:sp>
        <p:nvSpPr>
          <p:cNvPr id="4" name="日期占位符 3"/>
          <p:cNvSpPr>
            <a:spLocks noGrp="1"/>
          </p:cNvSpPr>
          <p:nvPr>
            <p:ph type="dt" sz="half" idx="10"/>
          </p:nvPr>
        </p:nvSpPr>
        <p:spPr/>
        <p:txBody>
          <a:bodyPr/>
          <a:lstStyle>
            <a:lvl1pPr>
              <a:defRPr/>
            </a:lvl1pPr>
          </a:lstStyle>
          <a:p>
            <a:pPr>
              <a:defRPr/>
            </a:pPr>
            <a:fld id="{234A72A9-9D24-40E4-9733-A59AE62FCE84}" type="datetime1">
              <a:rPr lang="zh-CN" altLang="en-US"/>
            </a:fld>
            <a:endParaRPr lang="zh-CN" altLang="en-US"/>
          </a:p>
        </p:txBody>
      </p:sp>
      <p:sp>
        <p:nvSpPr>
          <p:cNvPr id="5" name="页脚占位符 4"/>
          <p:cNvSpPr>
            <a:spLocks noGrp="1"/>
          </p:cNvSpPr>
          <p:nvPr>
            <p:ph type="ftr" sz="quarter" idx="11"/>
          </p:nvPr>
        </p:nvSpPr>
        <p:spPr/>
        <p:txBody>
          <a:bodyPr/>
          <a:lstStyle>
            <a:lvl1pPr>
              <a:defRPr/>
            </a:lvl1pPr>
          </a:lstStyle>
          <a:p>
            <a:pPr>
              <a:defRPr/>
            </a:pPr>
          </a:p>
        </p:txBody>
      </p:sp>
      <p:sp>
        <p:nvSpPr>
          <p:cNvPr id="6" name="灯片编号占位符 5"/>
          <p:cNvSpPr>
            <a:spLocks noGrp="1"/>
          </p:cNvSpPr>
          <p:nvPr>
            <p:ph type="sldNum" sz="quarter" idx="12"/>
          </p:nvPr>
        </p:nvSpPr>
        <p:spPr/>
        <p:txBody>
          <a:bodyPr/>
          <a:lstStyle>
            <a:lvl1pPr>
              <a:defRPr/>
            </a:lvl1pPr>
          </a:lstStyle>
          <a:p>
            <a:fld id="{A395FCC9-7B28-4E19-91A6-A9C4DA857738}" type="slidenum">
              <a:rPr lang="zh-CN" altLang="en-US"/>
            </a:fld>
            <a:endParaRPr lang="zh-CN" altLang="en-US"/>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14139" y="1256657"/>
            <a:ext cx="7763470" cy="2096762"/>
          </a:xfrm>
        </p:spPr>
        <p:txBody>
          <a:bodyPr anchor="b"/>
          <a:lstStyle>
            <a:lvl1pPr>
              <a:defRPr sz="4410"/>
            </a:lvl1pPr>
          </a:lstStyle>
          <a:p>
            <a:r>
              <a:rPr lang="zh-CN" altLang="en-US" noProof="1"/>
              <a:t>单击此处编辑母版标题样式</a:t>
            </a:r>
            <a:endParaRPr lang="zh-CN" altLang="en-US" noProof="1"/>
          </a:p>
        </p:txBody>
      </p:sp>
      <p:sp>
        <p:nvSpPr>
          <p:cNvPr id="3" name="文本占位符 2"/>
          <p:cNvSpPr>
            <a:spLocks noGrp="1"/>
          </p:cNvSpPr>
          <p:nvPr>
            <p:ph type="body" idx="1"/>
          </p:nvPr>
        </p:nvSpPr>
        <p:spPr>
          <a:xfrm>
            <a:off x="614139" y="3373255"/>
            <a:ext cx="7763470" cy="1102637"/>
          </a:xfrm>
        </p:spPr>
        <p:txBody>
          <a:bodyPr/>
          <a:lstStyle>
            <a:lvl1pPr marL="0" indent="0">
              <a:buNone/>
              <a:defRPr sz="1765">
                <a:solidFill>
                  <a:schemeClr val="tx1">
                    <a:tint val="75000"/>
                  </a:schemeClr>
                </a:solidFill>
              </a:defRPr>
            </a:lvl1pPr>
            <a:lvl2pPr marL="335915" indent="0">
              <a:buNone/>
              <a:defRPr sz="1470">
                <a:solidFill>
                  <a:schemeClr val="tx1">
                    <a:tint val="75000"/>
                  </a:schemeClr>
                </a:solidFill>
              </a:defRPr>
            </a:lvl2pPr>
            <a:lvl3pPr marL="671830" indent="0">
              <a:buNone/>
              <a:defRPr sz="1325">
                <a:solidFill>
                  <a:schemeClr val="tx1">
                    <a:tint val="75000"/>
                  </a:schemeClr>
                </a:solidFill>
              </a:defRPr>
            </a:lvl3pPr>
            <a:lvl4pPr marL="1008380" indent="0">
              <a:buNone/>
              <a:defRPr sz="1175">
                <a:solidFill>
                  <a:schemeClr val="tx1">
                    <a:tint val="75000"/>
                  </a:schemeClr>
                </a:solidFill>
              </a:defRPr>
            </a:lvl4pPr>
            <a:lvl5pPr marL="1344295" indent="0">
              <a:buNone/>
              <a:defRPr sz="1175">
                <a:solidFill>
                  <a:schemeClr val="tx1">
                    <a:tint val="75000"/>
                  </a:schemeClr>
                </a:solidFill>
              </a:defRPr>
            </a:lvl5pPr>
            <a:lvl6pPr marL="1680210" indent="0">
              <a:buNone/>
              <a:defRPr sz="1175">
                <a:solidFill>
                  <a:schemeClr val="tx1">
                    <a:tint val="75000"/>
                  </a:schemeClr>
                </a:solidFill>
              </a:defRPr>
            </a:lvl6pPr>
            <a:lvl7pPr marL="2016125" indent="0">
              <a:buNone/>
              <a:defRPr sz="1175">
                <a:solidFill>
                  <a:schemeClr val="tx1">
                    <a:tint val="75000"/>
                  </a:schemeClr>
                </a:solidFill>
              </a:defRPr>
            </a:lvl7pPr>
            <a:lvl8pPr marL="2352040" indent="0">
              <a:buNone/>
              <a:defRPr sz="1175">
                <a:solidFill>
                  <a:schemeClr val="tx1">
                    <a:tint val="75000"/>
                  </a:schemeClr>
                </a:solidFill>
              </a:defRPr>
            </a:lvl8pPr>
            <a:lvl9pPr marL="2688590" indent="0">
              <a:buNone/>
              <a:defRPr sz="1175">
                <a:solidFill>
                  <a:schemeClr val="tx1">
                    <a:tint val="75000"/>
                  </a:schemeClr>
                </a:solidFill>
              </a:defRPr>
            </a:lvl9pPr>
          </a:lstStyle>
          <a:p>
            <a:pPr lvl="0"/>
            <a:r>
              <a:rPr lang="zh-CN" altLang="en-US" noProof="1"/>
              <a:t>单击此处编辑母版文本样式</a:t>
            </a:r>
            <a:endParaRPr lang="zh-CN" altLang="en-US" noProof="1"/>
          </a:p>
        </p:txBody>
      </p:sp>
      <p:sp>
        <p:nvSpPr>
          <p:cNvPr id="4" name="日期占位符 3"/>
          <p:cNvSpPr>
            <a:spLocks noGrp="1"/>
          </p:cNvSpPr>
          <p:nvPr>
            <p:ph type="dt" sz="half" idx="10"/>
          </p:nvPr>
        </p:nvSpPr>
        <p:spPr/>
        <p:txBody>
          <a:bodyPr/>
          <a:lstStyle>
            <a:lvl1pPr>
              <a:defRPr/>
            </a:lvl1pPr>
          </a:lstStyle>
          <a:p>
            <a:pPr>
              <a:defRPr/>
            </a:pPr>
            <a:fld id="{C9311068-47AD-4065-842E-8572614180DD}" type="datetime1">
              <a:rPr lang="zh-CN" altLang="en-US"/>
            </a:fld>
            <a:endParaRPr lang="zh-CN" altLang="en-US"/>
          </a:p>
        </p:txBody>
      </p:sp>
      <p:sp>
        <p:nvSpPr>
          <p:cNvPr id="5" name="页脚占位符 4"/>
          <p:cNvSpPr>
            <a:spLocks noGrp="1"/>
          </p:cNvSpPr>
          <p:nvPr>
            <p:ph type="ftr" sz="quarter" idx="11"/>
          </p:nvPr>
        </p:nvSpPr>
        <p:spPr/>
        <p:txBody>
          <a:bodyPr/>
          <a:lstStyle>
            <a:lvl1pPr>
              <a:defRPr/>
            </a:lvl1pPr>
          </a:lstStyle>
          <a:p>
            <a:pPr>
              <a:defRPr/>
            </a:pPr>
          </a:p>
        </p:txBody>
      </p:sp>
      <p:sp>
        <p:nvSpPr>
          <p:cNvPr id="6" name="灯片编号占位符 5"/>
          <p:cNvSpPr>
            <a:spLocks noGrp="1"/>
          </p:cNvSpPr>
          <p:nvPr>
            <p:ph type="sldNum" sz="quarter" idx="12"/>
          </p:nvPr>
        </p:nvSpPr>
        <p:spPr/>
        <p:txBody>
          <a:bodyPr/>
          <a:lstStyle>
            <a:lvl1pPr>
              <a:defRPr/>
            </a:lvl1pPr>
          </a:lstStyle>
          <a:p>
            <a:fld id="{5ADF37E5-B435-4E2F-A703-E77519AA0E19}" type="slidenum">
              <a:rPr lang="zh-CN" altLang="en-US"/>
            </a:fld>
            <a:endParaRPr lang="zh-CN" altLang="en-US"/>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a:t>单击此处编辑母版标题样式</a:t>
            </a:r>
            <a:endParaRPr lang="zh-CN" altLang="en-US" noProof="1"/>
          </a:p>
        </p:txBody>
      </p:sp>
      <p:sp>
        <p:nvSpPr>
          <p:cNvPr id="3" name="内容占位符 2"/>
          <p:cNvSpPr>
            <a:spLocks noGrp="1"/>
          </p:cNvSpPr>
          <p:nvPr>
            <p:ph sz="half" idx="1"/>
          </p:nvPr>
        </p:nvSpPr>
        <p:spPr>
          <a:xfrm>
            <a:off x="619125" y="1341438"/>
            <a:ext cx="3803809" cy="3198812"/>
          </a:xfrm>
        </p:spPr>
        <p:txBody>
          <a:bodyPr/>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zh-CN" altLang="en-US" noProof="1"/>
          </a:p>
        </p:txBody>
      </p:sp>
      <p:sp>
        <p:nvSpPr>
          <p:cNvPr id="4" name="内容占位符 3"/>
          <p:cNvSpPr>
            <a:spLocks noGrp="1"/>
          </p:cNvSpPr>
          <p:nvPr>
            <p:ph sz="half" idx="2"/>
          </p:nvPr>
        </p:nvSpPr>
        <p:spPr>
          <a:xfrm>
            <a:off x="4578191" y="1341438"/>
            <a:ext cx="3803809" cy="3198812"/>
          </a:xfrm>
        </p:spPr>
        <p:txBody>
          <a:bodyPr/>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zh-CN" altLang="en-US" noProof="1"/>
          </a:p>
        </p:txBody>
      </p:sp>
      <p:sp>
        <p:nvSpPr>
          <p:cNvPr id="5" name="日期占位符 3"/>
          <p:cNvSpPr>
            <a:spLocks noGrp="1"/>
          </p:cNvSpPr>
          <p:nvPr>
            <p:ph type="dt" sz="half" idx="10"/>
          </p:nvPr>
        </p:nvSpPr>
        <p:spPr/>
        <p:txBody>
          <a:bodyPr/>
          <a:lstStyle>
            <a:lvl1pPr>
              <a:defRPr/>
            </a:lvl1pPr>
          </a:lstStyle>
          <a:p>
            <a:pPr>
              <a:defRPr/>
            </a:pPr>
            <a:fld id="{FF912C29-704C-4C32-B5C6-24EAD6587187}" type="datetime1">
              <a:rPr lang="zh-CN" altLang="en-US"/>
            </a:fld>
            <a:endParaRPr lang="zh-CN" altLang="en-US"/>
          </a:p>
        </p:txBody>
      </p:sp>
      <p:sp>
        <p:nvSpPr>
          <p:cNvPr id="6" name="页脚占位符 4"/>
          <p:cNvSpPr>
            <a:spLocks noGrp="1"/>
          </p:cNvSpPr>
          <p:nvPr>
            <p:ph type="ftr" sz="quarter" idx="11"/>
          </p:nvPr>
        </p:nvSpPr>
        <p:spPr/>
        <p:txBody>
          <a:bodyPr/>
          <a:lstStyle>
            <a:lvl1pPr>
              <a:defRPr/>
            </a:lvl1pPr>
          </a:lstStyle>
          <a:p>
            <a:pPr>
              <a:defRPr/>
            </a:pPr>
          </a:p>
        </p:txBody>
      </p:sp>
      <p:sp>
        <p:nvSpPr>
          <p:cNvPr id="7" name="灯片编号占位符 5"/>
          <p:cNvSpPr>
            <a:spLocks noGrp="1"/>
          </p:cNvSpPr>
          <p:nvPr>
            <p:ph type="sldNum" sz="quarter" idx="12"/>
          </p:nvPr>
        </p:nvSpPr>
        <p:spPr/>
        <p:txBody>
          <a:bodyPr/>
          <a:lstStyle>
            <a:lvl1pPr>
              <a:defRPr/>
            </a:lvl1pPr>
          </a:lstStyle>
          <a:p>
            <a:fld id="{DEE08E4D-A23A-46B7-A8FA-37548915DAA2}" type="slidenum">
              <a:rPr lang="zh-CN" altLang="en-US"/>
            </a:fld>
            <a:endParaRPr lang="zh-CN" altLang="en-US"/>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0000" y="268367"/>
            <a:ext cx="7763470" cy="974289"/>
          </a:xfrm>
        </p:spPr>
        <p:txBody>
          <a:bodyPr/>
          <a:lstStyle/>
          <a:p>
            <a:r>
              <a:rPr lang="zh-CN" altLang="en-US" noProof="1"/>
              <a:t>单击此处编辑母版标题样式</a:t>
            </a:r>
            <a:endParaRPr lang="zh-CN" altLang="en-US" noProof="1"/>
          </a:p>
        </p:txBody>
      </p:sp>
      <p:sp>
        <p:nvSpPr>
          <p:cNvPr id="3" name="文本占位符 2"/>
          <p:cNvSpPr>
            <a:spLocks noGrp="1"/>
          </p:cNvSpPr>
          <p:nvPr>
            <p:ph type="body" idx="1"/>
          </p:nvPr>
        </p:nvSpPr>
        <p:spPr>
          <a:xfrm>
            <a:off x="876173" y="1307152"/>
            <a:ext cx="3598068" cy="605575"/>
          </a:xfrm>
        </p:spPr>
        <p:txBody>
          <a:bodyPr anchor="ctr"/>
          <a:lstStyle>
            <a:lvl1pPr marL="0" indent="0">
              <a:buNone/>
              <a:defRPr sz="2060"/>
            </a:lvl1pPr>
            <a:lvl2pPr marL="335915" indent="0">
              <a:buNone/>
              <a:defRPr sz="1765"/>
            </a:lvl2pPr>
            <a:lvl3pPr marL="671830" indent="0">
              <a:buNone/>
              <a:defRPr sz="1470"/>
            </a:lvl3pPr>
            <a:lvl4pPr marL="1008380" indent="0">
              <a:buNone/>
              <a:defRPr sz="1325"/>
            </a:lvl4pPr>
            <a:lvl5pPr marL="1344295" indent="0">
              <a:buNone/>
              <a:defRPr sz="1325"/>
            </a:lvl5pPr>
            <a:lvl6pPr marL="1680210" indent="0">
              <a:buNone/>
              <a:defRPr sz="1325"/>
            </a:lvl6pPr>
            <a:lvl7pPr marL="2016125" indent="0">
              <a:buNone/>
              <a:defRPr sz="1325"/>
            </a:lvl7pPr>
            <a:lvl8pPr marL="2352040" indent="0">
              <a:buNone/>
              <a:defRPr sz="1325"/>
            </a:lvl8pPr>
            <a:lvl9pPr marL="2688590" indent="0">
              <a:buNone/>
              <a:defRPr sz="1325"/>
            </a:lvl9pPr>
          </a:lstStyle>
          <a:p>
            <a:pPr lvl="0"/>
            <a:r>
              <a:rPr lang="zh-CN" altLang="en-US" noProof="1"/>
              <a:t>单击此处编辑母版文本样式</a:t>
            </a:r>
            <a:endParaRPr lang="zh-CN" altLang="en-US" noProof="1"/>
          </a:p>
        </p:txBody>
      </p:sp>
      <p:sp>
        <p:nvSpPr>
          <p:cNvPr id="4" name="内容占位符 3"/>
          <p:cNvSpPr>
            <a:spLocks noGrp="1"/>
          </p:cNvSpPr>
          <p:nvPr>
            <p:ph sz="half" idx="2"/>
          </p:nvPr>
        </p:nvSpPr>
        <p:spPr>
          <a:xfrm>
            <a:off x="876173" y="1959054"/>
            <a:ext cx="3598068" cy="2590349"/>
          </a:xfrm>
        </p:spPr>
        <p:txBody>
          <a:bodyPr/>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zh-CN" altLang="en-US" noProof="1"/>
          </a:p>
        </p:txBody>
      </p:sp>
      <p:sp>
        <p:nvSpPr>
          <p:cNvPr id="5" name="文本占位符 4"/>
          <p:cNvSpPr>
            <a:spLocks noGrp="1"/>
          </p:cNvSpPr>
          <p:nvPr>
            <p:ph type="body" sz="quarter" idx="3"/>
          </p:nvPr>
        </p:nvSpPr>
        <p:spPr>
          <a:xfrm>
            <a:off x="4619380" y="1307152"/>
            <a:ext cx="3615789" cy="605575"/>
          </a:xfrm>
        </p:spPr>
        <p:txBody>
          <a:bodyPr anchor="ctr"/>
          <a:lstStyle>
            <a:lvl1pPr marL="0" indent="0">
              <a:buNone/>
              <a:defRPr sz="2060"/>
            </a:lvl1pPr>
            <a:lvl2pPr marL="335915" indent="0">
              <a:buNone/>
              <a:defRPr sz="1765"/>
            </a:lvl2pPr>
            <a:lvl3pPr marL="671830" indent="0">
              <a:buNone/>
              <a:defRPr sz="1470"/>
            </a:lvl3pPr>
            <a:lvl4pPr marL="1008380" indent="0">
              <a:buNone/>
              <a:defRPr sz="1325"/>
            </a:lvl4pPr>
            <a:lvl5pPr marL="1344295" indent="0">
              <a:buNone/>
              <a:defRPr sz="1325"/>
            </a:lvl5pPr>
            <a:lvl6pPr marL="1680210" indent="0">
              <a:buNone/>
              <a:defRPr sz="1325"/>
            </a:lvl6pPr>
            <a:lvl7pPr marL="2016125" indent="0">
              <a:buNone/>
              <a:defRPr sz="1325"/>
            </a:lvl7pPr>
            <a:lvl8pPr marL="2352040" indent="0">
              <a:buNone/>
              <a:defRPr sz="1325"/>
            </a:lvl8pPr>
            <a:lvl9pPr marL="2688590" indent="0">
              <a:buNone/>
              <a:defRPr sz="1325"/>
            </a:lvl9pPr>
          </a:lstStyle>
          <a:p>
            <a:pPr lvl="0"/>
            <a:r>
              <a:rPr lang="zh-CN" altLang="en-US" noProof="1"/>
              <a:t>单击此处编辑母版文本样式</a:t>
            </a:r>
            <a:endParaRPr lang="zh-CN" altLang="en-US" noProof="1"/>
          </a:p>
        </p:txBody>
      </p:sp>
      <p:sp>
        <p:nvSpPr>
          <p:cNvPr id="6" name="内容占位符 5"/>
          <p:cNvSpPr>
            <a:spLocks noGrp="1"/>
          </p:cNvSpPr>
          <p:nvPr>
            <p:ph sz="quarter" idx="4"/>
          </p:nvPr>
        </p:nvSpPr>
        <p:spPr>
          <a:xfrm>
            <a:off x="4619380" y="1959054"/>
            <a:ext cx="3615789" cy="2590349"/>
          </a:xfrm>
        </p:spPr>
        <p:txBody>
          <a:bodyPr/>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zh-CN" altLang="en-US" noProof="1"/>
          </a:p>
        </p:txBody>
      </p:sp>
      <p:sp>
        <p:nvSpPr>
          <p:cNvPr id="7" name="日期占位符 3"/>
          <p:cNvSpPr>
            <a:spLocks noGrp="1"/>
          </p:cNvSpPr>
          <p:nvPr>
            <p:ph type="dt" sz="half" idx="10"/>
          </p:nvPr>
        </p:nvSpPr>
        <p:spPr/>
        <p:txBody>
          <a:bodyPr/>
          <a:lstStyle>
            <a:lvl1pPr>
              <a:defRPr/>
            </a:lvl1pPr>
          </a:lstStyle>
          <a:p>
            <a:pPr>
              <a:defRPr/>
            </a:pPr>
            <a:fld id="{08DA3C59-8E7D-4C05-8C8C-3423B54DD4AC}" type="datetime1">
              <a:rPr lang="zh-CN" altLang="en-US"/>
            </a:fld>
            <a:endParaRPr lang="zh-CN" altLang="en-US"/>
          </a:p>
        </p:txBody>
      </p:sp>
      <p:sp>
        <p:nvSpPr>
          <p:cNvPr id="8" name="页脚占位符 4"/>
          <p:cNvSpPr>
            <a:spLocks noGrp="1"/>
          </p:cNvSpPr>
          <p:nvPr>
            <p:ph type="ftr" sz="quarter" idx="11"/>
          </p:nvPr>
        </p:nvSpPr>
        <p:spPr/>
        <p:txBody>
          <a:bodyPr/>
          <a:lstStyle>
            <a:lvl1pPr>
              <a:defRPr/>
            </a:lvl1pPr>
          </a:lstStyle>
          <a:p>
            <a:pPr>
              <a:defRPr/>
            </a:pPr>
          </a:p>
        </p:txBody>
      </p:sp>
      <p:sp>
        <p:nvSpPr>
          <p:cNvPr id="9" name="灯片编号占位符 5"/>
          <p:cNvSpPr>
            <a:spLocks noGrp="1"/>
          </p:cNvSpPr>
          <p:nvPr>
            <p:ph type="sldNum" sz="quarter" idx="12"/>
          </p:nvPr>
        </p:nvSpPr>
        <p:spPr/>
        <p:txBody>
          <a:bodyPr/>
          <a:lstStyle>
            <a:lvl1pPr>
              <a:defRPr/>
            </a:lvl1pPr>
          </a:lstStyle>
          <a:p>
            <a:fld id="{2716246F-9F0F-4659-9134-553DDD0864D2}" type="slidenum">
              <a:rPr lang="zh-CN" altLang="en-US"/>
            </a:fld>
            <a:endParaRPr lang="zh-CN" altLang="en-US"/>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a:t>单击此处编辑母版标题样式</a:t>
            </a:r>
            <a:endParaRPr lang="zh-CN" altLang="en-US" noProof="1"/>
          </a:p>
        </p:txBody>
      </p:sp>
      <p:sp>
        <p:nvSpPr>
          <p:cNvPr id="3" name="日期占位符 3"/>
          <p:cNvSpPr>
            <a:spLocks noGrp="1"/>
          </p:cNvSpPr>
          <p:nvPr>
            <p:ph type="dt" sz="half" idx="10"/>
          </p:nvPr>
        </p:nvSpPr>
        <p:spPr/>
        <p:txBody>
          <a:bodyPr/>
          <a:lstStyle>
            <a:lvl1pPr>
              <a:defRPr/>
            </a:lvl1pPr>
          </a:lstStyle>
          <a:p>
            <a:pPr>
              <a:defRPr/>
            </a:pPr>
            <a:fld id="{80E63DC0-8088-4654-93F7-5FC8CBD15DC9}" type="datetime1">
              <a:rPr lang="zh-CN" altLang="en-US"/>
            </a:fld>
            <a:endParaRPr lang="zh-CN" altLang="en-US"/>
          </a:p>
        </p:txBody>
      </p:sp>
      <p:sp>
        <p:nvSpPr>
          <p:cNvPr id="4" name="页脚占位符 4"/>
          <p:cNvSpPr>
            <a:spLocks noGrp="1"/>
          </p:cNvSpPr>
          <p:nvPr>
            <p:ph type="ftr" sz="quarter" idx="11"/>
          </p:nvPr>
        </p:nvSpPr>
        <p:spPr/>
        <p:txBody>
          <a:bodyPr/>
          <a:lstStyle>
            <a:lvl1pPr>
              <a:defRPr/>
            </a:lvl1pPr>
          </a:lstStyle>
          <a:p>
            <a:pPr>
              <a:defRPr/>
            </a:pPr>
          </a:p>
        </p:txBody>
      </p:sp>
      <p:sp>
        <p:nvSpPr>
          <p:cNvPr id="5" name="灯片编号占位符 5"/>
          <p:cNvSpPr>
            <a:spLocks noGrp="1"/>
          </p:cNvSpPr>
          <p:nvPr>
            <p:ph type="sldNum" sz="quarter" idx="12"/>
          </p:nvPr>
        </p:nvSpPr>
        <p:spPr/>
        <p:txBody>
          <a:bodyPr/>
          <a:lstStyle>
            <a:lvl1pPr>
              <a:defRPr/>
            </a:lvl1pPr>
          </a:lstStyle>
          <a:p>
            <a:fld id="{4DF38BFB-5BC0-48D7-A4A3-DCE65151CA0B}" type="slidenum">
              <a:rPr lang="zh-CN" altLang="en-US"/>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a:t>单击此处编辑母版标题样式</a:t>
            </a:r>
            <a:endParaRPr lang="zh-CN" altLang="en-US" noProof="1"/>
          </a:p>
        </p:txBody>
      </p:sp>
      <p:sp>
        <p:nvSpPr>
          <p:cNvPr id="3" name="内容占位符 2"/>
          <p:cNvSpPr>
            <a:spLocks noGrp="1"/>
          </p:cNvSpPr>
          <p:nvPr>
            <p:ph sz="half" idx="1"/>
          </p:nvPr>
        </p:nvSpPr>
        <p:spPr>
          <a:xfrm>
            <a:off x="619125" y="1341438"/>
            <a:ext cx="3803809" cy="3198812"/>
          </a:xfrm>
        </p:spPr>
        <p:txBody>
          <a:bodyPr/>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zh-CN" altLang="en-US" noProof="1"/>
          </a:p>
        </p:txBody>
      </p:sp>
      <p:sp>
        <p:nvSpPr>
          <p:cNvPr id="4" name="内容占位符 3"/>
          <p:cNvSpPr>
            <a:spLocks noGrp="1"/>
          </p:cNvSpPr>
          <p:nvPr>
            <p:ph sz="half" idx="2"/>
          </p:nvPr>
        </p:nvSpPr>
        <p:spPr>
          <a:xfrm>
            <a:off x="4578191" y="1341438"/>
            <a:ext cx="3803809" cy="3198812"/>
          </a:xfrm>
        </p:spPr>
        <p:txBody>
          <a:bodyPr/>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zh-CN" altLang="en-US" noProof="1"/>
          </a:p>
        </p:txBody>
      </p:sp>
      <p:sp>
        <p:nvSpPr>
          <p:cNvPr id="5" name="日期占位符 3"/>
          <p:cNvSpPr>
            <a:spLocks noGrp="1"/>
          </p:cNvSpPr>
          <p:nvPr>
            <p:ph type="dt" sz="half" idx="10"/>
          </p:nvPr>
        </p:nvSpPr>
        <p:spPr/>
        <p:txBody>
          <a:bodyPr/>
          <a:lstStyle>
            <a:lvl1pPr>
              <a:defRPr/>
            </a:lvl1pPr>
          </a:lstStyle>
          <a:p>
            <a:pPr>
              <a:defRPr/>
            </a:pPr>
            <a:fld id="{C88C3727-32D3-47AD-BDBF-176356FA8B36}" type="datetime1">
              <a:rPr lang="zh-CN" altLang="en-US"/>
            </a:fld>
            <a:endParaRPr lang="zh-CN" altLang="en-US"/>
          </a:p>
        </p:txBody>
      </p:sp>
      <p:sp>
        <p:nvSpPr>
          <p:cNvPr id="6" name="页脚占位符 4"/>
          <p:cNvSpPr>
            <a:spLocks noGrp="1"/>
          </p:cNvSpPr>
          <p:nvPr>
            <p:ph type="ftr" sz="quarter" idx="11"/>
          </p:nvPr>
        </p:nvSpPr>
        <p:spPr/>
        <p:txBody>
          <a:bodyPr/>
          <a:lstStyle>
            <a:lvl1pPr>
              <a:defRPr/>
            </a:lvl1pPr>
          </a:lstStyle>
          <a:p>
            <a:pPr>
              <a:defRPr/>
            </a:pPr>
          </a:p>
        </p:txBody>
      </p:sp>
      <p:sp>
        <p:nvSpPr>
          <p:cNvPr id="7" name="灯片编号占位符 5"/>
          <p:cNvSpPr>
            <a:spLocks noGrp="1"/>
          </p:cNvSpPr>
          <p:nvPr>
            <p:ph type="sldNum" sz="quarter" idx="12"/>
          </p:nvPr>
        </p:nvSpPr>
        <p:spPr/>
        <p:txBody>
          <a:bodyPr/>
          <a:lstStyle>
            <a:lvl1pPr>
              <a:defRPr/>
            </a:lvl1pPr>
          </a:lstStyle>
          <a:p>
            <a:fld id="{9A823876-99E4-4654-A010-AD5D4C3C0EA4}" type="slidenum">
              <a:rPr lang="zh-CN" altLang="en-US"/>
            </a:fld>
            <a:endParaRPr lang="zh-CN" alt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3"/>
          <p:cNvSpPr>
            <a:spLocks noGrp="1"/>
          </p:cNvSpPr>
          <p:nvPr>
            <p:ph type="dt" sz="half" idx="10"/>
          </p:nvPr>
        </p:nvSpPr>
        <p:spPr/>
        <p:txBody>
          <a:bodyPr/>
          <a:lstStyle>
            <a:lvl1pPr>
              <a:defRPr/>
            </a:lvl1pPr>
          </a:lstStyle>
          <a:p>
            <a:pPr>
              <a:defRPr/>
            </a:pPr>
            <a:fld id="{D9C8A217-F0CA-4764-BB64-0F05E8E11A9B}" type="datetime1">
              <a:rPr lang="zh-CN" altLang="en-US"/>
            </a:fld>
            <a:endParaRPr lang="zh-CN" altLang="en-US"/>
          </a:p>
        </p:txBody>
      </p:sp>
      <p:sp>
        <p:nvSpPr>
          <p:cNvPr id="3" name="页脚占位符 4"/>
          <p:cNvSpPr>
            <a:spLocks noGrp="1"/>
          </p:cNvSpPr>
          <p:nvPr>
            <p:ph type="ftr" sz="quarter" idx="11"/>
          </p:nvPr>
        </p:nvSpPr>
        <p:spPr/>
        <p:txBody>
          <a:bodyPr/>
          <a:lstStyle>
            <a:lvl1pPr>
              <a:defRPr/>
            </a:lvl1pPr>
          </a:lstStyle>
          <a:p>
            <a:pPr>
              <a:defRPr/>
            </a:pPr>
          </a:p>
        </p:txBody>
      </p:sp>
      <p:sp>
        <p:nvSpPr>
          <p:cNvPr id="4" name="灯片编号占位符 5"/>
          <p:cNvSpPr>
            <a:spLocks noGrp="1"/>
          </p:cNvSpPr>
          <p:nvPr>
            <p:ph type="sldNum" sz="quarter" idx="12"/>
          </p:nvPr>
        </p:nvSpPr>
        <p:spPr/>
        <p:txBody>
          <a:bodyPr/>
          <a:lstStyle>
            <a:lvl1pPr>
              <a:defRPr/>
            </a:lvl1pPr>
          </a:lstStyle>
          <a:p>
            <a:fld id="{86DC93AA-32FF-4E87-9CBC-3E43EAD24D69}" type="slidenum">
              <a:rPr lang="zh-CN" altLang="en-US"/>
            </a:fld>
            <a:endParaRPr lang="zh-CN" altLang="en-US"/>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0000" y="336042"/>
            <a:ext cx="2903097" cy="1176147"/>
          </a:xfrm>
        </p:spPr>
        <p:txBody>
          <a:bodyPr anchor="b"/>
          <a:lstStyle>
            <a:lvl1pPr>
              <a:defRPr sz="2350"/>
            </a:lvl1pPr>
          </a:lstStyle>
          <a:p>
            <a:r>
              <a:rPr lang="zh-CN" altLang="en-US" noProof="1"/>
              <a:t>单击此处编辑母版标题样式</a:t>
            </a:r>
            <a:endParaRPr lang="zh-CN" altLang="en-US" noProof="1"/>
          </a:p>
        </p:txBody>
      </p:sp>
      <p:sp>
        <p:nvSpPr>
          <p:cNvPr id="3" name="内容占位符 2"/>
          <p:cNvSpPr>
            <a:spLocks noGrp="1"/>
          </p:cNvSpPr>
          <p:nvPr>
            <p:ph idx="1"/>
          </p:nvPr>
        </p:nvSpPr>
        <p:spPr>
          <a:xfrm>
            <a:off x="3826651" y="725757"/>
            <a:ext cx="4556820" cy="3582114"/>
          </a:xfrm>
        </p:spPr>
        <p:txBody>
          <a:bodyPr/>
          <a:lstStyle>
            <a:lvl1pPr>
              <a:defRPr sz="2350"/>
            </a:lvl1pPr>
            <a:lvl2pPr>
              <a:defRPr sz="2060"/>
            </a:lvl2pPr>
            <a:lvl3pPr>
              <a:defRPr sz="1765"/>
            </a:lvl3pPr>
            <a:lvl4pPr>
              <a:defRPr sz="1470"/>
            </a:lvl4pPr>
            <a:lvl5pPr>
              <a:defRPr sz="1470"/>
            </a:lvl5pPr>
            <a:lvl6pPr>
              <a:defRPr sz="1470"/>
            </a:lvl6pPr>
            <a:lvl7pPr>
              <a:defRPr sz="1470"/>
            </a:lvl7pPr>
            <a:lvl8pPr>
              <a:defRPr sz="1470"/>
            </a:lvl8pPr>
            <a:lvl9pPr>
              <a:defRPr sz="1470"/>
            </a:lvl9pPr>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zh-CN" altLang="en-US" noProof="1"/>
          </a:p>
        </p:txBody>
      </p:sp>
      <p:sp>
        <p:nvSpPr>
          <p:cNvPr id="4" name="文本占位符 3"/>
          <p:cNvSpPr>
            <a:spLocks noGrp="1"/>
          </p:cNvSpPr>
          <p:nvPr>
            <p:ph type="body" sz="half" idx="2"/>
          </p:nvPr>
        </p:nvSpPr>
        <p:spPr>
          <a:xfrm>
            <a:off x="620000" y="1512189"/>
            <a:ext cx="2903097" cy="2801517"/>
          </a:xfrm>
        </p:spPr>
        <p:txBody>
          <a:bodyPr/>
          <a:lstStyle>
            <a:lvl1pPr marL="0" indent="0">
              <a:buNone/>
              <a:defRPr sz="1175"/>
            </a:lvl1pPr>
            <a:lvl2pPr marL="335915" indent="0">
              <a:buNone/>
              <a:defRPr sz="1030"/>
            </a:lvl2pPr>
            <a:lvl3pPr marL="671830" indent="0">
              <a:buNone/>
              <a:defRPr sz="880"/>
            </a:lvl3pPr>
            <a:lvl4pPr marL="1008380" indent="0">
              <a:buNone/>
              <a:defRPr sz="735"/>
            </a:lvl4pPr>
            <a:lvl5pPr marL="1344295" indent="0">
              <a:buNone/>
              <a:defRPr sz="735"/>
            </a:lvl5pPr>
            <a:lvl6pPr marL="1680210" indent="0">
              <a:buNone/>
              <a:defRPr sz="735"/>
            </a:lvl6pPr>
            <a:lvl7pPr marL="2016125" indent="0">
              <a:buNone/>
              <a:defRPr sz="735"/>
            </a:lvl7pPr>
            <a:lvl8pPr marL="2352040" indent="0">
              <a:buNone/>
              <a:defRPr sz="735"/>
            </a:lvl8pPr>
            <a:lvl9pPr marL="2688590" indent="0">
              <a:buNone/>
              <a:defRPr sz="735"/>
            </a:lvl9pPr>
          </a:lstStyle>
          <a:p>
            <a:pPr lvl="0"/>
            <a:r>
              <a:rPr lang="zh-CN" altLang="en-US" noProof="1"/>
              <a:t>单击此处编辑母版文本样式</a:t>
            </a:r>
            <a:endParaRPr lang="zh-CN" altLang="en-US" noProof="1"/>
          </a:p>
        </p:txBody>
      </p:sp>
      <p:sp>
        <p:nvSpPr>
          <p:cNvPr id="5" name="日期占位符 3"/>
          <p:cNvSpPr>
            <a:spLocks noGrp="1"/>
          </p:cNvSpPr>
          <p:nvPr>
            <p:ph type="dt" sz="half" idx="10"/>
          </p:nvPr>
        </p:nvSpPr>
        <p:spPr/>
        <p:txBody>
          <a:bodyPr/>
          <a:lstStyle>
            <a:lvl1pPr>
              <a:defRPr/>
            </a:lvl1pPr>
          </a:lstStyle>
          <a:p>
            <a:pPr>
              <a:defRPr/>
            </a:pPr>
            <a:fld id="{243EFD1D-C80A-4F5D-A268-D3214C624C92}" type="datetime1">
              <a:rPr lang="zh-CN" altLang="en-US"/>
            </a:fld>
            <a:endParaRPr lang="zh-CN" altLang="en-US"/>
          </a:p>
        </p:txBody>
      </p:sp>
      <p:sp>
        <p:nvSpPr>
          <p:cNvPr id="6" name="页脚占位符 4"/>
          <p:cNvSpPr>
            <a:spLocks noGrp="1"/>
          </p:cNvSpPr>
          <p:nvPr>
            <p:ph type="ftr" sz="quarter" idx="11"/>
          </p:nvPr>
        </p:nvSpPr>
        <p:spPr/>
        <p:txBody>
          <a:bodyPr/>
          <a:lstStyle>
            <a:lvl1pPr>
              <a:defRPr/>
            </a:lvl1pPr>
          </a:lstStyle>
          <a:p>
            <a:pPr>
              <a:defRPr/>
            </a:pPr>
          </a:p>
        </p:txBody>
      </p:sp>
      <p:sp>
        <p:nvSpPr>
          <p:cNvPr id="7" name="灯片编号占位符 5"/>
          <p:cNvSpPr>
            <a:spLocks noGrp="1"/>
          </p:cNvSpPr>
          <p:nvPr>
            <p:ph type="sldNum" sz="quarter" idx="12"/>
          </p:nvPr>
        </p:nvSpPr>
        <p:spPr/>
        <p:txBody>
          <a:bodyPr/>
          <a:lstStyle>
            <a:lvl1pPr>
              <a:defRPr/>
            </a:lvl1pPr>
          </a:lstStyle>
          <a:p>
            <a:fld id="{0EB94082-A3F7-4073-BA0D-24302C2DB333}" type="slidenum">
              <a:rPr lang="zh-CN" altLang="en-US"/>
            </a:fld>
            <a:endParaRPr lang="zh-CN" altLang="en-US"/>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0000" y="336042"/>
            <a:ext cx="3075199" cy="1176147"/>
          </a:xfrm>
        </p:spPr>
        <p:txBody>
          <a:bodyPr anchor="b"/>
          <a:lstStyle>
            <a:lvl1pPr>
              <a:defRPr sz="2350"/>
            </a:lvl1pPr>
          </a:lstStyle>
          <a:p>
            <a:r>
              <a:rPr lang="zh-CN" altLang="en-US" noProof="1"/>
              <a:t>单击此处编辑母版标题样式</a:t>
            </a:r>
            <a:endParaRPr lang="zh-CN" altLang="en-US" noProof="1"/>
          </a:p>
        </p:txBody>
      </p:sp>
      <p:sp>
        <p:nvSpPr>
          <p:cNvPr id="3" name="图片占位符 2"/>
          <p:cNvSpPr>
            <a:spLocks noGrp="1"/>
          </p:cNvSpPr>
          <p:nvPr>
            <p:ph type="pic" idx="1"/>
          </p:nvPr>
        </p:nvSpPr>
        <p:spPr>
          <a:xfrm>
            <a:off x="3826651" y="336043"/>
            <a:ext cx="4556820" cy="3971830"/>
          </a:xfrm>
        </p:spPr>
        <p:txBody>
          <a:bodyPr/>
          <a:lstStyle>
            <a:lvl1pPr marL="0" indent="0">
              <a:buNone/>
              <a:defRPr sz="2350"/>
            </a:lvl1pPr>
            <a:lvl2pPr marL="335915" indent="0">
              <a:buNone/>
              <a:defRPr sz="2060"/>
            </a:lvl2pPr>
            <a:lvl3pPr marL="671830" indent="0">
              <a:buNone/>
              <a:defRPr sz="1765"/>
            </a:lvl3pPr>
            <a:lvl4pPr marL="1008380" indent="0">
              <a:buNone/>
              <a:defRPr sz="1470"/>
            </a:lvl4pPr>
            <a:lvl5pPr marL="1344295" indent="0">
              <a:buNone/>
              <a:defRPr sz="1470"/>
            </a:lvl5pPr>
            <a:lvl6pPr marL="1680210" indent="0">
              <a:buNone/>
              <a:defRPr sz="1470"/>
            </a:lvl6pPr>
            <a:lvl7pPr marL="2016125" indent="0">
              <a:buNone/>
              <a:defRPr sz="1470"/>
            </a:lvl7pPr>
            <a:lvl8pPr marL="2352040" indent="0">
              <a:buNone/>
              <a:defRPr sz="1470"/>
            </a:lvl8pPr>
            <a:lvl9pPr marL="2688590" indent="0">
              <a:buNone/>
              <a:defRPr sz="1470"/>
            </a:lvl9pPr>
          </a:lstStyle>
          <a:p>
            <a:pPr lvl="0"/>
            <a:endParaRPr lang="zh-CN" altLang="en-US" noProof="1">
              <a:sym typeface="Calibri" panose="020F0502020204030204" charset="0"/>
            </a:endParaRPr>
          </a:p>
        </p:txBody>
      </p:sp>
      <p:sp>
        <p:nvSpPr>
          <p:cNvPr id="4" name="文本占位符 3"/>
          <p:cNvSpPr>
            <a:spLocks noGrp="1"/>
          </p:cNvSpPr>
          <p:nvPr>
            <p:ph type="body" sz="half" idx="2"/>
          </p:nvPr>
        </p:nvSpPr>
        <p:spPr>
          <a:xfrm>
            <a:off x="620000" y="1512189"/>
            <a:ext cx="3075199" cy="2801517"/>
          </a:xfrm>
        </p:spPr>
        <p:txBody>
          <a:bodyPr/>
          <a:lstStyle>
            <a:lvl1pPr marL="0" indent="0">
              <a:buNone/>
              <a:defRPr sz="1470"/>
            </a:lvl1pPr>
            <a:lvl2pPr marL="335915" indent="0">
              <a:buNone/>
              <a:defRPr sz="1325"/>
            </a:lvl2pPr>
            <a:lvl3pPr marL="671830" indent="0">
              <a:buNone/>
              <a:defRPr sz="1175"/>
            </a:lvl3pPr>
            <a:lvl4pPr marL="1008380" indent="0">
              <a:buNone/>
              <a:defRPr sz="1030"/>
            </a:lvl4pPr>
            <a:lvl5pPr marL="1344295" indent="0">
              <a:buNone/>
              <a:defRPr sz="1030"/>
            </a:lvl5pPr>
            <a:lvl6pPr marL="1680210" indent="0">
              <a:buNone/>
              <a:defRPr sz="1030"/>
            </a:lvl6pPr>
            <a:lvl7pPr marL="2016125" indent="0">
              <a:buNone/>
              <a:defRPr sz="1030"/>
            </a:lvl7pPr>
            <a:lvl8pPr marL="2352040" indent="0">
              <a:buNone/>
              <a:defRPr sz="1030"/>
            </a:lvl8pPr>
            <a:lvl9pPr marL="2688590" indent="0">
              <a:buNone/>
              <a:defRPr sz="1030"/>
            </a:lvl9pPr>
          </a:lstStyle>
          <a:p>
            <a:pPr lvl="0"/>
            <a:r>
              <a:rPr lang="zh-CN" altLang="en-US" noProof="1"/>
              <a:t>单击此处编辑母版文本样式</a:t>
            </a:r>
            <a:endParaRPr lang="zh-CN" altLang="en-US" noProof="1"/>
          </a:p>
        </p:txBody>
      </p:sp>
      <p:sp>
        <p:nvSpPr>
          <p:cNvPr id="5" name="日期占位符 3"/>
          <p:cNvSpPr>
            <a:spLocks noGrp="1"/>
          </p:cNvSpPr>
          <p:nvPr>
            <p:ph type="dt" sz="half" idx="10"/>
          </p:nvPr>
        </p:nvSpPr>
        <p:spPr/>
        <p:txBody>
          <a:bodyPr/>
          <a:lstStyle>
            <a:lvl1pPr>
              <a:defRPr/>
            </a:lvl1pPr>
          </a:lstStyle>
          <a:p>
            <a:pPr>
              <a:defRPr/>
            </a:pPr>
            <a:fld id="{93CE7A35-7EA4-4A7D-ADCC-EF371199E4C0}" type="datetime1">
              <a:rPr lang="zh-CN" altLang="en-US"/>
            </a:fld>
            <a:endParaRPr lang="zh-CN" altLang="en-US"/>
          </a:p>
        </p:txBody>
      </p:sp>
      <p:sp>
        <p:nvSpPr>
          <p:cNvPr id="6" name="页脚占位符 4"/>
          <p:cNvSpPr>
            <a:spLocks noGrp="1"/>
          </p:cNvSpPr>
          <p:nvPr>
            <p:ph type="ftr" sz="quarter" idx="11"/>
          </p:nvPr>
        </p:nvSpPr>
        <p:spPr/>
        <p:txBody>
          <a:bodyPr/>
          <a:lstStyle>
            <a:lvl1pPr>
              <a:defRPr/>
            </a:lvl1pPr>
          </a:lstStyle>
          <a:p>
            <a:pPr>
              <a:defRPr/>
            </a:pPr>
          </a:p>
        </p:txBody>
      </p:sp>
      <p:sp>
        <p:nvSpPr>
          <p:cNvPr id="7" name="灯片编号占位符 5"/>
          <p:cNvSpPr>
            <a:spLocks noGrp="1"/>
          </p:cNvSpPr>
          <p:nvPr>
            <p:ph type="sldNum" sz="quarter" idx="12"/>
          </p:nvPr>
        </p:nvSpPr>
        <p:spPr/>
        <p:txBody>
          <a:bodyPr/>
          <a:lstStyle>
            <a:lvl1pPr>
              <a:defRPr/>
            </a:lvl1pPr>
          </a:lstStyle>
          <a:p>
            <a:fld id="{1DE6F49E-25D9-4F75-8CF0-1EFA249868FC}" type="slidenum">
              <a:rPr lang="zh-CN" altLang="en-US"/>
            </a:fld>
            <a:endParaRPr lang="zh-CN" altLang="en-US"/>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a:t>单击此处编辑母版标题样式</a:t>
            </a:r>
            <a:endParaRPr lang="zh-CN" altLang="en-US" noProof="1"/>
          </a:p>
        </p:txBody>
      </p:sp>
      <p:sp>
        <p:nvSpPr>
          <p:cNvPr id="3" name="竖排文字占位符 2"/>
          <p:cNvSpPr>
            <a:spLocks noGrp="1"/>
          </p:cNvSpPr>
          <p:nvPr>
            <p:ph type="body" orient="vert" idx="1"/>
          </p:nvPr>
        </p:nvSpPr>
        <p:spPr/>
        <p:txBody>
          <a:bodyPr vert="eaVert"/>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zh-CN" altLang="en-US" noProof="1"/>
          </a:p>
        </p:txBody>
      </p:sp>
      <p:sp>
        <p:nvSpPr>
          <p:cNvPr id="4" name="日期占位符 3"/>
          <p:cNvSpPr>
            <a:spLocks noGrp="1"/>
          </p:cNvSpPr>
          <p:nvPr>
            <p:ph type="dt" sz="half" idx="10"/>
          </p:nvPr>
        </p:nvSpPr>
        <p:spPr/>
        <p:txBody>
          <a:bodyPr/>
          <a:lstStyle>
            <a:lvl1pPr>
              <a:defRPr/>
            </a:lvl1pPr>
          </a:lstStyle>
          <a:p>
            <a:pPr>
              <a:defRPr/>
            </a:pPr>
            <a:fld id="{212F2CCA-580A-47E4-96DE-CEF1907DA1C0}" type="datetime1">
              <a:rPr lang="zh-CN" altLang="en-US"/>
            </a:fld>
            <a:endParaRPr lang="zh-CN" altLang="en-US"/>
          </a:p>
        </p:txBody>
      </p:sp>
      <p:sp>
        <p:nvSpPr>
          <p:cNvPr id="5" name="页脚占位符 4"/>
          <p:cNvSpPr>
            <a:spLocks noGrp="1"/>
          </p:cNvSpPr>
          <p:nvPr>
            <p:ph type="ftr" sz="quarter" idx="11"/>
          </p:nvPr>
        </p:nvSpPr>
        <p:spPr/>
        <p:txBody>
          <a:bodyPr/>
          <a:lstStyle>
            <a:lvl1pPr>
              <a:defRPr/>
            </a:lvl1pPr>
          </a:lstStyle>
          <a:p>
            <a:pPr>
              <a:defRPr/>
            </a:pPr>
          </a:p>
        </p:txBody>
      </p:sp>
      <p:sp>
        <p:nvSpPr>
          <p:cNvPr id="6" name="灯片编号占位符 5"/>
          <p:cNvSpPr>
            <a:spLocks noGrp="1"/>
          </p:cNvSpPr>
          <p:nvPr>
            <p:ph type="sldNum" sz="quarter" idx="12"/>
          </p:nvPr>
        </p:nvSpPr>
        <p:spPr/>
        <p:txBody>
          <a:bodyPr/>
          <a:lstStyle>
            <a:lvl1pPr>
              <a:defRPr/>
            </a:lvl1pPr>
          </a:lstStyle>
          <a:p>
            <a:fld id="{4F7137F4-8680-4DA8-807D-9D11073C0487}" type="slidenum">
              <a:rPr lang="zh-CN" altLang="en-US"/>
            </a:fld>
            <a:endParaRPr lang="zh-CN" altLang="en-US"/>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441281" y="268288"/>
            <a:ext cx="1940719" cy="4271962"/>
          </a:xfrm>
        </p:spPr>
        <p:txBody>
          <a:bodyPr vert="eaVert"/>
          <a:lstStyle/>
          <a:p>
            <a:r>
              <a:rPr lang="zh-CN" altLang="en-US" noProof="1"/>
              <a:t>单击此处编辑母版标题样式</a:t>
            </a:r>
            <a:endParaRPr lang="zh-CN" altLang="en-US" noProof="1"/>
          </a:p>
        </p:txBody>
      </p:sp>
      <p:sp>
        <p:nvSpPr>
          <p:cNvPr id="3" name="竖排文字占位符 2"/>
          <p:cNvSpPr>
            <a:spLocks noGrp="1"/>
          </p:cNvSpPr>
          <p:nvPr>
            <p:ph type="body" orient="vert" idx="1"/>
          </p:nvPr>
        </p:nvSpPr>
        <p:spPr>
          <a:xfrm>
            <a:off x="619125" y="268288"/>
            <a:ext cx="5709651" cy="4271962"/>
          </a:xfrm>
        </p:spPr>
        <p:txBody>
          <a:bodyPr vert="eaVert"/>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zh-CN" altLang="en-US" noProof="1"/>
          </a:p>
        </p:txBody>
      </p:sp>
      <p:sp>
        <p:nvSpPr>
          <p:cNvPr id="4" name="日期占位符 3"/>
          <p:cNvSpPr>
            <a:spLocks noGrp="1"/>
          </p:cNvSpPr>
          <p:nvPr>
            <p:ph type="dt" sz="half" idx="10"/>
          </p:nvPr>
        </p:nvSpPr>
        <p:spPr/>
        <p:txBody>
          <a:bodyPr/>
          <a:lstStyle>
            <a:lvl1pPr>
              <a:defRPr/>
            </a:lvl1pPr>
          </a:lstStyle>
          <a:p>
            <a:pPr>
              <a:defRPr/>
            </a:pPr>
            <a:fld id="{A52A1438-C443-485F-B973-038DFA087D53}" type="datetime1">
              <a:rPr lang="zh-CN" altLang="en-US"/>
            </a:fld>
            <a:endParaRPr lang="zh-CN" altLang="en-US"/>
          </a:p>
        </p:txBody>
      </p:sp>
      <p:sp>
        <p:nvSpPr>
          <p:cNvPr id="5" name="页脚占位符 4"/>
          <p:cNvSpPr>
            <a:spLocks noGrp="1"/>
          </p:cNvSpPr>
          <p:nvPr>
            <p:ph type="ftr" sz="quarter" idx="11"/>
          </p:nvPr>
        </p:nvSpPr>
        <p:spPr/>
        <p:txBody>
          <a:bodyPr/>
          <a:lstStyle>
            <a:lvl1pPr>
              <a:defRPr/>
            </a:lvl1pPr>
          </a:lstStyle>
          <a:p>
            <a:pPr>
              <a:defRPr/>
            </a:pPr>
          </a:p>
        </p:txBody>
      </p:sp>
      <p:sp>
        <p:nvSpPr>
          <p:cNvPr id="6" name="灯片编号占位符 5"/>
          <p:cNvSpPr>
            <a:spLocks noGrp="1"/>
          </p:cNvSpPr>
          <p:nvPr>
            <p:ph type="sldNum" sz="quarter" idx="12"/>
          </p:nvPr>
        </p:nvSpPr>
        <p:spPr/>
        <p:txBody>
          <a:bodyPr/>
          <a:lstStyle>
            <a:lvl1pPr>
              <a:defRPr/>
            </a:lvl1pPr>
          </a:lstStyle>
          <a:p>
            <a:fld id="{6073B1FB-5523-4874-8100-B6E13785D08D}" type="slidenum">
              <a:rPr lang="zh-CN" altLang="en-US"/>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0000" y="268367"/>
            <a:ext cx="7763470" cy="974289"/>
          </a:xfrm>
        </p:spPr>
        <p:txBody>
          <a:bodyPr/>
          <a:lstStyle/>
          <a:p>
            <a:r>
              <a:rPr lang="zh-CN" altLang="en-US" noProof="1"/>
              <a:t>单击此处编辑母版标题样式</a:t>
            </a:r>
            <a:endParaRPr lang="zh-CN" altLang="en-US" noProof="1"/>
          </a:p>
        </p:txBody>
      </p:sp>
      <p:sp>
        <p:nvSpPr>
          <p:cNvPr id="3" name="文本占位符 2"/>
          <p:cNvSpPr>
            <a:spLocks noGrp="1"/>
          </p:cNvSpPr>
          <p:nvPr>
            <p:ph type="body" idx="1"/>
          </p:nvPr>
        </p:nvSpPr>
        <p:spPr>
          <a:xfrm>
            <a:off x="876173" y="1307152"/>
            <a:ext cx="3598068" cy="605575"/>
          </a:xfrm>
        </p:spPr>
        <p:txBody>
          <a:bodyPr anchor="ctr"/>
          <a:lstStyle>
            <a:lvl1pPr marL="0" indent="0">
              <a:buNone/>
              <a:defRPr sz="2060"/>
            </a:lvl1pPr>
            <a:lvl2pPr marL="335915" indent="0">
              <a:buNone/>
              <a:defRPr sz="1765"/>
            </a:lvl2pPr>
            <a:lvl3pPr marL="671830" indent="0">
              <a:buNone/>
              <a:defRPr sz="1470"/>
            </a:lvl3pPr>
            <a:lvl4pPr marL="1008380" indent="0">
              <a:buNone/>
              <a:defRPr sz="1325"/>
            </a:lvl4pPr>
            <a:lvl5pPr marL="1344295" indent="0">
              <a:buNone/>
              <a:defRPr sz="1325"/>
            </a:lvl5pPr>
            <a:lvl6pPr marL="1680210" indent="0">
              <a:buNone/>
              <a:defRPr sz="1325"/>
            </a:lvl6pPr>
            <a:lvl7pPr marL="2016125" indent="0">
              <a:buNone/>
              <a:defRPr sz="1325"/>
            </a:lvl7pPr>
            <a:lvl8pPr marL="2352040" indent="0">
              <a:buNone/>
              <a:defRPr sz="1325"/>
            </a:lvl8pPr>
            <a:lvl9pPr marL="2688590" indent="0">
              <a:buNone/>
              <a:defRPr sz="1325"/>
            </a:lvl9pPr>
          </a:lstStyle>
          <a:p>
            <a:pPr lvl="0"/>
            <a:r>
              <a:rPr lang="zh-CN" altLang="en-US" noProof="1"/>
              <a:t>单击此处编辑母版文本样式</a:t>
            </a:r>
            <a:endParaRPr lang="zh-CN" altLang="en-US" noProof="1"/>
          </a:p>
        </p:txBody>
      </p:sp>
      <p:sp>
        <p:nvSpPr>
          <p:cNvPr id="4" name="内容占位符 3"/>
          <p:cNvSpPr>
            <a:spLocks noGrp="1"/>
          </p:cNvSpPr>
          <p:nvPr>
            <p:ph sz="half" idx="2"/>
          </p:nvPr>
        </p:nvSpPr>
        <p:spPr>
          <a:xfrm>
            <a:off x="876173" y="1959054"/>
            <a:ext cx="3598068" cy="2590349"/>
          </a:xfrm>
        </p:spPr>
        <p:txBody>
          <a:bodyPr/>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zh-CN" altLang="en-US" noProof="1"/>
          </a:p>
        </p:txBody>
      </p:sp>
      <p:sp>
        <p:nvSpPr>
          <p:cNvPr id="5" name="文本占位符 4"/>
          <p:cNvSpPr>
            <a:spLocks noGrp="1"/>
          </p:cNvSpPr>
          <p:nvPr>
            <p:ph type="body" sz="quarter" idx="3"/>
          </p:nvPr>
        </p:nvSpPr>
        <p:spPr>
          <a:xfrm>
            <a:off x="4619380" y="1307152"/>
            <a:ext cx="3615789" cy="605575"/>
          </a:xfrm>
        </p:spPr>
        <p:txBody>
          <a:bodyPr anchor="ctr"/>
          <a:lstStyle>
            <a:lvl1pPr marL="0" indent="0">
              <a:buNone/>
              <a:defRPr sz="2060"/>
            </a:lvl1pPr>
            <a:lvl2pPr marL="335915" indent="0">
              <a:buNone/>
              <a:defRPr sz="1765"/>
            </a:lvl2pPr>
            <a:lvl3pPr marL="671830" indent="0">
              <a:buNone/>
              <a:defRPr sz="1470"/>
            </a:lvl3pPr>
            <a:lvl4pPr marL="1008380" indent="0">
              <a:buNone/>
              <a:defRPr sz="1325"/>
            </a:lvl4pPr>
            <a:lvl5pPr marL="1344295" indent="0">
              <a:buNone/>
              <a:defRPr sz="1325"/>
            </a:lvl5pPr>
            <a:lvl6pPr marL="1680210" indent="0">
              <a:buNone/>
              <a:defRPr sz="1325"/>
            </a:lvl6pPr>
            <a:lvl7pPr marL="2016125" indent="0">
              <a:buNone/>
              <a:defRPr sz="1325"/>
            </a:lvl7pPr>
            <a:lvl8pPr marL="2352040" indent="0">
              <a:buNone/>
              <a:defRPr sz="1325"/>
            </a:lvl8pPr>
            <a:lvl9pPr marL="2688590" indent="0">
              <a:buNone/>
              <a:defRPr sz="1325"/>
            </a:lvl9pPr>
          </a:lstStyle>
          <a:p>
            <a:pPr lvl="0"/>
            <a:r>
              <a:rPr lang="zh-CN" altLang="en-US" noProof="1"/>
              <a:t>单击此处编辑母版文本样式</a:t>
            </a:r>
            <a:endParaRPr lang="zh-CN" altLang="en-US" noProof="1"/>
          </a:p>
        </p:txBody>
      </p:sp>
      <p:sp>
        <p:nvSpPr>
          <p:cNvPr id="6" name="内容占位符 5"/>
          <p:cNvSpPr>
            <a:spLocks noGrp="1"/>
          </p:cNvSpPr>
          <p:nvPr>
            <p:ph sz="quarter" idx="4"/>
          </p:nvPr>
        </p:nvSpPr>
        <p:spPr>
          <a:xfrm>
            <a:off x="4619380" y="1959054"/>
            <a:ext cx="3615789" cy="2590349"/>
          </a:xfrm>
        </p:spPr>
        <p:txBody>
          <a:bodyPr/>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zh-CN" altLang="en-US" noProof="1"/>
          </a:p>
        </p:txBody>
      </p:sp>
      <p:sp>
        <p:nvSpPr>
          <p:cNvPr id="7" name="日期占位符 3"/>
          <p:cNvSpPr>
            <a:spLocks noGrp="1"/>
          </p:cNvSpPr>
          <p:nvPr>
            <p:ph type="dt" sz="half" idx="10"/>
          </p:nvPr>
        </p:nvSpPr>
        <p:spPr/>
        <p:txBody>
          <a:bodyPr/>
          <a:lstStyle>
            <a:lvl1pPr>
              <a:defRPr/>
            </a:lvl1pPr>
          </a:lstStyle>
          <a:p>
            <a:pPr>
              <a:defRPr/>
            </a:pPr>
            <a:fld id="{A4924FD7-C3A5-4035-937E-F4F426B1C07A}" type="datetime1">
              <a:rPr lang="zh-CN" altLang="en-US"/>
            </a:fld>
            <a:endParaRPr lang="zh-CN" altLang="en-US"/>
          </a:p>
        </p:txBody>
      </p:sp>
      <p:sp>
        <p:nvSpPr>
          <p:cNvPr id="8" name="页脚占位符 4"/>
          <p:cNvSpPr>
            <a:spLocks noGrp="1"/>
          </p:cNvSpPr>
          <p:nvPr>
            <p:ph type="ftr" sz="quarter" idx="11"/>
          </p:nvPr>
        </p:nvSpPr>
        <p:spPr/>
        <p:txBody>
          <a:bodyPr/>
          <a:lstStyle>
            <a:lvl1pPr>
              <a:defRPr/>
            </a:lvl1pPr>
          </a:lstStyle>
          <a:p>
            <a:pPr>
              <a:defRPr/>
            </a:pPr>
          </a:p>
        </p:txBody>
      </p:sp>
      <p:sp>
        <p:nvSpPr>
          <p:cNvPr id="9" name="灯片编号占位符 5"/>
          <p:cNvSpPr>
            <a:spLocks noGrp="1"/>
          </p:cNvSpPr>
          <p:nvPr>
            <p:ph type="sldNum" sz="quarter" idx="12"/>
          </p:nvPr>
        </p:nvSpPr>
        <p:spPr/>
        <p:txBody>
          <a:bodyPr/>
          <a:lstStyle>
            <a:lvl1pPr>
              <a:defRPr/>
            </a:lvl1pPr>
          </a:lstStyle>
          <a:p>
            <a:fld id="{B69AA95C-8749-4F8B-89FE-AB51CBFA7DE2}" type="slidenum">
              <a:rPr lang="zh-CN" altLang="en-US"/>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a:t>单击此处编辑母版标题样式</a:t>
            </a:r>
            <a:endParaRPr lang="zh-CN" altLang="en-US" noProof="1"/>
          </a:p>
        </p:txBody>
      </p:sp>
      <p:sp>
        <p:nvSpPr>
          <p:cNvPr id="3" name="日期占位符 3"/>
          <p:cNvSpPr>
            <a:spLocks noGrp="1"/>
          </p:cNvSpPr>
          <p:nvPr>
            <p:ph type="dt" sz="half" idx="10"/>
          </p:nvPr>
        </p:nvSpPr>
        <p:spPr/>
        <p:txBody>
          <a:bodyPr/>
          <a:lstStyle>
            <a:lvl1pPr>
              <a:defRPr/>
            </a:lvl1pPr>
          </a:lstStyle>
          <a:p>
            <a:pPr>
              <a:defRPr/>
            </a:pPr>
            <a:fld id="{A326BFC2-42A8-481C-BD05-93B86B1E0130}" type="datetime1">
              <a:rPr lang="zh-CN" altLang="en-US"/>
            </a:fld>
            <a:endParaRPr lang="zh-CN" altLang="en-US"/>
          </a:p>
        </p:txBody>
      </p:sp>
      <p:sp>
        <p:nvSpPr>
          <p:cNvPr id="4" name="页脚占位符 4"/>
          <p:cNvSpPr>
            <a:spLocks noGrp="1"/>
          </p:cNvSpPr>
          <p:nvPr>
            <p:ph type="ftr" sz="quarter" idx="11"/>
          </p:nvPr>
        </p:nvSpPr>
        <p:spPr/>
        <p:txBody>
          <a:bodyPr/>
          <a:lstStyle>
            <a:lvl1pPr>
              <a:defRPr/>
            </a:lvl1pPr>
          </a:lstStyle>
          <a:p>
            <a:pPr>
              <a:defRPr/>
            </a:pPr>
          </a:p>
        </p:txBody>
      </p:sp>
      <p:sp>
        <p:nvSpPr>
          <p:cNvPr id="5" name="灯片编号占位符 5"/>
          <p:cNvSpPr>
            <a:spLocks noGrp="1"/>
          </p:cNvSpPr>
          <p:nvPr>
            <p:ph type="sldNum" sz="quarter" idx="12"/>
          </p:nvPr>
        </p:nvSpPr>
        <p:spPr/>
        <p:txBody>
          <a:bodyPr/>
          <a:lstStyle>
            <a:lvl1pPr>
              <a:defRPr/>
            </a:lvl1pPr>
          </a:lstStyle>
          <a:p>
            <a:fld id="{5E175CDB-03A4-42E8-A3B8-DD93ED718ABA}" type="slidenum">
              <a:rPr lang="zh-CN" altLang="en-US"/>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3"/>
          <p:cNvSpPr>
            <a:spLocks noGrp="1"/>
          </p:cNvSpPr>
          <p:nvPr>
            <p:ph type="dt" sz="half" idx="10"/>
          </p:nvPr>
        </p:nvSpPr>
        <p:spPr/>
        <p:txBody>
          <a:bodyPr/>
          <a:lstStyle>
            <a:lvl1pPr>
              <a:defRPr/>
            </a:lvl1pPr>
          </a:lstStyle>
          <a:p>
            <a:pPr>
              <a:defRPr/>
            </a:pPr>
            <a:fld id="{AA8B6FA2-ACEB-4727-9482-3A96FE32A1C3}" type="datetime1">
              <a:rPr lang="zh-CN" altLang="en-US"/>
            </a:fld>
            <a:endParaRPr lang="zh-CN" altLang="en-US"/>
          </a:p>
        </p:txBody>
      </p:sp>
      <p:sp>
        <p:nvSpPr>
          <p:cNvPr id="3" name="页脚占位符 4"/>
          <p:cNvSpPr>
            <a:spLocks noGrp="1"/>
          </p:cNvSpPr>
          <p:nvPr>
            <p:ph type="ftr" sz="quarter" idx="11"/>
          </p:nvPr>
        </p:nvSpPr>
        <p:spPr/>
        <p:txBody>
          <a:bodyPr/>
          <a:lstStyle>
            <a:lvl1pPr>
              <a:defRPr/>
            </a:lvl1pPr>
          </a:lstStyle>
          <a:p>
            <a:pPr>
              <a:defRPr/>
            </a:pPr>
          </a:p>
        </p:txBody>
      </p:sp>
      <p:sp>
        <p:nvSpPr>
          <p:cNvPr id="4" name="灯片编号占位符 5"/>
          <p:cNvSpPr>
            <a:spLocks noGrp="1"/>
          </p:cNvSpPr>
          <p:nvPr>
            <p:ph type="sldNum" sz="quarter" idx="12"/>
          </p:nvPr>
        </p:nvSpPr>
        <p:spPr/>
        <p:txBody>
          <a:bodyPr/>
          <a:lstStyle>
            <a:lvl1pPr>
              <a:defRPr/>
            </a:lvl1pPr>
          </a:lstStyle>
          <a:p>
            <a:fld id="{5EC5DCD1-06FC-4A2F-BF08-8547F9B9AA74}" type="slidenum">
              <a:rPr lang="zh-CN" altLang="en-US"/>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0000" y="336042"/>
            <a:ext cx="2903097" cy="1176147"/>
          </a:xfrm>
        </p:spPr>
        <p:txBody>
          <a:bodyPr anchor="b"/>
          <a:lstStyle>
            <a:lvl1pPr>
              <a:defRPr sz="2350"/>
            </a:lvl1pPr>
          </a:lstStyle>
          <a:p>
            <a:r>
              <a:rPr lang="zh-CN" altLang="en-US" noProof="1"/>
              <a:t>单击此处编辑母版标题样式</a:t>
            </a:r>
            <a:endParaRPr lang="zh-CN" altLang="en-US" noProof="1"/>
          </a:p>
        </p:txBody>
      </p:sp>
      <p:sp>
        <p:nvSpPr>
          <p:cNvPr id="3" name="内容占位符 2"/>
          <p:cNvSpPr>
            <a:spLocks noGrp="1"/>
          </p:cNvSpPr>
          <p:nvPr>
            <p:ph idx="1"/>
          </p:nvPr>
        </p:nvSpPr>
        <p:spPr>
          <a:xfrm>
            <a:off x="3826651" y="725757"/>
            <a:ext cx="4556820" cy="3582114"/>
          </a:xfrm>
        </p:spPr>
        <p:txBody>
          <a:bodyPr/>
          <a:lstStyle>
            <a:lvl1pPr>
              <a:defRPr sz="2350"/>
            </a:lvl1pPr>
            <a:lvl2pPr>
              <a:defRPr sz="2060"/>
            </a:lvl2pPr>
            <a:lvl3pPr>
              <a:defRPr sz="1765"/>
            </a:lvl3pPr>
            <a:lvl4pPr>
              <a:defRPr sz="1470"/>
            </a:lvl4pPr>
            <a:lvl5pPr>
              <a:defRPr sz="1470"/>
            </a:lvl5pPr>
            <a:lvl6pPr>
              <a:defRPr sz="1470"/>
            </a:lvl6pPr>
            <a:lvl7pPr>
              <a:defRPr sz="1470"/>
            </a:lvl7pPr>
            <a:lvl8pPr>
              <a:defRPr sz="1470"/>
            </a:lvl8pPr>
            <a:lvl9pPr>
              <a:defRPr sz="1470"/>
            </a:lvl9pPr>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zh-CN" altLang="en-US" noProof="1"/>
          </a:p>
        </p:txBody>
      </p:sp>
      <p:sp>
        <p:nvSpPr>
          <p:cNvPr id="4" name="文本占位符 3"/>
          <p:cNvSpPr>
            <a:spLocks noGrp="1"/>
          </p:cNvSpPr>
          <p:nvPr>
            <p:ph type="body" sz="half" idx="2"/>
          </p:nvPr>
        </p:nvSpPr>
        <p:spPr>
          <a:xfrm>
            <a:off x="620000" y="1512189"/>
            <a:ext cx="2903097" cy="2801517"/>
          </a:xfrm>
        </p:spPr>
        <p:txBody>
          <a:bodyPr/>
          <a:lstStyle>
            <a:lvl1pPr marL="0" indent="0">
              <a:buNone/>
              <a:defRPr sz="1175"/>
            </a:lvl1pPr>
            <a:lvl2pPr marL="335915" indent="0">
              <a:buNone/>
              <a:defRPr sz="1030"/>
            </a:lvl2pPr>
            <a:lvl3pPr marL="671830" indent="0">
              <a:buNone/>
              <a:defRPr sz="880"/>
            </a:lvl3pPr>
            <a:lvl4pPr marL="1008380" indent="0">
              <a:buNone/>
              <a:defRPr sz="735"/>
            </a:lvl4pPr>
            <a:lvl5pPr marL="1344295" indent="0">
              <a:buNone/>
              <a:defRPr sz="735"/>
            </a:lvl5pPr>
            <a:lvl6pPr marL="1680210" indent="0">
              <a:buNone/>
              <a:defRPr sz="735"/>
            </a:lvl6pPr>
            <a:lvl7pPr marL="2016125" indent="0">
              <a:buNone/>
              <a:defRPr sz="735"/>
            </a:lvl7pPr>
            <a:lvl8pPr marL="2352040" indent="0">
              <a:buNone/>
              <a:defRPr sz="735"/>
            </a:lvl8pPr>
            <a:lvl9pPr marL="2688590" indent="0">
              <a:buNone/>
              <a:defRPr sz="735"/>
            </a:lvl9pPr>
          </a:lstStyle>
          <a:p>
            <a:pPr lvl="0"/>
            <a:r>
              <a:rPr lang="zh-CN" altLang="en-US" noProof="1"/>
              <a:t>单击此处编辑母版文本样式</a:t>
            </a:r>
            <a:endParaRPr lang="zh-CN" altLang="en-US" noProof="1"/>
          </a:p>
        </p:txBody>
      </p:sp>
      <p:sp>
        <p:nvSpPr>
          <p:cNvPr id="5" name="日期占位符 3"/>
          <p:cNvSpPr>
            <a:spLocks noGrp="1"/>
          </p:cNvSpPr>
          <p:nvPr>
            <p:ph type="dt" sz="half" idx="10"/>
          </p:nvPr>
        </p:nvSpPr>
        <p:spPr/>
        <p:txBody>
          <a:bodyPr/>
          <a:lstStyle>
            <a:lvl1pPr>
              <a:defRPr/>
            </a:lvl1pPr>
          </a:lstStyle>
          <a:p>
            <a:pPr>
              <a:defRPr/>
            </a:pPr>
            <a:fld id="{7DC52D80-CFCE-487D-9109-511C65FD21BF}" type="datetime1">
              <a:rPr lang="zh-CN" altLang="en-US"/>
            </a:fld>
            <a:endParaRPr lang="zh-CN" altLang="en-US"/>
          </a:p>
        </p:txBody>
      </p:sp>
      <p:sp>
        <p:nvSpPr>
          <p:cNvPr id="6" name="页脚占位符 4"/>
          <p:cNvSpPr>
            <a:spLocks noGrp="1"/>
          </p:cNvSpPr>
          <p:nvPr>
            <p:ph type="ftr" sz="quarter" idx="11"/>
          </p:nvPr>
        </p:nvSpPr>
        <p:spPr/>
        <p:txBody>
          <a:bodyPr/>
          <a:lstStyle>
            <a:lvl1pPr>
              <a:defRPr/>
            </a:lvl1pPr>
          </a:lstStyle>
          <a:p>
            <a:pPr>
              <a:defRPr/>
            </a:pPr>
          </a:p>
        </p:txBody>
      </p:sp>
      <p:sp>
        <p:nvSpPr>
          <p:cNvPr id="7" name="灯片编号占位符 5"/>
          <p:cNvSpPr>
            <a:spLocks noGrp="1"/>
          </p:cNvSpPr>
          <p:nvPr>
            <p:ph type="sldNum" sz="quarter" idx="12"/>
          </p:nvPr>
        </p:nvSpPr>
        <p:spPr/>
        <p:txBody>
          <a:bodyPr/>
          <a:lstStyle>
            <a:lvl1pPr>
              <a:defRPr/>
            </a:lvl1pPr>
          </a:lstStyle>
          <a:p>
            <a:fld id="{675E7E1C-1BAC-4323-A6DE-2EFC52BC3114}" type="slidenum">
              <a:rPr lang="zh-CN" altLang="en-US"/>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0000" y="336042"/>
            <a:ext cx="3075199" cy="1176147"/>
          </a:xfrm>
        </p:spPr>
        <p:txBody>
          <a:bodyPr anchor="b"/>
          <a:lstStyle>
            <a:lvl1pPr>
              <a:defRPr sz="2350"/>
            </a:lvl1pPr>
          </a:lstStyle>
          <a:p>
            <a:r>
              <a:rPr lang="zh-CN" altLang="en-US" noProof="1"/>
              <a:t>单击此处编辑母版标题样式</a:t>
            </a:r>
            <a:endParaRPr lang="zh-CN" altLang="en-US" noProof="1"/>
          </a:p>
        </p:txBody>
      </p:sp>
      <p:sp>
        <p:nvSpPr>
          <p:cNvPr id="3" name="图片占位符 2"/>
          <p:cNvSpPr>
            <a:spLocks noGrp="1"/>
          </p:cNvSpPr>
          <p:nvPr>
            <p:ph type="pic" idx="1"/>
          </p:nvPr>
        </p:nvSpPr>
        <p:spPr>
          <a:xfrm>
            <a:off x="3826651" y="336043"/>
            <a:ext cx="4556820" cy="3971830"/>
          </a:xfrm>
        </p:spPr>
        <p:txBody>
          <a:bodyPr/>
          <a:lstStyle>
            <a:lvl1pPr marL="0" indent="0">
              <a:buNone/>
              <a:defRPr sz="2350"/>
            </a:lvl1pPr>
            <a:lvl2pPr marL="335915" indent="0">
              <a:buNone/>
              <a:defRPr sz="2060"/>
            </a:lvl2pPr>
            <a:lvl3pPr marL="671830" indent="0">
              <a:buNone/>
              <a:defRPr sz="1765"/>
            </a:lvl3pPr>
            <a:lvl4pPr marL="1008380" indent="0">
              <a:buNone/>
              <a:defRPr sz="1470"/>
            </a:lvl4pPr>
            <a:lvl5pPr marL="1344295" indent="0">
              <a:buNone/>
              <a:defRPr sz="1470"/>
            </a:lvl5pPr>
            <a:lvl6pPr marL="1680210" indent="0">
              <a:buNone/>
              <a:defRPr sz="1470"/>
            </a:lvl6pPr>
            <a:lvl7pPr marL="2016125" indent="0">
              <a:buNone/>
              <a:defRPr sz="1470"/>
            </a:lvl7pPr>
            <a:lvl8pPr marL="2352040" indent="0">
              <a:buNone/>
              <a:defRPr sz="1470"/>
            </a:lvl8pPr>
            <a:lvl9pPr marL="2688590" indent="0">
              <a:buNone/>
              <a:defRPr sz="1470"/>
            </a:lvl9pPr>
          </a:lstStyle>
          <a:p>
            <a:pPr lvl="0"/>
            <a:endParaRPr lang="zh-CN" altLang="en-US" noProof="1">
              <a:sym typeface="Calibri" panose="020F0502020204030204" charset="0"/>
            </a:endParaRPr>
          </a:p>
        </p:txBody>
      </p:sp>
      <p:sp>
        <p:nvSpPr>
          <p:cNvPr id="4" name="文本占位符 3"/>
          <p:cNvSpPr>
            <a:spLocks noGrp="1"/>
          </p:cNvSpPr>
          <p:nvPr>
            <p:ph type="body" sz="half" idx="2"/>
          </p:nvPr>
        </p:nvSpPr>
        <p:spPr>
          <a:xfrm>
            <a:off x="620000" y="1512189"/>
            <a:ext cx="3075199" cy="2801517"/>
          </a:xfrm>
        </p:spPr>
        <p:txBody>
          <a:bodyPr/>
          <a:lstStyle>
            <a:lvl1pPr marL="0" indent="0">
              <a:buNone/>
              <a:defRPr sz="1470"/>
            </a:lvl1pPr>
            <a:lvl2pPr marL="335915" indent="0">
              <a:buNone/>
              <a:defRPr sz="1325"/>
            </a:lvl2pPr>
            <a:lvl3pPr marL="671830" indent="0">
              <a:buNone/>
              <a:defRPr sz="1175"/>
            </a:lvl3pPr>
            <a:lvl4pPr marL="1008380" indent="0">
              <a:buNone/>
              <a:defRPr sz="1030"/>
            </a:lvl4pPr>
            <a:lvl5pPr marL="1344295" indent="0">
              <a:buNone/>
              <a:defRPr sz="1030"/>
            </a:lvl5pPr>
            <a:lvl6pPr marL="1680210" indent="0">
              <a:buNone/>
              <a:defRPr sz="1030"/>
            </a:lvl6pPr>
            <a:lvl7pPr marL="2016125" indent="0">
              <a:buNone/>
              <a:defRPr sz="1030"/>
            </a:lvl7pPr>
            <a:lvl8pPr marL="2352040" indent="0">
              <a:buNone/>
              <a:defRPr sz="1030"/>
            </a:lvl8pPr>
            <a:lvl9pPr marL="2688590" indent="0">
              <a:buNone/>
              <a:defRPr sz="1030"/>
            </a:lvl9pPr>
          </a:lstStyle>
          <a:p>
            <a:pPr lvl="0"/>
            <a:r>
              <a:rPr lang="zh-CN" altLang="en-US" noProof="1"/>
              <a:t>单击此处编辑母版文本样式</a:t>
            </a:r>
            <a:endParaRPr lang="zh-CN" altLang="en-US" noProof="1"/>
          </a:p>
        </p:txBody>
      </p:sp>
      <p:sp>
        <p:nvSpPr>
          <p:cNvPr id="5" name="日期占位符 3"/>
          <p:cNvSpPr>
            <a:spLocks noGrp="1"/>
          </p:cNvSpPr>
          <p:nvPr>
            <p:ph type="dt" sz="half" idx="10"/>
          </p:nvPr>
        </p:nvSpPr>
        <p:spPr/>
        <p:txBody>
          <a:bodyPr/>
          <a:lstStyle>
            <a:lvl1pPr>
              <a:defRPr/>
            </a:lvl1pPr>
          </a:lstStyle>
          <a:p>
            <a:pPr>
              <a:defRPr/>
            </a:pPr>
            <a:fld id="{2FEDF43B-8F76-4D43-AE2E-2A7B6F14BCDE}" type="datetime1">
              <a:rPr lang="zh-CN" altLang="en-US"/>
            </a:fld>
            <a:endParaRPr lang="zh-CN" altLang="en-US"/>
          </a:p>
        </p:txBody>
      </p:sp>
      <p:sp>
        <p:nvSpPr>
          <p:cNvPr id="6" name="页脚占位符 4"/>
          <p:cNvSpPr>
            <a:spLocks noGrp="1"/>
          </p:cNvSpPr>
          <p:nvPr>
            <p:ph type="ftr" sz="quarter" idx="11"/>
          </p:nvPr>
        </p:nvSpPr>
        <p:spPr/>
        <p:txBody>
          <a:bodyPr/>
          <a:lstStyle>
            <a:lvl1pPr>
              <a:defRPr/>
            </a:lvl1pPr>
          </a:lstStyle>
          <a:p>
            <a:pPr>
              <a:defRPr/>
            </a:pPr>
          </a:p>
        </p:txBody>
      </p:sp>
      <p:sp>
        <p:nvSpPr>
          <p:cNvPr id="7" name="灯片编号占位符 5"/>
          <p:cNvSpPr>
            <a:spLocks noGrp="1"/>
          </p:cNvSpPr>
          <p:nvPr>
            <p:ph type="sldNum" sz="quarter" idx="12"/>
          </p:nvPr>
        </p:nvSpPr>
        <p:spPr/>
        <p:txBody>
          <a:bodyPr/>
          <a:lstStyle>
            <a:lvl1pPr>
              <a:defRPr/>
            </a:lvl1pPr>
          </a:lstStyle>
          <a:p>
            <a:fld id="{2D8E9D30-E4AF-484C-B60B-EB20F1AF175E}" type="slidenum">
              <a:rPr lang="zh-CN" altLang="en-US"/>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0.xml"/><Relationship Id="rId8" Type="http://schemas.openxmlformats.org/officeDocument/2006/relationships/slideLayout" Target="../slideLayouts/slideLayout19.xml"/><Relationship Id="rId7" Type="http://schemas.openxmlformats.org/officeDocument/2006/relationships/slideLayout" Target="../slideLayouts/slideLayout18.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3" Type="http://schemas.openxmlformats.org/officeDocument/2006/relationships/slideLayout" Target="../slideLayouts/slideLayout14.xml"/><Relationship Id="rId2" Type="http://schemas.openxmlformats.org/officeDocument/2006/relationships/slideLayout" Target="../slideLayouts/slideLayout13.xml"/><Relationship Id="rId13" Type="http://schemas.openxmlformats.org/officeDocument/2006/relationships/theme" Target="../theme/theme2.xml"/><Relationship Id="rId12" Type="http://schemas.openxmlformats.org/officeDocument/2006/relationships/image" Target="../media/image1.jpeg"/><Relationship Id="rId11" Type="http://schemas.openxmlformats.org/officeDocument/2006/relationships/slideLayout" Target="../slideLayouts/slideLayout22.xml"/><Relationship Id="rId10" Type="http://schemas.openxmlformats.org/officeDocument/2006/relationships/slideLayout" Target="../slideLayouts/slideLayout21.xml"/><Relationship Id="rId1" Type="http://schemas.openxmlformats.org/officeDocument/2006/relationships/slideLayout" Target="../slideLayouts/slideLayout12.xml"/></Relationships>
</file>

<file path=ppt/slideMasters/_rels/slideMaster3.xml.rels><?xml version="1.0" encoding="UTF-8" standalone="yes"?>
<Relationships xmlns="http://schemas.openxmlformats.org/package/2006/relationships"><Relationship Id="rId9" Type="http://schemas.openxmlformats.org/officeDocument/2006/relationships/slideLayout" Target="../slideLayouts/slideLayout31.xml"/><Relationship Id="rId8" Type="http://schemas.openxmlformats.org/officeDocument/2006/relationships/slideLayout" Target="../slideLayouts/slideLayout30.xml"/><Relationship Id="rId7" Type="http://schemas.openxmlformats.org/officeDocument/2006/relationships/slideLayout" Target="../slideLayouts/slideLayout29.xml"/><Relationship Id="rId6" Type="http://schemas.openxmlformats.org/officeDocument/2006/relationships/slideLayout" Target="../slideLayouts/slideLayout28.xml"/><Relationship Id="rId5" Type="http://schemas.openxmlformats.org/officeDocument/2006/relationships/slideLayout" Target="../slideLayouts/slideLayout27.xml"/><Relationship Id="rId4" Type="http://schemas.openxmlformats.org/officeDocument/2006/relationships/slideLayout" Target="../slideLayouts/slideLayout26.xml"/><Relationship Id="rId3" Type="http://schemas.openxmlformats.org/officeDocument/2006/relationships/slideLayout" Target="../slideLayouts/slideLayout25.xml"/><Relationship Id="rId2" Type="http://schemas.openxmlformats.org/officeDocument/2006/relationships/slideLayout" Target="../slideLayouts/slideLayout24.xml"/><Relationship Id="rId13" Type="http://schemas.openxmlformats.org/officeDocument/2006/relationships/theme" Target="../theme/theme3.xml"/><Relationship Id="rId12" Type="http://schemas.openxmlformats.org/officeDocument/2006/relationships/image" Target="../media/image1.jpeg"/><Relationship Id="rId11" Type="http://schemas.openxmlformats.org/officeDocument/2006/relationships/slideLayout" Target="../slideLayouts/slideLayout33.xml"/><Relationship Id="rId10" Type="http://schemas.openxmlformats.org/officeDocument/2006/relationships/slideLayout" Target="../slideLayouts/slideLayout32.xml"/><Relationship Id="rId1" Type="http://schemas.openxmlformats.org/officeDocument/2006/relationships/slideLayout" Target="../slideLayouts/slideLayout23.xml"/></Relationships>
</file>

<file path=ppt/slideMasters/_rels/slideMaster4.xml.rels><?xml version="1.0" encoding="UTF-8" standalone="yes"?>
<Relationships xmlns="http://schemas.openxmlformats.org/package/2006/relationships"><Relationship Id="rId9" Type="http://schemas.openxmlformats.org/officeDocument/2006/relationships/slideLayout" Target="../slideLayouts/slideLayout42.xml"/><Relationship Id="rId8" Type="http://schemas.openxmlformats.org/officeDocument/2006/relationships/slideLayout" Target="../slideLayouts/slideLayout41.xml"/><Relationship Id="rId7" Type="http://schemas.openxmlformats.org/officeDocument/2006/relationships/slideLayout" Target="../slideLayouts/slideLayout40.xml"/><Relationship Id="rId6" Type="http://schemas.openxmlformats.org/officeDocument/2006/relationships/slideLayout" Target="../slideLayouts/slideLayout39.xml"/><Relationship Id="rId5" Type="http://schemas.openxmlformats.org/officeDocument/2006/relationships/slideLayout" Target="../slideLayouts/slideLayout38.xml"/><Relationship Id="rId4" Type="http://schemas.openxmlformats.org/officeDocument/2006/relationships/slideLayout" Target="../slideLayouts/slideLayout37.xml"/><Relationship Id="rId3" Type="http://schemas.openxmlformats.org/officeDocument/2006/relationships/slideLayout" Target="../slideLayouts/slideLayout36.xml"/><Relationship Id="rId2" Type="http://schemas.openxmlformats.org/officeDocument/2006/relationships/slideLayout" Target="../slideLayouts/slideLayout35.xml"/><Relationship Id="rId13" Type="http://schemas.openxmlformats.org/officeDocument/2006/relationships/theme" Target="../theme/theme4.xml"/><Relationship Id="rId12" Type="http://schemas.openxmlformats.org/officeDocument/2006/relationships/image" Target="../media/image1.jpeg"/><Relationship Id="rId11" Type="http://schemas.openxmlformats.org/officeDocument/2006/relationships/slideLayout" Target="../slideLayouts/slideLayout44.xml"/><Relationship Id="rId10" Type="http://schemas.openxmlformats.org/officeDocument/2006/relationships/slideLayout" Target="../slideLayouts/slideLayout43.xml"/><Relationship Id="rId1" Type="http://schemas.openxmlformats.org/officeDocument/2006/relationships/slideLayout" Target="../slideLayouts/slideLayout3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auto">
      <p:bgPr>
        <a:solidFill>
          <a:schemeClr val="bg1"/>
        </a:solidFill>
        <a:effectLst/>
      </p:bgPr>
    </p:bg>
    <p:spTree>
      <p:nvGrpSpPr>
        <p:cNvPr id="1" name=""/>
        <p:cNvGrpSpPr/>
        <p:nvPr/>
      </p:nvGrpSpPr>
      <p:grpSpPr>
        <a:xfrm>
          <a:off x="0" y="0"/>
          <a:ext cx="0" cy="0"/>
          <a:chOff x="0" y="0"/>
          <a:chExt cx="0" cy="0"/>
        </a:xfrm>
      </p:grpSpPr>
      <p:sp>
        <p:nvSpPr>
          <p:cNvPr id="1026" name="标题占位符 1"/>
          <p:cNvSpPr>
            <a:spLocks noGrp="1" noChangeArrowheads="1"/>
          </p:cNvSpPr>
          <p:nvPr>
            <p:ph type="title" idx="4294967295"/>
          </p:nvPr>
        </p:nvSpPr>
        <p:spPr bwMode="auto">
          <a:xfrm>
            <a:off x="619125" y="268288"/>
            <a:ext cx="7762875" cy="974725"/>
          </a:xfrm>
          <a:prstGeom prst="rect">
            <a:avLst/>
          </a:prstGeom>
          <a:noFill/>
          <a:ln w="9525">
            <a:noFill/>
            <a:miter lim="800000"/>
          </a:ln>
        </p:spPr>
        <p:txBody>
          <a:bodyPr vert="horz" wrap="square" lIns="91440" tIns="45720" rIns="91440" bIns="45720" numCol="1" anchor="ctr" anchorCtr="0" compatLnSpc="1"/>
          <a:lstStyle/>
          <a:p>
            <a:pPr lvl="0"/>
            <a:r>
              <a:rPr lang="zh-CN" altLang="en-US">
                <a:sym typeface="Calibri Light" panose="020F0302020204030204" pitchFamily="34" charset="0"/>
              </a:rPr>
              <a:t>单击此处编辑母版标题样式</a:t>
            </a:r>
            <a:endParaRPr lang="zh-CN" altLang="en-US">
              <a:sym typeface="Calibri Light" panose="020F0302020204030204" pitchFamily="34" charset="0"/>
            </a:endParaRPr>
          </a:p>
        </p:txBody>
      </p:sp>
      <p:sp>
        <p:nvSpPr>
          <p:cNvPr id="1027" name="文本占位符 2"/>
          <p:cNvSpPr>
            <a:spLocks noGrp="1" noChangeArrowheads="1"/>
          </p:cNvSpPr>
          <p:nvPr>
            <p:ph type="body" idx="9"/>
          </p:nvPr>
        </p:nvSpPr>
        <p:spPr bwMode="auto">
          <a:xfrm>
            <a:off x="619125" y="1341438"/>
            <a:ext cx="7762875" cy="3198812"/>
          </a:xfrm>
          <a:prstGeom prst="rect">
            <a:avLst/>
          </a:prstGeom>
          <a:noFill/>
          <a:ln w="9525">
            <a:noFill/>
            <a:miter lim="800000"/>
          </a:ln>
        </p:spPr>
        <p:txBody>
          <a:bodyPr vert="horz" wrap="square" lIns="91440" tIns="45720" rIns="91440" bIns="45720" numCol="1" anchor="t" anchorCtr="0" compatLnSpc="1"/>
          <a:lstStyle/>
          <a:p>
            <a:pPr lvl="0"/>
            <a:r>
              <a:rPr lang="zh-CN" altLang="en-US">
                <a:sym typeface="Calibri" panose="020F0502020204030204" charset="0"/>
              </a:rPr>
              <a:t>单击此处编辑母版文本样式</a:t>
            </a:r>
            <a:endParaRPr lang="zh-CN" altLang="en-US">
              <a:sym typeface="Calibri" panose="020F0502020204030204" charset="0"/>
            </a:endParaRPr>
          </a:p>
          <a:p>
            <a:pPr lvl="1"/>
            <a:r>
              <a:rPr lang="zh-CN" altLang="en-US">
                <a:sym typeface="Calibri" panose="020F0502020204030204" charset="0"/>
              </a:rPr>
              <a:t>第二级</a:t>
            </a:r>
            <a:endParaRPr lang="zh-CN" altLang="en-US">
              <a:sym typeface="Calibri" panose="020F0502020204030204" charset="0"/>
            </a:endParaRPr>
          </a:p>
          <a:p>
            <a:pPr lvl="2"/>
            <a:r>
              <a:rPr lang="zh-CN" altLang="en-US">
                <a:sym typeface="Calibri" panose="020F0502020204030204" charset="0"/>
              </a:rPr>
              <a:t>第三级</a:t>
            </a:r>
            <a:endParaRPr lang="zh-CN" altLang="en-US">
              <a:sym typeface="Calibri" panose="020F0502020204030204" charset="0"/>
            </a:endParaRPr>
          </a:p>
          <a:p>
            <a:pPr lvl="3"/>
            <a:r>
              <a:rPr lang="zh-CN" altLang="en-US">
                <a:sym typeface="Calibri" panose="020F0502020204030204" charset="0"/>
              </a:rPr>
              <a:t>第四级</a:t>
            </a:r>
            <a:endParaRPr lang="zh-CN" altLang="en-US">
              <a:sym typeface="Calibri" panose="020F0502020204030204" charset="0"/>
            </a:endParaRPr>
          </a:p>
          <a:p>
            <a:pPr lvl="4"/>
            <a:r>
              <a:rPr lang="zh-CN" altLang="en-US">
                <a:sym typeface="Calibri" panose="020F0502020204030204" charset="0"/>
              </a:rPr>
              <a:t>第五级</a:t>
            </a:r>
            <a:endParaRPr lang="zh-CN" altLang="en-US">
              <a:sym typeface="Calibri" panose="020F0502020204030204" charset="0"/>
            </a:endParaRPr>
          </a:p>
        </p:txBody>
      </p:sp>
      <p:sp>
        <p:nvSpPr>
          <p:cNvPr id="1028" name="日期占位符 3"/>
          <p:cNvSpPr>
            <a:spLocks noGrp="1"/>
          </p:cNvSpPr>
          <p:nvPr>
            <p:ph type="dt" sz="half" idx="2"/>
          </p:nvPr>
        </p:nvSpPr>
        <p:spPr>
          <a:xfrm>
            <a:off x="619125" y="4670425"/>
            <a:ext cx="2025650" cy="269875"/>
          </a:xfrm>
          <a:prstGeom prst="rect">
            <a:avLst/>
          </a:prstGeom>
          <a:noFill/>
          <a:ln w="9525">
            <a:noFill/>
          </a:ln>
        </p:spPr>
        <p:txBody>
          <a:bodyPr vert="horz" anchor="ctr"/>
          <a:lstStyle>
            <a:lvl1pPr algn="l" defTabSz="801370" eaLnBrk="1" hangingPunct="1">
              <a:buFont typeface="Arial" panose="020B0604020202020204" pitchFamily="34" charset="0"/>
              <a:buNone/>
              <a:defRPr sz="800" noProof="1">
                <a:solidFill>
                  <a:srgbClr val="898989"/>
                </a:solidFill>
                <a:ea typeface="宋体" panose="02010600030101010101" pitchFamily="2" charset="-122"/>
              </a:defRPr>
            </a:lvl1pPr>
          </a:lstStyle>
          <a:p>
            <a:pPr>
              <a:defRPr/>
            </a:pPr>
            <a:fld id="{DED5DED6-5A2E-478E-9ACE-E80F7624D299}" type="datetime1">
              <a:rPr lang="zh-CN" altLang="en-US"/>
            </a:fld>
            <a:endParaRPr lang="zh-CN" altLang="en-US"/>
          </a:p>
        </p:txBody>
      </p:sp>
      <p:sp>
        <p:nvSpPr>
          <p:cNvPr id="1029" name="页脚占位符 4"/>
          <p:cNvSpPr>
            <a:spLocks noGrp="1"/>
          </p:cNvSpPr>
          <p:nvPr>
            <p:ph type="ftr" sz="quarter" idx="3"/>
          </p:nvPr>
        </p:nvSpPr>
        <p:spPr>
          <a:xfrm>
            <a:off x="2981325" y="4670425"/>
            <a:ext cx="3038475" cy="269875"/>
          </a:xfrm>
          <a:prstGeom prst="rect">
            <a:avLst/>
          </a:prstGeom>
          <a:noFill/>
          <a:ln w="9525">
            <a:noFill/>
          </a:ln>
        </p:spPr>
        <p:txBody>
          <a:bodyPr vert="horz" anchor="ctr"/>
          <a:lstStyle>
            <a:lvl1pPr algn="ctr" defTabSz="801370" eaLnBrk="1" hangingPunct="1">
              <a:buFont typeface="Arial" panose="020B0604020202020204" pitchFamily="34" charset="0"/>
              <a:buNone/>
              <a:defRPr sz="800">
                <a:solidFill>
                  <a:srgbClr val="898989"/>
                </a:solidFill>
                <a:ea typeface="宋体" panose="02010600030101010101" pitchFamily="2" charset="-122"/>
              </a:defRPr>
            </a:lvl1pPr>
          </a:lstStyle>
          <a:p>
            <a:pPr>
              <a:defRPr/>
            </a:pPr>
          </a:p>
        </p:txBody>
      </p:sp>
      <p:sp>
        <p:nvSpPr>
          <p:cNvPr id="1030" name="灯片编号占位符 5"/>
          <p:cNvSpPr>
            <a:spLocks noGrp="1"/>
          </p:cNvSpPr>
          <p:nvPr>
            <p:ph type="sldNum" sz="quarter" idx="4"/>
          </p:nvPr>
        </p:nvSpPr>
        <p:spPr>
          <a:xfrm>
            <a:off x="6356350" y="4670425"/>
            <a:ext cx="2025650" cy="269875"/>
          </a:xfrm>
          <a:prstGeom prst="rect">
            <a:avLst/>
          </a:prstGeom>
          <a:noFill/>
          <a:ln w="9525">
            <a:noFill/>
          </a:ln>
        </p:spPr>
        <p:txBody>
          <a:bodyPr vert="horz" wrap="square" lIns="91440" tIns="45720" rIns="91440" bIns="45720" numCol="1" anchor="ctr" anchorCtr="0" compatLnSpc="1"/>
          <a:lstStyle>
            <a:lvl1pPr algn="r" eaLnBrk="1" hangingPunct="1">
              <a:buFont typeface="Arial" panose="020B0604020202020204" pitchFamily="34" charset="0"/>
              <a:buNone/>
              <a:defRPr sz="800">
                <a:solidFill>
                  <a:srgbClr val="898989"/>
                </a:solidFill>
              </a:defRPr>
            </a:lvl1pPr>
          </a:lstStyle>
          <a:p>
            <a:fld id="{1AE1D1CA-8751-461C-A4DA-946BEACE20CC}" type="slidenum">
              <a:rPr lang="zh-CN" altLang="en-US"/>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marL="671830" indent="-671830" algn="l" rtl="0" eaLnBrk="0" fontAlgn="base" hangingPunct="0">
        <a:lnSpc>
          <a:spcPct val="90000"/>
        </a:lnSpc>
        <a:spcBef>
          <a:spcPct val="0"/>
        </a:spcBef>
        <a:spcAft>
          <a:spcPct val="0"/>
        </a:spcAft>
        <a:defRPr sz="3200" kern="1200">
          <a:solidFill>
            <a:schemeClr val="tx1"/>
          </a:solidFill>
          <a:latin typeface="+mj-lt"/>
          <a:ea typeface="+mj-ea"/>
          <a:cs typeface="+mj-cs"/>
          <a:sym typeface="Calibri Light" panose="020F0302020204030204" pitchFamily="34" charset="0"/>
        </a:defRPr>
      </a:lvl1pPr>
      <a:lvl2pPr marL="671830" indent="-671830" algn="l" rtl="0" eaLnBrk="0" fontAlgn="base" hangingPunct="0">
        <a:lnSpc>
          <a:spcPct val="90000"/>
        </a:lnSpc>
        <a:spcBef>
          <a:spcPct val="0"/>
        </a:spcBef>
        <a:spcAft>
          <a:spcPct val="0"/>
        </a:spcAft>
        <a:defRPr sz="3200">
          <a:solidFill>
            <a:schemeClr val="tx1"/>
          </a:solidFill>
          <a:latin typeface="Calibri Light" panose="020F0302020204030204" pitchFamily="34" charset="0"/>
          <a:ea typeface="宋体" panose="02010600030101010101" pitchFamily="2" charset="-122"/>
          <a:sym typeface="Calibri Light" panose="020F0302020204030204" pitchFamily="34" charset="0"/>
        </a:defRPr>
      </a:lvl2pPr>
      <a:lvl3pPr marL="671830" indent="-671830" algn="l" rtl="0" eaLnBrk="0" fontAlgn="base" hangingPunct="0">
        <a:lnSpc>
          <a:spcPct val="90000"/>
        </a:lnSpc>
        <a:spcBef>
          <a:spcPct val="0"/>
        </a:spcBef>
        <a:spcAft>
          <a:spcPct val="0"/>
        </a:spcAft>
        <a:defRPr sz="3200">
          <a:solidFill>
            <a:schemeClr val="tx1"/>
          </a:solidFill>
          <a:latin typeface="Calibri Light" panose="020F0302020204030204" pitchFamily="34" charset="0"/>
          <a:ea typeface="宋体" panose="02010600030101010101" pitchFamily="2" charset="-122"/>
          <a:sym typeface="Calibri Light" panose="020F0302020204030204" pitchFamily="34" charset="0"/>
        </a:defRPr>
      </a:lvl3pPr>
      <a:lvl4pPr marL="671830" indent="-671830" algn="l" rtl="0" eaLnBrk="0" fontAlgn="base" hangingPunct="0">
        <a:lnSpc>
          <a:spcPct val="90000"/>
        </a:lnSpc>
        <a:spcBef>
          <a:spcPct val="0"/>
        </a:spcBef>
        <a:spcAft>
          <a:spcPct val="0"/>
        </a:spcAft>
        <a:defRPr sz="3200">
          <a:solidFill>
            <a:schemeClr val="tx1"/>
          </a:solidFill>
          <a:latin typeface="Calibri Light" panose="020F0302020204030204" pitchFamily="34" charset="0"/>
          <a:ea typeface="宋体" panose="02010600030101010101" pitchFamily="2" charset="-122"/>
          <a:sym typeface="Calibri Light" panose="020F0302020204030204" pitchFamily="34" charset="0"/>
        </a:defRPr>
      </a:lvl4pPr>
      <a:lvl5pPr marL="671830" indent="-671830" algn="l" rtl="0" eaLnBrk="0" fontAlgn="base" hangingPunct="0">
        <a:lnSpc>
          <a:spcPct val="90000"/>
        </a:lnSpc>
        <a:spcBef>
          <a:spcPct val="0"/>
        </a:spcBef>
        <a:spcAft>
          <a:spcPct val="0"/>
        </a:spcAft>
        <a:defRPr sz="3200">
          <a:solidFill>
            <a:schemeClr val="tx1"/>
          </a:solidFill>
          <a:latin typeface="Calibri Light" panose="020F0302020204030204" pitchFamily="34" charset="0"/>
          <a:ea typeface="宋体" panose="02010600030101010101" pitchFamily="2" charset="-122"/>
          <a:sym typeface="Calibri Light" panose="020F0302020204030204" pitchFamily="34" charset="0"/>
        </a:defRPr>
      </a:lvl5pPr>
      <a:lvl6pPr marL="1129030" indent="-671830" algn="l" rtl="0" fontAlgn="base">
        <a:lnSpc>
          <a:spcPct val="90000"/>
        </a:lnSpc>
        <a:spcBef>
          <a:spcPct val="0"/>
        </a:spcBef>
        <a:spcAft>
          <a:spcPct val="0"/>
        </a:spcAft>
        <a:defRPr sz="3200">
          <a:solidFill>
            <a:schemeClr val="tx1"/>
          </a:solidFill>
          <a:latin typeface="Calibri Light" panose="020F0302020204030204" pitchFamily="34" charset="0"/>
          <a:ea typeface="宋体" panose="02010600030101010101" pitchFamily="2" charset="-122"/>
          <a:sym typeface="Calibri Light" panose="020F0302020204030204" pitchFamily="34" charset="0"/>
        </a:defRPr>
      </a:lvl6pPr>
      <a:lvl7pPr marL="1586230" indent="-671830" algn="l" rtl="0" fontAlgn="base">
        <a:lnSpc>
          <a:spcPct val="90000"/>
        </a:lnSpc>
        <a:spcBef>
          <a:spcPct val="0"/>
        </a:spcBef>
        <a:spcAft>
          <a:spcPct val="0"/>
        </a:spcAft>
        <a:defRPr sz="3200">
          <a:solidFill>
            <a:schemeClr val="tx1"/>
          </a:solidFill>
          <a:latin typeface="Calibri Light" panose="020F0302020204030204" pitchFamily="34" charset="0"/>
          <a:ea typeface="宋体" panose="02010600030101010101" pitchFamily="2" charset="-122"/>
          <a:sym typeface="Calibri Light" panose="020F0302020204030204" pitchFamily="34" charset="0"/>
        </a:defRPr>
      </a:lvl7pPr>
      <a:lvl8pPr marL="2043430" indent="-671830" algn="l" rtl="0" fontAlgn="base">
        <a:lnSpc>
          <a:spcPct val="90000"/>
        </a:lnSpc>
        <a:spcBef>
          <a:spcPct val="0"/>
        </a:spcBef>
        <a:spcAft>
          <a:spcPct val="0"/>
        </a:spcAft>
        <a:defRPr sz="3200">
          <a:solidFill>
            <a:schemeClr val="tx1"/>
          </a:solidFill>
          <a:latin typeface="Calibri Light" panose="020F0302020204030204" pitchFamily="34" charset="0"/>
          <a:ea typeface="宋体" panose="02010600030101010101" pitchFamily="2" charset="-122"/>
          <a:sym typeface="Calibri Light" panose="020F0302020204030204" pitchFamily="34" charset="0"/>
        </a:defRPr>
      </a:lvl8pPr>
      <a:lvl9pPr marL="2500630" indent="-671830" algn="l" rtl="0" fontAlgn="base">
        <a:lnSpc>
          <a:spcPct val="90000"/>
        </a:lnSpc>
        <a:spcBef>
          <a:spcPct val="0"/>
        </a:spcBef>
        <a:spcAft>
          <a:spcPct val="0"/>
        </a:spcAft>
        <a:defRPr sz="3200">
          <a:solidFill>
            <a:schemeClr val="tx1"/>
          </a:solidFill>
          <a:latin typeface="Calibri Light" panose="020F0302020204030204" pitchFamily="34" charset="0"/>
          <a:ea typeface="宋体" panose="02010600030101010101" pitchFamily="2" charset="-122"/>
          <a:sym typeface="Calibri Light" panose="020F0302020204030204" pitchFamily="34" charset="0"/>
        </a:defRPr>
      </a:lvl9pPr>
    </p:titleStyle>
    <p:bodyStyle>
      <a:lvl1pPr marL="168275" indent="-168275" algn="l" defTabSz="671830" rtl="0" eaLnBrk="0" fontAlgn="base" hangingPunct="0">
        <a:lnSpc>
          <a:spcPct val="90000"/>
        </a:lnSpc>
        <a:spcBef>
          <a:spcPct val="147000"/>
        </a:spcBef>
        <a:spcAft>
          <a:spcPct val="0"/>
        </a:spcAft>
        <a:buFont typeface="Arial" panose="020B0604020202020204" pitchFamily="34" charset="0"/>
        <a:buChar char="•"/>
        <a:defRPr sz="2000" kern="1200">
          <a:solidFill>
            <a:schemeClr val="tx1"/>
          </a:solidFill>
          <a:latin typeface="+mn-lt"/>
          <a:ea typeface="+mn-ea"/>
          <a:cs typeface="+mn-cs"/>
          <a:sym typeface="Calibri" panose="020F0502020204030204" charset="0"/>
        </a:defRPr>
      </a:lvl1pPr>
      <a:lvl2pPr marL="504825" lvl="1" indent="-168275" algn="l" defTabSz="671830" rtl="0" eaLnBrk="0" fontAlgn="base" hangingPunct="0">
        <a:lnSpc>
          <a:spcPct val="90000"/>
        </a:lnSpc>
        <a:spcBef>
          <a:spcPts val="365"/>
        </a:spcBef>
        <a:spcAft>
          <a:spcPct val="0"/>
        </a:spcAft>
        <a:buFont typeface="Arial" panose="020B0604020202020204" pitchFamily="34" charset="0"/>
        <a:buChar char="•"/>
        <a:defRPr sz="1700" kern="1200">
          <a:solidFill>
            <a:schemeClr val="tx1"/>
          </a:solidFill>
          <a:latin typeface="Calibri" panose="020F0502020204030204" charset="0"/>
          <a:ea typeface="宋体" panose="02010600030101010101" pitchFamily="2" charset="-122"/>
          <a:cs typeface="+mn-cs"/>
          <a:sym typeface="Calibri" panose="020F0502020204030204" charset="0"/>
        </a:defRPr>
      </a:lvl2pPr>
      <a:lvl3pPr marL="840105" lvl="2" indent="-167005" algn="l" defTabSz="671830" rtl="0" eaLnBrk="0" fontAlgn="base" hangingPunct="0">
        <a:lnSpc>
          <a:spcPct val="90000"/>
        </a:lnSpc>
        <a:spcBef>
          <a:spcPts val="365"/>
        </a:spcBef>
        <a:spcAft>
          <a:spcPct val="0"/>
        </a:spcAft>
        <a:buFont typeface="Arial" panose="020B0604020202020204" pitchFamily="34" charset="0"/>
        <a:buChar char="•"/>
        <a:defRPr sz="1400" kern="1200">
          <a:solidFill>
            <a:schemeClr val="tx1"/>
          </a:solidFill>
          <a:latin typeface="Calibri" panose="020F0502020204030204" charset="0"/>
          <a:ea typeface="宋体" panose="02010600030101010101" pitchFamily="2" charset="-122"/>
          <a:cs typeface="+mn-cs"/>
          <a:sym typeface="Calibri" panose="020F0502020204030204" charset="0"/>
        </a:defRPr>
      </a:lvl3pPr>
      <a:lvl4pPr marL="1176655" lvl="3" indent="-168275" algn="l" defTabSz="671830" rtl="0" eaLnBrk="0" fontAlgn="base" hangingPunct="0">
        <a:lnSpc>
          <a:spcPct val="90000"/>
        </a:lnSpc>
        <a:spcBef>
          <a:spcPts val="365"/>
        </a:spcBef>
        <a:spcAft>
          <a:spcPct val="0"/>
        </a:spcAft>
        <a:buFont typeface="Arial" panose="020B0604020202020204" pitchFamily="34" charset="0"/>
        <a:buChar char="•"/>
        <a:defRPr sz="1300" kern="1200">
          <a:solidFill>
            <a:schemeClr val="tx1"/>
          </a:solidFill>
          <a:latin typeface="Calibri" panose="020F0502020204030204" charset="0"/>
          <a:ea typeface="宋体" panose="02010600030101010101" pitchFamily="2" charset="-122"/>
          <a:cs typeface="+mn-cs"/>
          <a:sym typeface="Calibri" panose="020F0502020204030204" charset="0"/>
        </a:defRPr>
      </a:lvl4pPr>
      <a:lvl5pPr marL="1511300" lvl="4" indent="-167005" algn="l" defTabSz="671830" rtl="0" eaLnBrk="0" fontAlgn="base" hangingPunct="0">
        <a:lnSpc>
          <a:spcPct val="90000"/>
        </a:lnSpc>
        <a:spcBef>
          <a:spcPts val="365"/>
        </a:spcBef>
        <a:spcAft>
          <a:spcPct val="0"/>
        </a:spcAft>
        <a:buFont typeface="Arial" panose="020B0604020202020204" pitchFamily="34" charset="0"/>
        <a:buChar char="•"/>
        <a:defRPr sz="1300" kern="1200">
          <a:solidFill>
            <a:schemeClr val="tx1"/>
          </a:solidFill>
          <a:latin typeface="Calibri" panose="020F0502020204030204" charset="0"/>
          <a:ea typeface="宋体" panose="02010600030101010101" pitchFamily="2" charset="-122"/>
          <a:cs typeface="+mn-cs"/>
          <a:sym typeface="Calibri" panose="020F0502020204030204" charset="0"/>
        </a:defRPr>
      </a:lvl5pPr>
      <a:lvl6pPr marL="2514600" lvl="5" indent="-228600" algn="l" defTabSz="671830" eaLnBrk="1" fontAlgn="base" latinLnBrk="0" hangingPunct="1">
        <a:lnSpc>
          <a:spcPct val="90000"/>
        </a:lnSpc>
        <a:spcBef>
          <a:spcPts val="365"/>
        </a:spcBef>
        <a:buFont typeface="Arial" panose="020B0604020202020204" pitchFamily="34" charset="0"/>
        <a:buChar char="•"/>
        <a:defRPr sz="1300" kern="1200">
          <a:solidFill>
            <a:schemeClr val="tx1"/>
          </a:solidFill>
          <a:latin typeface="Calibri" panose="020F0502020204030204" charset="0"/>
          <a:ea typeface="宋体" panose="02010600030101010101" pitchFamily="2" charset="-122"/>
          <a:cs typeface="+mn-cs"/>
          <a:sym typeface="Calibri" panose="020F0502020204030204" charset="0"/>
        </a:defRPr>
      </a:lvl6pPr>
      <a:lvl7pPr marL="2971800" lvl="6" indent="-228600" algn="l" defTabSz="671830" eaLnBrk="1" fontAlgn="base" latinLnBrk="0" hangingPunct="1">
        <a:lnSpc>
          <a:spcPct val="90000"/>
        </a:lnSpc>
        <a:spcBef>
          <a:spcPts val="365"/>
        </a:spcBef>
        <a:buFont typeface="Arial" panose="020B0604020202020204" pitchFamily="34" charset="0"/>
        <a:buChar char="•"/>
        <a:defRPr sz="1300" kern="1200">
          <a:solidFill>
            <a:schemeClr val="tx1"/>
          </a:solidFill>
          <a:latin typeface="Calibri" panose="020F0502020204030204" charset="0"/>
          <a:ea typeface="宋体" panose="02010600030101010101" pitchFamily="2" charset="-122"/>
          <a:cs typeface="+mn-cs"/>
          <a:sym typeface="Calibri" panose="020F0502020204030204" charset="0"/>
        </a:defRPr>
      </a:lvl7pPr>
      <a:lvl8pPr marL="3429000" lvl="7" indent="-228600" algn="l" defTabSz="671830" eaLnBrk="1" fontAlgn="base" latinLnBrk="0" hangingPunct="1">
        <a:lnSpc>
          <a:spcPct val="90000"/>
        </a:lnSpc>
        <a:spcBef>
          <a:spcPts val="365"/>
        </a:spcBef>
        <a:buFont typeface="Arial" panose="020B0604020202020204" pitchFamily="34" charset="0"/>
        <a:buChar char="•"/>
        <a:defRPr sz="1300" kern="1200">
          <a:solidFill>
            <a:schemeClr val="tx1"/>
          </a:solidFill>
          <a:latin typeface="Calibri" panose="020F0502020204030204" charset="0"/>
          <a:ea typeface="宋体" panose="02010600030101010101" pitchFamily="2" charset="-122"/>
          <a:cs typeface="+mn-cs"/>
          <a:sym typeface="Calibri" panose="020F0502020204030204" charset="0"/>
        </a:defRPr>
      </a:lvl8pPr>
      <a:lvl9pPr marL="3886200" lvl="8" indent="-228600" algn="l" defTabSz="671830" eaLnBrk="1" fontAlgn="base" latinLnBrk="0" hangingPunct="1">
        <a:lnSpc>
          <a:spcPct val="90000"/>
        </a:lnSpc>
        <a:spcBef>
          <a:spcPts val="365"/>
        </a:spcBef>
        <a:buFont typeface="Arial" panose="020B0604020202020204" pitchFamily="34" charset="0"/>
        <a:buChar char="•"/>
        <a:defRPr sz="1300" kern="1200">
          <a:solidFill>
            <a:schemeClr val="tx1"/>
          </a:solidFill>
          <a:latin typeface="Calibri" panose="020F0502020204030204" charset="0"/>
          <a:ea typeface="宋体" panose="02010600030101010101" pitchFamily="2" charset="-122"/>
          <a:cs typeface="+mn-cs"/>
          <a:sym typeface="Calibri" panose="020F0502020204030204" charset="0"/>
        </a:defRPr>
      </a:lvl9pPr>
    </p:bodyStyle>
    <p:otherStyle>
      <a:lvl1pPr marL="0" lvl="0" indent="0" algn="l" defTabSz="802005" eaLnBrk="1" fontAlgn="base" latinLnBrk="0" hangingPunct="1">
        <a:lnSpc>
          <a:spcPct val="100000"/>
        </a:lnSpc>
        <a:spcBef>
          <a:spcPct val="0"/>
        </a:spcBef>
        <a:spcAft>
          <a:spcPct val="0"/>
        </a:spcAft>
        <a:buFont typeface="Arial" panose="020B0604020202020204" pitchFamily="34" charset="0"/>
        <a:defRPr sz="1600" kern="1200" baseline="0">
          <a:solidFill>
            <a:schemeClr val="tx1"/>
          </a:solidFill>
          <a:latin typeface="+mn-lt"/>
          <a:ea typeface="+mn-ea"/>
          <a:cs typeface="+mn-cs"/>
        </a:defRPr>
      </a:lvl1pPr>
      <a:lvl2pPr marL="401955" lvl="1" indent="0" algn="l" defTabSz="802005" eaLnBrk="1" fontAlgn="base" latinLnBrk="0" hangingPunct="1">
        <a:lnSpc>
          <a:spcPct val="100000"/>
        </a:lnSpc>
        <a:spcBef>
          <a:spcPct val="0"/>
        </a:spcBef>
        <a:spcAft>
          <a:spcPct val="0"/>
        </a:spcAft>
        <a:buFont typeface="Arial" panose="020B0604020202020204" pitchFamily="34" charset="0"/>
        <a:defRPr sz="1600" kern="1200" baseline="0">
          <a:solidFill>
            <a:schemeClr val="tx1"/>
          </a:solidFill>
          <a:ea typeface="宋体" panose="02010600030101010101" pitchFamily="2" charset="-122"/>
          <a:cs typeface="+mn-cs"/>
        </a:defRPr>
      </a:lvl2pPr>
      <a:lvl3pPr marL="802005" lvl="2" indent="0" algn="l" defTabSz="802005" eaLnBrk="1" fontAlgn="base" latinLnBrk="0" hangingPunct="1">
        <a:lnSpc>
          <a:spcPct val="100000"/>
        </a:lnSpc>
        <a:spcBef>
          <a:spcPct val="0"/>
        </a:spcBef>
        <a:spcAft>
          <a:spcPct val="0"/>
        </a:spcAft>
        <a:buFont typeface="Arial" panose="020B0604020202020204" pitchFamily="34" charset="0"/>
        <a:defRPr sz="1600" kern="1200" baseline="0">
          <a:solidFill>
            <a:schemeClr val="tx1"/>
          </a:solidFill>
          <a:ea typeface="宋体" panose="02010600030101010101" pitchFamily="2" charset="-122"/>
          <a:cs typeface="+mn-cs"/>
        </a:defRPr>
      </a:lvl3pPr>
      <a:lvl4pPr marL="1203325" lvl="3" indent="0" algn="l" defTabSz="802005" eaLnBrk="1" fontAlgn="base" latinLnBrk="0" hangingPunct="1">
        <a:lnSpc>
          <a:spcPct val="100000"/>
        </a:lnSpc>
        <a:spcBef>
          <a:spcPct val="0"/>
        </a:spcBef>
        <a:spcAft>
          <a:spcPct val="0"/>
        </a:spcAft>
        <a:buFont typeface="Arial" panose="020B0604020202020204" pitchFamily="34" charset="0"/>
        <a:defRPr sz="1600" kern="1200" baseline="0">
          <a:solidFill>
            <a:schemeClr val="tx1"/>
          </a:solidFill>
          <a:ea typeface="宋体" panose="02010600030101010101" pitchFamily="2" charset="-122"/>
          <a:cs typeface="+mn-cs"/>
        </a:defRPr>
      </a:lvl4pPr>
      <a:lvl5pPr marL="1605280" lvl="4" indent="0" algn="l" defTabSz="802005" eaLnBrk="1" fontAlgn="base" latinLnBrk="0" hangingPunct="1">
        <a:lnSpc>
          <a:spcPct val="100000"/>
        </a:lnSpc>
        <a:spcBef>
          <a:spcPct val="0"/>
        </a:spcBef>
        <a:spcAft>
          <a:spcPct val="0"/>
        </a:spcAft>
        <a:buFont typeface="Arial" panose="020B0604020202020204" pitchFamily="34" charset="0"/>
        <a:defRPr sz="1600" kern="1200" baseline="0">
          <a:solidFill>
            <a:schemeClr val="tx1"/>
          </a:solidFill>
          <a:ea typeface="宋体" panose="02010600030101010101" pitchFamily="2" charset="-122"/>
          <a:cs typeface="+mn-cs"/>
        </a:defRPr>
      </a:lvl5pPr>
      <a:lvl6pPr marL="2286000" lvl="5" indent="0" algn="l" defTabSz="802005" eaLnBrk="1" fontAlgn="base" latinLnBrk="0" hangingPunct="1">
        <a:lnSpc>
          <a:spcPct val="100000"/>
        </a:lnSpc>
        <a:spcBef>
          <a:spcPct val="0"/>
        </a:spcBef>
        <a:spcAft>
          <a:spcPct val="0"/>
        </a:spcAft>
        <a:buFont typeface="Arial" panose="020B0604020202020204" pitchFamily="34" charset="0"/>
        <a:defRPr sz="1600" kern="1200" baseline="0">
          <a:solidFill>
            <a:schemeClr val="tx1"/>
          </a:solidFill>
          <a:ea typeface="宋体" panose="02010600030101010101" pitchFamily="2" charset="-122"/>
          <a:cs typeface="+mn-cs"/>
        </a:defRPr>
      </a:lvl6pPr>
      <a:lvl7pPr marL="2743200" lvl="6" indent="0" algn="l" defTabSz="802005" eaLnBrk="1" fontAlgn="base" latinLnBrk="0" hangingPunct="1">
        <a:lnSpc>
          <a:spcPct val="100000"/>
        </a:lnSpc>
        <a:spcBef>
          <a:spcPct val="0"/>
        </a:spcBef>
        <a:spcAft>
          <a:spcPct val="0"/>
        </a:spcAft>
        <a:buFont typeface="Arial" panose="020B0604020202020204" pitchFamily="34" charset="0"/>
        <a:defRPr sz="1600" kern="1200" baseline="0">
          <a:solidFill>
            <a:schemeClr val="tx1"/>
          </a:solidFill>
          <a:ea typeface="宋体" panose="02010600030101010101" pitchFamily="2" charset="-122"/>
          <a:cs typeface="+mn-cs"/>
        </a:defRPr>
      </a:lvl7pPr>
      <a:lvl8pPr marL="3200400" lvl="7" indent="0" algn="l" defTabSz="802005" eaLnBrk="1" fontAlgn="base" latinLnBrk="0" hangingPunct="1">
        <a:lnSpc>
          <a:spcPct val="100000"/>
        </a:lnSpc>
        <a:spcBef>
          <a:spcPct val="0"/>
        </a:spcBef>
        <a:spcAft>
          <a:spcPct val="0"/>
        </a:spcAft>
        <a:buFont typeface="Arial" panose="020B0604020202020204" pitchFamily="34" charset="0"/>
        <a:defRPr sz="1600" kern="1200" baseline="0">
          <a:solidFill>
            <a:schemeClr val="tx1"/>
          </a:solidFill>
          <a:ea typeface="宋体" panose="02010600030101010101" pitchFamily="2" charset="-122"/>
          <a:cs typeface="+mn-cs"/>
        </a:defRPr>
      </a:lvl8pPr>
      <a:lvl9pPr marL="3657600" lvl="8" indent="0" algn="l" defTabSz="802005" eaLnBrk="1" fontAlgn="base" latinLnBrk="0" hangingPunct="1">
        <a:lnSpc>
          <a:spcPct val="100000"/>
        </a:lnSpc>
        <a:spcBef>
          <a:spcPct val="0"/>
        </a:spcBef>
        <a:spcAft>
          <a:spcPct val="0"/>
        </a:spcAft>
        <a:buFont typeface="Arial" panose="020B0604020202020204" pitchFamily="34" charset="0"/>
        <a:defRPr sz="1600" kern="1200" baseline="0">
          <a:solidFill>
            <a:schemeClr val="tx1"/>
          </a:solidFill>
          <a:ea typeface="宋体" panose="02010600030101010101" pitchFamily="2" charset="-122"/>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bwMode="auto">
      <p:bgPr>
        <a:solidFill>
          <a:schemeClr val="bg1"/>
        </a:solidFill>
        <a:effectLst/>
      </p:bgPr>
    </p:bg>
    <p:spTree>
      <p:nvGrpSpPr>
        <p:cNvPr id="1" name=""/>
        <p:cNvGrpSpPr/>
        <p:nvPr/>
      </p:nvGrpSpPr>
      <p:grpSpPr>
        <a:xfrm>
          <a:off x="0" y="0"/>
          <a:ext cx="0" cy="0"/>
          <a:chOff x="0" y="0"/>
          <a:chExt cx="0" cy="0"/>
        </a:xfrm>
      </p:grpSpPr>
      <p:pic>
        <p:nvPicPr>
          <p:cNvPr id="2050" name="Picture 3" descr="C:\Documents and Settings\Administrator\桌面\新建文件夹 (2)\5.15封面参考\复件 (51) 新建文件夹\7dfc9e60d6f9][[cd7142.jpg"/>
          <p:cNvPicPr>
            <a:picLocks noChangeAspect="1" noChangeArrowheads="1"/>
          </p:cNvPicPr>
          <p:nvPr/>
        </p:nvPicPr>
        <p:blipFill>
          <a:blip r:embed="rId12" cstate="print"/>
          <a:srcRect/>
          <a:stretch>
            <a:fillRect/>
          </a:stretch>
        </p:blipFill>
        <p:spPr bwMode="auto">
          <a:xfrm>
            <a:off x="0" y="0"/>
            <a:ext cx="9001125" cy="5062538"/>
          </a:xfrm>
          <a:prstGeom prst="rect">
            <a:avLst/>
          </a:prstGeom>
          <a:noFill/>
          <a:ln w="9525">
            <a:noFill/>
            <a:miter lim="800000"/>
            <a:headEnd/>
            <a:tailEnd/>
          </a:ln>
        </p:spPr>
      </p:pic>
      <p:sp>
        <p:nvSpPr>
          <p:cNvPr id="2051" name="标题占位符 1"/>
          <p:cNvSpPr>
            <a:spLocks noGrp="1" noChangeArrowheads="1"/>
          </p:cNvSpPr>
          <p:nvPr>
            <p:ph type="title" idx="4294967295"/>
          </p:nvPr>
        </p:nvSpPr>
        <p:spPr bwMode="auto">
          <a:xfrm>
            <a:off x="619125" y="268288"/>
            <a:ext cx="7762875" cy="974725"/>
          </a:xfrm>
          <a:prstGeom prst="rect">
            <a:avLst/>
          </a:prstGeom>
          <a:noFill/>
          <a:ln w="9525">
            <a:noFill/>
            <a:miter lim="800000"/>
          </a:ln>
        </p:spPr>
        <p:txBody>
          <a:bodyPr vert="horz" wrap="square" lIns="91440" tIns="45720" rIns="91440" bIns="45720" numCol="1" anchor="ctr" anchorCtr="0" compatLnSpc="1"/>
          <a:lstStyle/>
          <a:p>
            <a:pPr lvl="0"/>
            <a:r>
              <a:rPr lang="zh-CN" altLang="en-US">
                <a:sym typeface="Calibri Light" panose="020F0302020204030204" pitchFamily="34" charset="0"/>
              </a:rPr>
              <a:t>单击此处编辑母版标题样式</a:t>
            </a:r>
            <a:endParaRPr lang="zh-CN" altLang="en-US">
              <a:sym typeface="Calibri Light" panose="020F0302020204030204" pitchFamily="34" charset="0"/>
            </a:endParaRPr>
          </a:p>
        </p:txBody>
      </p:sp>
      <p:sp>
        <p:nvSpPr>
          <p:cNvPr id="2052" name="文本占位符 2"/>
          <p:cNvSpPr>
            <a:spLocks noGrp="1" noChangeArrowheads="1"/>
          </p:cNvSpPr>
          <p:nvPr>
            <p:ph type="body" idx="9"/>
          </p:nvPr>
        </p:nvSpPr>
        <p:spPr bwMode="auto">
          <a:xfrm>
            <a:off x="619125" y="1341438"/>
            <a:ext cx="7762875" cy="3198812"/>
          </a:xfrm>
          <a:prstGeom prst="rect">
            <a:avLst/>
          </a:prstGeom>
          <a:noFill/>
          <a:ln w="9525">
            <a:noFill/>
            <a:miter lim="800000"/>
          </a:ln>
        </p:spPr>
        <p:txBody>
          <a:bodyPr vert="horz" wrap="square" lIns="91440" tIns="45720" rIns="91440" bIns="45720" numCol="1" anchor="t" anchorCtr="0" compatLnSpc="1"/>
          <a:lstStyle/>
          <a:p>
            <a:pPr lvl="0"/>
            <a:r>
              <a:rPr lang="zh-CN" altLang="en-US">
                <a:sym typeface="Calibri" panose="020F0502020204030204" charset="0"/>
              </a:rPr>
              <a:t>单击此处编辑母版文本样式</a:t>
            </a:r>
            <a:endParaRPr lang="zh-CN" altLang="en-US">
              <a:sym typeface="Calibri" panose="020F0502020204030204" charset="0"/>
            </a:endParaRPr>
          </a:p>
          <a:p>
            <a:pPr lvl="1"/>
            <a:r>
              <a:rPr lang="zh-CN" altLang="en-US">
                <a:sym typeface="Calibri" panose="020F0502020204030204" charset="0"/>
              </a:rPr>
              <a:t>第二级</a:t>
            </a:r>
            <a:endParaRPr lang="zh-CN" altLang="en-US">
              <a:sym typeface="Calibri" panose="020F0502020204030204" charset="0"/>
            </a:endParaRPr>
          </a:p>
          <a:p>
            <a:pPr lvl="2"/>
            <a:r>
              <a:rPr lang="zh-CN" altLang="en-US">
                <a:sym typeface="Calibri" panose="020F0502020204030204" charset="0"/>
              </a:rPr>
              <a:t>第三级</a:t>
            </a:r>
            <a:endParaRPr lang="zh-CN" altLang="en-US">
              <a:sym typeface="Calibri" panose="020F0502020204030204" charset="0"/>
            </a:endParaRPr>
          </a:p>
          <a:p>
            <a:pPr lvl="3"/>
            <a:r>
              <a:rPr lang="zh-CN" altLang="en-US">
                <a:sym typeface="Calibri" panose="020F0502020204030204" charset="0"/>
              </a:rPr>
              <a:t>第四级</a:t>
            </a:r>
            <a:endParaRPr lang="zh-CN" altLang="en-US">
              <a:sym typeface="Calibri" panose="020F0502020204030204" charset="0"/>
            </a:endParaRPr>
          </a:p>
          <a:p>
            <a:pPr lvl="4"/>
            <a:r>
              <a:rPr lang="zh-CN" altLang="en-US">
                <a:sym typeface="Calibri" panose="020F0502020204030204" charset="0"/>
              </a:rPr>
              <a:t>第五级</a:t>
            </a:r>
            <a:endParaRPr lang="zh-CN" altLang="en-US">
              <a:sym typeface="Calibri" panose="020F0502020204030204" charset="0"/>
            </a:endParaRPr>
          </a:p>
        </p:txBody>
      </p:sp>
      <p:sp>
        <p:nvSpPr>
          <p:cNvPr id="2053" name="日期占位符 3"/>
          <p:cNvSpPr>
            <a:spLocks noGrp="1"/>
          </p:cNvSpPr>
          <p:nvPr>
            <p:ph type="dt" sz="half" idx="2"/>
          </p:nvPr>
        </p:nvSpPr>
        <p:spPr>
          <a:xfrm>
            <a:off x="619125" y="4670425"/>
            <a:ext cx="2025650" cy="269875"/>
          </a:xfrm>
          <a:prstGeom prst="rect">
            <a:avLst/>
          </a:prstGeom>
          <a:noFill/>
          <a:ln w="9525">
            <a:noFill/>
          </a:ln>
        </p:spPr>
        <p:txBody>
          <a:bodyPr vert="horz" anchor="ctr"/>
          <a:lstStyle>
            <a:lvl1pPr algn="l" defTabSz="801370" eaLnBrk="1" hangingPunct="1">
              <a:buFont typeface="Arial" panose="020B0604020202020204" pitchFamily="34" charset="0"/>
              <a:buNone/>
              <a:defRPr sz="800" noProof="1">
                <a:solidFill>
                  <a:srgbClr val="898989"/>
                </a:solidFill>
                <a:ea typeface="宋体" panose="02010600030101010101" pitchFamily="2" charset="-122"/>
              </a:defRPr>
            </a:lvl1pPr>
          </a:lstStyle>
          <a:p>
            <a:pPr>
              <a:defRPr/>
            </a:pPr>
            <a:fld id="{E5A6B1EE-C2B9-4EF5-BB25-9C00DE56C15A}" type="datetime1">
              <a:rPr lang="zh-CN" altLang="en-US"/>
            </a:fld>
            <a:endParaRPr lang="zh-CN" altLang="en-US"/>
          </a:p>
        </p:txBody>
      </p:sp>
      <p:sp>
        <p:nvSpPr>
          <p:cNvPr id="2054" name="页脚占位符 4"/>
          <p:cNvSpPr>
            <a:spLocks noGrp="1"/>
          </p:cNvSpPr>
          <p:nvPr>
            <p:ph type="ftr" sz="quarter" idx="3"/>
          </p:nvPr>
        </p:nvSpPr>
        <p:spPr>
          <a:xfrm>
            <a:off x="2981325" y="4670425"/>
            <a:ext cx="3038475" cy="269875"/>
          </a:xfrm>
          <a:prstGeom prst="rect">
            <a:avLst/>
          </a:prstGeom>
          <a:noFill/>
          <a:ln w="9525">
            <a:noFill/>
          </a:ln>
        </p:spPr>
        <p:txBody>
          <a:bodyPr vert="horz" anchor="ctr"/>
          <a:lstStyle>
            <a:lvl1pPr algn="ctr" defTabSz="801370" eaLnBrk="1" hangingPunct="1">
              <a:buFont typeface="Arial" panose="020B0604020202020204" pitchFamily="34" charset="0"/>
              <a:buNone/>
              <a:defRPr sz="800">
                <a:solidFill>
                  <a:srgbClr val="898989"/>
                </a:solidFill>
                <a:ea typeface="宋体" panose="02010600030101010101" pitchFamily="2" charset="-122"/>
              </a:defRPr>
            </a:lvl1pPr>
          </a:lstStyle>
          <a:p>
            <a:pPr>
              <a:defRPr/>
            </a:pPr>
          </a:p>
        </p:txBody>
      </p:sp>
      <p:sp>
        <p:nvSpPr>
          <p:cNvPr id="2055" name="灯片编号占位符 5"/>
          <p:cNvSpPr>
            <a:spLocks noGrp="1"/>
          </p:cNvSpPr>
          <p:nvPr>
            <p:ph type="sldNum" sz="quarter" idx="4"/>
          </p:nvPr>
        </p:nvSpPr>
        <p:spPr>
          <a:xfrm>
            <a:off x="6356350" y="4670425"/>
            <a:ext cx="2025650" cy="269875"/>
          </a:xfrm>
          <a:prstGeom prst="rect">
            <a:avLst/>
          </a:prstGeom>
          <a:noFill/>
          <a:ln w="9525">
            <a:noFill/>
          </a:ln>
        </p:spPr>
        <p:txBody>
          <a:bodyPr vert="horz" wrap="square" lIns="91440" tIns="45720" rIns="91440" bIns="45720" numCol="1" anchor="ctr" anchorCtr="0" compatLnSpc="1"/>
          <a:lstStyle>
            <a:lvl1pPr algn="r" eaLnBrk="1" hangingPunct="1">
              <a:buFont typeface="Arial" panose="020B0604020202020204" pitchFamily="34" charset="0"/>
              <a:buNone/>
              <a:defRPr sz="800">
                <a:solidFill>
                  <a:srgbClr val="898989"/>
                </a:solidFill>
              </a:defRPr>
            </a:lvl1pPr>
          </a:lstStyle>
          <a:p>
            <a:fld id="{4C5F56B7-3939-4309-9332-93FB7F12BA5A}" type="slidenum">
              <a:rPr lang="zh-CN" altLang="en-US"/>
            </a:fld>
            <a:endParaRPr lang="zh-CN"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671830" indent="-671830" algn="l" rtl="0" eaLnBrk="0" fontAlgn="base" hangingPunct="0">
        <a:lnSpc>
          <a:spcPct val="90000"/>
        </a:lnSpc>
        <a:spcBef>
          <a:spcPct val="0"/>
        </a:spcBef>
        <a:spcAft>
          <a:spcPct val="0"/>
        </a:spcAft>
        <a:defRPr sz="3200" kern="1200">
          <a:solidFill>
            <a:schemeClr val="tx1"/>
          </a:solidFill>
          <a:latin typeface="+mj-lt"/>
          <a:ea typeface="+mj-ea"/>
          <a:cs typeface="+mj-cs"/>
          <a:sym typeface="Calibri Light" panose="020F0302020204030204" pitchFamily="34" charset="0"/>
        </a:defRPr>
      </a:lvl1pPr>
      <a:lvl2pPr marL="671830" indent="-671830" algn="l" rtl="0" eaLnBrk="0" fontAlgn="base" hangingPunct="0">
        <a:lnSpc>
          <a:spcPct val="90000"/>
        </a:lnSpc>
        <a:spcBef>
          <a:spcPct val="0"/>
        </a:spcBef>
        <a:spcAft>
          <a:spcPct val="0"/>
        </a:spcAft>
        <a:defRPr sz="3200">
          <a:solidFill>
            <a:schemeClr val="tx1"/>
          </a:solidFill>
          <a:latin typeface="Calibri Light" panose="020F0302020204030204" pitchFamily="34" charset="0"/>
          <a:ea typeface="宋体" panose="02010600030101010101" pitchFamily="2" charset="-122"/>
          <a:sym typeface="Calibri Light" panose="020F0302020204030204" pitchFamily="34" charset="0"/>
        </a:defRPr>
      </a:lvl2pPr>
      <a:lvl3pPr marL="671830" indent="-671830" algn="l" rtl="0" eaLnBrk="0" fontAlgn="base" hangingPunct="0">
        <a:lnSpc>
          <a:spcPct val="90000"/>
        </a:lnSpc>
        <a:spcBef>
          <a:spcPct val="0"/>
        </a:spcBef>
        <a:spcAft>
          <a:spcPct val="0"/>
        </a:spcAft>
        <a:defRPr sz="3200">
          <a:solidFill>
            <a:schemeClr val="tx1"/>
          </a:solidFill>
          <a:latin typeface="Calibri Light" panose="020F0302020204030204" pitchFamily="34" charset="0"/>
          <a:ea typeface="宋体" panose="02010600030101010101" pitchFamily="2" charset="-122"/>
          <a:sym typeface="Calibri Light" panose="020F0302020204030204" pitchFamily="34" charset="0"/>
        </a:defRPr>
      </a:lvl3pPr>
      <a:lvl4pPr marL="671830" indent="-671830" algn="l" rtl="0" eaLnBrk="0" fontAlgn="base" hangingPunct="0">
        <a:lnSpc>
          <a:spcPct val="90000"/>
        </a:lnSpc>
        <a:spcBef>
          <a:spcPct val="0"/>
        </a:spcBef>
        <a:spcAft>
          <a:spcPct val="0"/>
        </a:spcAft>
        <a:defRPr sz="3200">
          <a:solidFill>
            <a:schemeClr val="tx1"/>
          </a:solidFill>
          <a:latin typeface="Calibri Light" panose="020F0302020204030204" pitchFamily="34" charset="0"/>
          <a:ea typeface="宋体" panose="02010600030101010101" pitchFamily="2" charset="-122"/>
          <a:sym typeface="Calibri Light" panose="020F0302020204030204" pitchFamily="34" charset="0"/>
        </a:defRPr>
      </a:lvl4pPr>
      <a:lvl5pPr marL="671830" indent="-671830" algn="l" rtl="0" eaLnBrk="0" fontAlgn="base" hangingPunct="0">
        <a:lnSpc>
          <a:spcPct val="90000"/>
        </a:lnSpc>
        <a:spcBef>
          <a:spcPct val="0"/>
        </a:spcBef>
        <a:spcAft>
          <a:spcPct val="0"/>
        </a:spcAft>
        <a:defRPr sz="3200">
          <a:solidFill>
            <a:schemeClr val="tx1"/>
          </a:solidFill>
          <a:latin typeface="Calibri Light" panose="020F0302020204030204" pitchFamily="34" charset="0"/>
          <a:ea typeface="宋体" panose="02010600030101010101" pitchFamily="2" charset="-122"/>
          <a:sym typeface="Calibri Light" panose="020F0302020204030204" pitchFamily="34" charset="0"/>
        </a:defRPr>
      </a:lvl5pPr>
      <a:lvl6pPr marL="1129030" indent="-671830" algn="l" rtl="0" fontAlgn="base">
        <a:lnSpc>
          <a:spcPct val="90000"/>
        </a:lnSpc>
        <a:spcBef>
          <a:spcPct val="0"/>
        </a:spcBef>
        <a:spcAft>
          <a:spcPct val="0"/>
        </a:spcAft>
        <a:defRPr sz="3200">
          <a:solidFill>
            <a:schemeClr val="tx1"/>
          </a:solidFill>
          <a:latin typeface="Calibri Light" panose="020F0302020204030204" pitchFamily="34" charset="0"/>
          <a:ea typeface="宋体" panose="02010600030101010101" pitchFamily="2" charset="-122"/>
          <a:sym typeface="Calibri Light" panose="020F0302020204030204" pitchFamily="34" charset="0"/>
        </a:defRPr>
      </a:lvl6pPr>
      <a:lvl7pPr marL="1586230" indent="-671830" algn="l" rtl="0" fontAlgn="base">
        <a:lnSpc>
          <a:spcPct val="90000"/>
        </a:lnSpc>
        <a:spcBef>
          <a:spcPct val="0"/>
        </a:spcBef>
        <a:spcAft>
          <a:spcPct val="0"/>
        </a:spcAft>
        <a:defRPr sz="3200">
          <a:solidFill>
            <a:schemeClr val="tx1"/>
          </a:solidFill>
          <a:latin typeface="Calibri Light" panose="020F0302020204030204" pitchFamily="34" charset="0"/>
          <a:ea typeface="宋体" panose="02010600030101010101" pitchFamily="2" charset="-122"/>
          <a:sym typeface="Calibri Light" panose="020F0302020204030204" pitchFamily="34" charset="0"/>
        </a:defRPr>
      </a:lvl7pPr>
      <a:lvl8pPr marL="2043430" indent="-671830" algn="l" rtl="0" fontAlgn="base">
        <a:lnSpc>
          <a:spcPct val="90000"/>
        </a:lnSpc>
        <a:spcBef>
          <a:spcPct val="0"/>
        </a:spcBef>
        <a:spcAft>
          <a:spcPct val="0"/>
        </a:spcAft>
        <a:defRPr sz="3200">
          <a:solidFill>
            <a:schemeClr val="tx1"/>
          </a:solidFill>
          <a:latin typeface="Calibri Light" panose="020F0302020204030204" pitchFamily="34" charset="0"/>
          <a:ea typeface="宋体" panose="02010600030101010101" pitchFamily="2" charset="-122"/>
          <a:sym typeface="Calibri Light" panose="020F0302020204030204" pitchFamily="34" charset="0"/>
        </a:defRPr>
      </a:lvl8pPr>
      <a:lvl9pPr marL="2500630" indent="-671830" algn="l" rtl="0" fontAlgn="base">
        <a:lnSpc>
          <a:spcPct val="90000"/>
        </a:lnSpc>
        <a:spcBef>
          <a:spcPct val="0"/>
        </a:spcBef>
        <a:spcAft>
          <a:spcPct val="0"/>
        </a:spcAft>
        <a:defRPr sz="3200">
          <a:solidFill>
            <a:schemeClr val="tx1"/>
          </a:solidFill>
          <a:latin typeface="Calibri Light" panose="020F0302020204030204" pitchFamily="34" charset="0"/>
          <a:ea typeface="宋体" panose="02010600030101010101" pitchFamily="2" charset="-122"/>
          <a:sym typeface="Calibri Light" panose="020F0302020204030204" pitchFamily="34" charset="0"/>
        </a:defRPr>
      </a:lvl9pPr>
    </p:titleStyle>
    <p:bodyStyle>
      <a:lvl1pPr marL="168275" indent="-168275" algn="l" defTabSz="671830" rtl="0" eaLnBrk="0" fontAlgn="base" hangingPunct="0">
        <a:lnSpc>
          <a:spcPct val="90000"/>
        </a:lnSpc>
        <a:spcBef>
          <a:spcPct val="147000"/>
        </a:spcBef>
        <a:spcAft>
          <a:spcPct val="0"/>
        </a:spcAft>
        <a:buFont typeface="Arial" panose="020B0604020202020204" pitchFamily="34" charset="0"/>
        <a:buChar char="•"/>
        <a:defRPr sz="2000" kern="1200">
          <a:solidFill>
            <a:schemeClr val="tx1"/>
          </a:solidFill>
          <a:latin typeface="+mn-lt"/>
          <a:ea typeface="+mn-ea"/>
          <a:cs typeface="+mn-cs"/>
          <a:sym typeface="Calibri" panose="020F0502020204030204" charset="0"/>
        </a:defRPr>
      </a:lvl1pPr>
      <a:lvl2pPr marL="504825" lvl="1" indent="-168275" algn="l" defTabSz="671830" rtl="0" eaLnBrk="0" fontAlgn="base" hangingPunct="0">
        <a:lnSpc>
          <a:spcPct val="90000"/>
        </a:lnSpc>
        <a:spcBef>
          <a:spcPts val="365"/>
        </a:spcBef>
        <a:spcAft>
          <a:spcPct val="0"/>
        </a:spcAft>
        <a:buFont typeface="Arial" panose="020B0604020202020204" pitchFamily="34" charset="0"/>
        <a:buChar char="•"/>
        <a:defRPr sz="1700" kern="1200">
          <a:solidFill>
            <a:schemeClr val="tx1"/>
          </a:solidFill>
          <a:latin typeface="Calibri" panose="020F0502020204030204" charset="0"/>
          <a:ea typeface="宋体" panose="02010600030101010101" pitchFamily="2" charset="-122"/>
          <a:cs typeface="+mn-cs"/>
          <a:sym typeface="Calibri" panose="020F0502020204030204" charset="0"/>
        </a:defRPr>
      </a:lvl2pPr>
      <a:lvl3pPr marL="840105" lvl="2" indent="-167005" algn="l" defTabSz="671830" rtl="0" eaLnBrk="0" fontAlgn="base" hangingPunct="0">
        <a:lnSpc>
          <a:spcPct val="90000"/>
        </a:lnSpc>
        <a:spcBef>
          <a:spcPts val="365"/>
        </a:spcBef>
        <a:spcAft>
          <a:spcPct val="0"/>
        </a:spcAft>
        <a:buFont typeface="Arial" panose="020B0604020202020204" pitchFamily="34" charset="0"/>
        <a:buChar char="•"/>
        <a:defRPr sz="1400" kern="1200">
          <a:solidFill>
            <a:schemeClr val="tx1"/>
          </a:solidFill>
          <a:latin typeface="Calibri" panose="020F0502020204030204" charset="0"/>
          <a:ea typeface="宋体" panose="02010600030101010101" pitchFamily="2" charset="-122"/>
          <a:cs typeface="+mn-cs"/>
          <a:sym typeface="Calibri" panose="020F0502020204030204" charset="0"/>
        </a:defRPr>
      </a:lvl3pPr>
      <a:lvl4pPr marL="1176655" lvl="3" indent="-168275" algn="l" defTabSz="671830" rtl="0" eaLnBrk="0" fontAlgn="base" hangingPunct="0">
        <a:lnSpc>
          <a:spcPct val="90000"/>
        </a:lnSpc>
        <a:spcBef>
          <a:spcPts val="365"/>
        </a:spcBef>
        <a:spcAft>
          <a:spcPct val="0"/>
        </a:spcAft>
        <a:buFont typeface="Arial" panose="020B0604020202020204" pitchFamily="34" charset="0"/>
        <a:buChar char="•"/>
        <a:defRPr sz="1300" kern="1200">
          <a:solidFill>
            <a:schemeClr val="tx1"/>
          </a:solidFill>
          <a:latin typeface="Calibri" panose="020F0502020204030204" charset="0"/>
          <a:ea typeface="宋体" panose="02010600030101010101" pitchFamily="2" charset="-122"/>
          <a:cs typeface="+mn-cs"/>
          <a:sym typeface="Calibri" panose="020F0502020204030204" charset="0"/>
        </a:defRPr>
      </a:lvl4pPr>
      <a:lvl5pPr marL="1511300" lvl="4" indent="-167005" algn="l" defTabSz="671830" rtl="0" eaLnBrk="0" fontAlgn="base" hangingPunct="0">
        <a:lnSpc>
          <a:spcPct val="90000"/>
        </a:lnSpc>
        <a:spcBef>
          <a:spcPts val="365"/>
        </a:spcBef>
        <a:spcAft>
          <a:spcPct val="0"/>
        </a:spcAft>
        <a:buFont typeface="Arial" panose="020B0604020202020204" pitchFamily="34" charset="0"/>
        <a:buChar char="•"/>
        <a:defRPr sz="1300" kern="1200">
          <a:solidFill>
            <a:schemeClr val="tx1"/>
          </a:solidFill>
          <a:latin typeface="Calibri" panose="020F0502020204030204" charset="0"/>
          <a:ea typeface="宋体" panose="02010600030101010101" pitchFamily="2" charset="-122"/>
          <a:cs typeface="+mn-cs"/>
          <a:sym typeface="Calibri" panose="020F0502020204030204" charset="0"/>
        </a:defRPr>
      </a:lvl5pPr>
      <a:lvl6pPr marL="2514600" lvl="5" indent="-228600" algn="l" defTabSz="671830" eaLnBrk="1" fontAlgn="base" latinLnBrk="0" hangingPunct="1">
        <a:lnSpc>
          <a:spcPct val="90000"/>
        </a:lnSpc>
        <a:spcBef>
          <a:spcPts val="365"/>
        </a:spcBef>
        <a:buFont typeface="Arial" panose="020B0604020202020204" pitchFamily="34" charset="0"/>
        <a:buChar char="•"/>
        <a:defRPr sz="1300" kern="1200">
          <a:solidFill>
            <a:schemeClr val="tx1"/>
          </a:solidFill>
          <a:latin typeface="Calibri" panose="020F0502020204030204" charset="0"/>
          <a:ea typeface="宋体" panose="02010600030101010101" pitchFamily="2" charset="-122"/>
          <a:cs typeface="+mn-cs"/>
          <a:sym typeface="Calibri" panose="020F0502020204030204" charset="0"/>
        </a:defRPr>
      </a:lvl6pPr>
      <a:lvl7pPr marL="2971800" lvl="6" indent="-228600" algn="l" defTabSz="671830" eaLnBrk="1" fontAlgn="base" latinLnBrk="0" hangingPunct="1">
        <a:lnSpc>
          <a:spcPct val="90000"/>
        </a:lnSpc>
        <a:spcBef>
          <a:spcPts val="365"/>
        </a:spcBef>
        <a:buFont typeface="Arial" panose="020B0604020202020204" pitchFamily="34" charset="0"/>
        <a:buChar char="•"/>
        <a:defRPr sz="1300" kern="1200">
          <a:solidFill>
            <a:schemeClr val="tx1"/>
          </a:solidFill>
          <a:latin typeface="Calibri" panose="020F0502020204030204" charset="0"/>
          <a:ea typeface="宋体" panose="02010600030101010101" pitchFamily="2" charset="-122"/>
          <a:cs typeface="+mn-cs"/>
          <a:sym typeface="Calibri" panose="020F0502020204030204" charset="0"/>
        </a:defRPr>
      </a:lvl7pPr>
      <a:lvl8pPr marL="3429000" lvl="7" indent="-228600" algn="l" defTabSz="671830" eaLnBrk="1" fontAlgn="base" latinLnBrk="0" hangingPunct="1">
        <a:lnSpc>
          <a:spcPct val="90000"/>
        </a:lnSpc>
        <a:spcBef>
          <a:spcPts val="365"/>
        </a:spcBef>
        <a:buFont typeface="Arial" panose="020B0604020202020204" pitchFamily="34" charset="0"/>
        <a:buChar char="•"/>
        <a:defRPr sz="1300" kern="1200">
          <a:solidFill>
            <a:schemeClr val="tx1"/>
          </a:solidFill>
          <a:latin typeface="Calibri" panose="020F0502020204030204" charset="0"/>
          <a:ea typeface="宋体" panose="02010600030101010101" pitchFamily="2" charset="-122"/>
          <a:cs typeface="+mn-cs"/>
          <a:sym typeface="Calibri" panose="020F0502020204030204" charset="0"/>
        </a:defRPr>
      </a:lvl8pPr>
      <a:lvl9pPr marL="3886200" lvl="8" indent="-228600" algn="l" defTabSz="671830" eaLnBrk="1" fontAlgn="base" latinLnBrk="0" hangingPunct="1">
        <a:lnSpc>
          <a:spcPct val="90000"/>
        </a:lnSpc>
        <a:spcBef>
          <a:spcPts val="365"/>
        </a:spcBef>
        <a:buFont typeface="Arial" panose="020B0604020202020204" pitchFamily="34" charset="0"/>
        <a:buChar char="•"/>
        <a:defRPr sz="1300" kern="1200">
          <a:solidFill>
            <a:schemeClr val="tx1"/>
          </a:solidFill>
          <a:latin typeface="Calibri" panose="020F0502020204030204" charset="0"/>
          <a:ea typeface="宋体" panose="02010600030101010101" pitchFamily="2" charset="-122"/>
          <a:cs typeface="+mn-cs"/>
          <a:sym typeface="Calibri" panose="020F0502020204030204" charset="0"/>
        </a:defRPr>
      </a:lvl9pPr>
    </p:bodyStyle>
    <p:otherStyle>
      <a:lvl1pPr marL="0" lvl="0" indent="0" algn="l" defTabSz="802005" eaLnBrk="1" fontAlgn="base" latinLnBrk="0" hangingPunct="1">
        <a:lnSpc>
          <a:spcPct val="100000"/>
        </a:lnSpc>
        <a:spcBef>
          <a:spcPct val="0"/>
        </a:spcBef>
        <a:spcAft>
          <a:spcPct val="0"/>
        </a:spcAft>
        <a:buFont typeface="Arial" panose="020B0604020202020204" pitchFamily="34" charset="0"/>
        <a:defRPr sz="1600" kern="1200" baseline="0">
          <a:solidFill>
            <a:schemeClr val="tx1"/>
          </a:solidFill>
          <a:latin typeface="+mn-lt"/>
          <a:ea typeface="+mn-ea"/>
          <a:cs typeface="+mn-cs"/>
        </a:defRPr>
      </a:lvl1pPr>
      <a:lvl2pPr marL="401955" lvl="1" indent="0" algn="l" defTabSz="802005" eaLnBrk="1" fontAlgn="base" latinLnBrk="0" hangingPunct="1">
        <a:lnSpc>
          <a:spcPct val="100000"/>
        </a:lnSpc>
        <a:spcBef>
          <a:spcPct val="0"/>
        </a:spcBef>
        <a:spcAft>
          <a:spcPct val="0"/>
        </a:spcAft>
        <a:buFont typeface="Arial" panose="020B0604020202020204" pitchFamily="34" charset="0"/>
        <a:defRPr sz="1600" kern="1200" baseline="0">
          <a:solidFill>
            <a:schemeClr val="tx1"/>
          </a:solidFill>
          <a:ea typeface="宋体" panose="02010600030101010101" pitchFamily="2" charset="-122"/>
          <a:cs typeface="+mn-cs"/>
        </a:defRPr>
      </a:lvl2pPr>
      <a:lvl3pPr marL="802005" lvl="2" indent="0" algn="l" defTabSz="802005" eaLnBrk="1" fontAlgn="base" latinLnBrk="0" hangingPunct="1">
        <a:lnSpc>
          <a:spcPct val="100000"/>
        </a:lnSpc>
        <a:spcBef>
          <a:spcPct val="0"/>
        </a:spcBef>
        <a:spcAft>
          <a:spcPct val="0"/>
        </a:spcAft>
        <a:buFont typeface="Arial" panose="020B0604020202020204" pitchFamily="34" charset="0"/>
        <a:defRPr sz="1600" kern="1200" baseline="0">
          <a:solidFill>
            <a:schemeClr val="tx1"/>
          </a:solidFill>
          <a:ea typeface="宋体" panose="02010600030101010101" pitchFamily="2" charset="-122"/>
          <a:cs typeface="+mn-cs"/>
        </a:defRPr>
      </a:lvl3pPr>
      <a:lvl4pPr marL="1203325" lvl="3" indent="0" algn="l" defTabSz="802005" eaLnBrk="1" fontAlgn="base" latinLnBrk="0" hangingPunct="1">
        <a:lnSpc>
          <a:spcPct val="100000"/>
        </a:lnSpc>
        <a:spcBef>
          <a:spcPct val="0"/>
        </a:spcBef>
        <a:spcAft>
          <a:spcPct val="0"/>
        </a:spcAft>
        <a:buFont typeface="Arial" panose="020B0604020202020204" pitchFamily="34" charset="0"/>
        <a:defRPr sz="1600" kern="1200" baseline="0">
          <a:solidFill>
            <a:schemeClr val="tx1"/>
          </a:solidFill>
          <a:ea typeface="宋体" panose="02010600030101010101" pitchFamily="2" charset="-122"/>
          <a:cs typeface="+mn-cs"/>
        </a:defRPr>
      </a:lvl4pPr>
      <a:lvl5pPr marL="1605280" lvl="4" indent="0" algn="l" defTabSz="802005" eaLnBrk="1" fontAlgn="base" latinLnBrk="0" hangingPunct="1">
        <a:lnSpc>
          <a:spcPct val="100000"/>
        </a:lnSpc>
        <a:spcBef>
          <a:spcPct val="0"/>
        </a:spcBef>
        <a:spcAft>
          <a:spcPct val="0"/>
        </a:spcAft>
        <a:buFont typeface="Arial" panose="020B0604020202020204" pitchFamily="34" charset="0"/>
        <a:defRPr sz="1600" kern="1200" baseline="0">
          <a:solidFill>
            <a:schemeClr val="tx1"/>
          </a:solidFill>
          <a:ea typeface="宋体" panose="02010600030101010101" pitchFamily="2" charset="-122"/>
          <a:cs typeface="+mn-cs"/>
        </a:defRPr>
      </a:lvl5pPr>
      <a:lvl6pPr marL="2286000" lvl="5" indent="0" algn="l" defTabSz="802005" eaLnBrk="1" fontAlgn="base" latinLnBrk="0" hangingPunct="1">
        <a:lnSpc>
          <a:spcPct val="100000"/>
        </a:lnSpc>
        <a:spcBef>
          <a:spcPct val="0"/>
        </a:spcBef>
        <a:spcAft>
          <a:spcPct val="0"/>
        </a:spcAft>
        <a:buFont typeface="Arial" panose="020B0604020202020204" pitchFamily="34" charset="0"/>
        <a:defRPr sz="1600" kern="1200" baseline="0">
          <a:solidFill>
            <a:schemeClr val="tx1"/>
          </a:solidFill>
          <a:ea typeface="宋体" panose="02010600030101010101" pitchFamily="2" charset="-122"/>
          <a:cs typeface="+mn-cs"/>
        </a:defRPr>
      </a:lvl6pPr>
      <a:lvl7pPr marL="2743200" lvl="6" indent="0" algn="l" defTabSz="802005" eaLnBrk="1" fontAlgn="base" latinLnBrk="0" hangingPunct="1">
        <a:lnSpc>
          <a:spcPct val="100000"/>
        </a:lnSpc>
        <a:spcBef>
          <a:spcPct val="0"/>
        </a:spcBef>
        <a:spcAft>
          <a:spcPct val="0"/>
        </a:spcAft>
        <a:buFont typeface="Arial" panose="020B0604020202020204" pitchFamily="34" charset="0"/>
        <a:defRPr sz="1600" kern="1200" baseline="0">
          <a:solidFill>
            <a:schemeClr val="tx1"/>
          </a:solidFill>
          <a:ea typeface="宋体" panose="02010600030101010101" pitchFamily="2" charset="-122"/>
          <a:cs typeface="+mn-cs"/>
        </a:defRPr>
      </a:lvl7pPr>
      <a:lvl8pPr marL="3200400" lvl="7" indent="0" algn="l" defTabSz="802005" eaLnBrk="1" fontAlgn="base" latinLnBrk="0" hangingPunct="1">
        <a:lnSpc>
          <a:spcPct val="100000"/>
        </a:lnSpc>
        <a:spcBef>
          <a:spcPct val="0"/>
        </a:spcBef>
        <a:spcAft>
          <a:spcPct val="0"/>
        </a:spcAft>
        <a:buFont typeface="Arial" panose="020B0604020202020204" pitchFamily="34" charset="0"/>
        <a:defRPr sz="1600" kern="1200" baseline="0">
          <a:solidFill>
            <a:schemeClr val="tx1"/>
          </a:solidFill>
          <a:ea typeface="宋体" panose="02010600030101010101" pitchFamily="2" charset="-122"/>
          <a:cs typeface="+mn-cs"/>
        </a:defRPr>
      </a:lvl8pPr>
      <a:lvl9pPr marL="3657600" lvl="8" indent="0" algn="l" defTabSz="802005" eaLnBrk="1" fontAlgn="base" latinLnBrk="0" hangingPunct="1">
        <a:lnSpc>
          <a:spcPct val="100000"/>
        </a:lnSpc>
        <a:spcBef>
          <a:spcPct val="0"/>
        </a:spcBef>
        <a:spcAft>
          <a:spcPct val="0"/>
        </a:spcAft>
        <a:buFont typeface="Arial" panose="020B0604020202020204" pitchFamily="34" charset="0"/>
        <a:defRPr sz="1600" kern="1200" baseline="0">
          <a:solidFill>
            <a:schemeClr val="tx1"/>
          </a:solidFill>
          <a:ea typeface="宋体" panose="02010600030101010101" pitchFamily="2" charset="-122"/>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bwMode="auto">
      <p:bgPr>
        <a:solidFill>
          <a:schemeClr val="bg1"/>
        </a:solidFill>
        <a:effectLst/>
      </p:bgPr>
    </p:bg>
    <p:spTree>
      <p:nvGrpSpPr>
        <p:cNvPr id="1" name=""/>
        <p:cNvGrpSpPr/>
        <p:nvPr/>
      </p:nvGrpSpPr>
      <p:grpSpPr>
        <a:xfrm>
          <a:off x="0" y="0"/>
          <a:ext cx="0" cy="0"/>
          <a:chOff x="0" y="0"/>
          <a:chExt cx="0" cy="0"/>
        </a:xfrm>
      </p:grpSpPr>
      <p:pic>
        <p:nvPicPr>
          <p:cNvPr id="3074" name="Picture 3" descr="C:\Documents and Settings\Administrator\桌面\新建文件夹 (2)\5.15封面参考\复件 (51) 新建文件夹\7dfc9e60d6f9][[cd7142.jpg"/>
          <p:cNvPicPr>
            <a:picLocks noChangeAspect="1" noChangeArrowheads="1"/>
          </p:cNvPicPr>
          <p:nvPr/>
        </p:nvPicPr>
        <p:blipFill>
          <a:blip r:embed="rId12" cstate="print"/>
          <a:srcRect/>
          <a:stretch>
            <a:fillRect/>
          </a:stretch>
        </p:blipFill>
        <p:spPr bwMode="auto">
          <a:xfrm>
            <a:off x="0" y="0"/>
            <a:ext cx="9001125" cy="5062538"/>
          </a:xfrm>
          <a:prstGeom prst="rect">
            <a:avLst/>
          </a:prstGeom>
          <a:noFill/>
          <a:ln w="9525">
            <a:noFill/>
            <a:miter lim="800000"/>
            <a:headEnd/>
            <a:tailEnd/>
          </a:ln>
        </p:spPr>
      </p:pic>
      <p:sp>
        <p:nvSpPr>
          <p:cNvPr id="3075" name="标题占位符 1"/>
          <p:cNvSpPr>
            <a:spLocks noGrp="1" noChangeArrowheads="1"/>
          </p:cNvSpPr>
          <p:nvPr>
            <p:ph type="title" idx="4294967295"/>
          </p:nvPr>
        </p:nvSpPr>
        <p:spPr bwMode="auto">
          <a:xfrm>
            <a:off x="619125" y="268288"/>
            <a:ext cx="7762875" cy="974725"/>
          </a:xfrm>
          <a:prstGeom prst="rect">
            <a:avLst/>
          </a:prstGeom>
          <a:noFill/>
          <a:ln w="9525">
            <a:noFill/>
            <a:miter lim="800000"/>
          </a:ln>
        </p:spPr>
        <p:txBody>
          <a:bodyPr vert="horz" wrap="square" lIns="91440" tIns="45720" rIns="91440" bIns="45720" numCol="1" anchor="ctr" anchorCtr="0" compatLnSpc="1"/>
          <a:lstStyle/>
          <a:p>
            <a:pPr lvl="0"/>
            <a:r>
              <a:rPr lang="zh-CN" altLang="en-US">
                <a:sym typeface="Calibri Light" panose="020F0302020204030204" pitchFamily="34" charset="0"/>
              </a:rPr>
              <a:t>单击此处编辑母版标题样式</a:t>
            </a:r>
            <a:endParaRPr lang="zh-CN" altLang="en-US">
              <a:sym typeface="Calibri Light" panose="020F0302020204030204" pitchFamily="34" charset="0"/>
            </a:endParaRPr>
          </a:p>
        </p:txBody>
      </p:sp>
      <p:sp>
        <p:nvSpPr>
          <p:cNvPr id="3076" name="文本占位符 2"/>
          <p:cNvSpPr>
            <a:spLocks noGrp="1" noChangeArrowheads="1"/>
          </p:cNvSpPr>
          <p:nvPr>
            <p:ph type="body" idx="9"/>
          </p:nvPr>
        </p:nvSpPr>
        <p:spPr bwMode="auto">
          <a:xfrm>
            <a:off x="619125" y="1341438"/>
            <a:ext cx="7762875" cy="3198812"/>
          </a:xfrm>
          <a:prstGeom prst="rect">
            <a:avLst/>
          </a:prstGeom>
          <a:noFill/>
          <a:ln w="9525">
            <a:noFill/>
            <a:miter lim="800000"/>
          </a:ln>
        </p:spPr>
        <p:txBody>
          <a:bodyPr vert="horz" wrap="square" lIns="91440" tIns="45720" rIns="91440" bIns="45720" numCol="1" anchor="t" anchorCtr="0" compatLnSpc="1"/>
          <a:lstStyle/>
          <a:p>
            <a:pPr lvl="0"/>
            <a:r>
              <a:rPr lang="zh-CN" altLang="en-US">
                <a:sym typeface="Calibri" panose="020F0502020204030204" charset="0"/>
              </a:rPr>
              <a:t>单击此处编辑母版文本样式</a:t>
            </a:r>
            <a:endParaRPr lang="zh-CN" altLang="en-US">
              <a:sym typeface="Calibri" panose="020F0502020204030204" charset="0"/>
            </a:endParaRPr>
          </a:p>
          <a:p>
            <a:pPr lvl="1"/>
            <a:r>
              <a:rPr lang="zh-CN" altLang="en-US">
                <a:sym typeface="Calibri" panose="020F0502020204030204" charset="0"/>
              </a:rPr>
              <a:t>第二级</a:t>
            </a:r>
            <a:endParaRPr lang="zh-CN" altLang="en-US">
              <a:sym typeface="Calibri" panose="020F0502020204030204" charset="0"/>
            </a:endParaRPr>
          </a:p>
          <a:p>
            <a:pPr lvl="2"/>
            <a:r>
              <a:rPr lang="zh-CN" altLang="en-US">
                <a:sym typeface="Calibri" panose="020F0502020204030204" charset="0"/>
              </a:rPr>
              <a:t>第三级</a:t>
            </a:r>
            <a:endParaRPr lang="zh-CN" altLang="en-US">
              <a:sym typeface="Calibri" panose="020F0502020204030204" charset="0"/>
            </a:endParaRPr>
          </a:p>
          <a:p>
            <a:pPr lvl="3"/>
            <a:r>
              <a:rPr lang="zh-CN" altLang="en-US">
                <a:sym typeface="Calibri" panose="020F0502020204030204" charset="0"/>
              </a:rPr>
              <a:t>第四级</a:t>
            </a:r>
            <a:endParaRPr lang="zh-CN" altLang="en-US">
              <a:sym typeface="Calibri" panose="020F0502020204030204" charset="0"/>
            </a:endParaRPr>
          </a:p>
          <a:p>
            <a:pPr lvl="4"/>
            <a:r>
              <a:rPr lang="zh-CN" altLang="en-US">
                <a:sym typeface="Calibri" panose="020F0502020204030204" charset="0"/>
              </a:rPr>
              <a:t>第五级</a:t>
            </a:r>
            <a:endParaRPr lang="zh-CN" altLang="en-US">
              <a:sym typeface="Calibri" panose="020F0502020204030204" charset="0"/>
            </a:endParaRPr>
          </a:p>
        </p:txBody>
      </p:sp>
      <p:sp>
        <p:nvSpPr>
          <p:cNvPr id="2053" name="日期占位符 3"/>
          <p:cNvSpPr>
            <a:spLocks noGrp="1"/>
          </p:cNvSpPr>
          <p:nvPr>
            <p:ph type="dt" sz="half" idx="2"/>
          </p:nvPr>
        </p:nvSpPr>
        <p:spPr>
          <a:xfrm>
            <a:off x="619125" y="4670425"/>
            <a:ext cx="2025650" cy="269875"/>
          </a:xfrm>
          <a:prstGeom prst="rect">
            <a:avLst/>
          </a:prstGeom>
          <a:noFill/>
          <a:ln w="9525">
            <a:noFill/>
          </a:ln>
        </p:spPr>
        <p:txBody>
          <a:bodyPr vert="horz" anchor="ctr"/>
          <a:lstStyle>
            <a:lvl1pPr algn="l" defTabSz="801370" eaLnBrk="1" hangingPunct="1">
              <a:buFont typeface="Arial" panose="020B0604020202020204" pitchFamily="34" charset="0"/>
              <a:buNone/>
              <a:defRPr sz="800" noProof="1">
                <a:solidFill>
                  <a:srgbClr val="898989"/>
                </a:solidFill>
                <a:ea typeface="宋体" panose="02010600030101010101" pitchFamily="2" charset="-122"/>
              </a:defRPr>
            </a:lvl1pPr>
          </a:lstStyle>
          <a:p>
            <a:pPr>
              <a:defRPr/>
            </a:pPr>
            <a:fld id="{EE833EE3-FA4B-4FBD-8807-AC57F24570FC}" type="datetime1">
              <a:rPr lang="zh-CN" altLang="en-US"/>
            </a:fld>
            <a:endParaRPr lang="zh-CN" altLang="en-US"/>
          </a:p>
        </p:txBody>
      </p:sp>
      <p:sp>
        <p:nvSpPr>
          <p:cNvPr id="2054" name="页脚占位符 4"/>
          <p:cNvSpPr>
            <a:spLocks noGrp="1"/>
          </p:cNvSpPr>
          <p:nvPr>
            <p:ph type="ftr" sz="quarter" idx="3"/>
          </p:nvPr>
        </p:nvSpPr>
        <p:spPr>
          <a:xfrm>
            <a:off x="2981325" y="4670425"/>
            <a:ext cx="3038475" cy="269875"/>
          </a:xfrm>
          <a:prstGeom prst="rect">
            <a:avLst/>
          </a:prstGeom>
          <a:noFill/>
          <a:ln w="9525">
            <a:noFill/>
          </a:ln>
        </p:spPr>
        <p:txBody>
          <a:bodyPr vert="horz" anchor="ctr"/>
          <a:lstStyle>
            <a:lvl1pPr algn="ctr" defTabSz="801370" eaLnBrk="1" hangingPunct="1">
              <a:buFont typeface="Arial" panose="020B0604020202020204" pitchFamily="34" charset="0"/>
              <a:buNone/>
              <a:defRPr sz="800">
                <a:solidFill>
                  <a:srgbClr val="898989"/>
                </a:solidFill>
                <a:ea typeface="宋体" panose="02010600030101010101" pitchFamily="2" charset="-122"/>
              </a:defRPr>
            </a:lvl1pPr>
          </a:lstStyle>
          <a:p>
            <a:pPr>
              <a:defRPr/>
            </a:pPr>
          </a:p>
        </p:txBody>
      </p:sp>
      <p:sp>
        <p:nvSpPr>
          <p:cNvPr id="2055" name="灯片编号占位符 5"/>
          <p:cNvSpPr>
            <a:spLocks noGrp="1"/>
          </p:cNvSpPr>
          <p:nvPr>
            <p:ph type="sldNum" sz="quarter" idx="4"/>
          </p:nvPr>
        </p:nvSpPr>
        <p:spPr>
          <a:xfrm>
            <a:off x="6356350" y="4670425"/>
            <a:ext cx="2025650" cy="269875"/>
          </a:xfrm>
          <a:prstGeom prst="rect">
            <a:avLst/>
          </a:prstGeom>
          <a:noFill/>
          <a:ln w="9525">
            <a:noFill/>
          </a:ln>
        </p:spPr>
        <p:txBody>
          <a:bodyPr vert="horz" wrap="square" lIns="91440" tIns="45720" rIns="91440" bIns="45720" numCol="1" anchor="ctr" anchorCtr="0" compatLnSpc="1"/>
          <a:lstStyle>
            <a:lvl1pPr algn="r" eaLnBrk="1" hangingPunct="1">
              <a:buFont typeface="Arial" panose="020B0604020202020204" pitchFamily="34" charset="0"/>
              <a:buNone/>
              <a:defRPr sz="800">
                <a:solidFill>
                  <a:srgbClr val="898989"/>
                </a:solidFill>
              </a:defRPr>
            </a:lvl1pPr>
          </a:lstStyle>
          <a:p>
            <a:fld id="{BC757D0E-7131-45F6-AF0C-E2D766C2DD29}" type="slidenum">
              <a:rPr lang="zh-CN" altLang="en-US"/>
            </a:fld>
            <a:endParaRPr lang="zh-CN" alt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marL="671830" indent="-671830" algn="l" rtl="0" eaLnBrk="0" fontAlgn="base" hangingPunct="0">
        <a:lnSpc>
          <a:spcPct val="90000"/>
        </a:lnSpc>
        <a:spcBef>
          <a:spcPct val="0"/>
        </a:spcBef>
        <a:spcAft>
          <a:spcPct val="0"/>
        </a:spcAft>
        <a:defRPr sz="3200" kern="1200">
          <a:solidFill>
            <a:schemeClr val="tx1"/>
          </a:solidFill>
          <a:latin typeface="+mj-lt"/>
          <a:ea typeface="+mj-ea"/>
          <a:cs typeface="+mj-cs"/>
          <a:sym typeface="Calibri Light" panose="020F0302020204030204" pitchFamily="34" charset="0"/>
        </a:defRPr>
      </a:lvl1pPr>
      <a:lvl2pPr marL="671830" indent="-671830" algn="l" rtl="0" eaLnBrk="0" fontAlgn="base" hangingPunct="0">
        <a:lnSpc>
          <a:spcPct val="90000"/>
        </a:lnSpc>
        <a:spcBef>
          <a:spcPct val="0"/>
        </a:spcBef>
        <a:spcAft>
          <a:spcPct val="0"/>
        </a:spcAft>
        <a:defRPr sz="3200">
          <a:solidFill>
            <a:schemeClr val="tx1"/>
          </a:solidFill>
          <a:latin typeface="Calibri Light" panose="020F0302020204030204" pitchFamily="34" charset="0"/>
          <a:ea typeface="宋体" panose="02010600030101010101" pitchFamily="2" charset="-122"/>
          <a:sym typeface="Calibri Light" panose="020F0302020204030204" pitchFamily="34" charset="0"/>
        </a:defRPr>
      </a:lvl2pPr>
      <a:lvl3pPr marL="671830" indent="-671830" algn="l" rtl="0" eaLnBrk="0" fontAlgn="base" hangingPunct="0">
        <a:lnSpc>
          <a:spcPct val="90000"/>
        </a:lnSpc>
        <a:spcBef>
          <a:spcPct val="0"/>
        </a:spcBef>
        <a:spcAft>
          <a:spcPct val="0"/>
        </a:spcAft>
        <a:defRPr sz="3200">
          <a:solidFill>
            <a:schemeClr val="tx1"/>
          </a:solidFill>
          <a:latin typeface="Calibri Light" panose="020F0302020204030204" pitchFamily="34" charset="0"/>
          <a:ea typeface="宋体" panose="02010600030101010101" pitchFamily="2" charset="-122"/>
          <a:sym typeface="Calibri Light" panose="020F0302020204030204" pitchFamily="34" charset="0"/>
        </a:defRPr>
      </a:lvl3pPr>
      <a:lvl4pPr marL="671830" indent="-671830" algn="l" rtl="0" eaLnBrk="0" fontAlgn="base" hangingPunct="0">
        <a:lnSpc>
          <a:spcPct val="90000"/>
        </a:lnSpc>
        <a:spcBef>
          <a:spcPct val="0"/>
        </a:spcBef>
        <a:spcAft>
          <a:spcPct val="0"/>
        </a:spcAft>
        <a:defRPr sz="3200">
          <a:solidFill>
            <a:schemeClr val="tx1"/>
          </a:solidFill>
          <a:latin typeface="Calibri Light" panose="020F0302020204030204" pitchFamily="34" charset="0"/>
          <a:ea typeface="宋体" panose="02010600030101010101" pitchFamily="2" charset="-122"/>
          <a:sym typeface="Calibri Light" panose="020F0302020204030204" pitchFamily="34" charset="0"/>
        </a:defRPr>
      </a:lvl4pPr>
      <a:lvl5pPr marL="671830" indent="-671830" algn="l" rtl="0" eaLnBrk="0" fontAlgn="base" hangingPunct="0">
        <a:lnSpc>
          <a:spcPct val="90000"/>
        </a:lnSpc>
        <a:spcBef>
          <a:spcPct val="0"/>
        </a:spcBef>
        <a:spcAft>
          <a:spcPct val="0"/>
        </a:spcAft>
        <a:defRPr sz="3200">
          <a:solidFill>
            <a:schemeClr val="tx1"/>
          </a:solidFill>
          <a:latin typeface="Calibri Light" panose="020F0302020204030204" pitchFamily="34" charset="0"/>
          <a:ea typeface="宋体" panose="02010600030101010101" pitchFamily="2" charset="-122"/>
          <a:sym typeface="Calibri Light" panose="020F0302020204030204" pitchFamily="34" charset="0"/>
        </a:defRPr>
      </a:lvl5pPr>
      <a:lvl6pPr marL="1129030" indent="-671830" algn="l" rtl="0" fontAlgn="base">
        <a:lnSpc>
          <a:spcPct val="90000"/>
        </a:lnSpc>
        <a:spcBef>
          <a:spcPct val="0"/>
        </a:spcBef>
        <a:spcAft>
          <a:spcPct val="0"/>
        </a:spcAft>
        <a:defRPr sz="3200">
          <a:solidFill>
            <a:schemeClr val="tx1"/>
          </a:solidFill>
          <a:latin typeface="Calibri Light" panose="020F0302020204030204" pitchFamily="34" charset="0"/>
          <a:ea typeface="宋体" panose="02010600030101010101" pitchFamily="2" charset="-122"/>
          <a:sym typeface="Calibri Light" panose="020F0302020204030204" pitchFamily="34" charset="0"/>
        </a:defRPr>
      </a:lvl6pPr>
      <a:lvl7pPr marL="1586230" indent="-671830" algn="l" rtl="0" fontAlgn="base">
        <a:lnSpc>
          <a:spcPct val="90000"/>
        </a:lnSpc>
        <a:spcBef>
          <a:spcPct val="0"/>
        </a:spcBef>
        <a:spcAft>
          <a:spcPct val="0"/>
        </a:spcAft>
        <a:defRPr sz="3200">
          <a:solidFill>
            <a:schemeClr val="tx1"/>
          </a:solidFill>
          <a:latin typeface="Calibri Light" panose="020F0302020204030204" pitchFamily="34" charset="0"/>
          <a:ea typeface="宋体" panose="02010600030101010101" pitchFamily="2" charset="-122"/>
          <a:sym typeface="Calibri Light" panose="020F0302020204030204" pitchFamily="34" charset="0"/>
        </a:defRPr>
      </a:lvl7pPr>
      <a:lvl8pPr marL="2043430" indent="-671830" algn="l" rtl="0" fontAlgn="base">
        <a:lnSpc>
          <a:spcPct val="90000"/>
        </a:lnSpc>
        <a:spcBef>
          <a:spcPct val="0"/>
        </a:spcBef>
        <a:spcAft>
          <a:spcPct val="0"/>
        </a:spcAft>
        <a:defRPr sz="3200">
          <a:solidFill>
            <a:schemeClr val="tx1"/>
          </a:solidFill>
          <a:latin typeface="Calibri Light" panose="020F0302020204030204" pitchFamily="34" charset="0"/>
          <a:ea typeface="宋体" panose="02010600030101010101" pitchFamily="2" charset="-122"/>
          <a:sym typeface="Calibri Light" panose="020F0302020204030204" pitchFamily="34" charset="0"/>
        </a:defRPr>
      </a:lvl8pPr>
      <a:lvl9pPr marL="2500630" indent="-671830" algn="l" rtl="0" fontAlgn="base">
        <a:lnSpc>
          <a:spcPct val="90000"/>
        </a:lnSpc>
        <a:spcBef>
          <a:spcPct val="0"/>
        </a:spcBef>
        <a:spcAft>
          <a:spcPct val="0"/>
        </a:spcAft>
        <a:defRPr sz="3200">
          <a:solidFill>
            <a:schemeClr val="tx1"/>
          </a:solidFill>
          <a:latin typeface="Calibri Light" panose="020F0302020204030204" pitchFamily="34" charset="0"/>
          <a:ea typeface="宋体" panose="02010600030101010101" pitchFamily="2" charset="-122"/>
          <a:sym typeface="Calibri Light" panose="020F0302020204030204" pitchFamily="34" charset="0"/>
        </a:defRPr>
      </a:lvl9pPr>
    </p:titleStyle>
    <p:bodyStyle>
      <a:lvl1pPr marL="168275" indent="-168275" algn="l" defTabSz="671830" rtl="0" eaLnBrk="0" fontAlgn="base" hangingPunct="0">
        <a:lnSpc>
          <a:spcPct val="90000"/>
        </a:lnSpc>
        <a:spcBef>
          <a:spcPct val="147000"/>
        </a:spcBef>
        <a:spcAft>
          <a:spcPct val="0"/>
        </a:spcAft>
        <a:buFont typeface="Arial" panose="020B0604020202020204" pitchFamily="34" charset="0"/>
        <a:buChar char="•"/>
        <a:defRPr sz="2000" kern="1200">
          <a:solidFill>
            <a:schemeClr val="tx1"/>
          </a:solidFill>
          <a:latin typeface="+mn-lt"/>
          <a:ea typeface="+mn-ea"/>
          <a:cs typeface="+mn-cs"/>
          <a:sym typeface="Calibri" panose="020F0502020204030204" charset="0"/>
        </a:defRPr>
      </a:lvl1pPr>
      <a:lvl2pPr marL="504825" lvl="1" indent="-168275" algn="l" defTabSz="671830" rtl="0" eaLnBrk="0" fontAlgn="base" hangingPunct="0">
        <a:lnSpc>
          <a:spcPct val="90000"/>
        </a:lnSpc>
        <a:spcBef>
          <a:spcPts val="365"/>
        </a:spcBef>
        <a:spcAft>
          <a:spcPct val="0"/>
        </a:spcAft>
        <a:buFont typeface="Arial" panose="020B0604020202020204" pitchFamily="34" charset="0"/>
        <a:buChar char="•"/>
        <a:defRPr sz="1700" kern="1200">
          <a:solidFill>
            <a:schemeClr val="tx1"/>
          </a:solidFill>
          <a:latin typeface="Calibri" panose="020F0502020204030204" charset="0"/>
          <a:ea typeface="宋体" panose="02010600030101010101" pitchFamily="2" charset="-122"/>
          <a:cs typeface="+mn-cs"/>
          <a:sym typeface="Calibri" panose="020F0502020204030204" charset="0"/>
        </a:defRPr>
      </a:lvl2pPr>
      <a:lvl3pPr marL="840105" lvl="2" indent="-167005" algn="l" defTabSz="671830" rtl="0" eaLnBrk="0" fontAlgn="base" hangingPunct="0">
        <a:lnSpc>
          <a:spcPct val="90000"/>
        </a:lnSpc>
        <a:spcBef>
          <a:spcPts val="365"/>
        </a:spcBef>
        <a:spcAft>
          <a:spcPct val="0"/>
        </a:spcAft>
        <a:buFont typeface="Arial" panose="020B0604020202020204" pitchFamily="34" charset="0"/>
        <a:buChar char="•"/>
        <a:defRPr sz="1400" kern="1200">
          <a:solidFill>
            <a:schemeClr val="tx1"/>
          </a:solidFill>
          <a:latin typeface="Calibri" panose="020F0502020204030204" charset="0"/>
          <a:ea typeface="宋体" panose="02010600030101010101" pitchFamily="2" charset="-122"/>
          <a:cs typeface="+mn-cs"/>
          <a:sym typeface="Calibri" panose="020F0502020204030204" charset="0"/>
        </a:defRPr>
      </a:lvl3pPr>
      <a:lvl4pPr marL="1176655" lvl="3" indent="-168275" algn="l" defTabSz="671830" rtl="0" eaLnBrk="0" fontAlgn="base" hangingPunct="0">
        <a:lnSpc>
          <a:spcPct val="90000"/>
        </a:lnSpc>
        <a:spcBef>
          <a:spcPts val="365"/>
        </a:spcBef>
        <a:spcAft>
          <a:spcPct val="0"/>
        </a:spcAft>
        <a:buFont typeface="Arial" panose="020B0604020202020204" pitchFamily="34" charset="0"/>
        <a:buChar char="•"/>
        <a:defRPr sz="1300" kern="1200">
          <a:solidFill>
            <a:schemeClr val="tx1"/>
          </a:solidFill>
          <a:latin typeface="Calibri" panose="020F0502020204030204" charset="0"/>
          <a:ea typeface="宋体" panose="02010600030101010101" pitchFamily="2" charset="-122"/>
          <a:cs typeface="+mn-cs"/>
          <a:sym typeface="Calibri" panose="020F0502020204030204" charset="0"/>
        </a:defRPr>
      </a:lvl4pPr>
      <a:lvl5pPr marL="1511300" lvl="4" indent="-167005" algn="l" defTabSz="671830" rtl="0" eaLnBrk="0" fontAlgn="base" hangingPunct="0">
        <a:lnSpc>
          <a:spcPct val="90000"/>
        </a:lnSpc>
        <a:spcBef>
          <a:spcPts val="365"/>
        </a:spcBef>
        <a:spcAft>
          <a:spcPct val="0"/>
        </a:spcAft>
        <a:buFont typeface="Arial" panose="020B0604020202020204" pitchFamily="34" charset="0"/>
        <a:buChar char="•"/>
        <a:defRPr sz="1300" kern="1200">
          <a:solidFill>
            <a:schemeClr val="tx1"/>
          </a:solidFill>
          <a:latin typeface="Calibri" panose="020F0502020204030204" charset="0"/>
          <a:ea typeface="宋体" panose="02010600030101010101" pitchFamily="2" charset="-122"/>
          <a:cs typeface="+mn-cs"/>
          <a:sym typeface="Calibri" panose="020F0502020204030204" charset="0"/>
        </a:defRPr>
      </a:lvl5pPr>
      <a:lvl6pPr marL="2514600" lvl="5" indent="-228600" algn="l" defTabSz="671830" eaLnBrk="1" fontAlgn="base" latinLnBrk="0" hangingPunct="1">
        <a:lnSpc>
          <a:spcPct val="90000"/>
        </a:lnSpc>
        <a:spcBef>
          <a:spcPts val="365"/>
        </a:spcBef>
        <a:buFont typeface="Arial" panose="020B0604020202020204" pitchFamily="34" charset="0"/>
        <a:buChar char="•"/>
        <a:defRPr sz="1300" kern="1200">
          <a:solidFill>
            <a:schemeClr val="tx1"/>
          </a:solidFill>
          <a:latin typeface="Calibri" panose="020F0502020204030204" charset="0"/>
          <a:ea typeface="宋体" panose="02010600030101010101" pitchFamily="2" charset="-122"/>
          <a:cs typeface="+mn-cs"/>
          <a:sym typeface="Calibri" panose="020F0502020204030204" charset="0"/>
        </a:defRPr>
      </a:lvl6pPr>
      <a:lvl7pPr marL="2971800" lvl="6" indent="-228600" algn="l" defTabSz="671830" eaLnBrk="1" fontAlgn="base" latinLnBrk="0" hangingPunct="1">
        <a:lnSpc>
          <a:spcPct val="90000"/>
        </a:lnSpc>
        <a:spcBef>
          <a:spcPts val="365"/>
        </a:spcBef>
        <a:buFont typeface="Arial" panose="020B0604020202020204" pitchFamily="34" charset="0"/>
        <a:buChar char="•"/>
        <a:defRPr sz="1300" kern="1200">
          <a:solidFill>
            <a:schemeClr val="tx1"/>
          </a:solidFill>
          <a:latin typeface="Calibri" panose="020F0502020204030204" charset="0"/>
          <a:ea typeface="宋体" panose="02010600030101010101" pitchFamily="2" charset="-122"/>
          <a:cs typeface="+mn-cs"/>
          <a:sym typeface="Calibri" panose="020F0502020204030204" charset="0"/>
        </a:defRPr>
      </a:lvl7pPr>
      <a:lvl8pPr marL="3429000" lvl="7" indent="-228600" algn="l" defTabSz="671830" eaLnBrk="1" fontAlgn="base" latinLnBrk="0" hangingPunct="1">
        <a:lnSpc>
          <a:spcPct val="90000"/>
        </a:lnSpc>
        <a:spcBef>
          <a:spcPts val="365"/>
        </a:spcBef>
        <a:buFont typeface="Arial" panose="020B0604020202020204" pitchFamily="34" charset="0"/>
        <a:buChar char="•"/>
        <a:defRPr sz="1300" kern="1200">
          <a:solidFill>
            <a:schemeClr val="tx1"/>
          </a:solidFill>
          <a:latin typeface="Calibri" panose="020F0502020204030204" charset="0"/>
          <a:ea typeface="宋体" panose="02010600030101010101" pitchFamily="2" charset="-122"/>
          <a:cs typeface="+mn-cs"/>
          <a:sym typeface="Calibri" panose="020F0502020204030204" charset="0"/>
        </a:defRPr>
      </a:lvl8pPr>
      <a:lvl9pPr marL="3886200" lvl="8" indent="-228600" algn="l" defTabSz="671830" eaLnBrk="1" fontAlgn="base" latinLnBrk="0" hangingPunct="1">
        <a:lnSpc>
          <a:spcPct val="90000"/>
        </a:lnSpc>
        <a:spcBef>
          <a:spcPts val="365"/>
        </a:spcBef>
        <a:buFont typeface="Arial" panose="020B0604020202020204" pitchFamily="34" charset="0"/>
        <a:buChar char="•"/>
        <a:defRPr sz="1300" kern="1200">
          <a:solidFill>
            <a:schemeClr val="tx1"/>
          </a:solidFill>
          <a:latin typeface="Calibri" panose="020F0502020204030204" charset="0"/>
          <a:ea typeface="宋体" panose="02010600030101010101" pitchFamily="2" charset="-122"/>
          <a:cs typeface="+mn-cs"/>
          <a:sym typeface="Calibri" panose="020F0502020204030204" charset="0"/>
        </a:defRPr>
      </a:lvl9pPr>
    </p:bodyStyle>
    <p:otherStyle>
      <a:lvl1pPr marL="0" lvl="0" indent="0" algn="l" defTabSz="802005" eaLnBrk="1" fontAlgn="base" latinLnBrk="0" hangingPunct="1">
        <a:lnSpc>
          <a:spcPct val="100000"/>
        </a:lnSpc>
        <a:spcBef>
          <a:spcPct val="0"/>
        </a:spcBef>
        <a:spcAft>
          <a:spcPct val="0"/>
        </a:spcAft>
        <a:buFont typeface="Arial" panose="020B0604020202020204" pitchFamily="34" charset="0"/>
        <a:defRPr sz="1600" kern="1200" baseline="0">
          <a:solidFill>
            <a:schemeClr val="tx1"/>
          </a:solidFill>
          <a:latin typeface="+mn-lt"/>
          <a:ea typeface="+mn-ea"/>
          <a:cs typeface="+mn-cs"/>
        </a:defRPr>
      </a:lvl1pPr>
      <a:lvl2pPr marL="401955" lvl="1" indent="0" algn="l" defTabSz="802005" eaLnBrk="1" fontAlgn="base" latinLnBrk="0" hangingPunct="1">
        <a:lnSpc>
          <a:spcPct val="100000"/>
        </a:lnSpc>
        <a:spcBef>
          <a:spcPct val="0"/>
        </a:spcBef>
        <a:spcAft>
          <a:spcPct val="0"/>
        </a:spcAft>
        <a:buFont typeface="Arial" panose="020B0604020202020204" pitchFamily="34" charset="0"/>
        <a:defRPr sz="1600" kern="1200" baseline="0">
          <a:solidFill>
            <a:schemeClr val="tx1"/>
          </a:solidFill>
          <a:ea typeface="宋体" panose="02010600030101010101" pitchFamily="2" charset="-122"/>
          <a:cs typeface="+mn-cs"/>
        </a:defRPr>
      </a:lvl2pPr>
      <a:lvl3pPr marL="802005" lvl="2" indent="0" algn="l" defTabSz="802005" eaLnBrk="1" fontAlgn="base" latinLnBrk="0" hangingPunct="1">
        <a:lnSpc>
          <a:spcPct val="100000"/>
        </a:lnSpc>
        <a:spcBef>
          <a:spcPct val="0"/>
        </a:spcBef>
        <a:spcAft>
          <a:spcPct val="0"/>
        </a:spcAft>
        <a:buFont typeface="Arial" panose="020B0604020202020204" pitchFamily="34" charset="0"/>
        <a:defRPr sz="1600" kern="1200" baseline="0">
          <a:solidFill>
            <a:schemeClr val="tx1"/>
          </a:solidFill>
          <a:ea typeface="宋体" panose="02010600030101010101" pitchFamily="2" charset="-122"/>
          <a:cs typeface="+mn-cs"/>
        </a:defRPr>
      </a:lvl3pPr>
      <a:lvl4pPr marL="1203325" lvl="3" indent="0" algn="l" defTabSz="802005" eaLnBrk="1" fontAlgn="base" latinLnBrk="0" hangingPunct="1">
        <a:lnSpc>
          <a:spcPct val="100000"/>
        </a:lnSpc>
        <a:spcBef>
          <a:spcPct val="0"/>
        </a:spcBef>
        <a:spcAft>
          <a:spcPct val="0"/>
        </a:spcAft>
        <a:buFont typeface="Arial" panose="020B0604020202020204" pitchFamily="34" charset="0"/>
        <a:defRPr sz="1600" kern="1200" baseline="0">
          <a:solidFill>
            <a:schemeClr val="tx1"/>
          </a:solidFill>
          <a:ea typeface="宋体" panose="02010600030101010101" pitchFamily="2" charset="-122"/>
          <a:cs typeface="+mn-cs"/>
        </a:defRPr>
      </a:lvl4pPr>
      <a:lvl5pPr marL="1605280" lvl="4" indent="0" algn="l" defTabSz="802005" eaLnBrk="1" fontAlgn="base" latinLnBrk="0" hangingPunct="1">
        <a:lnSpc>
          <a:spcPct val="100000"/>
        </a:lnSpc>
        <a:spcBef>
          <a:spcPct val="0"/>
        </a:spcBef>
        <a:spcAft>
          <a:spcPct val="0"/>
        </a:spcAft>
        <a:buFont typeface="Arial" panose="020B0604020202020204" pitchFamily="34" charset="0"/>
        <a:defRPr sz="1600" kern="1200" baseline="0">
          <a:solidFill>
            <a:schemeClr val="tx1"/>
          </a:solidFill>
          <a:ea typeface="宋体" panose="02010600030101010101" pitchFamily="2" charset="-122"/>
          <a:cs typeface="+mn-cs"/>
        </a:defRPr>
      </a:lvl5pPr>
      <a:lvl6pPr marL="2286000" lvl="5" indent="0" algn="l" defTabSz="802005" eaLnBrk="1" fontAlgn="base" latinLnBrk="0" hangingPunct="1">
        <a:lnSpc>
          <a:spcPct val="100000"/>
        </a:lnSpc>
        <a:spcBef>
          <a:spcPct val="0"/>
        </a:spcBef>
        <a:spcAft>
          <a:spcPct val="0"/>
        </a:spcAft>
        <a:buFont typeface="Arial" panose="020B0604020202020204" pitchFamily="34" charset="0"/>
        <a:defRPr sz="1600" kern="1200" baseline="0">
          <a:solidFill>
            <a:schemeClr val="tx1"/>
          </a:solidFill>
          <a:ea typeface="宋体" panose="02010600030101010101" pitchFamily="2" charset="-122"/>
          <a:cs typeface="+mn-cs"/>
        </a:defRPr>
      </a:lvl6pPr>
      <a:lvl7pPr marL="2743200" lvl="6" indent="0" algn="l" defTabSz="802005" eaLnBrk="1" fontAlgn="base" latinLnBrk="0" hangingPunct="1">
        <a:lnSpc>
          <a:spcPct val="100000"/>
        </a:lnSpc>
        <a:spcBef>
          <a:spcPct val="0"/>
        </a:spcBef>
        <a:spcAft>
          <a:spcPct val="0"/>
        </a:spcAft>
        <a:buFont typeface="Arial" panose="020B0604020202020204" pitchFamily="34" charset="0"/>
        <a:defRPr sz="1600" kern="1200" baseline="0">
          <a:solidFill>
            <a:schemeClr val="tx1"/>
          </a:solidFill>
          <a:ea typeface="宋体" panose="02010600030101010101" pitchFamily="2" charset="-122"/>
          <a:cs typeface="+mn-cs"/>
        </a:defRPr>
      </a:lvl7pPr>
      <a:lvl8pPr marL="3200400" lvl="7" indent="0" algn="l" defTabSz="802005" eaLnBrk="1" fontAlgn="base" latinLnBrk="0" hangingPunct="1">
        <a:lnSpc>
          <a:spcPct val="100000"/>
        </a:lnSpc>
        <a:spcBef>
          <a:spcPct val="0"/>
        </a:spcBef>
        <a:spcAft>
          <a:spcPct val="0"/>
        </a:spcAft>
        <a:buFont typeface="Arial" panose="020B0604020202020204" pitchFamily="34" charset="0"/>
        <a:defRPr sz="1600" kern="1200" baseline="0">
          <a:solidFill>
            <a:schemeClr val="tx1"/>
          </a:solidFill>
          <a:ea typeface="宋体" panose="02010600030101010101" pitchFamily="2" charset="-122"/>
          <a:cs typeface="+mn-cs"/>
        </a:defRPr>
      </a:lvl8pPr>
      <a:lvl9pPr marL="3657600" lvl="8" indent="0" algn="l" defTabSz="802005" eaLnBrk="1" fontAlgn="base" latinLnBrk="0" hangingPunct="1">
        <a:lnSpc>
          <a:spcPct val="100000"/>
        </a:lnSpc>
        <a:spcBef>
          <a:spcPct val="0"/>
        </a:spcBef>
        <a:spcAft>
          <a:spcPct val="0"/>
        </a:spcAft>
        <a:buFont typeface="Arial" panose="020B0604020202020204" pitchFamily="34" charset="0"/>
        <a:defRPr sz="1600" kern="1200" baseline="0">
          <a:solidFill>
            <a:schemeClr val="tx1"/>
          </a:solidFill>
          <a:ea typeface="宋体" panose="02010600030101010101" pitchFamily="2" charset="-122"/>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bwMode="auto">
      <p:bgPr>
        <a:solidFill>
          <a:schemeClr val="bg1"/>
        </a:solidFill>
        <a:effectLst/>
      </p:bgPr>
    </p:bg>
    <p:spTree>
      <p:nvGrpSpPr>
        <p:cNvPr id="1" name=""/>
        <p:cNvGrpSpPr/>
        <p:nvPr/>
      </p:nvGrpSpPr>
      <p:grpSpPr>
        <a:xfrm>
          <a:off x="0" y="0"/>
          <a:ext cx="0" cy="0"/>
          <a:chOff x="0" y="0"/>
          <a:chExt cx="0" cy="0"/>
        </a:xfrm>
      </p:grpSpPr>
      <p:pic>
        <p:nvPicPr>
          <p:cNvPr id="5122" name="Picture 3" descr="C:\Documents and Settings\Administrator\桌面\新建文件夹 (2)\5.15封面参考\复件 (51) 新建文件夹\7dfc9e60d6f9][[cd7142.jpg"/>
          <p:cNvPicPr>
            <a:picLocks noChangeAspect="1" noChangeArrowheads="1"/>
          </p:cNvPicPr>
          <p:nvPr/>
        </p:nvPicPr>
        <p:blipFill>
          <a:blip r:embed="rId12" cstate="print"/>
          <a:srcRect/>
          <a:stretch>
            <a:fillRect/>
          </a:stretch>
        </p:blipFill>
        <p:spPr bwMode="auto">
          <a:xfrm>
            <a:off x="0" y="0"/>
            <a:ext cx="9001125" cy="5062538"/>
          </a:xfrm>
          <a:prstGeom prst="rect">
            <a:avLst/>
          </a:prstGeom>
          <a:noFill/>
          <a:ln w="9525">
            <a:noFill/>
            <a:miter lim="800000"/>
            <a:headEnd/>
            <a:tailEnd/>
          </a:ln>
        </p:spPr>
      </p:pic>
      <p:sp>
        <p:nvSpPr>
          <p:cNvPr id="5123" name="标题占位符 1"/>
          <p:cNvSpPr>
            <a:spLocks noGrp="1" noChangeArrowheads="1"/>
          </p:cNvSpPr>
          <p:nvPr>
            <p:ph type="title" idx="4294967295"/>
          </p:nvPr>
        </p:nvSpPr>
        <p:spPr bwMode="auto">
          <a:xfrm>
            <a:off x="619125" y="268288"/>
            <a:ext cx="7762875" cy="974725"/>
          </a:xfrm>
          <a:prstGeom prst="rect">
            <a:avLst/>
          </a:prstGeom>
          <a:noFill/>
          <a:ln w="9525">
            <a:noFill/>
            <a:miter lim="800000"/>
          </a:ln>
        </p:spPr>
        <p:txBody>
          <a:bodyPr vert="horz" wrap="square" lIns="91440" tIns="45720" rIns="91440" bIns="45720" numCol="1" anchor="ctr" anchorCtr="0" compatLnSpc="1"/>
          <a:lstStyle/>
          <a:p>
            <a:pPr lvl="0"/>
            <a:r>
              <a:rPr lang="zh-CN" altLang="en-US">
                <a:sym typeface="Calibri Light" panose="020F0302020204030204" pitchFamily="34" charset="0"/>
              </a:rPr>
              <a:t>单击此处编辑母版标题样式</a:t>
            </a:r>
            <a:endParaRPr lang="zh-CN" altLang="en-US">
              <a:sym typeface="Calibri Light" panose="020F0302020204030204" pitchFamily="34" charset="0"/>
            </a:endParaRPr>
          </a:p>
        </p:txBody>
      </p:sp>
      <p:sp>
        <p:nvSpPr>
          <p:cNvPr id="5124" name="文本占位符 2"/>
          <p:cNvSpPr>
            <a:spLocks noGrp="1" noChangeArrowheads="1"/>
          </p:cNvSpPr>
          <p:nvPr>
            <p:ph type="body" idx="9"/>
          </p:nvPr>
        </p:nvSpPr>
        <p:spPr bwMode="auto">
          <a:xfrm>
            <a:off x="619125" y="1341438"/>
            <a:ext cx="7762875" cy="3198812"/>
          </a:xfrm>
          <a:prstGeom prst="rect">
            <a:avLst/>
          </a:prstGeom>
          <a:noFill/>
          <a:ln w="9525">
            <a:noFill/>
            <a:miter lim="800000"/>
          </a:ln>
        </p:spPr>
        <p:txBody>
          <a:bodyPr vert="horz" wrap="square" lIns="91440" tIns="45720" rIns="91440" bIns="45720" numCol="1" anchor="t" anchorCtr="0" compatLnSpc="1"/>
          <a:lstStyle/>
          <a:p>
            <a:pPr lvl="0"/>
            <a:r>
              <a:rPr lang="zh-CN" altLang="en-US">
                <a:sym typeface="Calibri" panose="020F0502020204030204" charset="0"/>
              </a:rPr>
              <a:t>单击此处编辑母版文本样式</a:t>
            </a:r>
            <a:endParaRPr lang="zh-CN" altLang="en-US">
              <a:sym typeface="Calibri" panose="020F0502020204030204" charset="0"/>
            </a:endParaRPr>
          </a:p>
          <a:p>
            <a:pPr lvl="1"/>
            <a:r>
              <a:rPr lang="zh-CN" altLang="en-US">
                <a:sym typeface="Calibri" panose="020F0502020204030204" charset="0"/>
              </a:rPr>
              <a:t>第二级</a:t>
            </a:r>
            <a:endParaRPr lang="zh-CN" altLang="en-US">
              <a:sym typeface="Calibri" panose="020F0502020204030204" charset="0"/>
            </a:endParaRPr>
          </a:p>
          <a:p>
            <a:pPr lvl="2"/>
            <a:r>
              <a:rPr lang="zh-CN" altLang="en-US">
                <a:sym typeface="Calibri" panose="020F0502020204030204" charset="0"/>
              </a:rPr>
              <a:t>第三级</a:t>
            </a:r>
            <a:endParaRPr lang="zh-CN" altLang="en-US">
              <a:sym typeface="Calibri" panose="020F0502020204030204" charset="0"/>
            </a:endParaRPr>
          </a:p>
          <a:p>
            <a:pPr lvl="3"/>
            <a:r>
              <a:rPr lang="zh-CN" altLang="en-US">
                <a:sym typeface="Calibri" panose="020F0502020204030204" charset="0"/>
              </a:rPr>
              <a:t>第四级</a:t>
            </a:r>
            <a:endParaRPr lang="zh-CN" altLang="en-US">
              <a:sym typeface="Calibri" panose="020F0502020204030204" charset="0"/>
            </a:endParaRPr>
          </a:p>
          <a:p>
            <a:pPr lvl="4"/>
            <a:r>
              <a:rPr lang="zh-CN" altLang="en-US">
                <a:sym typeface="Calibri" panose="020F0502020204030204" charset="0"/>
              </a:rPr>
              <a:t>第五级</a:t>
            </a:r>
            <a:endParaRPr lang="zh-CN" altLang="en-US">
              <a:sym typeface="Calibri" panose="020F0502020204030204" charset="0"/>
            </a:endParaRPr>
          </a:p>
        </p:txBody>
      </p:sp>
      <p:sp>
        <p:nvSpPr>
          <p:cNvPr id="2053" name="日期占位符 3"/>
          <p:cNvSpPr>
            <a:spLocks noGrp="1"/>
          </p:cNvSpPr>
          <p:nvPr>
            <p:ph type="dt" sz="half" idx="2"/>
          </p:nvPr>
        </p:nvSpPr>
        <p:spPr>
          <a:xfrm>
            <a:off x="619125" y="4670425"/>
            <a:ext cx="2025650" cy="269875"/>
          </a:xfrm>
          <a:prstGeom prst="rect">
            <a:avLst/>
          </a:prstGeom>
          <a:noFill/>
          <a:ln w="9525">
            <a:noFill/>
          </a:ln>
        </p:spPr>
        <p:txBody>
          <a:bodyPr vert="horz" anchor="ctr"/>
          <a:lstStyle>
            <a:lvl1pPr algn="l" defTabSz="801370" eaLnBrk="1" hangingPunct="1">
              <a:buFont typeface="Arial" panose="020B0604020202020204" pitchFamily="34" charset="0"/>
              <a:buNone/>
              <a:defRPr sz="800" noProof="1">
                <a:solidFill>
                  <a:srgbClr val="898989"/>
                </a:solidFill>
                <a:ea typeface="宋体" panose="02010600030101010101" pitchFamily="2" charset="-122"/>
              </a:defRPr>
            </a:lvl1pPr>
          </a:lstStyle>
          <a:p>
            <a:pPr>
              <a:defRPr/>
            </a:pPr>
            <a:fld id="{70452348-5948-4633-A145-C45A448323D9}" type="datetime1">
              <a:rPr lang="zh-CN" altLang="en-US"/>
            </a:fld>
            <a:endParaRPr lang="zh-CN" altLang="en-US"/>
          </a:p>
        </p:txBody>
      </p:sp>
      <p:sp>
        <p:nvSpPr>
          <p:cNvPr id="2054" name="页脚占位符 4"/>
          <p:cNvSpPr>
            <a:spLocks noGrp="1"/>
          </p:cNvSpPr>
          <p:nvPr>
            <p:ph type="ftr" sz="quarter" idx="3"/>
          </p:nvPr>
        </p:nvSpPr>
        <p:spPr>
          <a:xfrm>
            <a:off x="2981325" y="4670425"/>
            <a:ext cx="3038475" cy="269875"/>
          </a:xfrm>
          <a:prstGeom prst="rect">
            <a:avLst/>
          </a:prstGeom>
          <a:noFill/>
          <a:ln w="9525">
            <a:noFill/>
          </a:ln>
        </p:spPr>
        <p:txBody>
          <a:bodyPr vert="horz" anchor="ctr"/>
          <a:lstStyle>
            <a:lvl1pPr algn="ctr" defTabSz="801370" eaLnBrk="1" hangingPunct="1">
              <a:buFont typeface="Arial" panose="020B0604020202020204" pitchFamily="34" charset="0"/>
              <a:buNone/>
              <a:defRPr sz="800">
                <a:solidFill>
                  <a:srgbClr val="898989"/>
                </a:solidFill>
                <a:ea typeface="宋体" panose="02010600030101010101" pitchFamily="2" charset="-122"/>
              </a:defRPr>
            </a:lvl1pPr>
          </a:lstStyle>
          <a:p>
            <a:pPr>
              <a:defRPr/>
            </a:pPr>
          </a:p>
        </p:txBody>
      </p:sp>
      <p:sp>
        <p:nvSpPr>
          <p:cNvPr id="2055" name="灯片编号占位符 5"/>
          <p:cNvSpPr>
            <a:spLocks noGrp="1"/>
          </p:cNvSpPr>
          <p:nvPr>
            <p:ph type="sldNum" sz="quarter" idx="4"/>
          </p:nvPr>
        </p:nvSpPr>
        <p:spPr>
          <a:xfrm>
            <a:off x="6356350" y="4670425"/>
            <a:ext cx="2025650" cy="269875"/>
          </a:xfrm>
          <a:prstGeom prst="rect">
            <a:avLst/>
          </a:prstGeom>
          <a:noFill/>
          <a:ln w="9525">
            <a:noFill/>
          </a:ln>
        </p:spPr>
        <p:txBody>
          <a:bodyPr vert="horz" wrap="square" lIns="91440" tIns="45720" rIns="91440" bIns="45720" numCol="1" anchor="ctr" anchorCtr="0" compatLnSpc="1"/>
          <a:lstStyle>
            <a:lvl1pPr algn="r" eaLnBrk="1" hangingPunct="1">
              <a:buFont typeface="Arial" panose="020B0604020202020204" pitchFamily="34" charset="0"/>
              <a:buNone/>
              <a:defRPr sz="800">
                <a:solidFill>
                  <a:srgbClr val="898989"/>
                </a:solidFill>
              </a:defRPr>
            </a:lvl1pPr>
          </a:lstStyle>
          <a:p>
            <a:fld id="{7465D62F-B030-42C7-A91D-CD94AB3586EC}" type="slidenum">
              <a:rPr lang="zh-CN" altLang="en-US"/>
            </a:fld>
            <a:endParaRPr lang="zh-CN" alt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marL="671830" indent="-671830" algn="l" rtl="0" eaLnBrk="0" fontAlgn="base" hangingPunct="0">
        <a:lnSpc>
          <a:spcPct val="90000"/>
        </a:lnSpc>
        <a:spcBef>
          <a:spcPct val="0"/>
        </a:spcBef>
        <a:spcAft>
          <a:spcPct val="0"/>
        </a:spcAft>
        <a:defRPr sz="3200" kern="1200">
          <a:solidFill>
            <a:schemeClr val="tx1"/>
          </a:solidFill>
          <a:latin typeface="+mj-lt"/>
          <a:ea typeface="+mj-ea"/>
          <a:cs typeface="+mj-cs"/>
          <a:sym typeface="Calibri Light" panose="020F0302020204030204" pitchFamily="34" charset="0"/>
        </a:defRPr>
      </a:lvl1pPr>
      <a:lvl2pPr marL="671830" indent="-671830" algn="l" rtl="0" eaLnBrk="0" fontAlgn="base" hangingPunct="0">
        <a:lnSpc>
          <a:spcPct val="90000"/>
        </a:lnSpc>
        <a:spcBef>
          <a:spcPct val="0"/>
        </a:spcBef>
        <a:spcAft>
          <a:spcPct val="0"/>
        </a:spcAft>
        <a:defRPr sz="3200">
          <a:solidFill>
            <a:schemeClr val="tx1"/>
          </a:solidFill>
          <a:latin typeface="Calibri Light" panose="020F0302020204030204" pitchFamily="34" charset="0"/>
          <a:ea typeface="宋体" panose="02010600030101010101" pitchFamily="2" charset="-122"/>
          <a:sym typeface="Calibri Light" panose="020F0302020204030204" pitchFamily="34" charset="0"/>
        </a:defRPr>
      </a:lvl2pPr>
      <a:lvl3pPr marL="671830" indent="-671830" algn="l" rtl="0" eaLnBrk="0" fontAlgn="base" hangingPunct="0">
        <a:lnSpc>
          <a:spcPct val="90000"/>
        </a:lnSpc>
        <a:spcBef>
          <a:spcPct val="0"/>
        </a:spcBef>
        <a:spcAft>
          <a:spcPct val="0"/>
        </a:spcAft>
        <a:defRPr sz="3200">
          <a:solidFill>
            <a:schemeClr val="tx1"/>
          </a:solidFill>
          <a:latin typeface="Calibri Light" panose="020F0302020204030204" pitchFamily="34" charset="0"/>
          <a:ea typeface="宋体" panose="02010600030101010101" pitchFamily="2" charset="-122"/>
          <a:sym typeface="Calibri Light" panose="020F0302020204030204" pitchFamily="34" charset="0"/>
        </a:defRPr>
      </a:lvl3pPr>
      <a:lvl4pPr marL="671830" indent="-671830" algn="l" rtl="0" eaLnBrk="0" fontAlgn="base" hangingPunct="0">
        <a:lnSpc>
          <a:spcPct val="90000"/>
        </a:lnSpc>
        <a:spcBef>
          <a:spcPct val="0"/>
        </a:spcBef>
        <a:spcAft>
          <a:spcPct val="0"/>
        </a:spcAft>
        <a:defRPr sz="3200">
          <a:solidFill>
            <a:schemeClr val="tx1"/>
          </a:solidFill>
          <a:latin typeface="Calibri Light" panose="020F0302020204030204" pitchFamily="34" charset="0"/>
          <a:ea typeface="宋体" panose="02010600030101010101" pitchFamily="2" charset="-122"/>
          <a:sym typeface="Calibri Light" panose="020F0302020204030204" pitchFamily="34" charset="0"/>
        </a:defRPr>
      </a:lvl4pPr>
      <a:lvl5pPr marL="671830" indent="-671830" algn="l" rtl="0" eaLnBrk="0" fontAlgn="base" hangingPunct="0">
        <a:lnSpc>
          <a:spcPct val="90000"/>
        </a:lnSpc>
        <a:spcBef>
          <a:spcPct val="0"/>
        </a:spcBef>
        <a:spcAft>
          <a:spcPct val="0"/>
        </a:spcAft>
        <a:defRPr sz="3200">
          <a:solidFill>
            <a:schemeClr val="tx1"/>
          </a:solidFill>
          <a:latin typeface="Calibri Light" panose="020F0302020204030204" pitchFamily="34" charset="0"/>
          <a:ea typeface="宋体" panose="02010600030101010101" pitchFamily="2" charset="-122"/>
          <a:sym typeface="Calibri Light" panose="020F0302020204030204" pitchFamily="34" charset="0"/>
        </a:defRPr>
      </a:lvl5pPr>
      <a:lvl6pPr marL="1129030" indent="-671830" algn="l" rtl="0" fontAlgn="base">
        <a:lnSpc>
          <a:spcPct val="90000"/>
        </a:lnSpc>
        <a:spcBef>
          <a:spcPct val="0"/>
        </a:spcBef>
        <a:spcAft>
          <a:spcPct val="0"/>
        </a:spcAft>
        <a:defRPr sz="3200">
          <a:solidFill>
            <a:schemeClr val="tx1"/>
          </a:solidFill>
          <a:latin typeface="Calibri Light" panose="020F0302020204030204" pitchFamily="34" charset="0"/>
          <a:ea typeface="宋体" panose="02010600030101010101" pitchFamily="2" charset="-122"/>
          <a:sym typeface="Calibri Light" panose="020F0302020204030204" pitchFamily="34" charset="0"/>
        </a:defRPr>
      </a:lvl6pPr>
      <a:lvl7pPr marL="1586230" indent="-671830" algn="l" rtl="0" fontAlgn="base">
        <a:lnSpc>
          <a:spcPct val="90000"/>
        </a:lnSpc>
        <a:spcBef>
          <a:spcPct val="0"/>
        </a:spcBef>
        <a:spcAft>
          <a:spcPct val="0"/>
        </a:spcAft>
        <a:defRPr sz="3200">
          <a:solidFill>
            <a:schemeClr val="tx1"/>
          </a:solidFill>
          <a:latin typeface="Calibri Light" panose="020F0302020204030204" pitchFamily="34" charset="0"/>
          <a:ea typeface="宋体" panose="02010600030101010101" pitchFamily="2" charset="-122"/>
          <a:sym typeface="Calibri Light" panose="020F0302020204030204" pitchFamily="34" charset="0"/>
        </a:defRPr>
      </a:lvl7pPr>
      <a:lvl8pPr marL="2043430" indent="-671830" algn="l" rtl="0" fontAlgn="base">
        <a:lnSpc>
          <a:spcPct val="90000"/>
        </a:lnSpc>
        <a:spcBef>
          <a:spcPct val="0"/>
        </a:spcBef>
        <a:spcAft>
          <a:spcPct val="0"/>
        </a:spcAft>
        <a:defRPr sz="3200">
          <a:solidFill>
            <a:schemeClr val="tx1"/>
          </a:solidFill>
          <a:latin typeface="Calibri Light" panose="020F0302020204030204" pitchFamily="34" charset="0"/>
          <a:ea typeface="宋体" panose="02010600030101010101" pitchFamily="2" charset="-122"/>
          <a:sym typeface="Calibri Light" panose="020F0302020204030204" pitchFamily="34" charset="0"/>
        </a:defRPr>
      </a:lvl8pPr>
      <a:lvl9pPr marL="2500630" indent="-671830" algn="l" rtl="0" fontAlgn="base">
        <a:lnSpc>
          <a:spcPct val="90000"/>
        </a:lnSpc>
        <a:spcBef>
          <a:spcPct val="0"/>
        </a:spcBef>
        <a:spcAft>
          <a:spcPct val="0"/>
        </a:spcAft>
        <a:defRPr sz="3200">
          <a:solidFill>
            <a:schemeClr val="tx1"/>
          </a:solidFill>
          <a:latin typeface="Calibri Light" panose="020F0302020204030204" pitchFamily="34" charset="0"/>
          <a:ea typeface="宋体" panose="02010600030101010101" pitchFamily="2" charset="-122"/>
          <a:sym typeface="Calibri Light" panose="020F0302020204030204" pitchFamily="34" charset="0"/>
        </a:defRPr>
      </a:lvl9pPr>
    </p:titleStyle>
    <p:bodyStyle>
      <a:lvl1pPr marL="168275" indent="-168275" algn="l" defTabSz="671830" rtl="0" eaLnBrk="0" fontAlgn="base" hangingPunct="0">
        <a:lnSpc>
          <a:spcPct val="90000"/>
        </a:lnSpc>
        <a:spcBef>
          <a:spcPct val="147000"/>
        </a:spcBef>
        <a:spcAft>
          <a:spcPct val="0"/>
        </a:spcAft>
        <a:buFont typeface="Arial" panose="020B0604020202020204" pitchFamily="34" charset="0"/>
        <a:buChar char="•"/>
        <a:defRPr sz="2000" kern="1200">
          <a:solidFill>
            <a:schemeClr val="tx1"/>
          </a:solidFill>
          <a:latin typeface="+mn-lt"/>
          <a:ea typeface="+mn-ea"/>
          <a:cs typeface="+mn-cs"/>
          <a:sym typeface="Calibri" panose="020F0502020204030204" charset="0"/>
        </a:defRPr>
      </a:lvl1pPr>
      <a:lvl2pPr marL="504825" lvl="1" indent="-168275" algn="l" defTabSz="671830" rtl="0" eaLnBrk="0" fontAlgn="base" hangingPunct="0">
        <a:lnSpc>
          <a:spcPct val="90000"/>
        </a:lnSpc>
        <a:spcBef>
          <a:spcPts val="365"/>
        </a:spcBef>
        <a:spcAft>
          <a:spcPct val="0"/>
        </a:spcAft>
        <a:buFont typeface="Arial" panose="020B0604020202020204" pitchFamily="34" charset="0"/>
        <a:buChar char="•"/>
        <a:defRPr sz="1700" kern="1200">
          <a:solidFill>
            <a:schemeClr val="tx1"/>
          </a:solidFill>
          <a:latin typeface="Calibri" panose="020F0502020204030204" charset="0"/>
          <a:ea typeface="宋体" panose="02010600030101010101" pitchFamily="2" charset="-122"/>
          <a:cs typeface="+mn-cs"/>
          <a:sym typeface="Calibri" panose="020F0502020204030204" charset="0"/>
        </a:defRPr>
      </a:lvl2pPr>
      <a:lvl3pPr marL="840105" lvl="2" indent="-167005" algn="l" defTabSz="671830" rtl="0" eaLnBrk="0" fontAlgn="base" hangingPunct="0">
        <a:lnSpc>
          <a:spcPct val="90000"/>
        </a:lnSpc>
        <a:spcBef>
          <a:spcPts val="365"/>
        </a:spcBef>
        <a:spcAft>
          <a:spcPct val="0"/>
        </a:spcAft>
        <a:buFont typeface="Arial" panose="020B0604020202020204" pitchFamily="34" charset="0"/>
        <a:buChar char="•"/>
        <a:defRPr sz="1400" kern="1200">
          <a:solidFill>
            <a:schemeClr val="tx1"/>
          </a:solidFill>
          <a:latin typeface="Calibri" panose="020F0502020204030204" charset="0"/>
          <a:ea typeface="宋体" panose="02010600030101010101" pitchFamily="2" charset="-122"/>
          <a:cs typeface="+mn-cs"/>
          <a:sym typeface="Calibri" panose="020F0502020204030204" charset="0"/>
        </a:defRPr>
      </a:lvl3pPr>
      <a:lvl4pPr marL="1176655" lvl="3" indent="-168275" algn="l" defTabSz="671830" rtl="0" eaLnBrk="0" fontAlgn="base" hangingPunct="0">
        <a:lnSpc>
          <a:spcPct val="90000"/>
        </a:lnSpc>
        <a:spcBef>
          <a:spcPts val="365"/>
        </a:spcBef>
        <a:spcAft>
          <a:spcPct val="0"/>
        </a:spcAft>
        <a:buFont typeface="Arial" panose="020B0604020202020204" pitchFamily="34" charset="0"/>
        <a:buChar char="•"/>
        <a:defRPr sz="1300" kern="1200">
          <a:solidFill>
            <a:schemeClr val="tx1"/>
          </a:solidFill>
          <a:latin typeface="Calibri" panose="020F0502020204030204" charset="0"/>
          <a:ea typeface="宋体" panose="02010600030101010101" pitchFamily="2" charset="-122"/>
          <a:cs typeface="+mn-cs"/>
          <a:sym typeface="Calibri" panose="020F0502020204030204" charset="0"/>
        </a:defRPr>
      </a:lvl4pPr>
      <a:lvl5pPr marL="1511300" lvl="4" indent="-167005" algn="l" defTabSz="671830" rtl="0" eaLnBrk="0" fontAlgn="base" hangingPunct="0">
        <a:lnSpc>
          <a:spcPct val="90000"/>
        </a:lnSpc>
        <a:spcBef>
          <a:spcPts val="365"/>
        </a:spcBef>
        <a:spcAft>
          <a:spcPct val="0"/>
        </a:spcAft>
        <a:buFont typeface="Arial" panose="020B0604020202020204" pitchFamily="34" charset="0"/>
        <a:buChar char="•"/>
        <a:defRPr sz="1300" kern="1200">
          <a:solidFill>
            <a:schemeClr val="tx1"/>
          </a:solidFill>
          <a:latin typeface="Calibri" panose="020F0502020204030204" charset="0"/>
          <a:ea typeface="宋体" panose="02010600030101010101" pitchFamily="2" charset="-122"/>
          <a:cs typeface="+mn-cs"/>
          <a:sym typeface="Calibri" panose="020F0502020204030204" charset="0"/>
        </a:defRPr>
      </a:lvl5pPr>
      <a:lvl6pPr marL="2514600" lvl="5" indent="-228600" algn="l" defTabSz="671830" eaLnBrk="1" fontAlgn="base" latinLnBrk="0" hangingPunct="1">
        <a:lnSpc>
          <a:spcPct val="90000"/>
        </a:lnSpc>
        <a:spcBef>
          <a:spcPts val="365"/>
        </a:spcBef>
        <a:buFont typeface="Arial" panose="020B0604020202020204" pitchFamily="34" charset="0"/>
        <a:buChar char="•"/>
        <a:defRPr sz="1300" kern="1200">
          <a:solidFill>
            <a:schemeClr val="tx1"/>
          </a:solidFill>
          <a:latin typeface="Calibri" panose="020F0502020204030204" charset="0"/>
          <a:ea typeface="宋体" panose="02010600030101010101" pitchFamily="2" charset="-122"/>
          <a:cs typeface="+mn-cs"/>
          <a:sym typeface="Calibri" panose="020F0502020204030204" charset="0"/>
        </a:defRPr>
      </a:lvl6pPr>
      <a:lvl7pPr marL="2971800" lvl="6" indent="-228600" algn="l" defTabSz="671830" eaLnBrk="1" fontAlgn="base" latinLnBrk="0" hangingPunct="1">
        <a:lnSpc>
          <a:spcPct val="90000"/>
        </a:lnSpc>
        <a:spcBef>
          <a:spcPts val="365"/>
        </a:spcBef>
        <a:buFont typeface="Arial" panose="020B0604020202020204" pitchFamily="34" charset="0"/>
        <a:buChar char="•"/>
        <a:defRPr sz="1300" kern="1200">
          <a:solidFill>
            <a:schemeClr val="tx1"/>
          </a:solidFill>
          <a:latin typeface="Calibri" panose="020F0502020204030204" charset="0"/>
          <a:ea typeface="宋体" panose="02010600030101010101" pitchFamily="2" charset="-122"/>
          <a:cs typeface="+mn-cs"/>
          <a:sym typeface="Calibri" panose="020F0502020204030204" charset="0"/>
        </a:defRPr>
      </a:lvl7pPr>
      <a:lvl8pPr marL="3429000" lvl="7" indent="-228600" algn="l" defTabSz="671830" eaLnBrk="1" fontAlgn="base" latinLnBrk="0" hangingPunct="1">
        <a:lnSpc>
          <a:spcPct val="90000"/>
        </a:lnSpc>
        <a:spcBef>
          <a:spcPts val="365"/>
        </a:spcBef>
        <a:buFont typeface="Arial" panose="020B0604020202020204" pitchFamily="34" charset="0"/>
        <a:buChar char="•"/>
        <a:defRPr sz="1300" kern="1200">
          <a:solidFill>
            <a:schemeClr val="tx1"/>
          </a:solidFill>
          <a:latin typeface="Calibri" panose="020F0502020204030204" charset="0"/>
          <a:ea typeface="宋体" panose="02010600030101010101" pitchFamily="2" charset="-122"/>
          <a:cs typeface="+mn-cs"/>
          <a:sym typeface="Calibri" panose="020F0502020204030204" charset="0"/>
        </a:defRPr>
      </a:lvl8pPr>
      <a:lvl9pPr marL="3886200" lvl="8" indent="-228600" algn="l" defTabSz="671830" eaLnBrk="1" fontAlgn="base" latinLnBrk="0" hangingPunct="1">
        <a:lnSpc>
          <a:spcPct val="90000"/>
        </a:lnSpc>
        <a:spcBef>
          <a:spcPts val="365"/>
        </a:spcBef>
        <a:buFont typeface="Arial" panose="020B0604020202020204" pitchFamily="34" charset="0"/>
        <a:buChar char="•"/>
        <a:defRPr sz="1300" kern="1200">
          <a:solidFill>
            <a:schemeClr val="tx1"/>
          </a:solidFill>
          <a:latin typeface="Calibri" panose="020F0502020204030204" charset="0"/>
          <a:ea typeface="宋体" panose="02010600030101010101" pitchFamily="2" charset="-122"/>
          <a:cs typeface="+mn-cs"/>
          <a:sym typeface="Calibri" panose="020F0502020204030204" charset="0"/>
        </a:defRPr>
      </a:lvl9pPr>
    </p:bodyStyle>
    <p:otherStyle>
      <a:lvl1pPr marL="0" lvl="0" indent="0" algn="l" defTabSz="802005" eaLnBrk="1" fontAlgn="base" latinLnBrk="0" hangingPunct="1">
        <a:lnSpc>
          <a:spcPct val="100000"/>
        </a:lnSpc>
        <a:spcBef>
          <a:spcPct val="0"/>
        </a:spcBef>
        <a:spcAft>
          <a:spcPct val="0"/>
        </a:spcAft>
        <a:buFont typeface="Arial" panose="020B0604020202020204" pitchFamily="34" charset="0"/>
        <a:defRPr sz="1600" kern="1200" baseline="0">
          <a:solidFill>
            <a:schemeClr val="tx1"/>
          </a:solidFill>
          <a:latin typeface="+mn-lt"/>
          <a:ea typeface="+mn-ea"/>
          <a:cs typeface="+mn-cs"/>
        </a:defRPr>
      </a:lvl1pPr>
      <a:lvl2pPr marL="401955" lvl="1" indent="0" algn="l" defTabSz="802005" eaLnBrk="1" fontAlgn="base" latinLnBrk="0" hangingPunct="1">
        <a:lnSpc>
          <a:spcPct val="100000"/>
        </a:lnSpc>
        <a:spcBef>
          <a:spcPct val="0"/>
        </a:spcBef>
        <a:spcAft>
          <a:spcPct val="0"/>
        </a:spcAft>
        <a:buFont typeface="Arial" panose="020B0604020202020204" pitchFamily="34" charset="0"/>
        <a:defRPr sz="1600" kern="1200" baseline="0">
          <a:solidFill>
            <a:schemeClr val="tx1"/>
          </a:solidFill>
          <a:ea typeface="宋体" panose="02010600030101010101" pitchFamily="2" charset="-122"/>
          <a:cs typeface="+mn-cs"/>
        </a:defRPr>
      </a:lvl2pPr>
      <a:lvl3pPr marL="802005" lvl="2" indent="0" algn="l" defTabSz="802005" eaLnBrk="1" fontAlgn="base" latinLnBrk="0" hangingPunct="1">
        <a:lnSpc>
          <a:spcPct val="100000"/>
        </a:lnSpc>
        <a:spcBef>
          <a:spcPct val="0"/>
        </a:spcBef>
        <a:spcAft>
          <a:spcPct val="0"/>
        </a:spcAft>
        <a:buFont typeface="Arial" panose="020B0604020202020204" pitchFamily="34" charset="0"/>
        <a:defRPr sz="1600" kern="1200" baseline="0">
          <a:solidFill>
            <a:schemeClr val="tx1"/>
          </a:solidFill>
          <a:ea typeface="宋体" panose="02010600030101010101" pitchFamily="2" charset="-122"/>
          <a:cs typeface="+mn-cs"/>
        </a:defRPr>
      </a:lvl3pPr>
      <a:lvl4pPr marL="1203325" lvl="3" indent="0" algn="l" defTabSz="802005" eaLnBrk="1" fontAlgn="base" latinLnBrk="0" hangingPunct="1">
        <a:lnSpc>
          <a:spcPct val="100000"/>
        </a:lnSpc>
        <a:spcBef>
          <a:spcPct val="0"/>
        </a:spcBef>
        <a:spcAft>
          <a:spcPct val="0"/>
        </a:spcAft>
        <a:buFont typeface="Arial" panose="020B0604020202020204" pitchFamily="34" charset="0"/>
        <a:defRPr sz="1600" kern="1200" baseline="0">
          <a:solidFill>
            <a:schemeClr val="tx1"/>
          </a:solidFill>
          <a:ea typeface="宋体" panose="02010600030101010101" pitchFamily="2" charset="-122"/>
          <a:cs typeface="+mn-cs"/>
        </a:defRPr>
      </a:lvl4pPr>
      <a:lvl5pPr marL="1605280" lvl="4" indent="0" algn="l" defTabSz="802005" eaLnBrk="1" fontAlgn="base" latinLnBrk="0" hangingPunct="1">
        <a:lnSpc>
          <a:spcPct val="100000"/>
        </a:lnSpc>
        <a:spcBef>
          <a:spcPct val="0"/>
        </a:spcBef>
        <a:spcAft>
          <a:spcPct val="0"/>
        </a:spcAft>
        <a:buFont typeface="Arial" panose="020B0604020202020204" pitchFamily="34" charset="0"/>
        <a:defRPr sz="1600" kern="1200" baseline="0">
          <a:solidFill>
            <a:schemeClr val="tx1"/>
          </a:solidFill>
          <a:ea typeface="宋体" panose="02010600030101010101" pitchFamily="2" charset="-122"/>
          <a:cs typeface="+mn-cs"/>
        </a:defRPr>
      </a:lvl5pPr>
      <a:lvl6pPr marL="2286000" lvl="5" indent="0" algn="l" defTabSz="802005" eaLnBrk="1" fontAlgn="base" latinLnBrk="0" hangingPunct="1">
        <a:lnSpc>
          <a:spcPct val="100000"/>
        </a:lnSpc>
        <a:spcBef>
          <a:spcPct val="0"/>
        </a:spcBef>
        <a:spcAft>
          <a:spcPct val="0"/>
        </a:spcAft>
        <a:buFont typeface="Arial" panose="020B0604020202020204" pitchFamily="34" charset="0"/>
        <a:defRPr sz="1600" kern="1200" baseline="0">
          <a:solidFill>
            <a:schemeClr val="tx1"/>
          </a:solidFill>
          <a:ea typeface="宋体" panose="02010600030101010101" pitchFamily="2" charset="-122"/>
          <a:cs typeface="+mn-cs"/>
        </a:defRPr>
      </a:lvl6pPr>
      <a:lvl7pPr marL="2743200" lvl="6" indent="0" algn="l" defTabSz="802005" eaLnBrk="1" fontAlgn="base" latinLnBrk="0" hangingPunct="1">
        <a:lnSpc>
          <a:spcPct val="100000"/>
        </a:lnSpc>
        <a:spcBef>
          <a:spcPct val="0"/>
        </a:spcBef>
        <a:spcAft>
          <a:spcPct val="0"/>
        </a:spcAft>
        <a:buFont typeface="Arial" panose="020B0604020202020204" pitchFamily="34" charset="0"/>
        <a:defRPr sz="1600" kern="1200" baseline="0">
          <a:solidFill>
            <a:schemeClr val="tx1"/>
          </a:solidFill>
          <a:ea typeface="宋体" panose="02010600030101010101" pitchFamily="2" charset="-122"/>
          <a:cs typeface="+mn-cs"/>
        </a:defRPr>
      </a:lvl7pPr>
      <a:lvl8pPr marL="3200400" lvl="7" indent="0" algn="l" defTabSz="802005" eaLnBrk="1" fontAlgn="base" latinLnBrk="0" hangingPunct="1">
        <a:lnSpc>
          <a:spcPct val="100000"/>
        </a:lnSpc>
        <a:spcBef>
          <a:spcPct val="0"/>
        </a:spcBef>
        <a:spcAft>
          <a:spcPct val="0"/>
        </a:spcAft>
        <a:buFont typeface="Arial" panose="020B0604020202020204" pitchFamily="34" charset="0"/>
        <a:defRPr sz="1600" kern="1200" baseline="0">
          <a:solidFill>
            <a:schemeClr val="tx1"/>
          </a:solidFill>
          <a:ea typeface="宋体" panose="02010600030101010101" pitchFamily="2" charset="-122"/>
          <a:cs typeface="+mn-cs"/>
        </a:defRPr>
      </a:lvl8pPr>
      <a:lvl9pPr marL="3657600" lvl="8" indent="0" algn="l" defTabSz="802005" eaLnBrk="1" fontAlgn="base" latinLnBrk="0" hangingPunct="1">
        <a:lnSpc>
          <a:spcPct val="100000"/>
        </a:lnSpc>
        <a:spcBef>
          <a:spcPct val="0"/>
        </a:spcBef>
        <a:spcAft>
          <a:spcPct val="0"/>
        </a:spcAft>
        <a:buFont typeface="Arial" panose="020B0604020202020204" pitchFamily="34" charset="0"/>
        <a:defRPr sz="1600" kern="1200" baseline="0">
          <a:solidFill>
            <a:schemeClr val="tx1"/>
          </a:solidFill>
          <a:ea typeface="宋体" panose="02010600030101010101" pitchFamily="2" charset="-122"/>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tags" Target="../tags/tag1.xml"/><Relationship Id="rId1" Type="http://schemas.openxmlformats.org/officeDocument/2006/relationships/image" Target="../media/image1.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23.xml"/><Relationship Id="rId1" Type="http://schemas.openxmlformats.org/officeDocument/2006/relationships/image" Target="../media/image2.png"/></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3.xml"/><Relationship Id="rId1" Type="http://schemas.openxmlformats.org/officeDocument/2006/relationships/image" Target="../media/image3.png"/></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23.xml"/><Relationship Id="rId1" Type="http://schemas.openxmlformats.org/officeDocument/2006/relationships/image" Target="../media/image4.png"/></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23.xml"/><Relationship Id="rId1" Type="http://schemas.openxmlformats.org/officeDocument/2006/relationships/image" Target="../media/image5.png"/></Relationships>
</file>

<file path=ppt/slides/_rels/slide17.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slideLayout" Target="../slideLayouts/slideLayout23.xml"/><Relationship Id="rId1" Type="http://schemas.openxmlformats.org/officeDocument/2006/relationships/image" Target="../media/image6.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3" descr="C:\Documents and Settings\Administrator\桌面\新建文件夹 (2)\5.15封面参考\复件 (51) 新建文件夹\7dfc9e60d6f9][[cd7142.jpg"/>
          <p:cNvPicPr>
            <a:picLocks noChangeAspect="1" noChangeArrowheads="1"/>
          </p:cNvPicPr>
          <p:nvPr/>
        </p:nvPicPr>
        <p:blipFill>
          <a:blip r:embed="rId1" cstate="print"/>
          <a:srcRect/>
          <a:stretch>
            <a:fillRect/>
          </a:stretch>
        </p:blipFill>
        <p:spPr bwMode="auto">
          <a:xfrm>
            <a:off x="-33338" y="-38100"/>
            <a:ext cx="8999538" cy="5062538"/>
          </a:xfrm>
          <a:prstGeom prst="rect">
            <a:avLst/>
          </a:prstGeom>
          <a:noFill/>
          <a:ln w="9525">
            <a:noFill/>
            <a:miter lim="800000"/>
            <a:headEnd/>
            <a:tailEnd/>
          </a:ln>
        </p:spPr>
      </p:pic>
      <p:sp>
        <p:nvSpPr>
          <p:cNvPr id="8195" name="TextBox 34"/>
          <p:cNvSpPr>
            <a:spLocks noChangeArrowheads="1"/>
          </p:cNvSpPr>
          <p:nvPr/>
        </p:nvSpPr>
        <p:spPr bwMode="auto">
          <a:xfrm>
            <a:off x="-33337" y="1296071"/>
            <a:ext cx="9034462" cy="1831271"/>
          </a:xfrm>
          <a:prstGeom prst="rect">
            <a:avLst/>
          </a:prstGeom>
          <a:noFill/>
          <a:ln w="9525">
            <a:noFill/>
            <a:miter lim="800000"/>
          </a:ln>
        </p:spPr>
        <p:txBody>
          <a:bodyPr wrap="square" lIns="0" tIns="0" rIns="0" bIns="0">
            <a:spAutoFit/>
          </a:bodyPr>
          <a:lstStyle/>
          <a:p>
            <a:pPr algn="ctr">
              <a:lnSpc>
                <a:spcPts val="3000"/>
              </a:lnSpc>
            </a:pPr>
            <a:r>
              <a:rPr lang="en-US" altLang="zh-CN" sz="3200" b="1" kern="100" dirty="0">
                <a:solidFill>
                  <a:schemeClr val="bg1"/>
                </a:solidFill>
                <a:effectLst/>
                <a:latin typeface="Times New Roman" panose="02020603050405020304" pitchFamily="18" charset="0"/>
                <a:ea typeface="方正小标宋简体" panose="02010601030101010101" pitchFamily="65" charset="-122"/>
              </a:rPr>
              <a:t>《</a:t>
            </a:r>
            <a:r>
              <a:rPr lang="zh-CN" altLang="zh-CN" sz="3200" b="1" kern="100" dirty="0">
                <a:solidFill>
                  <a:schemeClr val="bg1"/>
                </a:solidFill>
                <a:effectLst/>
                <a:latin typeface="Times New Roman" panose="02020603050405020304" pitchFamily="18" charset="0"/>
                <a:ea typeface="方正小标宋简体" panose="02010601030101010101" pitchFamily="65" charset="-122"/>
              </a:rPr>
              <a:t>关于加快先进制造业集群开放创新发展的意见</a:t>
            </a:r>
            <a:r>
              <a:rPr lang="en-US" altLang="zh-CN" sz="3200" b="1" kern="100" dirty="0">
                <a:solidFill>
                  <a:schemeClr val="bg1"/>
                </a:solidFill>
                <a:effectLst/>
                <a:latin typeface="Times New Roman" panose="02020603050405020304" pitchFamily="18" charset="0"/>
                <a:ea typeface="方正小标宋简体" panose="02010601030101010101" pitchFamily="65" charset="-122"/>
              </a:rPr>
              <a:t>》</a:t>
            </a:r>
            <a:endParaRPr lang="en-US" altLang="zh-CN" sz="3200" b="1" kern="100" dirty="0">
              <a:solidFill>
                <a:schemeClr val="bg1"/>
              </a:solidFill>
              <a:effectLst/>
              <a:latin typeface="Times New Roman" panose="02020603050405020304" pitchFamily="18" charset="0"/>
              <a:ea typeface="方正小标宋简体" panose="02010601030101010101" pitchFamily="65" charset="-122"/>
            </a:endParaRPr>
          </a:p>
          <a:p>
            <a:pPr algn="ctr">
              <a:lnSpc>
                <a:spcPts val="3000"/>
              </a:lnSpc>
            </a:pPr>
            <a:endParaRPr lang="en-US" altLang="zh-CN" sz="3200" b="1" kern="100" dirty="0">
              <a:solidFill>
                <a:schemeClr val="bg1"/>
              </a:solidFill>
              <a:latin typeface="Times New Roman" panose="02020603050405020304" pitchFamily="18" charset="0"/>
              <a:ea typeface="方正小标宋简体" panose="02010601030101010101" pitchFamily="65" charset="-122"/>
            </a:endParaRPr>
          </a:p>
          <a:p>
            <a:pPr algn="ctr">
              <a:lnSpc>
                <a:spcPts val="3000"/>
              </a:lnSpc>
            </a:pPr>
            <a:r>
              <a:rPr lang="zh-CN" altLang="en-US" sz="3200" b="1" kern="100" dirty="0">
                <a:solidFill>
                  <a:schemeClr val="bg1"/>
                </a:solidFill>
                <a:effectLst/>
                <a:latin typeface="Times New Roman" panose="02020603050405020304" pitchFamily="18" charset="0"/>
                <a:ea typeface="方正小标宋简体" panose="02010601030101010101" pitchFamily="65" charset="-122"/>
              </a:rPr>
              <a:t>解读</a:t>
            </a:r>
            <a:endParaRPr lang="zh-CN" altLang="zh-CN" sz="3200" kern="100" dirty="0">
              <a:solidFill>
                <a:schemeClr val="bg1"/>
              </a:solidFill>
              <a:effectLst/>
              <a:latin typeface="Times New Roman" panose="02020603050405020304" pitchFamily="18" charset="0"/>
              <a:ea typeface="宋体" panose="02010600030101010101" pitchFamily="2" charset="-122"/>
            </a:endParaRPr>
          </a:p>
          <a:p>
            <a:pPr algn="ctr" eaLnBrk="1" hangingPunct="1">
              <a:buFont typeface="Arial" panose="020B0604020202020204" pitchFamily="34" charset="0"/>
              <a:buNone/>
            </a:pPr>
            <a:endParaRPr lang="zh-CN" altLang="en-US" sz="4400" dirty="0">
              <a:solidFill>
                <a:schemeClr val="bg1"/>
              </a:solidFill>
              <a:latin typeface="微软雅黑" panose="020B0503020204020204" charset="-122"/>
              <a:ea typeface="方正小标宋简体" panose="02010601030101010101" pitchFamily="65" charset="-122"/>
              <a:sym typeface="微软雅黑" panose="020B0503020204020204" charset="-122"/>
            </a:endParaRPr>
          </a:p>
        </p:txBody>
      </p:sp>
      <p:sp>
        <p:nvSpPr>
          <p:cNvPr id="8196" name="直接连接符 4099"/>
          <p:cNvSpPr>
            <a:spLocks noChangeShapeType="1"/>
          </p:cNvSpPr>
          <p:nvPr/>
        </p:nvSpPr>
        <p:spPr bwMode="auto">
          <a:xfrm>
            <a:off x="285750" y="2952186"/>
            <a:ext cx="8359775" cy="3175"/>
          </a:xfrm>
          <a:prstGeom prst="line">
            <a:avLst/>
          </a:prstGeom>
          <a:noFill/>
          <a:ln w="28575">
            <a:solidFill>
              <a:srgbClr val="FFFF00"/>
            </a:solidFill>
            <a:round/>
          </a:ln>
        </p:spPr>
        <p:txBody>
          <a:bodyPr/>
          <a:lstStyle/>
          <a:p>
            <a:endParaRPr lang="zh-CN" altLang="en-US" sz="1800" dirty="0">
              <a:highlight>
                <a:srgbClr val="FFFF00"/>
              </a:highlight>
            </a:endParaRPr>
          </a:p>
        </p:txBody>
      </p:sp>
      <p:sp>
        <p:nvSpPr>
          <p:cNvPr id="8197" name="TextBox 34"/>
          <p:cNvSpPr>
            <a:spLocks noChangeArrowheads="1"/>
          </p:cNvSpPr>
          <p:nvPr/>
        </p:nvSpPr>
        <p:spPr bwMode="auto">
          <a:xfrm>
            <a:off x="3420268" y="3527425"/>
            <a:ext cx="2160588" cy="488950"/>
          </a:xfrm>
          <a:prstGeom prst="rect">
            <a:avLst/>
          </a:prstGeom>
          <a:noFill/>
          <a:ln w="9525">
            <a:noFill/>
            <a:miter lim="800000"/>
          </a:ln>
        </p:spPr>
        <p:txBody>
          <a:bodyPr lIns="0" tIns="0" rIns="0" bIns="0">
            <a:spAutoFit/>
          </a:bodyPr>
          <a:lstStyle/>
          <a:p>
            <a:pPr algn="dist" eaLnBrk="1" hangingPunct="1">
              <a:buFont typeface="Arial" panose="020B0604020202020204" pitchFamily="34" charset="0"/>
              <a:buNone/>
            </a:pPr>
            <a:r>
              <a:rPr lang="zh-CN" altLang="en-US" sz="3200" b="1" dirty="0">
                <a:solidFill>
                  <a:schemeClr val="bg1"/>
                </a:solidFill>
                <a:latin typeface="Times New Roman" panose="02020603050405020304" pitchFamily="18" charset="0"/>
                <a:ea typeface="方正小标宋简体" panose="02010601030101010101" pitchFamily="65" charset="-122"/>
                <a:sym typeface="微软雅黑" panose="020B0503020204020204" charset="-122"/>
              </a:rPr>
              <a:t>2020年</a:t>
            </a:r>
            <a:r>
              <a:rPr lang="en-US" altLang="zh-CN" sz="3200" b="1" dirty="0">
                <a:solidFill>
                  <a:schemeClr val="bg1"/>
                </a:solidFill>
                <a:latin typeface="Times New Roman" panose="02020603050405020304" pitchFamily="18" charset="0"/>
                <a:ea typeface="方正小标宋简体" panose="02010601030101010101" pitchFamily="65" charset="-122"/>
                <a:sym typeface="微软雅黑" panose="020B0503020204020204" charset="-122"/>
              </a:rPr>
              <a:t>9</a:t>
            </a:r>
            <a:r>
              <a:rPr lang="zh-CN" altLang="en-US" sz="3200" b="1" dirty="0">
                <a:solidFill>
                  <a:schemeClr val="bg1"/>
                </a:solidFill>
                <a:latin typeface="Times New Roman" panose="02020603050405020304" pitchFamily="18" charset="0"/>
                <a:ea typeface="方正小标宋简体" panose="02010601030101010101" pitchFamily="65" charset="-122"/>
                <a:sym typeface="微软雅黑" panose="020B0503020204020204" charset="-122"/>
              </a:rPr>
              <a:t>月</a:t>
            </a:r>
            <a:endParaRPr lang="zh-CN" altLang="en-US" sz="3200" b="1" dirty="0">
              <a:solidFill>
                <a:schemeClr val="bg1"/>
              </a:solidFill>
              <a:latin typeface="Times New Roman" panose="02020603050405020304" pitchFamily="18" charset="0"/>
              <a:ea typeface="方正小标宋简体" panose="02010601030101010101" pitchFamily="65" charset="-122"/>
              <a:sym typeface="微软雅黑" panose="020B0503020204020204" charset="-122"/>
            </a:endParaRPr>
          </a:p>
        </p:txBody>
      </p:sp>
    </p:spTree>
    <p:custDataLst>
      <p:tags r:id="rId2"/>
    </p:custDataLst>
  </p:cSld>
  <p:clrMapOvr>
    <a:masterClrMapping/>
  </p:clrMapOvr>
  <p:transition spd="slow">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90" name="文本框 21"/>
          <p:cNvSpPr txBox="1">
            <a:spLocks noChangeArrowheads="1"/>
          </p:cNvSpPr>
          <p:nvPr/>
        </p:nvSpPr>
        <p:spPr bwMode="auto">
          <a:xfrm>
            <a:off x="414338" y="296863"/>
            <a:ext cx="3887787" cy="522287"/>
          </a:xfrm>
          <a:prstGeom prst="rect">
            <a:avLst/>
          </a:prstGeom>
          <a:noFill/>
          <a:ln w="9525">
            <a:noFill/>
            <a:miter lim="800000"/>
          </a:ln>
        </p:spPr>
        <p:txBody>
          <a:bodyPr>
            <a:spAutoFit/>
          </a:bodyPr>
          <a:lstStyle/>
          <a:p>
            <a:pPr eaLnBrk="1" hangingPunct="1">
              <a:buFont typeface="Arial" panose="020B0604020202020204" pitchFamily="34" charset="0"/>
              <a:buNone/>
            </a:pPr>
            <a:r>
              <a:rPr lang="zh-CN" altLang="en-US" sz="2800" b="1" dirty="0">
                <a:solidFill>
                  <a:srgbClr val="FFFFFF"/>
                </a:solidFill>
                <a:latin typeface="微软雅黑" panose="020B0503020204020204" charset="-122"/>
                <a:ea typeface="微软雅黑" panose="020B0503020204020204" charset="-122"/>
              </a:rPr>
              <a:t>一、总体要求</a:t>
            </a:r>
            <a:endParaRPr lang="zh-CN" altLang="en-US" sz="2800" b="1" dirty="0">
              <a:solidFill>
                <a:srgbClr val="FFFFFF"/>
              </a:solidFill>
              <a:latin typeface="微软雅黑" panose="020B0503020204020204" charset="-122"/>
              <a:ea typeface="微软雅黑" panose="020B0503020204020204" charset="-122"/>
            </a:endParaRPr>
          </a:p>
        </p:txBody>
      </p:sp>
      <p:grpSp>
        <p:nvGrpSpPr>
          <p:cNvPr id="7" name="组合 6"/>
          <p:cNvGrpSpPr/>
          <p:nvPr/>
        </p:nvGrpSpPr>
        <p:grpSpPr>
          <a:xfrm>
            <a:off x="468282" y="845037"/>
            <a:ext cx="8064560" cy="3844605"/>
            <a:chOff x="396277" y="845037"/>
            <a:chExt cx="8064560" cy="3844605"/>
          </a:xfrm>
        </p:grpSpPr>
        <p:grpSp>
          <p:nvGrpSpPr>
            <p:cNvPr id="21" name="组合 62"/>
            <p:cNvGrpSpPr/>
            <p:nvPr/>
          </p:nvGrpSpPr>
          <p:grpSpPr bwMode="auto">
            <a:xfrm>
              <a:off x="396277" y="864041"/>
              <a:ext cx="2736850" cy="3825601"/>
              <a:chOff x="9425" y="1108"/>
              <a:chExt cx="5660" cy="6187"/>
            </a:xfrm>
          </p:grpSpPr>
          <p:sp>
            <p:nvSpPr>
              <p:cNvPr id="22" name="文本框 21"/>
              <p:cNvSpPr txBox="1"/>
              <p:nvPr/>
            </p:nvSpPr>
            <p:spPr>
              <a:xfrm>
                <a:off x="9425" y="1380"/>
                <a:ext cx="5660" cy="5915"/>
              </a:xfrm>
              <a:prstGeom prst="rect">
                <a:avLst/>
              </a:prstGeom>
              <a:noFill/>
              <a:ln w="19050">
                <a:solidFill>
                  <a:schemeClr val="tx2">
                    <a:lumMod val="60000"/>
                    <a:lumOff val="40000"/>
                  </a:schemeClr>
                </a:solidFill>
              </a:ln>
            </p:spPr>
            <p:txBody>
              <a:bodyPr>
                <a:spAutoFit/>
              </a:bodyPr>
              <a:lstStyle/>
              <a:p>
                <a:pPr algn="just" defTabSz="802005" eaLnBrk="1" fontAlgn="auto" hangingPunct="1">
                  <a:spcBef>
                    <a:spcPts val="0"/>
                  </a:spcBef>
                  <a:spcAft>
                    <a:spcPts val="0"/>
                  </a:spcAft>
                  <a:defRPr/>
                </a:pPr>
                <a:endParaRPr lang="zh-CN" altLang="en-US" dirty="0">
                  <a:solidFill>
                    <a:schemeClr val="bg1"/>
                  </a:solidFill>
                  <a:latin typeface="微软雅黑" panose="020B0503020204020204" charset="-122"/>
                  <a:ea typeface="微软雅黑" panose="020B0503020204020204" charset="-122"/>
                  <a:sym typeface="+mn-ea"/>
                </a:endParaRPr>
              </a:p>
              <a:p>
                <a:pPr algn="just" defTabSz="802005" eaLnBrk="1" fontAlgn="auto" hangingPunct="1">
                  <a:lnSpc>
                    <a:spcPts val="2000"/>
                  </a:lnSpc>
                  <a:spcBef>
                    <a:spcPts val="0"/>
                  </a:spcBef>
                  <a:spcAft>
                    <a:spcPts val="0"/>
                  </a:spcAft>
                  <a:buClr>
                    <a:srgbClr val="FFFF00"/>
                  </a:buClr>
                  <a:defRPr/>
                </a:pPr>
                <a:r>
                  <a:rPr lang="zh-CN" altLang="zh-CN" b="1" kern="100" dirty="0">
                    <a:solidFill>
                      <a:schemeClr val="bg1"/>
                    </a:solidFill>
                    <a:effectLst/>
                    <a:latin typeface="微软雅黑" panose="020B0503020204020204" charset="-122"/>
                    <a:ea typeface="微软雅黑" panose="020B0503020204020204" charset="-122"/>
                  </a:rPr>
                  <a:t>以习近平新时代中国特色社会主义思想为指导，深入贯彻习近平总书记视察山东视察济宁重要讲话和重要指示批示精神，紧紧围绕建设制造强市目标，坚持新发展理念，全力打造先进制造业</a:t>
                </a:r>
                <a:r>
                  <a:rPr lang="en-US" altLang="zh-CN" b="1" kern="100" dirty="0">
                    <a:solidFill>
                      <a:schemeClr val="bg1"/>
                    </a:solidFill>
                    <a:effectLst/>
                    <a:latin typeface="微软雅黑" panose="020B0503020204020204" charset="-122"/>
                    <a:ea typeface="微软雅黑" panose="020B0503020204020204" charset="-122"/>
                  </a:rPr>
                  <a:t>“231”</a:t>
                </a:r>
                <a:r>
                  <a:rPr lang="zh-CN" altLang="zh-CN" b="1" kern="100" dirty="0">
                    <a:solidFill>
                      <a:schemeClr val="bg1"/>
                    </a:solidFill>
                    <a:effectLst/>
                    <a:latin typeface="微软雅黑" panose="020B0503020204020204" charset="-122"/>
                    <a:ea typeface="微软雅黑" panose="020B0503020204020204" charset="-122"/>
                  </a:rPr>
                  <a:t>产业集</a:t>
                </a:r>
                <a:r>
                  <a:rPr lang="zh-CN" altLang="en-US" b="1" kern="100" dirty="0">
                    <a:solidFill>
                      <a:schemeClr val="bg1"/>
                    </a:solidFill>
                    <a:effectLst/>
                    <a:latin typeface="微软雅黑" panose="020B0503020204020204" charset="-122"/>
                    <a:ea typeface="微软雅黑" panose="020B0503020204020204" charset="-122"/>
                  </a:rPr>
                  <a:t>群。</a:t>
                </a:r>
                <a:r>
                  <a:rPr lang="zh-CN" altLang="zh-CN" b="1" kern="100" dirty="0">
                    <a:solidFill>
                      <a:schemeClr val="bg1"/>
                    </a:solidFill>
                    <a:effectLst/>
                    <a:latin typeface="微软雅黑" panose="020B0503020204020204" charset="-122"/>
                    <a:ea typeface="微软雅黑" panose="020B0503020204020204" charset="-122"/>
                  </a:rPr>
                  <a:t>做强大企业、落地大项目、搭建大平台、培育大集群，加快提升产业链供应链现代化水平，为实现济宁高质量发展提供强大支撑。</a:t>
                </a:r>
                <a:endParaRPr lang="zh-CN" altLang="zh-CN" kern="100" dirty="0">
                  <a:solidFill>
                    <a:schemeClr val="bg1"/>
                  </a:solidFill>
                  <a:effectLst/>
                  <a:latin typeface="微软雅黑" panose="020B0503020204020204" charset="-122"/>
                  <a:ea typeface="微软雅黑" panose="020B0503020204020204" charset="-122"/>
                </a:endParaRPr>
              </a:p>
            </p:txBody>
          </p:sp>
          <p:sp>
            <p:nvSpPr>
              <p:cNvPr id="23" name="文本框 64"/>
              <p:cNvSpPr txBox="1">
                <a:spLocks noChangeArrowheads="1"/>
              </p:cNvSpPr>
              <p:nvPr/>
            </p:nvSpPr>
            <p:spPr bwMode="auto">
              <a:xfrm>
                <a:off x="9797" y="1108"/>
                <a:ext cx="2332" cy="531"/>
              </a:xfrm>
              <a:prstGeom prst="rect">
                <a:avLst/>
              </a:prstGeom>
              <a:solidFill>
                <a:srgbClr val="000A2E"/>
              </a:solidFill>
              <a:ln w="9525">
                <a:noFill/>
                <a:miter lim="800000"/>
              </a:ln>
            </p:spPr>
            <p:txBody>
              <a:bodyPr>
                <a:spAutoFit/>
              </a:bodyPr>
              <a:lstStyle/>
              <a:p>
                <a:pPr algn="dist" eaLnBrk="1" hangingPunct="1">
                  <a:buFont typeface="Arial" panose="020B0604020202020204" pitchFamily="34" charset="0"/>
                  <a:buNone/>
                </a:pPr>
                <a:r>
                  <a:rPr lang="zh-CN" altLang="en-US" sz="1800" b="1" dirty="0">
                    <a:solidFill>
                      <a:srgbClr val="FFFF00"/>
                    </a:solidFill>
                    <a:latin typeface="微软雅黑" panose="020B0503020204020204" charset="-122"/>
                    <a:ea typeface="微软雅黑" panose="020B0503020204020204" charset="-122"/>
                    <a:sym typeface="+mn-ea"/>
                  </a:rPr>
                  <a:t>指导思想</a:t>
                </a:r>
                <a:endParaRPr lang="zh-CN" altLang="en-US" sz="1800" b="1" dirty="0">
                  <a:solidFill>
                    <a:srgbClr val="FFFF00"/>
                  </a:solidFill>
                  <a:latin typeface="微软雅黑" panose="020B0503020204020204" charset="-122"/>
                  <a:ea typeface="微软雅黑" panose="020B0503020204020204" charset="-122"/>
                  <a:sym typeface="+mn-ea"/>
                </a:endParaRPr>
              </a:p>
            </p:txBody>
          </p:sp>
        </p:grpSp>
        <p:grpSp>
          <p:nvGrpSpPr>
            <p:cNvPr id="6" name="组合 5"/>
            <p:cNvGrpSpPr/>
            <p:nvPr/>
          </p:nvGrpSpPr>
          <p:grpSpPr>
            <a:xfrm>
              <a:off x="6236074" y="864041"/>
              <a:ext cx="2224763" cy="2447286"/>
              <a:chOff x="6236074" y="855839"/>
              <a:chExt cx="2224763" cy="2447286"/>
            </a:xfrm>
          </p:grpSpPr>
          <p:sp>
            <p:nvSpPr>
              <p:cNvPr id="25" name="文本框 24"/>
              <p:cNvSpPr txBox="1"/>
              <p:nvPr/>
            </p:nvSpPr>
            <p:spPr bwMode="auto">
              <a:xfrm>
                <a:off x="6236074" y="1007771"/>
                <a:ext cx="2224763" cy="2295354"/>
              </a:xfrm>
              <a:prstGeom prst="rect">
                <a:avLst/>
              </a:prstGeom>
              <a:noFill/>
              <a:ln w="19050">
                <a:solidFill>
                  <a:schemeClr val="tx2">
                    <a:lumMod val="60000"/>
                    <a:lumOff val="40000"/>
                  </a:schemeClr>
                </a:solidFill>
              </a:ln>
            </p:spPr>
            <p:txBody>
              <a:bodyPr wrap="square">
                <a:spAutoFit/>
              </a:bodyPr>
              <a:lstStyle/>
              <a:p>
                <a:pPr defTabSz="802005" eaLnBrk="1" fontAlgn="auto" hangingPunct="1">
                  <a:spcBef>
                    <a:spcPts val="0"/>
                  </a:spcBef>
                  <a:spcAft>
                    <a:spcPts val="0"/>
                  </a:spcAft>
                  <a:defRPr/>
                </a:pPr>
                <a:endParaRPr lang="zh-CN" altLang="en-US" sz="2000" dirty="0">
                  <a:solidFill>
                    <a:prstClr val="white"/>
                  </a:solidFill>
                  <a:latin typeface="Calibri" panose="020F0502020204030204"/>
                  <a:sym typeface="+mn-ea"/>
                </a:endParaRPr>
              </a:p>
              <a:p>
                <a:pPr marL="342900" indent="-342900" defTabSz="802005" eaLnBrk="1" fontAlgn="auto" hangingPunct="1">
                  <a:lnSpc>
                    <a:spcPct val="200000"/>
                  </a:lnSpc>
                  <a:spcBef>
                    <a:spcPts val="0"/>
                  </a:spcBef>
                  <a:spcAft>
                    <a:spcPts val="0"/>
                  </a:spcAft>
                  <a:buClr>
                    <a:srgbClr val="FFFF00"/>
                  </a:buClr>
                  <a:buFont typeface="Wingdings" panose="05000000000000000000" charset="0"/>
                  <a:buChar char="Ø"/>
                  <a:defRPr/>
                </a:pPr>
                <a:r>
                  <a:rPr lang="zh-CN" altLang="en-US" b="1" kern="1600" dirty="0">
                    <a:solidFill>
                      <a:prstClr val="white"/>
                    </a:solidFill>
                    <a:latin typeface="微软雅黑" panose="020B0503020204020204" charset="-122"/>
                    <a:ea typeface="微软雅黑" panose="020B0503020204020204" charset="-122"/>
                    <a:sym typeface="+mn-ea"/>
                  </a:rPr>
                  <a:t>集群能级显著提升</a:t>
                </a:r>
                <a:endParaRPr lang="en-US" altLang="zh-CN" b="1" kern="1600" dirty="0">
                  <a:solidFill>
                    <a:prstClr val="white"/>
                  </a:solidFill>
                  <a:latin typeface="微软雅黑" panose="020B0503020204020204" charset="-122"/>
                  <a:ea typeface="微软雅黑" panose="020B0503020204020204" charset="-122"/>
                  <a:sym typeface="+mn-ea"/>
                </a:endParaRPr>
              </a:p>
              <a:p>
                <a:pPr marL="342900" indent="-342900" defTabSz="802005" eaLnBrk="1" fontAlgn="auto" hangingPunct="1">
                  <a:lnSpc>
                    <a:spcPct val="200000"/>
                  </a:lnSpc>
                  <a:spcBef>
                    <a:spcPts val="0"/>
                  </a:spcBef>
                  <a:spcAft>
                    <a:spcPts val="0"/>
                  </a:spcAft>
                  <a:buClr>
                    <a:srgbClr val="FFFF00"/>
                  </a:buClr>
                  <a:buFont typeface="Wingdings" panose="05000000000000000000" charset="0"/>
                  <a:buChar char="Ø"/>
                  <a:defRPr/>
                </a:pPr>
                <a:r>
                  <a:rPr lang="zh-CN" altLang="en-US" b="1" kern="1600" dirty="0">
                    <a:solidFill>
                      <a:prstClr val="white"/>
                    </a:solidFill>
                    <a:latin typeface="微软雅黑" panose="020B0503020204020204" charset="-122"/>
                    <a:ea typeface="微软雅黑" panose="020B0503020204020204" charset="-122"/>
                    <a:cs typeface="微软雅黑" panose="020B0503020204020204" charset="-122"/>
                    <a:sym typeface="+mn-ea"/>
                  </a:rPr>
                  <a:t>产业体系更加完善</a:t>
                </a:r>
                <a:endParaRPr lang="zh-CN" altLang="en-US" b="1" dirty="0">
                  <a:solidFill>
                    <a:prstClr val="white"/>
                  </a:solidFill>
                  <a:latin typeface="微软雅黑" panose="020B0503020204020204" charset="-122"/>
                  <a:ea typeface="微软雅黑" panose="020B0503020204020204" charset="-122"/>
                  <a:cs typeface="微软雅黑" panose="020B0503020204020204" charset="-122"/>
                  <a:sym typeface="+mn-ea"/>
                </a:endParaRPr>
              </a:p>
              <a:p>
                <a:pPr marL="342900" indent="-342900" defTabSz="802005" eaLnBrk="1" fontAlgn="auto" hangingPunct="1">
                  <a:lnSpc>
                    <a:spcPct val="200000"/>
                  </a:lnSpc>
                  <a:spcBef>
                    <a:spcPts val="0"/>
                  </a:spcBef>
                  <a:spcAft>
                    <a:spcPts val="0"/>
                  </a:spcAft>
                  <a:buClr>
                    <a:srgbClr val="FFFF00"/>
                  </a:buClr>
                  <a:buFont typeface="Wingdings" panose="05000000000000000000" charset="0"/>
                  <a:buChar char="Ø"/>
                  <a:defRPr/>
                </a:pPr>
                <a:r>
                  <a:rPr lang="zh-CN" altLang="zh-CN" b="1" kern="100" dirty="0">
                    <a:solidFill>
                      <a:schemeClr val="bg1"/>
                    </a:solidFill>
                    <a:effectLst/>
                    <a:latin typeface="微软雅黑" panose="020B0503020204020204" charset="-122"/>
                    <a:ea typeface="微软雅黑" panose="020B0503020204020204" charset="-122"/>
                    <a:cs typeface="Times New Roman" panose="02020603050405020304" pitchFamily="18" charset="0"/>
                  </a:rPr>
                  <a:t>创新能力明显提高</a:t>
                </a:r>
                <a:endParaRPr lang="en-US" altLang="zh-CN" b="1" kern="100" dirty="0">
                  <a:solidFill>
                    <a:schemeClr val="bg1"/>
                  </a:solidFill>
                  <a:effectLst/>
                  <a:latin typeface="微软雅黑" panose="020B0503020204020204" charset="-122"/>
                  <a:ea typeface="微软雅黑" panose="020B0503020204020204" charset="-122"/>
                  <a:cs typeface="Times New Roman" panose="02020603050405020304" pitchFamily="18" charset="0"/>
                </a:endParaRPr>
              </a:p>
              <a:p>
                <a:pPr marL="342900" indent="-342900" defTabSz="802005" eaLnBrk="1" fontAlgn="auto" hangingPunct="1">
                  <a:lnSpc>
                    <a:spcPct val="200000"/>
                  </a:lnSpc>
                  <a:spcBef>
                    <a:spcPts val="0"/>
                  </a:spcBef>
                  <a:spcAft>
                    <a:spcPts val="0"/>
                  </a:spcAft>
                  <a:buClr>
                    <a:srgbClr val="FFFF00"/>
                  </a:buClr>
                  <a:buFont typeface="Wingdings" panose="05000000000000000000" charset="0"/>
                  <a:buChar char="Ø"/>
                  <a:defRPr/>
                </a:pPr>
                <a:r>
                  <a:rPr lang="zh-CN" altLang="en-US" b="1" kern="1600" dirty="0">
                    <a:solidFill>
                      <a:prstClr val="white"/>
                    </a:solidFill>
                    <a:latin typeface="微软雅黑" panose="020B0503020204020204" charset="-122"/>
                    <a:ea typeface="微软雅黑" panose="020B0503020204020204" charset="-122"/>
                    <a:cs typeface="微软雅黑" panose="020B0503020204020204" charset="-122"/>
                    <a:sym typeface="+mn-ea"/>
                  </a:rPr>
                  <a:t>支撑作用持续增强</a:t>
                </a:r>
                <a:endParaRPr lang="zh-CN" altLang="en-US" dirty="0">
                  <a:solidFill>
                    <a:prstClr val="white"/>
                  </a:solidFill>
                  <a:latin typeface="微软雅黑" panose="020B0503020204020204" charset="-122"/>
                  <a:ea typeface="微软雅黑" panose="020B0503020204020204" charset="-122"/>
                  <a:cs typeface="微软雅黑" panose="020B0503020204020204" charset="-122"/>
                  <a:sym typeface="+mn-ea"/>
                </a:endParaRPr>
              </a:p>
            </p:txBody>
          </p:sp>
          <p:sp>
            <p:nvSpPr>
              <p:cNvPr id="26" name="文本框 64"/>
              <p:cNvSpPr txBox="1">
                <a:spLocks noChangeArrowheads="1"/>
              </p:cNvSpPr>
              <p:nvPr/>
            </p:nvSpPr>
            <p:spPr bwMode="auto">
              <a:xfrm>
                <a:off x="6469156" y="855839"/>
                <a:ext cx="1127621" cy="368227"/>
              </a:xfrm>
              <a:prstGeom prst="rect">
                <a:avLst/>
              </a:prstGeom>
              <a:solidFill>
                <a:srgbClr val="000A2E"/>
              </a:solidFill>
              <a:ln w="9525">
                <a:noFill/>
                <a:miter lim="800000"/>
              </a:ln>
            </p:spPr>
            <p:txBody>
              <a:bodyPr wrap="square">
                <a:spAutoFit/>
              </a:bodyPr>
              <a:lstStyle/>
              <a:p>
                <a:pPr algn="dist" eaLnBrk="1" hangingPunct="1">
                  <a:buFont typeface="Arial" panose="020B0604020202020204" pitchFamily="34" charset="0"/>
                  <a:buNone/>
                </a:pPr>
                <a:r>
                  <a:rPr lang="zh-CN" altLang="en-US" sz="1800" b="1" dirty="0">
                    <a:solidFill>
                      <a:srgbClr val="FFFF00"/>
                    </a:solidFill>
                    <a:latin typeface="微软雅黑" panose="020B0503020204020204" charset="-122"/>
                    <a:ea typeface="微软雅黑" panose="020B0503020204020204" charset="-122"/>
                    <a:sym typeface="+mn-ea"/>
                  </a:rPr>
                  <a:t>发展目标</a:t>
                </a:r>
                <a:endParaRPr lang="zh-CN" altLang="en-US" sz="1800" b="1" dirty="0">
                  <a:solidFill>
                    <a:srgbClr val="FFFF00"/>
                  </a:solidFill>
                  <a:latin typeface="微软雅黑" panose="020B0503020204020204" charset="-122"/>
                  <a:ea typeface="微软雅黑" panose="020B0503020204020204" charset="-122"/>
                  <a:sym typeface="+mn-ea"/>
                </a:endParaRPr>
              </a:p>
            </p:txBody>
          </p:sp>
        </p:grpSp>
        <p:grpSp>
          <p:nvGrpSpPr>
            <p:cNvPr id="27" name="组合 62"/>
            <p:cNvGrpSpPr/>
            <p:nvPr/>
          </p:nvGrpSpPr>
          <p:grpSpPr bwMode="auto">
            <a:xfrm>
              <a:off x="3252348" y="845037"/>
              <a:ext cx="2864505" cy="2981880"/>
              <a:chOff x="9425" y="1108"/>
              <a:chExt cx="5924" cy="4300"/>
            </a:xfrm>
          </p:grpSpPr>
          <p:sp>
            <p:nvSpPr>
              <p:cNvPr id="28" name="文本框 27"/>
              <p:cNvSpPr txBox="1"/>
              <p:nvPr/>
            </p:nvSpPr>
            <p:spPr>
              <a:xfrm>
                <a:off x="9425" y="1380"/>
                <a:ext cx="5924" cy="4028"/>
              </a:xfrm>
              <a:prstGeom prst="rect">
                <a:avLst/>
              </a:prstGeom>
              <a:noFill/>
              <a:ln w="19050">
                <a:solidFill>
                  <a:schemeClr val="tx2">
                    <a:lumMod val="60000"/>
                    <a:lumOff val="40000"/>
                  </a:schemeClr>
                </a:solidFill>
              </a:ln>
            </p:spPr>
            <p:txBody>
              <a:bodyPr wrap="square">
                <a:spAutoFit/>
              </a:bodyPr>
              <a:lstStyle/>
              <a:p>
                <a:pPr defTabSz="802005" eaLnBrk="1" fontAlgn="auto" hangingPunct="1">
                  <a:spcBef>
                    <a:spcPts val="0"/>
                  </a:spcBef>
                  <a:spcAft>
                    <a:spcPts val="0"/>
                  </a:spcAft>
                  <a:defRPr/>
                </a:pPr>
                <a:endParaRPr lang="zh-CN" altLang="en-US" sz="2000" dirty="0">
                  <a:solidFill>
                    <a:prstClr val="white"/>
                  </a:solidFill>
                  <a:latin typeface="Calibri" panose="020F0502020204030204"/>
                  <a:sym typeface="+mn-ea"/>
                </a:endParaRPr>
              </a:p>
              <a:p>
                <a:pPr marL="342900" indent="-342900" defTabSz="802005" eaLnBrk="1" fontAlgn="auto" hangingPunct="1">
                  <a:lnSpc>
                    <a:spcPct val="200000"/>
                  </a:lnSpc>
                  <a:spcBef>
                    <a:spcPts val="0"/>
                  </a:spcBef>
                  <a:spcAft>
                    <a:spcPts val="0"/>
                  </a:spcAft>
                  <a:buClr>
                    <a:srgbClr val="FFFF00"/>
                  </a:buClr>
                  <a:buFont typeface="Wingdings" panose="05000000000000000000" charset="0"/>
                  <a:buChar char="Ø"/>
                  <a:defRPr/>
                </a:pPr>
                <a:r>
                  <a:rPr lang="zh-CN" altLang="zh-CN" b="1" kern="100" dirty="0">
                    <a:solidFill>
                      <a:schemeClr val="bg1"/>
                    </a:solidFill>
                    <a:effectLst/>
                    <a:latin typeface="微软雅黑" panose="020B0503020204020204" charset="-122"/>
                    <a:ea typeface="微软雅黑" panose="020B0503020204020204" charset="-122"/>
                    <a:cs typeface="Times New Roman" panose="02020603050405020304" pitchFamily="18" charset="0"/>
                  </a:rPr>
                  <a:t>坚持市场主导、政府引导</a:t>
                </a:r>
                <a:endParaRPr lang="en-US" altLang="zh-CN" b="1" kern="100" dirty="0">
                  <a:solidFill>
                    <a:schemeClr val="bg1"/>
                  </a:solidFill>
                  <a:effectLst/>
                  <a:latin typeface="微软雅黑" panose="020B0503020204020204" charset="-122"/>
                  <a:ea typeface="微软雅黑" panose="020B0503020204020204" charset="-122"/>
                  <a:cs typeface="Times New Roman" panose="02020603050405020304" pitchFamily="18" charset="0"/>
                </a:endParaRPr>
              </a:p>
              <a:p>
                <a:pPr marL="342900" indent="-342900" defTabSz="802005" eaLnBrk="1" fontAlgn="auto" hangingPunct="1">
                  <a:lnSpc>
                    <a:spcPct val="200000"/>
                  </a:lnSpc>
                  <a:spcBef>
                    <a:spcPts val="0"/>
                  </a:spcBef>
                  <a:spcAft>
                    <a:spcPts val="0"/>
                  </a:spcAft>
                  <a:buClr>
                    <a:srgbClr val="FFFF00"/>
                  </a:buClr>
                  <a:buFont typeface="Wingdings" panose="05000000000000000000" charset="0"/>
                  <a:buChar char="Ø"/>
                  <a:defRPr/>
                </a:pPr>
                <a:r>
                  <a:rPr lang="zh-CN" altLang="zh-CN" b="1" kern="100" dirty="0">
                    <a:solidFill>
                      <a:schemeClr val="bg1"/>
                    </a:solidFill>
                    <a:effectLst/>
                    <a:latin typeface="微软雅黑" panose="020B0503020204020204" charset="-122"/>
                    <a:ea typeface="微软雅黑" panose="020B0503020204020204" charset="-122"/>
                    <a:cs typeface="Times New Roman" panose="02020603050405020304" pitchFamily="18" charset="0"/>
                  </a:rPr>
                  <a:t>坚持开放合作、改革创新</a:t>
                </a:r>
                <a:endParaRPr lang="en-US" altLang="zh-CN" b="1" kern="100" dirty="0">
                  <a:solidFill>
                    <a:schemeClr val="bg1"/>
                  </a:solidFill>
                  <a:effectLst/>
                  <a:latin typeface="微软雅黑" panose="020B0503020204020204" charset="-122"/>
                  <a:ea typeface="微软雅黑" panose="020B0503020204020204" charset="-122"/>
                  <a:cs typeface="Times New Roman" panose="02020603050405020304" pitchFamily="18" charset="0"/>
                </a:endParaRPr>
              </a:p>
              <a:p>
                <a:pPr marL="342900" indent="-342900" defTabSz="802005" eaLnBrk="1" fontAlgn="auto" hangingPunct="1">
                  <a:lnSpc>
                    <a:spcPct val="200000"/>
                  </a:lnSpc>
                  <a:spcBef>
                    <a:spcPts val="0"/>
                  </a:spcBef>
                  <a:spcAft>
                    <a:spcPts val="0"/>
                  </a:spcAft>
                  <a:buClr>
                    <a:srgbClr val="FFFF00"/>
                  </a:buClr>
                  <a:buFont typeface="Wingdings" panose="05000000000000000000" charset="0"/>
                  <a:buChar char="Ø"/>
                  <a:defRPr/>
                </a:pPr>
                <a:r>
                  <a:rPr lang="zh-CN" altLang="zh-CN" b="1" kern="100" dirty="0">
                    <a:solidFill>
                      <a:schemeClr val="bg1"/>
                    </a:solidFill>
                    <a:effectLst/>
                    <a:latin typeface="微软雅黑" panose="020B0503020204020204" charset="-122"/>
                    <a:ea typeface="微软雅黑" panose="020B0503020204020204" charset="-122"/>
                    <a:cs typeface="Times New Roman" panose="02020603050405020304" pitchFamily="18" charset="0"/>
                  </a:rPr>
                  <a:t>坚持市县一体、统筹推进</a:t>
                </a:r>
                <a:endParaRPr lang="en-US" altLang="zh-CN" b="1" kern="100" dirty="0">
                  <a:solidFill>
                    <a:schemeClr val="bg1"/>
                  </a:solidFill>
                  <a:effectLst/>
                  <a:latin typeface="微软雅黑" panose="020B0503020204020204" charset="-122"/>
                  <a:ea typeface="微软雅黑" panose="020B0503020204020204" charset="-122"/>
                  <a:cs typeface="Times New Roman" panose="02020603050405020304" pitchFamily="18" charset="0"/>
                </a:endParaRPr>
              </a:p>
              <a:p>
                <a:pPr marL="342900" indent="-342900" defTabSz="802005" eaLnBrk="1" fontAlgn="auto" hangingPunct="1">
                  <a:lnSpc>
                    <a:spcPct val="200000"/>
                  </a:lnSpc>
                  <a:spcBef>
                    <a:spcPts val="0"/>
                  </a:spcBef>
                  <a:spcAft>
                    <a:spcPts val="0"/>
                  </a:spcAft>
                  <a:buClr>
                    <a:srgbClr val="FFFF00"/>
                  </a:buClr>
                  <a:buFont typeface="Wingdings" panose="05000000000000000000" charset="0"/>
                  <a:buChar char="Ø"/>
                  <a:defRPr/>
                </a:pPr>
                <a:r>
                  <a:rPr lang="zh-CN" altLang="zh-CN" b="1" kern="100" dirty="0">
                    <a:solidFill>
                      <a:schemeClr val="bg1"/>
                    </a:solidFill>
                    <a:effectLst/>
                    <a:latin typeface="微软雅黑" panose="020B0503020204020204" charset="-122"/>
                    <a:ea typeface="微软雅黑" panose="020B0503020204020204" charset="-122"/>
                    <a:cs typeface="Times New Roman" panose="02020603050405020304" pitchFamily="18" charset="0"/>
                  </a:rPr>
                  <a:t>坚持一群一策、分类指导</a:t>
                </a:r>
                <a:endParaRPr lang="en-US" altLang="zh-CN" b="1" kern="100" dirty="0">
                  <a:solidFill>
                    <a:schemeClr val="bg1"/>
                  </a:solidFill>
                  <a:latin typeface="微软雅黑" panose="020B0503020204020204" charset="-122"/>
                  <a:ea typeface="微软雅黑" panose="020B0503020204020204" charset="-122"/>
                  <a:cs typeface="Times New Roman" panose="02020603050405020304" pitchFamily="18" charset="0"/>
                </a:endParaRPr>
              </a:p>
              <a:p>
                <a:pPr marL="342900" indent="-342900" defTabSz="802005" eaLnBrk="1" fontAlgn="auto" hangingPunct="1">
                  <a:lnSpc>
                    <a:spcPct val="200000"/>
                  </a:lnSpc>
                  <a:spcBef>
                    <a:spcPts val="0"/>
                  </a:spcBef>
                  <a:spcAft>
                    <a:spcPts val="0"/>
                  </a:spcAft>
                  <a:buClr>
                    <a:srgbClr val="FFFF00"/>
                  </a:buClr>
                  <a:buFont typeface="Wingdings" panose="05000000000000000000" charset="0"/>
                  <a:buChar char="Ø"/>
                  <a:defRPr/>
                </a:pPr>
                <a:r>
                  <a:rPr lang="zh-CN" altLang="zh-CN" b="1" kern="100" dirty="0">
                    <a:solidFill>
                      <a:schemeClr val="bg1"/>
                    </a:solidFill>
                    <a:effectLst/>
                    <a:latin typeface="微软雅黑" panose="020B0503020204020204" charset="-122"/>
                    <a:ea typeface="微软雅黑" panose="020B0503020204020204" charset="-122"/>
                    <a:cs typeface="Times New Roman" panose="02020603050405020304" pitchFamily="18" charset="0"/>
                  </a:rPr>
                  <a:t>坚持龙头引领、梯次培育</a:t>
                </a:r>
                <a:endParaRPr lang="zh-CN" altLang="en-US" b="1" dirty="0">
                  <a:solidFill>
                    <a:prstClr val="white"/>
                  </a:solidFill>
                  <a:latin typeface="Calibri" panose="020F0502020204030204"/>
                  <a:sym typeface="+mn-ea"/>
                </a:endParaRPr>
              </a:p>
            </p:txBody>
          </p:sp>
          <p:sp>
            <p:nvSpPr>
              <p:cNvPr id="29" name="文本框 64"/>
              <p:cNvSpPr txBox="1">
                <a:spLocks noChangeArrowheads="1"/>
              </p:cNvSpPr>
              <p:nvPr/>
            </p:nvSpPr>
            <p:spPr bwMode="auto">
              <a:xfrm>
                <a:off x="9797" y="1108"/>
                <a:ext cx="2332" cy="531"/>
              </a:xfrm>
              <a:prstGeom prst="rect">
                <a:avLst/>
              </a:prstGeom>
              <a:solidFill>
                <a:srgbClr val="000A2E"/>
              </a:solidFill>
              <a:ln w="9525">
                <a:noFill/>
                <a:miter lim="800000"/>
              </a:ln>
            </p:spPr>
            <p:txBody>
              <a:bodyPr>
                <a:spAutoFit/>
              </a:bodyPr>
              <a:lstStyle/>
              <a:p>
                <a:pPr algn="dist" eaLnBrk="1" hangingPunct="1">
                  <a:buFont typeface="Arial" panose="020B0604020202020204" pitchFamily="34" charset="0"/>
                  <a:buNone/>
                </a:pPr>
                <a:r>
                  <a:rPr lang="zh-CN" altLang="en-US" sz="1800" b="1" dirty="0">
                    <a:solidFill>
                      <a:srgbClr val="FFFF00"/>
                    </a:solidFill>
                    <a:latin typeface="微软雅黑" panose="020B0503020204020204" charset="-122"/>
                    <a:ea typeface="微软雅黑" panose="020B0503020204020204" charset="-122"/>
                    <a:sym typeface="+mn-ea"/>
                  </a:rPr>
                  <a:t>基本原则</a:t>
                </a:r>
                <a:endParaRPr lang="zh-CN" altLang="en-US" sz="1800" b="1" dirty="0">
                  <a:solidFill>
                    <a:srgbClr val="FFFF00"/>
                  </a:solidFill>
                  <a:latin typeface="微软雅黑" panose="020B0503020204020204" charset="-122"/>
                  <a:ea typeface="微软雅黑" panose="020B0503020204020204" charset="-122"/>
                  <a:sym typeface="+mn-ea"/>
                </a:endParaRPr>
              </a:p>
            </p:txBody>
          </p:sp>
        </p:grpSp>
      </p:gr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Box 34"/>
          <p:cNvSpPr>
            <a:spLocks noChangeArrowheads="1"/>
          </p:cNvSpPr>
          <p:nvPr/>
        </p:nvSpPr>
        <p:spPr bwMode="auto">
          <a:xfrm>
            <a:off x="790575" y="2144188"/>
            <a:ext cx="7421563" cy="751937"/>
          </a:xfrm>
          <a:prstGeom prst="rect">
            <a:avLst/>
          </a:prstGeom>
          <a:noFill/>
          <a:ln w="9525">
            <a:noFill/>
            <a:miter lim="800000"/>
          </a:ln>
        </p:spPr>
        <p:txBody>
          <a:bodyPr lIns="0" tIns="0" rIns="0" bIns="0">
            <a:spAutoFit/>
          </a:bodyPr>
          <a:lstStyle/>
          <a:p>
            <a:pPr algn="ctr" eaLnBrk="1" hangingPunct="1">
              <a:lnSpc>
                <a:spcPct val="150000"/>
              </a:lnSpc>
              <a:buFont typeface="Arial" panose="020B0604020202020204" pitchFamily="34" charset="0"/>
              <a:buNone/>
            </a:pPr>
            <a:r>
              <a:rPr lang="zh-CN" altLang="en-US" sz="3600" dirty="0">
                <a:solidFill>
                  <a:schemeClr val="bg1"/>
                </a:solidFill>
                <a:latin typeface="微软雅黑" panose="020B0503020204020204" charset="-122"/>
                <a:ea typeface="方正小标宋简体" panose="02010601030101010101" pitchFamily="65" charset="-122"/>
                <a:sym typeface="微软雅黑" panose="020B0503020204020204" charset="-122"/>
              </a:rPr>
              <a:t>二、重点任务</a:t>
            </a:r>
            <a:endParaRPr lang="zh-CN" altLang="en-US" sz="3600" dirty="0">
              <a:solidFill>
                <a:schemeClr val="bg1"/>
              </a:solidFill>
              <a:latin typeface="微软雅黑" panose="020B0503020204020204" charset="-122"/>
              <a:ea typeface="方正小标宋简体" panose="02010601030101010101" pitchFamily="65" charset="-122"/>
              <a:sym typeface="微软雅黑" panose="020B0503020204020204" charset="-122"/>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90" name="文本框 21"/>
          <p:cNvSpPr txBox="1">
            <a:spLocks noChangeArrowheads="1"/>
          </p:cNvSpPr>
          <p:nvPr/>
        </p:nvSpPr>
        <p:spPr bwMode="auto">
          <a:xfrm>
            <a:off x="414338" y="296863"/>
            <a:ext cx="3887787" cy="522287"/>
          </a:xfrm>
          <a:prstGeom prst="rect">
            <a:avLst/>
          </a:prstGeom>
          <a:noFill/>
          <a:ln w="9525">
            <a:noFill/>
            <a:miter lim="800000"/>
          </a:ln>
        </p:spPr>
        <p:txBody>
          <a:bodyPr>
            <a:spAutoFit/>
          </a:bodyPr>
          <a:lstStyle/>
          <a:p>
            <a:pPr eaLnBrk="1" hangingPunct="1">
              <a:buFont typeface="Arial" panose="020B0604020202020204" pitchFamily="34" charset="0"/>
              <a:buNone/>
            </a:pPr>
            <a:r>
              <a:rPr lang="zh-CN" altLang="en-US" sz="2800" b="1" dirty="0">
                <a:solidFill>
                  <a:srgbClr val="FFFFFF"/>
                </a:solidFill>
                <a:latin typeface="微软雅黑" panose="020B0503020204020204" charset="-122"/>
                <a:ea typeface="微软雅黑" panose="020B0503020204020204" charset="-122"/>
              </a:rPr>
              <a:t>    高端装备产业集群</a:t>
            </a:r>
            <a:endParaRPr lang="zh-CN" altLang="en-US" sz="2800" b="1" dirty="0">
              <a:solidFill>
                <a:srgbClr val="FFFFFF"/>
              </a:solidFill>
              <a:latin typeface="微软雅黑" panose="020B0503020204020204" charset="-122"/>
              <a:ea typeface="微软雅黑" panose="020B0503020204020204" charset="-122"/>
            </a:endParaRPr>
          </a:p>
        </p:txBody>
      </p:sp>
      <p:sp>
        <p:nvSpPr>
          <p:cNvPr id="13" name="矩形 12"/>
          <p:cNvSpPr/>
          <p:nvPr/>
        </p:nvSpPr>
        <p:spPr>
          <a:xfrm>
            <a:off x="3929856" y="2089150"/>
            <a:ext cx="723900" cy="140811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801370" eaLnBrk="1" hangingPunct="1">
              <a:buFont typeface="Arial" panose="020B0604020202020204" pitchFamily="34" charset="0"/>
              <a:buNone/>
              <a:defRPr/>
            </a:pPr>
            <a:endParaRPr lang="zh-CN" altLang="en-US">
              <a:latin typeface="微软雅黑" panose="020B0503020204020204" charset="-122"/>
              <a:ea typeface="微软雅黑" panose="020B0503020204020204" charset="-122"/>
            </a:endParaRPr>
          </a:p>
        </p:txBody>
      </p:sp>
      <p:grpSp>
        <p:nvGrpSpPr>
          <p:cNvPr id="5" name="组合 4"/>
          <p:cNvGrpSpPr/>
          <p:nvPr/>
        </p:nvGrpSpPr>
        <p:grpSpPr>
          <a:xfrm>
            <a:off x="393437" y="375429"/>
            <a:ext cx="460292" cy="365154"/>
            <a:chOff x="5566297" y="1604089"/>
            <a:chExt cx="460292" cy="365154"/>
          </a:xfrm>
        </p:grpSpPr>
        <p:sp>
          <p:nvSpPr>
            <p:cNvPr id="2" name="Freeform 389"/>
            <p:cNvSpPr>
              <a:spLocks noEditPoints="1" noChangeArrowheads="1"/>
            </p:cNvSpPr>
            <p:nvPr/>
          </p:nvSpPr>
          <p:spPr bwMode="auto">
            <a:xfrm>
              <a:off x="5886571" y="1821255"/>
              <a:ext cx="140018" cy="147988"/>
            </a:xfrm>
            <a:custGeom>
              <a:avLst/>
              <a:gdLst>
                <a:gd name="T0" fmla="*/ 373424215 w 144"/>
                <a:gd name="T1" fmla="*/ 188921752 h 143"/>
                <a:gd name="T2" fmla="*/ 420103096 w 144"/>
                <a:gd name="T3" fmla="*/ 165669450 h 143"/>
                <a:gd name="T4" fmla="*/ 405516480 w 144"/>
                <a:gd name="T5" fmla="*/ 124978349 h 143"/>
                <a:gd name="T6" fmla="*/ 353002952 w 144"/>
                <a:gd name="T7" fmla="*/ 130791851 h 143"/>
                <a:gd name="T8" fmla="*/ 335499012 w 144"/>
                <a:gd name="T9" fmla="*/ 101726048 h 143"/>
                <a:gd name="T10" fmla="*/ 353002952 w 144"/>
                <a:gd name="T11" fmla="*/ 52316399 h 143"/>
                <a:gd name="T12" fmla="*/ 323829719 w 144"/>
                <a:gd name="T13" fmla="*/ 29064098 h 143"/>
                <a:gd name="T14" fmla="*/ 282985485 w 144"/>
                <a:gd name="T15" fmla="*/ 66848448 h 143"/>
                <a:gd name="T16" fmla="*/ 247977605 w 144"/>
                <a:gd name="T17" fmla="*/ 55223150 h 143"/>
                <a:gd name="T18" fmla="*/ 233390989 w 144"/>
                <a:gd name="T19" fmla="*/ 0 h 143"/>
                <a:gd name="T20" fmla="*/ 189629431 w 144"/>
                <a:gd name="T21" fmla="*/ 0 h 143"/>
                <a:gd name="T22" fmla="*/ 175042814 w 144"/>
                <a:gd name="T23" fmla="*/ 55223150 h 143"/>
                <a:gd name="T24" fmla="*/ 137117611 w 144"/>
                <a:gd name="T25" fmla="*/ 61036652 h 143"/>
                <a:gd name="T26" fmla="*/ 99190700 w 144"/>
                <a:gd name="T27" fmla="*/ 29064098 h 143"/>
                <a:gd name="T28" fmla="*/ 67100144 w 144"/>
                <a:gd name="T29" fmla="*/ 55223150 h 143"/>
                <a:gd name="T30" fmla="*/ 84604084 w 144"/>
                <a:gd name="T31" fmla="*/ 104632799 h 143"/>
                <a:gd name="T32" fmla="*/ 70017467 w 144"/>
                <a:gd name="T33" fmla="*/ 124978349 h 143"/>
                <a:gd name="T34" fmla="*/ 11669293 w 144"/>
                <a:gd name="T35" fmla="*/ 124978349 h 143"/>
                <a:gd name="T36" fmla="*/ 0 w 144"/>
                <a:gd name="T37" fmla="*/ 156949198 h 143"/>
                <a:gd name="T38" fmla="*/ 49596204 w 144"/>
                <a:gd name="T39" fmla="*/ 186015001 h 143"/>
                <a:gd name="T40" fmla="*/ 46678881 w 144"/>
                <a:gd name="T41" fmla="*/ 220892600 h 143"/>
                <a:gd name="T42" fmla="*/ 0 w 144"/>
                <a:gd name="T43" fmla="*/ 252863449 h 143"/>
                <a:gd name="T44" fmla="*/ 14586617 w 144"/>
                <a:gd name="T45" fmla="*/ 290647799 h 143"/>
                <a:gd name="T46" fmla="*/ 67100144 w 144"/>
                <a:gd name="T47" fmla="*/ 284834298 h 143"/>
                <a:gd name="T48" fmla="*/ 84604084 w 144"/>
                <a:gd name="T49" fmla="*/ 313900101 h 143"/>
                <a:gd name="T50" fmla="*/ 67100144 w 144"/>
                <a:gd name="T51" fmla="*/ 363309749 h 143"/>
                <a:gd name="T52" fmla="*/ 99190700 w 144"/>
                <a:gd name="T53" fmla="*/ 386562051 h 143"/>
                <a:gd name="T54" fmla="*/ 142952258 w 144"/>
                <a:gd name="T55" fmla="*/ 354589497 h 143"/>
                <a:gd name="T56" fmla="*/ 175042814 w 144"/>
                <a:gd name="T57" fmla="*/ 366216500 h 143"/>
                <a:gd name="T58" fmla="*/ 189629431 w 144"/>
                <a:gd name="T59" fmla="*/ 415626149 h 143"/>
                <a:gd name="T60" fmla="*/ 227556342 w 144"/>
                <a:gd name="T61" fmla="*/ 415626149 h 143"/>
                <a:gd name="T62" fmla="*/ 242142958 w 144"/>
                <a:gd name="T63" fmla="*/ 363309749 h 143"/>
                <a:gd name="T64" fmla="*/ 282985485 w 144"/>
                <a:gd name="T65" fmla="*/ 354589497 h 143"/>
                <a:gd name="T66" fmla="*/ 317995072 w 144"/>
                <a:gd name="T67" fmla="*/ 386562051 h 143"/>
                <a:gd name="T68" fmla="*/ 350085629 w 144"/>
                <a:gd name="T69" fmla="*/ 363309749 h 143"/>
                <a:gd name="T70" fmla="*/ 332581689 w 144"/>
                <a:gd name="T71" fmla="*/ 313900101 h 143"/>
                <a:gd name="T72" fmla="*/ 353002952 w 144"/>
                <a:gd name="T73" fmla="*/ 290647799 h 143"/>
                <a:gd name="T74" fmla="*/ 408433803 w 144"/>
                <a:gd name="T75" fmla="*/ 290647799 h 143"/>
                <a:gd name="T76" fmla="*/ 420103096 w 144"/>
                <a:gd name="T77" fmla="*/ 252863449 h 143"/>
                <a:gd name="T78" fmla="*/ 373424215 w 144"/>
                <a:gd name="T79" fmla="*/ 226704397 h 143"/>
                <a:gd name="T80" fmla="*/ 373424215 w 144"/>
                <a:gd name="T81" fmla="*/ 188921752 h 143"/>
                <a:gd name="T82" fmla="*/ 210052402 w 144"/>
                <a:gd name="T83" fmla="*/ 293554550 h 143"/>
                <a:gd name="T84" fmla="*/ 125446610 w 144"/>
                <a:gd name="T85" fmla="*/ 209265597 h 143"/>
                <a:gd name="T86" fmla="*/ 210052402 w 144"/>
                <a:gd name="T87" fmla="*/ 124978349 h 143"/>
                <a:gd name="T88" fmla="*/ 294656486 w 144"/>
                <a:gd name="T89" fmla="*/ 209265597 h 143"/>
                <a:gd name="T90" fmla="*/ 210052402 w 144"/>
                <a:gd name="T91" fmla="*/ 293554550 h 143"/>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0" t="0" r="r" b="b"/>
              <a:pathLst>
                <a:path w="144" h="143">
                  <a:moveTo>
                    <a:pt x="128" y="65"/>
                  </a:moveTo>
                  <a:cubicBezTo>
                    <a:pt x="144" y="57"/>
                    <a:pt x="144" y="57"/>
                    <a:pt x="144" y="57"/>
                  </a:cubicBezTo>
                  <a:cubicBezTo>
                    <a:pt x="139" y="43"/>
                    <a:pt x="139" y="43"/>
                    <a:pt x="139" y="43"/>
                  </a:cubicBezTo>
                  <a:cubicBezTo>
                    <a:pt x="121" y="45"/>
                    <a:pt x="121" y="45"/>
                    <a:pt x="121" y="45"/>
                  </a:cubicBezTo>
                  <a:cubicBezTo>
                    <a:pt x="115" y="35"/>
                    <a:pt x="115" y="35"/>
                    <a:pt x="115" y="35"/>
                  </a:cubicBezTo>
                  <a:cubicBezTo>
                    <a:pt x="121" y="18"/>
                    <a:pt x="121" y="18"/>
                    <a:pt x="121" y="18"/>
                  </a:cubicBezTo>
                  <a:cubicBezTo>
                    <a:pt x="111" y="10"/>
                    <a:pt x="111" y="10"/>
                    <a:pt x="111" y="10"/>
                  </a:cubicBezTo>
                  <a:cubicBezTo>
                    <a:pt x="97" y="23"/>
                    <a:pt x="97" y="23"/>
                    <a:pt x="97" y="23"/>
                  </a:cubicBezTo>
                  <a:cubicBezTo>
                    <a:pt x="85" y="19"/>
                    <a:pt x="85" y="19"/>
                    <a:pt x="85" y="19"/>
                  </a:cubicBezTo>
                  <a:cubicBezTo>
                    <a:pt x="80" y="0"/>
                    <a:pt x="80" y="0"/>
                    <a:pt x="80" y="0"/>
                  </a:cubicBezTo>
                  <a:cubicBezTo>
                    <a:pt x="65" y="0"/>
                    <a:pt x="65" y="0"/>
                    <a:pt x="65" y="0"/>
                  </a:cubicBezTo>
                  <a:cubicBezTo>
                    <a:pt x="60" y="19"/>
                    <a:pt x="60" y="19"/>
                    <a:pt x="60" y="19"/>
                  </a:cubicBezTo>
                  <a:cubicBezTo>
                    <a:pt x="47" y="21"/>
                    <a:pt x="47" y="21"/>
                    <a:pt x="47" y="21"/>
                  </a:cubicBezTo>
                  <a:cubicBezTo>
                    <a:pt x="34" y="10"/>
                    <a:pt x="34" y="10"/>
                    <a:pt x="34" y="10"/>
                  </a:cubicBezTo>
                  <a:cubicBezTo>
                    <a:pt x="23" y="19"/>
                    <a:pt x="23" y="19"/>
                    <a:pt x="23" y="19"/>
                  </a:cubicBezTo>
                  <a:cubicBezTo>
                    <a:pt x="29" y="36"/>
                    <a:pt x="29" y="36"/>
                    <a:pt x="29" y="36"/>
                  </a:cubicBezTo>
                  <a:cubicBezTo>
                    <a:pt x="24" y="43"/>
                    <a:pt x="24" y="43"/>
                    <a:pt x="24" y="43"/>
                  </a:cubicBezTo>
                  <a:cubicBezTo>
                    <a:pt x="4" y="43"/>
                    <a:pt x="4" y="43"/>
                    <a:pt x="4" y="43"/>
                  </a:cubicBezTo>
                  <a:cubicBezTo>
                    <a:pt x="0" y="54"/>
                    <a:pt x="0" y="54"/>
                    <a:pt x="0" y="54"/>
                  </a:cubicBezTo>
                  <a:cubicBezTo>
                    <a:pt x="17" y="64"/>
                    <a:pt x="17" y="64"/>
                    <a:pt x="17" y="64"/>
                  </a:cubicBezTo>
                  <a:cubicBezTo>
                    <a:pt x="16" y="76"/>
                    <a:pt x="16" y="76"/>
                    <a:pt x="16" y="76"/>
                  </a:cubicBezTo>
                  <a:cubicBezTo>
                    <a:pt x="0" y="87"/>
                    <a:pt x="0" y="87"/>
                    <a:pt x="0" y="87"/>
                  </a:cubicBezTo>
                  <a:cubicBezTo>
                    <a:pt x="5" y="100"/>
                    <a:pt x="5" y="100"/>
                    <a:pt x="5" y="100"/>
                  </a:cubicBezTo>
                  <a:cubicBezTo>
                    <a:pt x="23" y="98"/>
                    <a:pt x="23" y="98"/>
                    <a:pt x="23" y="98"/>
                  </a:cubicBezTo>
                  <a:cubicBezTo>
                    <a:pt x="29" y="108"/>
                    <a:pt x="29" y="108"/>
                    <a:pt x="29" y="108"/>
                  </a:cubicBezTo>
                  <a:cubicBezTo>
                    <a:pt x="23" y="125"/>
                    <a:pt x="23" y="125"/>
                    <a:pt x="23" y="125"/>
                  </a:cubicBezTo>
                  <a:cubicBezTo>
                    <a:pt x="34" y="133"/>
                    <a:pt x="34" y="133"/>
                    <a:pt x="34" y="133"/>
                  </a:cubicBezTo>
                  <a:cubicBezTo>
                    <a:pt x="49" y="122"/>
                    <a:pt x="49" y="122"/>
                    <a:pt x="49" y="122"/>
                  </a:cubicBezTo>
                  <a:cubicBezTo>
                    <a:pt x="60" y="126"/>
                    <a:pt x="60" y="126"/>
                    <a:pt x="60" y="126"/>
                  </a:cubicBezTo>
                  <a:cubicBezTo>
                    <a:pt x="65" y="143"/>
                    <a:pt x="65" y="143"/>
                    <a:pt x="65" y="143"/>
                  </a:cubicBezTo>
                  <a:cubicBezTo>
                    <a:pt x="78" y="143"/>
                    <a:pt x="78" y="143"/>
                    <a:pt x="78" y="143"/>
                  </a:cubicBezTo>
                  <a:cubicBezTo>
                    <a:pt x="83" y="125"/>
                    <a:pt x="83" y="125"/>
                    <a:pt x="83" y="125"/>
                  </a:cubicBezTo>
                  <a:cubicBezTo>
                    <a:pt x="97" y="122"/>
                    <a:pt x="97" y="122"/>
                    <a:pt x="97" y="122"/>
                  </a:cubicBezTo>
                  <a:cubicBezTo>
                    <a:pt x="109" y="133"/>
                    <a:pt x="109" y="133"/>
                    <a:pt x="109" y="133"/>
                  </a:cubicBezTo>
                  <a:cubicBezTo>
                    <a:pt x="120" y="125"/>
                    <a:pt x="120" y="125"/>
                    <a:pt x="120" y="125"/>
                  </a:cubicBezTo>
                  <a:cubicBezTo>
                    <a:pt x="114" y="108"/>
                    <a:pt x="114" y="108"/>
                    <a:pt x="114" y="108"/>
                  </a:cubicBezTo>
                  <a:cubicBezTo>
                    <a:pt x="121" y="100"/>
                    <a:pt x="121" y="100"/>
                    <a:pt x="121" y="100"/>
                  </a:cubicBezTo>
                  <a:cubicBezTo>
                    <a:pt x="140" y="100"/>
                    <a:pt x="140" y="100"/>
                    <a:pt x="140" y="100"/>
                  </a:cubicBezTo>
                  <a:cubicBezTo>
                    <a:pt x="144" y="87"/>
                    <a:pt x="144" y="87"/>
                    <a:pt x="144" y="87"/>
                  </a:cubicBezTo>
                  <a:cubicBezTo>
                    <a:pt x="128" y="78"/>
                    <a:pt x="128" y="78"/>
                    <a:pt x="128" y="78"/>
                  </a:cubicBezTo>
                  <a:lnTo>
                    <a:pt x="128" y="65"/>
                  </a:lnTo>
                  <a:close/>
                  <a:moveTo>
                    <a:pt x="72" y="101"/>
                  </a:moveTo>
                  <a:cubicBezTo>
                    <a:pt x="56" y="101"/>
                    <a:pt x="43" y="88"/>
                    <a:pt x="43" y="72"/>
                  </a:cubicBezTo>
                  <a:cubicBezTo>
                    <a:pt x="43" y="56"/>
                    <a:pt x="56" y="43"/>
                    <a:pt x="72" y="43"/>
                  </a:cubicBezTo>
                  <a:cubicBezTo>
                    <a:pt x="88" y="43"/>
                    <a:pt x="101" y="56"/>
                    <a:pt x="101" y="72"/>
                  </a:cubicBezTo>
                  <a:cubicBezTo>
                    <a:pt x="101" y="88"/>
                    <a:pt x="88" y="101"/>
                    <a:pt x="72" y="101"/>
                  </a:cubicBezTo>
                  <a:close/>
                </a:path>
              </a:pathLst>
            </a:custGeom>
            <a:solidFill>
              <a:schemeClr val="bg1"/>
            </a:solidFill>
            <a:ln w="9525">
              <a:noFill/>
              <a:round/>
            </a:ln>
          </p:spPr>
          <p:txBody>
            <a:bodyPr/>
            <a:lstStyle/>
            <a:p>
              <a:endParaRPr lang="zh-CN" altLang="en-US"/>
            </a:p>
          </p:txBody>
        </p:sp>
        <p:sp>
          <p:nvSpPr>
            <p:cNvPr id="4" name="Freeform 391"/>
            <p:cNvSpPr>
              <a:spLocks noEditPoints="1" noChangeArrowheads="1"/>
            </p:cNvSpPr>
            <p:nvPr/>
          </p:nvSpPr>
          <p:spPr bwMode="auto">
            <a:xfrm>
              <a:off x="5566297" y="1604089"/>
              <a:ext cx="340805" cy="361214"/>
            </a:xfrm>
            <a:custGeom>
              <a:avLst/>
              <a:gdLst>
                <a:gd name="T0" fmla="*/ 991981228 w 351"/>
                <a:gd name="T1" fmla="*/ 706433774 h 349"/>
                <a:gd name="T2" fmla="*/ 1021071767 w 351"/>
                <a:gd name="T3" fmla="*/ 619219707 h 349"/>
                <a:gd name="T4" fmla="*/ 910529085 w 351"/>
                <a:gd name="T5" fmla="*/ 549448112 h 349"/>
                <a:gd name="T6" fmla="*/ 910529085 w 351"/>
                <a:gd name="T7" fmla="*/ 462234045 h 349"/>
                <a:gd name="T8" fmla="*/ 1021071767 w 351"/>
                <a:gd name="T9" fmla="*/ 398276607 h 349"/>
                <a:gd name="T10" fmla="*/ 986163462 w 351"/>
                <a:gd name="T11" fmla="*/ 308155461 h 349"/>
                <a:gd name="T12" fmla="*/ 858165774 w 351"/>
                <a:gd name="T13" fmla="*/ 316876698 h 349"/>
                <a:gd name="T14" fmla="*/ 814529966 w 351"/>
                <a:gd name="T15" fmla="*/ 250013887 h 349"/>
                <a:gd name="T16" fmla="*/ 858165774 w 351"/>
                <a:gd name="T17" fmla="*/ 122099012 h 349"/>
                <a:gd name="T18" fmla="*/ 785439427 w 351"/>
                <a:gd name="T19" fmla="*/ 66864516 h 349"/>
                <a:gd name="T20" fmla="*/ 686532278 w 351"/>
                <a:gd name="T21" fmla="*/ 159892741 h 349"/>
                <a:gd name="T22" fmla="*/ 599260662 w 351"/>
                <a:gd name="T23" fmla="*/ 136634406 h 349"/>
                <a:gd name="T24" fmla="*/ 564352357 w 351"/>
                <a:gd name="T25" fmla="*/ 0 h 349"/>
                <a:gd name="T26" fmla="*/ 462537177 w 351"/>
                <a:gd name="T27" fmla="*/ 0 h 349"/>
                <a:gd name="T28" fmla="*/ 427628872 w 351"/>
                <a:gd name="T29" fmla="*/ 133727327 h 349"/>
                <a:gd name="T30" fmla="*/ 334539489 w 351"/>
                <a:gd name="T31" fmla="*/ 148264426 h 349"/>
                <a:gd name="T32" fmla="*/ 244359843 w 351"/>
                <a:gd name="T33" fmla="*/ 66864516 h 349"/>
                <a:gd name="T34" fmla="*/ 159996257 w 351"/>
                <a:gd name="T35" fmla="*/ 136634406 h 349"/>
                <a:gd name="T36" fmla="*/ 206541801 w 351"/>
                <a:gd name="T37" fmla="*/ 252920965 h 349"/>
                <a:gd name="T38" fmla="*/ 165815729 w 351"/>
                <a:gd name="T39" fmla="*/ 308155461 h 349"/>
                <a:gd name="T40" fmla="*/ 29090539 w 351"/>
                <a:gd name="T41" fmla="*/ 302341304 h 349"/>
                <a:gd name="T42" fmla="*/ 0 w 351"/>
                <a:gd name="T43" fmla="*/ 383741214 h 349"/>
                <a:gd name="T44" fmla="*/ 119270185 w 351"/>
                <a:gd name="T45" fmla="*/ 453512808 h 349"/>
                <a:gd name="T46" fmla="*/ 110542682 w 351"/>
                <a:gd name="T47" fmla="*/ 540726876 h 349"/>
                <a:gd name="T48" fmla="*/ 0 w 351"/>
                <a:gd name="T49" fmla="*/ 613405549 h 349"/>
                <a:gd name="T50" fmla="*/ 34908305 w 351"/>
                <a:gd name="T51" fmla="*/ 709340853 h 349"/>
                <a:gd name="T52" fmla="*/ 159996257 w 351"/>
                <a:gd name="T53" fmla="*/ 694805459 h 349"/>
                <a:gd name="T54" fmla="*/ 200724035 w 351"/>
                <a:gd name="T55" fmla="*/ 767482427 h 349"/>
                <a:gd name="T56" fmla="*/ 159996257 w 351"/>
                <a:gd name="T57" fmla="*/ 883768987 h 349"/>
                <a:gd name="T58" fmla="*/ 244359843 w 351"/>
                <a:gd name="T59" fmla="*/ 941910562 h 349"/>
                <a:gd name="T60" fmla="*/ 346175022 w 351"/>
                <a:gd name="T61" fmla="*/ 860510652 h 349"/>
                <a:gd name="T62" fmla="*/ 424719136 w 351"/>
                <a:gd name="T63" fmla="*/ 892490223 h 349"/>
                <a:gd name="T64" fmla="*/ 459627441 w 351"/>
                <a:gd name="T65" fmla="*/ 1014589235 h 349"/>
                <a:gd name="T66" fmla="*/ 552716823 w 351"/>
                <a:gd name="T67" fmla="*/ 1014589235 h 349"/>
                <a:gd name="T68" fmla="*/ 587625129 w 351"/>
                <a:gd name="T69" fmla="*/ 886676066 h 349"/>
                <a:gd name="T70" fmla="*/ 686532278 w 351"/>
                <a:gd name="T71" fmla="*/ 863417731 h 349"/>
                <a:gd name="T72" fmla="*/ 773803894 w 351"/>
                <a:gd name="T73" fmla="*/ 941910562 h 349"/>
                <a:gd name="T74" fmla="*/ 852348007 w 351"/>
                <a:gd name="T75" fmla="*/ 889583145 h 349"/>
                <a:gd name="T76" fmla="*/ 805802463 w 351"/>
                <a:gd name="T77" fmla="*/ 770389506 h 349"/>
                <a:gd name="T78" fmla="*/ 861075510 w 351"/>
                <a:gd name="T79" fmla="*/ 706433774 h 349"/>
                <a:gd name="T80" fmla="*/ 991981228 w 351"/>
                <a:gd name="T81" fmla="*/ 706433774 h 349"/>
                <a:gd name="T82" fmla="*/ 509081015 w 351"/>
                <a:gd name="T83" fmla="*/ 715155010 h 349"/>
                <a:gd name="T84" fmla="*/ 302539214 w 351"/>
                <a:gd name="T85" fmla="*/ 508749010 h 349"/>
                <a:gd name="T86" fmla="*/ 509081015 w 351"/>
                <a:gd name="T87" fmla="*/ 299434225 h 349"/>
                <a:gd name="T88" fmla="*/ 718532553 w 351"/>
                <a:gd name="T89" fmla="*/ 508749010 h 349"/>
                <a:gd name="T90" fmla="*/ 509081015 w 351"/>
                <a:gd name="T91" fmla="*/ 715155010 h 349"/>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0" t="0" r="r" b="b"/>
              <a:pathLst>
                <a:path w="351" h="349">
                  <a:moveTo>
                    <a:pt x="341" y="243"/>
                  </a:moveTo>
                  <a:cubicBezTo>
                    <a:pt x="351" y="213"/>
                    <a:pt x="351" y="213"/>
                    <a:pt x="351" y="213"/>
                  </a:cubicBezTo>
                  <a:cubicBezTo>
                    <a:pt x="313" y="189"/>
                    <a:pt x="313" y="189"/>
                    <a:pt x="313" y="189"/>
                  </a:cubicBezTo>
                  <a:cubicBezTo>
                    <a:pt x="313" y="159"/>
                    <a:pt x="313" y="159"/>
                    <a:pt x="313" y="159"/>
                  </a:cubicBezTo>
                  <a:cubicBezTo>
                    <a:pt x="351" y="137"/>
                    <a:pt x="351" y="137"/>
                    <a:pt x="351" y="137"/>
                  </a:cubicBezTo>
                  <a:cubicBezTo>
                    <a:pt x="339" y="106"/>
                    <a:pt x="339" y="106"/>
                    <a:pt x="339" y="106"/>
                  </a:cubicBezTo>
                  <a:cubicBezTo>
                    <a:pt x="295" y="109"/>
                    <a:pt x="295" y="109"/>
                    <a:pt x="295" y="109"/>
                  </a:cubicBezTo>
                  <a:cubicBezTo>
                    <a:pt x="280" y="86"/>
                    <a:pt x="280" y="86"/>
                    <a:pt x="280" y="86"/>
                  </a:cubicBezTo>
                  <a:cubicBezTo>
                    <a:pt x="295" y="42"/>
                    <a:pt x="295" y="42"/>
                    <a:pt x="295" y="42"/>
                  </a:cubicBezTo>
                  <a:cubicBezTo>
                    <a:pt x="270" y="23"/>
                    <a:pt x="270" y="23"/>
                    <a:pt x="270" y="23"/>
                  </a:cubicBezTo>
                  <a:cubicBezTo>
                    <a:pt x="236" y="55"/>
                    <a:pt x="236" y="55"/>
                    <a:pt x="236" y="55"/>
                  </a:cubicBezTo>
                  <a:cubicBezTo>
                    <a:pt x="206" y="47"/>
                    <a:pt x="206" y="47"/>
                    <a:pt x="206" y="47"/>
                  </a:cubicBezTo>
                  <a:cubicBezTo>
                    <a:pt x="194" y="0"/>
                    <a:pt x="194" y="0"/>
                    <a:pt x="194" y="0"/>
                  </a:cubicBezTo>
                  <a:cubicBezTo>
                    <a:pt x="159" y="0"/>
                    <a:pt x="159" y="0"/>
                    <a:pt x="159" y="0"/>
                  </a:cubicBezTo>
                  <a:cubicBezTo>
                    <a:pt x="147" y="46"/>
                    <a:pt x="147" y="46"/>
                    <a:pt x="147" y="46"/>
                  </a:cubicBezTo>
                  <a:cubicBezTo>
                    <a:pt x="115" y="51"/>
                    <a:pt x="115" y="51"/>
                    <a:pt x="115" y="51"/>
                  </a:cubicBezTo>
                  <a:cubicBezTo>
                    <a:pt x="84" y="23"/>
                    <a:pt x="84" y="23"/>
                    <a:pt x="84" y="23"/>
                  </a:cubicBezTo>
                  <a:cubicBezTo>
                    <a:pt x="55" y="47"/>
                    <a:pt x="55" y="47"/>
                    <a:pt x="55" y="47"/>
                  </a:cubicBezTo>
                  <a:cubicBezTo>
                    <a:pt x="71" y="87"/>
                    <a:pt x="71" y="87"/>
                    <a:pt x="71" y="87"/>
                  </a:cubicBezTo>
                  <a:cubicBezTo>
                    <a:pt x="57" y="106"/>
                    <a:pt x="57" y="106"/>
                    <a:pt x="57" y="106"/>
                  </a:cubicBezTo>
                  <a:cubicBezTo>
                    <a:pt x="10" y="104"/>
                    <a:pt x="10" y="104"/>
                    <a:pt x="10" y="104"/>
                  </a:cubicBezTo>
                  <a:cubicBezTo>
                    <a:pt x="0" y="132"/>
                    <a:pt x="0" y="132"/>
                    <a:pt x="0" y="132"/>
                  </a:cubicBezTo>
                  <a:cubicBezTo>
                    <a:pt x="41" y="156"/>
                    <a:pt x="41" y="156"/>
                    <a:pt x="41" y="156"/>
                  </a:cubicBezTo>
                  <a:cubicBezTo>
                    <a:pt x="38" y="186"/>
                    <a:pt x="38" y="186"/>
                    <a:pt x="38" y="186"/>
                  </a:cubicBezTo>
                  <a:cubicBezTo>
                    <a:pt x="0" y="211"/>
                    <a:pt x="0" y="211"/>
                    <a:pt x="0" y="211"/>
                  </a:cubicBezTo>
                  <a:cubicBezTo>
                    <a:pt x="12" y="244"/>
                    <a:pt x="12" y="244"/>
                    <a:pt x="12" y="244"/>
                  </a:cubicBezTo>
                  <a:cubicBezTo>
                    <a:pt x="55" y="239"/>
                    <a:pt x="55" y="239"/>
                    <a:pt x="55" y="239"/>
                  </a:cubicBezTo>
                  <a:cubicBezTo>
                    <a:pt x="69" y="264"/>
                    <a:pt x="69" y="264"/>
                    <a:pt x="69" y="264"/>
                  </a:cubicBezTo>
                  <a:cubicBezTo>
                    <a:pt x="55" y="304"/>
                    <a:pt x="55" y="304"/>
                    <a:pt x="55" y="304"/>
                  </a:cubicBezTo>
                  <a:cubicBezTo>
                    <a:pt x="84" y="324"/>
                    <a:pt x="84" y="324"/>
                    <a:pt x="84" y="324"/>
                  </a:cubicBezTo>
                  <a:cubicBezTo>
                    <a:pt x="119" y="296"/>
                    <a:pt x="119" y="296"/>
                    <a:pt x="119" y="296"/>
                  </a:cubicBezTo>
                  <a:cubicBezTo>
                    <a:pt x="146" y="307"/>
                    <a:pt x="146" y="307"/>
                    <a:pt x="146" y="307"/>
                  </a:cubicBezTo>
                  <a:cubicBezTo>
                    <a:pt x="158" y="349"/>
                    <a:pt x="158" y="349"/>
                    <a:pt x="158" y="349"/>
                  </a:cubicBezTo>
                  <a:cubicBezTo>
                    <a:pt x="190" y="349"/>
                    <a:pt x="190" y="349"/>
                    <a:pt x="190" y="349"/>
                  </a:cubicBezTo>
                  <a:cubicBezTo>
                    <a:pt x="202" y="305"/>
                    <a:pt x="202" y="305"/>
                    <a:pt x="202" y="305"/>
                  </a:cubicBezTo>
                  <a:cubicBezTo>
                    <a:pt x="236" y="297"/>
                    <a:pt x="236" y="297"/>
                    <a:pt x="236" y="297"/>
                  </a:cubicBezTo>
                  <a:cubicBezTo>
                    <a:pt x="266" y="324"/>
                    <a:pt x="266" y="324"/>
                    <a:pt x="266" y="324"/>
                  </a:cubicBezTo>
                  <a:cubicBezTo>
                    <a:pt x="293" y="306"/>
                    <a:pt x="293" y="306"/>
                    <a:pt x="293" y="306"/>
                  </a:cubicBezTo>
                  <a:cubicBezTo>
                    <a:pt x="277" y="265"/>
                    <a:pt x="277" y="265"/>
                    <a:pt x="277" y="265"/>
                  </a:cubicBezTo>
                  <a:cubicBezTo>
                    <a:pt x="296" y="243"/>
                    <a:pt x="296" y="243"/>
                    <a:pt x="296" y="243"/>
                  </a:cubicBezTo>
                  <a:lnTo>
                    <a:pt x="341" y="243"/>
                  </a:lnTo>
                  <a:close/>
                  <a:moveTo>
                    <a:pt x="175" y="246"/>
                  </a:moveTo>
                  <a:cubicBezTo>
                    <a:pt x="136" y="246"/>
                    <a:pt x="104" y="214"/>
                    <a:pt x="104" y="175"/>
                  </a:cubicBezTo>
                  <a:cubicBezTo>
                    <a:pt x="104" y="135"/>
                    <a:pt x="136" y="103"/>
                    <a:pt x="175" y="103"/>
                  </a:cubicBezTo>
                  <a:cubicBezTo>
                    <a:pt x="215" y="103"/>
                    <a:pt x="247" y="135"/>
                    <a:pt x="247" y="175"/>
                  </a:cubicBezTo>
                  <a:cubicBezTo>
                    <a:pt x="247" y="214"/>
                    <a:pt x="215" y="246"/>
                    <a:pt x="175" y="246"/>
                  </a:cubicBezTo>
                  <a:close/>
                </a:path>
              </a:pathLst>
            </a:custGeom>
            <a:solidFill>
              <a:schemeClr val="bg1"/>
            </a:solidFill>
            <a:ln w="9525">
              <a:noFill/>
              <a:round/>
            </a:ln>
          </p:spPr>
          <p:txBody>
            <a:bodyPr/>
            <a:lstStyle/>
            <a:p>
              <a:endParaRPr lang="zh-CN" altLang="en-US" dirty="0"/>
            </a:p>
          </p:txBody>
        </p:sp>
      </p:grpSp>
      <p:grpSp>
        <p:nvGrpSpPr>
          <p:cNvPr id="9" name="组合 8"/>
          <p:cNvGrpSpPr/>
          <p:nvPr/>
        </p:nvGrpSpPr>
        <p:grpSpPr>
          <a:xfrm>
            <a:off x="540287" y="917415"/>
            <a:ext cx="8136565" cy="1530736"/>
            <a:chOff x="540287" y="917415"/>
            <a:chExt cx="8136565" cy="1530736"/>
          </a:xfrm>
        </p:grpSpPr>
        <p:grpSp>
          <p:nvGrpSpPr>
            <p:cNvPr id="45" name="组合 3"/>
            <p:cNvGrpSpPr/>
            <p:nvPr/>
          </p:nvGrpSpPr>
          <p:grpSpPr bwMode="auto">
            <a:xfrm>
              <a:off x="540287" y="1104933"/>
              <a:ext cx="1001712" cy="1155700"/>
              <a:chOff x="1619460" y="987362"/>
              <a:chExt cx="900233" cy="1157169"/>
            </a:xfrm>
          </p:grpSpPr>
          <p:sp>
            <p:nvSpPr>
              <p:cNvPr id="46" name="Chevron 11"/>
              <p:cNvSpPr/>
              <p:nvPr/>
            </p:nvSpPr>
            <p:spPr>
              <a:xfrm rot="5400000">
                <a:off x="1491098" y="1115936"/>
                <a:ext cx="1157169" cy="900021"/>
              </a:xfrm>
              <a:prstGeom prst="chevron">
                <a:avLst>
                  <a:gd name="adj" fmla="val 43967"/>
                </a:avLst>
              </a:prstGeom>
              <a:noFill/>
              <a:ln w="25400" cap="flat" cmpd="sng" algn="ctr">
                <a:solidFill>
                  <a:schemeClr val="accent1"/>
                </a:solidFill>
                <a:prstDash val="solid"/>
              </a:ln>
              <a:effectLst/>
              <a:scene3d>
                <a:camera prst="orthographicFront">
                  <a:rot lat="0" lon="0" rev="0"/>
                </a:camera>
                <a:lightRig rig="balanced" dir="t">
                  <a:rot lat="0" lon="0" rev="8700000"/>
                </a:lightRig>
              </a:scene3d>
              <a:sp3d>
                <a:bevelT w="190500" h="38100"/>
              </a:sp3d>
            </p:spPr>
            <p:txBody>
              <a:bodyPr anchor="ctr"/>
              <a:lstStyle/>
              <a:p>
                <a:pPr algn="ctr" defTabSz="802005" eaLnBrk="1" fontAlgn="auto" hangingPunct="1">
                  <a:spcBef>
                    <a:spcPts val="0"/>
                  </a:spcBef>
                  <a:spcAft>
                    <a:spcPts val="0"/>
                  </a:spcAft>
                  <a:defRPr/>
                </a:pPr>
                <a:endParaRPr lang="en-US" kern="0">
                  <a:solidFill>
                    <a:prstClr val="white"/>
                  </a:solidFill>
                  <a:latin typeface="Calibri" panose="020F0502020204030204"/>
                  <a:ea typeface="+mn-ea"/>
                </a:endParaRPr>
              </a:p>
            </p:txBody>
          </p:sp>
          <p:sp>
            <p:nvSpPr>
              <p:cNvPr id="47" name="Text Box 394"/>
              <p:cNvSpPr txBox="1">
                <a:spLocks noChangeArrowheads="1"/>
              </p:cNvSpPr>
              <p:nvPr/>
            </p:nvSpPr>
            <p:spPr bwMode="auto">
              <a:xfrm>
                <a:off x="1619460" y="1370695"/>
                <a:ext cx="864607" cy="584307"/>
              </a:xfrm>
              <a:prstGeom prst="rect">
                <a:avLst/>
              </a:prstGeom>
              <a:noFill/>
              <a:ln w="9525">
                <a:noFill/>
                <a:miter lim="800000"/>
              </a:ln>
            </p:spPr>
            <p:txBody>
              <a:bodyPr>
                <a:spAutoFit/>
              </a:bodyPr>
              <a:lstStyle/>
              <a:p>
                <a:pPr algn="ctr" eaLnBrk="1" hangingPunct="1">
                  <a:buFont typeface="Arial" panose="020B0604020202020204" pitchFamily="34" charset="0"/>
                  <a:buNone/>
                </a:pPr>
                <a:r>
                  <a:rPr lang="zh-CN" altLang="en-US" b="1" dirty="0">
                    <a:solidFill>
                      <a:srgbClr val="FFFF00"/>
                    </a:solidFill>
                    <a:latin typeface="微软雅黑" panose="020B0503020204020204" charset="-122"/>
                    <a:ea typeface="微软雅黑" panose="020B0503020204020204" charset="-122"/>
                  </a:rPr>
                  <a:t>发展</a:t>
                </a:r>
                <a:endParaRPr lang="zh-CN" altLang="en-US" b="1" dirty="0">
                  <a:solidFill>
                    <a:srgbClr val="FFFF00"/>
                  </a:solidFill>
                  <a:latin typeface="微软雅黑" panose="020B0503020204020204" charset="-122"/>
                  <a:ea typeface="微软雅黑" panose="020B0503020204020204" charset="-122"/>
                </a:endParaRPr>
              </a:p>
              <a:p>
                <a:pPr algn="ctr" eaLnBrk="1" hangingPunct="1">
                  <a:buFont typeface="Arial" panose="020B0604020202020204" pitchFamily="34" charset="0"/>
                  <a:buNone/>
                </a:pPr>
                <a:r>
                  <a:rPr lang="zh-CN" altLang="en-US" b="1" dirty="0">
                    <a:solidFill>
                      <a:srgbClr val="FFFF00"/>
                    </a:solidFill>
                    <a:latin typeface="微软雅黑" panose="020B0503020204020204" charset="-122"/>
                    <a:ea typeface="微软雅黑" panose="020B0503020204020204" charset="-122"/>
                  </a:rPr>
                  <a:t>目标</a:t>
                </a:r>
                <a:endParaRPr lang="zh-CN" altLang="en-US" b="1" dirty="0">
                  <a:solidFill>
                    <a:srgbClr val="FFFF00"/>
                  </a:solidFill>
                  <a:latin typeface="微软雅黑" panose="020B0503020204020204" charset="-122"/>
                  <a:ea typeface="微软雅黑" panose="020B0503020204020204" charset="-122"/>
                </a:endParaRPr>
              </a:p>
            </p:txBody>
          </p:sp>
        </p:grpSp>
        <p:grpSp>
          <p:nvGrpSpPr>
            <p:cNvPr id="6" name="组合 5"/>
            <p:cNvGrpSpPr/>
            <p:nvPr/>
          </p:nvGrpSpPr>
          <p:grpSpPr>
            <a:xfrm>
              <a:off x="1764373" y="917415"/>
              <a:ext cx="6912479" cy="1530736"/>
              <a:chOff x="1764373" y="917415"/>
              <a:chExt cx="6912479" cy="1530736"/>
            </a:xfrm>
          </p:grpSpPr>
          <p:sp>
            <p:nvSpPr>
              <p:cNvPr id="49" name="Rounded Rectangle 12"/>
              <p:cNvSpPr/>
              <p:nvPr/>
            </p:nvSpPr>
            <p:spPr bwMode="auto">
              <a:xfrm>
                <a:off x="1764373" y="917415"/>
                <a:ext cx="6912479" cy="1530736"/>
              </a:xfrm>
              <a:prstGeom prst="roundRect">
                <a:avLst>
                  <a:gd name="adj" fmla="val 5881"/>
                </a:avLst>
              </a:prstGeom>
              <a:noFill/>
              <a:ln w="6350" cap="flat" cmpd="sng" algn="ctr">
                <a:solidFill>
                  <a:sysClr val="window" lastClr="FFFFFF">
                    <a:lumMod val="75000"/>
                  </a:sysClr>
                </a:solidFill>
                <a:prstDash val="solid"/>
              </a:ln>
              <a:effectLst/>
            </p:spPr>
            <p:txBody>
              <a:bodyPr anchor="ctr"/>
              <a:lstStyle/>
              <a:p>
                <a:pPr algn="ctr" defTabSz="802005" eaLnBrk="1" fontAlgn="auto" hangingPunct="1">
                  <a:spcBef>
                    <a:spcPts val="0"/>
                  </a:spcBef>
                  <a:spcAft>
                    <a:spcPts val="0"/>
                  </a:spcAft>
                  <a:defRPr/>
                </a:pPr>
                <a:endParaRPr lang="en-US" kern="0" dirty="0">
                  <a:solidFill>
                    <a:prstClr val="white"/>
                  </a:solidFill>
                  <a:latin typeface="Calibri" panose="020F0502020204030204"/>
                  <a:ea typeface="+mn-ea"/>
                </a:endParaRPr>
              </a:p>
            </p:txBody>
          </p:sp>
          <p:sp>
            <p:nvSpPr>
              <p:cNvPr id="50" name="Text Box 394"/>
              <p:cNvSpPr txBox="1">
                <a:spLocks noChangeArrowheads="1"/>
              </p:cNvSpPr>
              <p:nvPr/>
            </p:nvSpPr>
            <p:spPr bwMode="auto">
              <a:xfrm>
                <a:off x="1886455" y="1021064"/>
                <a:ext cx="6621531" cy="1323439"/>
              </a:xfrm>
              <a:prstGeom prst="rect">
                <a:avLst/>
              </a:prstGeom>
              <a:noFill/>
              <a:ln w="9525">
                <a:noFill/>
                <a:miter lim="800000"/>
              </a:ln>
            </p:spPr>
            <p:txBody>
              <a:bodyPr wrap="square">
                <a:spAutoFit/>
              </a:bodyPr>
              <a:lstStyle/>
              <a:p>
                <a:pPr eaLnBrk="1" hangingPunct="1"/>
                <a:r>
                  <a:rPr lang="zh-CN" altLang="zh-CN" b="1" kern="100" dirty="0">
                    <a:solidFill>
                      <a:schemeClr val="bg1"/>
                    </a:solidFill>
                    <a:effectLst/>
                    <a:latin typeface="微软雅黑" panose="020B0503020204020204" charset="-122"/>
                    <a:ea typeface="微软雅黑" panose="020B0503020204020204" charset="-122"/>
                  </a:rPr>
                  <a:t>到</a:t>
                </a:r>
                <a:r>
                  <a:rPr lang="en-US" altLang="zh-CN" b="1" kern="100" dirty="0">
                    <a:solidFill>
                      <a:schemeClr val="bg1"/>
                    </a:solidFill>
                    <a:effectLst/>
                    <a:latin typeface="微软雅黑" panose="020B0503020204020204" charset="-122"/>
                    <a:ea typeface="微软雅黑" panose="020B0503020204020204" charset="-122"/>
                  </a:rPr>
                  <a:t>2023</a:t>
                </a:r>
                <a:r>
                  <a:rPr lang="zh-CN" altLang="zh-CN" b="1" kern="100" dirty="0">
                    <a:solidFill>
                      <a:schemeClr val="bg1"/>
                    </a:solidFill>
                    <a:effectLst/>
                    <a:latin typeface="微软雅黑" panose="020B0503020204020204" charset="-122"/>
                    <a:ea typeface="微软雅黑" panose="020B0503020204020204" charset="-122"/>
                  </a:rPr>
                  <a:t>年，规模以上企业达到</a:t>
                </a:r>
                <a:r>
                  <a:rPr lang="en-US" altLang="zh-CN" b="1" kern="100" dirty="0">
                    <a:solidFill>
                      <a:srgbClr val="FFFF00"/>
                    </a:solidFill>
                    <a:effectLst/>
                    <a:latin typeface="微软雅黑" panose="020B0503020204020204" charset="-122"/>
                    <a:ea typeface="微软雅黑" panose="020B0503020204020204" charset="-122"/>
                  </a:rPr>
                  <a:t>650</a:t>
                </a:r>
                <a:r>
                  <a:rPr lang="zh-CN" altLang="zh-CN" b="1" kern="100" dirty="0">
                    <a:solidFill>
                      <a:schemeClr val="bg1"/>
                    </a:solidFill>
                    <a:effectLst/>
                    <a:latin typeface="微软雅黑" panose="020B0503020204020204" charset="-122"/>
                    <a:ea typeface="微软雅黑" panose="020B0503020204020204" charset="-122"/>
                  </a:rPr>
                  <a:t>家，营业收入达到</a:t>
                </a:r>
                <a:r>
                  <a:rPr lang="en-US" altLang="zh-CN" b="1" kern="100" dirty="0">
                    <a:solidFill>
                      <a:srgbClr val="FFFF00"/>
                    </a:solidFill>
                    <a:effectLst/>
                    <a:latin typeface="微软雅黑" panose="020B0503020204020204" charset="-122"/>
                    <a:ea typeface="微软雅黑" panose="020B0503020204020204" charset="-122"/>
                  </a:rPr>
                  <a:t>1200</a:t>
                </a:r>
                <a:r>
                  <a:rPr lang="zh-CN" altLang="zh-CN" b="1" kern="100" dirty="0">
                    <a:solidFill>
                      <a:schemeClr val="bg1"/>
                    </a:solidFill>
                    <a:effectLst/>
                    <a:latin typeface="微软雅黑" panose="020B0503020204020204" charset="-122"/>
                    <a:ea typeface="微软雅黑" panose="020B0503020204020204" charset="-122"/>
                  </a:rPr>
                  <a:t>亿元；</a:t>
                </a:r>
                <a:endParaRPr lang="en-US" altLang="zh-CN" b="1" kern="100" dirty="0">
                  <a:solidFill>
                    <a:schemeClr val="bg1"/>
                  </a:solidFill>
                  <a:effectLst/>
                  <a:latin typeface="微软雅黑" panose="020B0503020204020204" charset="-122"/>
                  <a:ea typeface="微软雅黑" panose="020B0503020204020204" charset="-122"/>
                </a:endParaRPr>
              </a:p>
              <a:p>
                <a:pPr eaLnBrk="1" hangingPunct="1"/>
                <a:r>
                  <a:rPr lang="zh-CN" altLang="zh-CN" b="1" kern="100" dirty="0">
                    <a:solidFill>
                      <a:schemeClr val="bg1"/>
                    </a:solidFill>
                    <a:effectLst/>
                    <a:latin typeface="微软雅黑" panose="020B0503020204020204" charset="-122"/>
                    <a:ea typeface="微软雅黑" panose="020B0503020204020204" charset="-122"/>
                  </a:rPr>
                  <a:t>到</a:t>
                </a:r>
                <a:r>
                  <a:rPr lang="en-US" altLang="zh-CN" b="1" kern="100" dirty="0">
                    <a:solidFill>
                      <a:schemeClr val="bg1"/>
                    </a:solidFill>
                    <a:effectLst/>
                    <a:latin typeface="微软雅黑" panose="020B0503020204020204" charset="-122"/>
                    <a:ea typeface="微软雅黑" panose="020B0503020204020204" charset="-122"/>
                  </a:rPr>
                  <a:t>2025</a:t>
                </a:r>
                <a:r>
                  <a:rPr lang="zh-CN" altLang="zh-CN" b="1" kern="100" dirty="0">
                    <a:solidFill>
                      <a:schemeClr val="bg1"/>
                    </a:solidFill>
                    <a:effectLst/>
                    <a:latin typeface="微软雅黑" panose="020B0503020204020204" charset="-122"/>
                    <a:ea typeface="微软雅黑" panose="020B0503020204020204" charset="-122"/>
                  </a:rPr>
                  <a:t>年，规模以上企业达到</a:t>
                </a:r>
                <a:r>
                  <a:rPr lang="en-US" altLang="zh-CN" b="1" kern="100" dirty="0">
                    <a:solidFill>
                      <a:srgbClr val="FFFF00"/>
                    </a:solidFill>
                    <a:effectLst/>
                    <a:latin typeface="微软雅黑" panose="020B0503020204020204" charset="-122"/>
                    <a:ea typeface="微软雅黑" panose="020B0503020204020204" charset="-122"/>
                  </a:rPr>
                  <a:t>800</a:t>
                </a:r>
                <a:r>
                  <a:rPr lang="zh-CN" altLang="zh-CN" b="1" kern="100" dirty="0">
                    <a:solidFill>
                      <a:schemeClr val="bg1"/>
                    </a:solidFill>
                    <a:effectLst/>
                    <a:latin typeface="微软雅黑" panose="020B0503020204020204" charset="-122"/>
                    <a:ea typeface="微软雅黑" panose="020B0503020204020204" charset="-122"/>
                  </a:rPr>
                  <a:t>家，营业收入达到</a:t>
                </a:r>
                <a:r>
                  <a:rPr lang="en-US" altLang="zh-CN" b="1" kern="100" dirty="0">
                    <a:solidFill>
                      <a:srgbClr val="FFFF00"/>
                    </a:solidFill>
                    <a:effectLst/>
                    <a:latin typeface="微软雅黑" panose="020B0503020204020204" charset="-122"/>
                    <a:ea typeface="微软雅黑" panose="020B0503020204020204" charset="-122"/>
                  </a:rPr>
                  <a:t>1500</a:t>
                </a:r>
                <a:r>
                  <a:rPr lang="zh-CN" altLang="zh-CN" b="1" kern="100" dirty="0">
                    <a:solidFill>
                      <a:schemeClr val="bg1"/>
                    </a:solidFill>
                    <a:effectLst/>
                    <a:latin typeface="微软雅黑" panose="020B0503020204020204" charset="-122"/>
                    <a:ea typeface="微软雅黑" panose="020B0503020204020204" charset="-122"/>
                  </a:rPr>
                  <a:t>亿元</a:t>
                </a:r>
                <a:r>
                  <a:rPr lang="zh-CN" altLang="en-US" b="1" kern="100" dirty="0">
                    <a:solidFill>
                      <a:schemeClr val="bg1"/>
                    </a:solidFill>
                    <a:effectLst/>
                    <a:latin typeface="微软雅黑" panose="020B0503020204020204" charset="-122"/>
                    <a:ea typeface="微软雅黑" panose="020B0503020204020204" charset="-122"/>
                  </a:rPr>
                  <a:t>；</a:t>
                </a:r>
                <a:endParaRPr lang="en-US" altLang="zh-CN" b="1" kern="100" dirty="0">
                  <a:solidFill>
                    <a:schemeClr val="bg1"/>
                  </a:solidFill>
                  <a:effectLst/>
                  <a:latin typeface="微软雅黑" panose="020B0503020204020204" charset="-122"/>
                  <a:ea typeface="微软雅黑" panose="020B0503020204020204" charset="-122"/>
                </a:endParaRPr>
              </a:p>
              <a:p>
                <a:pPr eaLnBrk="1" hangingPunct="1"/>
                <a:r>
                  <a:rPr lang="zh-CN" altLang="zh-CN" b="1" kern="100" dirty="0">
                    <a:solidFill>
                      <a:schemeClr val="bg1"/>
                    </a:solidFill>
                    <a:effectLst/>
                    <a:latin typeface="微软雅黑" panose="020B0503020204020204" charset="-122"/>
                    <a:ea typeface="微软雅黑" panose="020B0503020204020204" charset="-122"/>
                  </a:rPr>
                  <a:t>提升济宁高新区装备制造（工程机械）国家新型工业化产业示范基地建设水平，建成国内知名的矿山机械、专用汽车、农机装备产业集群和全国领先的汽车零部件生产基地，力争建成国家级先进制造业集群。</a:t>
                </a:r>
                <a:endParaRPr lang="zh-CN" altLang="zh-CN" kern="100" dirty="0">
                  <a:solidFill>
                    <a:schemeClr val="bg1"/>
                  </a:solidFill>
                  <a:effectLst/>
                  <a:latin typeface="微软雅黑" panose="020B0503020204020204" charset="-122"/>
                  <a:ea typeface="微软雅黑" panose="020B0503020204020204" charset="-122"/>
                </a:endParaRPr>
              </a:p>
            </p:txBody>
          </p:sp>
        </p:grpSp>
      </p:grpSp>
      <p:grpSp>
        <p:nvGrpSpPr>
          <p:cNvPr id="54" name="组合 18"/>
          <p:cNvGrpSpPr/>
          <p:nvPr/>
        </p:nvGrpSpPr>
        <p:grpSpPr bwMode="auto">
          <a:xfrm>
            <a:off x="1764374" y="3852985"/>
            <a:ext cx="6912478" cy="938213"/>
            <a:chOff x="2591610" y="2618049"/>
            <a:chExt cx="5142977" cy="1420331"/>
          </a:xfrm>
        </p:grpSpPr>
        <p:sp>
          <p:nvSpPr>
            <p:cNvPr id="55" name="Rounded Rectangle 24"/>
            <p:cNvSpPr/>
            <p:nvPr/>
          </p:nvSpPr>
          <p:spPr>
            <a:xfrm>
              <a:off x="2591610" y="2618049"/>
              <a:ext cx="5142977" cy="1420331"/>
            </a:xfrm>
            <a:prstGeom prst="roundRect">
              <a:avLst>
                <a:gd name="adj" fmla="val 5881"/>
              </a:avLst>
            </a:prstGeom>
            <a:noFill/>
            <a:ln w="6350" cap="flat" cmpd="sng" algn="ctr">
              <a:solidFill>
                <a:sysClr val="window" lastClr="FFFFFF">
                  <a:lumMod val="75000"/>
                </a:sysClr>
              </a:solidFill>
              <a:prstDash val="solid"/>
            </a:ln>
            <a:effectLst/>
          </p:spPr>
          <p:txBody>
            <a:bodyPr anchor="ctr"/>
            <a:lstStyle/>
            <a:p>
              <a:pPr algn="ctr" defTabSz="802005" eaLnBrk="1" fontAlgn="auto" hangingPunct="1">
                <a:spcBef>
                  <a:spcPts val="0"/>
                </a:spcBef>
                <a:spcAft>
                  <a:spcPts val="0"/>
                </a:spcAft>
                <a:defRPr/>
              </a:pPr>
              <a:endParaRPr lang="en-US" kern="0">
                <a:solidFill>
                  <a:prstClr val="white"/>
                </a:solidFill>
                <a:latin typeface="Calibri" panose="020F0502020204030204"/>
                <a:ea typeface="+mn-ea"/>
              </a:endParaRPr>
            </a:p>
          </p:txBody>
        </p:sp>
        <p:sp>
          <p:nvSpPr>
            <p:cNvPr id="56" name="Text Box 394"/>
            <p:cNvSpPr txBox="1">
              <a:spLocks noChangeArrowheads="1"/>
            </p:cNvSpPr>
            <p:nvPr/>
          </p:nvSpPr>
          <p:spPr bwMode="auto">
            <a:xfrm>
              <a:off x="2684321" y="2703986"/>
              <a:ext cx="4795243" cy="1079991"/>
            </a:xfrm>
            <a:prstGeom prst="rect">
              <a:avLst/>
            </a:prstGeom>
            <a:noFill/>
            <a:ln w="9525">
              <a:noFill/>
              <a:miter lim="800000"/>
            </a:ln>
          </p:spPr>
          <p:txBody>
            <a:bodyPr>
              <a:spAutoFit/>
            </a:bodyPr>
            <a:lstStyle/>
            <a:p>
              <a:pPr eaLnBrk="1" hangingPunct="1">
                <a:buFont typeface="Arial" panose="020B0604020202020204" pitchFamily="34" charset="0"/>
                <a:buNone/>
              </a:pPr>
              <a:r>
                <a:rPr lang="zh-CN" altLang="en-US" b="1" dirty="0">
                  <a:solidFill>
                    <a:srgbClr val="FFFFFF"/>
                  </a:solidFill>
                  <a:latin typeface="微软雅黑" panose="020B0503020204020204" charset="-122"/>
                  <a:ea typeface="微软雅黑" panose="020B0503020204020204" charset="-122"/>
                  <a:sym typeface="宋体" panose="02010600030101010101" pitchFamily="2" charset="-122"/>
                </a:rPr>
                <a:t>以研发招引补链强链；</a:t>
              </a:r>
              <a:endParaRPr lang="en-US" altLang="zh-CN" b="1" dirty="0">
                <a:solidFill>
                  <a:srgbClr val="FFFFFF"/>
                </a:solidFill>
                <a:latin typeface="微软雅黑" panose="020B0503020204020204" charset="-122"/>
                <a:ea typeface="微软雅黑" panose="020B0503020204020204" charset="-122"/>
                <a:sym typeface="宋体" panose="02010600030101010101" pitchFamily="2" charset="-122"/>
              </a:endParaRPr>
            </a:p>
            <a:p>
              <a:pPr eaLnBrk="1" hangingPunct="1">
                <a:buFont typeface="Arial" panose="020B0604020202020204" pitchFamily="34" charset="0"/>
                <a:buNone/>
              </a:pPr>
              <a:r>
                <a:rPr lang="zh-CN" altLang="en-US" b="1" dirty="0">
                  <a:solidFill>
                    <a:srgbClr val="FFFFFF"/>
                  </a:solidFill>
                  <a:latin typeface="微软雅黑" panose="020B0503020204020204" charset="-122"/>
                  <a:ea typeface="微软雅黑" panose="020B0503020204020204" charset="-122"/>
                  <a:sym typeface="宋体" panose="02010600030101010101" pitchFamily="2" charset="-122"/>
                </a:rPr>
                <a:t>加快提升智能制造水平；</a:t>
              </a:r>
              <a:endParaRPr lang="en-US" altLang="zh-CN" b="1" dirty="0">
                <a:solidFill>
                  <a:srgbClr val="FFFFFF"/>
                </a:solidFill>
                <a:latin typeface="微软雅黑" panose="020B0503020204020204" charset="-122"/>
                <a:ea typeface="微软雅黑" panose="020B0503020204020204" charset="-122"/>
                <a:sym typeface="宋体" panose="02010600030101010101" pitchFamily="2" charset="-122"/>
              </a:endParaRPr>
            </a:p>
            <a:p>
              <a:pPr eaLnBrk="1" hangingPunct="1">
                <a:buFont typeface="Arial" panose="020B0604020202020204" pitchFamily="34" charset="0"/>
                <a:buNone/>
              </a:pPr>
              <a:r>
                <a:rPr lang="zh-CN" altLang="en-US" b="1" dirty="0">
                  <a:solidFill>
                    <a:srgbClr val="FFFFFF"/>
                  </a:solidFill>
                  <a:latin typeface="微软雅黑" panose="020B0503020204020204" charset="-122"/>
                  <a:ea typeface="微软雅黑" panose="020B0503020204020204" charset="-122"/>
                  <a:sym typeface="宋体" panose="02010600030101010101" pitchFamily="2" charset="-122"/>
                </a:rPr>
                <a:t>搭建平台提升服务创新能力。</a:t>
              </a:r>
              <a:endParaRPr lang="en-US" altLang="zh-CN" b="1" dirty="0">
                <a:solidFill>
                  <a:srgbClr val="FFFFFF"/>
                </a:solidFill>
                <a:latin typeface="微软雅黑" panose="020B0503020204020204" charset="-122"/>
                <a:ea typeface="微软雅黑" panose="020B0503020204020204" charset="-122"/>
                <a:sym typeface="宋体" panose="02010600030101010101" pitchFamily="2" charset="-122"/>
              </a:endParaRPr>
            </a:p>
          </p:txBody>
        </p:sp>
      </p:grpSp>
      <p:grpSp>
        <p:nvGrpSpPr>
          <p:cNvPr id="8" name="组合 7"/>
          <p:cNvGrpSpPr/>
          <p:nvPr/>
        </p:nvGrpSpPr>
        <p:grpSpPr>
          <a:xfrm>
            <a:off x="540287" y="2520156"/>
            <a:ext cx="8136565" cy="1155700"/>
            <a:chOff x="540287" y="3020571"/>
            <a:chExt cx="8136565" cy="1155700"/>
          </a:xfrm>
        </p:grpSpPr>
        <p:grpSp>
          <p:nvGrpSpPr>
            <p:cNvPr id="7" name="组合 6"/>
            <p:cNvGrpSpPr/>
            <p:nvPr/>
          </p:nvGrpSpPr>
          <p:grpSpPr>
            <a:xfrm>
              <a:off x="1764373" y="3129315"/>
              <a:ext cx="6912479" cy="938213"/>
              <a:chOff x="1764373" y="3022043"/>
              <a:chExt cx="6912479" cy="938213"/>
            </a:xfrm>
          </p:grpSpPr>
          <p:sp>
            <p:nvSpPr>
              <p:cNvPr id="52" name="Rounded Rectangle 15"/>
              <p:cNvSpPr/>
              <p:nvPr/>
            </p:nvSpPr>
            <p:spPr bwMode="auto">
              <a:xfrm>
                <a:off x="1764373" y="3022043"/>
                <a:ext cx="6912479" cy="938213"/>
              </a:xfrm>
              <a:prstGeom prst="roundRect">
                <a:avLst>
                  <a:gd name="adj" fmla="val 5881"/>
                </a:avLst>
              </a:prstGeom>
              <a:noFill/>
              <a:ln w="6350" cap="flat" cmpd="sng" algn="ctr">
                <a:solidFill>
                  <a:sysClr val="window" lastClr="FFFFFF">
                    <a:lumMod val="75000"/>
                  </a:sysClr>
                </a:solidFill>
                <a:prstDash val="solid"/>
              </a:ln>
              <a:effectLst/>
            </p:spPr>
            <p:txBody>
              <a:bodyPr anchor="ctr"/>
              <a:lstStyle/>
              <a:p>
                <a:pPr algn="ctr" defTabSz="802005" eaLnBrk="1" fontAlgn="auto" hangingPunct="1">
                  <a:spcBef>
                    <a:spcPts val="0"/>
                  </a:spcBef>
                  <a:spcAft>
                    <a:spcPts val="0"/>
                  </a:spcAft>
                  <a:defRPr/>
                </a:pPr>
                <a:endParaRPr lang="en-US" kern="0">
                  <a:solidFill>
                    <a:prstClr val="white"/>
                  </a:solidFill>
                  <a:latin typeface="Calibri" panose="020F0502020204030204"/>
                  <a:ea typeface="+mn-ea"/>
                </a:endParaRPr>
              </a:p>
            </p:txBody>
          </p:sp>
          <p:sp>
            <p:nvSpPr>
              <p:cNvPr id="53" name="Text Box 394"/>
              <p:cNvSpPr txBox="1">
                <a:spLocks noChangeArrowheads="1"/>
              </p:cNvSpPr>
              <p:nvPr/>
            </p:nvSpPr>
            <p:spPr bwMode="auto">
              <a:xfrm>
                <a:off x="1909847" y="3075651"/>
                <a:ext cx="6621531" cy="830997"/>
              </a:xfrm>
              <a:prstGeom prst="rect">
                <a:avLst/>
              </a:prstGeom>
              <a:noFill/>
              <a:ln w="9525">
                <a:noFill/>
                <a:miter lim="800000"/>
              </a:ln>
            </p:spPr>
            <p:txBody>
              <a:bodyPr wrap="square">
                <a:spAutoFit/>
              </a:bodyPr>
              <a:lstStyle/>
              <a:p>
                <a:pPr eaLnBrk="1" hangingPunct="1"/>
                <a:r>
                  <a:rPr lang="zh-CN" altLang="zh-CN" b="1" kern="100" dirty="0">
                    <a:solidFill>
                      <a:schemeClr val="bg1"/>
                    </a:solidFill>
                    <a:effectLst/>
                    <a:latin typeface="微软雅黑" panose="020B0503020204020204" charset="-122"/>
                    <a:ea typeface="微软雅黑" panose="020B0503020204020204" charset="-122"/>
                  </a:rPr>
                  <a:t>重点发展工程机械、矿山装备、农机装备、汽车及零部件、高技术船舶、教育装备、高端数控机床及成套装备等细分行业</a:t>
                </a:r>
                <a:r>
                  <a:rPr lang="zh-CN" altLang="en-US" b="1" kern="100" dirty="0">
                    <a:solidFill>
                      <a:schemeClr val="bg1"/>
                    </a:solidFill>
                    <a:effectLst/>
                    <a:latin typeface="微软雅黑" panose="020B0503020204020204" charset="-122"/>
                    <a:ea typeface="微软雅黑" panose="020B0503020204020204" charset="-122"/>
                  </a:rPr>
                  <a:t>；</a:t>
                </a:r>
                <a:endParaRPr lang="en-US" altLang="zh-CN" b="1" kern="100" dirty="0">
                  <a:solidFill>
                    <a:schemeClr val="bg1"/>
                  </a:solidFill>
                  <a:effectLst/>
                  <a:latin typeface="微软雅黑" panose="020B0503020204020204" charset="-122"/>
                  <a:ea typeface="微软雅黑" panose="020B0503020204020204" charset="-122"/>
                </a:endParaRPr>
              </a:p>
              <a:p>
                <a:pPr eaLnBrk="1" hangingPunct="1"/>
                <a:r>
                  <a:rPr lang="zh-CN" altLang="zh-CN" b="1" kern="100" dirty="0">
                    <a:solidFill>
                      <a:schemeClr val="bg1"/>
                    </a:solidFill>
                    <a:effectLst/>
                    <a:latin typeface="微软雅黑" panose="020B0503020204020204" charset="-122"/>
                    <a:ea typeface="微软雅黑" panose="020B0503020204020204" charset="-122"/>
                  </a:rPr>
                  <a:t>突出整机整车带动、“整机整车</a:t>
                </a:r>
                <a:r>
                  <a:rPr lang="en-US" altLang="zh-CN" b="1" kern="100" dirty="0">
                    <a:solidFill>
                      <a:schemeClr val="bg1"/>
                    </a:solidFill>
                    <a:effectLst/>
                    <a:latin typeface="微软雅黑" panose="020B0503020204020204" charset="-122"/>
                    <a:ea typeface="微软雅黑" panose="020B0503020204020204" charset="-122"/>
                  </a:rPr>
                  <a:t>+</a:t>
                </a:r>
                <a:r>
                  <a:rPr lang="zh-CN" altLang="zh-CN" b="1" kern="100" dirty="0">
                    <a:solidFill>
                      <a:schemeClr val="bg1"/>
                    </a:solidFill>
                    <a:effectLst/>
                    <a:latin typeface="微软雅黑" panose="020B0503020204020204" charset="-122"/>
                    <a:ea typeface="微软雅黑" panose="020B0503020204020204" charset="-122"/>
                  </a:rPr>
                  <a:t>零部件”上下游协同发展</a:t>
                </a:r>
                <a:r>
                  <a:rPr lang="zh-CN" altLang="en-US" b="1" kern="100" dirty="0">
                    <a:solidFill>
                      <a:schemeClr val="bg1"/>
                    </a:solidFill>
                    <a:effectLst/>
                    <a:latin typeface="微软雅黑" panose="020B0503020204020204" charset="-122"/>
                    <a:ea typeface="微软雅黑" panose="020B0503020204020204" charset="-122"/>
                  </a:rPr>
                  <a:t>。</a:t>
                </a:r>
                <a:endParaRPr lang="en-US" altLang="zh-CN" b="1" dirty="0">
                  <a:solidFill>
                    <a:srgbClr val="FFFFFF"/>
                  </a:solidFill>
                  <a:latin typeface="微软雅黑" panose="020B0503020204020204" charset="-122"/>
                  <a:ea typeface="微软雅黑" panose="020B0503020204020204" charset="-122"/>
                  <a:sym typeface="宋体" panose="02010600030101010101" pitchFamily="2" charset="-122"/>
                </a:endParaRPr>
              </a:p>
            </p:txBody>
          </p:sp>
        </p:grpSp>
        <p:grpSp>
          <p:nvGrpSpPr>
            <p:cNvPr id="57" name="组合 3"/>
            <p:cNvGrpSpPr/>
            <p:nvPr/>
          </p:nvGrpSpPr>
          <p:grpSpPr bwMode="auto">
            <a:xfrm>
              <a:off x="540287" y="3020571"/>
              <a:ext cx="1001476" cy="1155700"/>
              <a:chOff x="1619672" y="987362"/>
              <a:chExt cx="900021" cy="1157169"/>
            </a:xfrm>
          </p:grpSpPr>
          <p:sp>
            <p:nvSpPr>
              <p:cNvPr id="58" name="Chevron 11"/>
              <p:cNvSpPr/>
              <p:nvPr/>
            </p:nvSpPr>
            <p:spPr>
              <a:xfrm rot="5400000">
                <a:off x="1491098" y="1115936"/>
                <a:ext cx="1157169" cy="900021"/>
              </a:xfrm>
              <a:prstGeom prst="chevron">
                <a:avLst>
                  <a:gd name="adj" fmla="val 43967"/>
                </a:avLst>
              </a:prstGeom>
              <a:noFill/>
              <a:ln w="25400" cap="flat" cmpd="sng" algn="ctr">
                <a:solidFill>
                  <a:schemeClr val="accent1"/>
                </a:solidFill>
                <a:prstDash val="solid"/>
              </a:ln>
              <a:effectLst/>
              <a:scene3d>
                <a:camera prst="orthographicFront">
                  <a:rot lat="0" lon="0" rev="0"/>
                </a:camera>
                <a:lightRig rig="balanced" dir="t">
                  <a:rot lat="0" lon="0" rev="8700000"/>
                </a:lightRig>
              </a:scene3d>
              <a:sp3d>
                <a:bevelT w="190500" h="38100"/>
              </a:sp3d>
            </p:spPr>
            <p:txBody>
              <a:bodyPr anchor="ctr"/>
              <a:lstStyle/>
              <a:p>
                <a:pPr algn="ctr" defTabSz="802005" eaLnBrk="1" fontAlgn="auto" hangingPunct="1">
                  <a:spcBef>
                    <a:spcPts val="0"/>
                  </a:spcBef>
                  <a:spcAft>
                    <a:spcPts val="0"/>
                  </a:spcAft>
                  <a:defRPr/>
                </a:pPr>
                <a:endParaRPr lang="en-US" kern="0">
                  <a:solidFill>
                    <a:prstClr val="white"/>
                  </a:solidFill>
                  <a:latin typeface="Calibri" panose="020F0502020204030204"/>
                  <a:ea typeface="+mn-ea"/>
                </a:endParaRPr>
              </a:p>
            </p:txBody>
          </p:sp>
          <p:sp>
            <p:nvSpPr>
              <p:cNvPr id="59" name="Text Box 394"/>
              <p:cNvSpPr txBox="1">
                <a:spLocks noChangeArrowheads="1"/>
              </p:cNvSpPr>
              <p:nvPr/>
            </p:nvSpPr>
            <p:spPr bwMode="auto">
              <a:xfrm>
                <a:off x="1628405" y="1370695"/>
                <a:ext cx="864607" cy="585518"/>
              </a:xfrm>
              <a:prstGeom prst="rect">
                <a:avLst/>
              </a:prstGeom>
              <a:noFill/>
              <a:ln w="9525">
                <a:noFill/>
                <a:miter lim="800000"/>
              </a:ln>
            </p:spPr>
            <p:txBody>
              <a:bodyPr>
                <a:spAutoFit/>
              </a:bodyPr>
              <a:lstStyle/>
              <a:p>
                <a:pPr algn="ctr" eaLnBrk="1" hangingPunct="1">
                  <a:buFont typeface="Arial" panose="020B0604020202020204" pitchFamily="34" charset="0"/>
                  <a:buNone/>
                </a:pPr>
                <a:r>
                  <a:rPr lang="zh-CN" altLang="en-US" b="1" dirty="0">
                    <a:solidFill>
                      <a:srgbClr val="FFFF00"/>
                    </a:solidFill>
                    <a:latin typeface="微软雅黑" panose="020B0503020204020204" charset="-122"/>
                    <a:ea typeface="微软雅黑" panose="020B0503020204020204" charset="-122"/>
                  </a:rPr>
                  <a:t>主攻</a:t>
                </a:r>
                <a:endParaRPr lang="en-US" altLang="zh-CN" b="1" dirty="0">
                  <a:solidFill>
                    <a:srgbClr val="FFFF00"/>
                  </a:solidFill>
                  <a:latin typeface="微软雅黑" panose="020B0503020204020204" charset="-122"/>
                  <a:ea typeface="微软雅黑" panose="020B0503020204020204" charset="-122"/>
                </a:endParaRPr>
              </a:p>
              <a:p>
                <a:pPr algn="ctr" eaLnBrk="1" hangingPunct="1">
                  <a:buFont typeface="Arial" panose="020B0604020202020204" pitchFamily="34" charset="0"/>
                  <a:buNone/>
                </a:pPr>
                <a:r>
                  <a:rPr lang="zh-CN" altLang="en-US" b="1" dirty="0">
                    <a:solidFill>
                      <a:srgbClr val="FFFF00"/>
                    </a:solidFill>
                    <a:latin typeface="微软雅黑" panose="020B0503020204020204" charset="-122"/>
                    <a:ea typeface="微软雅黑" panose="020B0503020204020204" charset="-122"/>
                  </a:rPr>
                  <a:t>方向</a:t>
                </a:r>
                <a:endParaRPr lang="zh-CN" altLang="en-US" b="1" dirty="0">
                  <a:solidFill>
                    <a:srgbClr val="FFFF00"/>
                  </a:solidFill>
                  <a:latin typeface="微软雅黑" panose="020B0503020204020204" charset="-122"/>
                  <a:ea typeface="微软雅黑" panose="020B0503020204020204" charset="-122"/>
                </a:endParaRPr>
              </a:p>
            </p:txBody>
          </p:sp>
        </p:grpSp>
      </p:grpSp>
      <p:grpSp>
        <p:nvGrpSpPr>
          <p:cNvPr id="60" name="组合 3"/>
          <p:cNvGrpSpPr/>
          <p:nvPr/>
        </p:nvGrpSpPr>
        <p:grpSpPr bwMode="auto">
          <a:xfrm>
            <a:off x="540287" y="3744241"/>
            <a:ext cx="1001712" cy="1155700"/>
            <a:chOff x="1619460" y="987362"/>
            <a:chExt cx="900233" cy="1157169"/>
          </a:xfrm>
        </p:grpSpPr>
        <p:sp>
          <p:nvSpPr>
            <p:cNvPr id="61" name="Chevron 11"/>
            <p:cNvSpPr/>
            <p:nvPr/>
          </p:nvSpPr>
          <p:spPr>
            <a:xfrm rot="5400000">
              <a:off x="1491098" y="1115936"/>
              <a:ext cx="1157169" cy="900021"/>
            </a:xfrm>
            <a:prstGeom prst="chevron">
              <a:avLst>
                <a:gd name="adj" fmla="val 43967"/>
              </a:avLst>
            </a:prstGeom>
            <a:noFill/>
            <a:ln w="25400" cap="flat" cmpd="sng" algn="ctr">
              <a:solidFill>
                <a:schemeClr val="accent1"/>
              </a:solidFill>
              <a:prstDash val="solid"/>
            </a:ln>
            <a:effectLst/>
            <a:scene3d>
              <a:camera prst="orthographicFront">
                <a:rot lat="0" lon="0" rev="0"/>
              </a:camera>
              <a:lightRig rig="balanced" dir="t">
                <a:rot lat="0" lon="0" rev="8700000"/>
              </a:lightRig>
            </a:scene3d>
            <a:sp3d>
              <a:bevelT w="190500" h="38100"/>
            </a:sp3d>
          </p:spPr>
          <p:txBody>
            <a:bodyPr anchor="ctr"/>
            <a:lstStyle/>
            <a:p>
              <a:pPr algn="ctr" defTabSz="802005" eaLnBrk="1" fontAlgn="auto" hangingPunct="1">
                <a:spcBef>
                  <a:spcPts val="0"/>
                </a:spcBef>
                <a:spcAft>
                  <a:spcPts val="0"/>
                </a:spcAft>
                <a:defRPr/>
              </a:pPr>
              <a:endParaRPr lang="en-US" kern="0">
                <a:solidFill>
                  <a:prstClr val="white"/>
                </a:solidFill>
                <a:latin typeface="Calibri" panose="020F0502020204030204"/>
                <a:ea typeface="+mn-ea"/>
              </a:endParaRPr>
            </a:p>
          </p:txBody>
        </p:sp>
        <p:sp>
          <p:nvSpPr>
            <p:cNvPr id="62" name="Text Box 394"/>
            <p:cNvSpPr txBox="1">
              <a:spLocks noChangeArrowheads="1"/>
            </p:cNvSpPr>
            <p:nvPr/>
          </p:nvSpPr>
          <p:spPr bwMode="auto">
            <a:xfrm>
              <a:off x="1619460" y="1370695"/>
              <a:ext cx="864607" cy="585518"/>
            </a:xfrm>
            <a:prstGeom prst="rect">
              <a:avLst/>
            </a:prstGeom>
            <a:noFill/>
            <a:ln w="9525">
              <a:noFill/>
              <a:miter lim="800000"/>
            </a:ln>
          </p:spPr>
          <p:txBody>
            <a:bodyPr>
              <a:spAutoFit/>
            </a:bodyPr>
            <a:lstStyle/>
            <a:p>
              <a:pPr algn="ctr" eaLnBrk="1" hangingPunct="1">
                <a:buFont typeface="Arial" panose="020B0604020202020204" pitchFamily="34" charset="0"/>
                <a:buNone/>
              </a:pPr>
              <a:r>
                <a:rPr lang="zh-CN" altLang="en-US" b="1" dirty="0">
                  <a:solidFill>
                    <a:srgbClr val="FFFF00"/>
                  </a:solidFill>
                  <a:latin typeface="微软雅黑" panose="020B0503020204020204" charset="-122"/>
                  <a:ea typeface="微软雅黑" panose="020B0503020204020204" charset="-122"/>
                </a:rPr>
                <a:t>实施</a:t>
              </a:r>
              <a:endParaRPr lang="en-US" altLang="zh-CN" b="1" dirty="0">
                <a:solidFill>
                  <a:srgbClr val="FFFF00"/>
                </a:solidFill>
                <a:latin typeface="微软雅黑" panose="020B0503020204020204" charset="-122"/>
                <a:ea typeface="微软雅黑" panose="020B0503020204020204" charset="-122"/>
              </a:endParaRPr>
            </a:p>
            <a:p>
              <a:pPr algn="ctr" eaLnBrk="1" hangingPunct="1">
                <a:buFont typeface="Arial" panose="020B0604020202020204" pitchFamily="34" charset="0"/>
                <a:buNone/>
              </a:pPr>
              <a:r>
                <a:rPr lang="zh-CN" altLang="en-US" b="1" dirty="0">
                  <a:solidFill>
                    <a:srgbClr val="FFFF00"/>
                  </a:solidFill>
                  <a:latin typeface="微软雅黑" panose="020B0503020204020204" charset="-122"/>
                  <a:ea typeface="微软雅黑" panose="020B0503020204020204" charset="-122"/>
                </a:rPr>
                <a:t>路径</a:t>
              </a:r>
              <a:endParaRPr lang="zh-CN" altLang="en-US" b="1" dirty="0">
                <a:solidFill>
                  <a:srgbClr val="FFFF00"/>
                </a:solidFill>
                <a:latin typeface="微软雅黑" panose="020B0503020204020204" charset="-122"/>
                <a:ea typeface="微软雅黑" panose="020B0503020204020204" charset="-122"/>
              </a:endParaRPr>
            </a:p>
          </p:txBody>
        </p:sp>
      </p:gr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90" name="文本框 21"/>
          <p:cNvSpPr txBox="1">
            <a:spLocks noChangeArrowheads="1"/>
          </p:cNvSpPr>
          <p:nvPr/>
        </p:nvSpPr>
        <p:spPr bwMode="auto">
          <a:xfrm>
            <a:off x="414338" y="296863"/>
            <a:ext cx="3887787" cy="522287"/>
          </a:xfrm>
          <a:prstGeom prst="rect">
            <a:avLst/>
          </a:prstGeom>
          <a:noFill/>
          <a:ln w="9525">
            <a:noFill/>
            <a:miter lim="800000"/>
          </a:ln>
        </p:spPr>
        <p:txBody>
          <a:bodyPr>
            <a:spAutoFit/>
          </a:bodyPr>
          <a:lstStyle/>
          <a:p>
            <a:pPr eaLnBrk="1" hangingPunct="1">
              <a:buFont typeface="Arial" panose="020B0604020202020204" pitchFamily="34" charset="0"/>
              <a:buNone/>
            </a:pPr>
            <a:r>
              <a:rPr lang="zh-CN" altLang="en-US" sz="2800" b="1" dirty="0">
                <a:solidFill>
                  <a:srgbClr val="FFFFFF"/>
                </a:solidFill>
                <a:latin typeface="微软雅黑" panose="020B0503020204020204" charset="-122"/>
                <a:ea typeface="微软雅黑" panose="020B0503020204020204" charset="-122"/>
              </a:rPr>
              <a:t>    高端化工产业集群</a:t>
            </a:r>
            <a:endParaRPr lang="zh-CN" altLang="en-US" sz="2800" b="1" dirty="0">
              <a:solidFill>
                <a:srgbClr val="FFFFFF"/>
              </a:solidFill>
              <a:latin typeface="微软雅黑" panose="020B0503020204020204" charset="-122"/>
              <a:ea typeface="微软雅黑" panose="020B0503020204020204" charset="-122"/>
            </a:endParaRPr>
          </a:p>
        </p:txBody>
      </p:sp>
      <p:sp>
        <p:nvSpPr>
          <p:cNvPr id="13" name="矩形 12"/>
          <p:cNvSpPr/>
          <p:nvPr/>
        </p:nvSpPr>
        <p:spPr>
          <a:xfrm>
            <a:off x="3929856" y="2089150"/>
            <a:ext cx="723900" cy="140811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801370" eaLnBrk="1" hangingPunct="1">
              <a:buFont typeface="Arial" panose="020B0604020202020204" pitchFamily="34" charset="0"/>
              <a:buNone/>
              <a:defRPr/>
            </a:pPr>
            <a:endParaRPr lang="zh-CN" altLang="en-US">
              <a:latin typeface="微软雅黑" panose="020B0503020204020204" charset="-122"/>
              <a:ea typeface="微软雅黑" panose="020B0503020204020204" charset="-122"/>
            </a:endParaRPr>
          </a:p>
        </p:txBody>
      </p:sp>
      <p:grpSp>
        <p:nvGrpSpPr>
          <p:cNvPr id="45" name="组合 3"/>
          <p:cNvGrpSpPr/>
          <p:nvPr/>
        </p:nvGrpSpPr>
        <p:grpSpPr bwMode="auto">
          <a:xfrm>
            <a:off x="540287" y="1011174"/>
            <a:ext cx="1001712" cy="1155700"/>
            <a:chOff x="1619460" y="987362"/>
            <a:chExt cx="900233" cy="1157169"/>
          </a:xfrm>
        </p:grpSpPr>
        <p:sp>
          <p:nvSpPr>
            <p:cNvPr id="46" name="Chevron 11"/>
            <p:cNvSpPr/>
            <p:nvPr/>
          </p:nvSpPr>
          <p:spPr>
            <a:xfrm rot="5400000">
              <a:off x="1491098" y="1115936"/>
              <a:ext cx="1157169" cy="900021"/>
            </a:xfrm>
            <a:prstGeom prst="chevron">
              <a:avLst>
                <a:gd name="adj" fmla="val 43967"/>
              </a:avLst>
            </a:prstGeom>
            <a:noFill/>
            <a:ln w="25400" cap="flat" cmpd="sng" algn="ctr">
              <a:solidFill>
                <a:schemeClr val="accent1"/>
              </a:solidFill>
              <a:prstDash val="solid"/>
            </a:ln>
            <a:effectLst/>
            <a:scene3d>
              <a:camera prst="orthographicFront">
                <a:rot lat="0" lon="0" rev="0"/>
              </a:camera>
              <a:lightRig rig="balanced" dir="t">
                <a:rot lat="0" lon="0" rev="8700000"/>
              </a:lightRig>
            </a:scene3d>
            <a:sp3d>
              <a:bevelT w="190500" h="38100"/>
            </a:sp3d>
          </p:spPr>
          <p:txBody>
            <a:bodyPr anchor="ctr"/>
            <a:lstStyle/>
            <a:p>
              <a:pPr algn="ctr" defTabSz="802005" eaLnBrk="1" fontAlgn="auto" hangingPunct="1">
                <a:spcBef>
                  <a:spcPts val="0"/>
                </a:spcBef>
                <a:spcAft>
                  <a:spcPts val="0"/>
                </a:spcAft>
                <a:defRPr/>
              </a:pPr>
              <a:endParaRPr lang="en-US" kern="0">
                <a:solidFill>
                  <a:prstClr val="white"/>
                </a:solidFill>
                <a:latin typeface="Calibri" panose="020F0502020204030204"/>
                <a:ea typeface="+mn-ea"/>
              </a:endParaRPr>
            </a:p>
          </p:txBody>
        </p:sp>
        <p:sp>
          <p:nvSpPr>
            <p:cNvPr id="47" name="Text Box 394"/>
            <p:cNvSpPr txBox="1">
              <a:spLocks noChangeArrowheads="1"/>
            </p:cNvSpPr>
            <p:nvPr/>
          </p:nvSpPr>
          <p:spPr bwMode="auto">
            <a:xfrm>
              <a:off x="1619460" y="1370695"/>
              <a:ext cx="864607" cy="584307"/>
            </a:xfrm>
            <a:prstGeom prst="rect">
              <a:avLst/>
            </a:prstGeom>
            <a:noFill/>
            <a:ln w="9525">
              <a:noFill/>
              <a:miter lim="800000"/>
            </a:ln>
          </p:spPr>
          <p:txBody>
            <a:bodyPr>
              <a:spAutoFit/>
            </a:bodyPr>
            <a:lstStyle/>
            <a:p>
              <a:pPr algn="ctr" eaLnBrk="1" hangingPunct="1">
                <a:buFont typeface="Arial" panose="020B0604020202020204" pitchFamily="34" charset="0"/>
                <a:buNone/>
              </a:pPr>
              <a:r>
                <a:rPr lang="zh-CN" altLang="en-US" b="1" dirty="0">
                  <a:solidFill>
                    <a:srgbClr val="FFFF00"/>
                  </a:solidFill>
                  <a:latin typeface="微软雅黑" panose="020B0503020204020204" charset="-122"/>
                  <a:ea typeface="微软雅黑" panose="020B0503020204020204" charset="-122"/>
                </a:rPr>
                <a:t>发展</a:t>
              </a:r>
              <a:endParaRPr lang="zh-CN" altLang="en-US" b="1" dirty="0">
                <a:solidFill>
                  <a:srgbClr val="FFFF00"/>
                </a:solidFill>
                <a:latin typeface="微软雅黑" panose="020B0503020204020204" charset="-122"/>
                <a:ea typeface="微软雅黑" panose="020B0503020204020204" charset="-122"/>
              </a:endParaRPr>
            </a:p>
            <a:p>
              <a:pPr algn="ctr" eaLnBrk="1" hangingPunct="1">
                <a:buFont typeface="Arial" panose="020B0604020202020204" pitchFamily="34" charset="0"/>
                <a:buNone/>
              </a:pPr>
              <a:r>
                <a:rPr lang="zh-CN" altLang="en-US" b="1" dirty="0">
                  <a:solidFill>
                    <a:srgbClr val="FFFF00"/>
                  </a:solidFill>
                  <a:latin typeface="微软雅黑" panose="020B0503020204020204" charset="-122"/>
                  <a:ea typeface="微软雅黑" panose="020B0503020204020204" charset="-122"/>
                </a:rPr>
                <a:t>目标</a:t>
              </a:r>
              <a:endParaRPr lang="zh-CN" altLang="en-US" b="1" dirty="0">
                <a:solidFill>
                  <a:srgbClr val="FFFF00"/>
                </a:solidFill>
                <a:latin typeface="微软雅黑" panose="020B0503020204020204" charset="-122"/>
                <a:ea typeface="微软雅黑" panose="020B0503020204020204" charset="-122"/>
              </a:endParaRPr>
            </a:p>
          </p:txBody>
        </p:sp>
      </p:grpSp>
      <p:grpSp>
        <p:nvGrpSpPr>
          <p:cNvPr id="6" name="组合 5"/>
          <p:cNvGrpSpPr/>
          <p:nvPr/>
        </p:nvGrpSpPr>
        <p:grpSpPr>
          <a:xfrm>
            <a:off x="1764373" y="967666"/>
            <a:ext cx="6912479" cy="1242716"/>
            <a:chOff x="1740981" y="917415"/>
            <a:chExt cx="6912479" cy="1530736"/>
          </a:xfrm>
        </p:grpSpPr>
        <p:sp>
          <p:nvSpPr>
            <p:cNvPr id="49" name="Rounded Rectangle 12"/>
            <p:cNvSpPr/>
            <p:nvPr/>
          </p:nvSpPr>
          <p:spPr bwMode="auto">
            <a:xfrm>
              <a:off x="1740981" y="917415"/>
              <a:ext cx="6912479" cy="1530736"/>
            </a:xfrm>
            <a:prstGeom prst="roundRect">
              <a:avLst>
                <a:gd name="adj" fmla="val 5881"/>
              </a:avLst>
            </a:prstGeom>
            <a:noFill/>
            <a:ln w="6350" cap="flat" cmpd="sng" algn="ctr">
              <a:solidFill>
                <a:sysClr val="window" lastClr="FFFFFF">
                  <a:lumMod val="75000"/>
                </a:sysClr>
              </a:solidFill>
              <a:prstDash val="solid"/>
            </a:ln>
            <a:effectLst/>
          </p:spPr>
          <p:txBody>
            <a:bodyPr anchor="ctr"/>
            <a:lstStyle/>
            <a:p>
              <a:pPr algn="ctr" defTabSz="802005" eaLnBrk="1" fontAlgn="auto" hangingPunct="1">
                <a:spcBef>
                  <a:spcPts val="0"/>
                </a:spcBef>
                <a:spcAft>
                  <a:spcPts val="0"/>
                </a:spcAft>
                <a:defRPr/>
              </a:pPr>
              <a:endParaRPr lang="en-US" kern="0" dirty="0">
                <a:solidFill>
                  <a:prstClr val="white"/>
                </a:solidFill>
                <a:latin typeface="Calibri" panose="020F0502020204030204"/>
                <a:ea typeface="+mn-ea"/>
              </a:endParaRPr>
            </a:p>
          </p:txBody>
        </p:sp>
        <p:sp>
          <p:nvSpPr>
            <p:cNvPr id="50" name="Text Box 394"/>
            <p:cNvSpPr txBox="1">
              <a:spLocks noChangeArrowheads="1"/>
            </p:cNvSpPr>
            <p:nvPr/>
          </p:nvSpPr>
          <p:spPr bwMode="auto">
            <a:xfrm>
              <a:off x="1886455" y="1029057"/>
              <a:ext cx="6621531" cy="1077218"/>
            </a:xfrm>
            <a:prstGeom prst="rect">
              <a:avLst/>
            </a:prstGeom>
            <a:noFill/>
            <a:ln w="9525">
              <a:noFill/>
              <a:miter lim="800000"/>
            </a:ln>
          </p:spPr>
          <p:txBody>
            <a:bodyPr wrap="square">
              <a:spAutoFit/>
            </a:bodyPr>
            <a:lstStyle/>
            <a:p>
              <a:pPr algn="just" eaLnBrk="1" hangingPunct="1"/>
              <a:r>
                <a:rPr lang="zh-CN" altLang="en-US" b="1" kern="100" dirty="0">
                  <a:solidFill>
                    <a:schemeClr val="bg1"/>
                  </a:solidFill>
                  <a:effectLst/>
                  <a:latin typeface="微软雅黑" panose="020B0503020204020204" charset="-122"/>
                  <a:ea typeface="微软雅黑" panose="020B0503020204020204" charset="-122"/>
                </a:rPr>
                <a:t>到</a:t>
              </a:r>
              <a:r>
                <a:rPr lang="en-US" altLang="zh-CN" b="1" kern="100" dirty="0">
                  <a:solidFill>
                    <a:schemeClr val="bg1"/>
                  </a:solidFill>
                  <a:effectLst/>
                  <a:latin typeface="微软雅黑" panose="020B0503020204020204" charset="-122"/>
                  <a:ea typeface="微软雅黑" panose="020B0503020204020204" charset="-122"/>
                </a:rPr>
                <a:t>2023</a:t>
              </a:r>
              <a:r>
                <a:rPr lang="zh-CN" altLang="en-US" b="1" kern="100" dirty="0">
                  <a:solidFill>
                    <a:schemeClr val="bg1"/>
                  </a:solidFill>
                  <a:effectLst/>
                  <a:latin typeface="微软雅黑" panose="020B0503020204020204" charset="-122"/>
                  <a:ea typeface="微软雅黑" panose="020B0503020204020204" charset="-122"/>
                </a:rPr>
                <a:t>年，规模以上企业达到</a:t>
              </a:r>
              <a:r>
                <a:rPr lang="en-US" altLang="zh-CN" b="1" kern="100" dirty="0">
                  <a:solidFill>
                    <a:srgbClr val="FFFF00"/>
                  </a:solidFill>
                  <a:effectLst/>
                  <a:latin typeface="微软雅黑" panose="020B0503020204020204" charset="-122"/>
                  <a:ea typeface="微软雅黑" panose="020B0503020204020204" charset="-122"/>
                </a:rPr>
                <a:t>280</a:t>
              </a:r>
              <a:r>
                <a:rPr lang="zh-CN" altLang="en-US" b="1" kern="100" dirty="0">
                  <a:solidFill>
                    <a:schemeClr val="bg1"/>
                  </a:solidFill>
                  <a:effectLst/>
                  <a:latin typeface="微软雅黑" panose="020B0503020204020204" charset="-122"/>
                  <a:ea typeface="微软雅黑" panose="020B0503020204020204" charset="-122"/>
                </a:rPr>
                <a:t>家，营业收入达到</a:t>
              </a:r>
              <a:r>
                <a:rPr lang="en-US" altLang="zh-CN" b="1" kern="100" dirty="0">
                  <a:solidFill>
                    <a:srgbClr val="FFFF00"/>
                  </a:solidFill>
                  <a:effectLst/>
                  <a:latin typeface="微软雅黑" panose="020B0503020204020204" charset="-122"/>
                  <a:ea typeface="微软雅黑" panose="020B0503020204020204" charset="-122"/>
                </a:rPr>
                <a:t>1200</a:t>
              </a:r>
              <a:r>
                <a:rPr lang="zh-CN" altLang="en-US" b="1" kern="100" dirty="0">
                  <a:solidFill>
                    <a:schemeClr val="bg1"/>
                  </a:solidFill>
                  <a:effectLst/>
                  <a:latin typeface="微软雅黑" panose="020B0503020204020204" charset="-122"/>
                  <a:ea typeface="微软雅黑" panose="020B0503020204020204" charset="-122"/>
                </a:rPr>
                <a:t>亿元；</a:t>
              </a:r>
              <a:endParaRPr lang="en-US" altLang="zh-CN" b="1" kern="100" dirty="0">
                <a:solidFill>
                  <a:schemeClr val="bg1"/>
                </a:solidFill>
                <a:effectLst/>
                <a:latin typeface="微软雅黑" panose="020B0503020204020204" charset="-122"/>
                <a:ea typeface="微软雅黑" panose="020B0503020204020204" charset="-122"/>
              </a:endParaRPr>
            </a:p>
            <a:p>
              <a:pPr algn="just" eaLnBrk="1" hangingPunct="1"/>
              <a:r>
                <a:rPr lang="zh-CN" altLang="en-US" b="1" kern="100" dirty="0">
                  <a:solidFill>
                    <a:schemeClr val="bg1"/>
                  </a:solidFill>
                  <a:effectLst/>
                  <a:latin typeface="微软雅黑" panose="020B0503020204020204" charset="-122"/>
                  <a:ea typeface="微软雅黑" panose="020B0503020204020204" charset="-122"/>
                </a:rPr>
                <a:t>到</a:t>
              </a:r>
              <a:r>
                <a:rPr lang="en-US" altLang="zh-CN" b="1" kern="100" dirty="0">
                  <a:solidFill>
                    <a:schemeClr val="bg1"/>
                  </a:solidFill>
                  <a:effectLst/>
                  <a:latin typeface="微软雅黑" panose="020B0503020204020204" charset="-122"/>
                  <a:ea typeface="微软雅黑" panose="020B0503020204020204" charset="-122"/>
                </a:rPr>
                <a:t>2025</a:t>
              </a:r>
              <a:r>
                <a:rPr lang="zh-CN" altLang="en-US" b="1" kern="100" dirty="0">
                  <a:solidFill>
                    <a:schemeClr val="bg1"/>
                  </a:solidFill>
                  <a:effectLst/>
                  <a:latin typeface="微软雅黑" panose="020B0503020204020204" charset="-122"/>
                  <a:ea typeface="微软雅黑" panose="020B0503020204020204" charset="-122"/>
                </a:rPr>
                <a:t>年，规模以上企业达到</a:t>
              </a:r>
              <a:r>
                <a:rPr lang="en-US" altLang="zh-CN" b="1" kern="100" dirty="0">
                  <a:solidFill>
                    <a:srgbClr val="FFFF00"/>
                  </a:solidFill>
                  <a:effectLst/>
                  <a:latin typeface="微软雅黑" panose="020B0503020204020204" charset="-122"/>
                  <a:ea typeface="微软雅黑" panose="020B0503020204020204" charset="-122"/>
                </a:rPr>
                <a:t>340</a:t>
              </a:r>
              <a:r>
                <a:rPr lang="zh-CN" altLang="en-US" b="1" kern="100" dirty="0">
                  <a:solidFill>
                    <a:schemeClr val="bg1"/>
                  </a:solidFill>
                  <a:effectLst/>
                  <a:latin typeface="微软雅黑" panose="020B0503020204020204" charset="-122"/>
                  <a:ea typeface="微软雅黑" panose="020B0503020204020204" charset="-122"/>
                </a:rPr>
                <a:t>家，营业收入达到</a:t>
              </a:r>
              <a:r>
                <a:rPr lang="en-US" altLang="zh-CN" b="1" kern="100" dirty="0">
                  <a:solidFill>
                    <a:srgbClr val="FFFF00"/>
                  </a:solidFill>
                  <a:effectLst/>
                  <a:latin typeface="微软雅黑" panose="020B0503020204020204" charset="-122"/>
                  <a:ea typeface="微软雅黑" panose="020B0503020204020204" charset="-122"/>
                </a:rPr>
                <a:t>1600</a:t>
              </a:r>
              <a:r>
                <a:rPr lang="zh-CN" altLang="en-US" b="1" kern="100" dirty="0">
                  <a:solidFill>
                    <a:schemeClr val="bg1"/>
                  </a:solidFill>
                  <a:effectLst/>
                  <a:latin typeface="微软雅黑" panose="020B0503020204020204" charset="-122"/>
                  <a:ea typeface="微软雅黑" panose="020B0503020204020204" charset="-122"/>
                </a:rPr>
                <a:t>亿元；</a:t>
              </a:r>
              <a:endParaRPr lang="en-US" altLang="zh-CN" b="1" kern="100" dirty="0">
                <a:solidFill>
                  <a:schemeClr val="bg1"/>
                </a:solidFill>
                <a:latin typeface="微软雅黑" panose="020B0503020204020204" charset="-122"/>
                <a:ea typeface="微软雅黑" panose="020B0503020204020204" charset="-122"/>
              </a:endParaRPr>
            </a:p>
            <a:p>
              <a:pPr algn="just" eaLnBrk="1" hangingPunct="1"/>
              <a:r>
                <a:rPr lang="zh-CN" altLang="en-US" b="1" kern="100" dirty="0">
                  <a:solidFill>
                    <a:schemeClr val="bg1"/>
                  </a:solidFill>
                  <a:effectLst/>
                  <a:latin typeface="微软雅黑" panose="020B0503020204020204" charset="-122"/>
                  <a:ea typeface="微软雅黑" panose="020B0503020204020204" charset="-122"/>
                </a:rPr>
                <a:t>以化工产业安全生产转型升级为抓手，坚持产业高端化、绿色化、精细化，打造国家级煤化工产业循环经济示范区。</a:t>
              </a:r>
              <a:endParaRPr lang="zh-CN" altLang="zh-CN" kern="100" dirty="0">
                <a:solidFill>
                  <a:schemeClr val="bg1"/>
                </a:solidFill>
                <a:effectLst/>
                <a:latin typeface="微软雅黑" panose="020B0503020204020204" charset="-122"/>
                <a:ea typeface="微软雅黑" panose="020B0503020204020204" charset="-122"/>
              </a:endParaRPr>
            </a:p>
          </p:txBody>
        </p:sp>
      </p:grpSp>
      <p:grpSp>
        <p:nvGrpSpPr>
          <p:cNvPr id="54" name="组合 18"/>
          <p:cNvGrpSpPr/>
          <p:nvPr/>
        </p:nvGrpSpPr>
        <p:grpSpPr bwMode="auto">
          <a:xfrm>
            <a:off x="1764374" y="3852985"/>
            <a:ext cx="6912478" cy="938213"/>
            <a:chOff x="2591610" y="2618049"/>
            <a:chExt cx="5142977" cy="1420331"/>
          </a:xfrm>
        </p:grpSpPr>
        <p:sp>
          <p:nvSpPr>
            <p:cNvPr id="55" name="Rounded Rectangle 24"/>
            <p:cNvSpPr/>
            <p:nvPr/>
          </p:nvSpPr>
          <p:spPr>
            <a:xfrm>
              <a:off x="2591610" y="2618049"/>
              <a:ext cx="5142977" cy="1420331"/>
            </a:xfrm>
            <a:prstGeom prst="roundRect">
              <a:avLst>
                <a:gd name="adj" fmla="val 5881"/>
              </a:avLst>
            </a:prstGeom>
            <a:noFill/>
            <a:ln w="6350" cap="flat" cmpd="sng" algn="ctr">
              <a:solidFill>
                <a:sysClr val="window" lastClr="FFFFFF">
                  <a:lumMod val="75000"/>
                </a:sysClr>
              </a:solidFill>
              <a:prstDash val="solid"/>
            </a:ln>
            <a:effectLst/>
          </p:spPr>
          <p:txBody>
            <a:bodyPr anchor="ctr"/>
            <a:lstStyle/>
            <a:p>
              <a:pPr algn="ctr" defTabSz="802005" eaLnBrk="1" fontAlgn="auto" hangingPunct="1">
                <a:spcBef>
                  <a:spcPts val="0"/>
                </a:spcBef>
                <a:spcAft>
                  <a:spcPts val="0"/>
                </a:spcAft>
                <a:defRPr/>
              </a:pPr>
              <a:endParaRPr lang="en-US" kern="0">
                <a:solidFill>
                  <a:prstClr val="white"/>
                </a:solidFill>
                <a:latin typeface="Calibri" panose="020F0502020204030204"/>
                <a:ea typeface="+mn-ea"/>
              </a:endParaRPr>
            </a:p>
          </p:txBody>
        </p:sp>
        <p:sp>
          <p:nvSpPr>
            <p:cNvPr id="56" name="Text Box 394"/>
            <p:cNvSpPr txBox="1">
              <a:spLocks noChangeArrowheads="1"/>
            </p:cNvSpPr>
            <p:nvPr/>
          </p:nvSpPr>
          <p:spPr bwMode="auto">
            <a:xfrm>
              <a:off x="2684321" y="2703985"/>
              <a:ext cx="4795243" cy="1258020"/>
            </a:xfrm>
            <a:prstGeom prst="rect">
              <a:avLst/>
            </a:prstGeom>
            <a:noFill/>
            <a:ln w="9525">
              <a:noFill/>
              <a:miter lim="800000"/>
            </a:ln>
          </p:spPr>
          <p:txBody>
            <a:bodyPr>
              <a:spAutoFit/>
            </a:bodyPr>
            <a:lstStyle/>
            <a:p>
              <a:pPr eaLnBrk="1" hangingPunct="1">
                <a:buFont typeface="Arial" panose="020B0604020202020204" pitchFamily="34" charset="0"/>
                <a:buNone/>
              </a:pPr>
              <a:r>
                <a:rPr lang="zh-CN" altLang="en-US" b="1" dirty="0">
                  <a:solidFill>
                    <a:srgbClr val="FFFFFF"/>
                  </a:solidFill>
                  <a:latin typeface="微软雅黑" panose="020B0503020204020204" charset="-122"/>
                  <a:ea typeface="微软雅黑" panose="020B0503020204020204" charset="-122"/>
                  <a:sym typeface="宋体" panose="02010600030101010101" pitchFamily="2" charset="-122"/>
                </a:rPr>
                <a:t>持续提升园区建设管理水平；</a:t>
              </a:r>
              <a:endParaRPr lang="en-US" altLang="zh-CN" b="1" dirty="0">
                <a:solidFill>
                  <a:srgbClr val="FFFFFF"/>
                </a:solidFill>
                <a:latin typeface="微软雅黑" panose="020B0503020204020204" charset="-122"/>
                <a:ea typeface="微软雅黑" panose="020B0503020204020204" charset="-122"/>
                <a:sym typeface="宋体" panose="02010600030101010101" pitchFamily="2" charset="-122"/>
              </a:endParaRPr>
            </a:p>
            <a:p>
              <a:pPr eaLnBrk="1" hangingPunct="1">
                <a:buFont typeface="Arial" panose="020B0604020202020204" pitchFamily="34" charset="0"/>
                <a:buNone/>
              </a:pPr>
              <a:r>
                <a:rPr lang="zh-CN" altLang="en-US" b="1" dirty="0">
                  <a:solidFill>
                    <a:srgbClr val="FFFFFF"/>
                  </a:solidFill>
                  <a:latin typeface="微软雅黑" panose="020B0503020204020204" charset="-122"/>
                  <a:ea typeface="微软雅黑" panose="020B0503020204020204" charset="-122"/>
                  <a:sym typeface="宋体" panose="02010600030101010101" pitchFamily="2" charset="-122"/>
                </a:rPr>
                <a:t>加大合作研发力度；</a:t>
              </a:r>
              <a:endParaRPr lang="en-US" altLang="zh-CN" b="1" dirty="0">
                <a:solidFill>
                  <a:srgbClr val="FFFFFF"/>
                </a:solidFill>
                <a:latin typeface="微软雅黑" panose="020B0503020204020204" charset="-122"/>
                <a:ea typeface="微软雅黑" panose="020B0503020204020204" charset="-122"/>
                <a:sym typeface="宋体" panose="02010600030101010101" pitchFamily="2" charset="-122"/>
              </a:endParaRPr>
            </a:p>
            <a:p>
              <a:pPr eaLnBrk="1" hangingPunct="1">
                <a:buFont typeface="Arial" panose="020B0604020202020204" pitchFamily="34" charset="0"/>
                <a:buNone/>
              </a:pPr>
              <a:r>
                <a:rPr lang="zh-CN" altLang="en-US" b="1" dirty="0">
                  <a:solidFill>
                    <a:srgbClr val="FFFFFF"/>
                  </a:solidFill>
                  <a:latin typeface="微软雅黑" panose="020B0503020204020204" charset="-122"/>
                  <a:ea typeface="微软雅黑" panose="020B0503020204020204" charset="-122"/>
                  <a:sym typeface="宋体" panose="02010600030101010101" pitchFamily="2" charset="-122"/>
                </a:rPr>
                <a:t>加强人才引进培养。</a:t>
              </a:r>
              <a:endParaRPr lang="en-US" altLang="zh-CN" b="1" dirty="0">
                <a:solidFill>
                  <a:srgbClr val="FFFFFF"/>
                </a:solidFill>
                <a:latin typeface="微软雅黑" panose="020B0503020204020204" charset="-122"/>
                <a:ea typeface="微软雅黑" panose="020B0503020204020204" charset="-122"/>
                <a:sym typeface="宋体" panose="02010600030101010101" pitchFamily="2" charset="-122"/>
              </a:endParaRPr>
            </a:p>
          </p:txBody>
        </p:sp>
      </p:grpSp>
      <p:grpSp>
        <p:nvGrpSpPr>
          <p:cNvPr id="12" name="组合 11"/>
          <p:cNvGrpSpPr/>
          <p:nvPr/>
        </p:nvGrpSpPr>
        <p:grpSpPr>
          <a:xfrm>
            <a:off x="540287" y="2304141"/>
            <a:ext cx="8136565" cy="1449546"/>
            <a:chOff x="540287" y="2366700"/>
            <a:chExt cx="8136565" cy="1449546"/>
          </a:xfrm>
        </p:grpSpPr>
        <p:grpSp>
          <p:nvGrpSpPr>
            <p:cNvPr id="11" name="组合 10"/>
            <p:cNvGrpSpPr/>
            <p:nvPr/>
          </p:nvGrpSpPr>
          <p:grpSpPr>
            <a:xfrm>
              <a:off x="1764373" y="2366700"/>
              <a:ext cx="6912479" cy="1449546"/>
              <a:chOff x="1764373" y="2366700"/>
              <a:chExt cx="6912479" cy="1449546"/>
            </a:xfrm>
          </p:grpSpPr>
          <p:sp>
            <p:nvSpPr>
              <p:cNvPr id="52" name="Rounded Rectangle 15"/>
              <p:cNvSpPr/>
              <p:nvPr/>
            </p:nvSpPr>
            <p:spPr bwMode="auto">
              <a:xfrm>
                <a:off x="1764373" y="2366700"/>
                <a:ext cx="6912479" cy="1449546"/>
              </a:xfrm>
              <a:prstGeom prst="roundRect">
                <a:avLst>
                  <a:gd name="adj" fmla="val 5881"/>
                </a:avLst>
              </a:prstGeom>
              <a:noFill/>
              <a:ln w="6350" cap="flat" cmpd="sng" algn="ctr">
                <a:solidFill>
                  <a:sysClr val="window" lastClr="FFFFFF">
                    <a:lumMod val="75000"/>
                  </a:sysClr>
                </a:solidFill>
                <a:prstDash val="solid"/>
              </a:ln>
              <a:effectLst/>
            </p:spPr>
            <p:txBody>
              <a:bodyPr anchor="ctr"/>
              <a:lstStyle/>
              <a:p>
                <a:pPr algn="ctr" defTabSz="802005" eaLnBrk="1" fontAlgn="auto" hangingPunct="1">
                  <a:spcBef>
                    <a:spcPts val="0"/>
                  </a:spcBef>
                  <a:spcAft>
                    <a:spcPts val="0"/>
                  </a:spcAft>
                  <a:defRPr/>
                </a:pPr>
                <a:endParaRPr lang="en-US" kern="0">
                  <a:solidFill>
                    <a:prstClr val="white"/>
                  </a:solidFill>
                  <a:latin typeface="Calibri" panose="020F0502020204030204"/>
                  <a:ea typeface="+mn-ea"/>
                </a:endParaRPr>
              </a:p>
            </p:txBody>
          </p:sp>
          <p:sp>
            <p:nvSpPr>
              <p:cNvPr id="53" name="Text Box 394"/>
              <p:cNvSpPr txBox="1">
                <a:spLocks noChangeArrowheads="1"/>
              </p:cNvSpPr>
              <p:nvPr/>
            </p:nvSpPr>
            <p:spPr bwMode="auto">
              <a:xfrm>
                <a:off x="1909847" y="2429754"/>
                <a:ext cx="6621531" cy="1323439"/>
              </a:xfrm>
              <a:prstGeom prst="rect">
                <a:avLst/>
              </a:prstGeom>
              <a:noFill/>
              <a:ln w="9525">
                <a:noFill/>
                <a:miter lim="800000"/>
              </a:ln>
            </p:spPr>
            <p:txBody>
              <a:bodyPr wrap="square">
                <a:spAutoFit/>
              </a:bodyPr>
              <a:lstStyle/>
              <a:p>
                <a:pPr eaLnBrk="1" hangingPunct="1"/>
                <a:r>
                  <a:rPr lang="zh-CN" altLang="en-US" b="1" kern="100" dirty="0">
                    <a:solidFill>
                      <a:schemeClr val="bg1"/>
                    </a:solidFill>
                    <a:effectLst/>
                    <a:latin typeface="微软雅黑" panose="020B0503020204020204" charset="-122"/>
                    <a:ea typeface="微软雅黑" panose="020B0503020204020204" charset="-122"/>
                  </a:rPr>
                  <a:t>以济宁化工产业园（金乡）、</a:t>
                </a:r>
                <a:r>
                  <a:rPr lang="zh-CN" altLang="zh-CN" b="1" kern="100" dirty="0">
                    <a:solidFill>
                      <a:schemeClr val="bg1"/>
                    </a:solidFill>
                    <a:effectLst/>
                    <a:latin typeface="微软雅黑" panose="020B0503020204020204" charset="-122"/>
                    <a:ea typeface="微软雅黑" panose="020B0503020204020204" charset="-122"/>
                    <a:cs typeface="Times New Roman" panose="02020603050405020304" pitchFamily="18" charset="0"/>
                  </a:rPr>
                  <a:t>邹城化工产业园</a:t>
                </a:r>
                <a:r>
                  <a:rPr lang="zh-CN" altLang="en-US" b="1" kern="100" dirty="0">
                    <a:solidFill>
                      <a:schemeClr val="bg1"/>
                    </a:solidFill>
                    <a:effectLst/>
                    <a:latin typeface="微软雅黑" panose="020B0503020204020204" charset="-122"/>
                    <a:ea typeface="微软雅黑" panose="020B0503020204020204" charset="-122"/>
                    <a:cs typeface="Times New Roman" panose="02020603050405020304" pitchFamily="18" charset="0"/>
                  </a:rPr>
                  <a:t>、</a:t>
                </a:r>
                <a:r>
                  <a:rPr lang="zh-CN" altLang="zh-CN" b="1" kern="100" dirty="0">
                    <a:solidFill>
                      <a:schemeClr val="bg1"/>
                    </a:solidFill>
                    <a:effectLst/>
                    <a:latin typeface="微软雅黑" panose="020B0503020204020204" charset="-122"/>
                    <a:ea typeface="微软雅黑" panose="020B0503020204020204" charset="-122"/>
                    <a:cs typeface="Times New Roman" panose="02020603050405020304" pitchFamily="18" charset="0"/>
                  </a:rPr>
                  <a:t>汶上化工产业园</a:t>
                </a:r>
                <a:r>
                  <a:rPr lang="zh-CN" altLang="en-US" b="1" kern="100" dirty="0">
                    <a:solidFill>
                      <a:schemeClr val="bg1"/>
                    </a:solidFill>
                    <a:effectLst/>
                    <a:latin typeface="微软雅黑" panose="020B0503020204020204" charset="-122"/>
                    <a:ea typeface="微软雅黑" panose="020B0503020204020204" charset="-122"/>
                    <a:cs typeface="Times New Roman" panose="02020603050405020304" pitchFamily="18" charset="0"/>
                  </a:rPr>
                  <a:t>、</a:t>
                </a:r>
                <a:r>
                  <a:rPr lang="zh-CN" altLang="zh-CN" b="1" kern="100" dirty="0">
                    <a:solidFill>
                      <a:schemeClr val="bg1"/>
                    </a:solidFill>
                    <a:effectLst/>
                    <a:latin typeface="微软雅黑" panose="020B0503020204020204" charset="-122"/>
                    <a:ea typeface="微软雅黑" panose="020B0503020204020204" charset="-122"/>
                    <a:cs typeface="Times New Roman" panose="02020603050405020304" pitchFamily="18" charset="0"/>
                  </a:rPr>
                  <a:t>嘉祥化工产业园</a:t>
                </a:r>
                <a:r>
                  <a:rPr lang="zh-CN" altLang="en-US" b="1" kern="100" dirty="0">
                    <a:solidFill>
                      <a:schemeClr val="bg1"/>
                    </a:solidFill>
                    <a:effectLst/>
                    <a:latin typeface="微软雅黑" panose="020B0503020204020204" charset="-122"/>
                    <a:ea typeface="微软雅黑" panose="020B0503020204020204" charset="-122"/>
                    <a:cs typeface="Times New Roman" panose="02020603050405020304" pitchFamily="18" charset="0"/>
                  </a:rPr>
                  <a:t>、</a:t>
                </a:r>
                <a:r>
                  <a:rPr lang="zh-CN" altLang="zh-CN" b="1" kern="100" dirty="0">
                    <a:solidFill>
                      <a:schemeClr val="bg1"/>
                    </a:solidFill>
                    <a:effectLst/>
                    <a:latin typeface="微软雅黑" panose="020B0503020204020204" charset="-122"/>
                    <a:ea typeface="微软雅黑" panose="020B0503020204020204" charset="-122"/>
                    <a:cs typeface="Times New Roman" panose="02020603050405020304" pitchFamily="18" charset="0"/>
                  </a:rPr>
                  <a:t>鱼台张黄化工产业园</a:t>
                </a:r>
                <a:r>
                  <a:rPr lang="zh-CN" altLang="en-US" b="1" kern="100" dirty="0">
                    <a:solidFill>
                      <a:schemeClr val="bg1"/>
                    </a:solidFill>
                    <a:effectLst/>
                    <a:latin typeface="微软雅黑" panose="020B0503020204020204" charset="-122"/>
                    <a:ea typeface="微软雅黑" panose="020B0503020204020204" charset="-122"/>
                    <a:cs typeface="Times New Roman" panose="02020603050405020304" pitchFamily="18" charset="0"/>
                  </a:rPr>
                  <a:t>、</a:t>
                </a:r>
                <a:r>
                  <a:rPr lang="zh-CN" altLang="zh-CN" b="1" kern="100" dirty="0">
                    <a:solidFill>
                      <a:schemeClr val="bg1"/>
                    </a:solidFill>
                    <a:effectLst/>
                    <a:latin typeface="微软雅黑" panose="020B0503020204020204" charset="-122"/>
                    <a:ea typeface="微软雅黑" panose="020B0503020204020204" charset="-122"/>
                    <a:cs typeface="Times New Roman" panose="02020603050405020304" pitchFamily="18" charset="0"/>
                  </a:rPr>
                  <a:t>兖州化学助剂产业园</a:t>
                </a:r>
                <a:r>
                  <a:rPr lang="zh-CN" altLang="en-US" b="1" kern="100" dirty="0">
                    <a:solidFill>
                      <a:schemeClr val="bg1"/>
                    </a:solidFill>
                    <a:effectLst/>
                    <a:latin typeface="微软雅黑" panose="020B0503020204020204" charset="-122"/>
                    <a:ea typeface="微软雅黑" panose="020B0503020204020204" charset="-122"/>
                    <a:cs typeface="Times New Roman" panose="02020603050405020304" pitchFamily="18" charset="0"/>
                  </a:rPr>
                  <a:t>、</a:t>
                </a:r>
                <a:r>
                  <a:rPr lang="zh-CN" altLang="zh-CN" b="1" kern="100" dirty="0">
                    <a:solidFill>
                      <a:schemeClr val="bg1"/>
                    </a:solidFill>
                    <a:effectLst/>
                    <a:latin typeface="微软雅黑" panose="020B0503020204020204" charset="-122"/>
                    <a:ea typeface="微软雅黑" panose="020B0503020204020204" charset="-122"/>
                    <a:cs typeface="Times New Roman" panose="02020603050405020304" pitchFamily="18" charset="0"/>
                  </a:rPr>
                  <a:t>梁山涂料产业园</a:t>
                </a:r>
                <a:r>
                  <a:rPr lang="zh-CN" altLang="en-US" b="1" kern="100" dirty="0">
                    <a:solidFill>
                      <a:schemeClr val="bg1"/>
                    </a:solidFill>
                    <a:effectLst/>
                    <a:latin typeface="微软雅黑" panose="020B0503020204020204" charset="-122"/>
                    <a:ea typeface="微软雅黑" panose="020B0503020204020204" charset="-122"/>
                  </a:rPr>
                  <a:t>等</a:t>
                </a:r>
                <a:r>
                  <a:rPr lang="en-US" altLang="zh-CN" b="1" kern="100" dirty="0">
                    <a:solidFill>
                      <a:srgbClr val="FFFF00"/>
                    </a:solidFill>
                    <a:effectLst/>
                    <a:latin typeface="微软雅黑" panose="020B0503020204020204" charset="-122"/>
                    <a:ea typeface="微软雅黑" panose="020B0503020204020204" charset="-122"/>
                  </a:rPr>
                  <a:t>7</a:t>
                </a:r>
                <a:r>
                  <a:rPr lang="zh-CN" altLang="en-US" b="1" kern="100" dirty="0">
                    <a:solidFill>
                      <a:srgbClr val="FFFF00"/>
                    </a:solidFill>
                    <a:effectLst/>
                    <a:latin typeface="微软雅黑" panose="020B0503020204020204" charset="-122"/>
                    <a:ea typeface="微软雅黑" panose="020B0503020204020204" charset="-122"/>
                  </a:rPr>
                  <a:t>家省级化工园区</a:t>
                </a:r>
                <a:r>
                  <a:rPr lang="zh-CN" altLang="en-US" b="1" kern="100" dirty="0">
                    <a:solidFill>
                      <a:schemeClr val="bg1"/>
                    </a:solidFill>
                    <a:effectLst/>
                    <a:latin typeface="微软雅黑" panose="020B0503020204020204" charset="-122"/>
                    <a:ea typeface="微软雅黑" panose="020B0503020204020204" charset="-122"/>
                  </a:rPr>
                  <a:t>为载体，坚持专业化差异化错位发展，以煤化工、精细化工、生物化工、化工新材料为重点，进一步延伸煤焦油深加工、甲醇原料深加工、氯气就地转化等产业链。</a:t>
                </a:r>
                <a:endParaRPr lang="en-US" altLang="zh-CN" b="1" kern="100" dirty="0">
                  <a:solidFill>
                    <a:schemeClr val="bg1"/>
                  </a:solidFill>
                  <a:effectLst/>
                  <a:latin typeface="微软雅黑" panose="020B0503020204020204" charset="-122"/>
                  <a:ea typeface="微软雅黑" panose="020B0503020204020204" charset="-122"/>
                </a:endParaRPr>
              </a:p>
            </p:txBody>
          </p:sp>
        </p:grpSp>
        <p:grpSp>
          <p:nvGrpSpPr>
            <p:cNvPr id="57" name="组合 3"/>
            <p:cNvGrpSpPr/>
            <p:nvPr/>
          </p:nvGrpSpPr>
          <p:grpSpPr bwMode="auto">
            <a:xfrm>
              <a:off x="540287" y="2513623"/>
              <a:ext cx="1001476" cy="1155700"/>
              <a:chOff x="1619672" y="987362"/>
              <a:chExt cx="900021" cy="1157169"/>
            </a:xfrm>
          </p:grpSpPr>
          <p:sp>
            <p:nvSpPr>
              <p:cNvPr id="58" name="Chevron 11"/>
              <p:cNvSpPr/>
              <p:nvPr/>
            </p:nvSpPr>
            <p:spPr>
              <a:xfrm rot="5400000">
                <a:off x="1491098" y="1115936"/>
                <a:ext cx="1157169" cy="900021"/>
              </a:xfrm>
              <a:prstGeom prst="chevron">
                <a:avLst>
                  <a:gd name="adj" fmla="val 43967"/>
                </a:avLst>
              </a:prstGeom>
              <a:noFill/>
              <a:ln w="25400" cap="flat" cmpd="sng" algn="ctr">
                <a:solidFill>
                  <a:schemeClr val="accent1"/>
                </a:solidFill>
                <a:prstDash val="solid"/>
              </a:ln>
              <a:effectLst/>
              <a:scene3d>
                <a:camera prst="orthographicFront">
                  <a:rot lat="0" lon="0" rev="0"/>
                </a:camera>
                <a:lightRig rig="balanced" dir="t">
                  <a:rot lat="0" lon="0" rev="8700000"/>
                </a:lightRig>
              </a:scene3d>
              <a:sp3d>
                <a:bevelT w="190500" h="38100"/>
              </a:sp3d>
            </p:spPr>
            <p:txBody>
              <a:bodyPr anchor="ctr"/>
              <a:lstStyle/>
              <a:p>
                <a:pPr algn="ctr" defTabSz="802005" eaLnBrk="1" fontAlgn="auto" hangingPunct="1">
                  <a:spcBef>
                    <a:spcPts val="0"/>
                  </a:spcBef>
                  <a:spcAft>
                    <a:spcPts val="0"/>
                  </a:spcAft>
                  <a:defRPr/>
                </a:pPr>
                <a:endParaRPr lang="en-US" kern="0">
                  <a:solidFill>
                    <a:prstClr val="white"/>
                  </a:solidFill>
                  <a:latin typeface="Calibri" panose="020F0502020204030204"/>
                  <a:ea typeface="+mn-ea"/>
                </a:endParaRPr>
              </a:p>
            </p:txBody>
          </p:sp>
          <p:sp>
            <p:nvSpPr>
              <p:cNvPr id="59" name="Text Box 394"/>
              <p:cNvSpPr txBox="1">
                <a:spLocks noChangeArrowheads="1"/>
              </p:cNvSpPr>
              <p:nvPr/>
            </p:nvSpPr>
            <p:spPr bwMode="auto">
              <a:xfrm>
                <a:off x="1628405" y="1370695"/>
                <a:ext cx="864607" cy="585518"/>
              </a:xfrm>
              <a:prstGeom prst="rect">
                <a:avLst/>
              </a:prstGeom>
              <a:noFill/>
              <a:ln w="9525">
                <a:noFill/>
                <a:miter lim="800000"/>
              </a:ln>
            </p:spPr>
            <p:txBody>
              <a:bodyPr>
                <a:spAutoFit/>
              </a:bodyPr>
              <a:lstStyle/>
              <a:p>
                <a:pPr algn="ctr" eaLnBrk="1" hangingPunct="1">
                  <a:buFont typeface="Arial" panose="020B0604020202020204" pitchFamily="34" charset="0"/>
                  <a:buNone/>
                </a:pPr>
                <a:r>
                  <a:rPr lang="zh-CN" altLang="en-US" b="1" dirty="0">
                    <a:solidFill>
                      <a:srgbClr val="FFFF00"/>
                    </a:solidFill>
                    <a:latin typeface="微软雅黑" panose="020B0503020204020204" charset="-122"/>
                    <a:ea typeface="微软雅黑" panose="020B0503020204020204" charset="-122"/>
                  </a:rPr>
                  <a:t>主攻</a:t>
                </a:r>
                <a:endParaRPr lang="en-US" altLang="zh-CN" b="1" dirty="0">
                  <a:solidFill>
                    <a:srgbClr val="FFFF00"/>
                  </a:solidFill>
                  <a:latin typeface="微软雅黑" panose="020B0503020204020204" charset="-122"/>
                  <a:ea typeface="微软雅黑" panose="020B0503020204020204" charset="-122"/>
                </a:endParaRPr>
              </a:p>
              <a:p>
                <a:pPr algn="ctr" eaLnBrk="1" hangingPunct="1">
                  <a:buFont typeface="Arial" panose="020B0604020202020204" pitchFamily="34" charset="0"/>
                  <a:buNone/>
                </a:pPr>
                <a:r>
                  <a:rPr lang="zh-CN" altLang="en-US" b="1" dirty="0">
                    <a:solidFill>
                      <a:srgbClr val="FFFF00"/>
                    </a:solidFill>
                    <a:latin typeface="微软雅黑" panose="020B0503020204020204" charset="-122"/>
                    <a:ea typeface="微软雅黑" panose="020B0503020204020204" charset="-122"/>
                  </a:rPr>
                  <a:t>方向</a:t>
                </a:r>
                <a:endParaRPr lang="zh-CN" altLang="en-US" b="1" dirty="0">
                  <a:solidFill>
                    <a:srgbClr val="FFFF00"/>
                  </a:solidFill>
                  <a:latin typeface="微软雅黑" panose="020B0503020204020204" charset="-122"/>
                  <a:ea typeface="微软雅黑" panose="020B0503020204020204" charset="-122"/>
                </a:endParaRPr>
              </a:p>
            </p:txBody>
          </p:sp>
        </p:grpSp>
      </p:grpSp>
      <p:grpSp>
        <p:nvGrpSpPr>
          <p:cNvPr id="60" name="组合 3"/>
          <p:cNvGrpSpPr/>
          <p:nvPr/>
        </p:nvGrpSpPr>
        <p:grpSpPr bwMode="auto">
          <a:xfrm>
            <a:off x="540287" y="3744241"/>
            <a:ext cx="1001712" cy="1155700"/>
            <a:chOff x="1619460" y="987362"/>
            <a:chExt cx="900233" cy="1157169"/>
          </a:xfrm>
        </p:grpSpPr>
        <p:sp>
          <p:nvSpPr>
            <p:cNvPr id="61" name="Chevron 11"/>
            <p:cNvSpPr/>
            <p:nvPr/>
          </p:nvSpPr>
          <p:spPr>
            <a:xfrm rot="5400000">
              <a:off x="1491098" y="1115936"/>
              <a:ext cx="1157169" cy="900021"/>
            </a:xfrm>
            <a:prstGeom prst="chevron">
              <a:avLst>
                <a:gd name="adj" fmla="val 43967"/>
              </a:avLst>
            </a:prstGeom>
            <a:noFill/>
            <a:ln w="25400" cap="flat" cmpd="sng" algn="ctr">
              <a:solidFill>
                <a:schemeClr val="accent1"/>
              </a:solidFill>
              <a:prstDash val="solid"/>
            </a:ln>
            <a:effectLst/>
            <a:scene3d>
              <a:camera prst="orthographicFront">
                <a:rot lat="0" lon="0" rev="0"/>
              </a:camera>
              <a:lightRig rig="balanced" dir="t">
                <a:rot lat="0" lon="0" rev="8700000"/>
              </a:lightRig>
            </a:scene3d>
            <a:sp3d>
              <a:bevelT w="190500" h="38100"/>
            </a:sp3d>
          </p:spPr>
          <p:txBody>
            <a:bodyPr anchor="ctr"/>
            <a:lstStyle/>
            <a:p>
              <a:pPr algn="ctr" defTabSz="802005" eaLnBrk="1" fontAlgn="auto" hangingPunct="1">
                <a:spcBef>
                  <a:spcPts val="0"/>
                </a:spcBef>
                <a:spcAft>
                  <a:spcPts val="0"/>
                </a:spcAft>
                <a:defRPr/>
              </a:pPr>
              <a:endParaRPr lang="en-US" kern="0">
                <a:solidFill>
                  <a:prstClr val="white"/>
                </a:solidFill>
                <a:latin typeface="Calibri" panose="020F0502020204030204"/>
                <a:ea typeface="+mn-ea"/>
              </a:endParaRPr>
            </a:p>
          </p:txBody>
        </p:sp>
        <p:sp>
          <p:nvSpPr>
            <p:cNvPr id="62" name="Text Box 394"/>
            <p:cNvSpPr txBox="1">
              <a:spLocks noChangeArrowheads="1"/>
            </p:cNvSpPr>
            <p:nvPr/>
          </p:nvSpPr>
          <p:spPr bwMode="auto">
            <a:xfrm>
              <a:off x="1619460" y="1370695"/>
              <a:ext cx="864607" cy="585518"/>
            </a:xfrm>
            <a:prstGeom prst="rect">
              <a:avLst/>
            </a:prstGeom>
            <a:noFill/>
            <a:ln w="9525">
              <a:noFill/>
              <a:miter lim="800000"/>
            </a:ln>
          </p:spPr>
          <p:txBody>
            <a:bodyPr>
              <a:spAutoFit/>
            </a:bodyPr>
            <a:lstStyle/>
            <a:p>
              <a:pPr algn="ctr" eaLnBrk="1" hangingPunct="1">
                <a:buFont typeface="Arial" panose="020B0604020202020204" pitchFamily="34" charset="0"/>
                <a:buNone/>
              </a:pPr>
              <a:r>
                <a:rPr lang="zh-CN" altLang="en-US" b="1" dirty="0">
                  <a:solidFill>
                    <a:srgbClr val="FFFF00"/>
                  </a:solidFill>
                  <a:latin typeface="微软雅黑" panose="020B0503020204020204" charset="-122"/>
                  <a:ea typeface="微软雅黑" panose="020B0503020204020204" charset="-122"/>
                </a:rPr>
                <a:t>实施</a:t>
              </a:r>
              <a:endParaRPr lang="en-US" altLang="zh-CN" b="1" dirty="0">
                <a:solidFill>
                  <a:srgbClr val="FFFF00"/>
                </a:solidFill>
                <a:latin typeface="微软雅黑" panose="020B0503020204020204" charset="-122"/>
                <a:ea typeface="微软雅黑" panose="020B0503020204020204" charset="-122"/>
              </a:endParaRPr>
            </a:p>
            <a:p>
              <a:pPr algn="ctr" eaLnBrk="1" hangingPunct="1">
                <a:buFont typeface="Arial" panose="020B0604020202020204" pitchFamily="34" charset="0"/>
                <a:buNone/>
              </a:pPr>
              <a:r>
                <a:rPr lang="zh-CN" altLang="en-US" b="1" dirty="0">
                  <a:solidFill>
                    <a:srgbClr val="FFFF00"/>
                  </a:solidFill>
                  <a:latin typeface="微软雅黑" panose="020B0503020204020204" charset="-122"/>
                  <a:ea typeface="微软雅黑" panose="020B0503020204020204" charset="-122"/>
                </a:rPr>
                <a:t>路径</a:t>
              </a:r>
              <a:endParaRPr lang="zh-CN" altLang="en-US" b="1" dirty="0">
                <a:solidFill>
                  <a:srgbClr val="FFFF00"/>
                </a:solidFill>
                <a:latin typeface="微软雅黑" panose="020B0503020204020204" charset="-122"/>
                <a:ea typeface="微软雅黑" panose="020B0503020204020204" charset="-122"/>
              </a:endParaRPr>
            </a:p>
          </p:txBody>
        </p:sp>
      </p:grpSp>
      <p:pic>
        <p:nvPicPr>
          <p:cNvPr id="3" name="图片 37" descr="图片1_副本"/>
          <p:cNvPicPr>
            <a:picLocks noChangeAspect="1" noChangeArrowheads="1"/>
          </p:cNvPicPr>
          <p:nvPr/>
        </p:nvPicPr>
        <p:blipFill>
          <a:blip r:embed="rId1" cstate="print"/>
          <a:srcRect/>
          <a:stretch>
            <a:fillRect/>
          </a:stretch>
        </p:blipFill>
        <p:spPr bwMode="auto">
          <a:xfrm>
            <a:off x="414338" y="352275"/>
            <a:ext cx="393700" cy="393700"/>
          </a:xfrm>
          <a:prstGeom prst="rect">
            <a:avLst/>
          </a:prstGeom>
          <a:noFill/>
          <a:ln w="9525">
            <a:noFill/>
            <a:miter lim="800000"/>
            <a:headEnd/>
            <a:tailEnd/>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90" name="文本框 21"/>
          <p:cNvSpPr txBox="1">
            <a:spLocks noChangeArrowheads="1"/>
          </p:cNvSpPr>
          <p:nvPr/>
        </p:nvSpPr>
        <p:spPr bwMode="auto">
          <a:xfrm>
            <a:off x="414338" y="296863"/>
            <a:ext cx="4662264" cy="523220"/>
          </a:xfrm>
          <a:prstGeom prst="rect">
            <a:avLst/>
          </a:prstGeom>
          <a:noFill/>
          <a:ln w="9525">
            <a:noFill/>
            <a:miter lim="800000"/>
          </a:ln>
        </p:spPr>
        <p:txBody>
          <a:bodyPr wrap="square">
            <a:spAutoFit/>
          </a:bodyPr>
          <a:lstStyle/>
          <a:p>
            <a:pPr eaLnBrk="1" hangingPunct="1">
              <a:buFont typeface="Arial" panose="020B0604020202020204" pitchFamily="34" charset="0"/>
              <a:buNone/>
            </a:pPr>
            <a:r>
              <a:rPr lang="zh-CN" altLang="en-US" sz="2800" b="1" dirty="0">
                <a:solidFill>
                  <a:srgbClr val="FFFFFF"/>
                </a:solidFill>
                <a:latin typeface="微软雅黑" panose="020B0503020204020204" charset="-122"/>
                <a:ea typeface="微软雅黑" panose="020B0503020204020204" charset="-122"/>
              </a:rPr>
              <a:t>    新一代信息技术产业集群</a:t>
            </a:r>
            <a:endParaRPr lang="zh-CN" altLang="en-US" sz="2800" b="1" dirty="0">
              <a:solidFill>
                <a:srgbClr val="FFFFFF"/>
              </a:solidFill>
              <a:latin typeface="微软雅黑" panose="020B0503020204020204" charset="-122"/>
              <a:ea typeface="微软雅黑" panose="020B0503020204020204" charset="-122"/>
            </a:endParaRPr>
          </a:p>
        </p:txBody>
      </p:sp>
      <p:sp>
        <p:nvSpPr>
          <p:cNvPr id="13" name="矩形 12"/>
          <p:cNvSpPr/>
          <p:nvPr/>
        </p:nvSpPr>
        <p:spPr>
          <a:xfrm>
            <a:off x="3929856" y="2089150"/>
            <a:ext cx="723900" cy="140811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801370" eaLnBrk="1" hangingPunct="1">
              <a:buFont typeface="Arial" panose="020B0604020202020204" pitchFamily="34" charset="0"/>
              <a:buNone/>
              <a:defRPr/>
            </a:pPr>
            <a:endParaRPr lang="zh-CN" altLang="en-US">
              <a:latin typeface="微软雅黑" panose="020B0503020204020204" charset="-122"/>
              <a:ea typeface="微软雅黑" panose="020B0503020204020204" charset="-122"/>
            </a:endParaRPr>
          </a:p>
        </p:txBody>
      </p:sp>
      <p:grpSp>
        <p:nvGrpSpPr>
          <p:cNvPr id="45" name="组合 3"/>
          <p:cNvGrpSpPr/>
          <p:nvPr/>
        </p:nvGrpSpPr>
        <p:grpSpPr bwMode="auto">
          <a:xfrm>
            <a:off x="540287" y="1011174"/>
            <a:ext cx="1001712" cy="1155700"/>
            <a:chOff x="1619460" y="987362"/>
            <a:chExt cx="900233" cy="1157169"/>
          </a:xfrm>
        </p:grpSpPr>
        <p:sp>
          <p:nvSpPr>
            <p:cNvPr id="46" name="Chevron 11"/>
            <p:cNvSpPr/>
            <p:nvPr/>
          </p:nvSpPr>
          <p:spPr>
            <a:xfrm rot="5400000">
              <a:off x="1491098" y="1115936"/>
              <a:ext cx="1157169" cy="900021"/>
            </a:xfrm>
            <a:prstGeom prst="chevron">
              <a:avLst>
                <a:gd name="adj" fmla="val 43967"/>
              </a:avLst>
            </a:prstGeom>
            <a:noFill/>
            <a:ln w="25400" cap="flat" cmpd="sng" algn="ctr">
              <a:solidFill>
                <a:schemeClr val="accent1"/>
              </a:solidFill>
              <a:prstDash val="solid"/>
            </a:ln>
            <a:effectLst/>
            <a:scene3d>
              <a:camera prst="orthographicFront">
                <a:rot lat="0" lon="0" rev="0"/>
              </a:camera>
              <a:lightRig rig="balanced" dir="t">
                <a:rot lat="0" lon="0" rev="8700000"/>
              </a:lightRig>
            </a:scene3d>
            <a:sp3d>
              <a:bevelT w="190500" h="38100"/>
            </a:sp3d>
          </p:spPr>
          <p:txBody>
            <a:bodyPr anchor="ctr"/>
            <a:lstStyle/>
            <a:p>
              <a:pPr algn="ctr" defTabSz="802005" eaLnBrk="1" fontAlgn="auto" hangingPunct="1">
                <a:spcBef>
                  <a:spcPts val="0"/>
                </a:spcBef>
                <a:spcAft>
                  <a:spcPts val="0"/>
                </a:spcAft>
                <a:defRPr/>
              </a:pPr>
              <a:endParaRPr lang="en-US" kern="0">
                <a:solidFill>
                  <a:prstClr val="white"/>
                </a:solidFill>
                <a:latin typeface="Calibri" panose="020F0502020204030204"/>
                <a:ea typeface="+mn-ea"/>
              </a:endParaRPr>
            </a:p>
          </p:txBody>
        </p:sp>
        <p:sp>
          <p:nvSpPr>
            <p:cNvPr id="47" name="Text Box 394"/>
            <p:cNvSpPr txBox="1">
              <a:spLocks noChangeArrowheads="1"/>
            </p:cNvSpPr>
            <p:nvPr/>
          </p:nvSpPr>
          <p:spPr bwMode="auto">
            <a:xfrm>
              <a:off x="1619460" y="1370695"/>
              <a:ext cx="864607" cy="584307"/>
            </a:xfrm>
            <a:prstGeom prst="rect">
              <a:avLst/>
            </a:prstGeom>
            <a:noFill/>
            <a:ln w="9525">
              <a:noFill/>
              <a:miter lim="800000"/>
            </a:ln>
          </p:spPr>
          <p:txBody>
            <a:bodyPr>
              <a:spAutoFit/>
            </a:bodyPr>
            <a:lstStyle/>
            <a:p>
              <a:pPr algn="ctr" eaLnBrk="1" hangingPunct="1">
                <a:buFont typeface="Arial" panose="020B0604020202020204" pitchFamily="34" charset="0"/>
                <a:buNone/>
              </a:pPr>
              <a:r>
                <a:rPr lang="zh-CN" altLang="en-US" b="1" dirty="0">
                  <a:solidFill>
                    <a:srgbClr val="FFFF00"/>
                  </a:solidFill>
                  <a:latin typeface="微软雅黑" panose="020B0503020204020204" charset="-122"/>
                  <a:ea typeface="微软雅黑" panose="020B0503020204020204" charset="-122"/>
                </a:rPr>
                <a:t>发展</a:t>
              </a:r>
              <a:endParaRPr lang="zh-CN" altLang="en-US" b="1" dirty="0">
                <a:solidFill>
                  <a:srgbClr val="FFFF00"/>
                </a:solidFill>
                <a:latin typeface="微软雅黑" panose="020B0503020204020204" charset="-122"/>
                <a:ea typeface="微软雅黑" panose="020B0503020204020204" charset="-122"/>
              </a:endParaRPr>
            </a:p>
            <a:p>
              <a:pPr algn="ctr" eaLnBrk="1" hangingPunct="1">
                <a:buFont typeface="Arial" panose="020B0604020202020204" pitchFamily="34" charset="0"/>
                <a:buNone/>
              </a:pPr>
              <a:r>
                <a:rPr lang="zh-CN" altLang="en-US" b="1" dirty="0">
                  <a:solidFill>
                    <a:srgbClr val="FFFF00"/>
                  </a:solidFill>
                  <a:latin typeface="微软雅黑" panose="020B0503020204020204" charset="-122"/>
                  <a:ea typeface="微软雅黑" panose="020B0503020204020204" charset="-122"/>
                </a:rPr>
                <a:t>目标</a:t>
              </a:r>
              <a:endParaRPr lang="zh-CN" altLang="en-US" b="1" dirty="0">
                <a:solidFill>
                  <a:srgbClr val="FFFF00"/>
                </a:solidFill>
                <a:latin typeface="微软雅黑" panose="020B0503020204020204" charset="-122"/>
                <a:ea typeface="微软雅黑" panose="020B0503020204020204" charset="-122"/>
              </a:endParaRPr>
            </a:p>
          </p:txBody>
        </p:sp>
      </p:grpSp>
      <p:grpSp>
        <p:nvGrpSpPr>
          <p:cNvPr id="6" name="组合 5"/>
          <p:cNvGrpSpPr/>
          <p:nvPr/>
        </p:nvGrpSpPr>
        <p:grpSpPr>
          <a:xfrm>
            <a:off x="1764373" y="967666"/>
            <a:ext cx="6912479" cy="1242715"/>
            <a:chOff x="1740981" y="917415"/>
            <a:chExt cx="6912479" cy="1530736"/>
          </a:xfrm>
        </p:grpSpPr>
        <p:sp>
          <p:nvSpPr>
            <p:cNvPr id="49" name="Rounded Rectangle 12"/>
            <p:cNvSpPr/>
            <p:nvPr/>
          </p:nvSpPr>
          <p:spPr bwMode="auto">
            <a:xfrm>
              <a:off x="1740981" y="917415"/>
              <a:ext cx="6912479" cy="1530736"/>
            </a:xfrm>
            <a:prstGeom prst="roundRect">
              <a:avLst>
                <a:gd name="adj" fmla="val 5881"/>
              </a:avLst>
            </a:prstGeom>
            <a:noFill/>
            <a:ln w="6350" cap="flat" cmpd="sng" algn="ctr">
              <a:solidFill>
                <a:sysClr val="window" lastClr="FFFFFF">
                  <a:lumMod val="75000"/>
                </a:sysClr>
              </a:solidFill>
              <a:prstDash val="solid"/>
            </a:ln>
            <a:effectLst/>
          </p:spPr>
          <p:txBody>
            <a:bodyPr anchor="ctr"/>
            <a:lstStyle/>
            <a:p>
              <a:pPr algn="ctr" defTabSz="802005" eaLnBrk="1" fontAlgn="auto" hangingPunct="1">
                <a:spcBef>
                  <a:spcPts val="0"/>
                </a:spcBef>
                <a:spcAft>
                  <a:spcPts val="0"/>
                </a:spcAft>
                <a:defRPr/>
              </a:pPr>
              <a:endParaRPr lang="en-US" kern="0" dirty="0">
                <a:solidFill>
                  <a:prstClr val="white"/>
                </a:solidFill>
                <a:latin typeface="Calibri" panose="020F0502020204030204"/>
                <a:ea typeface="+mn-ea"/>
              </a:endParaRPr>
            </a:p>
          </p:txBody>
        </p:sp>
        <p:sp>
          <p:nvSpPr>
            <p:cNvPr id="50" name="Text Box 394"/>
            <p:cNvSpPr txBox="1">
              <a:spLocks noChangeArrowheads="1"/>
            </p:cNvSpPr>
            <p:nvPr/>
          </p:nvSpPr>
          <p:spPr bwMode="auto">
            <a:xfrm>
              <a:off x="1886455" y="1029058"/>
              <a:ext cx="6621531" cy="1326883"/>
            </a:xfrm>
            <a:prstGeom prst="rect">
              <a:avLst/>
            </a:prstGeom>
            <a:noFill/>
            <a:ln w="9525">
              <a:noFill/>
              <a:miter lim="800000"/>
            </a:ln>
          </p:spPr>
          <p:txBody>
            <a:bodyPr wrap="square">
              <a:spAutoFit/>
            </a:bodyPr>
            <a:lstStyle/>
            <a:p>
              <a:pPr algn="just" eaLnBrk="1" hangingPunct="1"/>
              <a:r>
                <a:rPr lang="zh-CN" altLang="zh-CN" b="1" kern="100" dirty="0">
                  <a:solidFill>
                    <a:schemeClr val="bg1"/>
                  </a:solidFill>
                  <a:effectLst/>
                  <a:latin typeface="微软雅黑" panose="020B0503020204020204" charset="-122"/>
                  <a:ea typeface="微软雅黑" panose="020B0503020204020204" charset="-122"/>
                </a:rPr>
                <a:t>到</a:t>
              </a:r>
              <a:r>
                <a:rPr lang="en-US" altLang="zh-CN" b="1" kern="100" dirty="0">
                  <a:solidFill>
                    <a:schemeClr val="bg1"/>
                  </a:solidFill>
                  <a:effectLst/>
                  <a:latin typeface="微软雅黑" panose="020B0503020204020204" charset="-122"/>
                  <a:ea typeface="微软雅黑" panose="020B0503020204020204" charset="-122"/>
                </a:rPr>
                <a:t>2023</a:t>
              </a:r>
              <a:r>
                <a:rPr lang="zh-CN" altLang="zh-CN" b="1" kern="100" dirty="0">
                  <a:solidFill>
                    <a:schemeClr val="bg1"/>
                  </a:solidFill>
                  <a:effectLst/>
                  <a:latin typeface="微软雅黑" panose="020B0503020204020204" charset="-122"/>
                  <a:ea typeface="微软雅黑" panose="020B0503020204020204" charset="-122"/>
                </a:rPr>
                <a:t>年，规模以上企业达到</a:t>
              </a:r>
              <a:r>
                <a:rPr lang="en-US" altLang="zh-CN" b="1" kern="100" dirty="0">
                  <a:solidFill>
                    <a:srgbClr val="FFFF00"/>
                  </a:solidFill>
                  <a:effectLst/>
                  <a:latin typeface="微软雅黑" panose="020B0503020204020204" charset="-122"/>
                  <a:ea typeface="微软雅黑" panose="020B0503020204020204" charset="-122"/>
                </a:rPr>
                <a:t>60</a:t>
              </a:r>
              <a:r>
                <a:rPr lang="zh-CN" altLang="zh-CN" b="1" kern="100" dirty="0">
                  <a:solidFill>
                    <a:schemeClr val="bg1"/>
                  </a:solidFill>
                  <a:effectLst/>
                  <a:latin typeface="微软雅黑" panose="020B0503020204020204" charset="-122"/>
                  <a:ea typeface="微软雅黑" panose="020B0503020204020204" charset="-122"/>
                </a:rPr>
                <a:t>家，营业收入达到</a:t>
              </a:r>
              <a:r>
                <a:rPr lang="en-US" altLang="zh-CN" b="1" kern="100" dirty="0">
                  <a:solidFill>
                    <a:srgbClr val="FFFF00"/>
                  </a:solidFill>
                  <a:effectLst/>
                  <a:latin typeface="微软雅黑" panose="020B0503020204020204" charset="-122"/>
                  <a:ea typeface="微软雅黑" panose="020B0503020204020204" charset="-122"/>
                </a:rPr>
                <a:t>150</a:t>
              </a:r>
              <a:r>
                <a:rPr lang="zh-CN" altLang="zh-CN" b="1" kern="100" dirty="0">
                  <a:solidFill>
                    <a:schemeClr val="bg1"/>
                  </a:solidFill>
                  <a:effectLst/>
                  <a:latin typeface="微软雅黑" panose="020B0503020204020204" charset="-122"/>
                  <a:ea typeface="微软雅黑" panose="020B0503020204020204" charset="-122"/>
                </a:rPr>
                <a:t>亿元；</a:t>
              </a:r>
              <a:endParaRPr lang="en-US" altLang="zh-CN" b="1" kern="100" dirty="0">
                <a:solidFill>
                  <a:schemeClr val="bg1"/>
                </a:solidFill>
                <a:effectLst/>
                <a:latin typeface="微软雅黑" panose="020B0503020204020204" charset="-122"/>
                <a:ea typeface="微软雅黑" panose="020B0503020204020204" charset="-122"/>
              </a:endParaRPr>
            </a:p>
            <a:p>
              <a:pPr algn="just" eaLnBrk="1" hangingPunct="1"/>
              <a:r>
                <a:rPr lang="zh-CN" altLang="zh-CN" b="1" kern="100" dirty="0">
                  <a:solidFill>
                    <a:schemeClr val="bg1"/>
                  </a:solidFill>
                  <a:effectLst/>
                  <a:latin typeface="微软雅黑" panose="020B0503020204020204" charset="-122"/>
                  <a:ea typeface="微软雅黑" panose="020B0503020204020204" charset="-122"/>
                </a:rPr>
                <a:t>到</a:t>
              </a:r>
              <a:r>
                <a:rPr lang="en-US" altLang="zh-CN" b="1" kern="100" dirty="0">
                  <a:solidFill>
                    <a:schemeClr val="bg1"/>
                  </a:solidFill>
                  <a:effectLst/>
                  <a:latin typeface="微软雅黑" panose="020B0503020204020204" charset="-122"/>
                  <a:ea typeface="微软雅黑" panose="020B0503020204020204" charset="-122"/>
                </a:rPr>
                <a:t>2025</a:t>
              </a:r>
              <a:r>
                <a:rPr lang="zh-CN" altLang="zh-CN" b="1" kern="100" dirty="0">
                  <a:solidFill>
                    <a:schemeClr val="bg1"/>
                  </a:solidFill>
                  <a:effectLst/>
                  <a:latin typeface="微软雅黑" panose="020B0503020204020204" charset="-122"/>
                  <a:ea typeface="微软雅黑" panose="020B0503020204020204" charset="-122"/>
                </a:rPr>
                <a:t>年，规模以上企业达到</a:t>
              </a:r>
              <a:r>
                <a:rPr lang="en-US" altLang="zh-CN" b="1" kern="100" dirty="0">
                  <a:solidFill>
                    <a:srgbClr val="FFFF00"/>
                  </a:solidFill>
                  <a:effectLst/>
                  <a:latin typeface="微软雅黑" panose="020B0503020204020204" charset="-122"/>
                  <a:ea typeface="微软雅黑" panose="020B0503020204020204" charset="-122"/>
                </a:rPr>
                <a:t>100</a:t>
              </a:r>
              <a:r>
                <a:rPr lang="zh-CN" altLang="zh-CN" b="1" kern="100" dirty="0">
                  <a:solidFill>
                    <a:schemeClr val="bg1"/>
                  </a:solidFill>
                  <a:effectLst/>
                  <a:latin typeface="微软雅黑" panose="020B0503020204020204" charset="-122"/>
                  <a:ea typeface="微软雅黑" panose="020B0503020204020204" charset="-122"/>
                </a:rPr>
                <a:t>家，营业收入达到</a:t>
              </a:r>
              <a:r>
                <a:rPr lang="en-US" altLang="zh-CN" b="1" kern="100" dirty="0">
                  <a:solidFill>
                    <a:srgbClr val="FFFF00"/>
                  </a:solidFill>
                  <a:effectLst/>
                  <a:latin typeface="微软雅黑" panose="020B0503020204020204" charset="-122"/>
                  <a:ea typeface="微软雅黑" panose="020B0503020204020204" charset="-122"/>
                </a:rPr>
                <a:t>300</a:t>
              </a:r>
              <a:r>
                <a:rPr lang="zh-CN" altLang="zh-CN" b="1" kern="100" dirty="0">
                  <a:solidFill>
                    <a:schemeClr val="bg1"/>
                  </a:solidFill>
                  <a:effectLst/>
                  <a:latin typeface="微软雅黑" panose="020B0503020204020204" charset="-122"/>
                  <a:ea typeface="微软雅黑" panose="020B0503020204020204" charset="-122"/>
                </a:rPr>
                <a:t>亿元</a:t>
              </a:r>
              <a:r>
                <a:rPr lang="zh-CN" altLang="en-US" b="1" kern="100" dirty="0">
                  <a:solidFill>
                    <a:schemeClr val="bg1"/>
                  </a:solidFill>
                  <a:effectLst/>
                  <a:latin typeface="微软雅黑" panose="020B0503020204020204" charset="-122"/>
                  <a:ea typeface="微软雅黑" panose="020B0503020204020204" charset="-122"/>
                </a:rPr>
                <a:t>；</a:t>
              </a:r>
              <a:endParaRPr lang="en-US" altLang="zh-CN" b="1" kern="100" dirty="0">
                <a:solidFill>
                  <a:schemeClr val="bg1"/>
                </a:solidFill>
                <a:effectLst/>
                <a:latin typeface="微软雅黑" panose="020B0503020204020204" charset="-122"/>
                <a:ea typeface="微软雅黑" panose="020B0503020204020204" charset="-122"/>
              </a:endParaRPr>
            </a:p>
            <a:p>
              <a:pPr algn="just" eaLnBrk="1" hangingPunct="1"/>
              <a:r>
                <a:rPr lang="zh-CN" altLang="zh-CN" b="1" kern="100" dirty="0">
                  <a:solidFill>
                    <a:schemeClr val="bg1"/>
                  </a:solidFill>
                  <a:effectLst/>
                  <a:latin typeface="微软雅黑" panose="020B0503020204020204" charset="-122"/>
                  <a:ea typeface="微软雅黑" panose="020B0503020204020204" charset="-122"/>
                </a:rPr>
                <a:t>打造淮海经济区最大的智能终端、工业机器人制造基地和数字经济发展高地。</a:t>
              </a:r>
              <a:endParaRPr lang="zh-CN" altLang="zh-CN" kern="100" dirty="0">
                <a:solidFill>
                  <a:schemeClr val="bg1"/>
                </a:solidFill>
                <a:effectLst/>
                <a:latin typeface="微软雅黑" panose="020B0503020204020204" charset="-122"/>
                <a:ea typeface="微软雅黑" panose="020B0503020204020204" charset="-122"/>
              </a:endParaRPr>
            </a:p>
          </p:txBody>
        </p:sp>
      </p:grpSp>
      <p:grpSp>
        <p:nvGrpSpPr>
          <p:cNvPr id="54" name="组合 18"/>
          <p:cNvGrpSpPr/>
          <p:nvPr/>
        </p:nvGrpSpPr>
        <p:grpSpPr bwMode="auto">
          <a:xfrm>
            <a:off x="1764374" y="3852985"/>
            <a:ext cx="6912478" cy="938213"/>
            <a:chOff x="2591610" y="2618049"/>
            <a:chExt cx="5142977" cy="1420331"/>
          </a:xfrm>
        </p:grpSpPr>
        <p:sp>
          <p:nvSpPr>
            <p:cNvPr id="55" name="Rounded Rectangle 24"/>
            <p:cNvSpPr/>
            <p:nvPr/>
          </p:nvSpPr>
          <p:spPr>
            <a:xfrm>
              <a:off x="2591610" y="2618049"/>
              <a:ext cx="5142977" cy="1420331"/>
            </a:xfrm>
            <a:prstGeom prst="roundRect">
              <a:avLst>
                <a:gd name="adj" fmla="val 5881"/>
              </a:avLst>
            </a:prstGeom>
            <a:noFill/>
            <a:ln w="6350" cap="flat" cmpd="sng" algn="ctr">
              <a:solidFill>
                <a:sysClr val="window" lastClr="FFFFFF">
                  <a:lumMod val="75000"/>
                </a:sysClr>
              </a:solidFill>
              <a:prstDash val="solid"/>
            </a:ln>
            <a:effectLst/>
          </p:spPr>
          <p:txBody>
            <a:bodyPr anchor="ctr"/>
            <a:lstStyle/>
            <a:p>
              <a:pPr algn="ctr" defTabSz="802005" eaLnBrk="1" fontAlgn="auto" hangingPunct="1">
                <a:spcBef>
                  <a:spcPts val="0"/>
                </a:spcBef>
                <a:spcAft>
                  <a:spcPts val="0"/>
                </a:spcAft>
                <a:defRPr/>
              </a:pPr>
              <a:endParaRPr lang="en-US" kern="0">
                <a:solidFill>
                  <a:prstClr val="white"/>
                </a:solidFill>
                <a:latin typeface="Calibri" panose="020F0502020204030204"/>
                <a:ea typeface="+mn-ea"/>
              </a:endParaRPr>
            </a:p>
          </p:txBody>
        </p:sp>
        <p:sp>
          <p:nvSpPr>
            <p:cNvPr id="56" name="Text Box 394"/>
            <p:cNvSpPr txBox="1">
              <a:spLocks noChangeArrowheads="1"/>
            </p:cNvSpPr>
            <p:nvPr/>
          </p:nvSpPr>
          <p:spPr bwMode="auto">
            <a:xfrm>
              <a:off x="2684321" y="2703985"/>
              <a:ext cx="4795243" cy="1258020"/>
            </a:xfrm>
            <a:prstGeom prst="rect">
              <a:avLst/>
            </a:prstGeom>
            <a:noFill/>
            <a:ln w="9525">
              <a:noFill/>
              <a:miter lim="800000"/>
            </a:ln>
          </p:spPr>
          <p:txBody>
            <a:bodyPr>
              <a:spAutoFit/>
            </a:bodyPr>
            <a:lstStyle/>
            <a:p>
              <a:pPr eaLnBrk="1" hangingPunct="1">
                <a:buFont typeface="Arial" panose="020B0604020202020204" pitchFamily="34" charset="0"/>
                <a:buNone/>
              </a:pPr>
              <a:r>
                <a:rPr lang="zh-CN" altLang="en-US" b="1" dirty="0">
                  <a:solidFill>
                    <a:srgbClr val="FFFFFF"/>
                  </a:solidFill>
                  <a:latin typeface="微软雅黑" panose="020B0503020204020204" charset="-122"/>
                  <a:ea typeface="微软雅黑" panose="020B0503020204020204" charset="-122"/>
                  <a:sym typeface="宋体" panose="02010600030101010101" pitchFamily="2" charset="-122"/>
                </a:rPr>
                <a:t>强化平台支撑；</a:t>
              </a:r>
              <a:endParaRPr lang="en-US" altLang="zh-CN" b="1" dirty="0">
                <a:solidFill>
                  <a:srgbClr val="FFFFFF"/>
                </a:solidFill>
                <a:latin typeface="微软雅黑" panose="020B0503020204020204" charset="-122"/>
                <a:ea typeface="微软雅黑" panose="020B0503020204020204" charset="-122"/>
                <a:sym typeface="宋体" panose="02010600030101010101" pitchFamily="2" charset="-122"/>
              </a:endParaRPr>
            </a:p>
            <a:p>
              <a:pPr eaLnBrk="1" hangingPunct="1">
                <a:buFont typeface="Arial" panose="020B0604020202020204" pitchFamily="34" charset="0"/>
                <a:buNone/>
              </a:pPr>
              <a:r>
                <a:rPr lang="zh-CN" altLang="en-US" b="1" dirty="0">
                  <a:solidFill>
                    <a:srgbClr val="FFFFFF"/>
                  </a:solidFill>
                  <a:latin typeface="微软雅黑" panose="020B0503020204020204" charset="-122"/>
                  <a:ea typeface="微软雅黑" panose="020B0503020204020204" charset="-122"/>
                  <a:sym typeface="宋体" panose="02010600030101010101" pitchFamily="2" charset="-122"/>
                </a:rPr>
                <a:t>实施补链延链；</a:t>
              </a:r>
              <a:endParaRPr lang="en-US" altLang="zh-CN" b="1" dirty="0">
                <a:solidFill>
                  <a:srgbClr val="FFFFFF"/>
                </a:solidFill>
                <a:latin typeface="微软雅黑" panose="020B0503020204020204" charset="-122"/>
                <a:ea typeface="微软雅黑" panose="020B0503020204020204" charset="-122"/>
                <a:sym typeface="宋体" panose="02010600030101010101" pitchFamily="2" charset="-122"/>
              </a:endParaRPr>
            </a:p>
            <a:p>
              <a:pPr eaLnBrk="1" hangingPunct="1">
                <a:buFont typeface="Arial" panose="020B0604020202020204" pitchFamily="34" charset="0"/>
                <a:buNone/>
              </a:pPr>
              <a:r>
                <a:rPr lang="zh-CN" altLang="en-US" b="1" dirty="0">
                  <a:solidFill>
                    <a:srgbClr val="FFFFFF"/>
                  </a:solidFill>
                  <a:latin typeface="微软雅黑" panose="020B0503020204020204" charset="-122"/>
                  <a:ea typeface="微软雅黑" panose="020B0503020204020204" charset="-122"/>
                  <a:sym typeface="宋体" panose="02010600030101010101" pitchFamily="2" charset="-122"/>
                </a:rPr>
                <a:t>加快融合应用。</a:t>
              </a:r>
              <a:endParaRPr lang="en-US" altLang="zh-CN" b="1" dirty="0">
                <a:solidFill>
                  <a:srgbClr val="FFFFFF"/>
                </a:solidFill>
                <a:latin typeface="微软雅黑" panose="020B0503020204020204" charset="-122"/>
                <a:ea typeface="微软雅黑" panose="020B0503020204020204" charset="-122"/>
                <a:sym typeface="宋体" panose="02010600030101010101" pitchFamily="2" charset="-122"/>
              </a:endParaRPr>
            </a:p>
          </p:txBody>
        </p:sp>
      </p:grpSp>
      <p:sp>
        <p:nvSpPr>
          <p:cNvPr id="52" name="Rounded Rectangle 15"/>
          <p:cNvSpPr/>
          <p:nvPr/>
        </p:nvSpPr>
        <p:spPr bwMode="auto">
          <a:xfrm>
            <a:off x="1764373" y="2304141"/>
            <a:ext cx="6912479" cy="1449546"/>
          </a:xfrm>
          <a:prstGeom prst="roundRect">
            <a:avLst>
              <a:gd name="adj" fmla="val 5881"/>
            </a:avLst>
          </a:prstGeom>
          <a:noFill/>
          <a:ln w="6350" cap="flat" cmpd="sng" algn="ctr">
            <a:solidFill>
              <a:sysClr val="window" lastClr="FFFFFF">
                <a:lumMod val="75000"/>
              </a:sysClr>
            </a:solidFill>
            <a:prstDash val="solid"/>
          </a:ln>
          <a:effectLst/>
        </p:spPr>
        <p:txBody>
          <a:bodyPr anchor="ctr"/>
          <a:lstStyle/>
          <a:p>
            <a:pPr algn="ctr" defTabSz="802005" eaLnBrk="1" fontAlgn="auto" hangingPunct="1">
              <a:spcBef>
                <a:spcPts val="0"/>
              </a:spcBef>
              <a:spcAft>
                <a:spcPts val="0"/>
              </a:spcAft>
              <a:defRPr/>
            </a:pPr>
            <a:endParaRPr lang="en-US" kern="0">
              <a:solidFill>
                <a:prstClr val="white"/>
              </a:solidFill>
              <a:latin typeface="Calibri" panose="020F0502020204030204"/>
              <a:ea typeface="+mn-ea"/>
            </a:endParaRPr>
          </a:p>
        </p:txBody>
      </p:sp>
      <p:sp>
        <p:nvSpPr>
          <p:cNvPr id="53" name="Text Box 394"/>
          <p:cNvSpPr txBox="1">
            <a:spLocks noChangeArrowheads="1"/>
          </p:cNvSpPr>
          <p:nvPr/>
        </p:nvSpPr>
        <p:spPr bwMode="auto">
          <a:xfrm>
            <a:off x="1909847" y="2613416"/>
            <a:ext cx="6621531" cy="830997"/>
          </a:xfrm>
          <a:prstGeom prst="rect">
            <a:avLst/>
          </a:prstGeom>
          <a:noFill/>
          <a:ln w="9525">
            <a:noFill/>
            <a:miter lim="800000"/>
          </a:ln>
        </p:spPr>
        <p:txBody>
          <a:bodyPr wrap="square">
            <a:spAutoFit/>
          </a:bodyPr>
          <a:lstStyle/>
          <a:p>
            <a:pPr eaLnBrk="1" hangingPunct="1"/>
            <a:r>
              <a:rPr lang="zh-CN" altLang="zh-CN" b="1" kern="100" dirty="0">
                <a:solidFill>
                  <a:schemeClr val="bg1"/>
                </a:solidFill>
                <a:effectLst/>
                <a:latin typeface="微软雅黑" panose="020B0503020204020204" charset="-122"/>
                <a:ea typeface="微软雅黑" panose="020B0503020204020204" charset="-122"/>
              </a:rPr>
              <a:t>重点发展智能终端、工业机器人、第三代半导体、印制电路板等信息制造业细分行业。加强大数据、人工智能、工业互联网、</a:t>
            </a:r>
            <a:r>
              <a:rPr lang="en-US" altLang="zh-CN" b="1" kern="100" dirty="0">
                <a:solidFill>
                  <a:schemeClr val="bg1"/>
                </a:solidFill>
                <a:effectLst/>
                <a:latin typeface="微软雅黑" panose="020B0503020204020204" charset="-122"/>
                <a:ea typeface="微软雅黑" panose="020B0503020204020204" charset="-122"/>
              </a:rPr>
              <a:t>5G</a:t>
            </a:r>
            <a:r>
              <a:rPr lang="zh-CN" altLang="zh-CN" b="1" kern="100" dirty="0">
                <a:solidFill>
                  <a:schemeClr val="bg1"/>
                </a:solidFill>
                <a:effectLst/>
                <a:latin typeface="微软雅黑" panose="020B0503020204020204" charset="-122"/>
                <a:ea typeface="微软雅黑" panose="020B0503020204020204" charset="-122"/>
              </a:rPr>
              <a:t>、物联网、区块链等信息技术与制造业的融合应用，加快产业数字化和数字产业化。</a:t>
            </a:r>
            <a:endParaRPr lang="zh-CN" altLang="zh-CN" kern="100" dirty="0">
              <a:solidFill>
                <a:schemeClr val="bg1"/>
              </a:solidFill>
              <a:effectLst/>
              <a:latin typeface="微软雅黑" panose="020B0503020204020204" charset="-122"/>
              <a:ea typeface="微软雅黑" panose="020B0503020204020204" charset="-122"/>
            </a:endParaRPr>
          </a:p>
        </p:txBody>
      </p:sp>
      <p:grpSp>
        <p:nvGrpSpPr>
          <p:cNvPr id="57" name="组合 3"/>
          <p:cNvGrpSpPr/>
          <p:nvPr/>
        </p:nvGrpSpPr>
        <p:grpSpPr bwMode="auto">
          <a:xfrm>
            <a:off x="540287" y="2451064"/>
            <a:ext cx="1001476" cy="1155700"/>
            <a:chOff x="1619672" y="987362"/>
            <a:chExt cx="900021" cy="1157169"/>
          </a:xfrm>
        </p:grpSpPr>
        <p:sp>
          <p:nvSpPr>
            <p:cNvPr id="58" name="Chevron 11"/>
            <p:cNvSpPr/>
            <p:nvPr/>
          </p:nvSpPr>
          <p:spPr>
            <a:xfrm rot="5400000">
              <a:off x="1491098" y="1115936"/>
              <a:ext cx="1157169" cy="900021"/>
            </a:xfrm>
            <a:prstGeom prst="chevron">
              <a:avLst>
                <a:gd name="adj" fmla="val 43967"/>
              </a:avLst>
            </a:prstGeom>
            <a:noFill/>
            <a:ln w="25400" cap="flat" cmpd="sng" algn="ctr">
              <a:solidFill>
                <a:schemeClr val="accent1"/>
              </a:solidFill>
              <a:prstDash val="solid"/>
            </a:ln>
            <a:effectLst/>
            <a:scene3d>
              <a:camera prst="orthographicFront">
                <a:rot lat="0" lon="0" rev="0"/>
              </a:camera>
              <a:lightRig rig="balanced" dir="t">
                <a:rot lat="0" lon="0" rev="8700000"/>
              </a:lightRig>
            </a:scene3d>
            <a:sp3d>
              <a:bevelT w="190500" h="38100"/>
            </a:sp3d>
          </p:spPr>
          <p:txBody>
            <a:bodyPr anchor="ctr"/>
            <a:lstStyle/>
            <a:p>
              <a:pPr algn="ctr" defTabSz="802005" eaLnBrk="1" fontAlgn="auto" hangingPunct="1">
                <a:spcBef>
                  <a:spcPts val="0"/>
                </a:spcBef>
                <a:spcAft>
                  <a:spcPts val="0"/>
                </a:spcAft>
                <a:defRPr/>
              </a:pPr>
              <a:endParaRPr lang="en-US" kern="0">
                <a:solidFill>
                  <a:prstClr val="white"/>
                </a:solidFill>
                <a:latin typeface="Calibri" panose="020F0502020204030204"/>
                <a:ea typeface="+mn-ea"/>
              </a:endParaRPr>
            </a:p>
          </p:txBody>
        </p:sp>
        <p:sp>
          <p:nvSpPr>
            <p:cNvPr id="59" name="Text Box 394"/>
            <p:cNvSpPr txBox="1">
              <a:spLocks noChangeArrowheads="1"/>
            </p:cNvSpPr>
            <p:nvPr/>
          </p:nvSpPr>
          <p:spPr bwMode="auto">
            <a:xfrm>
              <a:off x="1628405" y="1370695"/>
              <a:ext cx="864607" cy="585518"/>
            </a:xfrm>
            <a:prstGeom prst="rect">
              <a:avLst/>
            </a:prstGeom>
            <a:noFill/>
            <a:ln w="9525">
              <a:noFill/>
              <a:miter lim="800000"/>
            </a:ln>
          </p:spPr>
          <p:txBody>
            <a:bodyPr>
              <a:spAutoFit/>
            </a:bodyPr>
            <a:lstStyle/>
            <a:p>
              <a:pPr algn="ctr" eaLnBrk="1" hangingPunct="1">
                <a:buFont typeface="Arial" panose="020B0604020202020204" pitchFamily="34" charset="0"/>
                <a:buNone/>
              </a:pPr>
              <a:r>
                <a:rPr lang="zh-CN" altLang="en-US" b="1" dirty="0">
                  <a:solidFill>
                    <a:srgbClr val="FFFF00"/>
                  </a:solidFill>
                  <a:latin typeface="微软雅黑" panose="020B0503020204020204" charset="-122"/>
                  <a:ea typeface="微软雅黑" panose="020B0503020204020204" charset="-122"/>
                </a:rPr>
                <a:t>主攻</a:t>
              </a:r>
              <a:endParaRPr lang="en-US" altLang="zh-CN" b="1" dirty="0">
                <a:solidFill>
                  <a:srgbClr val="FFFF00"/>
                </a:solidFill>
                <a:latin typeface="微软雅黑" panose="020B0503020204020204" charset="-122"/>
                <a:ea typeface="微软雅黑" panose="020B0503020204020204" charset="-122"/>
              </a:endParaRPr>
            </a:p>
            <a:p>
              <a:pPr algn="ctr" eaLnBrk="1" hangingPunct="1">
                <a:buFont typeface="Arial" panose="020B0604020202020204" pitchFamily="34" charset="0"/>
                <a:buNone/>
              </a:pPr>
              <a:r>
                <a:rPr lang="zh-CN" altLang="en-US" b="1" dirty="0">
                  <a:solidFill>
                    <a:srgbClr val="FFFF00"/>
                  </a:solidFill>
                  <a:latin typeface="微软雅黑" panose="020B0503020204020204" charset="-122"/>
                  <a:ea typeface="微软雅黑" panose="020B0503020204020204" charset="-122"/>
                </a:rPr>
                <a:t>方向</a:t>
              </a:r>
              <a:endParaRPr lang="zh-CN" altLang="en-US" b="1" dirty="0">
                <a:solidFill>
                  <a:srgbClr val="FFFF00"/>
                </a:solidFill>
                <a:latin typeface="微软雅黑" panose="020B0503020204020204" charset="-122"/>
                <a:ea typeface="微软雅黑" panose="020B0503020204020204" charset="-122"/>
              </a:endParaRPr>
            </a:p>
          </p:txBody>
        </p:sp>
      </p:grpSp>
      <p:grpSp>
        <p:nvGrpSpPr>
          <p:cNvPr id="60" name="组合 3"/>
          <p:cNvGrpSpPr/>
          <p:nvPr/>
        </p:nvGrpSpPr>
        <p:grpSpPr bwMode="auto">
          <a:xfrm>
            <a:off x="540287" y="3744241"/>
            <a:ext cx="1001712" cy="1155700"/>
            <a:chOff x="1619460" y="987362"/>
            <a:chExt cx="900233" cy="1157169"/>
          </a:xfrm>
        </p:grpSpPr>
        <p:sp>
          <p:nvSpPr>
            <p:cNvPr id="61" name="Chevron 11"/>
            <p:cNvSpPr/>
            <p:nvPr/>
          </p:nvSpPr>
          <p:spPr>
            <a:xfrm rot="5400000">
              <a:off x="1491098" y="1115936"/>
              <a:ext cx="1157169" cy="900021"/>
            </a:xfrm>
            <a:prstGeom prst="chevron">
              <a:avLst>
                <a:gd name="adj" fmla="val 43967"/>
              </a:avLst>
            </a:prstGeom>
            <a:noFill/>
            <a:ln w="25400" cap="flat" cmpd="sng" algn="ctr">
              <a:solidFill>
                <a:schemeClr val="accent1"/>
              </a:solidFill>
              <a:prstDash val="solid"/>
            </a:ln>
            <a:effectLst/>
            <a:scene3d>
              <a:camera prst="orthographicFront">
                <a:rot lat="0" lon="0" rev="0"/>
              </a:camera>
              <a:lightRig rig="balanced" dir="t">
                <a:rot lat="0" lon="0" rev="8700000"/>
              </a:lightRig>
            </a:scene3d>
            <a:sp3d>
              <a:bevelT w="190500" h="38100"/>
            </a:sp3d>
          </p:spPr>
          <p:txBody>
            <a:bodyPr anchor="ctr"/>
            <a:lstStyle/>
            <a:p>
              <a:pPr algn="ctr" defTabSz="802005" eaLnBrk="1" fontAlgn="auto" hangingPunct="1">
                <a:spcBef>
                  <a:spcPts val="0"/>
                </a:spcBef>
                <a:spcAft>
                  <a:spcPts val="0"/>
                </a:spcAft>
                <a:defRPr/>
              </a:pPr>
              <a:endParaRPr lang="en-US" kern="0">
                <a:solidFill>
                  <a:prstClr val="white"/>
                </a:solidFill>
                <a:latin typeface="Calibri" panose="020F0502020204030204"/>
                <a:ea typeface="+mn-ea"/>
              </a:endParaRPr>
            </a:p>
          </p:txBody>
        </p:sp>
        <p:sp>
          <p:nvSpPr>
            <p:cNvPr id="62" name="Text Box 394"/>
            <p:cNvSpPr txBox="1">
              <a:spLocks noChangeArrowheads="1"/>
            </p:cNvSpPr>
            <p:nvPr/>
          </p:nvSpPr>
          <p:spPr bwMode="auto">
            <a:xfrm>
              <a:off x="1619460" y="1370695"/>
              <a:ext cx="864607" cy="585518"/>
            </a:xfrm>
            <a:prstGeom prst="rect">
              <a:avLst/>
            </a:prstGeom>
            <a:noFill/>
            <a:ln w="9525">
              <a:noFill/>
              <a:miter lim="800000"/>
            </a:ln>
          </p:spPr>
          <p:txBody>
            <a:bodyPr>
              <a:spAutoFit/>
            </a:bodyPr>
            <a:lstStyle/>
            <a:p>
              <a:pPr algn="ctr" eaLnBrk="1" hangingPunct="1">
                <a:buFont typeface="Arial" panose="020B0604020202020204" pitchFamily="34" charset="0"/>
                <a:buNone/>
              </a:pPr>
              <a:r>
                <a:rPr lang="zh-CN" altLang="en-US" b="1" dirty="0">
                  <a:solidFill>
                    <a:srgbClr val="FFFF00"/>
                  </a:solidFill>
                  <a:latin typeface="微软雅黑" panose="020B0503020204020204" charset="-122"/>
                  <a:ea typeface="微软雅黑" panose="020B0503020204020204" charset="-122"/>
                </a:rPr>
                <a:t>实施</a:t>
              </a:r>
              <a:endParaRPr lang="en-US" altLang="zh-CN" b="1" dirty="0">
                <a:solidFill>
                  <a:srgbClr val="FFFF00"/>
                </a:solidFill>
                <a:latin typeface="微软雅黑" panose="020B0503020204020204" charset="-122"/>
                <a:ea typeface="微软雅黑" panose="020B0503020204020204" charset="-122"/>
              </a:endParaRPr>
            </a:p>
            <a:p>
              <a:pPr algn="ctr" eaLnBrk="1" hangingPunct="1">
                <a:buFont typeface="Arial" panose="020B0604020202020204" pitchFamily="34" charset="0"/>
                <a:buNone/>
              </a:pPr>
              <a:r>
                <a:rPr lang="zh-CN" altLang="en-US" b="1" dirty="0">
                  <a:solidFill>
                    <a:srgbClr val="FFFF00"/>
                  </a:solidFill>
                  <a:latin typeface="微软雅黑" panose="020B0503020204020204" charset="-122"/>
                  <a:ea typeface="微软雅黑" panose="020B0503020204020204" charset="-122"/>
                </a:rPr>
                <a:t>路径</a:t>
              </a:r>
              <a:endParaRPr lang="zh-CN" altLang="en-US" b="1" dirty="0">
                <a:solidFill>
                  <a:srgbClr val="FFFF00"/>
                </a:solidFill>
                <a:latin typeface="微软雅黑" panose="020B0503020204020204" charset="-122"/>
                <a:ea typeface="微软雅黑" panose="020B0503020204020204" charset="-122"/>
              </a:endParaRPr>
            </a:p>
          </p:txBody>
        </p:sp>
      </p:grpSp>
      <p:pic>
        <p:nvPicPr>
          <p:cNvPr id="2" name="图片 38" descr="www (1)_副本"/>
          <p:cNvPicPr>
            <a:picLocks noChangeAspect="1" noChangeArrowheads="1"/>
          </p:cNvPicPr>
          <p:nvPr/>
        </p:nvPicPr>
        <p:blipFill>
          <a:blip r:embed="rId1" cstate="print"/>
          <a:srcRect/>
          <a:stretch>
            <a:fillRect/>
          </a:stretch>
        </p:blipFill>
        <p:spPr bwMode="auto">
          <a:xfrm>
            <a:off x="407003" y="345769"/>
            <a:ext cx="455613" cy="457200"/>
          </a:xfrm>
          <a:prstGeom prst="rect">
            <a:avLst/>
          </a:prstGeom>
          <a:noFill/>
          <a:ln w="9525">
            <a:noFill/>
            <a:miter lim="800000"/>
            <a:headEnd/>
            <a:tailEnd/>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90" name="文本框 21"/>
          <p:cNvSpPr txBox="1">
            <a:spLocks noChangeArrowheads="1"/>
          </p:cNvSpPr>
          <p:nvPr/>
        </p:nvSpPr>
        <p:spPr bwMode="auto">
          <a:xfrm>
            <a:off x="414338" y="296863"/>
            <a:ext cx="4662264" cy="523220"/>
          </a:xfrm>
          <a:prstGeom prst="rect">
            <a:avLst/>
          </a:prstGeom>
          <a:noFill/>
          <a:ln w="9525">
            <a:noFill/>
            <a:miter lim="800000"/>
          </a:ln>
        </p:spPr>
        <p:txBody>
          <a:bodyPr wrap="square">
            <a:spAutoFit/>
          </a:bodyPr>
          <a:lstStyle/>
          <a:p>
            <a:pPr eaLnBrk="1" hangingPunct="1">
              <a:buFont typeface="Arial" panose="020B0604020202020204" pitchFamily="34" charset="0"/>
              <a:buNone/>
            </a:pPr>
            <a:r>
              <a:rPr lang="zh-CN" altLang="en-US" sz="2800" b="1" dirty="0">
                <a:solidFill>
                  <a:srgbClr val="FFFFFF"/>
                </a:solidFill>
                <a:latin typeface="微软雅黑" panose="020B0503020204020204" charset="-122"/>
                <a:ea typeface="微软雅黑" panose="020B0503020204020204" charset="-122"/>
              </a:rPr>
              <a:t>    新能源产业集群</a:t>
            </a:r>
            <a:endParaRPr lang="zh-CN" altLang="en-US" sz="2800" b="1" dirty="0">
              <a:solidFill>
                <a:srgbClr val="FFFFFF"/>
              </a:solidFill>
              <a:latin typeface="微软雅黑" panose="020B0503020204020204" charset="-122"/>
              <a:ea typeface="微软雅黑" panose="020B0503020204020204" charset="-122"/>
            </a:endParaRPr>
          </a:p>
        </p:txBody>
      </p:sp>
      <p:sp>
        <p:nvSpPr>
          <p:cNvPr id="13" name="矩形 12"/>
          <p:cNvSpPr/>
          <p:nvPr/>
        </p:nvSpPr>
        <p:spPr>
          <a:xfrm>
            <a:off x="3929856" y="2089150"/>
            <a:ext cx="723900" cy="140811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801370" eaLnBrk="1" hangingPunct="1">
              <a:buFont typeface="Arial" panose="020B0604020202020204" pitchFamily="34" charset="0"/>
              <a:buNone/>
              <a:defRPr/>
            </a:pPr>
            <a:endParaRPr lang="zh-CN" altLang="en-US">
              <a:latin typeface="微软雅黑" panose="020B0503020204020204" charset="-122"/>
              <a:ea typeface="微软雅黑" panose="020B0503020204020204" charset="-122"/>
            </a:endParaRPr>
          </a:p>
        </p:txBody>
      </p:sp>
      <p:grpSp>
        <p:nvGrpSpPr>
          <p:cNvPr id="45" name="组合 3"/>
          <p:cNvGrpSpPr/>
          <p:nvPr/>
        </p:nvGrpSpPr>
        <p:grpSpPr bwMode="auto">
          <a:xfrm>
            <a:off x="540287" y="1011174"/>
            <a:ext cx="1001712" cy="1155700"/>
            <a:chOff x="1619460" y="987362"/>
            <a:chExt cx="900233" cy="1157169"/>
          </a:xfrm>
        </p:grpSpPr>
        <p:sp>
          <p:nvSpPr>
            <p:cNvPr id="46" name="Chevron 11"/>
            <p:cNvSpPr/>
            <p:nvPr/>
          </p:nvSpPr>
          <p:spPr>
            <a:xfrm rot="5400000">
              <a:off x="1491098" y="1115936"/>
              <a:ext cx="1157169" cy="900021"/>
            </a:xfrm>
            <a:prstGeom prst="chevron">
              <a:avLst>
                <a:gd name="adj" fmla="val 43967"/>
              </a:avLst>
            </a:prstGeom>
            <a:noFill/>
            <a:ln w="25400" cap="flat" cmpd="sng" algn="ctr">
              <a:solidFill>
                <a:schemeClr val="accent1"/>
              </a:solidFill>
              <a:prstDash val="solid"/>
            </a:ln>
            <a:effectLst/>
            <a:scene3d>
              <a:camera prst="orthographicFront">
                <a:rot lat="0" lon="0" rev="0"/>
              </a:camera>
              <a:lightRig rig="balanced" dir="t">
                <a:rot lat="0" lon="0" rev="8700000"/>
              </a:lightRig>
            </a:scene3d>
            <a:sp3d>
              <a:bevelT w="190500" h="38100"/>
            </a:sp3d>
          </p:spPr>
          <p:txBody>
            <a:bodyPr anchor="ctr"/>
            <a:lstStyle/>
            <a:p>
              <a:pPr algn="ctr" defTabSz="802005" eaLnBrk="1" fontAlgn="auto" hangingPunct="1">
                <a:spcBef>
                  <a:spcPts val="0"/>
                </a:spcBef>
                <a:spcAft>
                  <a:spcPts val="0"/>
                </a:spcAft>
                <a:defRPr/>
              </a:pPr>
              <a:endParaRPr lang="en-US" kern="0">
                <a:solidFill>
                  <a:prstClr val="white"/>
                </a:solidFill>
                <a:latin typeface="Calibri" panose="020F0502020204030204"/>
                <a:ea typeface="+mn-ea"/>
              </a:endParaRPr>
            </a:p>
          </p:txBody>
        </p:sp>
        <p:sp>
          <p:nvSpPr>
            <p:cNvPr id="47" name="Text Box 394"/>
            <p:cNvSpPr txBox="1">
              <a:spLocks noChangeArrowheads="1"/>
            </p:cNvSpPr>
            <p:nvPr/>
          </p:nvSpPr>
          <p:spPr bwMode="auto">
            <a:xfrm>
              <a:off x="1619460" y="1370695"/>
              <a:ext cx="864607" cy="584307"/>
            </a:xfrm>
            <a:prstGeom prst="rect">
              <a:avLst/>
            </a:prstGeom>
            <a:noFill/>
            <a:ln w="9525">
              <a:noFill/>
              <a:miter lim="800000"/>
            </a:ln>
          </p:spPr>
          <p:txBody>
            <a:bodyPr>
              <a:spAutoFit/>
            </a:bodyPr>
            <a:lstStyle/>
            <a:p>
              <a:pPr algn="ctr" eaLnBrk="1" hangingPunct="1">
                <a:buFont typeface="Arial" panose="020B0604020202020204" pitchFamily="34" charset="0"/>
                <a:buNone/>
              </a:pPr>
              <a:r>
                <a:rPr lang="zh-CN" altLang="en-US" b="1" dirty="0">
                  <a:solidFill>
                    <a:srgbClr val="FFFF00"/>
                  </a:solidFill>
                  <a:latin typeface="微软雅黑" panose="020B0503020204020204" charset="-122"/>
                  <a:ea typeface="微软雅黑" panose="020B0503020204020204" charset="-122"/>
                </a:rPr>
                <a:t>发展</a:t>
              </a:r>
              <a:endParaRPr lang="zh-CN" altLang="en-US" b="1" dirty="0">
                <a:solidFill>
                  <a:srgbClr val="FFFF00"/>
                </a:solidFill>
                <a:latin typeface="微软雅黑" panose="020B0503020204020204" charset="-122"/>
                <a:ea typeface="微软雅黑" panose="020B0503020204020204" charset="-122"/>
              </a:endParaRPr>
            </a:p>
            <a:p>
              <a:pPr algn="ctr" eaLnBrk="1" hangingPunct="1">
                <a:buFont typeface="Arial" panose="020B0604020202020204" pitchFamily="34" charset="0"/>
                <a:buNone/>
              </a:pPr>
              <a:r>
                <a:rPr lang="zh-CN" altLang="en-US" b="1" dirty="0">
                  <a:solidFill>
                    <a:srgbClr val="FFFF00"/>
                  </a:solidFill>
                  <a:latin typeface="微软雅黑" panose="020B0503020204020204" charset="-122"/>
                  <a:ea typeface="微软雅黑" panose="020B0503020204020204" charset="-122"/>
                </a:rPr>
                <a:t>目标</a:t>
              </a:r>
              <a:endParaRPr lang="zh-CN" altLang="en-US" b="1" dirty="0">
                <a:solidFill>
                  <a:srgbClr val="FFFF00"/>
                </a:solidFill>
                <a:latin typeface="微软雅黑" panose="020B0503020204020204" charset="-122"/>
                <a:ea typeface="微软雅黑" panose="020B0503020204020204" charset="-122"/>
              </a:endParaRPr>
            </a:p>
          </p:txBody>
        </p:sp>
      </p:grpSp>
      <p:grpSp>
        <p:nvGrpSpPr>
          <p:cNvPr id="6" name="组合 5"/>
          <p:cNvGrpSpPr/>
          <p:nvPr/>
        </p:nvGrpSpPr>
        <p:grpSpPr>
          <a:xfrm>
            <a:off x="1764373" y="967666"/>
            <a:ext cx="6912479" cy="1414073"/>
            <a:chOff x="1740981" y="917415"/>
            <a:chExt cx="6912479" cy="1741809"/>
          </a:xfrm>
        </p:grpSpPr>
        <p:sp>
          <p:nvSpPr>
            <p:cNvPr id="49" name="Rounded Rectangle 12"/>
            <p:cNvSpPr/>
            <p:nvPr/>
          </p:nvSpPr>
          <p:spPr bwMode="auto">
            <a:xfrm>
              <a:off x="1740981" y="917415"/>
              <a:ext cx="6912479" cy="1530736"/>
            </a:xfrm>
            <a:prstGeom prst="roundRect">
              <a:avLst>
                <a:gd name="adj" fmla="val 5881"/>
              </a:avLst>
            </a:prstGeom>
            <a:noFill/>
            <a:ln w="6350" cap="flat" cmpd="sng" algn="ctr">
              <a:solidFill>
                <a:sysClr val="window" lastClr="FFFFFF">
                  <a:lumMod val="75000"/>
                </a:sysClr>
              </a:solidFill>
              <a:prstDash val="solid"/>
            </a:ln>
            <a:effectLst/>
          </p:spPr>
          <p:txBody>
            <a:bodyPr anchor="ctr"/>
            <a:lstStyle/>
            <a:p>
              <a:pPr algn="ctr" defTabSz="802005" eaLnBrk="1" fontAlgn="auto" hangingPunct="1">
                <a:spcBef>
                  <a:spcPts val="0"/>
                </a:spcBef>
                <a:spcAft>
                  <a:spcPts val="0"/>
                </a:spcAft>
                <a:defRPr/>
              </a:pPr>
              <a:endParaRPr lang="en-US" kern="0" dirty="0">
                <a:solidFill>
                  <a:prstClr val="white"/>
                </a:solidFill>
                <a:latin typeface="Calibri" panose="020F0502020204030204"/>
                <a:ea typeface="+mn-ea"/>
              </a:endParaRPr>
            </a:p>
          </p:txBody>
        </p:sp>
        <p:sp>
          <p:nvSpPr>
            <p:cNvPr id="50" name="Text Box 394"/>
            <p:cNvSpPr txBox="1">
              <a:spLocks noChangeArrowheads="1"/>
            </p:cNvSpPr>
            <p:nvPr/>
          </p:nvSpPr>
          <p:spPr bwMode="auto">
            <a:xfrm>
              <a:off x="1886455" y="1029057"/>
              <a:ext cx="6621531" cy="1630167"/>
            </a:xfrm>
            <a:prstGeom prst="rect">
              <a:avLst/>
            </a:prstGeom>
            <a:noFill/>
            <a:ln w="9525">
              <a:noFill/>
              <a:miter lim="800000"/>
            </a:ln>
          </p:spPr>
          <p:txBody>
            <a:bodyPr wrap="square">
              <a:spAutoFit/>
            </a:bodyPr>
            <a:lstStyle/>
            <a:p>
              <a:pPr algn="just" eaLnBrk="1" hangingPunct="1"/>
              <a:r>
                <a:rPr lang="zh-CN" altLang="zh-CN" b="1" kern="100" dirty="0">
                  <a:solidFill>
                    <a:schemeClr val="bg1"/>
                  </a:solidFill>
                  <a:effectLst/>
                  <a:latin typeface="微软雅黑" panose="020B0503020204020204" charset="-122"/>
                  <a:ea typeface="微软雅黑" panose="020B0503020204020204" charset="-122"/>
                </a:rPr>
                <a:t>到</a:t>
              </a:r>
              <a:r>
                <a:rPr lang="en-US" altLang="zh-CN" b="1" kern="100" dirty="0">
                  <a:solidFill>
                    <a:schemeClr val="bg1"/>
                  </a:solidFill>
                  <a:effectLst/>
                  <a:latin typeface="微软雅黑" panose="020B0503020204020204" charset="-122"/>
                  <a:ea typeface="微软雅黑" panose="020B0503020204020204" charset="-122"/>
                </a:rPr>
                <a:t>2023</a:t>
              </a:r>
              <a:r>
                <a:rPr lang="zh-CN" altLang="zh-CN" b="1" kern="100" dirty="0">
                  <a:solidFill>
                    <a:schemeClr val="bg1"/>
                  </a:solidFill>
                  <a:effectLst/>
                  <a:latin typeface="微软雅黑" panose="020B0503020204020204" charset="-122"/>
                  <a:ea typeface="微软雅黑" panose="020B0503020204020204" charset="-122"/>
                </a:rPr>
                <a:t>年，新能源重点企业达到</a:t>
              </a:r>
              <a:r>
                <a:rPr lang="en-US" altLang="zh-CN" b="1" kern="100" dirty="0">
                  <a:solidFill>
                    <a:srgbClr val="FFFF00"/>
                  </a:solidFill>
                  <a:effectLst/>
                  <a:latin typeface="微软雅黑" panose="020B0503020204020204" charset="-122"/>
                  <a:ea typeface="微软雅黑" panose="020B0503020204020204" charset="-122"/>
                </a:rPr>
                <a:t>80</a:t>
              </a:r>
              <a:r>
                <a:rPr lang="zh-CN" altLang="zh-CN" b="1" kern="100" dirty="0">
                  <a:solidFill>
                    <a:schemeClr val="bg1"/>
                  </a:solidFill>
                  <a:effectLst/>
                  <a:latin typeface="微软雅黑" panose="020B0503020204020204" charset="-122"/>
                  <a:ea typeface="微软雅黑" panose="020B0503020204020204" charset="-122"/>
                </a:rPr>
                <a:t>家，营业收入达到</a:t>
              </a:r>
              <a:r>
                <a:rPr lang="en-US" altLang="zh-CN" b="1" kern="100" dirty="0">
                  <a:solidFill>
                    <a:srgbClr val="FFFF00"/>
                  </a:solidFill>
                  <a:effectLst/>
                  <a:latin typeface="微软雅黑" panose="020B0503020204020204" charset="-122"/>
                  <a:ea typeface="微软雅黑" panose="020B0503020204020204" charset="-122"/>
                </a:rPr>
                <a:t>100</a:t>
              </a:r>
              <a:r>
                <a:rPr lang="zh-CN" altLang="zh-CN" b="1" kern="100" dirty="0">
                  <a:solidFill>
                    <a:schemeClr val="bg1"/>
                  </a:solidFill>
                  <a:effectLst/>
                  <a:latin typeface="微软雅黑" panose="020B0503020204020204" charset="-122"/>
                  <a:ea typeface="微软雅黑" panose="020B0503020204020204" charset="-122"/>
                </a:rPr>
                <a:t>亿元；</a:t>
              </a:r>
              <a:endParaRPr lang="en-US" altLang="zh-CN" b="1" kern="100" dirty="0">
                <a:solidFill>
                  <a:schemeClr val="bg1"/>
                </a:solidFill>
                <a:effectLst/>
                <a:latin typeface="微软雅黑" panose="020B0503020204020204" charset="-122"/>
                <a:ea typeface="微软雅黑" panose="020B0503020204020204" charset="-122"/>
              </a:endParaRPr>
            </a:p>
            <a:p>
              <a:pPr algn="just" eaLnBrk="1" hangingPunct="1"/>
              <a:r>
                <a:rPr lang="zh-CN" altLang="zh-CN" b="1" kern="100" dirty="0">
                  <a:solidFill>
                    <a:schemeClr val="bg1"/>
                  </a:solidFill>
                  <a:effectLst/>
                  <a:latin typeface="微软雅黑" panose="020B0503020204020204" charset="-122"/>
                  <a:ea typeface="微软雅黑" panose="020B0503020204020204" charset="-122"/>
                </a:rPr>
                <a:t>到</a:t>
              </a:r>
              <a:r>
                <a:rPr lang="en-US" altLang="zh-CN" b="1" kern="100" dirty="0">
                  <a:solidFill>
                    <a:schemeClr val="bg1"/>
                  </a:solidFill>
                  <a:effectLst/>
                  <a:latin typeface="微软雅黑" panose="020B0503020204020204" charset="-122"/>
                  <a:ea typeface="微软雅黑" panose="020B0503020204020204" charset="-122"/>
                </a:rPr>
                <a:t>2025</a:t>
              </a:r>
              <a:r>
                <a:rPr lang="zh-CN" altLang="zh-CN" b="1" kern="100" dirty="0">
                  <a:solidFill>
                    <a:schemeClr val="bg1"/>
                  </a:solidFill>
                  <a:effectLst/>
                  <a:latin typeface="微软雅黑" panose="020B0503020204020204" charset="-122"/>
                  <a:ea typeface="微软雅黑" panose="020B0503020204020204" charset="-122"/>
                </a:rPr>
                <a:t>年，新能源重点企业达到</a:t>
              </a:r>
              <a:r>
                <a:rPr lang="en-US" altLang="zh-CN" b="1" kern="100" dirty="0">
                  <a:solidFill>
                    <a:srgbClr val="FFFF00"/>
                  </a:solidFill>
                  <a:effectLst/>
                  <a:latin typeface="微软雅黑" panose="020B0503020204020204" charset="-122"/>
                  <a:ea typeface="微软雅黑" panose="020B0503020204020204" charset="-122"/>
                </a:rPr>
                <a:t>100</a:t>
              </a:r>
              <a:r>
                <a:rPr lang="zh-CN" altLang="zh-CN" b="1" kern="100" dirty="0">
                  <a:solidFill>
                    <a:schemeClr val="bg1"/>
                  </a:solidFill>
                  <a:effectLst/>
                  <a:latin typeface="微软雅黑" panose="020B0503020204020204" charset="-122"/>
                  <a:ea typeface="微软雅黑" panose="020B0503020204020204" charset="-122"/>
                </a:rPr>
                <a:t>家，营业收入达到</a:t>
              </a:r>
              <a:r>
                <a:rPr lang="en-US" altLang="zh-CN" b="1" kern="100" dirty="0">
                  <a:solidFill>
                    <a:srgbClr val="FFFF00"/>
                  </a:solidFill>
                  <a:effectLst/>
                  <a:latin typeface="微软雅黑" panose="020B0503020204020204" charset="-122"/>
                  <a:ea typeface="微软雅黑" panose="020B0503020204020204" charset="-122"/>
                </a:rPr>
                <a:t>300</a:t>
              </a:r>
              <a:r>
                <a:rPr lang="zh-CN" altLang="zh-CN" b="1" kern="100" dirty="0">
                  <a:solidFill>
                    <a:schemeClr val="bg1"/>
                  </a:solidFill>
                  <a:effectLst/>
                  <a:latin typeface="微软雅黑" panose="020B0503020204020204" charset="-122"/>
                  <a:ea typeface="微软雅黑" panose="020B0503020204020204" charset="-122"/>
                </a:rPr>
                <a:t>亿元</a:t>
              </a:r>
              <a:r>
                <a:rPr lang="zh-CN" altLang="en-US" b="1" kern="100" dirty="0">
                  <a:solidFill>
                    <a:schemeClr val="bg1"/>
                  </a:solidFill>
                  <a:effectLst/>
                  <a:latin typeface="微软雅黑" panose="020B0503020204020204" charset="-122"/>
                  <a:ea typeface="微软雅黑" panose="020B0503020204020204" charset="-122"/>
                </a:rPr>
                <a:t>；</a:t>
              </a:r>
              <a:endParaRPr lang="en-US" altLang="zh-CN" b="1" kern="100" dirty="0">
                <a:solidFill>
                  <a:schemeClr val="bg1"/>
                </a:solidFill>
                <a:effectLst/>
                <a:latin typeface="微软雅黑" panose="020B0503020204020204" charset="-122"/>
                <a:ea typeface="微软雅黑" panose="020B0503020204020204" charset="-122"/>
              </a:endParaRPr>
            </a:p>
            <a:p>
              <a:pPr algn="just" eaLnBrk="1" hangingPunct="1"/>
              <a:r>
                <a:rPr lang="zh-CN" altLang="zh-CN" b="1" kern="100" dirty="0">
                  <a:solidFill>
                    <a:schemeClr val="bg1"/>
                  </a:solidFill>
                  <a:effectLst/>
                  <a:latin typeface="微软雅黑" panose="020B0503020204020204" charset="-122"/>
                  <a:ea typeface="微软雅黑" panose="020B0503020204020204" charset="-122"/>
                </a:rPr>
                <a:t>可再生能源发电装机规模达到</a:t>
              </a:r>
              <a:r>
                <a:rPr lang="en-US" altLang="zh-CN" b="1" kern="100" dirty="0">
                  <a:solidFill>
                    <a:srgbClr val="FFFF00"/>
                  </a:solidFill>
                  <a:effectLst/>
                  <a:latin typeface="微软雅黑" panose="020B0503020204020204" charset="-122"/>
                  <a:ea typeface="微软雅黑" panose="020B0503020204020204" charset="-122"/>
                </a:rPr>
                <a:t>300</a:t>
              </a:r>
              <a:r>
                <a:rPr lang="zh-CN" altLang="zh-CN" b="1" kern="100" dirty="0">
                  <a:solidFill>
                    <a:srgbClr val="FFFF00"/>
                  </a:solidFill>
                  <a:effectLst/>
                  <a:latin typeface="微软雅黑" panose="020B0503020204020204" charset="-122"/>
                  <a:ea typeface="微软雅黑" panose="020B0503020204020204" charset="-122"/>
                </a:rPr>
                <a:t>万</a:t>
              </a:r>
              <a:r>
                <a:rPr lang="zh-CN" altLang="zh-CN" b="1" kern="100" dirty="0">
                  <a:solidFill>
                    <a:schemeClr val="bg1"/>
                  </a:solidFill>
                  <a:effectLst/>
                  <a:latin typeface="微软雅黑" panose="020B0503020204020204" charset="-122"/>
                  <a:ea typeface="微软雅黑" panose="020B0503020204020204" charset="-122"/>
                </a:rPr>
                <a:t>千瓦以上、占电力装机比重超过</a:t>
              </a:r>
              <a:r>
                <a:rPr lang="en-US" altLang="zh-CN" b="1" kern="100" dirty="0">
                  <a:solidFill>
                    <a:srgbClr val="FFFF00"/>
                  </a:solidFill>
                  <a:effectLst/>
                  <a:latin typeface="微软雅黑" panose="020B0503020204020204" charset="-122"/>
                  <a:ea typeface="微软雅黑" panose="020B0503020204020204" charset="-122"/>
                </a:rPr>
                <a:t>22%</a:t>
              </a:r>
              <a:r>
                <a:rPr lang="zh-CN" altLang="zh-CN" b="1" kern="100" dirty="0">
                  <a:solidFill>
                    <a:schemeClr val="bg1"/>
                  </a:solidFill>
                  <a:effectLst/>
                  <a:latin typeface="微软雅黑" panose="020B0503020204020204" charset="-122"/>
                  <a:ea typeface="微软雅黑" panose="020B0503020204020204" charset="-122"/>
                </a:rPr>
                <a:t>，打造国家新能源产业发展基地。</a:t>
              </a:r>
              <a:endParaRPr lang="zh-CN" altLang="zh-CN" kern="100" dirty="0">
                <a:solidFill>
                  <a:schemeClr val="bg1"/>
                </a:solidFill>
                <a:effectLst/>
                <a:latin typeface="微软雅黑" panose="020B0503020204020204" charset="-122"/>
                <a:ea typeface="微软雅黑" panose="020B0503020204020204" charset="-122"/>
              </a:endParaRPr>
            </a:p>
            <a:p>
              <a:pPr algn="just" eaLnBrk="1" hangingPunct="1"/>
              <a:endParaRPr lang="en-US" altLang="zh-CN" b="1" kern="100" dirty="0">
                <a:solidFill>
                  <a:schemeClr val="bg1"/>
                </a:solidFill>
                <a:effectLst/>
                <a:latin typeface="微软雅黑" panose="020B0503020204020204" charset="-122"/>
                <a:ea typeface="微软雅黑" panose="020B0503020204020204" charset="-122"/>
              </a:endParaRPr>
            </a:p>
          </p:txBody>
        </p:sp>
      </p:grpSp>
      <p:grpSp>
        <p:nvGrpSpPr>
          <p:cNvPr id="8" name="组合 7"/>
          <p:cNvGrpSpPr/>
          <p:nvPr/>
        </p:nvGrpSpPr>
        <p:grpSpPr>
          <a:xfrm>
            <a:off x="1764373" y="3312211"/>
            <a:ext cx="6912478" cy="1626426"/>
            <a:chOff x="1764373" y="3312211"/>
            <a:chExt cx="6912478" cy="1626426"/>
          </a:xfrm>
        </p:grpSpPr>
        <p:sp>
          <p:nvSpPr>
            <p:cNvPr id="55" name="Rounded Rectangle 24"/>
            <p:cNvSpPr/>
            <p:nvPr/>
          </p:nvSpPr>
          <p:spPr bwMode="auto">
            <a:xfrm>
              <a:off x="1764373" y="3312211"/>
              <a:ext cx="6912478" cy="1626426"/>
            </a:xfrm>
            <a:prstGeom prst="roundRect">
              <a:avLst>
                <a:gd name="adj" fmla="val 5881"/>
              </a:avLst>
            </a:prstGeom>
            <a:noFill/>
            <a:ln w="6350" cap="flat" cmpd="sng" algn="ctr">
              <a:solidFill>
                <a:sysClr val="window" lastClr="FFFFFF">
                  <a:lumMod val="75000"/>
                </a:sysClr>
              </a:solidFill>
              <a:prstDash val="solid"/>
            </a:ln>
            <a:effectLst/>
          </p:spPr>
          <p:txBody>
            <a:bodyPr anchor="ctr"/>
            <a:lstStyle/>
            <a:p>
              <a:pPr algn="ctr" defTabSz="802005" eaLnBrk="1" fontAlgn="auto" hangingPunct="1">
                <a:spcBef>
                  <a:spcPts val="0"/>
                </a:spcBef>
                <a:spcAft>
                  <a:spcPts val="0"/>
                </a:spcAft>
                <a:defRPr/>
              </a:pPr>
              <a:endParaRPr lang="en-US" kern="0">
                <a:solidFill>
                  <a:prstClr val="white"/>
                </a:solidFill>
                <a:latin typeface="Calibri" panose="020F0502020204030204"/>
                <a:ea typeface="+mn-ea"/>
              </a:endParaRPr>
            </a:p>
          </p:txBody>
        </p:sp>
        <p:sp>
          <p:nvSpPr>
            <p:cNvPr id="56" name="Text Box 394"/>
            <p:cNvSpPr txBox="1">
              <a:spLocks noChangeArrowheads="1"/>
            </p:cNvSpPr>
            <p:nvPr/>
          </p:nvSpPr>
          <p:spPr bwMode="auto">
            <a:xfrm>
              <a:off x="1888982" y="3340594"/>
              <a:ext cx="6445102" cy="1569660"/>
            </a:xfrm>
            <a:prstGeom prst="rect">
              <a:avLst/>
            </a:prstGeom>
            <a:noFill/>
            <a:ln w="9525">
              <a:noFill/>
              <a:miter lim="800000"/>
            </a:ln>
          </p:spPr>
          <p:txBody>
            <a:bodyPr>
              <a:spAutoFit/>
            </a:bodyPr>
            <a:lstStyle/>
            <a:p>
              <a:pPr eaLnBrk="1" hangingPunct="1"/>
              <a:r>
                <a:rPr lang="zh-CN" altLang="zh-CN" b="1" kern="100" dirty="0">
                  <a:solidFill>
                    <a:schemeClr val="bg1"/>
                  </a:solidFill>
                  <a:effectLst/>
                  <a:latin typeface="微软雅黑" panose="020B0503020204020204" charset="-122"/>
                  <a:ea typeface="微软雅黑" panose="020B0503020204020204" charset="-122"/>
                </a:rPr>
                <a:t>积极招引和培育氢燃料电池及其关键零部件产业项目，形成制氢、纯化、储运、加氢站、氢能多联供的完整产业链条</a:t>
              </a:r>
              <a:r>
                <a:rPr lang="zh-CN" altLang="en-US" b="1" kern="100" dirty="0">
                  <a:solidFill>
                    <a:schemeClr val="bg1"/>
                  </a:solidFill>
                  <a:effectLst/>
                  <a:latin typeface="微软雅黑" panose="020B0503020204020204" charset="-122"/>
                  <a:ea typeface="微软雅黑" panose="020B0503020204020204" charset="-122"/>
                </a:rPr>
                <a:t>；</a:t>
              </a:r>
              <a:endParaRPr lang="en-US" altLang="zh-CN" b="1" kern="100" dirty="0">
                <a:solidFill>
                  <a:schemeClr val="bg1"/>
                </a:solidFill>
                <a:effectLst/>
                <a:latin typeface="微软雅黑" panose="020B0503020204020204" charset="-122"/>
                <a:ea typeface="微软雅黑" panose="020B0503020204020204" charset="-122"/>
              </a:endParaRPr>
            </a:p>
            <a:p>
              <a:pPr eaLnBrk="1" hangingPunct="1"/>
              <a:r>
                <a:rPr lang="zh-CN" altLang="zh-CN" b="1" kern="100" dirty="0">
                  <a:solidFill>
                    <a:schemeClr val="bg1"/>
                  </a:solidFill>
                  <a:effectLst/>
                  <a:latin typeface="微软雅黑" panose="020B0503020204020204" charset="-122"/>
                  <a:ea typeface="微软雅黑" panose="020B0503020204020204" charset="-122"/>
                </a:rPr>
                <a:t>开发适用于长时间大容量、短时间大容量、分布式以及高功率等模式应用的储能技术装备，加快推进储能设备的研发制造</a:t>
              </a:r>
              <a:r>
                <a:rPr lang="zh-CN" altLang="en-US" b="1" kern="100" dirty="0">
                  <a:solidFill>
                    <a:schemeClr val="bg1"/>
                  </a:solidFill>
                  <a:effectLst/>
                  <a:latin typeface="微软雅黑" panose="020B0503020204020204" charset="-122"/>
                  <a:ea typeface="微软雅黑" panose="020B0503020204020204" charset="-122"/>
                </a:rPr>
                <a:t>；</a:t>
              </a:r>
              <a:endParaRPr lang="en-US" altLang="zh-CN" b="1" kern="100" dirty="0">
                <a:solidFill>
                  <a:schemeClr val="bg1"/>
                </a:solidFill>
                <a:effectLst/>
                <a:latin typeface="微软雅黑" panose="020B0503020204020204" charset="-122"/>
                <a:ea typeface="微软雅黑" panose="020B0503020204020204" charset="-122"/>
              </a:endParaRPr>
            </a:p>
            <a:p>
              <a:pPr eaLnBrk="1" hangingPunct="1"/>
              <a:r>
                <a:rPr lang="zh-CN" altLang="zh-CN" b="1" kern="100" dirty="0">
                  <a:solidFill>
                    <a:schemeClr val="bg1"/>
                  </a:solidFill>
                  <a:effectLst/>
                  <a:latin typeface="微软雅黑" panose="020B0503020204020204" charset="-122"/>
                  <a:ea typeface="微软雅黑" panose="020B0503020204020204" charset="-122"/>
                </a:rPr>
                <a:t>探索采用“新能源</a:t>
              </a:r>
              <a:r>
                <a:rPr lang="en-US" altLang="zh-CN" b="1" kern="100" dirty="0">
                  <a:solidFill>
                    <a:schemeClr val="bg1"/>
                  </a:solidFill>
                  <a:effectLst/>
                  <a:latin typeface="微软雅黑" panose="020B0503020204020204" charset="-122"/>
                  <a:ea typeface="微软雅黑" panose="020B0503020204020204" charset="-122"/>
                </a:rPr>
                <a:t>+</a:t>
              </a:r>
              <a:r>
                <a:rPr lang="zh-CN" altLang="zh-CN" b="1" kern="100" dirty="0">
                  <a:solidFill>
                    <a:schemeClr val="bg1"/>
                  </a:solidFill>
                  <a:effectLst/>
                  <a:latin typeface="微软雅黑" panose="020B0503020204020204" charset="-122"/>
                  <a:ea typeface="微软雅黑" panose="020B0503020204020204" charset="-122"/>
                </a:rPr>
                <a:t>储能</a:t>
              </a:r>
              <a:r>
                <a:rPr lang="en-US" altLang="zh-CN" b="1" kern="100" dirty="0">
                  <a:solidFill>
                    <a:schemeClr val="bg1"/>
                  </a:solidFill>
                  <a:effectLst/>
                  <a:latin typeface="微软雅黑" panose="020B0503020204020204" charset="-122"/>
                  <a:ea typeface="微软雅黑" panose="020B0503020204020204" charset="-122"/>
                </a:rPr>
                <a:t>+</a:t>
              </a:r>
              <a:r>
                <a:rPr lang="zh-CN" altLang="zh-CN" b="1" kern="100" dirty="0">
                  <a:solidFill>
                    <a:schemeClr val="bg1"/>
                  </a:solidFill>
                  <a:effectLst/>
                  <a:latin typeface="微软雅黑" panose="020B0503020204020204" charset="-122"/>
                  <a:ea typeface="微软雅黑" panose="020B0503020204020204" charset="-122"/>
                </a:rPr>
                <a:t>智能电网</a:t>
              </a:r>
              <a:r>
                <a:rPr lang="en-US" altLang="zh-CN" b="1" kern="100" dirty="0">
                  <a:solidFill>
                    <a:schemeClr val="bg1"/>
                  </a:solidFill>
                  <a:effectLst/>
                  <a:latin typeface="微软雅黑" panose="020B0503020204020204" charset="-122"/>
                  <a:ea typeface="微软雅黑" panose="020B0503020204020204" charset="-122"/>
                </a:rPr>
                <a:t>+</a:t>
              </a:r>
              <a:r>
                <a:rPr lang="zh-CN" altLang="zh-CN" b="1" kern="100" dirty="0">
                  <a:solidFill>
                    <a:schemeClr val="bg1"/>
                  </a:solidFill>
                  <a:effectLst/>
                  <a:latin typeface="微软雅黑" panose="020B0503020204020204" charset="-122"/>
                  <a:ea typeface="微软雅黑" panose="020B0503020204020204" charset="-122"/>
                </a:rPr>
                <a:t>电动汽车</a:t>
              </a:r>
              <a:r>
                <a:rPr lang="en-US" altLang="zh-CN" b="1" kern="100" dirty="0">
                  <a:solidFill>
                    <a:schemeClr val="bg1"/>
                  </a:solidFill>
                  <a:effectLst/>
                  <a:latin typeface="微软雅黑" panose="020B0503020204020204" charset="-122"/>
                  <a:ea typeface="微软雅黑" panose="020B0503020204020204" charset="-122"/>
                </a:rPr>
                <a:t>+</a:t>
              </a:r>
              <a:r>
                <a:rPr lang="zh-CN" altLang="zh-CN" b="1" kern="100" dirty="0">
                  <a:solidFill>
                    <a:schemeClr val="bg1"/>
                  </a:solidFill>
                  <a:effectLst/>
                  <a:latin typeface="微软雅黑" panose="020B0503020204020204" charset="-122"/>
                  <a:ea typeface="微软雅黑" panose="020B0503020204020204" charset="-122"/>
                </a:rPr>
                <a:t>互联网金融”模式，打造新能源服务和监管平台。</a:t>
              </a:r>
              <a:endParaRPr lang="zh-CN" altLang="zh-CN" kern="100" dirty="0">
                <a:solidFill>
                  <a:schemeClr val="bg1"/>
                </a:solidFill>
                <a:effectLst/>
                <a:latin typeface="微软雅黑" panose="020B0503020204020204" charset="-122"/>
                <a:ea typeface="微软雅黑" panose="020B0503020204020204" charset="-122"/>
              </a:endParaRPr>
            </a:p>
          </p:txBody>
        </p:sp>
      </p:grpSp>
      <p:grpSp>
        <p:nvGrpSpPr>
          <p:cNvPr id="7" name="组合 6"/>
          <p:cNvGrpSpPr/>
          <p:nvPr/>
        </p:nvGrpSpPr>
        <p:grpSpPr>
          <a:xfrm>
            <a:off x="1764373" y="2294228"/>
            <a:ext cx="6912479" cy="887507"/>
            <a:chOff x="1764373" y="2304141"/>
            <a:chExt cx="6912479" cy="887507"/>
          </a:xfrm>
        </p:grpSpPr>
        <p:sp>
          <p:nvSpPr>
            <p:cNvPr id="52" name="Rounded Rectangle 15"/>
            <p:cNvSpPr/>
            <p:nvPr/>
          </p:nvSpPr>
          <p:spPr bwMode="auto">
            <a:xfrm>
              <a:off x="1764373" y="2304141"/>
              <a:ext cx="6912479" cy="887507"/>
            </a:xfrm>
            <a:prstGeom prst="roundRect">
              <a:avLst>
                <a:gd name="adj" fmla="val 5881"/>
              </a:avLst>
            </a:prstGeom>
            <a:noFill/>
            <a:ln w="6350" cap="flat" cmpd="sng" algn="ctr">
              <a:solidFill>
                <a:sysClr val="window" lastClr="FFFFFF">
                  <a:lumMod val="75000"/>
                </a:sysClr>
              </a:solidFill>
              <a:prstDash val="solid"/>
            </a:ln>
            <a:effectLst/>
          </p:spPr>
          <p:txBody>
            <a:bodyPr anchor="ctr"/>
            <a:lstStyle/>
            <a:p>
              <a:pPr algn="ctr" defTabSz="802005" eaLnBrk="1" fontAlgn="auto" hangingPunct="1">
                <a:spcBef>
                  <a:spcPts val="0"/>
                </a:spcBef>
                <a:spcAft>
                  <a:spcPts val="0"/>
                </a:spcAft>
                <a:defRPr/>
              </a:pPr>
              <a:endParaRPr lang="en-US" kern="0">
                <a:solidFill>
                  <a:prstClr val="white"/>
                </a:solidFill>
                <a:latin typeface="Calibri" panose="020F0502020204030204"/>
                <a:ea typeface="+mn-ea"/>
              </a:endParaRPr>
            </a:p>
          </p:txBody>
        </p:sp>
        <p:sp>
          <p:nvSpPr>
            <p:cNvPr id="53" name="Text Box 394"/>
            <p:cNvSpPr txBox="1">
              <a:spLocks noChangeArrowheads="1"/>
            </p:cNvSpPr>
            <p:nvPr/>
          </p:nvSpPr>
          <p:spPr bwMode="auto">
            <a:xfrm>
              <a:off x="1800768" y="2345721"/>
              <a:ext cx="6621531" cy="830997"/>
            </a:xfrm>
            <a:prstGeom prst="rect">
              <a:avLst/>
            </a:prstGeom>
            <a:noFill/>
            <a:ln w="9525">
              <a:noFill/>
              <a:miter lim="800000"/>
            </a:ln>
          </p:spPr>
          <p:txBody>
            <a:bodyPr wrap="square">
              <a:spAutoFit/>
            </a:bodyPr>
            <a:lstStyle/>
            <a:p>
              <a:pPr eaLnBrk="1" hangingPunct="1"/>
              <a:r>
                <a:rPr lang="zh-CN" altLang="zh-CN" b="1" kern="100" dirty="0">
                  <a:solidFill>
                    <a:schemeClr val="bg1"/>
                  </a:solidFill>
                  <a:effectLst/>
                  <a:latin typeface="微软雅黑" panose="020B0503020204020204" charset="-122"/>
                  <a:ea typeface="微软雅黑" panose="020B0503020204020204" charset="-122"/>
                </a:rPr>
                <a:t>壮大新能源储能装备产业链</a:t>
              </a:r>
              <a:r>
                <a:rPr lang="zh-CN" altLang="en-US" b="1" kern="100" dirty="0">
                  <a:solidFill>
                    <a:schemeClr val="bg1"/>
                  </a:solidFill>
                  <a:latin typeface="微软雅黑" panose="020B0503020204020204" charset="-122"/>
                  <a:ea typeface="微软雅黑" panose="020B0503020204020204" charset="-122"/>
                </a:rPr>
                <a:t>、</a:t>
              </a:r>
              <a:r>
                <a:rPr lang="zh-CN" altLang="zh-CN" b="1" kern="100" dirty="0">
                  <a:solidFill>
                    <a:schemeClr val="bg1"/>
                  </a:solidFill>
                  <a:effectLst/>
                  <a:latin typeface="微软雅黑" panose="020B0503020204020204" charset="-122"/>
                  <a:ea typeface="微软雅黑" panose="020B0503020204020204" charset="-122"/>
                </a:rPr>
                <a:t>培育新能源集热装备产业链</a:t>
              </a:r>
              <a:r>
                <a:rPr lang="zh-CN" altLang="en-US" b="1" kern="100" dirty="0">
                  <a:solidFill>
                    <a:schemeClr val="bg1"/>
                  </a:solidFill>
                  <a:latin typeface="微软雅黑" panose="020B0503020204020204" charset="-122"/>
                  <a:ea typeface="微软雅黑" panose="020B0503020204020204" charset="-122"/>
                </a:rPr>
                <a:t>、</a:t>
              </a:r>
              <a:r>
                <a:rPr lang="zh-CN" altLang="zh-CN" b="1" kern="100" dirty="0">
                  <a:solidFill>
                    <a:schemeClr val="bg1"/>
                  </a:solidFill>
                  <a:effectLst/>
                  <a:latin typeface="微软雅黑" panose="020B0503020204020204" charset="-122"/>
                  <a:ea typeface="微软雅黑" panose="020B0503020204020204" charset="-122"/>
                </a:rPr>
                <a:t>发展新能源汽车装备产业链</a:t>
              </a:r>
              <a:r>
                <a:rPr lang="zh-CN" altLang="en-US" b="1" kern="100" dirty="0">
                  <a:solidFill>
                    <a:schemeClr val="bg1"/>
                  </a:solidFill>
                  <a:latin typeface="微软雅黑" panose="020B0503020204020204" charset="-122"/>
                  <a:ea typeface="微软雅黑" panose="020B0503020204020204" charset="-122"/>
                </a:rPr>
                <a:t>、</a:t>
              </a:r>
              <a:r>
                <a:rPr lang="zh-CN" altLang="zh-CN" b="1" kern="100" dirty="0">
                  <a:solidFill>
                    <a:schemeClr val="bg1"/>
                  </a:solidFill>
                  <a:effectLst/>
                  <a:latin typeface="微软雅黑" panose="020B0503020204020204" charset="-122"/>
                  <a:ea typeface="微软雅黑" panose="020B0503020204020204" charset="-122"/>
                </a:rPr>
                <a:t>布局氢能源研发与应用产业链</a:t>
              </a:r>
              <a:r>
                <a:rPr lang="zh-CN" altLang="en-US" b="1" kern="100" dirty="0">
                  <a:solidFill>
                    <a:schemeClr val="bg1"/>
                  </a:solidFill>
                  <a:latin typeface="微软雅黑" panose="020B0503020204020204" charset="-122"/>
                  <a:ea typeface="微软雅黑" panose="020B0503020204020204" charset="-122"/>
                </a:rPr>
                <a:t>、</a:t>
              </a:r>
              <a:r>
                <a:rPr lang="zh-CN" altLang="zh-CN" b="1" kern="100" dirty="0">
                  <a:solidFill>
                    <a:schemeClr val="bg1"/>
                  </a:solidFill>
                  <a:effectLst/>
                  <a:latin typeface="微软雅黑" panose="020B0503020204020204" charset="-122"/>
                  <a:ea typeface="微软雅黑" panose="020B0503020204020204" charset="-122"/>
                </a:rPr>
                <a:t>创建新能源多元化利用示范基地</a:t>
              </a:r>
              <a:r>
                <a:rPr lang="zh-CN" altLang="en-US" b="1" kern="100" dirty="0">
                  <a:solidFill>
                    <a:schemeClr val="bg1"/>
                  </a:solidFill>
                  <a:latin typeface="微软雅黑" panose="020B0503020204020204" charset="-122"/>
                  <a:ea typeface="微软雅黑" panose="020B0503020204020204" charset="-122"/>
                </a:rPr>
                <a:t>。</a:t>
              </a:r>
              <a:endParaRPr lang="zh-CN" altLang="zh-CN" kern="100" dirty="0">
                <a:solidFill>
                  <a:schemeClr val="bg1"/>
                </a:solidFill>
                <a:effectLst/>
                <a:latin typeface="微软雅黑" panose="020B0503020204020204" charset="-122"/>
                <a:ea typeface="微软雅黑" panose="020B0503020204020204" charset="-122"/>
              </a:endParaRPr>
            </a:p>
          </p:txBody>
        </p:sp>
      </p:grpSp>
      <p:grpSp>
        <p:nvGrpSpPr>
          <p:cNvPr id="57" name="组合 3"/>
          <p:cNvGrpSpPr/>
          <p:nvPr/>
        </p:nvGrpSpPr>
        <p:grpSpPr bwMode="auto">
          <a:xfrm>
            <a:off x="540287" y="2160131"/>
            <a:ext cx="1001476" cy="1155700"/>
            <a:chOff x="1619672" y="987362"/>
            <a:chExt cx="900021" cy="1157169"/>
          </a:xfrm>
        </p:grpSpPr>
        <p:sp>
          <p:nvSpPr>
            <p:cNvPr id="58" name="Chevron 11"/>
            <p:cNvSpPr/>
            <p:nvPr/>
          </p:nvSpPr>
          <p:spPr>
            <a:xfrm rot="5400000">
              <a:off x="1491098" y="1115936"/>
              <a:ext cx="1157169" cy="900021"/>
            </a:xfrm>
            <a:prstGeom prst="chevron">
              <a:avLst>
                <a:gd name="adj" fmla="val 43967"/>
              </a:avLst>
            </a:prstGeom>
            <a:noFill/>
            <a:ln w="25400" cap="flat" cmpd="sng" algn="ctr">
              <a:solidFill>
                <a:schemeClr val="accent1"/>
              </a:solidFill>
              <a:prstDash val="solid"/>
            </a:ln>
            <a:effectLst/>
            <a:scene3d>
              <a:camera prst="orthographicFront">
                <a:rot lat="0" lon="0" rev="0"/>
              </a:camera>
              <a:lightRig rig="balanced" dir="t">
                <a:rot lat="0" lon="0" rev="8700000"/>
              </a:lightRig>
            </a:scene3d>
            <a:sp3d>
              <a:bevelT w="190500" h="38100"/>
            </a:sp3d>
          </p:spPr>
          <p:txBody>
            <a:bodyPr anchor="ctr"/>
            <a:lstStyle/>
            <a:p>
              <a:pPr algn="ctr" defTabSz="802005" eaLnBrk="1" fontAlgn="auto" hangingPunct="1">
                <a:spcBef>
                  <a:spcPts val="0"/>
                </a:spcBef>
                <a:spcAft>
                  <a:spcPts val="0"/>
                </a:spcAft>
                <a:defRPr/>
              </a:pPr>
              <a:endParaRPr lang="en-US" kern="0">
                <a:solidFill>
                  <a:prstClr val="white"/>
                </a:solidFill>
                <a:latin typeface="Calibri" panose="020F0502020204030204"/>
                <a:ea typeface="+mn-ea"/>
              </a:endParaRPr>
            </a:p>
          </p:txBody>
        </p:sp>
        <p:sp>
          <p:nvSpPr>
            <p:cNvPr id="59" name="Text Box 394"/>
            <p:cNvSpPr txBox="1">
              <a:spLocks noChangeArrowheads="1"/>
            </p:cNvSpPr>
            <p:nvPr/>
          </p:nvSpPr>
          <p:spPr bwMode="auto">
            <a:xfrm>
              <a:off x="1628405" y="1370695"/>
              <a:ext cx="864607" cy="585518"/>
            </a:xfrm>
            <a:prstGeom prst="rect">
              <a:avLst/>
            </a:prstGeom>
            <a:noFill/>
            <a:ln w="9525">
              <a:noFill/>
              <a:miter lim="800000"/>
            </a:ln>
          </p:spPr>
          <p:txBody>
            <a:bodyPr>
              <a:spAutoFit/>
            </a:bodyPr>
            <a:lstStyle/>
            <a:p>
              <a:pPr algn="ctr" eaLnBrk="1" hangingPunct="1">
                <a:buFont typeface="Arial" panose="020B0604020202020204" pitchFamily="34" charset="0"/>
                <a:buNone/>
              </a:pPr>
              <a:r>
                <a:rPr lang="zh-CN" altLang="en-US" b="1" dirty="0">
                  <a:solidFill>
                    <a:srgbClr val="FFFF00"/>
                  </a:solidFill>
                  <a:latin typeface="微软雅黑" panose="020B0503020204020204" charset="-122"/>
                  <a:ea typeface="微软雅黑" panose="020B0503020204020204" charset="-122"/>
                </a:rPr>
                <a:t>主攻</a:t>
              </a:r>
              <a:endParaRPr lang="en-US" altLang="zh-CN" b="1" dirty="0">
                <a:solidFill>
                  <a:srgbClr val="FFFF00"/>
                </a:solidFill>
                <a:latin typeface="微软雅黑" panose="020B0503020204020204" charset="-122"/>
                <a:ea typeface="微软雅黑" panose="020B0503020204020204" charset="-122"/>
              </a:endParaRPr>
            </a:p>
            <a:p>
              <a:pPr algn="ctr" eaLnBrk="1" hangingPunct="1">
                <a:buFont typeface="Arial" panose="020B0604020202020204" pitchFamily="34" charset="0"/>
                <a:buNone/>
              </a:pPr>
              <a:r>
                <a:rPr lang="zh-CN" altLang="en-US" b="1" dirty="0">
                  <a:solidFill>
                    <a:srgbClr val="FFFF00"/>
                  </a:solidFill>
                  <a:latin typeface="微软雅黑" panose="020B0503020204020204" charset="-122"/>
                  <a:ea typeface="微软雅黑" panose="020B0503020204020204" charset="-122"/>
                </a:rPr>
                <a:t>方向</a:t>
              </a:r>
              <a:endParaRPr lang="zh-CN" altLang="en-US" b="1" dirty="0">
                <a:solidFill>
                  <a:srgbClr val="FFFF00"/>
                </a:solidFill>
                <a:latin typeface="微软雅黑" panose="020B0503020204020204" charset="-122"/>
                <a:ea typeface="微软雅黑" panose="020B0503020204020204" charset="-122"/>
              </a:endParaRPr>
            </a:p>
          </p:txBody>
        </p:sp>
      </p:grpSp>
      <p:grpSp>
        <p:nvGrpSpPr>
          <p:cNvPr id="60" name="组合 3"/>
          <p:cNvGrpSpPr/>
          <p:nvPr/>
        </p:nvGrpSpPr>
        <p:grpSpPr bwMode="auto">
          <a:xfrm>
            <a:off x="540287" y="3547574"/>
            <a:ext cx="1001712" cy="1155700"/>
            <a:chOff x="1619460" y="987362"/>
            <a:chExt cx="900233" cy="1157169"/>
          </a:xfrm>
        </p:grpSpPr>
        <p:sp>
          <p:nvSpPr>
            <p:cNvPr id="61" name="Chevron 11"/>
            <p:cNvSpPr/>
            <p:nvPr/>
          </p:nvSpPr>
          <p:spPr>
            <a:xfrm rot="5400000">
              <a:off x="1491098" y="1115936"/>
              <a:ext cx="1157169" cy="900021"/>
            </a:xfrm>
            <a:prstGeom prst="chevron">
              <a:avLst>
                <a:gd name="adj" fmla="val 43967"/>
              </a:avLst>
            </a:prstGeom>
            <a:noFill/>
            <a:ln w="25400" cap="flat" cmpd="sng" algn="ctr">
              <a:solidFill>
                <a:schemeClr val="accent1"/>
              </a:solidFill>
              <a:prstDash val="solid"/>
            </a:ln>
            <a:effectLst/>
            <a:scene3d>
              <a:camera prst="orthographicFront">
                <a:rot lat="0" lon="0" rev="0"/>
              </a:camera>
              <a:lightRig rig="balanced" dir="t">
                <a:rot lat="0" lon="0" rev="8700000"/>
              </a:lightRig>
            </a:scene3d>
            <a:sp3d>
              <a:bevelT w="190500" h="38100"/>
            </a:sp3d>
          </p:spPr>
          <p:txBody>
            <a:bodyPr anchor="ctr"/>
            <a:lstStyle/>
            <a:p>
              <a:pPr algn="ctr" defTabSz="802005" eaLnBrk="1" fontAlgn="auto" hangingPunct="1">
                <a:spcBef>
                  <a:spcPts val="0"/>
                </a:spcBef>
                <a:spcAft>
                  <a:spcPts val="0"/>
                </a:spcAft>
                <a:defRPr/>
              </a:pPr>
              <a:endParaRPr lang="en-US" kern="0">
                <a:solidFill>
                  <a:prstClr val="white"/>
                </a:solidFill>
                <a:latin typeface="Calibri" panose="020F0502020204030204"/>
                <a:ea typeface="+mn-ea"/>
              </a:endParaRPr>
            </a:p>
          </p:txBody>
        </p:sp>
        <p:sp>
          <p:nvSpPr>
            <p:cNvPr id="62" name="Text Box 394"/>
            <p:cNvSpPr txBox="1">
              <a:spLocks noChangeArrowheads="1"/>
            </p:cNvSpPr>
            <p:nvPr/>
          </p:nvSpPr>
          <p:spPr bwMode="auto">
            <a:xfrm>
              <a:off x="1619460" y="1370695"/>
              <a:ext cx="864607" cy="585518"/>
            </a:xfrm>
            <a:prstGeom prst="rect">
              <a:avLst/>
            </a:prstGeom>
            <a:noFill/>
            <a:ln w="9525">
              <a:noFill/>
              <a:miter lim="800000"/>
            </a:ln>
          </p:spPr>
          <p:txBody>
            <a:bodyPr>
              <a:spAutoFit/>
            </a:bodyPr>
            <a:lstStyle/>
            <a:p>
              <a:pPr algn="ctr" eaLnBrk="1" hangingPunct="1">
                <a:buFont typeface="Arial" panose="020B0604020202020204" pitchFamily="34" charset="0"/>
                <a:buNone/>
              </a:pPr>
              <a:r>
                <a:rPr lang="zh-CN" altLang="en-US" b="1" dirty="0">
                  <a:solidFill>
                    <a:srgbClr val="FFFF00"/>
                  </a:solidFill>
                  <a:latin typeface="微软雅黑" panose="020B0503020204020204" charset="-122"/>
                  <a:ea typeface="微软雅黑" panose="020B0503020204020204" charset="-122"/>
                </a:rPr>
                <a:t>实施</a:t>
              </a:r>
              <a:endParaRPr lang="en-US" altLang="zh-CN" b="1" dirty="0">
                <a:solidFill>
                  <a:srgbClr val="FFFF00"/>
                </a:solidFill>
                <a:latin typeface="微软雅黑" panose="020B0503020204020204" charset="-122"/>
                <a:ea typeface="微软雅黑" panose="020B0503020204020204" charset="-122"/>
              </a:endParaRPr>
            </a:p>
            <a:p>
              <a:pPr algn="ctr" eaLnBrk="1" hangingPunct="1">
                <a:buFont typeface="Arial" panose="020B0604020202020204" pitchFamily="34" charset="0"/>
                <a:buNone/>
              </a:pPr>
              <a:r>
                <a:rPr lang="zh-CN" altLang="en-US" b="1" dirty="0">
                  <a:solidFill>
                    <a:srgbClr val="FFFF00"/>
                  </a:solidFill>
                  <a:latin typeface="微软雅黑" panose="020B0503020204020204" charset="-122"/>
                  <a:ea typeface="微软雅黑" panose="020B0503020204020204" charset="-122"/>
                </a:rPr>
                <a:t>路径</a:t>
              </a:r>
              <a:endParaRPr lang="zh-CN" altLang="en-US" b="1" dirty="0">
                <a:solidFill>
                  <a:srgbClr val="FFFF00"/>
                </a:solidFill>
                <a:latin typeface="微软雅黑" panose="020B0503020204020204" charset="-122"/>
                <a:ea typeface="微软雅黑" panose="020B0503020204020204" charset="-122"/>
              </a:endParaRPr>
            </a:p>
          </p:txBody>
        </p:sp>
      </p:grpSp>
      <p:pic>
        <p:nvPicPr>
          <p:cNvPr id="3" name="图片 17" descr="1194039_副本"/>
          <p:cNvPicPr>
            <a:picLocks noChangeAspect="1" noChangeArrowheads="1"/>
          </p:cNvPicPr>
          <p:nvPr/>
        </p:nvPicPr>
        <p:blipFill>
          <a:blip r:embed="rId1" cstate="print"/>
          <a:srcRect/>
          <a:stretch>
            <a:fillRect/>
          </a:stretch>
        </p:blipFill>
        <p:spPr bwMode="auto">
          <a:xfrm>
            <a:off x="414338" y="328451"/>
            <a:ext cx="459956" cy="513732"/>
          </a:xfrm>
          <a:prstGeom prst="rect">
            <a:avLst/>
          </a:prstGeom>
          <a:noFill/>
          <a:ln w="9525">
            <a:noFill/>
            <a:miter lim="800000"/>
            <a:headEnd/>
            <a:tailEnd/>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90" name="文本框 21"/>
          <p:cNvSpPr txBox="1">
            <a:spLocks noChangeArrowheads="1"/>
          </p:cNvSpPr>
          <p:nvPr/>
        </p:nvSpPr>
        <p:spPr bwMode="auto">
          <a:xfrm>
            <a:off x="414338" y="296863"/>
            <a:ext cx="4662264" cy="523220"/>
          </a:xfrm>
          <a:prstGeom prst="rect">
            <a:avLst/>
          </a:prstGeom>
          <a:noFill/>
          <a:ln w="9525">
            <a:noFill/>
            <a:miter lim="800000"/>
          </a:ln>
        </p:spPr>
        <p:txBody>
          <a:bodyPr wrap="square">
            <a:spAutoFit/>
          </a:bodyPr>
          <a:lstStyle/>
          <a:p>
            <a:pPr eaLnBrk="1" hangingPunct="1">
              <a:buFont typeface="Arial" panose="020B0604020202020204" pitchFamily="34" charset="0"/>
              <a:buNone/>
            </a:pPr>
            <a:r>
              <a:rPr lang="zh-CN" altLang="en-US" sz="2800" b="1" dirty="0">
                <a:solidFill>
                  <a:srgbClr val="FFFFFF"/>
                </a:solidFill>
                <a:latin typeface="微软雅黑" panose="020B0503020204020204" charset="-122"/>
                <a:ea typeface="微软雅黑" panose="020B0503020204020204" charset="-122"/>
              </a:rPr>
              <a:t>    新材料产业集群</a:t>
            </a:r>
            <a:endParaRPr lang="zh-CN" altLang="en-US" sz="2800" b="1" dirty="0">
              <a:solidFill>
                <a:srgbClr val="FFFFFF"/>
              </a:solidFill>
              <a:latin typeface="微软雅黑" panose="020B0503020204020204" charset="-122"/>
              <a:ea typeface="微软雅黑" panose="020B0503020204020204" charset="-122"/>
            </a:endParaRPr>
          </a:p>
        </p:txBody>
      </p:sp>
      <p:sp>
        <p:nvSpPr>
          <p:cNvPr id="13" name="矩形 12"/>
          <p:cNvSpPr/>
          <p:nvPr/>
        </p:nvSpPr>
        <p:spPr>
          <a:xfrm>
            <a:off x="3929856" y="2089150"/>
            <a:ext cx="723900" cy="140811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801370" eaLnBrk="1" hangingPunct="1">
              <a:buFont typeface="Arial" panose="020B0604020202020204" pitchFamily="34" charset="0"/>
              <a:buNone/>
              <a:defRPr/>
            </a:pPr>
            <a:endParaRPr lang="zh-CN" altLang="en-US">
              <a:latin typeface="微软雅黑" panose="020B0503020204020204" charset="-122"/>
              <a:ea typeface="微软雅黑" panose="020B0503020204020204" charset="-122"/>
            </a:endParaRPr>
          </a:p>
        </p:txBody>
      </p:sp>
      <p:grpSp>
        <p:nvGrpSpPr>
          <p:cNvPr id="45" name="组合 3"/>
          <p:cNvGrpSpPr/>
          <p:nvPr/>
        </p:nvGrpSpPr>
        <p:grpSpPr bwMode="auto">
          <a:xfrm>
            <a:off x="540287" y="989420"/>
            <a:ext cx="1001712" cy="1155700"/>
            <a:chOff x="1619460" y="987362"/>
            <a:chExt cx="900233" cy="1157169"/>
          </a:xfrm>
        </p:grpSpPr>
        <p:sp>
          <p:nvSpPr>
            <p:cNvPr id="46" name="Chevron 11"/>
            <p:cNvSpPr/>
            <p:nvPr/>
          </p:nvSpPr>
          <p:spPr>
            <a:xfrm rot="5400000">
              <a:off x="1491098" y="1115936"/>
              <a:ext cx="1157169" cy="900021"/>
            </a:xfrm>
            <a:prstGeom prst="chevron">
              <a:avLst>
                <a:gd name="adj" fmla="val 43967"/>
              </a:avLst>
            </a:prstGeom>
            <a:noFill/>
            <a:ln w="25400" cap="flat" cmpd="sng" algn="ctr">
              <a:solidFill>
                <a:schemeClr val="accent1"/>
              </a:solidFill>
              <a:prstDash val="solid"/>
            </a:ln>
            <a:effectLst/>
            <a:scene3d>
              <a:camera prst="orthographicFront">
                <a:rot lat="0" lon="0" rev="0"/>
              </a:camera>
              <a:lightRig rig="balanced" dir="t">
                <a:rot lat="0" lon="0" rev="8700000"/>
              </a:lightRig>
            </a:scene3d>
            <a:sp3d>
              <a:bevelT w="190500" h="38100"/>
            </a:sp3d>
          </p:spPr>
          <p:txBody>
            <a:bodyPr anchor="ctr"/>
            <a:lstStyle/>
            <a:p>
              <a:pPr algn="ctr" defTabSz="802005" eaLnBrk="1" fontAlgn="auto" hangingPunct="1">
                <a:spcBef>
                  <a:spcPts val="0"/>
                </a:spcBef>
                <a:spcAft>
                  <a:spcPts val="0"/>
                </a:spcAft>
                <a:defRPr/>
              </a:pPr>
              <a:endParaRPr lang="en-US" kern="0">
                <a:solidFill>
                  <a:prstClr val="white"/>
                </a:solidFill>
                <a:latin typeface="Calibri" panose="020F0502020204030204"/>
                <a:ea typeface="+mn-ea"/>
              </a:endParaRPr>
            </a:p>
          </p:txBody>
        </p:sp>
        <p:sp>
          <p:nvSpPr>
            <p:cNvPr id="47" name="Text Box 394"/>
            <p:cNvSpPr txBox="1">
              <a:spLocks noChangeArrowheads="1"/>
            </p:cNvSpPr>
            <p:nvPr/>
          </p:nvSpPr>
          <p:spPr bwMode="auto">
            <a:xfrm>
              <a:off x="1619460" y="1370695"/>
              <a:ext cx="864607" cy="584307"/>
            </a:xfrm>
            <a:prstGeom prst="rect">
              <a:avLst/>
            </a:prstGeom>
            <a:noFill/>
            <a:ln w="9525">
              <a:noFill/>
              <a:miter lim="800000"/>
            </a:ln>
          </p:spPr>
          <p:txBody>
            <a:bodyPr>
              <a:spAutoFit/>
            </a:bodyPr>
            <a:lstStyle/>
            <a:p>
              <a:pPr algn="ctr" eaLnBrk="1" hangingPunct="1">
                <a:buFont typeface="Arial" panose="020B0604020202020204" pitchFamily="34" charset="0"/>
                <a:buNone/>
              </a:pPr>
              <a:r>
                <a:rPr lang="zh-CN" altLang="en-US" b="1" dirty="0">
                  <a:solidFill>
                    <a:srgbClr val="FFFF00"/>
                  </a:solidFill>
                  <a:latin typeface="微软雅黑" panose="020B0503020204020204" charset="-122"/>
                  <a:ea typeface="微软雅黑" panose="020B0503020204020204" charset="-122"/>
                </a:rPr>
                <a:t>发展</a:t>
              </a:r>
              <a:endParaRPr lang="zh-CN" altLang="en-US" b="1" dirty="0">
                <a:solidFill>
                  <a:srgbClr val="FFFF00"/>
                </a:solidFill>
                <a:latin typeface="微软雅黑" panose="020B0503020204020204" charset="-122"/>
                <a:ea typeface="微软雅黑" panose="020B0503020204020204" charset="-122"/>
              </a:endParaRPr>
            </a:p>
            <a:p>
              <a:pPr algn="ctr" eaLnBrk="1" hangingPunct="1">
                <a:buFont typeface="Arial" panose="020B0604020202020204" pitchFamily="34" charset="0"/>
                <a:buNone/>
              </a:pPr>
              <a:r>
                <a:rPr lang="zh-CN" altLang="en-US" b="1" dirty="0">
                  <a:solidFill>
                    <a:srgbClr val="FFFF00"/>
                  </a:solidFill>
                  <a:latin typeface="微软雅黑" panose="020B0503020204020204" charset="-122"/>
                  <a:ea typeface="微软雅黑" panose="020B0503020204020204" charset="-122"/>
                </a:rPr>
                <a:t>目标</a:t>
              </a:r>
              <a:endParaRPr lang="zh-CN" altLang="en-US" b="1" dirty="0">
                <a:solidFill>
                  <a:srgbClr val="FFFF00"/>
                </a:solidFill>
                <a:latin typeface="微软雅黑" panose="020B0503020204020204" charset="-122"/>
                <a:ea typeface="微软雅黑" panose="020B0503020204020204" charset="-122"/>
              </a:endParaRPr>
            </a:p>
          </p:txBody>
        </p:sp>
      </p:grpSp>
      <p:grpSp>
        <p:nvGrpSpPr>
          <p:cNvPr id="4" name="组合 3"/>
          <p:cNvGrpSpPr/>
          <p:nvPr/>
        </p:nvGrpSpPr>
        <p:grpSpPr>
          <a:xfrm>
            <a:off x="1764373" y="1115448"/>
            <a:ext cx="6912479" cy="903645"/>
            <a:chOff x="1740981" y="967666"/>
            <a:chExt cx="6912479" cy="903645"/>
          </a:xfrm>
        </p:grpSpPr>
        <p:sp>
          <p:nvSpPr>
            <p:cNvPr id="49" name="Rounded Rectangle 12"/>
            <p:cNvSpPr/>
            <p:nvPr/>
          </p:nvSpPr>
          <p:spPr bwMode="auto">
            <a:xfrm>
              <a:off x="1740981" y="967666"/>
              <a:ext cx="6912479" cy="903645"/>
            </a:xfrm>
            <a:prstGeom prst="roundRect">
              <a:avLst>
                <a:gd name="adj" fmla="val 5881"/>
              </a:avLst>
            </a:prstGeom>
            <a:noFill/>
            <a:ln w="6350" cap="flat" cmpd="sng" algn="ctr">
              <a:solidFill>
                <a:sysClr val="window" lastClr="FFFFFF">
                  <a:lumMod val="75000"/>
                </a:sysClr>
              </a:solidFill>
              <a:prstDash val="solid"/>
            </a:ln>
            <a:effectLst/>
          </p:spPr>
          <p:txBody>
            <a:bodyPr anchor="ctr"/>
            <a:lstStyle/>
            <a:p>
              <a:pPr algn="ctr" defTabSz="802005" eaLnBrk="1" fontAlgn="auto" hangingPunct="1">
                <a:spcBef>
                  <a:spcPts val="0"/>
                </a:spcBef>
                <a:spcAft>
                  <a:spcPts val="0"/>
                </a:spcAft>
                <a:defRPr/>
              </a:pPr>
              <a:endParaRPr lang="en-US" kern="0" dirty="0">
                <a:solidFill>
                  <a:prstClr val="white"/>
                </a:solidFill>
                <a:latin typeface="Calibri" panose="020F0502020204030204"/>
                <a:ea typeface="+mn-ea"/>
              </a:endParaRPr>
            </a:p>
          </p:txBody>
        </p:sp>
        <p:sp>
          <p:nvSpPr>
            <p:cNvPr id="50" name="Text Box 394"/>
            <p:cNvSpPr txBox="1">
              <a:spLocks noChangeArrowheads="1"/>
            </p:cNvSpPr>
            <p:nvPr/>
          </p:nvSpPr>
          <p:spPr bwMode="auto">
            <a:xfrm>
              <a:off x="1886455" y="1008051"/>
              <a:ext cx="6621531" cy="830997"/>
            </a:xfrm>
            <a:prstGeom prst="rect">
              <a:avLst/>
            </a:prstGeom>
            <a:noFill/>
            <a:ln w="9525">
              <a:noFill/>
              <a:miter lim="800000"/>
            </a:ln>
          </p:spPr>
          <p:txBody>
            <a:bodyPr wrap="square">
              <a:spAutoFit/>
            </a:bodyPr>
            <a:lstStyle/>
            <a:p>
              <a:pPr algn="just" eaLnBrk="1" hangingPunct="1"/>
              <a:r>
                <a:rPr lang="zh-CN" altLang="zh-CN" b="1" kern="100" dirty="0">
                  <a:solidFill>
                    <a:schemeClr val="bg1"/>
                  </a:solidFill>
                  <a:effectLst/>
                  <a:latin typeface="微软雅黑" panose="020B0503020204020204" charset="-122"/>
                  <a:ea typeface="微软雅黑" panose="020B0503020204020204" charset="-122"/>
                </a:rPr>
                <a:t>到</a:t>
              </a:r>
              <a:r>
                <a:rPr lang="en-US" altLang="zh-CN" b="1" kern="100" dirty="0">
                  <a:solidFill>
                    <a:schemeClr val="bg1"/>
                  </a:solidFill>
                  <a:effectLst/>
                  <a:latin typeface="微软雅黑" panose="020B0503020204020204" charset="-122"/>
                  <a:ea typeface="微软雅黑" panose="020B0503020204020204" charset="-122"/>
                </a:rPr>
                <a:t>2023</a:t>
              </a:r>
              <a:r>
                <a:rPr lang="zh-CN" altLang="zh-CN" b="1" kern="100" dirty="0">
                  <a:solidFill>
                    <a:schemeClr val="bg1"/>
                  </a:solidFill>
                  <a:effectLst/>
                  <a:latin typeface="微软雅黑" panose="020B0503020204020204" charset="-122"/>
                  <a:ea typeface="微软雅黑" panose="020B0503020204020204" charset="-122"/>
                </a:rPr>
                <a:t>年，规模以上企业达到</a:t>
              </a:r>
              <a:r>
                <a:rPr lang="en-US" altLang="zh-CN" b="1" kern="100" dirty="0">
                  <a:solidFill>
                    <a:srgbClr val="FFFF00"/>
                  </a:solidFill>
                  <a:effectLst/>
                  <a:latin typeface="微软雅黑" panose="020B0503020204020204" charset="-122"/>
                  <a:ea typeface="微软雅黑" panose="020B0503020204020204" charset="-122"/>
                </a:rPr>
                <a:t>70</a:t>
              </a:r>
              <a:r>
                <a:rPr lang="zh-CN" altLang="zh-CN" b="1" kern="100" dirty="0">
                  <a:solidFill>
                    <a:schemeClr val="bg1"/>
                  </a:solidFill>
                  <a:effectLst/>
                  <a:latin typeface="微软雅黑" panose="020B0503020204020204" charset="-122"/>
                  <a:ea typeface="微软雅黑" panose="020B0503020204020204" charset="-122"/>
                </a:rPr>
                <a:t>家，营业收入达到</a:t>
              </a:r>
              <a:r>
                <a:rPr lang="en-US" altLang="zh-CN" b="1" kern="100" dirty="0">
                  <a:solidFill>
                    <a:srgbClr val="FFFF00"/>
                  </a:solidFill>
                  <a:effectLst/>
                  <a:latin typeface="微软雅黑" panose="020B0503020204020204" charset="-122"/>
                  <a:ea typeface="微软雅黑" panose="020B0503020204020204" charset="-122"/>
                </a:rPr>
                <a:t>200</a:t>
              </a:r>
              <a:r>
                <a:rPr lang="zh-CN" altLang="zh-CN" b="1" kern="100" dirty="0">
                  <a:solidFill>
                    <a:schemeClr val="bg1"/>
                  </a:solidFill>
                  <a:effectLst/>
                  <a:latin typeface="微软雅黑" panose="020B0503020204020204" charset="-122"/>
                  <a:ea typeface="微软雅黑" panose="020B0503020204020204" charset="-122"/>
                </a:rPr>
                <a:t>亿元；</a:t>
              </a:r>
              <a:endParaRPr lang="en-US" altLang="zh-CN" b="1" kern="100" dirty="0">
                <a:solidFill>
                  <a:schemeClr val="bg1"/>
                </a:solidFill>
                <a:effectLst/>
                <a:latin typeface="微软雅黑" panose="020B0503020204020204" charset="-122"/>
                <a:ea typeface="微软雅黑" panose="020B0503020204020204" charset="-122"/>
              </a:endParaRPr>
            </a:p>
            <a:p>
              <a:pPr algn="just" eaLnBrk="1" hangingPunct="1"/>
              <a:r>
                <a:rPr lang="zh-CN" altLang="zh-CN" b="1" kern="100" dirty="0">
                  <a:solidFill>
                    <a:schemeClr val="bg1"/>
                  </a:solidFill>
                  <a:effectLst/>
                  <a:latin typeface="微软雅黑" panose="020B0503020204020204" charset="-122"/>
                  <a:ea typeface="微软雅黑" panose="020B0503020204020204" charset="-122"/>
                </a:rPr>
                <a:t>到</a:t>
              </a:r>
              <a:r>
                <a:rPr lang="en-US" altLang="zh-CN" b="1" kern="100" dirty="0">
                  <a:solidFill>
                    <a:schemeClr val="bg1"/>
                  </a:solidFill>
                  <a:effectLst/>
                  <a:latin typeface="微软雅黑" panose="020B0503020204020204" charset="-122"/>
                  <a:ea typeface="微软雅黑" panose="020B0503020204020204" charset="-122"/>
                </a:rPr>
                <a:t>2025</a:t>
              </a:r>
              <a:r>
                <a:rPr lang="zh-CN" altLang="zh-CN" b="1" kern="100" dirty="0">
                  <a:solidFill>
                    <a:schemeClr val="bg1"/>
                  </a:solidFill>
                  <a:effectLst/>
                  <a:latin typeface="微软雅黑" panose="020B0503020204020204" charset="-122"/>
                  <a:ea typeface="微软雅黑" panose="020B0503020204020204" charset="-122"/>
                </a:rPr>
                <a:t>年，规模以上企业达到</a:t>
              </a:r>
              <a:r>
                <a:rPr lang="en-US" altLang="zh-CN" b="1" kern="100" dirty="0">
                  <a:solidFill>
                    <a:srgbClr val="FFFF00"/>
                  </a:solidFill>
                  <a:effectLst/>
                  <a:latin typeface="微软雅黑" panose="020B0503020204020204" charset="-122"/>
                  <a:ea typeface="微软雅黑" panose="020B0503020204020204" charset="-122"/>
                </a:rPr>
                <a:t>90</a:t>
              </a:r>
              <a:r>
                <a:rPr lang="zh-CN" altLang="zh-CN" b="1" kern="100" dirty="0">
                  <a:solidFill>
                    <a:schemeClr val="bg1"/>
                  </a:solidFill>
                  <a:effectLst/>
                  <a:latin typeface="微软雅黑" panose="020B0503020204020204" charset="-122"/>
                  <a:ea typeface="微软雅黑" panose="020B0503020204020204" charset="-122"/>
                </a:rPr>
                <a:t>家，营业收入达到</a:t>
              </a:r>
              <a:r>
                <a:rPr lang="en-US" altLang="zh-CN" b="1" kern="100" dirty="0">
                  <a:solidFill>
                    <a:srgbClr val="FFFF00"/>
                  </a:solidFill>
                  <a:effectLst/>
                  <a:latin typeface="微软雅黑" panose="020B0503020204020204" charset="-122"/>
                  <a:ea typeface="微软雅黑" panose="020B0503020204020204" charset="-122"/>
                </a:rPr>
                <a:t>300</a:t>
              </a:r>
              <a:r>
                <a:rPr lang="zh-CN" altLang="zh-CN" b="1" kern="100" dirty="0">
                  <a:solidFill>
                    <a:schemeClr val="bg1"/>
                  </a:solidFill>
                  <a:effectLst/>
                  <a:latin typeface="微软雅黑" panose="020B0503020204020204" charset="-122"/>
                  <a:ea typeface="微软雅黑" panose="020B0503020204020204" charset="-122"/>
                </a:rPr>
                <a:t>亿元</a:t>
              </a:r>
              <a:r>
                <a:rPr lang="zh-CN" altLang="en-US" b="1" kern="100" dirty="0">
                  <a:solidFill>
                    <a:schemeClr val="bg1"/>
                  </a:solidFill>
                  <a:effectLst/>
                  <a:latin typeface="微软雅黑" panose="020B0503020204020204" charset="-122"/>
                  <a:ea typeface="微软雅黑" panose="020B0503020204020204" charset="-122"/>
                </a:rPr>
                <a:t>；</a:t>
              </a:r>
              <a:endParaRPr lang="en-US" altLang="zh-CN" b="1" kern="100" dirty="0">
                <a:solidFill>
                  <a:schemeClr val="bg1"/>
                </a:solidFill>
                <a:effectLst/>
                <a:latin typeface="微软雅黑" panose="020B0503020204020204" charset="-122"/>
                <a:ea typeface="微软雅黑" panose="020B0503020204020204" charset="-122"/>
              </a:endParaRPr>
            </a:p>
            <a:p>
              <a:pPr algn="just" eaLnBrk="1" hangingPunct="1"/>
              <a:r>
                <a:rPr lang="zh-CN" altLang="zh-CN" b="1" kern="100" dirty="0">
                  <a:solidFill>
                    <a:schemeClr val="bg1"/>
                  </a:solidFill>
                  <a:effectLst/>
                  <a:latin typeface="微软雅黑" panose="020B0503020204020204" charset="-122"/>
                  <a:ea typeface="微软雅黑" panose="020B0503020204020204" charset="-122"/>
                </a:rPr>
                <a:t>打造国内领先的新材料产业基地。</a:t>
              </a:r>
              <a:endParaRPr lang="zh-CN" altLang="zh-CN" kern="100" dirty="0">
                <a:solidFill>
                  <a:schemeClr val="bg1"/>
                </a:solidFill>
                <a:effectLst/>
                <a:latin typeface="微软雅黑" panose="020B0503020204020204" charset="-122"/>
                <a:ea typeface="微软雅黑" panose="020B0503020204020204" charset="-122"/>
              </a:endParaRPr>
            </a:p>
          </p:txBody>
        </p:sp>
      </p:grpSp>
      <p:sp>
        <p:nvSpPr>
          <p:cNvPr id="55" name="Rounded Rectangle 24"/>
          <p:cNvSpPr/>
          <p:nvPr/>
        </p:nvSpPr>
        <p:spPr bwMode="auto">
          <a:xfrm>
            <a:off x="1764373" y="3024191"/>
            <a:ext cx="6912478" cy="1872130"/>
          </a:xfrm>
          <a:prstGeom prst="roundRect">
            <a:avLst>
              <a:gd name="adj" fmla="val 5881"/>
            </a:avLst>
          </a:prstGeom>
          <a:noFill/>
          <a:ln w="6350" cap="flat" cmpd="sng" algn="ctr">
            <a:solidFill>
              <a:sysClr val="window" lastClr="FFFFFF">
                <a:lumMod val="75000"/>
              </a:sysClr>
            </a:solidFill>
            <a:prstDash val="solid"/>
          </a:ln>
          <a:effectLst/>
        </p:spPr>
        <p:txBody>
          <a:bodyPr anchor="ctr"/>
          <a:lstStyle/>
          <a:p>
            <a:pPr algn="ctr" defTabSz="802005" eaLnBrk="1" fontAlgn="auto" hangingPunct="1">
              <a:spcBef>
                <a:spcPts val="0"/>
              </a:spcBef>
              <a:spcAft>
                <a:spcPts val="0"/>
              </a:spcAft>
              <a:defRPr/>
            </a:pPr>
            <a:endParaRPr lang="en-US" kern="0">
              <a:solidFill>
                <a:prstClr val="white"/>
              </a:solidFill>
              <a:latin typeface="Calibri" panose="020F0502020204030204"/>
              <a:ea typeface="+mn-ea"/>
            </a:endParaRPr>
          </a:p>
        </p:txBody>
      </p:sp>
      <p:sp>
        <p:nvSpPr>
          <p:cNvPr id="56" name="Text Box 394"/>
          <p:cNvSpPr txBox="1">
            <a:spLocks noChangeArrowheads="1"/>
          </p:cNvSpPr>
          <p:nvPr/>
        </p:nvSpPr>
        <p:spPr bwMode="auto">
          <a:xfrm>
            <a:off x="1888982" y="3052574"/>
            <a:ext cx="6445102" cy="1815882"/>
          </a:xfrm>
          <a:prstGeom prst="rect">
            <a:avLst/>
          </a:prstGeom>
          <a:noFill/>
          <a:ln w="9525">
            <a:noFill/>
            <a:miter lim="800000"/>
          </a:ln>
        </p:spPr>
        <p:txBody>
          <a:bodyPr>
            <a:spAutoFit/>
          </a:bodyPr>
          <a:lstStyle/>
          <a:p>
            <a:pPr algn="just"/>
            <a:r>
              <a:rPr lang="zh-CN" altLang="zh-CN" b="1" kern="100" dirty="0">
                <a:solidFill>
                  <a:schemeClr val="bg1"/>
                </a:solidFill>
                <a:effectLst/>
                <a:latin typeface="微软雅黑" panose="020B0503020204020204" charset="-122"/>
                <a:ea typeface="微软雅黑" panose="020B0503020204020204" charset="-122"/>
              </a:rPr>
              <a:t>扩大区域交流合作</a:t>
            </a:r>
            <a:r>
              <a:rPr lang="zh-CN" altLang="en-US" b="1" kern="100" dirty="0">
                <a:solidFill>
                  <a:schemeClr val="bg1"/>
                </a:solidFill>
                <a:latin typeface="微软雅黑" panose="020B0503020204020204" charset="-122"/>
                <a:ea typeface="微软雅黑" panose="020B0503020204020204" charset="-122"/>
              </a:rPr>
              <a:t>；</a:t>
            </a:r>
            <a:endParaRPr lang="en-US" altLang="zh-CN" b="1" kern="100" dirty="0">
              <a:solidFill>
                <a:schemeClr val="bg1"/>
              </a:solidFill>
              <a:latin typeface="微软雅黑" panose="020B0503020204020204" charset="-122"/>
              <a:ea typeface="微软雅黑" panose="020B0503020204020204" charset="-122"/>
            </a:endParaRPr>
          </a:p>
          <a:p>
            <a:pPr algn="just"/>
            <a:r>
              <a:rPr lang="zh-CN" altLang="en-US" b="1" kern="100" dirty="0">
                <a:solidFill>
                  <a:schemeClr val="bg1"/>
                </a:solidFill>
                <a:effectLst/>
                <a:latin typeface="微软雅黑" panose="020B0503020204020204" charset="-122"/>
                <a:ea typeface="微软雅黑" panose="020B0503020204020204" charset="-122"/>
              </a:rPr>
              <a:t>围绕石墨烯，</a:t>
            </a:r>
            <a:r>
              <a:rPr lang="zh-CN" altLang="zh-CN" b="1" kern="100" dirty="0">
                <a:solidFill>
                  <a:schemeClr val="bg1"/>
                </a:solidFill>
                <a:effectLst/>
                <a:latin typeface="微软雅黑" panose="020B0503020204020204" charset="-122"/>
                <a:ea typeface="微软雅黑" panose="020B0503020204020204" charset="-122"/>
              </a:rPr>
              <a:t>招引国内外石墨烯领军企业和下游应用企业</a:t>
            </a:r>
            <a:r>
              <a:rPr lang="zh-CN" altLang="en-US" b="1" kern="100" dirty="0">
                <a:solidFill>
                  <a:schemeClr val="bg1"/>
                </a:solidFill>
                <a:effectLst/>
                <a:latin typeface="微软雅黑" panose="020B0503020204020204" charset="-122"/>
                <a:ea typeface="微软雅黑" panose="020B0503020204020204" charset="-122"/>
              </a:rPr>
              <a:t>；</a:t>
            </a:r>
            <a:endParaRPr lang="en-US" altLang="zh-CN" b="1" kern="100" dirty="0">
              <a:solidFill>
                <a:schemeClr val="bg1"/>
              </a:solidFill>
              <a:effectLst/>
              <a:latin typeface="微软雅黑" panose="020B0503020204020204" charset="-122"/>
              <a:ea typeface="微软雅黑" panose="020B0503020204020204" charset="-122"/>
            </a:endParaRPr>
          </a:p>
          <a:p>
            <a:pPr algn="just"/>
            <a:r>
              <a:rPr lang="zh-CN" altLang="en-US" b="1" kern="100" dirty="0">
                <a:solidFill>
                  <a:schemeClr val="bg1"/>
                </a:solidFill>
                <a:effectLst/>
                <a:latin typeface="微软雅黑" panose="020B0503020204020204" charset="-122"/>
                <a:ea typeface="微软雅黑" panose="020B0503020204020204" charset="-122"/>
              </a:rPr>
              <a:t>围绕针状焦，</a:t>
            </a:r>
            <a:r>
              <a:rPr lang="zh-CN" altLang="zh-CN" b="1" kern="100" dirty="0">
                <a:solidFill>
                  <a:schemeClr val="bg1"/>
                </a:solidFill>
                <a:effectLst/>
                <a:latin typeface="微软雅黑" panose="020B0503020204020204" charset="-122"/>
                <a:ea typeface="微软雅黑" panose="020B0503020204020204" charset="-122"/>
              </a:rPr>
              <a:t>发挥益大新材料油系针状焦省级工程实验室作用，</a:t>
            </a:r>
            <a:r>
              <a:rPr lang="zh-CN" altLang="en-US" b="1" kern="100" dirty="0">
                <a:solidFill>
                  <a:schemeClr val="bg1"/>
                </a:solidFill>
                <a:effectLst/>
                <a:latin typeface="微软雅黑" panose="020B0503020204020204" charset="-122"/>
                <a:ea typeface="微软雅黑" panose="020B0503020204020204" charset="-122"/>
              </a:rPr>
              <a:t>招引</a:t>
            </a:r>
            <a:r>
              <a:rPr lang="zh-CN" altLang="zh-CN" b="1" kern="100" dirty="0">
                <a:solidFill>
                  <a:schemeClr val="bg1"/>
                </a:solidFill>
                <a:effectLst/>
                <a:latin typeface="微软雅黑" panose="020B0503020204020204" charset="-122"/>
                <a:ea typeface="微软雅黑" panose="020B0503020204020204" charset="-122"/>
              </a:rPr>
              <a:t>下游产业链企业</a:t>
            </a:r>
            <a:r>
              <a:rPr lang="zh-CN" altLang="en-US" b="1" kern="100" dirty="0">
                <a:solidFill>
                  <a:schemeClr val="bg1"/>
                </a:solidFill>
                <a:effectLst/>
                <a:latin typeface="微软雅黑" panose="020B0503020204020204" charset="-122"/>
                <a:ea typeface="微软雅黑" panose="020B0503020204020204" charset="-122"/>
              </a:rPr>
              <a:t>；</a:t>
            </a:r>
            <a:endParaRPr lang="en-US" altLang="zh-CN" b="1" kern="100" dirty="0">
              <a:solidFill>
                <a:schemeClr val="bg1"/>
              </a:solidFill>
              <a:effectLst/>
              <a:latin typeface="微软雅黑" panose="020B0503020204020204" charset="-122"/>
              <a:ea typeface="微软雅黑" panose="020B0503020204020204" charset="-122"/>
            </a:endParaRPr>
          </a:p>
          <a:p>
            <a:pPr algn="just"/>
            <a:r>
              <a:rPr lang="zh-CN" altLang="zh-CN" b="1" kern="100" dirty="0">
                <a:solidFill>
                  <a:schemeClr val="bg1"/>
                </a:solidFill>
                <a:effectLst/>
                <a:latin typeface="微软雅黑" panose="020B0503020204020204" charset="-122"/>
                <a:ea typeface="微软雅黑" panose="020B0503020204020204" charset="-122"/>
              </a:rPr>
              <a:t>围绕碳纤维，招引碳纤维复合材料应用企业</a:t>
            </a:r>
            <a:r>
              <a:rPr lang="zh-CN" altLang="en-US" b="1" kern="100" dirty="0">
                <a:solidFill>
                  <a:schemeClr val="bg1"/>
                </a:solidFill>
                <a:effectLst/>
                <a:latin typeface="微软雅黑" panose="020B0503020204020204" charset="-122"/>
                <a:ea typeface="微软雅黑" panose="020B0503020204020204" charset="-122"/>
              </a:rPr>
              <a:t>；</a:t>
            </a:r>
            <a:endParaRPr lang="en-US" altLang="zh-CN" b="1" kern="100" dirty="0">
              <a:solidFill>
                <a:schemeClr val="bg1"/>
              </a:solidFill>
              <a:effectLst/>
              <a:latin typeface="微软雅黑" panose="020B0503020204020204" charset="-122"/>
              <a:ea typeface="微软雅黑" panose="020B0503020204020204" charset="-122"/>
            </a:endParaRPr>
          </a:p>
          <a:p>
            <a:pPr algn="just"/>
            <a:r>
              <a:rPr lang="zh-CN" altLang="zh-CN" b="1" kern="100" dirty="0">
                <a:solidFill>
                  <a:schemeClr val="bg1"/>
                </a:solidFill>
                <a:effectLst/>
                <a:latin typeface="微软雅黑" panose="020B0503020204020204" charset="-122"/>
                <a:ea typeface="微软雅黑" panose="020B0503020204020204" charset="-122"/>
              </a:rPr>
              <a:t>围绕稀土材料开发，打造从稀土开采到稀土功能材料开发、资源综合利用的产业链条，形成具有特色的稀土产业集群。</a:t>
            </a:r>
            <a:endParaRPr lang="zh-CN" altLang="zh-CN" kern="100" dirty="0">
              <a:solidFill>
                <a:schemeClr val="bg1"/>
              </a:solidFill>
              <a:effectLst/>
              <a:latin typeface="微软雅黑" panose="020B0503020204020204" charset="-122"/>
              <a:ea typeface="微软雅黑" panose="020B0503020204020204" charset="-122"/>
            </a:endParaRPr>
          </a:p>
        </p:txBody>
      </p:sp>
      <p:grpSp>
        <p:nvGrpSpPr>
          <p:cNvPr id="7" name="组合 6"/>
          <p:cNvGrpSpPr/>
          <p:nvPr/>
        </p:nvGrpSpPr>
        <p:grpSpPr>
          <a:xfrm>
            <a:off x="1764373" y="2074593"/>
            <a:ext cx="6912479" cy="887507"/>
            <a:chOff x="1764373" y="2304141"/>
            <a:chExt cx="6912479" cy="887507"/>
          </a:xfrm>
        </p:grpSpPr>
        <p:sp>
          <p:nvSpPr>
            <p:cNvPr id="52" name="Rounded Rectangle 15"/>
            <p:cNvSpPr/>
            <p:nvPr/>
          </p:nvSpPr>
          <p:spPr bwMode="auto">
            <a:xfrm>
              <a:off x="1764373" y="2304141"/>
              <a:ext cx="6912479" cy="887507"/>
            </a:xfrm>
            <a:prstGeom prst="roundRect">
              <a:avLst>
                <a:gd name="adj" fmla="val 5881"/>
              </a:avLst>
            </a:prstGeom>
            <a:noFill/>
            <a:ln w="6350" cap="flat" cmpd="sng" algn="ctr">
              <a:solidFill>
                <a:sysClr val="window" lastClr="FFFFFF">
                  <a:lumMod val="75000"/>
                </a:sysClr>
              </a:solidFill>
              <a:prstDash val="solid"/>
            </a:ln>
            <a:effectLst/>
          </p:spPr>
          <p:txBody>
            <a:bodyPr anchor="ctr"/>
            <a:lstStyle/>
            <a:p>
              <a:pPr algn="ctr" defTabSz="802005" eaLnBrk="1" fontAlgn="auto" hangingPunct="1">
                <a:spcBef>
                  <a:spcPts val="0"/>
                </a:spcBef>
                <a:spcAft>
                  <a:spcPts val="0"/>
                </a:spcAft>
                <a:defRPr/>
              </a:pPr>
              <a:endParaRPr lang="en-US" kern="0">
                <a:solidFill>
                  <a:prstClr val="white"/>
                </a:solidFill>
                <a:latin typeface="Calibri" panose="020F0502020204030204"/>
                <a:ea typeface="+mn-ea"/>
              </a:endParaRPr>
            </a:p>
          </p:txBody>
        </p:sp>
        <p:sp>
          <p:nvSpPr>
            <p:cNvPr id="53" name="Text Box 394"/>
            <p:cNvSpPr txBox="1">
              <a:spLocks noChangeArrowheads="1"/>
            </p:cNvSpPr>
            <p:nvPr/>
          </p:nvSpPr>
          <p:spPr bwMode="auto">
            <a:xfrm>
              <a:off x="1800768" y="2345721"/>
              <a:ext cx="6621531" cy="830997"/>
            </a:xfrm>
            <a:prstGeom prst="rect">
              <a:avLst/>
            </a:prstGeom>
            <a:noFill/>
            <a:ln w="9525">
              <a:noFill/>
              <a:miter lim="800000"/>
            </a:ln>
          </p:spPr>
          <p:txBody>
            <a:bodyPr wrap="square">
              <a:spAutoFit/>
            </a:bodyPr>
            <a:lstStyle/>
            <a:p>
              <a:pPr algn="just"/>
              <a:r>
                <a:rPr lang="zh-CN" altLang="zh-CN" b="1" kern="100" dirty="0">
                  <a:solidFill>
                    <a:schemeClr val="bg1"/>
                  </a:solidFill>
                  <a:effectLst/>
                  <a:latin typeface="微软雅黑" panose="020B0503020204020204" charset="-122"/>
                  <a:ea typeface="微软雅黑" panose="020B0503020204020204" charset="-122"/>
                </a:rPr>
                <a:t>重点发展特种功能材料、石墨烯新材料、生物基新材料、稀土新材料、碳纤维新材料、造纸新材料、纺织新材料等细分行业，打造稀土、石墨烯等核心产业链。</a:t>
              </a:r>
              <a:endParaRPr lang="zh-CN" altLang="zh-CN" kern="100" dirty="0">
                <a:solidFill>
                  <a:schemeClr val="bg1"/>
                </a:solidFill>
                <a:effectLst/>
                <a:latin typeface="微软雅黑" panose="020B0503020204020204" charset="-122"/>
                <a:ea typeface="微软雅黑" panose="020B0503020204020204" charset="-122"/>
              </a:endParaRPr>
            </a:p>
          </p:txBody>
        </p:sp>
      </p:grpSp>
      <p:grpSp>
        <p:nvGrpSpPr>
          <p:cNvPr id="57" name="组合 3"/>
          <p:cNvGrpSpPr/>
          <p:nvPr/>
        </p:nvGrpSpPr>
        <p:grpSpPr bwMode="auto">
          <a:xfrm>
            <a:off x="540287" y="1940496"/>
            <a:ext cx="1001476" cy="1155700"/>
            <a:chOff x="1619672" y="987362"/>
            <a:chExt cx="900021" cy="1157169"/>
          </a:xfrm>
        </p:grpSpPr>
        <p:sp>
          <p:nvSpPr>
            <p:cNvPr id="58" name="Chevron 11"/>
            <p:cNvSpPr/>
            <p:nvPr/>
          </p:nvSpPr>
          <p:spPr>
            <a:xfrm rot="5400000">
              <a:off x="1491098" y="1115936"/>
              <a:ext cx="1157169" cy="900021"/>
            </a:xfrm>
            <a:prstGeom prst="chevron">
              <a:avLst>
                <a:gd name="adj" fmla="val 43967"/>
              </a:avLst>
            </a:prstGeom>
            <a:noFill/>
            <a:ln w="25400" cap="flat" cmpd="sng" algn="ctr">
              <a:solidFill>
                <a:schemeClr val="accent1"/>
              </a:solidFill>
              <a:prstDash val="solid"/>
            </a:ln>
            <a:effectLst/>
            <a:scene3d>
              <a:camera prst="orthographicFront">
                <a:rot lat="0" lon="0" rev="0"/>
              </a:camera>
              <a:lightRig rig="balanced" dir="t">
                <a:rot lat="0" lon="0" rev="8700000"/>
              </a:lightRig>
            </a:scene3d>
            <a:sp3d>
              <a:bevelT w="190500" h="38100"/>
            </a:sp3d>
          </p:spPr>
          <p:txBody>
            <a:bodyPr anchor="ctr"/>
            <a:lstStyle/>
            <a:p>
              <a:pPr algn="ctr" defTabSz="802005" eaLnBrk="1" fontAlgn="auto" hangingPunct="1">
                <a:spcBef>
                  <a:spcPts val="0"/>
                </a:spcBef>
                <a:spcAft>
                  <a:spcPts val="0"/>
                </a:spcAft>
                <a:defRPr/>
              </a:pPr>
              <a:endParaRPr lang="en-US" kern="0">
                <a:solidFill>
                  <a:prstClr val="white"/>
                </a:solidFill>
                <a:latin typeface="Calibri" panose="020F0502020204030204"/>
                <a:ea typeface="+mn-ea"/>
              </a:endParaRPr>
            </a:p>
          </p:txBody>
        </p:sp>
        <p:sp>
          <p:nvSpPr>
            <p:cNvPr id="59" name="Text Box 394"/>
            <p:cNvSpPr txBox="1">
              <a:spLocks noChangeArrowheads="1"/>
            </p:cNvSpPr>
            <p:nvPr/>
          </p:nvSpPr>
          <p:spPr bwMode="auto">
            <a:xfrm>
              <a:off x="1628405" y="1370695"/>
              <a:ext cx="864607" cy="585518"/>
            </a:xfrm>
            <a:prstGeom prst="rect">
              <a:avLst/>
            </a:prstGeom>
            <a:noFill/>
            <a:ln w="9525">
              <a:noFill/>
              <a:miter lim="800000"/>
            </a:ln>
          </p:spPr>
          <p:txBody>
            <a:bodyPr>
              <a:spAutoFit/>
            </a:bodyPr>
            <a:lstStyle/>
            <a:p>
              <a:pPr algn="ctr" eaLnBrk="1" hangingPunct="1">
                <a:buFont typeface="Arial" panose="020B0604020202020204" pitchFamily="34" charset="0"/>
                <a:buNone/>
              </a:pPr>
              <a:r>
                <a:rPr lang="zh-CN" altLang="en-US" b="1" dirty="0">
                  <a:solidFill>
                    <a:srgbClr val="FFFF00"/>
                  </a:solidFill>
                  <a:latin typeface="微软雅黑" panose="020B0503020204020204" charset="-122"/>
                  <a:ea typeface="微软雅黑" panose="020B0503020204020204" charset="-122"/>
                </a:rPr>
                <a:t>主攻</a:t>
              </a:r>
              <a:endParaRPr lang="en-US" altLang="zh-CN" b="1" dirty="0">
                <a:solidFill>
                  <a:srgbClr val="FFFF00"/>
                </a:solidFill>
                <a:latin typeface="微软雅黑" panose="020B0503020204020204" charset="-122"/>
                <a:ea typeface="微软雅黑" panose="020B0503020204020204" charset="-122"/>
              </a:endParaRPr>
            </a:p>
            <a:p>
              <a:pPr algn="ctr" eaLnBrk="1" hangingPunct="1">
                <a:buFont typeface="Arial" panose="020B0604020202020204" pitchFamily="34" charset="0"/>
                <a:buNone/>
              </a:pPr>
              <a:r>
                <a:rPr lang="zh-CN" altLang="en-US" b="1" dirty="0">
                  <a:solidFill>
                    <a:srgbClr val="FFFF00"/>
                  </a:solidFill>
                  <a:latin typeface="微软雅黑" panose="020B0503020204020204" charset="-122"/>
                  <a:ea typeface="微软雅黑" panose="020B0503020204020204" charset="-122"/>
                </a:rPr>
                <a:t>方向</a:t>
              </a:r>
              <a:endParaRPr lang="zh-CN" altLang="en-US" b="1" dirty="0">
                <a:solidFill>
                  <a:srgbClr val="FFFF00"/>
                </a:solidFill>
                <a:latin typeface="微软雅黑" panose="020B0503020204020204" charset="-122"/>
                <a:ea typeface="微软雅黑" panose="020B0503020204020204" charset="-122"/>
              </a:endParaRPr>
            </a:p>
          </p:txBody>
        </p:sp>
      </p:grpSp>
      <p:grpSp>
        <p:nvGrpSpPr>
          <p:cNvPr id="60" name="组合 3"/>
          <p:cNvGrpSpPr/>
          <p:nvPr/>
        </p:nvGrpSpPr>
        <p:grpSpPr bwMode="auto">
          <a:xfrm>
            <a:off x="540287" y="3382406"/>
            <a:ext cx="1001712" cy="1155700"/>
            <a:chOff x="1619460" y="987362"/>
            <a:chExt cx="900233" cy="1157169"/>
          </a:xfrm>
        </p:grpSpPr>
        <p:sp>
          <p:nvSpPr>
            <p:cNvPr id="61" name="Chevron 11"/>
            <p:cNvSpPr/>
            <p:nvPr/>
          </p:nvSpPr>
          <p:spPr>
            <a:xfrm rot="5400000">
              <a:off x="1491098" y="1115936"/>
              <a:ext cx="1157169" cy="900021"/>
            </a:xfrm>
            <a:prstGeom prst="chevron">
              <a:avLst>
                <a:gd name="adj" fmla="val 43967"/>
              </a:avLst>
            </a:prstGeom>
            <a:noFill/>
            <a:ln w="25400" cap="flat" cmpd="sng" algn="ctr">
              <a:solidFill>
                <a:schemeClr val="accent1"/>
              </a:solidFill>
              <a:prstDash val="solid"/>
            </a:ln>
            <a:effectLst/>
            <a:scene3d>
              <a:camera prst="orthographicFront">
                <a:rot lat="0" lon="0" rev="0"/>
              </a:camera>
              <a:lightRig rig="balanced" dir="t">
                <a:rot lat="0" lon="0" rev="8700000"/>
              </a:lightRig>
            </a:scene3d>
            <a:sp3d>
              <a:bevelT w="190500" h="38100"/>
            </a:sp3d>
          </p:spPr>
          <p:txBody>
            <a:bodyPr anchor="ctr"/>
            <a:lstStyle/>
            <a:p>
              <a:pPr algn="ctr" defTabSz="802005" eaLnBrk="1" fontAlgn="auto" hangingPunct="1">
                <a:spcBef>
                  <a:spcPts val="0"/>
                </a:spcBef>
                <a:spcAft>
                  <a:spcPts val="0"/>
                </a:spcAft>
                <a:defRPr/>
              </a:pPr>
              <a:endParaRPr lang="en-US" kern="0">
                <a:solidFill>
                  <a:prstClr val="white"/>
                </a:solidFill>
                <a:latin typeface="Calibri" panose="020F0502020204030204"/>
                <a:ea typeface="+mn-ea"/>
              </a:endParaRPr>
            </a:p>
          </p:txBody>
        </p:sp>
        <p:sp>
          <p:nvSpPr>
            <p:cNvPr id="62" name="Text Box 394"/>
            <p:cNvSpPr txBox="1">
              <a:spLocks noChangeArrowheads="1"/>
            </p:cNvSpPr>
            <p:nvPr/>
          </p:nvSpPr>
          <p:spPr bwMode="auto">
            <a:xfrm>
              <a:off x="1619460" y="1370695"/>
              <a:ext cx="864607" cy="585518"/>
            </a:xfrm>
            <a:prstGeom prst="rect">
              <a:avLst/>
            </a:prstGeom>
            <a:noFill/>
            <a:ln w="9525">
              <a:noFill/>
              <a:miter lim="800000"/>
            </a:ln>
          </p:spPr>
          <p:txBody>
            <a:bodyPr>
              <a:spAutoFit/>
            </a:bodyPr>
            <a:lstStyle/>
            <a:p>
              <a:pPr algn="ctr" eaLnBrk="1" hangingPunct="1">
                <a:buFont typeface="Arial" panose="020B0604020202020204" pitchFamily="34" charset="0"/>
                <a:buNone/>
              </a:pPr>
              <a:r>
                <a:rPr lang="zh-CN" altLang="en-US" b="1" dirty="0">
                  <a:solidFill>
                    <a:srgbClr val="FFFF00"/>
                  </a:solidFill>
                  <a:latin typeface="微软雅黑" panose="020B0503020204020204" charset="-122"/>
                  <a:ea typeface="微软雅黑" panose="020B0503020204020204" charset="-122"/>
                </a:rPr>
                <a:t>实施</a:t>
              </a:r>
              <a:endParaRPr lang="en-US" altLang="zh-CN" b="1" dirty="0">
                <a:solidFill>
                  <a:srgbClr val="FFFF00"/>
                </a:solidFill>
                <a:latin typeface="微软雅黑" panose="020B0503020204020204" charset="-122"/>
                <a:ea typeface="微软雅黑" panose="020B0503020204020204" charset="-122"/>
              </a:endParaRPr>
            </a:p>
            <a:p>
              <a:pPr algn="ctr" eaLnBrk="1" hangingPunct="1">
                <a:buFont typeface="Arial" panose="020B0604020202020204" pitchFamily="34" charset="0"/>
                <a:buNone/>
              </a:pPr>
              <a:r>
                <a:rPr lang="zh-CN" altLang="en-US" b="1" dirty="0">
                  <a:solidFill>
                    <a:srgbClr val="FFFF00"/>
                  </a:solidFill>
                  <a:latin typeface="微软雅黑" panose="020B0503020204020204" charset="-122"/>
                  <a:ea typeface="微软雅黑" panose="020B0503020204020204" charset="-122"/>
                </a:rPr>
                <a:t>路径</a:t>
              </a:r>
              <a:endParaRPr lang="zh-CN" altLang="en-US" b="1" dirty="0">
                <a:solidFill>
                  <a:srgbClr val="FFFF00"/>
                </a:solidFill>
                <a:latin typeface="微软雅黑" panose="020B0503020204020204" charset="-122"/>
                <a:ea typeface="微软雅黑" panose="020B0503020204020204" charset="-122"/>
              </a:endParaRPr>
            </a:p>
          </p:txBody>
        </p:sp>
      </p:grpSp>
      <p:pic>
        <p:nvPicPr>
          <p:cNvPr id="2" name="图片 36" descr="chip_副本"/>
          <p:cNvPicPr>
            <a:picLocks noChangeAspect="1" noChangeArrowheads="1"/>
          </p:cNvPicPr>
          <p:nvPr/>
        </p:nvPicPr>
        <p:blipFill>
          <a:blip r:embed="rId1" cstate="print"/>
          <a:srcRect/>
          <a:stretch>
            <a:fillRect/>
          </a:stretch>
        </p:blipFill>
        <p:spPr bwMode="auto">
          <a:xfrm>
            <a:off x="414338" y="343366"/>
            <a:ext cx="430213" cy="430213"/>
          </a:xfrm>
          <a:prstGeom prst="rect">
            <a:avLst/>
          </a:prstGeom>
          <a:noFill/>
          <a:ln w="9525">
            <a:noFill/>
            <a:miter lim="800000"/>
            <a:headEnd/>
            <a:tailEnd/>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90" name="文本框 21"/>
          <p:cNvSpPr txBox="1">
            <a:spLocks noChangeArrowheads="1"/>
          </p:cNvSpPr>
          <p:nvPr/>
        </p:nvSpPr>
        <p:spPr bwMode="auto">
          <a:xfrm>
            <a:off x="414338" y="296863"/>
            <a:ext cx="4662264" cy="523220"/>
          </a:xfrm>
          <a:prstGeom prst="rect">
            <a:avLst/>
          </a:prstGeom>
          <a:noFill/>
          <a:ln w="9525">
            <a:noFill/>
            <a:miter lim="800000"/>
          </a:ln>
        </p:spPr>
        <p:txBody>
          <a:bodyPr wrap="square">
            <a:spAutoFit/>
          </a:bodyPr>
          <a:lstStyle/>
          <a:p>
            <a:pPr eaLnBrk="1" hangingPunct="1">
              <a:buFont typeface="Arial" panose="020B0604020202020204" pitchFamily="34" charset="0"/>
              <a:buNone/>
            </a:pPr>
            <a:r>
              <a:rPr lang="zh-CN" altLang="en-US" sz="2800" b="1" dirty="0">
                <a:solidFill>
                  <a:srgbClr val="FFFFFF"/>
                </a:solidFill>
                <a:latin typeface="微软雅黑" panose="020B0503020204020204" charset="-122"/>
                <a:ea typeface="微软雅黑" panose="020B0503020204020204" charset="-122"/>
              </a:rPr>
              <a:t>    医药产业集群</a:t>
            </a:r>
            <a:endParaRPr lang="zh-CN" altLang="en-US" sz="2800" b="1" dirty="0">
              <a:solidFill>
                <a:srgbClr val="FFFFFF"/>
              </a:solidFill>
              <a:latin typeface="微软雅黑" panose="020B0503020204020204" charset="-122"/>
              <a:ea typeface="微软雅黑" panose="020B0503020204020204" charset="-122"/>
            </a:endParaRPr>
          </a:p>
        </p:txBody>
      </p:sp>
      <p:sp>
        <p:nvSpPr>
          <p:cNvPr id="13" name="矩形 12"/>
          <p:cNvSpPr/>
          <p:nvPr/>
        </p:nvSpPr>
        <p:spPr>
          <a:xfrm>
            <a:off x="3929856" y="2089150"/>
            <a:ext cx="723900" cy="140811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801370" eaLnBrk="1" hangingPunct="1">
              <a:buFont typeface="Arial" panose="020B0604020202020204" pitchFamily="34" charset="0"/>
              <a:buNone/>
              <a:defRPr/>
            </a:pPr>
            <a:endParaRPr lang="zh-CN" altLang="en-US">
              <a:latin typeface="微软雅黑" panose="020B0503020204020204" charset="-122"/>
              <a:ea typeface="微软雅黑" panose="020B0503020204020204" charset="-122"/>
            </a:endParaRPr>
          </a:p>
        </p:txBody>
      </p:sp>
      <p:grpSp>
        <p:nvGrpSpPr>
          <p:cNvPr id="45" name="组合 3"/>
          <p:cNvGrpSpPr/>
          <p:nvPr/>
        </p:nvGrpSpPr>
        <p:grpSpPr bwMode="auto">
          <a:xfrm>
            <a:off x="540287" y="864041"/>
            <a:ext cx="1001712" cy="1155700"/>
            <a:chOff x="1619460" y="987362"/>
            <a:chExt cx="900233" cy="1157169"/>
          </a:xfrm>
        </p:grpSpPr>
        <p:sp>
          <p:nvSpPr>
            <p:cNvPr id="46" name="Chevron 11"/>
            <p:cNvSpPr/>
            <p:nvPr/>
          </p:nvSpPr>
          <p:spPr>
            <a:xfrm rot="5400000">
              <a:off x="1491098" y="1115936"/>
              <a:ext cx="1157169" cy="900021"/>
            </a:xfrm>
            <a:prstGeom prst="chevron">
              <a:avLst>
                <a:gd name="adj" fmla="val 43967"/>
              </a:avLst>
            </a:prstGeom>
            <a:noFill/>
            <a:ln w="25400" cap="flat" cmpd="sng" algn="ctr">
              <a:solidFill>
                <a:schemeClr val="accent1"/>
              </a:solidFill>
              <a:prstDash val="solid"/>
            </a:ln>
            <a:effectLst/>
            <a:scene3d>
              <a:camera prst="orthographicFront">
                <a:rot lat="0" lon="0" rev="0"/>
              </a:camera>
              <a:lightRig rig="balanced" dir="t">
                <a:rot lat="0" lon="0" rev="8700000"/>
              </a:lightRig>
            </a:scene3d>
            <a:sp3d>
              <a:bevelT w="190500" h="38100"/>
            </a:sp3d>
          </p:spPr>
          <p:txBody>
            <a:bodyPr anchor="ctr"/>
            <a:lstStyle/>
            <a:p>
              <a:pPr algn="ctr" defTabSz="802005" eaLnBrk="1" fontAlgn="auto" hangingPunct="1">
                <a:spcBef>
                  <a:spcPts val="0"/>
                </a:spcBef>
                <a:spcAft>
                  <a:spcPts val="0"/>
                </a:spcAft>
                <a:defRPr/>
              </a:pPr>
              <a:endParaRPr lang="en-US" kern="0">
                <a:solidFill>
                  <a:prstClr val="white"/>
                </a:solidFill>
                <a:latin typeface="Calibri" panose="020F0502020204030204"/>
                <a:ea typeface="+mn-ea"/>
              </a:endParaRPr>
            </a:p>
          </p:txBody>
        </p:sp>
        <p:sp>
          <p:nvSpPr>
            <p:cNvPr id="47" name="Text Box 394"/>
            <p:cNvSpPr txBox="1">
              <a:spLocks noChangeArrowheads="1"/>
            </p:cNvSpPr>
            <p:nvPr/>
          </p:nvSpPr>
          <p:spPr bwMode="auto">
            <a:xfrm>
              <a:off x="1619460" y="1370695"/>
              <a:ext cx="864607" cy="584307"/>
            </a:xfrm>
            <a:prstGeom prst="rect">
              <a:avLst/>
            </a:prstGeom>
            <a:noFill/>
            <a:ln w="9525">
              <a:noFill/>
              <a:miter lim="800000"/>
            </a:ln>
          </p:spPr>
          <p:txBody>
            <a:bodyPr>
              <a:spAutoFit/>
            </a:bodyPr>
            <a:lstStyle/>
            <a:p>
              <a:pPr algn="ctr" eaLnBrk="1" hangingPunct="1">
                <a:buFont typeface="Arial" panose="020B0604020202020204" pitchFamily="34" charset="0"/>
                <a:buNone/>
              </a:pPr>
              <a:r>
                <a:rPr lang="zh-CN" altLang="en-US" b="1" dirty="0">
                  <a:solidFill>
                    <a:srgbClr val="FFFF00"/>
                  </a:solidFill>
                  <a:latin typeface="微软雅黑" panose="020B0503020204020204" charset="-122"/>
                  <a:ea typeface="微软雅黑" panose="020B0503020204020204" charset="-122"/>
                </a:rPr>
                <a:t>发展</a:t>
              </a:r>
              <a:endParaRPr lang="zh-CN" altLang="en-US" b="1" dirty="0">
                <a:solidFill>
                  <a:srgbClr val="FFFF00"/>
                </a:solidFill>
                <a:latin typeface="微软雅黑" panose="020B0503020204020204" charset="-122"/>
                <a:ea typeface="微软雅黑" panose="020B0503020204020204" charset="-122"/>
              </a:endParaRPr>
            </a:p>
            <a:p>
              <a:pPr algn="ctr" eaLnBrk="1" hangingPunct="1">
                <a:buFont typeface="Arial" panose="020B0604020202020204" pitchFamily="34" charset="0"/>
                <a:buNone/>
              </a:pPr>
              <a:r>
                <a:rPr lang="zh-CN" altLang="en-US" b="1" dirty="0">
                  <a:solidFill>
                    <a:srgbClr val="FFFF00"/>
                  </a:solidFill>
                  <a:latin typeface="微软雅黑" panose="020B0503020204020204" charset="-122"/>
                  <a:ea typeface="微软雅黑" panose="020B0503020204020204" charset="-122"/>
                </a:rPr>
                <a:t>目标</a:t>
              </a:r>
              <a:endParaRPr lang="zh-CN" altLang="en-US" b="1" dirty="0">
                <a:solidFill>
                  <a:srgbClr val="FFFF00"/>
                </a:solidFill>
                <a:latin typeface="微软雅黑" panose="020B0503020204020204" charset="-122"/>
                <a:ea typeface="微软雅黑" panose="020B0503020204020204" charset="-122"/>
              </a:endParaRPr>
            </a:p>
          </p:txBody>
        </p:sp>
      </p:grpSp>
      <p:grpSp>
        <p:nvGrpSpPr>
          <p:cNvPr id="6" name="组合 5"/>
          <p:cNvGrpSpPr/>
          <p:nvPr/>
        </p:nvGrpSpPr>
        <p:grpSpPr>
          <a:xfrm>
            <a:off x="1764373" y="962141"/>
            <a:ext cx="6912479" cy="959500"/>
            <a:chOff x="1740981" y="917415"/>
            <a:chExt cx="6912479" cy="1530736"/>
          </a:xfrm>
        </p:grpSpPr>
        <p:sp>
          <p:nvSpPr>
            <p:cNvPr id="49" name="Rounded Rectangle 12"/>
            <p:cNvSpPr/>
            <p:nvPr/>
          </p:nvSpPr>
          <p:spPr bwMode="auto">
            <a:xfrm>
              <a:off x="1740981" y="917415"/>
              <a:ext cx="6912479" cy="1530736"/>
            </a:xfrm>
            <a:prstGeom prst="roundRect">
              <a:avLst>
                <a:gd name="adj" fmla="val 5881"/>
              </a:avLst>
            </a:prstGeom>
            <a:noFill/>
            <a:ln w="6350" cap="flat" cmpd="sng" algn="ctr">
              <a:solidFill>
                <a:sysClr val="window" lastClr="FFFFFF">
                  <a:lumMod val="75000"/>
                </a:sysClr>
              </a:solidFill>
              <a:prstDash val="solid"/>
            </a:ln>
            <a:effectLst/>
          </p:spPr>
          <p:txBody>
            <a:bodyPr anchor="ctr"/>
            <a:lstStyle/>
            <a:p>
              <a:pPr algn="ctr" defTabSz="802005" eaLnBrk="1" fontAlgn="auto" hangingPunct="1">
                <a:spcBef>
                  <a:spcPts val="0"/>
                </a:spcBef>
                <a:spcAft>
                  <a:spcPts val="0"/>
                </a:spcAft>
                <a:defRPr/>
              </a:pPr>
              <a:endParaRPr lang="en-US" kern="0" dirty="0">
                <a:solidFill>
                  <a:prstClr val="white"/>
                </a:solidFill>
                <a:latin typeface="Calibri" panose="020F0502020204030204"/>
                <a:ea typeface="+mn-ea"/>
              </a:endParaRPr>
            </a:p>
          </p:txBody>
        </p:sp>
        <p:sp>
          <p:nvSpPr>
            <p:cNvPr id="50" name="Text Box 394"/>
            <p:cNvSpPr txBox="1">
              <a:spLocks noChangeArrowheads="1"/>
            </p:cNvSpPr>
            <p:nvPr/>
          </p:nvSpPr>
          <p:spPr bwMode="auto">
            <a:xfrm>
              <a:off x="1886455" y="1029057"/>
              <a:ext cx="6621531" cy="1023595"/>
            </a:xfrm>
            <a:prstGeom prst="rect">
              <a:avLst/>
            </a:prstGeom>
            <a:noFill/>
            <a:ln w="9525">
              <a:noFill/>
              <a:miter lim="800000"/>
            </a:ln>
          </p:spPr>
          <p:txBody>
            <a:bodyPr wrap="square">
              <a:spAutoFit/>
            </a:bodyPr>
            <a:lstStyle/>
            <a:p>
              <a:pPr algn="just" eaLnBrk="1" hangingPunct="1"/>
              <a:r>
                <a:rPr lang="zh-CN" altLang="zh-CN" b="1" kern="100" dirty="0">
                  <a:solidFill>
                    <a:schemeClr val="bg1"/>
                  </a:solidFill>
                  <a:effectLst/>
                  <a:latin typeface="微软雅黑" panose="020B0503020204020204" charset="-122"/>
                  <a:ea typeface="微软雅黑" panose="020B0503020204020204" charset="-122"/>
                </a:rPr>
                <a:t>到</a:t>
              </a:r>
              <a:r>
                <a:rPr lang="en-US" altLang="zh-CN" b="1" kern="100" dirty="0">
                  <a:solidFill>
                    <a:schemeClr val="bg1"/>
                  </a:solidFill>
                  <a:effectLst/>
                  <a:latin typeface="微软雅黑" panose="020B0503020204020204" charset="-122"/>
                  <a:ea typeface="微软雅黑" panose="020B0503020204020204" charset="-122"/>
                </a:rPr>
                <a:t>2023</a:t>
              </a:r>
              <a:r>
                <a:rPr lang="zh-CN" altLang="zh-CN" b="1" kern="100" dirty="0">
                  <a:solidFill>
                    <a:schemeClr val="bg1"/>
                  </a:solidFill>
                  <a:effectLst/>
                  <a:latin typeface="微软雅黑" panose="020B0503020204020204" charset="-122"/>
                  <a:ea typeface="微软雅黑" panose="020B0503020204020204" charset="-122"/>
                </a:rPr>
                <a:t>年，规模以上企业达到</a:t>
              </a:r>
              <a:r>
                <a:rPr lang="en-US" altLang="zh-CN" b="1" kern="100" dirty="0">
                  <a:solidFill>
                    <a:srgbClr val="FFFF00"/>
                  </a:solidFill>
                  <a:effectLst/>
                  <a:latin typeface="微软雅黑" panose="020B0503020204020204" charset="-122"/>
                  <a:ea typeface="微软雅黑" panose="020B0503020204020204" charset="-122"/>
                </a:rPr>
                <a:t>70</a:t>
              </a:r>
              <a:r>
                <a:rPr lang="zh-CN" altLang="zh-CN" b="1" kern="100" dirty="0">
                  <a:solidFill>
                    <a:schemeClr val="bg1"/>
                  </a:solidFill>
                  <a:effectLst/>
                  <a:latin typeface="微软雅黑" panose="020B0503020204020204" charset="-122"/>
                  <a:ea typeface="微软雅黑" panose="020B0503020204020204" charset="-122"/>
                </a:rPr>
                <a:t>家，营业收入达到</a:t>
              </a:r>
              <a:r>
                <a:rPr lang="en-US" altLang="zh-CN" b="1" kern="100" dirty="0">
                  <a:solidFill>
                    <a:srgbClr val="FFFF00"/>
                  </a:solidFill>
                  <a:effectLst/>
                  <a:latin typeface="微软雅黑" panose="020B0503020204020204" charset="-122"/>
                  <a:ea typeface="微软雅黑" panose="020B0503020204020204" charset="-122"/>
                </a:rPr>
                <a:t>210</a:t>
              </a:r>
              <a:r>
                <a:rPr lang="zh-CN" altLang="zh-CN" b="1" kern="100" dirty="0">
                  <a:solidFill>
                    <a:schemeClr val="bg1"/>
                  </a:solidFill>
                  <a:effectLst/>
                  <a:latin typeface="微软雅黑" panose="020B0503020204020204" charset="-122"/>
                  <a:ea typeface="微软雅黑" panose="020B0503020204020204" charset="-122"/>
                </a:rPr>
                <a:t>亿元；</a:t>
              </a:r>
              <a:endParaRPr lang="en-US" altLang="zh-CN" b="1" kern="100" dirty="0">
                <a:solidFill>
                  <a:schemeClr val="bg1"/>
                </a:solidFill>
                <a:effectLst/>
                <a:latin typeface="微软雅黑" panose="020B0503020204020204" charset="-122"/>
                <a:ea typeface="微软雅黑" panose="020B0503020204020204" charset="-122"/>
              </a:endParaRPr>
            </a:p>
            <a:p>
              <a:pPr algn="just" eaLnBrk="1" hangingPunct="1"/>
              <a:r>
                <a:rPr lang="zh-CN" altLang="zh-CN" b="1" kern="100" dirty="0">
                  <a:solidFill>
                    <a:schemeClr val="bg1"/>
                  </a:solidFill>
                  <a:effectLst/>
                  <a:latin typeface="微软雅黑" panose="020B0503020204020204" charset="-122"/>
                  <a:ea typeface="微软雅黑" panose="020B0503020204020204" charset="-122"/>
                </a:rPr>
                <a:t>到</a:t>
              </a:r>
              <a:r>
                <a:rPr lang="en-US" altLang="zh-CN" b="1" kern="100" dirty="0">
                  <a:solidFill>
                    <a:schemeClr val="bg1"/>
                  </a:solidFill>
                  <a:effectLst/>
                  <a:latin typeface="微软雅黑" panose="020B0503020204020204" charset="-122"/>
                  <a:ea typeface="微软雅黑" panose="020B0503020204020204" charset="-122"/>
                </a:rPr>
                <a:t>2025</a:t>
              </a:r>
              <a:r>
                <a:rPr lang="zh-CN" altLang="zh-CN" b="1" kern="100" dirty="0">
                  <a:solidFill>
                    <a:schemeClr val="bg1"/>
                  </a:solidFill>
                  <a:effectLst/>
                  <a:latin typeface="微软雅黑" panose="020B0503020204020204" charset="-122"/>
                  <a:ea typeface="微软雅黑" panose="020B0503020204020204" charset="-122"/>
                </a:rPr>
                <a:t>年，规模以上企业达到</a:t>
              </a:r>
              <a:r>
                <a:rPr lang="en-US" altLang="zh-CN" b="1" kern="100" dirty="0">
                  <a:solidFill>
                    <a:srgbClr val="FFFF00"/>
                  </a:solidFill>
                  <a:effectLst/>
                  <a:latin typeface="微软雅黑" panose="020B0503020204020204" charset="-122"/>
                  <a:ea typeface="微软雅黑" panose="020B0503020204020204" charset="-122"/>
                </a:rPr>
                <a:t>90</a:t>
              </a:r>
              <a:r>
                <a:rPr lang="zh-CN" altLang="zh-CN" b="1" kern="100" dirty="0">
                  <a:solidFill>
                    <a:schemeClr val="bg1"/>
                  </a:solidFill>
                  <a:effectLst/>
                  <a:latin typeface="微软雅黑" panose="020B0503020204020204" charset="-122"/>
                  <a:ea typeface="微软雅黑" panose="020B0503020204020204" charset="-122"/>
                </a:rPr>
                <a:t>家，营业收入达到</a:t>
              </a:r>
              <a:r>
                <a:rPr lang="en-US" altLang="zh-CN" b="1" kern="100" dirty="0">
                  <a:solidFill>
                    <a:srgbClr val="FFFF00"/>
                  </a:solidFill>
                  <a:effectLst/>
                  <a:latin typeface="微软雅黑" panose="020B0503020204020204" charset="-122"/>
                  <a:ea typeface="微软雅黑" panose="020B0503020204020204" charset="-122"/>
                </a:rPr>
                <a:t>300</a:t>
              </a:r>
              <a:r>
                <a:rPr lang="zh-CN" altLang="zh-CN" b="1" kern="100" dirty="0">
                  <a:solidFill>
                    <a:schemeClr val="bg1"/>
                  </a:solidFill>
                  <a:effectLst/>
                  <a:latin typeface="微软雅黑" panose="020B0503020204020204" charset="-122"/>
                  <a:ea typeface="微软雅黑" panose="020B0503020204020204" charset="-122"/>
                </a:rPr>
                <a:t>亿元</a:t>
              </a:r>
              <a:r>
                <a:rPr lang="zh-CN" altLang="en-US" b="1" kern="100" dirty="0">
                  <a:solidFill>
                    <a:schemeClr val="bg1"/>
                  </a:solidFill>
                  <a:effectLst/>
                  <a:latin typeface="微软雅黑" panose="020B0503020204020204" charset="-122"/>
                  <a:ea typeface="微软雅黑" panose="020B0503020204020204" charset="-122"/>
                </a:rPr>
                <a:t>；</a:t>
              </a:r>
              <a:endParaRPr lang="en-US" altLang="zh-CN" b="1" kern="100" dirty="0">
                <a:solidFill>
                  <a:schemeClr val="bg1"/>
                </a:solidFill>
                <a:effectLst/>
                <a:latin typeface="微软雅黑" panose="020B0503020204020204" charset="-122"/>
                <a:ea typeface="微软雅黑" panose="020B0503020204020204" charset="-122"/>
              </a:endParaRPr>
            </a:p>
            <a:p>
              <a:pPr algn="just" eaLnBrk="1" hangingPunct="1"/>
              <a:r>
                <a:rPr lang="zh-CN" altLang="zh-CN" b="1" kern="100" dirty="0">
                  <a:solidFill>
                    <a:schemeClr val="bg1"/>
                  </a:solidFill>
                  <a:effectLst/>
                  <a:latin typeface="微软雅黑" panose="020B0503020204020204" charset="-122"/>
                  <a:ea typeface="微软雅黑" panose="020B0503020204020204" charset="-122"/>
                </a:rPr>
                <a:t>打造全国医药产业、大健康产业强市。</a:t>
              </a:r>
              <a:endParaRPr lang="zh-CN" altLang="zh-CN" kern="100" dirty="0">
                <a:solidFill>
                  <a:schemeClr val="bg1"/>
                </a:solidFill>
                <a:effectLst/>
                <a:latin typeface="微软雅黑" panose="020B0503020204020204" charset="-122"/>
                <a:ea typeface="微软雅黑" panose="020B0503020204020204" charset="-122"/>
              </a:endParaRPr>
            </a:p>
          </p:txBody>
        </p:sp>
      </p:grpSp>
      <p:sp>
        <p:nvSpPr>
          <p:cNvPr id="55" name="Rounded Rectangle 24"/>
          <p:cNvSpPr/>
          <p:nvPr/>
        </p:nvSpPr>
        <p:spPr bwMode="auto">
          <a:xfrm>
            <a:off x="1764373" y="3456221"/>
            <a:ext cx="6912478" cy="1368095"/>
          </a:xfrm>
          <a:prstGeom prst="roundRect">
            <a:avLst>
              <a:gd name="adj" fmla="val 5881"/>
            </a:avLst>
          </a:prstGeom>
          <a:noFill/>
          <a:ln w="6350" cap="flat" cmpd="sng" algn="ctr">
            <a:solidFill>
              <a:sysClr val="window" lastClr="FFFFFF">
                <a:lumMod val="75000"/>
              </a:sysClr>
            </a:solidFill>
            <a:prstDash val="solid"/>
          </a:ln>
          <a:effectLst/>
        </p:spPr>
        <p:txBody>
          <a:bodyPr anchor="ctr"/>
          <a:lstStyle/>
          <a:p>
            <a:pPr algn="ctr" defTabSz="802005" eaLnBrk="1" fontAlgn="auto" hangingPunct="1">
              <a:spcBef>
                <a:spcPts val="0"/>
              </a:spcBef>
              <a:spcAft>
                <a:spcPts val="0"/>
              </a:spcAft>
              <a:defRPr/>
            </a:pPr>
            <a:endParaRPr lang="en-US" kern="0">
              <a:solidFill>
                <a:prstClr val="white"/>
              </a:solidFill>
              <a:latin typeface="Calibri" panose="020F0502020204030204"/>
              <a:ea typeface="+mn-ea"/>
            </a:endParaRPr>
          </a:p>
        </p:txBody>
      </p:sp>
      <p:sp>
        <p:nvSpPr>
          <p:cNvPr id="56" name="Text Box 394"/>
          <p:cNvSpPr txBox="1">
            <a:spLocks noChangeArrowheads="1"/>
          </p:cNvSpPr>
          <p:nvPr/>
        </p:nvSpPr>
        <p:spPr bwMode="auto">
          <a:xfrm>
            <a:off x="1888981" y="3484604"/>
            <a:ext cx="6715865" cy="1323439"/>
          </a:xfrm>
          <a:prstGeom prst="rect">
            <a:avLst/>
          </a:prstGeom>
          <a:noFill/>
          <a:ln w="9525">
            <a:noFill/>
            <a:miter lim="800000"/>
          </a:ln>
        </p:spPr>
        <p:txBody>
          <a:bodyPr wrap="square">
            <a:spAutoFit/>
          </a:bodyPr>
          <a:lstStyle/>
          <a:p>
            <a:pPr eaLnBrk="1" hangingPunct="1"/>
            <a:r>
              <a:rPr lang="zh-CN" altLang="zh-CN" b="1" kern="100" dirty="0">
                <a:solidFill>
                  <a:schemeClr val="bg1"/>
                </a:solidFill>
                <a:effectLst/>
                <a:latin typeface="微软雅黑" panose="020B0503020204020204" charset="-122"/>
                <a:ea typeface="微软雅黑" panose="020B0503020204020204" charset="-122"/>
              </a:rPr>
              <a:t>建设医药国家级企业技术中心和国家级工程实验室，积极引进医药创新成果实现产业化，开展药品代工生产，培育形成一批医药中间体或药品企业，打造医药外包生产基地和医药创新成果承接地</a:t>
            </a:r>
            <a:r>
              <a:rPr lang="zh-CN" altLang="en-US" b="1" kern="100" dirty="0">
                <a:solidFill>
                  <a:schemeClr val="bg1"/>
                </a:solidFill>
                <a:effectLst/>
                <a:latin typeface="微软雅黑" panose="020B0503020204020204" charset="-122"/>
                <a:ea typeface="微软雅黑" panose="020B0503020204020204" charset="-122"/>
              </a:rPr>
              <a:t>；</a:t>
            </a:r>
            <a:endParaRPr lang="zh-CN" altLang="zh-CN" kern="100" dirty="0">
              <a:solidFill>
                <a:schemeClr val="bg1"/>
              </a:solidFill>
              <a:effectLst/>
              <a:latin typeface="微软雅黑" panose="020B0503020204020204" charset="-122"/>
              <a:ea typeface="微软雅黑" panose="020B0503020204020204" charset="-122"/>
            </a:endParaRPr>
          </a:p>
          <a:p>
            <a:pPr eaLnBrk="1" hangingPunct="1"/>
            <a:r>
              <a:rPr lang="zh-CN" altLang="zh-CN" b="1" kern="100" dirty="0">
                <a:solidFill>
                  <a:schemeClr val="bg1"/>
                </a:solidFill>
                <a:effectLst/>
                <a:latin typeface="微软雅黑" panose="020B0503020204020204" charset="-122"/>
                <a:ea typeface="微软雅黑" panose="020B0503020204020204" charset="-122"/>
              </a:rPr>
              <a:t>支持企业加大新药研发力度</a:t>
            </a:r>
            <a:r>
              <a:rPr lang="zh-CN" altLang="en-US" b="1" kern="100" dirty="0">
                <a:solidFill>
                  <a:schemeClr val="bg1"/>
                </a:solidFill>
                <a:effectLst/>
                <a:latin typeface="微软雅黑" panose="020B0503020204020204" charset="-122"/>
                <a:ea typeface="微软雅黑" panose="020B0503020204020204" charset="-122"/>
              </a:rPr>
              <a:t>、</a:t>
            </a:r>
            <a:r>
              <a:rPr lang="zh-CN" altLang="zh-CN" b="1" kern="100" dirty="0">
                <a:solidFill>
                  <a:schemeClr val="bg1"/>
                </a:solidFill>
                <a:effectLst/>
                <a:latin typeface="微软雅黑" panose="020B0503020204020204" charset="-122"/>
                <a:ea typeface="微软雅黑" panose="020B0503020204020204" charset="-122"/>
              </a:rPr>
              <a:t>对通过仿制药一致性评价的品种进行财政扶持</a:t>
            </a:r>
            <a:r>
              <a:rPr lang="zh-CN" altLang="en-US" b="1" kern="100" dirty="0">
                <a:solidFill>
                  <a:schemeClr val="bg1"/>
                </a:solidFill>
                <a:effectLst/>
                <a:latin typeface="微软雅黑" panose="020B0503020204020204" charset="-122"/>
                <a:ea typeface="微软雅黑" panose="020B0503020204020204" charset="-122"/>
              </a:rPr>
              <a:t>、</a:t>
            </a:r>
            <a:r>
              <a:rPr lang="zh-CN" altLang="zh-CN" b="1" kern="100" dirty="0">
                <a:solidFill>
                  <a:schemeClr val="bg1"/>
                </a:solidFill>
                <a:effectLst/>
                <a:latin typeface="微软雅黑" panose="020B0503020204020204" charset="-122"/>
                <a:ea typeface="微软雅黑" panose="020B0503020204020204" charset="-122"/>
              </a:rPr>
              <a:t>吸引产业链源头企业入驻</a:t>
            </a:r>
            <a:r>
              <a:rPr lang="zh-CN" altLang="en-US" b="1" kern="100" dirty="0">
                <a:solidFill>
                  <a:schemeClr val="bg1"/>
                </a:solidFill>
                <a:effectLst/>
                <a:latin typeface="微软雅黑" panose="020B0503020204020204" charset="-122"/>
                <a:ea typeface="微软雅黑" panose="020B0503020204020204" charset="-122"/>
              </a:rPr>
              <a:t>、</a:t>
            </a:r>
            <a:r>
              <a:rPr lang="zh-CN" altLang="zh-CN" b="1" kern="100" dirty="0">
                <a:solidFill>
                  <a:schemeClr val="bg1"/>
                </a:solidFill>
                <a:effectLst/>
                <a:latin typeface="微软雅黑" panose="020B0503020204020204" charset="-122"/>
                <a:ea typeface="微软雅黑" panose="020B0503020204020204" charset="-122"/>
              </a:rPr>
              <a:t>发挥“三医联动”工作机制。</a:t>
            </a:r>
            <a:endParaRPr lang="zh-CN" altLang="zh-CN" kern="100" dirty="0">
              <a:solidFill>
                <a:schemeClr val="bg1"/>
              </a:solidFill>
              <a:effectLst/>
              <a:latin typeface="微软雅黑" panose="020B0503020204020204" charset="-122"/>
              <a:ea typeface="微软雅黑" panose="020B0503020204020204" charset="-122"/>
            </a:endParaRPr>
          </a:p>
        </p:txBody>
      </p:sp>
      <p:grpSp>
        <p:nvGrpSpPr>
          <p:cNvPr id="4" name="组合 3"/>
          <p:cNvGrpSpPr/>
          <p:nvPr/>
        </p:nvGrpSpPr>
        <p:grpSpPr>
          <a:xfrm>
            <a:off x="1764373" y="2016121"/>
            <a:ext cx="6912479" cy="1365019"/>
            <a:chOff x="1764373" y="2016121"/>
            <a:chExt cx="6912479" cy="1365019"/>
          </a:xfrm>
        </p:grpSpPr>
        <p:sp>
          <p:nvSpPr>
            <p:cNvPr id="52" name="Rounded Rectangle 15"/>
            <p:cNvSpPr/>
            <p:nvPr/>
          </p:nvSpPr>
          <p:spPr bwMode="auto">
            <a:xfrm>
              <a:off x="1764373" y="2016121"/>
              <a:ext cx="6912479" cy="1365019"/>
            </a:xfrm>
            <a:prstGeom prst="roundRect">
              <a:avLst>
                <a:gd name="adj" fmla="val 5881"/>
              </a:avLst>
            </a:prstGeom>
            <a:noFill/>
            <a:ln w="6350" cap="flat" cmpd="sng" algn="ctr">
              <a:solidFill>
                <a:sysClr val="window" lastClr="FFFFFF">
                  <a:lumMod val="75000"/>
                </a:sysClr>
              </a:solidFill>
              <a:prstDash val="solid"/>
            </a:ln>
            <a:effectLst/>
          </p:spPr>
          <p:txBody>
            <a:bodyPr anchor="ctr"/>
            <a:lstStyle/>
            <a:p>
              <a:pPr algn="ctr" defTabSz="802005" eaLnBrk="1" fontAlgn="auto" hangingPunct="1">
                <a:spcBef>
                  <a:spcPts val="0"/>
                </a:spcBef>
                <a:spcAft>
                  <a:spcPts val="0"/>
                </a:spcAft>
                <a:defRPr/>
              </a:pPr>
              <a:endParaRPr lang="en-US" kern="0">
                <a:solidFill>
                  <a:prstClr val="white"/>
                </a:solidFill>
                <a:latin typeface="Calibri" panose="020F0502020204030204"/>
                <a:ea typeface="+mn-ea"/>
              </a:endParaRPr>
            </a:p>
          </p:txBody>
        </p:sp>
        <p:sp>
          <p:nvSpPr>
            <p:cNvPr id="53" name="Text Box 394"/>
            <p:cNvSpPr txBox="1">
              <a:spLocks noChangeArrowheads="1"/>
            </p:cNvSpPr>
            <p:nvPr/>
          </p:nvSpPr>
          <p:spPr bwMode="auto">
            <a:xfrm>
              <a:off x="1800768" y="2057701"/>
              <a:ext cx="6804079" cy="1323439"/>
            </a:xfrm>
            <a:prstGeom prst="rect">
              <a:avLst/>
            </a:prstGeom>
            <a:noFill/>
            <a:ln w="9525">
              <a:noFill/>
              <a:miter lim="800000"/>
            </a:ln>
          </p:spPr>
          <p:txBody>
            <a:bodyPr wrap="square">
              <a:spAutoFit/>
            </a:bodyPr>
            <a:lstStyle/>
            <a:p>
              <a:pPr eaLnBrk="1" hangingPunct="1"/>
              <a:r>
                <a:rPr lang="zh-CN" altLang="zh-CN" b="1" kern="100" dirty="0">
                  <a:solidFill>
                    <a:schemeClr val="bg1"/>
                  </a:solidFill>
                  <a:effectLst/>
                  <a:latin typeface="微软雅黑" panose="020B0503020204020204" charset="-122"/>
                  <a:ea typeface="微软雅黑" panose="020B0503020204020204" charset="-122"/>
                </a:rPr>
                <a:t>重点发展高端抗生素抗病毒药物、小分子药物等化学制药产业，基因工程药物和生物诊断试剂类生物制药产业，中医新药、中成药、颗粒配方和中药饮片等现代中药产业，发展缓释、长释等控释高端剂型，以及高档医学影像设备、手术设备、防疫防护物资等医疗器械行业。开发并转化一批安全性高、环境友好的生物兽药、农药产品。</a:t>
              </a:r>
              <a:endParaRPr lang="zh-CN" altLang="zh-CN" kern="100" dirty="0">
                <a:solidFill>
                  <a:schemeClr val="bg1"/>
                </a:solidFill>
                <a:effectLst/>
                <a:latin typeface="微软雅黑" panose="020B0503020204020204" charset="-122"/>
                <a:ea typeface="微软雅黑" panose="020B0503020204020204" charset="-122"/>
              </a:endParaRPr>
            </a:p>
          </p:txBody>
        </p:sp>
      </p:grpSp>
      <p:grpSp>
        <p:nvGrpSpPr>
          <p:cNvPr id="57" name="组合 3"/>
          <p:cNvGrpSpPr/>
          <p:nvPr/>
        </p:nvGrpSpPr>
        <p:grpSpPr bwMode="auto">
          <a:xfrm>
            <a:off x="540287" y="2120780"/>
            <a:ext cx="1001476" cy="1155700"/>
            <a:chOff x="1619672" y="987362"/>
            <a:chExt cx="900021" cy="1157169"/>
          </a:xfrm>
        </p:grpSpPr>
        <p:sp>
          <p:nvSpPr>
            <p:cNvPr id="58" name="Chevron 11"/>
            <p:cNvSpPr/>
            <p:nvPr/>
          </p:nvSpPr>
          <p:spPr>
            <a:xfrm rot="5400000">
              <a:off x="1491098" y="1115936"/>
              <a:ext cx="1157169" cy="900021"/>
            </a:xfrm>
            <a:prstGeom prst="chevron">
              <a:avLst>
                <a:gd name="adj" fmla="val 43967"/>
              </a:avLst>
            </a:prstGeom>
            <a:noFill/>
            <a:ln w="25400" cap="flat" cmpd="sng" algn="ctr">
              <a:solidFill>
                <a:schemeClr val="accent1"/>
              </a:solidFill>
              <a:prstDash val="solid"/>
            </a:ln>
            <a:effectLst/>
            <a:scene3d>
              <a:camera prst="orthographicFront">
                <a:rot lat="0" lon="0" rev="0"/>
              </a:camera>
              <a:lightRig rig="balanced" dir="t">
                <a:rot lat="0" lon="0" rev="8700000"/>
              </a:lightRig>
            </a:scene3d>
            <a:sp3d>
              <a:bevelT w="190500" h="38100"/>
            </a:sp3d>
          </p:spPr>
          <p:txBody>
            <a:bodyPr anchor="ctr"/>
            <a:lstStyle/>
            <a:p>
              <a:pPr algn="ctr" defTabSz="802005" eaLnBrk="1" fontAlgn="auto" hangingPunct="1">
                <a:spcBef>
                  <a:spcPts val="0"/>
                </a:spcBef>
                <a:spcAft>
                  <a:spcPts val="0"/>
                </a:spcAft>
                <a:defRPr/>
              </a:pPr>
              <a:endParaRPr lang="en-US" kern="0">
                <a:solidFill>
                  <a:prstClr val="white"/>
                </a:solidFill>
                <a:latin typeface="Calibri" panose="020F0502020204030204"/>
                <a:ea typeface="+mn-ea"/>
              </a:endParaRPr>
            </a:p>
          </p:txBody>
        </p:sp>
        <p:sp>
          <p:nvSpPr>
            <p:cNvPr id="59" name="Text Box 394"/>
            <p:cNvSpPr txBox="1">
              <a:spLocks noChangeArrowheads="1"/>
            </p:cNvSpPr>
            <p:nvPr/>
          </p:nvSpPr>
          <p:spPr bwMode="auto">
            <a:xfrm>
              <a:off x="1628405" y="1370695"/>
              <a:ext cx="864607" cy="585518"/>
            </a:xfrm>
            <a:prstGeom prst="rect">
              <a:avLst/>
            </a:prstGeom>
            <a:noFill/>
            <a:ln w="9525">
              <a:noFill/>
              <a:miter lim="800000"/>
            </a:ln>
          </p:spPr>
          <p:txBody>
            <a:bodyPr>
              <a:spAutoFit/>
            </a:bodyPr>
            <a:lstStyle/>
            <a:p>
              <a:pPr algn="ctr" eaLnBrk="1" hangingPunct="1">
                <a:buFont typeface="Arial" panose="020B0604020202020204" pitchFamily="34" charset="0"/>
                <a:buNone/>
              </a:pPr>
              <a:r>
                <a:rPr lang="zh-CN" altLang="en-US" b="1" dirty="0">
                  <a:solidFill>
                    <a:srgbClr val="FFFF00"/>
                  </a:solidFill>
                  <a:latin typeface="微软雅黑" panose="020B0503020204020204" charset="-122"/>
                  <a:ea typeface="微软雅黑" panose="020B0503020204020204" charset="-122"/>
                </a:rPr>
                <a:t>主攻</a:t>
              </a:r>
              <a:endParaRPr lang="en-US" altLang="zh-CN" b="1" dirty="0">
                <a:solidFill>
                  <a:srgbClr val="FFFF00"/>
                </a:solidFill>
                <a:latin typeface="微软雅黑" panose="020B0503020204020204" charset="-122"/>
                <a:ea typeface="微软雅黑" panose="020B0503020204020204" charset="-122"/>
              </a:endParaRPr>
            </a:p>
            <a:p>
              <a:pPr algn="ctr" eaLnBrk="1" hangingPunct="1">
                <a:buFont typeface="Arial" panose="020B0604020202020204" pitchFamily="34" charset="0"/>
                <a:buNone/>
              </a:pPr>
              <a:r>
                <a:rPr lang="zh-CN" altLang="en-US" b="1" dirty="0">
                  <a:solidFill>
                    <a:srgbClr val="FFFF00"/>
                  </a:solidFill>
                  <a:latin typeface="微软雅黑" panose="020B0503020204020204" charset="-122"/>
                  <a:ea typeface="微软雅黑" panose="020B0503020204020204" charset="-122"/>
                </a:rPr>
                <a:t>方向</a:t>
              </a:r>
              <a:endParaRPr lang="zh-CN" altLang="en-US" b="1" dirty="0">
                <a:solidFill>
                  <a:srgbClr val="FFFF00"/>
                </a:solidFill>
                <a:latin typeface="微软雅黑" panose="020B0503020204020204" charset="-122"/>
                <a:ea typeface="微软雅黑" panose="020B0503020204020204" charset="-122"/>
              </a:endParaRPr>
            </a:p>
          </p:txBody>
        </p:sp>
      </p:grpSp>
      <p:grpSp>
        <p:nvGrpSpPr>
          <p:cNvPr id="60" name="组合 3"/>
          <p:cNvGrpSpPr/>
          <p:nvPr/>
        </p:nvGrpSpPr>
        <p:grpSpPr bwMode="auto">
          <a:xfrm>
            <a:off x="540287" y="3562418"/>
            <a:ext cx="1001712" cy="1155700"/>
            <a:chOff x="1619460" y="987362"/>
            <a:chExt cx="900233" cy="1157169"/>
          </a:xfrm>
        </p:grpSpPr>
        <p:sp>
          <p:nvSpPr>
            <p:cNvPr id="61" name="Chevron 11"/>
            <p:cNvSpPr/>
            <p:nvPr/>
          </p:nvSpPr>
          <p:spPr>
            <a:xfrm rot="5400000">
              <a:off x="1491098" y="1115936"/>
              <a:ext cx="1157169" cy="900021"/>
            </a:xfrm>
            <a:prstGeom prst="chevron">
              <a:avLst>
                <a:gd name="adj" fmla="val 43967"/>
              </a:avLst>
            </a:prstGeom>
            <a:noFill/>
            <a:ln w="25400" cap="flat" cmpd="sng" algn="ctr">
              <a:solidFill>
                <a:schemeClr val="accent1"/>
              </a:solidFill>
              <a:prstDash val="solid"/>
            </a:ln>
            <a:effectLst/>
            <a:scene3d>
              <a:camera prst="orthographicFront">
                <a:rot lat="0" lon="0" rev="0"/>
              </a:camera>
              <a:lightRig rig="balanced" dir="t">
                <a:rot lat="0" lon="0" rev="8700000"/>
              </a:lightRig>
            </a:scene3d>
            <a:sp3d>
              <a:bevelT w="190500" h="38100"/>
            </a:sp3d>
          </p:spPr>
          <p:txBody>
            <a:bodyPr anchor="ctr"/>
            <a:lstStyle/>
            <a:p>
              <a:pPr algn="ctr" defTabSz="802005" eaLnBrk="1" fontAlgn="auto" hangingPunct="1">
                <a:spcBef>
                  <a:spcPts val="0"/>
                </a:spcBef>
                <a:spcAft>
                  <a:spcPts val="0"/>
                </a:spcAft>
                <a:defRPr/>
              </a:pPr>
              <a:endParaRPr lang="en-US" kern="0">
                <a:solidFill>
                  <a:prstClr val="white"/>
                </a:solidFill>
                <a:latin typeface="Calibri" panose="020F0502020204030204"/>
                <a:ea typeface="+mn-ea"/>
              </a:endParaRPr>
            </a:p>
          </p:txBody>
        </p:sp>
        <p:sp>
          <p:nvSpPr>
            <p:cNvPr id="62" name="Text Box 394"/>
            <p:cNvSpPr txBox="1">
              <a:spLocks noChangeArrowheads="1"/>
            </p:cNvSpPr>
            <p:nvPr/>
          </p:nvSpPr>
          <p:spPr bwMode="auto">
            <a:xfrm>
              <a:off x="1619460" y="1370695"/>
              <a:ext cx="864607" cy="585518"/>
            </a:xfrm>
            <a:prstGeom prst="rect">
              <a:avLst/>
            </a:prstGeom>
            <a:noFill/>
            <a:ln w="9525">
              <a:noFill/>
              <a:miter lim="800000"/>
            </a:ln>
          </p:spPr>
          <p:txBody>
            <a:bodyPr>
              <a:spAutoFit/>
            </a:bodyPr>
            <a:lstStyle/>
            <a:p>
              <a:pPr algn="ctr" eaLnBrk="1" hangingPunct="1">
                <a:buFont typeface="Arial" panose="020B0604020202020204" pitchFamily="34" charset="0"/>
                <a:buNone/>
              </a:pPr>
              <a:r>
                <a:rPr lang="zh-CN" altLang="en-US" b="1" dirty="0">
                  <a:solidFill>
                    <a:srgbClr val="FFFF00"/>
                  </a:solidFill>
                  <a:latin typeface="微软雅黑" panose="020B0503020204020204" charset="-122"/>
                  <a:ea typeface="微软雅黑" panose="020B0503020204020204" charset="-122"/>
                </a:rPr>
                <a:t>实施</a:t>
              </a:r>
              <a:endParaRPr lang="en-US" altLang="zh-CN" b="1" dirty="0">
                <a:solidFill>
                  <a:srgbClr val="FFFF00"/>
                </a:solidFill>
                <a:latin typeface="微软雅黑" panose="020B0503020204020204" charset="-122"/>
                <a:ea typeface="微软雅黑" panose="020B0503020204020204" charset="-122"/>
              </a:endParaRPr>
            </a:p>
            <a:p>
              <a:pPr algn="ctr" eaLnBrk="1" hangingPunct="1">
                <a:buFont typeface="Arial" panose="020B0604020202020204" pitchFamily="34" charset="0"/>
                <a:buNone/>
              </a:pPr>
              <a:r>
                <a:rPr lang="zh-CN" altLang="en-US" b="1" dirty="0">
                  <a:solidFill>
                    <a:srgbClr val="FFFF00"/>
                  </a:solidFill>
                  <a:latin typeface="微软雅黑" panose="020B0503020204020204" charset="-122"/>
                  <a:ea typeface="微软雅黑" panose="020B0503020204020204" charset="-122"/>
                </a:rPr>
                <a:t>路径</a:t>
              </a:r>
              <a:endParaRPr lang="zh-CN" altLang="en-US" b="1" dirty="0">
                <a:solidFill>
                  <a:srgbClr val="FFFF00"/>
                </a:solidFill>
                <a:latin typeface="微软雅黑" panose="020B0503020204020204" charset="-122"/>
                <a:ea typeface="微软雅黑" panose="020B0503020204020204" charset="-122"/>
              </a:endParaRPr>
            </a:p>
          </p:txBody>
        </p:sp>
      </p:grpSp>
      <p:pic>
        <p:nvPicPr>
          <p:cNvPr id="2" name="图片 39" descr="037_副本"/>
          <p:cNvPicPr>
            <a:picLocks noChangeAspect="1" noChangeArrowheads="1"/>
          </p:cNvPicPr>
          <p:nvPr/>
        </p:nvPicPr>
        <p:blipFill>
          <a:blip r:embed="rId1" cstate="print"/>
          <a:srcRect/>
          <a:stretch>
            <a:fillRect/>
          </a:stretch>
        </p:blipFill>
        <p:spPr bwMode="auto">
          <a:xfrm>
            <a:off x="324272" y="274628"/>
            <a:ext cx="546100" cy="546100"/>
          </a:xfrm>
          <a:prstGeom prst="rect">
            <a:avLst/>
          </a:prstGeom>
          <a:noFill/>
          <a:ln w="9525">
            <a:noFill/>
            <a:miter lim="800000"/>
            <a:headEnd/>
            <a:tailEnd/>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90" name="文本框 21"/>
          <p:cNvSpPr txBox="1">
            <a:spLocks noChangeArrowheads="1"/>
          </p:cNvSpPr>
          <p:nvPr/>
        </p:nvSpPr>
        <p:spPr bwMode="auto">
          <a:xfrm>
            <a:off x="414338" y="296863"/>
            <a:ext cx="3887787" cy="522287"/>
          </a:xfrm>
          <a:prstGeom prst="rect">
            <a:avLst/>
          </a:prstGeom>
          <a:noFill/>
          <a:ln w="9525">
            <a:noFill/>
            <a:miter lim="800000"/>
          </a:ln>
        </p:spPr>
        <p:txBody>
          <a:bodyPr>
            <a:spAutoFit/>
          </a:bodyPr>
          <a:lstStyle/>
          <a:p>
            <a:pPr eaLnBrk="1" hangingPunct="1">
              <a:buFont typeface="Arial" panose="020B0604020202020204" pitchFamily="34" charset="0"/>
              <a:buNone/>
            </a:pPr>
            <a:r>
              <a:rPr lang="zh-CN" altLang="en-US" sz="2800" b="1" dirty="0">
                <a:solidFill>
                  <a:srgbClr val="FFFFFF"/>
                </a:solidFill>
                <a:latin typeface="微软雅黑" panose="020B0503020204020204" charset="-122"/>
                <a:ea typeface="微软雅黑" panose="020B0503020204020204" charset="-122"/>
              </a:rPr>
              <a:t>三、保障支撑</a:t>
            </a:r>
            <a:endParaRPr lang="zh-CN" altLang="en-US" sz="2800" b="1" dirty="0">
              <a:solidFill>
                <a:srgbClr val="FFFFFF"/>
              </a:solidFill>
              <a:latin typeface="微软雅黑" panose="020B0503020204020204" charset="-122"/>
              <a:ea typeface="微软雅黑" panose="020B0503020204020204" charset="-122"/>
            </a:endParaRPr>
          </a:p>
        </p:txBody>
      </p:sp>
      <p:sp>
        <p:nvSpPr>
          <p:cNvPr id="13" name="矩形 12"/>
          <p:cNvSpPr/>
          <p:nvPr/>
        </p:nvSpPr>
        <p:spPr>
          <a:xfrm>
            <a:off x="3929856" y="2089150"/>
            <a:ext cx="723900" cy="140811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801370" eaLnBrk="1" hangingPunct="1">
              <a:buFont typeface="Arial" panose="020B0604020202020204" pitchFamily="34" charset="0"/>
              <a:buNone/>
              <a:defRPr/>
            </a:pPr>
            <a:endParaRPr lang="zh-CN" altLang="en-US">
              <a:latin typeface="微软雅黑" panose="020B0503020204020204" charset="-122"/>
              <a:ea typeface="微软雅黑" panose="020B0503020204020204" charset="-122"/>
            </a:endParaRPr>
          </a:p>
        </p:txBody>
      </p:sp>
      <p:grpSp>
        <p:nvGrpSpPr>
          <p:cNvPr id="106" name="组合 105"/>
          <p:cNvGrpSpPr/>
          <p:nvPr/>
        </p:nvGrpSpPr>
        <p:grpSpPr>
          <a:xfrm>
            <a:off x="1702269" y="1062506"/>
            <a:ext cx="5596586" cy="3473790"/>
            <a:chOff x="1136131" y="1062506"/>
            <a:chExt cx="5596586" cy="3473790"/>
          </a:xfrm>
        </p:grpSpPr>
        <p:grpSp>
          <p:nvGrpSpPr>
            <p:cNvPr id="99" name="组合 98"/>
            <p:cNvGrpSpPr/>
            <p:nvPr/>
          </p:nvGrpSpPr>
          <p:grpSpPr>
            <a:xfrm>
              <a:off x="1136131" y="1062506"/>
              <a:ext cx="492443" cy="3075900"/>
              <a:chOff x="1136131" y="1062506"/>
              <a:chExt cx="492443" cy="3075900"/>
            </a:xfrm>
          </p:grpSpPr>
          <p:grpSp>
            <p:nvGrpSpPr>
              <p:cNvPr id="3" name="组合 2"/>
              <p:cNvGrpSpPr/>
              <p:nvPr/>
            </p:nvGrpSpPr>
            <p:grpSpPr>
              <a:xfrm>
                <a:off x="1157562" y="1062506"/>
                <a:ext cx="449580" cy="449580"/>
                <a:chOff x="1625441" y="926782"/>
                <a:chExt cx="449580" cy="449580"/>
              </a:xfrm>
            </p:grpSpPr>
            <p:sp>
              <p:nvSpPr>
                <p:cNvPr id="15" name="圆角矩形 28"/>
                <p:cNvSpPr/>
                <p:nvPr/>
              </p:nvSpPr>
              <p:spPr bwMode="auto">
                <a:xfrm>
                  <a:off x="1625441" y="926782"/>
                  <a:ext cx="449580" cy="449580"/>
                </a:xfrm>
                <a:prstGeom prst="roundRect">
                  <a:avLst/>
                </a:prstGeom>
                <a:noFill/>
                <a:ln w="12700">
                  <a:solidFill>
                    <a:schemeClr val="accent1"/>
                  </a:solidFill>
                  <a:prstDash val="lg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801370" eaLnBrk="1" hangingPunct="1">
                    <a:buFont typeface="Arial" panose="020B0604020202020204" pitchFamily="34" charset="0"/>
                    <a:buNone/>
                    <a:defRPr/>
                  </a:pPr>
                  <a:endParaRPr lang="zh-CN" altLang="en-US" dirty="0">
                    <a:latin typeface="微软雅黑" panose="020B0503020204020204" charset="-122"/>
                    <a:ea typeface="微软雅黑" panose="020B0503020204020204" charset="-122"/>
                  </a:endParaRPr>
                </a:p>
              </p:txBody>
            </p:sp>
            <p:sp>
              <p:nvSpPr>
                <p:cNvPr id="16" name="矩形 48"/>
                <p:cNvSpPr>
                  <a:spLocks noChangeArrowheads="1"/>
                </p:cNvSpPr>
                <p:nvPr/>
              </p:nvSpPr>
              <p:spPr bwMode="auto">
                <a:xfrm>
                  <a:off x="1694656" y="982345"/>
                  <a:ext cx="311150" cy="338455"/>
                </a:xfrm>
                <a:prstGeom prst="rect">
                  <a:avLst/>
                </a:prstGeom>
                <a:noFill/>
                <a:ln w="9525">
                  <a:noFill/>
                  <a:miter lim="800000"/>
                </a:ln>
              </p:spPr>
              <p:txBody>
                <a:bodyPr wrap="none">
                  <a:spAutoFit/>
                </a:bodyPr>
                <a:lstStyle/>
                <a:p>
                  <a:pPr eaLnBrk="1" hangingPunct="1">
                    <a:buFont typeface="Arial" panose="020B0604020202020204" pitchFamily="34" charset="0"/>
                    <a:buNone/>
                  </a:pPr>
                  <a:r>
                    <a:rPr lang="en-US" altLang="zh-CN" b="1" dirty="0">
                      <a:solidFill>
                        <a:srgbClr val="FFFF00"/>
                      </a:solidFill>
                      <a:latin typeface="微软雅黑" panose="020B0503020204020204" charset="-122"/>
                      <a:ea typeface="微软雅黑" panose="020B0503020204020204" charset="-122"/>
                    </a:rPr>
                    <a:t>1</a:t>
                  </a:r>
                  <a:endParaRPr lang="zh-CN" altLang="en-US" b="1" dirty="0">
                    <a:solidFill>
                      <a:srgbClr val="FFFF00"/>
                    </a:solidFill>
                    <a:latin typeface="微软雅黑" panose="020B0503020204020204" charset="-122"/>
                    <a:ea typeface="微软雅黑" panose="020B0503020204020204" charset="-122"/>
                  </a:endParaRPr>
                </a:p>
              </p:txBody>
            </p:sp>
          </p:grpSp>
          <p:sp>
            <p:nvSpPr>
              <p:cNvPr id="10" name="文本框 9"/>
              <p:cNvSpPr txBox="1"/>
              <p:nvPr/>
            </p:nvSpPr>
            <p:spPr>
              <a:xfrm flipH="1">
                <a:off x="1136131" y="1800106"/>
                <a:ext cx="492443" cy="2338300"/>
              </a:xfrm>
              <a:prstGeom prst="rect">
                <a:avLst/>
              </a:prstGeom>
              <a:noFill/>
              <a:ln w="6350" cap="rnd">
                <a:solidFill>
                  <a:schemeClr val="accent1"/>
                </a:solidFill>
              </a:ln>
            </p:spPr>
            <p:txBody>
              <a:bodyPr vert="eaVert" wrap="square" rtlCol="0">
                <a:spAutoFit/>
              </a:bodyPr>
              <a:lstStyle/>
              <a:p>
                <a:pPr algn="ctr"/>
                <a:r>
                  <a:rPr lang="zh-CN" altLang="zh-CN" sz="2000" b="1" kern="100" dirty="0">
                    <a:solidFill>
                      <a:schemeClr val="bg1"/>
                    </a:solidFill>
                    <a:effectLst/>
                    <a:latin typeface="微软雅黑" panose="020B0503020204020204" charset="-122"/>
                    <a:ea typeface="微软雅黑" panose="020B0503020204020204" charset="-122"/>
                    <a:cs typeface="Times New Roman" panose="02020603050405020304" pitchFamily="18" charset="0"/>
                  </a:rPr>
                  <a:t>扩大对外开放合作</a:t>
                </a:r>
                <a:r>
                  <a:rPr lang="en-US" altLang="zh-CN" sz="2000" b="1" kern="100" dirty="0">
                    <a:solidFill>
                      <a:schemeClr val="bg1"/>
                    </a:solidFill>
                    <a:effectLst/>
                    <a:latin typeface="微软雅黑" panose="020B0503020204020204" charset="-122"/>
                    <a:ea typeface="微软雅黑" panose="020B0503020204020204" charset="-122"/>
                    <a:cs typeface="Times New Roman" panose="02020603050405020304" pitchFamily="18" charset="0"/>
                  </a:rPr>
                  <a:t>   </a:t>
                </a:r>
                <a:endParaRPr lang="zh-CN" altLang="en-US" sz="2000" kern="1200" dirty="0">
                  <a:solidFill>
                    <a:schemeClr val="bg1"/>
                  </a:solidFill>
                  <a:latin typeface="微软雅黑" panose="020B0503020204020204" charset="-122"/>
                  <a:ea typeface="微软雅黑" panose="020B0503020204020204" charset="-122"/>
                </a:endParaRPr>
              </a:p>
            </p:txBody>
          </p:sp>
        </p:grpSp>
        <p:grpSp>
          <p:nvGrpSpPr>
            <p:cNvPr id="105" name="组合 104"/>
            <p:cNvGrpSpPr/>
            <p:nvPr/>
          </p:nvGrpSpPr>
          <p:grpSpPr>
            <a:xfrm>
              <a:off x="6240274" y="1062506"/>
              <a:ext cx="492443" cy="3075900"/>
              <a:chOff x="6240274" y="1062506"/>
              <a:chExt cx="492443" cy="3075900"/>
            </a:xfrm>
          </p:grpSpPr>
          <p:grpSp>
            <p:nvGrpSpPr>
              <p:cNvPr id="75" name="组合 74"/>
              <p:cNvGrpSpPr/>
              <p:nvPr/>
            </p:nvGrpSpPr>
            <p:grpSpPr>
              <a:xfrm>
                <a:off x="6261705" y="1062506"/>
                <a:ext cx="449580" cy="449580"/>
                <a:chOff x="1625441" y="926782"/>
                <a:chExt cx="449580" cy="449580"/>
              </a:xfrm>
            </p:grpSpPr>
            <p:sp>
              <p:nvSpPr>
                <p:cNvPr id="76" name="圆角矩形 28"/>
                <p:cNvSpPr/>
                <p:nvPr/>
              </p:nvSpPr>
              <p:spPr bwMode="auto">
                <a:xfrm>
                  <a:off x="1625441" y="926782"/>
                  <a:ext cx="449580" cy="449580"/>
                </a:xfrm>
                <a:prstGeom prst="roundRect">
                  <a:avLst/>
                </a:prstGeom>
                <a:noFill/>
                <a:ln w="12700">
                  <a:solidFill>
                    <a:schemeClr val="accent1"/>
                  </a:solidFill>
                  <a:prstDash val="lg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801370" eaLnBrk="1" hangingPunct="1">
                    <a:buFont typeface="Arial" panose="020B0604020202020204" pitchFamily="34" charset="0"/>
                    <a:buNone/>
                    <a:defRPr/>
                  </a:pPr>
                  <a:endParaRPr lang="zh-CN" altLang="en-US" dirty="0">
                    <a:latin typeface="微软雅黑" panose="020B0503020204020204" charset="-122"/>
                    <a:ea typeface="微软雅黑" panose="020B0503020204020204" charset="-122"/>
                  </a:endParaRPr>
                </a:p>
              </p:txBody>
            </p:sp>
            <p:sp>
              <p:nvSpPr>
                <p:cNvPr id="77" name="矩形 48"/>
                <p:cNvSpPr>
                  <a:spLocks noChangeArrowheads="1"/>
                </p:cNvSpPr>
                <p:nvPr/>
              </p:nvSpPr>
              <p:spPr bwMode="auto">
                <a:xfrm>
                  <a:off x="1694656" y="982345"/>
                  <a:ext cx="311304" cy="338554"/>
                </a:xfrm>
                <a:prstGeom prst="rect">
                  <a:avLst/>
                </a:prstGeom>
                <a:noFill/>
                <a:ln w="9525">
                  <a:noFill/>
                  <a:miter lim="800000"/>
                </a:ln>
              </p:spPr>
              <p:txBody>
                <a:bodyPr wrap="none">
                  <a:spAutoFit/>
                </a:bodyPr>
                <a:lstStyle/>
                <a:p>
                  <a:pPr eaLnBrk="1" hangingPunct="1">
                    <a:buFont typeface="Arial" panose="020B0604020202020204" pitchFamily="34" charset="0"/>
                    <a:buNone/>
                  </a:pPr>
                  <a:r>
                    <a:rPr lang="en-US" altLang="zh-CN" b="1" dirty="0">
                      <a:solidFill>
                        <a:srgbClr val="FFFF00"/>
                      </a:solidFill>
                      <a:latin typeface="微软雅黑" panose="020B0503020204020204" charset="-122"/>
                      <a:ea typeface="微软雅黑" panose="020B0503020204020204" charset="-122"/>
                    </a:rPr>
                    <a:t>7</a:t>
                  </a:r>
                  <a:endParaRPr lang="zh-CN" altLang="en-US" b="1" dirty="0">
                    <a:solidFill>
                      <a:srgbClr val="FFFF00"/>
                    </a:solidFill>
                    <a:latin typeface="微软雅黑" panose="020B0503020204020204" charset="-122"/>
                    <a:ea typeface="微软雅黑" panose="020B0503020204020204" charset="-122"/>
                  </a:endParaRPr>
                </a:p>
              </p:txBody>
            </p:sp>
          </p:grpSp>
          <p:sp>
            <p:nvSpPr>
              <p:cNvPr id="11" name="文本框 10"/>
              <p:cNvSpPr txBox="1"/>
              <p:nvPr/>
            </p:nvSpPr>
            <p:spPr>
              <a:xfrm flipH="1">
                <a:off x="6240274" y="1800106"/>
                <a:ext cx="492443" cy="2338300"/>
              </a:xfrm>
              <a:prstGeom prst="rect">
                <a:avLst/>
              </a:prstGeom>
              <a:noFill/>
              <a:ln w="6350" cap="rnd">
                <a:solidFill>
                  <a:schemeClr val="accent1"/>
                </a:solidFill>
              </a:ln>
            </p:spPr>
            <p:txBody>
              <a:bodyPr vert="eaVert" wrap="square" rtlCol="0">
                <a:spAutoFit/>
              </a:bodyPr>
              <a:lstStyle/>
              <a:p>
                <a:pPr algn="ctr"/>
                <a:r>
                  <a:rPr lang="zh-CN" altLang="zh-CN" sz="2000" b="1" kern="100" dirty="0">
                    <a:solidFill>
                      <a:schemeClr val="bg1"/>
                    </a:solidFill>
                    <a:effectLst/>
                    <a:latin typeface="微软雅黑" panose="020B0503020204020204" charset="-122"/>
                    <a:ea typeface="微软雅黑" panose="020B0503020204020204" charset="-122"/>
                    <a:cs typeface="Times New Roman" panose="02020603050405020304" pitchFamily="18" charset="0"/>
                  </a:rPr>
                  <a:t>优化资源要素配置</a:t>
                </a:r>
                <a:endParaRPr lang="zh-CN" altLang="en-US" sz="2000" kern="1200" dirty="0">
                  <a:solidFill>
                    <a:schemeClr val="bg1"/>
                  </a:solidFill>
                  <a:latin typeface="微软雅黑" panose="020B0503020204020204" charset="-122"/>
                  <a:ea typeface="微软雅黑" panose="020B0503020204020204" charset="-122"/>
                </a:endParaRPr>
              </a:p>
            </p:txBody>
          </p:sp>
        </p:grpSp>
        <p:grpSp>
          <p:nvGrpSpPr>
            <p:cNvPr id="100" name="组合 99"/>
            <p:cNvGrpSpPr/>
            <p:nvPr/>
          </p:nvGrpSpPr>
          <p:grpSpPr>
            <a:xfrm>
              <a:off x="1986821" y="1460396"/>
              <a:ext cx="492443" cy="3075900"/>
              <a:chOff x="1986821" y="1062506"/>
              <a:chExt cx="492443" cy="3075900"/>
            </a:xfrm>
          </p:grpSpPr>
          <p:grpSp>
            <p:nvGrpSpPr>
              <p:cNvPr id="66" name="组合 65"/>
              <p:cNvGrpSpPr/>
              <p:nvPr/>
            </p:nvGrpSpPr>
            <p:grpSpPr>
              <a:xfrm>
                <a:off x="2008253" y="1062506"/>
                <a:ext cx="449580" cy="449580"/>
                <a:chOff x="1625441" y="926782"/>
                <a:chExt cx="449580" cy="449580"/>
              </a:xfrm>
            </p:grpSpPr>
            <p:sp>
              <p:nvSpPr>
                <p:cNvPr id="67" name="圆角矩形 28"/>
                <p:cNvSpPr/>
                <p:nvPr/>
              </p:nvSpPr>
              <p:spPr bwMode="auto">
                <a:xfrm>
                  <a:off x="1625441" y="926782"/>
                  <a:ext cx="449580" cy="449580"/>
                </a:xfrm>
                <a:prstGeom prst="roundRect">
                  <a:avLst/>
                </a:prstGeom>
                <a:noFill/>
                <a:ln w="12700">
                  <a:solidFill>
                    <a:schemeClr val="accent1"/>
                  </a:solidFill>
                  <a:prstDash val="lg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801370" eaLnBrk="1" hangingPunct="1">
                    <a:buFont typeface="Arial" panose="020B0604020202020204" pitchFamily="34" charset="0"/>
                    <a:buNone/>
                    <a:defRPr/>
                  </a:pPr>
                  <a:endParaRPr lang="zh-CN" altLang="en-US" dirty="0">
                    <a:latin typeface="微软雅黑" panose="020B0503020204020204" charset="-122"/>
                    <a:ea typeface="微软雅黑" panose="020B0503020204020204" charset="-122"/>
                  </a:endParaRPr>
                </a:p>
              </p:txBody>
            </p:sp>
            <p:sp>
              <p:nvSpPr>
                <p:cNvPr id="68" name="矩形 48"/>
                <p:cNvSpPr>
                  <a:spLocks noChangeArrowheads="1"/>
                </p:cNvSpPr>
                <p:nvPr/>
              </p:nvSpPr>
              <p:spPr bwMode="auto">
                <a:xfrm>
                  <a:off x="1694656" y="982345"/>
                  <a:ext cx="311304" cy="338554"/>
                </a:xfrm>
                <a:prstGeom prst="rect">
                  <a:avLst/>
                </a:prstGeom>
                <a:noFill/>
                <a:ln w="9525">
                  <a:noFill/>
                  <a:miter lim="800000"/>
                </a:ln>
              </p:spPr>
              <p:txBody>
                <a:bodyPr wrap="none">
                  <a:spAutoFit/>
                </a:bodyPr>
                <a:lstStyle/>
                <a:p>
                  <a:pPr eaLnBrk="1" hangingPunct="1">
                    <a:buFont typeface="Arial" panose="020B0604020202020204" pitchFamily="34" charset="0"/>
                    <a:buNone/>
                  </a:pPr>
                  <a:r>
                    <a:rPr lang="en-US" altLang="zh-CN" b="1" dirty="0">
                      <a:solidFill>
                        <a:srgbClr val="FFFF00"/>
                      </a:solidFill>
                      <a:latin typeface="微软雅黑" panose="020B0503020204020204" charset="-122"/>
                      <a:ea typeface="微软雅黑" panose="020B0503020204020204" charset="-122"/>
                    </a:rPr>
                    <a:t>2</a:t>
                  </a:r>
                  <a:endParaRPr lang="zh-CN" altLang="en-US" b="1" dirty="0">
                    <a:solidFill>
                      <a:srgbClr val="FFFF00"/>
                    </a:solidFill>
                    <a:latin typeface="微软雅黑" panose="020B0503020204020204" charset="-122"/>
                    <a:ea typeface="微软雅黑" panose="020B0503020204020204" charset="-122"/>
                  </a:endParaRPr>
                </a:p>
              </p:txBody>
            </p:sp>
          </p:grpSp>
          <p:sp>
            <p:nvSpPr>
              <p:cNvPr id="12" name="文本框 11"/>
              <p:cNvSpPr txBox="1"/>
              <p:nvPr/>
            </p:nvSpPr>
            <p:spPr>
              <a:xfrm flipH="1">
                <a:off x="1986821" y="1800106"/>
                <a:ext cx="492443" cy="2338300"/>
              </a:xfrm>
              <a:prstGeom prst="rect">
                <a:avLst/>
              </a:prstGeom>
              <a:noFill/>
              <a:ln w="6350" cap="rnd">
                <a:solidFill>
                  <a:schemeClr val="accent1"/>
                </a:solidFill>
              </a:ln>
            </p:spPr>
            <p:txBody>
              <a:bodyPr vert="eaVert" wrap="square" rtlCol="0">
                <a:spAutoFit/>
              </a:bodyPr>
              <a:lstStyle/>
              <a:p>
                <a:pPr algn="ctr"/>
                <a:r>
                  <a:rPr lang="zh-CN" altLang="en-US" sz="2000" b="1" kern="100" dirty="0">
                    <a:solidFill>
                      <a:schemeClr val="bg1"/>
                    </a:solidFill>
                    <a:effectLst/>
                    <a:latin typeface="微软雅黑" panose="020B0503020204020204" charset="-122"/>
                    <a:ea typeface="微软雅黑" panose="020B0503020204020204" charset="-122"/>
                    <a:cs typeface="Times New Roman" panose="02020603050405020304" pitchFamily="18" charset="0"/>
                  </a:rPr>
                  <a:t>加强科技创新能力</a:t>
                </a:r>
                <a:r>
                  <a:rPr lang="en-US" altLang="zh-CN" sz="2000" b="1" kern="100" dirty="0">
                    <a:solidFill>
                      <a:schemeClr val="bg1"/>
                    </a:solidFill>
                    <a:effectLst/>
                    <a:latin typeface="微软雅黑" panose="020B0503020204020204" charset="-122"/>
                    <a:ea typeface="微软雅黑" panose="020B0503020204020204" charset="-122"/>
                    <a:cs typeface="Times New Roman" panose="02020603050405020304" pitchFamily="18" charset="0"/>
                  </a:rPr>
                  <a:t> </a:t>
                </a:r>
                <a:endParaRPr lang="zh-CN" altLang="en-US" sz="2000" kern="1200" dirty="0">
                  <a:solidFill>
                    <a:schemeClr val="bg1"/>
                  </a:solidFill>
                  <a:latin typeface="微软雅黑" panose="020B0503020204020204" charset="-122"/>
                  <a:ea typeface="微软雅黑" panose="020B0503020204020204" charset="-122"/>
                </a:endParaRPr>
              </a:p>
            </p:txBody>
          </p:sp>
        </p:grpSp>
        <p:grpSp>
          <p:nvGrpSpPr>
            <p:cNvPr id="101" name="组合 100"/>
            <p:cNvGrpSpPr/>
            <p:nvPr/>
          </p:nvGrpSpPr>
          <p:grpSpPr>
            <a:xfrm>
              <a:off x="2837511" y="1062506"/>
              <a:ext cx="492443" cy="3075900"/>
              <a:chOff x="2837511" y="1062506"/>
              <a:chExt cx="492443" cy="3075900"/>
            </a:xfrm>
          </p:grpSpPr>
          <p:grpSp>
            <p:nvGrpSpPr>
              <p:cNvPr id="69" name="组合 68"/>
              <p:cNvGrpSpPr/>
              <p:nvPr/>
            </p:nvGrpSpPr>
            <p:grpSpPr>
              <a:xfrm>
                <a:off x="2858944" y="1062506"/>
                <a:ext cx="449580" cy="449580"/>
                <a:chOff x="1625441" y="926782"/>
                <a:chExt cx="449580" cy="449580"/>
              </a:xfrm>
            </p:grpSpPr>
            <p:sp>
              <p:nvSpPr>
                <p:cNvPr id="70" name="圆角矩形 28"/>
                <p:cNvSpPr/>
                <p:nvPr/>
              </p:nvSpPr>
              <p:spPr bwMode="auto">
                <a:xfrm>
                  <a:off x="1625441" y="926782"/>
                  <a:ext cx="449580" cy="449580"/>
                </a:xfrm>
                <a:prstGeom prst="roundRect">
                  <a:avLst/>
                </a:prstGeom>
                <a:noFill/>
                <a:ln w="12700">
                  <a:solidFill>
                    <a:schemeClr val="accent1"/>
                  </a:solidFill>
                  <a:prstDash val="lg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801370" eaLnBrk="1" hangingPunct="1">
                    <a:buFont typeface="Arial" panose="020B0604020202020204" pitchFamily="34" charset="0"/>
                    <a:buNone/>
                    <a:defRPr/>
                  </a:pPr>
                  <a:endParaRPr lang="zh-CN" altLang="en-US" dirty="0">
                    <a:latin typeface="微软雅黑" panose="020B0503020204020204" charset="-122"/>
                    <a:ea typeface="微软雅黑" panose="020B0503020204020204" charset="-122"/>
                  </a:endParaRPr>
                </a:p>
              </p:txBody>
            </p:sp>
            <p:sp>
              <p:nvSpPr>
                <p:cNvPr id="71" name="矩形 48"/>
                <p:cNvSpPr>
                  <a:spLocks noChangeArrowheads="1"/>
                </p:cNvSpPr>
                <p:nvPr/>
              </p:nvSpPr>
              <p:spPr bwMode="auto">
                <a:xfrm>
                  <a:off x="1694656" y="982345"/>
                  <a:ext cx="311304" cy="338554"/>
                </a:xfrm>
                <a:prstGeom prst="rect">
                  <a:avLst/>
                </a:prstGeom>
                <a:noFill/>
                <a:ln w="9525">
                  <a:noFill/>
                  <a:miter lim="800000"/>
                </a:ln>
              </p:spPr>
              <p:txBody>
                <a:bodyPr wrap="none">
                  <a:spAutoFit/>
                </a:bodyPr>
                <a:lstStyle/>
                <a:p>
                  <a:pPr eaLnBrk="1" hangingPunct="1">
                    <a:buFont typeface="Arial" panose="020B0604020202020204" pitchFamily="34" charset="0"/>
                    <a:buNone/>
                  </a:pPr>
                  <a:r>
                    <a:rPr lang="en-US" altLang="zh-CN" b="1" dirty="0">
                      <a:solidFill>
                        <a:srgbClr val="FFFF00"/>
                      </a:solidFill>
                      <a:latin typeface="微软雅黑" panose="020B0503020204020204" charset="-122"/>
                      <a:ea typeface="微软雅黑" panose="020B0503020204020204" charset="-122"/>
                    </a:rPr>
                    <a:t>3</a:t>
                  </a:r>
                  <a:endParaRPr lang="zh-CN" altLang="en-US" b="1" dirty="0">
                    <a:solidFill>
                      <a:srgbClr val="FFFF00"/>
                    </a:solidFill>
                    <a:latin typeface="微软雅黑" panose="020B0503020204020204" charset="-122"/>
                    <a:ea typeface="微软雅黑" panose="020B0503020204020204" charset="-122"/>
                  </a:endParaRPr>
                </a:p>
              </p:txBody>
            </p:sp>
          </p:grpSp>
          <p:sp>
            <p:nvSpPr>
              <p:cNvPr id="86" name="文本框 85"/>
              <p:cNvSpPr txBox="1"/>
              <p:nvPr/>
            </p:nvSpPr>
            <p:spPr>
              <a:xfrm flipH="1">
                <a:off x="2837511" y="1800106"/>
                <a:ext cx="492443" cy="2338300"/>
              </a:xfrm>
              <a:prstGeom prst="rect">
                <a:avLst/>
              </a:prstGeom>
              <a:noFill/>
              <a:ln w="6350" cap="rnd">
                <a:solidFill>
                  <a:schemeClr val="accent1"/>
                </a:solidFill>
              </a:ln>
            </p:spPr>
            <p:txBody>
              <a:bodyPr vert="eaVert" wrap="square" rtlCol="0">
                <a:spAutoFit/>
              </a:bodyPr>
              <a:lstStyle/>
              <a:p>
                <a:pPr algn="ctr"/>
                <a:r>
                  <a:rPr lang="zh-CN" altLang="en-US" sz="2000" b="1" kern="100" dirty="0">
                    <a:solidFill>
                      <a:schemeClr val="bg1"/>
                    </a:solidFill>
                    <a:latin typeface="微软雅黑" panose="020B0503020204020204" charset="-122"/>
                    <a:ea typeface="微软雅黑" panose="020B0503020204020204" charset="-122"/>
                    <a:cs typeface="Times New Roman" panose="02020603050405020304" pitchFamily="18" charset="0"/>
                  </a:rPr>
                  <a:t>加快数字化改造</a:t>
                </a:r>
                <a:endParaRPr lang="zh-CN" altLang="en-US" sz="2000" kern="1200" dirty="0">
                  <a:solidFill>
                    <a:schemeClr val="bg1"/>
                  </a:solidFill>
                  <a:latin typeface="微软雅黑" panose="020B0503020204020204" charset="-122"/>
                  <a:ea typeface="微软雅黑" panose="020B0503020204020204" charset="-122"/>
                </a:endParaRPr>
              </a:p>
            </p:txBody>
          </p:sp>
        </p:grpSp>
        <p:grpSp>
          <p:nvGrpSpPr>
            <p:cNvPr id="102" name="组合 101"/>
            <p:cNvGrpSpPr/>
            <p:nvPr/>
          </p:nvGrpSpPr>
          <p:grpSpPr>
            <a:xfrm>
              <a:off x="3688201" y="1460396"/>
              <a:ext cx="492443" cy="3075900"/>
              <a:chOff x="3688201" y="1062506"/>
              <a:chExt cx="492443" cy="3075900"/>
            </a:xfrm>
          </p:grpSpPr>
          <p:grpSp>
            <p:nvGrpSpPr>
              <p:cNvPr id="72" name="组合 71"/>
              <p:cNvGrpSpPr/>
              <p:nvPr/>
            </p:nvGrpSpPr>
            <p:grpSpPr>
              <a:xfrm>
                <a:off x="3709635" y="1062506"/>
                <a:ext cx="449580" cy="449580"/>
                <a:chOff x="1625441" y="926782"/>
                <a:chExt cx="449580" cy="449580"/>
              </a:xfrm>
            </p:grpSpPr>
            <p:sp>
              <p:nvSpPr>
                <p:cNvPr id="73" name="圆角矩形 28"/>
                <p:cNvSpPr/>
                <p:nvPr/>
              </p:nvSpPr>
              <p:spPr bwMode="auto">
                <a:xfrm>
                  <a:off x="1625441" y="926782"/>
                  <a:ext cx="449580" cy="449580"/>
                </a:xfrm>
                <a:prstGeom prst="roundRect">
                  <a:avLst/>
                </a:prstGeom>
                <a:noFill/>
                <a:ln w="12700">
                  <a:solidFill>
                    <a:schemeClr val="accent1"/>
                  </a:solidFill>
                  <a:prstDash val="lg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801370" eaLnBrk="1" hangingPunct="1">
                    <a:buFont typeface="Arial" panose="020B0604020202020204" pitchFamily="34" charset="0"/>
                    <a:buNone/>
                    <a:defRPr/>
                  </a:pPr>
                  <a:endParaRPr lang="zh-CN" altLang="en-US" dirty="0">
                    <a:latin typeface="微软雅黑" panose="020B0503020204020204" charset="-122"/>
                    <a:ea typeface="微软雅黑" panose="020B0503020204020204" charset="-122"/>
                  </a:endParaRPr>
                </a:p>
              </p:txBody>
            </p:sp>
            <p:sp>
              <p:nvSpPr>
                <p:cNvPr id="74" name="矩形 48"/>
                <p:cNvSpPr>
                  <a:spLocks noChangeArrowheads="1"/>
                </p:cNvSpPr>
                <p:nvPr/>
              </p:nvSpPr>
              <p:spPr bwMode="auto">
                <a:xfrm>
                  <a:off x="1694656" y="982345"/>
                  <a:ext cx="311304" cy="338554"/>
                </a:xfrm>
                <a:prstGeom prst="rect">
                  <a:avLst/>
                </a:prstGeom>
                <a:noFill/>
                <a:ln w="9525">
                  <a:noFill/>
                  <a:miter lim="800000"/>
                </a:ln>
              </p:spPr>
              <p:txBody>
                <a:bodyPr wrap="none">
                  <a:spAutoFit/>
                </a:bodyPr>
                <a:lstStyle/>
                <a:p>
                  <a:pPr eaLnBrk="1" hangingPunct="1">
                    <a:buFont typeface="Arial" panose="020B0604020202020204" pitchFamily="34" charset="0"/>
                    <a:buNone/>
                  </a:pPr>
                  <a:r>
                    <a:rPr lang="en-US" altLang="zh-CN" b="1" dirty="0">
                      <a:solidFill>
                        <a:srgbClr val="FFFF00"/>
                      </a:solidFill>
                      <a:latin typeface="微软雅黑" panose="020B0503020204020204" charset="-122"/>
                      <a:ea typeface="微软雅黑" panose="020B0503020204020204" charset="-122"/>
                    </a:rPr>
                    <a:t>4</a:t>
                  </a:r>
                  <a:endParaRPr lang="zh-CN" altLang="en-US" b="1" dirty="0">
                    <a:solidFill>
                      <a:srgbClr val="FFFF00"/>
                    </a:solidFill>
                    <a:latin typeface="微软雅黑" panose="020B0503020204020204" charset="-122"/>
                    <a:ea typeface="微软雅黑" panose="020B0503020204020204" charset="-122"/>
                  </a:endParaRPr>
                </a:p>
              </p:txBody>
            </p:sp>
          </p:grpSp>
          <p:sp>
            <p:nvSpPr>
              <p:cNvPr id="88" name="文本框 87"/>
              <p:cNvSpPr txBox="1"/>
              <p:nvPr/>
            </p:nvSpPr>
            <p:spPr>
              <a:xfrm flipH="1">
                <a:off x="3688201" y="1800106"/>
                <a:ext cx="492443" cy="2338300"/>
              </a:xfrm>
              <a:prstGeom prst="rect">
                <a:avLst/>
              </a:prstGeom>
              <a:noFill/>
              <a:ln w="6350" cap="rnd">
                <a:solidFill>
                  <a:schemeClr val="accent1"/>
                </a:solidFill>
              </a:ln>
            </p:spPr>
            <p:txBody>
              <a:bodyPr vert="eaVert" wrap="square" rtlCol="0">
                <a:spAutoFit/>
              </a:bodyPr>
              <a:lstStyle/>
              <a:p>
                <a:pPr algn="ctr"/>
                <a:r>
                  <a:rPr lang="zh-CN" altLang="en-US" sz="2000" b="1" kern="100" dirty="0">
                    <a:solidFill>
                      <a:schemeClr val="bg1"/>
                    </a:solidFill>
                    <a:latin typeface="微软雅黑" panose="020B0503020204020204" charset="-122"/>
                    <a:ea typeface="微软雅黑" panose="020B0503020204020204" charset="-122"/>
                    <a:cs typeface="Times New Roman" panose="02020603050405020304" pitchFamily="18" charset="0"/>
                  </a:rPr>
                  <a:t>精准开展招商引资</a:t>
                </a:r>
                <a:r>
                  <a:rPr lang="en-US" altLang="zh-CN" sz="2000" b="1" kern="100" dirty="0">
                    <a:solidFill>
                      <a:schemeClr val="bg1"/>
                    </a:solidFill>
                    <a:effectLst/>
                    <a:latin typeface="微软雅黑" panose="020B0503020204020204" charset="-122"/>
                    <a:ea typeface="微软雅黑" panose="020B0503020204020204" charset="-122"/>
                    <a:cs typeface="Times New Roman" panose="02020603050405020304" pitchFamily="18" charset="0"/>
                  </a:rPr>
                  <a:t> </a:t>
                </a:r>
                <a:endParaRPr lang="zh-CN" altLang="en-US" sz="2000" kern="1200" dirty="0">
                  <a:solidFill>
                    <a:schemeClr val="bg1"/>
                  </a:solidFill>
                  <a:latin typeface="微软雅黑" panose="020B0503020204020204" charset="-122"/>
                  <a:ea typeface="微软雅黑" panose="020B0503020204020204" charset="-122"/>
                </a:endParaRPr>
              </a:p>
            </p:txBody>
          </p:sp>
        </p:grpSp>
        <p:grpSp>
          <p:nvGrpSpPr>
            <p:cNvPr id="103" name="组合 102"/>
            <p:cNvGrpSpPr/>
            <p:nvPr/>
          </p:nvGrpSpPr>
          <p:grpSpPr>
            <a:xfrm>
              <a:off x="4538891" y="1062506"/>
              <a:ext cx="492443" cy="3075900"/>
              <a:chOff x="4538891" y="1062506"/>
              <a:chExt cx="492443" cy="3075900"/>
            </a:xfrm>
          </p:grpSpPr>
          <p:grpSp>
            <p:nvGrpSpPr>
              <p:cNvPr id="81" name="组合 80"/>
              <p:cNvGrpSpPr/>
              <p:nvPr/>
            </p:nvGrpSpPr>
            <p:grpSpPr>
              <a:xfrm>
                <a:off x="4560326" y="1062506"/>
                <a:ext cx="449580" cy="449580"/>
                <a:chOff x="1625441" y="926782"/>
                <a:chExt cx="449580" cy="449580"/>
              </a:xfrm>
            </p:grpSpPr>
            <p:sp>
              <p:nvSpPr>
                <p:cNvPr id="82" name="圆角矩形 28"/>
                <p:cNvSpPr/>
                <p:nvPr/>
              </p:nvSpPr>
              <p:spPr bwMode="auto">
                <a:xfrm>
                  <a:off x="1625441" y="926782"/>
                  <a:ext cx="449580" cy="449580"/>
                </a:xfrm>
                <a:prstGeom prst="roundRect">
                  <a:avLst/>
                </a:prstGeom>
                <a:noFill/>
                <a:ln w="12700">
                  <a:solidFill>
                    <a:schemeClr val="accent1"/>
                  </a:solidFill>
                  <a:prstDash val="lg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801370" eaLnBrk="1" hangingPunct="1">
                    <a:buFont typeface="Arial" panose="020B0604020202020204" pitchFamily="34" charset="0"/>
                    <a:buNone/>
                    <a:defRPr/>
                  </a:pPr>
                  <a:endParaRPr lang="zh-CN" altLang="en-US" dirty="0">
                    <a:latin typeface="微软雅黑" panose="020B0503020204020204" charset="-122"/>
                    <a:ea typeface="微软雅黑" panose="020B0503020204020204" charset="-122"/>
                  </a:endParaRPr>
                </a:p>
              </p:txBody>
            </p:sp>
            <p:sp>
              <p:nvSpPr>
                <p:cNvPr id="83" name="矩形 48"/>
                <p:cNvSpPr>
                  <a:spLocks noChangeArrowheads="1"/>
                </p:cNvSpPr>
                <p:nvPr/>
              </p:nvSpPr>
              <p:spPr bwMode="auto">
                <a:xfrm>
                  <a:off x="1694656" y="982345"/>
                  <a:ext cx="311304" cy="338554"/>
                </a:xfrm>
                <a:prstGeom prst="rect">
                  <a:avLst/>
                </a:prstGeom>
                <a:noFill/>
                <a:ln w="9525">
                  <a:noFill/>
                  <a:miter lim="800000"/>
                </a:ln>
              </p:spPr>
              <p:txBody>
                <a:bodyPr wrap="none">
                  <a:spAutoFit/>
                </a:bodyPr>
                <a:lstStyle/>
                <a:p>
                  <a:pPr eaLnBrk="1" hangingPunct="1">
                    <a:buFont typeface="Arial" panose="020B0604020202020204" pitchFamily="34" charset="0"/>
                    <a:buNone/>
                  </a:pPr>
                  <a:r>
                    <a:rPr lang="en-US" altLang="zh-CN" b="1" dirty="0">
                      <a:solidFill>
                        <a:srgbClr val="FFFF00"/>
                      </a:solidFill>
                      <a:latin typeface="微软雅黑" panose="020B0503020204020204" charset="-122"/>
                      <a:ea typeface="微软雅黑" panose="020B0503020204020204" charset="-122"/>
                    </a:rPr>
                    <a:t>5</a:t>
                  </a:r>
                  <a:endParaRPr lang="zh-CN" altLang="en-US" b="1" dirty="0">
                    <a:solidFill>
                      <a:srgbClr val="FFFF00"/>
                    </a:solidFill>
                    <a:latin typeface="微软雅黑" panose="020B0503020204020204" charset="-122"/>
                    <a:ea typeface="微软雅黑" panose="020B0503020204020204" charset="-122"/>
                  </a:endParaRPr>
                </a:p>
              </p:txBody>
            </p:sp>
          </p:grpSp>
          <p:sp>
            <p:nvSpPr>
              <p:cNvPr id="90" name="文本框 89"/>
              <p:cNvSpPr txBox="1"/>
              <p:nvPr/>
            </p:nvSpPr>
            <p:spPr>
              <a:xfrm flipH="1">
                <a:off x="4538891" y="1800106"/>
                <a:ext cx="492443" cy="2338300"/>
              </a:xfrm>
              <a:prstGeom prst="rect">
                <a:avLst/>
              </a:prstGeom>
              <a:noFill/>
              <a:ln w="6350" cap="rnd">
                <a:solidFill>
                  <a:schemeClr val="accent1"/>
                </a:solidFill>
              </a:ln>
            </p:spPr>
            <p:txBody>
              <a:bodyPr vert="eaVert" wrap="square" rtlCol="0">
                <a:spAutoFit/>
              </a:bodyPr>
              <a:lstStyle/>
              <a:p>
                <a:pPr algn="ctr"/>
                <a:r>
                  <a:rPr lang="zh-CN" altLang="en-US" sz="2000" b="1" kern="100" dirty="0">
                    <a:solidFill>
                      <a:schemeClr val="bg1"/>
                    </a:solidFill>
                    <a:latin typeface="微软雅黑" panose="020B0503020204020204" charset="-122"/>
                    <a:ea typeface="微软雅黑" panose="020B0503020204020204" charset="-122"/>
                    <a:cs typeface="Times New Roman" panose="02020603050405020304" pitchFamily="18" charset="0"/>
                  </a:rPr>
                  <a:t>加强人才引进培育</a:t>
                </a:r>
                <a:r>
                  <a:rPr lang="en-US" altLang="zh-CN" sz="2000" b="1" kern="100" dirty="0">
                    <a:solidFill>
                      <a:schemeClr val="bg1"/>
                    </a:solidFill>
                    <a:effectLst/>
                    <a:latin typeface="微软雅黑" panose="020B0503020204020204" charset="-122"/>
                    <a:ea typeface="微软雅黑" panose="020B0503020204020204" charset="-122"/>
                    <a:cs typeface="Times New Roman" panose="02020603050405020304" pitchFamily="18" charset="0"/>
                  </a:rPr>
                  <a:t> </a:t>
                </a:r>
                <a:endParaRPr lang="zh-CN" altLang="en-US" sz="2000" kern="1200" dirty="0">
                  <a:solidFill>
                    <a:schemeClr val="bg1"/>
                  </a:solidFill>
                  <a:latin typeface="微软雅黑" panose="020B0503020204020204" charset="-122"/>
                  <a:ea typeface="微软雅黑" panose="020B0503020204020204" charset="-122"/>
                </a:endParaRPr>
              </a:p>
            </p:txBody>
          </p:sp>
        </p:grpSp>
        <p:grpSp>
          <p:nvGrpSpPr>
            <p:cNvPr id="104" name="组合 103"/>
            <p:cNvGrpSpPr/>
            <p:nvPr/>
          </p:nvGrpSpPr>
          <p:grpSpPr>
            <a:xfrm>
              <a:off x="5389581" y="1460396"/>
              <a:ext cx="492443" cy="3075900"/>
              <a:chOff x="5389581" y="1062506"/>
              <a:chExt cx="492443" cy="3075900"/>
            </a:xfrm>
          </p:grpSpPr>
          <p:grpSp>
            <p:nvGrpSpPr>
              <p:cNvPr id="78" name="组合 77"/>
              <p:cNvGrpSpPr/>
              <p:nvPr/>
            </p:nvGrpSpPr>
            <p:grpSpPr>
              <a:xfrm>
                <a:off x="5411017" y="1062506"/>
                <a:ext cx="449580" cy="449580"/>
                <a:chOff x="1625441" y="926782"/>
                <a:chExt cx="449580" cy="449580"/>
              </a:xfrm>
            </p:grpSpPr>
            <p:sp>
              <p:nvSpPr>
                <p:cNvPr id="79" name="圆角矩形 28"/>
                <p:cNvSpPr/>
                <p:nvPr/>
              </p:nvSpPr>
              <p:spPr bwMode="auto">
                <a:xfrm>
                  <a:off x="1625441" y="926782"/>
                  <a:ext cx="449580" cy="449580"/>
                </a:xfrm>
                <a:prstGeom prst="roundRect">
                  <a:avLst/>
                </a:prstGeom>
                <a:noFill/>
                <a:ln w="12700">
                  <a:solidFill>
                    <a:schemeClr val="accent1"/>
                  </a:solidFill>
                  <a:prstDash val="lg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801370" eaLnBrk="1" hangingPunct="1">
                    <a:buFont typeface="Arial" panose="020B0604020202020204" pitchFamily="34" charset="0"/>
                    <a:buNone/>
                    <a:defRPr/>
                  </a:pPr>
                  <a:endParaRPr lang="zh-CN" altLang="en-US" dirty="0">
                    <a:latin typeface="微软雅黑" panose="020B0503020204020204" charset="-122"/>
                    <a:ea typeface="微软雅黑" panose="020B0503020204020204" charset="-122"/>
                  </a:endParaRPr>
                </a:p>
              </p:txBody>
            </p:sp>
            <p:sp>
              <p:nvSpPr>
                <p:cNvPr id="80" name="矩形 48"/>
                <p:cNvSpPr>
                  <a:spLocks noChangeArrowheads="1"/>
                </p:cNvSpPr>
                <p:nvPr/>
              </p:nvSpPr>
              <p:spPr bwMode="auto">
                <a:xfrm>
                  <a:off x="1694656" y="982345"/>
                  <a:ext cx="311304" cy="338554"/>
                </a:xfrm>
                <a:prstGeom prst="rect">
                  <a:avLst/>
                </a:prstGeom>
                <a:noFill/>
                <a:ln w="9525">
                  <a:noFill/>
                  <a:miter lim="800000"/>
                </a:ln>
              </p:spPr>
              <p:txBody>
                <a:bodyPr wrap="none">
                  <a:spAutoFit/>
                </a:bodyPr>
                <a:lstStyle/>
                <a:p>
                  <a:pPr eaLnBrk="1" hangingPunct="1">
                    <a:buFont typeface="Arial" panose="020B0604020202020204" pitchFamily="34" charset="0"/>
                    <a:buNone/>
                  </a:pPr>
                  <a:r>
                    <a:rPr lang="en-US" altLang="zh-CN" b="1" dirty="0">
                      <a:solidFill>
                        <a:srgbClr val="FFFF00"/>
                      </a:solidFill>
                      <a:latin typeface="微软雅黑" panose="020B0503020204020204" charset="-122"/>
                      <a:ea typeface="微软雅黑" panose="020B0503020204020204" charset="-122"/>
                    </a:rPr>
                    <a:t>6</a:t>
                  </a:r>
                  <a:endParaRPr lang="zh-CN" altLang="en-US" b="1" dirty="0">
                    <a:solidFill>
                      <a:srgbClr val="FFFF00"/>
                    </a:solidFill>
                    <a:latin typeface="微软雅黑" panose="020B0503020204020204" charset="-122"/>
                    <a:ea typeface="微软雅黑" panose="020B0503020204020204" charset="-122"/>
                  </a:endParaRPr>
                </a:p>
              </p:txBody>
            </p:sp>
          </p:grpSp>
          <p:sp>
            <p:nvSpPr>
              <p:cNvPr id="96" name="文本框 95"/>
              <p:cNvSpPr txBox="1"/>
              <p:nvPr/>
            </p:nvSpPr>
            <p:spPr>
              <a:xfrm flipH="1">
                <a:off x="5389581" y="1800106"/>
                <a:ext cx="492443" cy="2338300"/>
              </a:xfrm>
              <a:prstGeom prst="rect">
                <a:avLst/>
              </a:prstGeom>
              <a:noFill/>
              <a:ln w="6350" cap="rnd">
                <a:solidFill>
                  <a:schemeClr val="accent1"/>
                </a:solidFill>
              </a:ln>
            </p:spPr>
            <p:txBody>
              <a:bodyPr vert="eaVert" wrap="square" rtlCol="0">
                <a:spAutoFit/>
              </a:bodyPr>
              <a:lstStyle/>
              <a:p>
                <a:pPr algn="ctr"/>
                <a:r>
                  <a:rPr lang="zh-CN" altLang="en-US" sz="2000" b="1" kern="100" dirty="0">
                    <a:solidFill>
                      <a:schemeClr val="bg1"/>
                    </a:solidFill>
                    <a:effectLst/>
                    <a:latin typeface="微软雅黑" panose="020B0503020204020204" charset="-122"/>
                    <a:ea typeface="微软雅黑" panose="020B0503020204020204" charset="-122"/>
                    <a:cs typeface="Times New Roman" panose="02020603050405020304" pitchFamily="18" charset="0"/>
                  </a:rPr>
                  <a:t>加大政策支持力度</a:t>
                </a:r>
                <a:r>
                  <a:rPr lang="en-US" altLang="zh-CN" sz="2000" b="1" kern="100" dirty="0">
                    <a:solidFill>
                      <a:schemeClr val="bg1"/>
                    </a:solidFill>
                    <a:effectLst/>
                    <a:latin typeface="微软雅黑" panose="020B0503020204020204" charset="-122"/>
                    <a:ea typeface="微软雅黑" panose="020B0503020204020204" charset="-122"/>
                    <a:cs typeface="Times New Roman" panose="02020603050405020304" pitchFamily="18" charset="0"/>
                  </a:rPr>
                  <a:t> </a:t>
                </a:r>
                <a:endParaRPr lang="zh-CN" altLang="en-US" sz="2000" kern="1200" dirty="0">
                  <a:solidFill>
                    <a:schemeClr val="bg1"/>
                  </a:solidFill>
                  <a:latin typeface="微软雅黑" panose="020B0503020204020204" charset="-122"/>
                  <a:ea typeface="微软雅黑" panose="020B0503020204020204" charset="-122"/>
                </a:endParaRPr>
              </a:p>
            </p:txBody>
          </p:sp>
        </p:grpSp>
      </p:gr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90" name="文本框 21"/>
          <p:cNvSpPr txBox="1">
            <a:spLocks noChangeArrowheads="1"/>
          </p:cNvSpPr>
          <p:nvPr/>
        </p:nvSpPr>
        <p:spPr bwMode="auto">
          <a:xfrm>
            <a:off x="414338" y="296863"/>
            <a:ext cx="3887787" cy="522287"/>
          </a:xfrm>
          <a:prstGeom prst="rect">
            <a:avLst/>
          </a:prstGeom>
          <a:noFill/>
          <a:ln w="9525">
            <a:noFill/>
            <a:miter lim="800000"/>
          </a:ln>
        </p:spPr>
        <p:txBody>
          <a:bodyPr>
            <a:spAutoFit/>
          </a:bodyPr>
          <a:lstStyle/>
          <a:p>
            <a:pPr eaLnBrk="1" hangingPunct="1">
              <a:buFont typeface="Arial" panose="020B0604020202020204" pitchFamily="34" charset="0"/>
              <a:buNone/>
            </a:pPr>
            <a:r>
              <a:rPr lang="zh-CN" altLang="en-US" sz="2800" b="1" dirty="0">
                <a:solidFill>
                  <a:srgbClr val="FFFFFF"/>
                </a:solidFill>
                <a:latin typeface="微软雅黑" panose="020B0503020204020204" charset="-122"/>
                <a:ea typeface="微软雅黑" panose="020B0503020204020204" charset="-122"/>
              </a:rPr>
              <a:t>四、组织领导</a:t>
            </a:r>
            <a:endParaRPr lang="zh-CN" altLang="en-US" sz="2800" b="1" dirty="0">
              <a:solidFill>
                <a:srgbClr val="FFFFFF"/>
              </a:solidFill>
              <a:latin typeface="微软雅黑" panose="020B0503020204020204" charset="-122"/>
              <a:ea typeface="微软雅黑" panose="020B0503020204020204" charset="-122"/>
            </a:endParaRPr>
          </a:p>
        </p:txBody>
      </p:sp>
      <p:grpSp>
        <p:nvGrpSpPr>
          <p:cNvPr id="17" name="组合 16"/>
          <p:cNvGrpSpPr/>
          <p:nvPr/>
        </p:nvGrpSpPr>
        <p:grpSpPr>
          <a:xfrm>
            <a:off x="313466" y="288001"/>
            <a:ext cx="8374192" cy="4536315"/>
            <a:chOff x="374650" y="288001"/>
            <a:chExt cx="8374192" cy="4536315"/>
          </a:xfrm>
        </p:grpSpPr>
        <p:sp>
          <p:nvSpPr>
            <p:cNvPr id="13" name="矩形 12"/>
            <p:cNvSpPr/>
            <p:nvPr/>
          </p:nvSpPr>
          <p:spPr>
            <a:xfrm>
              <a:off x="3929856" y="1551313"/>
              <a:ext cx="723900" cy="140811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801370" eaLnBrk="1" hangingPunct="1">
                <a:buFont typeface="Arial" panose="020B0604020202020204" pitchFamily="34" charset="0"/>
                <a:buNone/>
                <a:defRPr/>
              </a:pPr>
              <a:endParaRPr lang="zh-CN" altLang="en-US">
                <a:latin typeface="微软雅黑" panose="020B0503020204020204" charset="-122"/>
                <a:ea typeface="微软雅黑" panose="020B0503020204020204" charset="-122"/>
              </a:endParaRPr>
            </a:p>
          </p:txBody>
        </p:sp>
        <p:sp>
          <p:nvSpPr>
            <p:cNvPr id="40" name="Freeform 5"/>
            <p:cNvSpPr>
              <a:spLocks noChangeArrowheads="1"/>
            </p:cNvSpPr>
            <p:nvPr/>
          </p:nvSpPr>
          <p:spPr bwMode="auto">
            <a:xfrm>
              <a:off x="3367088" y="1411613"/>
              <a:ext cx="992187" cy="1665288"/>
            </a:xfrm>
            <a:custGeom>
              <a:avLst/>
              <a:gdLst>
                <a:gd name="T0" fmla="*/ 1570055759 w 625"/>
                <a:gd name="T1" fmla="*/ 2147483646 h 1049"/>
                <a:gd name="T2" fmla="*/ 0 w 625"/>
                <a:gd name="T3" fmla="*/ 1872477450 h 1049"/>
                <a:gd name="T4" fmla="*/ 7559671 w 625"/>
                <a:gd name="T5" fmla="*/ 0 h 1049"/>
                <a:gd name="T6" fmla="*/ 1575096069 w 625"/>
                <a:gd name="T7" fmla="*/ 766127730 h 1049"/>
                <a:gd name="T8" fmla="*/ 1570055759 w 625"/>
                <a:gd name="T9" fmla="*/ 2147483646 h 104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5" h="1049">
                  <a:moveTo>
                    <a:pt x="623" y="1049"/>
                  </a:moveTo>
                  <a:lnTo>
                    <a:pt x="0" y="743"/>
                  </a:lnTo>
                  <a:lnTo>
                    <a:pt x="3" y="0"/>
                  </a:lnTo>
                  <a:lnTo>
                    <a:pt x="625" y="304"/>
                  </a:lnTo>
                  <a:lnTo>
                    <a:pt x="623" y="1049"/>
                  </a:lnTo>
                  <a:close/>
                </a:path>
              </a:pathLst>
            </a:custGeom>
            <a:noFill/>
            <a:ln w="9525">
              <a:solidFill>
                <a:schemeClr val="accent1"/>
              </a:solidFill>
              <a:round/>
            </a:ln>
          </p:spPr>
          <p:txBody>
            <a:bodyPr/>
            <a:lstStyle/>
            <a:p>
              <a:endParaRPr lang="zh-CN" altLang="en-US"/>
            </a:p>
          </p:txBody>
        </p:sp>
        <p:sp>
          <p:nvSpPr>
            <p:cNvPr id="41" name="Freeform 6"/>
            <p:cNvSpPr>
              <a:spLocks noChangeArrowheads="1"/>
            </p:cNvSpPr>
            <p:nvPr/>
          </p:nvSpPr>
          <p:spPr bwMode="auto">
            <a:xfrm>
              <a:off x="3448050" y="852813"/>
              <a:ext cx="1941513" cy="965200"/>
            </a:xfrm>
            <a:custGeom>
              <a:avLst/>
              <a:gdLst>
                <a:gd name="T0" fmla="*/ 1567537591 w 1223"/>
                <a:gd name="T1" fmla="*/ 1532255000 h 608"/>
                <a:gd name="T2" fmla="*/ 0 w 1223"/>
                <a:gd name="T3" fmla="*/ 766127500 h 608"/>
                <a:gd name="T4" fmla="*/ 1514615090 w 1223"/>
                <a:gd name="T5" fmla="*/ 0 h 608"/>
                <a:gd name="T6" fmla="*/ 2147483646 w 1223"/>
                <a:gd name="T7" fmla="*/ 773688763 h 608"/>
                <a:gd name="T8" fmla="*/ 1567537591 w 1223"/>
                <a:gd name="T9" fmla="*/ 1532255000 h 60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23" h="608">
                  <a:moveTo>
                    <a:pt x="622" y="608"/>
                  </a:moveTo>
                  <a:lnTo>
                    <a:pt x="0" y="304"/>
                  </a:lnTo>
                  <a:lnTo>
                    <a:pt x="601" y="0"/>
                  </a:lnTo>
                  <a:lnTo>
                    <a:pt x="1223" y="307"/>
                  </a:lnTo>
                  <a:lnTo>
                    <a:pt x="622" y="608"/>
                  </a:lnTo>
                  <a:close/>
                </a:path>
              </a:pathLst>
            </a:custGeom>
            <a:noFill/>
            <a:ln w="9525">
              <a:solidFill>
                <a:schemeClr val="accent1"/>
              </a:solidFill>
              <a:round/>
            </a:ln>
          </p:spPr>
          <p:txBody>
            <a:bodyPr/>
            <a:lstStyle/>
            <a:p>
              <a:endParaRPr lang="zh-CN" altLang="en-US"/>
            </a:p>
          </p:txBody>
        </p:sp>
        <p:sp>
          <p:nvSpPr>
            <p:cNvPr id="42" name="Freeform 7"/>
            <p:cNvSpPr>
              <a:spLocks noChangeArrowheads="1"/>
            </p:cNvSpPr>
            <p:nvPr/>
          </p:nvSpPr>
          <p:spPr bwMode="auto">
            <a:xfrm>
              <a:off x="4500563" y="1416376"/>
              <a:ext cx="957262" cy="1660525"/>
            </a:xfrm>
            <a:custGeom>
              <a:avLst/>
              <a:gdLst>
                <a:gd name="T0" fmla="*/ 1519652631 w 603"/>
                <a:gd name="T1" fmla="*/ 0 h 1046"/>
                <a:gd name="T2" fmla="*/ 1519652631 w 603"/>
                <a:gd name="T3" fmla="*/ 1872476888 h 1046"/>
                <a:gd name="T4" fmla="*/ 0 w 603"/>
                <a:gd name="T5" fmla="*/ 2147483646 h 1046"/>
                <a:gd name="T6" fmla="*/ 5040310 w 603"/>
                <a:gd name="T7" fmla="*/ 758567825 h 1046"/>
                <a:gd name="T8" fmla="*/ 1519652631 w 603"/>
                <a:gd name="T9" fmla="*/ 0 h 104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03" h="1046">
                  <a:moveTo>
                    <a:pt x="603" y="0"/>
                  </a:moveTo>
                  <a:lnTo>
                    <a:pt x="603" y="743"/>
                  </a:lnTo>
                  <a:lnTo>
                    <a:pt x="0" y="1046"/>
                  </a:lnTo>
                  <a:lnTo>
                    <a:pt x="2" y="301"/>
                  </a:lnTo>
                  <a:lnTo>
                    <a:pt x="603" y="0"/>
                  </a:lnTo>
                  <a:close/>
                </a:path>
              </a:pathLst>
            </a:custGeom>
            <a:noFill/>
            <a:ln w="9525">
              <a:solidFill>
                <a:schemeClr val="accent1"/>
              </a:solidFill>
              <a:round/>
            </a:ln>
          </p:spPr>
          <p:txBody>
            <a:bodyPr/>
            <a:lstStyle/>
            <a:p>
              <a:endParaRPr lang="zh-CN" altLang="en-US"/>
            </a:p>
          </p:txBody>
        </p:sp>
        <p:sp>
          <p:nvSpPr>
            <p:cNvPr id="43" name="矩形 14"/>
            <p:cNvSpPr>
              <a:spLocks noChangeArrowheads="1"/>
            </p:cNvSpPr>
            <p:nvPr/>
          </p:nvSpPr>
          <p:spPr bwMode="auto">
            <a:xfrm>
              <a:off x="4227513" y="1036963"/>
              <a:ext cx="263525" cy="522288"/>
            </a:xfrm>
            <a:prstGeom prst="rect">
              <a:avLst/>
            </a:prstGeom>
            <a:noFill/>
            <a:ln w="9525">
              <a:noFill/>
              <a:miter lim="800000"/>
            </a:ln>
          </p:spPr>
          <p:txBody>
            <a:bodyPr>
              <a:spAutoFit/>
            </a:bodyPr>
            <a:lstStyle/>
            <a:p>
              <a:pPr eaLnBrk="1" hangingPunct="1">
                <a:buFont typeface="Arial" panose="020B0604020202020204" pitchFamily="34" charset="0"/>
                <a:buNone/>
              </a:pPr>
              <a:r>
                <a:rPr lang="en-US" altLang="zh-CN" sz="2800">
                  <a:solidFill>
                    <a:srgbClr val="FFFFFF"/>
                  </a:solidFill>
                  <a:latin typeface="Impact" panose="020B0806030902050204" pitchFamily="34" charset="0"/>
                  <a:ea typeface="Arial Unicode MS" pitchFamily="34" charset="-122"/>
                  <a:cs typeface="Arial Unicode MS" pitchFamily="34" charset="-122"/>
                </a:rPr>
                <a:t>1</a:t>
              </a:r>
              <a:endParaRPr lang="zh-CN" altLang="en-US" sz="1200">
                <a:solidFill>
                  <a:srgbClr val="FFFFFF"/>
                </a:solidFill>
                <a:latin typeface="Impact" panose="020B0806030902050204" pitchFamily="34" charset="0"/>
                <a:ea typeface="Arial Unicode MS" pitchFamily="34" charset="-122"/>
                <a:cs typeface="Arial Unicode MS" pitchFamily="34" charset="-122"/>
              </a:endParaRPr>
            </a:p>
          </p:txBody>
        </p:sp>
        <p:sp>
          <p:nvSpPr>
            <p:cNvPr id="44" name="矩形 18"/>
            <p:cNvSpPr>
              <a:spLocks noChangeArrowheads="1"/>
            </p:cNvSpPr>
            <p:nvPr/>
          </p:nvSpPr>
          <p:spPr bwMode="auto">
            <a:xfrm>
              <a:off x="3681413" y="1970413"/>
              <a:ext cx="363537" cy="523875"/>
            </a:xfrm>
            <a:prstGeom prst="rect">
              <a:avLst/>
            </a:prstGeom>
            <a:noFill/>
            <a:ln w="9525">
              <a:noFill/>
              <a:miter lim="800000"/>
            </a:ln>
          </p:spPr>
          <p:txBody>
            <a:bodyPr wrap="none">
              <a:spAutoFit/>
            </a:bodyPr>
            <a:lstStyle/>
            <a:p>
              <a:pPr eaLnBrk="1" hangingPunct="1">
                <a:buFont typeface="Arial" panose="020B0604020202020204" pitchFamily="34" charset="0"/>
                <a:buNone/>
              </a:pPr>
              <a:r>
                <a:rPr lang="en-US" altLang="zh-CN" sz="2800">
                  <a:solidFill>
                    <a:srgbClr val="FFFFFF"/>
                  </a:solidFill>
                  <a:latin typeface="Impact" panose="020B0806030902050204" pitchFamily="34" charset="0"/>
                  <a:ea typeface="Arial Unicode MS" pitchFamily="34" charset="-122"/>
                  <a:cs typeface="Arial Unicode MS" pitchFamily="34" charset="-122"/>
                </a:rPr>
                <a:t>2</a:t>
              </a:r>
              <a:endParaRPr lang="zh-CN" altLang="en-US" sz="1200">
                <a:solidFill>
                  <a:srgbClr val="FFFFFF"/>
                </a:solidFill>
                <a:latin typeface="Impact" panose="020B0806030902050204" pitchFamily="34" charset="0"/>
                <a:ea typeface="Arial Unicode MS" pitchFamily="34" charset="-122"/>
                <a:cs typeface="Arial Unicode MS" pitchFamily="34" charset="-122"/>
              </a:endParaRPr>
            </a:p>
          </p:txBody>
        </p:sp>
        <p:sp>
          <p:nvSpPr>
            <p:cNvPr id="45" name="矩形 20"/>
            <p:cNvSpPr>
              <a:spLocks noChangeArrowheads="1"/>
            </p:cNvSpPr>
            <p:nvPr/>
          </p:nvSpPr>
          <p:spPr bwMode="auto">
            <a:xfrm>
              <a:off x="4791075" y="1981526"/>
              <a:ext cx="376238" cy="523875"/>
            </a:xfrm>
            <a:prstGeom prst="rect">
              <a:avLst/>
            </a:prstGeom>
            <a:noFill/>
            <a:ln w="9525">
              <a:noFill/>
              <a:miter lim="800000"/>
            </a:ln>
          </p:spPr>
          <p:txBody>
            <a:bodyPr wrap="none">
              <a:spAutoFit/>
            </a:bodyPr>
            <a:lstStyle/>
            <a:p>
              <a:pPr eaLnBrk="1" hangingPunct="1">
                <a:buFont typeface="Arial" panose="020B0604020202020204" pitchFamily="34" charset="0"/>
                <a:buNone/>
              </a:pPr>
              <a:r>
                <a:rPr lang="en-US" altLang="zh-CN" sz="2800">
                  <a:solidFill>
                    <a:srgbClr val="FFFFFF"/>
                  </a:solidFill>
                  <a:latin typeface="Impact" panose="020B0806030902050204" pitchFamily="34" charset="0"/>
                  <a:ea typeface="Arial Unicode MS" pitchFamily="34" charset="-122"/>
                  <a:cs typeface="Arial Unicode MS" pitchFamily="34" charset="-122"/>
                </a:rPr>
                <a:t>3</a:t>
              </a:r>
              <a:endParaRPr lang="zh-CN" altLang="en-US" sz="1200">
                <a:solidFill>
                  <a:srgbClr val="FFFFFF"/>
                </a:solidFill>
                <a:latin typeface="Impact" panose="020B0806030902050204" pitchFamily="34" charset="0"/>
                <a:ea typeface="Arial Unicode MS" pitchFamily="34" charset="-122"/>
                <a:cs typeface="Arial Unicode MS" pitchFamily="34" charset="-122"/>
              </a:endParaRPr>
            </a:p>
          </p:txBody>
        </p:sp>
        <p:sp>
          <p:nvSpPr>
            <p:cNvPr id="47" name="文本框 1"/>
            <p:cNvSpPr txBox="1">
              <a:spLocks noChangeArrowheads="1"/>
            </p:cNvSpPr>
            <p:nvPr/>
          </p:nvSpPr>
          <p:spPr bwMode="auto">
            <a:xfrm>
              <a:off x="5703887" y="288001"/>
              <a:ext cx="3044955" cy="2062103"/>
            </a:xfrm>
            <a:prstGeom prst="rect">
              <a:avLst/>
            </a:prstGeom>
            <a:noFill/>
            <a:ln w="9525">
              <a:solidFill>
                <a:schemeClr val="accent1"/>
              </a:solidFill>
              <a:miter lim="800000"/>
            </a:ln>
          </p:spPr>
          <p:txBody>
            <a:bodyPr wrap="square">
              <a:spAutoFit/>
            </a:bodyPr>
            <a:lstStyle/>
            <a:p>
              <a:pPr algn="just"/>
              <a:r>
                <a:rPr lang="zh-CN" altLang="zh-CN" b="1" kern="100" dirty="0">
                  <a:solidFill>
                    <a:srgbClr val="FFFF00"/>
                  </a:solidFill>
                  <a:effectLst/>
                  <a:latin typeface="微软雅黑" panose="020B0503020204020204" charset="-122"/>
                  <a:ea typeface="微软雅黑" panose="020B0503020204020204" charset="-122"/>
                  <a:cs typeface="方正楷体简体" panose="03000509000000000000" pitchFamily="65" charset="-122"/>
                </a:rPr>
                <a:t>强化考核评价奖惩。</a:t>
              </a:r>
              <a:r>
                <a:rPr lang="zh-CN" altLang="zh-CN" b="1" kern="100" dirty="0">
                  <a:solidFill>
                    <a:schemeClr val="bg1"/>
                  </a:solidFill>
                  <a:effectLst/>
                  <a:latin typeface="微软雅黑" panose="020B0503020204020204" charset="-122"/>
                  <a:ea typeface="微软雅黑" panose="020B0503020204020204" charset="-122"/>
                </a:rPr>
                <a:t>把县市区党政主要负责人抓制造业集群发展的实绩、成效，作为领导干部能力、业绩评价的重要内容</a:t>
              </a:r>
              <a:r>
                <a:rPr lang="zh-CN" altLang="en-US" b="1" kern="100" dirty="0">
                  <a:solidFill>
                    <a:schemeClr val="bg1"/>
                  </a:solidFill>
                  <a:effectLst/>
                  <a:latin typeface="微软雅黑" panose="020B0503020204020204" charset="-122"/>
                  <a:ea typeface="微软雅黑" panose="020B0503020204020204" charset="-122"/>
                </a:rPr>
                <a:t>；</a:t>
              </a:r>
              <a:r>
                <a:rPr lang="zh-CN" altLang="zh-CN" b="1" kern="100" dirty="0">
                  <a:solidFill>
                    <a:schemeClr val="bg1"/>
                  </a:solidFill>
                  <a:effectLst/>
                  <a:latin typeface="微软雅黑" panose="020B0503020204020204" charset="-122"/>
                  <a:ea typeface="微软雅黑" panose="020B0503020204020204" charset="-122"/>
                </a:rPr>
                <a:t>加大奖惩力度，按年度对产业集群发展做出突出贡献的单位和个人进行表扬激励，对工作落后、推进不力的通报约谈问责。</a:t>
              </a:r>
              <a:endParaRPr lang="zh-CN" altLang="zh-CN" kern="100" dirty="0">
                <a:solidFill>
                  <a:schemeClr val="bg1"/>
                </a:solidFill>
                <a:effectLst/>
                <a:latin typeface="微软雅黑" panose="020B0503020204020204" charset="-122"/>
                <a:ea typeface="微软雅黑" panose="020B0503020204020204" charset="-122"/>
              </a:endParaRPr>
            </a:p>
          </p:txBody>
        </p:sp>
        <p:sp>
          <p:nvSpPr>
            <p:cNvPr id="48" name="文本框 37"/>
            <p:cNvSpPr txBox="1">
              <a:spLocks noChangeArrowheads="1"/>
            </p:cNvSpPr>
            <p:nvPr/>
          </p:nvSpPr>
          <p:spPr bwMode="auto">
            <a:xfrm>
              <a:off x="374650" y="1460826"/>
              <a:ext cx="2212971" cy="3046988"/>
            </a:xfrm>
            <a:prstGeom prst="rect">
              <a:avLst/>
            </a:prstGeom>
            <a:noFill/>
            <a:ln w="9525">
              <a:solidFill>
                <a:schemeClr val="accent1"/>
              </a:solidFill>
              <a:miter lim="800000"/>
            </a:ln>
          </p:spPr>
          <p:txBody>
            <a:bodyPr wrap="square">
              <a:spAutoFit/>
            </a:bodyPr>
            <a:lstStyle/>
            <a:p>
              <a:pPr algn="just" eaLnBrk="1" hangingPunct="1">
                <a:buFont typeface="Arial" panose="020B0604020202020204" pitchFamily="34" charset="0"/>
                <a:buNone/>
              </a:pPr>
              <a:r>
                <a:rPr lang="zh-CN" altLang="zh-CN" b="1" kern="100" dirty="0">
                  <a:solidFill>
                    <a:srgbClr val="FFFF00"/>
                  </a:solidFill>
                  <a:effectLst/>
                  <a:latin typeface="微软雅黑" panose="020B0503020204020204" charset="-122"/>
                  <a:ea typeface="微软雅黑" panose="020B0503020204020204" charset="-122"/>
                  <a:cs typeface="方正楷体简体" panose="03000509000000000000" pitchFamily="65" charset="-122"/>
                </a:rPr>
                <a:t>建立群链长体系。</a:t>
              </a:r>
              <a:r>
                <a:rPr lang="zh-CN" altLang="zh-CN" b="1" kern="100" dirty="0">
                  <a:solidFill>
                    <a:schemeClr val="bg1"/>
                  </a:solidFill>
                  <a:effectLst/>
                  <a:latin typeface="微软雅黑" panose="020B0503020204020204" charset="-122"/>
                  <a:ea typeface="微软雅黑" panose="020B0503020204020204" charset="-122"/>
                  <a:cs typeface="Times New Roman" panose="02020603050405020304" pitchFamily="18" charset="0"/>
                </a:rPr>
                <a:t>成立市“</a:t>
              </a:r>
              <a:r>
                <a:rPr lang="en-US" altLang="zh-CN" b="1" kern="100" dirty="0">
                  <a:solidFill>
                    <a:schemeClr val="bg1"/>
                  </a:solidFill>
                  <a:effectLst/>
                  <a:latin typeface="微软雅黑" panose="020B0503020204020204" charset="-122"/>
                  <a:ea typeface="微软雅黑" panose="020B0503020204020204" charset="-122"/>
                </a:rPr>
                <a:t>231</a:t>
              </a:r>
              <a:r>
                <a:rPr lang="zh-CN" altLang="zh-CN" b="1" kern="100" dirty="0">
                  <a:solidFill>
                    <a:schemeClr val="bg1"/>
                  </a:solidFill>
                  <a:effectLst/>
                  <a:latin typeface="微软雅黑" panose="020B0503020204020204" charset="-122"/>
                  <a:ea typeface="微软雅黑" panose="020B0503020204020204" charset="-122"/>
                  <a:cs typeface="Times New Roman" panose="02020603050405020304" pitchFamily="18" charset="0"/>
                </a:rPr>
                <a:t>”产业集群培育指挥部，设立</a:t>
              </a:r>
              <a:r>
                <a:rPr lang="en-US" altLang="zh-CN" b="1" kern="100" dirty="0">
                  <a:solidFill>
                    <a:schemeClr val="bg1"/>
                  </a:solidFill>
                  <a:effectLst/>
                  <a:latin typeface="微软雅黑" panose="020B0503020204020204" charset="-122"/>
                  <a:ea typeface="微软雅黑" panose="020B0503020204020204" charset="-122"/>
                </a:rPr>
                <a:t>6</a:t>
              </a:r>
              <a:r>
                <a:rPr lang="zh-CN" altLang="zh-CN" b="1" kern="100" dirty="0">
                  <a:solidFill>
                    <a:schemeClr val="bg1"/>
                  </a:solidFill>
                  <a:effectLst/>
                  <a:latin typeface="微软雅黑" panose="020B0503020204020204" charset="-122"/>
                  <a:ea typeface="微软雅黑" panose="020B0503020204020204" charset="-122"/>
                  <a:cs typeface="Times New Roman" panose="02020603050405020304" pitchFamily="18" charset="0"/>
                </a:rPr>
                <a:t>个产业集群工作专班</a:t>
              </a:r>
              <a:r>
                <a:rPr lang="zh-CN" altLang="en-US" b="1" kern="100" dirty="0">
                  <a:solidFill>
                    <a:schemeClr val="bg1"/>
                  </a:solidFill>
                  <a:effectLst/>
                  <a:latin typeface="微软雅黑" panose="020B0503020204020204" charset="-122"/>
                  <a:ea typeface="微软雅黑" panose="020B0503020204020204" charset="-122"/>
                  <a:cs typeface="Times New Roman" panose="02020603050405020304" pitchFamily="18" charset="0"/>
                </a:rPr>
                <a:t>；</a:t>
              </a:r>
              <a:r>
                <a:rPr lang="zh-CN" altLang="zh-CN" b="1" kern="100" dirty="0">
                  <a:solidFill>
                    <a:schemeClr val="bg1"/>
                  </a:solidFill>
                  <a:effectLst/>
                  <a:latin typeface="微软雅黑" panose="020B0503020204020204" charset="-122"/>
                  <a:ea typeface="微软雅黑" panose="020B0503020204020204" charset="-122"/>
                  <a:cs typeface="Times New Roman" panose="02020603050405020304" pitchFamily="18" charset="0"/>
                </a:rPr>
                <a:t>建立“</a:t>
              </a:r>
              <a:r>
                <a:rPr lang="en-US" altLang="zh-CN" b="1" kern="100" dirty="0">
                  <a:solidFill>
                    <a:schemeClr val="bg1"/>
                  </a:solidFill>
                  <a:effectLst/>
                  <a:latin typeface="微软雅黑" panose="020B0503020204020204" charset="-122"/>
                  <a:ea typeface="微软雅黑" panose="020B0503020204020204" charset="-122"/>
                </a:rPr>
                <a:t>231</a:t>
              </a:r>
              <a:r>
                <a:rPr lang="zh-CN" altLang="zh-CN" b="1" kern="100" dirty="0">
                  <a:solidFill>
                    <a:schemeClr val="bg1"/>
                  </a:solidFill>
                  <a:effectLst/>
                  <a:latin typeface="微软雅黑" panose="020B0503020204020204" charset="-122"/>
                  <a:ea typeface="微软雅黑" panose="020B0503020204020204" charset="-122"/>
                  <a:cs typeface="Times New Roman" panose="02020603050405020304" pitchFamily="18" charset="0"/>
                </a:rPr>
                <a:t>”产业集群、产业链相对应的群链长体系，实行群长、链长负责制</a:t>
              </a:r>
              <a:r>
                <a:rPr lang="zh-CN" altLang="en-US" b="1" kern="100" dirty="0">
                  <a:solidFill>
                    <a:schemeClr val="bg1"/>
                  </a:solidFill>
                  <a:effectLst/>
                  <a:latin typeface="微软雅黑" panose="020B0503020204020204" charset="-122"/>
                  <a:ea typeface="微软雅黑" panose="020B0503020204020204" charset="-122"/>
                  <a:cs typeface="Times New Roman" panose="02020603050405020304" pitchFamily="18" charset="0"/>
                </a:rPr>
                <a:t>；</a:t>
              </a:r>
              <a:r>
                <a:rPr lang="zh-CN" altLang="zh-CN" b="1" kern="100" dirty="0">
                  <a:solidFill>
                    <a:schemeClr val="bg1"/>
                  </a:solidFill>
                  <a:effectLst/>
                  <a:latin typeface="微软雅黑" panose="020B0503020204020204" charset="-122"/>
                  <a:ea typeface="微软雅黑" panose="020B0503020204020204" charset="-122"/>
                  <a:cs typeface="Times New Roman" panose="02020603050405020304" pitchFamily="18" charset="0"/>
                </a:rPr>
                <a:t>由市级领导同志分别担任产业集群群长，县市区、功能区建立“九个一”工作机制</a:t>
              </a:r>
              <a:r>
                <a:rPr lang="zh-CN" altLang="en-US" b="1" kern="100" dirty="0">
                  <a:solidFill>
                    <a:schemeClr val="bg1"/>
                  </a:solidFill>
                  <a:effectLst/>
                  <a:latin typeface="微软雅黑" panose="020B0503020204020204" charset="-122"/>
                  <a:ea typeface="微软雅黑" panose="020B0503020204020204" charset="-122"/>
                  <a:cs typeface="Times New Roman" panose="02020603050405020304" pitchFamily="18" charset="0"/>
                </a:rPr>
                <a:t>。</a:t>
              </a:r>
              <a:endParaRPr lang="en-US" altLang="zh-CN" sz="1400" b="1" dirty="0">
                <a:solidFill>
                  <a:schemeClr val="bg1"/>
                </a:solidFill>
                <a:latin typeface="微软雅黑" panose="020B0503020204020204" charset="-122"/>
                <a:ea typeface="微软雅黑" panose="020B0503020204020204" charset="-122"/>
              </a:endParaRPr>
            </a:p>
          </p:txBody>
        </p:sp>
        <p:sp>
          <p:nvSpPr>
            <p:cNvPr id="49" name="文本框 38"/>
            <p:cNvSpPr txBox="1">
              <a:spLocks noChangeArrowheads="1"/>
            </p:cNvSpPr>
            <p:nvPr/>
          </p:nvSpPr>
          <p:spPr bwMode="auto">
            <a:xfrm>
              <a:off x="2833687" y="3500877"/>
              <a:ext cx="5267125" cy="1323439"/>
            </a:xfrm>
            <a:prstGeom prst="rect">
              <a:avLst/>
            </a:prstGeom>
            <a:noFill/>
            <a:ln w="9525">
              <a:solidFill>
                <a:schemeClr val="accent1"/>
              </a:solidFill>
              <a:miter lim="800000"/>
            </a:ln>
          </p:spPr>
          <p:txBody>
            <a:bodyPr wrap="square">
              <a:spAutoFit/>
            </a:bodyPr>
            <a:lstStyle/>
            <a:p>
              <a:pPr algn="just" eaLnBrk="1" hangingPunct="1"/>
              <a:r>
                <a:rPr lang="zh-CN" altLang="zh-CN" b="1" kern="100" dirty="0">
                  <a:solidFill>
                    <a:srgbClr val="FFFF00"/>
                  </a:solidFill>
                  <a:effectLst/>
                  <a:latin typeface="微软雅黑" panose="020B0503020204020204" charset="-122"/>
                  <a:ea typeface="微软雅黑" panose="020B0503020204020204" charset="-122"/>
                  <a:cs typeface="方正楷体简体" panose="03000509000000000000" pitchFamily="65" charset="-122"/>
                </a:rPr>
                <a:t>提升产业谋划能力。</a:t>
              </a:r>
              <a:r>
                <a:rPr lang="zh-CN" altLang="en-US" b="1" kern="100" dirty="0">
                  <a:solidFill>
                    <a:schemeClr val="bg1"/>
                  </a:solidFill>
                  <a:effectLst/>
                  <a:latin typeface="微软雅黑" panose="020B0503020204020204" charset="-122"/>
                  <a:ea typeface="微软雅黑" panose="020B0503020204020204" charset="-122"/>
                  <a:cs typeface="方正楷体简体" panose="03000509000000000000" pitchFamily="65" charset="-122"/>
                </a:rPr>
                <a:t>要</a:t>
              </a:r>
              <a:r>
                <a:rPr lang="zh-CN" altLang="zh-CN" b="1" kern="100" dirty="0">
                  <a:solidFill>
                    <a:schemeClr val="bg1"/>
                  </a:solidFill>
                  <a:effectLst/>
                  <a:latin typeface="微软雅黑" panose="020B0503020204020204" charset="-122"/>
                  <a:ea typeface="微软雅黑" panose="020B0503020204020204" charset="-122"/>
                </a:rPr>
                <a:t>形成“抓制造业就要抓集群”的理念，行业主管部门要发挥牵头抓总作用</a:t>
              </a:r>
              <a:r>
                <a:rPr lang="zh-CN" altLang="en-US" b="1" kern="100" dirty="0">
                  <a:solidFill>
                    <a:schemeClr val="bg1"/>
                  </a:solidFill>
                  <a:effectLst/>
                  <a:latin typeface="微软雅黑" panose="020B0503020204020204" charset="-122"/>
                  <a:ea typeface="微软雅黑" panose="020B0503020204020204" charset="-122"/>
                </a:rPr>
                <a:t>；</a:t>
              </a:r>
              <a:r>
                <a:rPr lang="zh-CN" altLang="zh-CN" b="1" kern="100" dirty="0">
                  <a:solidFill>
                    <a:schemeClr val="bg1"/>
                  </a:solidFill>
                  <a:effectLst/>
                  <a:latin typeface="微软雅黑" panose="020B0503020204020204" charset="-122"/>
                  <a:ea typeface="微软雅黑" panose="020B0503020204020204" charset="-122"/>
                </a:rPr>
                <a:t>各县市区、功能区主要负责人是产业集群培育第一责任人，要认真谋划好本地产业集群发展</a:t>
              </a:r>
              <a:r>
                <a:rPr lang="zh-CN" altLang="en-US" b="1" kern="100" dirty="0">
                  <a:solidFill>
                    <a:schemeClr val="bg1"/>
                  </a:solidFill>
                  <a:effectLst/>
                  <a:latin typeface="微软雅黑" panose="020B0503020204020204" charset="-122"/>
                  <a:ea typeface="微软雅黑" panose="020B0503020204020204" charset="-122"/>
                </a:rPr>
                <a:t>；</a:t>
              </a:r>
              <a:r>
                <a:rPr lang="zh-CN" altLang="zh-CN" b="1" kern="100" dirty="0">
                  <a:solidFill>
                    <a:schemeClr val="bg1"/>
                  </a:solidFill>
                  <a:effectLst/>
                  <a:latin typeface="微软雅黑" panose="020B0503020204020204" charset="-122"/>
                  <a:ea typeface="微软雅黑" panose="020B0503020204020204" charset="-122"/>
                </a:rPr>
                <a:t>要加快培育一支有情怀、善创新、会管理、守法纪、具有国际视野的优秀企业家队伍</a:t>
              </a:r>
              <a:r>
                <a:rPr lang="zh-CN" altLang="en-US" b="1" kern="100" dirty="0">
                  <a:solidFill>
                    <a:schemeClr val="bg1"/>
                  </a:solidFill>
                  <a:effectLst/>
                  <a:latin typeface="微软雅黑" panose="020B0503020204020204" charset="-122"/>
                  <a:ea typeface="微软雅黑" panose="020B0503020204020204" charset="-122"/>
                </a:rPr>
                <a:t>。</a:t>
              </a:r>
              <a:endParaRPr lang="zh-CN" altLang="zh-CN" kern="100" dirty="0">
                <a:solidFill>
                  <a:schemeClr val="bg1"/>
                </a:solidFill>
                <a:effectLst/>
                <a:latin typeface="微软雅黑" panose="020B0503020204020204" charset="-122"/>
                <a:ea typeface="微软雅黑" panose="020B0503020204020204" charset="-122"/>
              </a:endParaRPr>
            </a:p>
          </p:txBody>
        </p:sp>
        <p:cxnSp>
          <p:nvCxnSpPr>
            <p:cNvPr id="50" name="连接符: 肘形 49"/>
            <p:cNvCxnSpPr>
              <a:endCxn id="47" idx="2"/>
            </p:cNvCxnSpPr>
            <p:nvPr/>
          </p:nvCxnSpPr>
          <p:spPr>
            <a:xfrm flipV="1">
              <a:off x="5076824" y="2350104"/>
              <a:ext cx="2149541" cy="447298"/>
            </a:xfrm>
            <a:prstGeom prst="bentConnector2">
              <a:avLst/>
            </a:prstGeom>
            <a:ln>
              <a:prstDash val="lgDashDot"/>
            </a:ln>
          </p:spPr>
          <p:style>
            <a:lnRef idx="1">
              <a:schemeClr val="accent1"/>
            </a:lnRef>
            <a:fillRef idx="0">
              <a:schemeClr val="accent1"/>
            </a:fillRef>
            <a:effectRef idx="0">
              <a:schemeClr val="accent1"/>
            </a:effectRef>
            <a:fontRef idx="minor">
              <a:schemeClr val="tx1"/>
            </a:fontRef>
          </p:style>
        </p:cxnSp>
        <p:cxnSp>
          <p:nvCxnSpPr>
            <p:cNvPr id="51" name="连接符: 肘形 50"/>
            <p:cNvCxnSpPr>
              <a:stCxn id="48" idx="0"/>
            </p:cNvCxnSpPr>
            <p:nvPr/>
          </p:nvCxnSpPr>
          <p:spPr>
            <a:xfrm rot="5400000" flipH="1" flipV="1">
              <a:off x="2514600" y="62238"/>
              <a:ext cx="365124" cy="2432052"/>
            </a:xfrm>
            <a:prstGeom prst="bentConnector2">
              <a:avLst/>
            </a:prstGeom>
            <a:ln>
              <a:prstDash val="lgDashDot"/>
            </a:ln>
          </p:spPr>
          <p:style>
            <a:lnRef idx="1">
              <a:schemeClr val="accent1"/>
            </a:lnRef>
            <a:fillRef idx="0">
              <a:schemeClr val="accent1"/>
            </a:fillRef>
            <a:effectRef idx="0">
              <a:schemeClr val="accent1"/>
            </a:effectRef>
            <a:fontRef idx="minor">
              <a:schemeClr val="tx1"/>
            </a:fontRef>
          </p:style>
        </p:cxnSp>
        <p:cxnSp>
          <p:nvCxnSpPr>
            <p:cNvPr id="52" name="直接连接符 51"/>
            <p:cNvCxnSpPr/>
            <p:nvPr/>
          </p:nvCxnSpPr>
          <p:spPr>
            <a:xfrm>
              <a:off x="3779838" y="2783213"/>
              <a:ext cx="0" cy="717664"/>
            </a:xfrm>
            <a:prstGeom prst="line">
              <a:avLst/>
            </a:prstGeom>
            <a:ln>
              <a:prstDash val="lgDashDot"/>
            </a:ln>
          </p:spPr>
          <p:style>
            <a:lnRef idx="1">
              <a:schemeClr val="accent1"/>
            </a:lnRef>
            <a:fillRef idx="0">
              <a:schemeClr val="accent1"/>
            </a:fillRef>
            <a:effectRef idx="0">
              <a:schemeClr val="accent1"/>
            </a:effectRef>
            <a:fontRef idx="minor">
              <a:schemeClr val="tx1"/>
            </a:fontRef>
          </p:style>
        </p:cxnSp>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组合 4"/>
          <p:cNvGrpSpPr/>
          <p:nvPr/>
        </p:nvGrpSpPr>
        <p:grpSpPr>
          <a:xfrm>
            <a:off x="648026" y="792036"/>
            <a:ext cx="7705072" cy="3456241"/>
            <a:chOff x="539751" y="143991"/>
            <a:chExt cx="7705072" cy="3456241"/>
          </a:xfrm>
        </p:grpSpPr>
        <p:sp>
          <p:nvSpPr>
            <p:cNvPr id="9218" name="圆角矩形 5121"/>
            <p:cNvSpPr>
              <a:spLocks noChangeArrowheads="1"/>
            </p:cNvSpPr>
            <p:nvPr/>
          </p:nvSpPr>
          <p:spPr bwMode="auto">
            <a:xfrm>
              <a:off x="539751" y="425264"/>
              <a:ext cx="7705072" cy="3174968"/>
            </a:xfrm>
            <a:prstGeom prst="roundRect">
              <a:avLst>
                <a:gd name="adj" fmla="val 16667"/>
              </a:avLst>
            </a:prstGeom>
            <a:noFill/>
            <a:ln w="9525">
              <a:solidFill>
                <a:schemeClr val="accent1"/>
              </a:solidFill>
              <a:round/>
            </a:ln>
          </p:spPr>
          <p:txBody>
            <a:bodyPr/>
            <a:lstStyle/>
            <a:p>
              <a:pPr eaLnBrk="1" hangingPunct="1">
                <a:buFont typeface="Arial" panose="020B0604020202020204" pitchFamily="34" charset="0"/>
                <a:buNone/>
              </a:pPr>
              <a:endParaRPr lang="zh-CN" altLang="en-US">
                <a:latin typeface="Calibri" panose="020F0502020204030204" charset="0"/>
                <a:sym typeface="Calibri" panose="020F0502020204030204" charset="0"/>
              </a:endParaRPr>
            </a:p>
          </p:txBody>
        </p:sp>
        <p:sp>
          <p:nvSpPr>
            <p:cNvPr id="9219" name="矩形 5122"/>
            <p:cNvSpPr>
              <a:spLocks noChangeArrowheads="1"/>
            </p:cNvSpPr>
            <p:nvPr/>
          </p:nvSpPr>
          <p:spPr bwMode="auto">
            <a:xfrm>
              <a:off x="1266825" y="143991"/>
              <a:ext cx="1420813" cy="612775"/>
            </a:xfrm>
            <a:prstGeom prst="rect">
              <a:avLst/>
            </a:prstGeom>
            <a:solidFill>
              <a:srgbClr val="001642"/>
            </a:solidFill>
            <a:ln w="9525">
              <a:noFill/>
              <a:miter lim="800000"/>
            </a:ln>
          </p:spPr>
          <p:txBody>
            <a:bodyPr wrap="none" lIns="90170" tIns="46990" rIns="90170" bIns="46990" anchor="ctr"/>
            <a:lstStyle/>
            <a:p>
              <a:pPr algn="dist" eaLnBrk="1" hangingPunct="1">
                <a:buFont typeface="Arial" panose="020B0604020202020204" pitchFamily="34" charset="0"/>
                <a:buNone/>
              </a:pPr>
              <a:r>
                <a:rPr lang="en-US" altLang="zh-CN" sz="2800" b="1" dirty="0">
                  <a:solidFill>
                    <a:schemeClr val="bg1"/>
                  </a:solidFill>
                  <a:latin typeface="微软雅黑" panose="020B0503020204020204" charset="-122"/>
                  <a:ea typeface="微软雅黑" panose="020B0503020204020204" charset="-122"/>
                  <a:sym typeface="Calibri" panose="020F0502020204030204" charset="0"/>
                </a:rPr>
                <a:t> </a:t>
              </a:r>
              <a:r>
                <a:rPr lang="zh-CN" altLang="en-US" sz="2800" b="1" dirty="0">
                  <a:solidFill>
                    <a:schemeClr val="bg1"/>
                  </a:solidFill>
                  <a:latin typeface="微软雅黑" panose="020B0503020204020204" charset="-122"/>
                  <a:ea typeface="微软雅黑" panose="020B0503020204020204" charset="-122"/>
                  <a:sym typeface="Calibri" panose="020F0502020204030204" charset="0"/>
                </a:rPr>
                <a:t>概    述</a:t>
              </a:r>
              <a:endParaRPr lang="zh-CN" altLang="en-US" sz="2800" b="1" dirty="0">
                <a:solidFill>
                  <a:schemeClr val="bg1"/>
                </a:solidFill>
                <a:latin typeface="微软雅黑" panose="020B0503020204020204" charset="-122"/>
                <a:ea typeface="微软雅黑" panose="020B0503020204020204" charset="-122"/>
                <a:sym typeface="Calibri" panose="020F0502020204030204" charset="0"/>
              </a:endParaRPr>
            </a:p>
          </p:txBody>
        </p:sp>
        <p:sp>
          <p:nvSpPr>
            <p:cNvPr id="2" name="文本框 1"/>
            <p:cNvSpPr txBox="1"/>
            <p:nvPr/>
          </p:nvSpPr>
          <p:spPr>
            <a:xfrm>
              <a:off x="1368077" y="1043252"/>
              <a:ext cx="6048420" cy="1938992"/>
            </a:xfrm>
            <a:prstGeom prst="rect">
              <a:avLst/>
            </a:prstGeom>
            <a:noFill/>
          </p:spPr>
          <p:txBody>
            <a:bodyPr wrap="square" rtlCol="0">
              <a:spAutoFit/>
            </a:bodyPr>
            <a:lstStyle/>
            <a:p>
              <a:r>
                <a:rPr lang="en-US" altLang="zh-CN" sz="2000" kern="100" dirty="0">
                  <a:solidFill>
                    <a:schemeClr val="bg1"/>
                  </a:solidFill>
                  <a:effectLst/>
                  <a:latin typeface="微软雅黑" panose="020B0503020204020204" charset="-122"/>
                  <a:ea typeface="微软雅黑" panose="020B0503020204020204" charset="-122"/>
                  <a:cs typeface="Times New Roman" panose="02020603050405020304" pitchFamily="18" charset="0"/>
                </a:rPr>
                <a:t>  </a:t>
              </a:r>
              <a:r>
                <a:rPr lang="zh-CN" altLang="zh-CN" sz="2000" kern="100" dirty="0">
                  <a:solidFill>
                    <a:schemeClr val="bg1"/>
                  </a:solidFill>
                  <a:effectLst/>
                  <a:latin typeface="微软雅黑" panose="020B0503020204020204" charset="-122"/>
                  <a:ea typeface="微软雅黑" panose="020B0503020204020204" charset="-122"/>
                  <a:cs typeface="Times New Roman" panose="02020603050405020304" pitchFamily="18" charset="0"/>
                </a:rPr>
                <a:t>为认真贯彻落实中央关于建设制造强国的决策部署，聚焦济宁制造强市建设，构建现代化产业体系，推动我市新旧动能转换和高质量发展</a:t>
              </a:r>
              <a:r>
                <a:rPr lang="zh-CN" altLang="en-US" sz="2000" kern="100" dirty="0">
                  <a:solidFill>
                    <a:schemeClr val="bg1"/>
                  </a:solidFill>
                  <a:effectLst/>
                  <a:latin typeface="微软雅黑" panose="020B0503020204020204" charset="-122"/>
                  <a:ea typeface="微软雅黑" panose="020B0503020204020204" charset="-122"/>
                  <a:cs typeface="Times New Roman" panose="02020603050405020304" pitchFamily="18" charset="0"/>
                </a:rPr>
                <a:t>，</a:t>
              </a:r>
              <a:r>
                <a:rPr lang="en-US" altLang="zh-CN" sz="2000" kern="100" dirty="0">
                  <a:solidFill>
                    <a:schemeClr val="bg1"/>
                  </a:solidFill>
                  <a:effectLst/>
                  <a:latin typeface="微软雅黑" panose="020B0503020204020204" charset="-122"/>
                  <a:ea typeface="微软雅黑" panose="020B0503020204020204" charset="-122"/>
                  <a:cs typeface="Times New Roman" panose="02020603050405020304" pitchFamily="18" charset="0"/>
                </a:rPr>
                <a:t>8</a:t>
              </a:r>
              <a:r>
                <a:rPr lang="zh-CN" altLang="en-US" sz="2000" kern="100" dirty="0">
                  <a:solidFill>
                    <a:schemeClr val="bg1"/>
                  </a:solidFill>
                  <a:effectLst/>
                  <a:latin typeface="微软雅黑" panose="020B0503020204020204" charset="-122"/>
                  <a:ea typeface="微软雅黑" panose="020B0503020204020204" charset="-122"/>
                  <a:cs typeface="Times New Roman" panose="02020603050405020304" pitchFamily="18" charset="0"/>
                </a:rPr>
                <a:t>月</a:t>
              </a:r>
              <a:r>
                <a:rPr lang="en-US" altLang="zh-CN" sz="2000" kern="100" dirty="0">
                  <a:solidFill>
                    <a:schemeClr val="bg1"/>
                  </a:solidFill>
                  <a:effectLst/>
                  <a:latin typeface="微软雅黑" panose="020B0503020204020204" charset="-122"/>
                  <a:ea typeface="微软雅黑" panose="020B0503020204020204" charset="-122"/>
                  <a:cs typeface="Times New Roman" panose="02020603050405020304" pitchFamily="18" charset="0"/>
                </a:rPr>
                <a:t>17</a:t>
              </a:r>
              <a:r>
                <a:rPr lang="zh-CN" altLang="en-US" sz="2000" kern="100" dirty="0">
                  <a:solidFill>
                    <a:schemeClr val="bg1"/>
                  </a:solidFill>
                  <a:effectLst/>
                  <a:latin typeface="微软雅黑" panose="020B0503020204020204" charset="-122"/>
                  <a:ea typeface="微软雅黑" panose="020B0503020204020204" charset="-122"/>
                  <a:cs typeface="Times New Roman" panose="02020603050405020304" pitchFamily="18" charset="0"/>
                </a:rPr>
                <a:t>日，市委市政府印发了</a:t>
              </a:r>
              <a:r>
                <a:rPr lang="en-US" altLang="zh-CN" sz="2000" kern="100" dirty="0">
                  <a:solidFill>
                    <a:schemeClr val="bg1"/>
                  </a:solidFill>
                  <a:effectLst/>
                  <a:latin typeface="微软雅黑" panose="020B0503020204020204" charset="-122"/>
                  <a:ea typeface="微软雅黑" panose="020B0503020204020204" charset="-122"/>
                  <a:cs typeface="Times New Roman" panose="02020603050405020304" pitchFamily="18" charset="0"/>
                </a:rPr>
                <a:t>《</a:t>
              </a:r>
              <a:r>
                <a:rPr lang="zh-CN" altLang="en-US" sz="2000" kern="100" dirty="0">
                  <a:solidFill>
                    <a:schemeClr val="bg1"/>
                  </a:solidFill>
                  <a:effectLst/>
                  <a:latin typeface="微软雅黑" panose="020B0503020204020204" charset="-122"/>
                  <a:ea typeface="微软雅黑" panose="020B0503020204020204" charset="-122"/>
                  <a:cs typeface="Times New Roman" panose="02020603050405020304" pitchFamily="18" charset="0"/>
                </a:rPr>
                <a:t>关于加快先进制造业集群开放创新发展的意见</a:t>
              </a:r>
              <a:r>
                <a:rPr lang="en-US" altLang="zh-CN" sz="2000" kern="100" dirty="0">
                  <a:solidFill>
                    <a:schemeClr val="bg1"/>
                  </a:solidFill>
                  <a:effectLst/>
                  <a:latin typeface="微软雅黑" panose="020B0503020204020204" charset="-122"/>
                  <a:ea typeface="微软雅黑" panose="020B0503020204020204" charset="-122"/>
                  <a:cs typeface="Times New Roman" panose="02020603050405020304" pitchFamily="18" charset="0"/>
                </a:rPr>
                <a:t>》</a:t>
              </a:r>
              <a:r>
                <a:rPr lang="zh-CN" altLang="en-US" sz="2000" kern="100" dirty="0">
                  <a:solidFill>
                    <a:schemeClr val="bg1"/>
                  </a:solidFill>
                  <a:effectLst/>
                  <a:latin typeface="微软雅黑" panose="020B0503020204020204" charset="-122"/>
                  <a:ea typeface="微软雅黑" panose="020B0503020204020204" charset="-122"/>
                  <a:cs typeface="Times New Roman" panose="02020603050405020304" pitchFamily="18" charset="0"/>
                </a:rPr>
                <a:t>，现从政策背景、决策依据、出台目的、重要内容等四个方面对该意见进行解读。</a:t>
              </a:r>
              <a:endParaRPr lang="zh-CN" altLang="en-US" sz="1800" kern="1200" dirty="0">
                <a:solidFill>
                  <a:schemeClr val="bg1"/>
                </a:solidFill>
                <a:latin typeface="微软雅黑" panose="020B0503020204020204" charset="-122"/>
                <a:ea typeface="微软雅黑" panose="020B0503020204020204" charset="-122"/>
              </a:endParaRPr>
            </a:p>
          </p:txBody>
        </p:sp>
      </p:gr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文本框 99"/>
          <p:cNvSpPr txBox="1">
            <a:spLocks noChangeArrowheads="1"/>
          </p:cNvSpPr>
          <p:nvPr/>
        </p:nvSpPr>
        <p:spPr bwMode="auto">
          <a:xfrm>
            <a:off x="1819275" y="1481966"/>
            <a:ext cx="5638800" cy="1830245"/>
          </a:xfrm>
          <a:prstGeom prst="rect">
            <a:avLst/>
          </a:prstGeom>
          <a:noFill/>
          <a:ln w="9525">
            <a:noFill/>
            <a:miter lim="800000"/>
          </a:ln>
        </p:spPr>
        <p:txBody>
          <a:bodyPr>
            <a:spAutoFit/>
          </a:bodyPr>
          <a:lstStyle/>
          <a:p>
            <a:pPr indent="459105" algn="just">
              <a:lnSpc>
                <a:spcPct val="150000"/>
              </a:lnSpc>
              <a:buFont typeface="Arial" panose="020B0604020202020204" pitchFamily="34" charset="0"/>
              <a:buNone/>
            </a:pPr>
            <a:r>
              <a:rPr lang="zh-CN" altLang="en-US" sz="4000" b="1" dirty="0">
                <a:solidFill>
                  <a:schemeClr val="bg1"/>
                </a:solidFill>
                <a:latin typeface="微软雅黑" panose="020B0503020204020204" charset="-122"/>
                <a:ea typeface="微软雅黑" panose="020B0503020204020204" charset="-122"/>
              </a:rPr>
              <a:t>感谢您的阅读，不当之处，敬请批评指正！</a:t>
            </a:r>
            <a:endParaRPr lang="zh-CN" altLang="en-US" sz="4000" b="1" dirty="0">
              <a:solidFill>
                <a:schemeClr val="bg1"/>
              </a:solidFill>
              <a:latin typeface="微软雅黑" panose="020B0503020204020204" charset="-122"/>
              <a:ea typeface="微软雅黑" panose="020B0503020204020204" charset="-122"/>
            </a:endParaRPr>
          </a:p>
        </p:txBody>
      </p:sp>
      <p:sp>
        <p:nvSpPr>
          <p:cNvPr id="4" name="圆角矩形 3"/>
          <p:cNvSpPr/>
          <p:nvPr/>
        </p:nvSpPr>
        <p:spPr>
          <a:xfrm>
            <a:off x="1090613" y="792163"/>
            <a:ext cx="6951662" cy="3395662"/>
          </a:xfrm>
          <a:prstGeom prst="round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buFont typeface="Arial" panose="020B0604020202020204" pitchFamily="34" charset="0"/>
              <a:buNone/>
              <a:defRPr/>
            </a:pPr>
            <a:endParaRPr lang="zh-CN" altLang="en-US" noProof="1"/>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Box 34"/>
          <p:cNvSpPr>
            <a:spLocks noChangeArrowheads="1"/>
          </p:cNvSpPr>
          <p:nvPr/>
        </p:nvSpPr>
        <p:spPr bwMode="auto">
          <a:xfrm>
            <a:off x="789781" y="1728689"/>
            <a:ext cx="7421563" cy="1582934"/>
          </a:xfrm>
          <a:prstGeom prst="rect">
            <a:avLst/>
          </a:prstGeom>
          <a:noFill/>
          <a:ln w="9525">
            <a:noFill/>
            <a:miter lim="800000"/>
          </a:ln>
        </p:spPr>
        <p:txBody>
          <a:bodyPr lIns="0" tIns="0" rIns="0" bIns="0">
            <a:spAutoFit/>
          </a:bodyPr>
          <a:lstStyle/>
          <a:p>
            <a:pPr algn="ctr" eaLnBrk="1" hangingPunct="1">
              <a:lnSpc>
                <a:spcPct val="150000"/>
              </a:lnSpc>
              <a:buFont typeface="Arial" panose="020B0604020202020204" pitchFamily="34" charset="0"/>
              <a:buNone/>
            </a:pPr>
            <a:r>
              <a:rPr lang="zh-CN" altLang="en-US" sz="3600" dirty="0">
                <a:solidFill>
                  <a:schemeClr val="bg1"/>
                </a:solidFill>
                <a:latin typeface="微软雅黑" panose="020B0503020204020204" charset="-122"/>
                <a:ea typeface="方正小标宋简体" panose="02010601030101010101" pitchFamily="65" charset="-122"/>
                <a:sym typeface="微软雅黑" panose="020B0503020204020204" charset="-122"/>
              </a:rPr>
              <a:t>第一部分</a:t>
            </a:r>
            <a:endParaRPr lang="zh-CN" altLang="en-US" sz="3600" dirty="0">
              <a:solidFill>
                <a:schemeClr val="bg1"/>
              </a:solidFill>
              <a:latin typeface="微软雅黑" panose="020B0503020204020204" charset="-122"/>
              <a:ea typeface="方正小标宋简体" panose="02010601030101010101" pitchFamily="65" charset="-122"/>
              <a:sym typeface="微软雅黑" panose="020B0503020204020204" charset="-122"/>
            </a:endParaRPr>
          </a:p>
          <a:p>
            <a:pPr algn="ctr" eaLnBrk="1" hangingPunct="1">
              <a:lnSpc>
                <a:spcPct val="150000"/>
              </a:lnSpc>
              <a:buFont typeface="Arial" panose="020B0604020202020204" pitchFamily="34" charset="0"/>
              <a:buNone/>
            </a:pPr>
            <a:r>
              <a:rPr lang="zh-CN" altLang="en-US" sz="3600" dirty="0">
                <a:solidFill>
                  <a:schemeClr val="bg1"/>
                </a:solidFill>
                <a:latin typeface="微软雅黑" panose="020B0503020204020204" charset="-122"/>
                <a:ea typeface="方正小标宋简体" panose="02010601030101010101" pitchFamily="65" charset="-122"/>
                <a:sym typeface="微软雅黑" panose="020B0503020204020204" charset="-122"/>
              </a:rPr>
              <a:t>政策背景</a:t>
            </a:r>
            <a:endParaRPr lang="zh-CN" altLang="en-US" sz="3600" dirty="0">
              <a:solidFill>
                <a:schemeClr val="bg1"/>
              </a:solidFill>
              <a:latin typeface="微软雅黑" panose="020B0503020204020204" charset="-122"/>
              <a:ea typeface="方正小标宋简体" panose="02010601030101010101" pitchFamily="65" charset="-122"/>
              <a:sym typeface="微软雅黑" panose="020B0503020204020204" charset="-122"/>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2227" name="组合 2"/>
          <p:cNvGrpSpPr/>
          <p:nvPr/>
        </p:nvGrpSpPr>
        <p:grpSpPr bwMode="auto">
          <a:xfrm>
            <a:off x="1000125" y="1051166"/>
            <a:ext cx="7000875" cy="3413125"/>
            <a:chOff x="1532721" y="992188"/>
            <a:chExt cx="7000121" cy="3413125"/>
          </a:xfrm>
        </p:grpSpPr>
        <p:grpSp>
          <p:nvGrpSpPr>
            <p:cNvPr id="52229" name="组合 45"/>
            <p:cNvGrpSpPr/>
            <p:nvPr/>
          </p:nvGrpSpPr>
          <p:grpSpPr bwMode="auto">
            <a:xfrm>
              <a:off x="3902603" y="992188"/>
              <a:ext cx="4628651" cy="703263"/>
              <a:chOff x="2592074" y="961206"/>
              <a:chExt cx="5142159" cy="802320"/>
            </a:xfrm>
          </p:grpSpPr>
          <p:sp>
            <p:nvSpPr>
              <p:cNvPr id="47" name="Rounded Rectangle 12"/>
              <p:cNvSpPr/>
              <p:nvPr/>
            </p:nvSpPr>
            <p:spPr>
              <a:xfrm>
                <a:off x="2592074" y="961206"/>
                <a:ext cx="5142159" cy="802320"/>
              </a:xfrm>
              <a:prstGeom prst="roundRect">
                <a:avLst>
                  <a:gd name="adj" fmla="val 5881"/>
                </a:avLst>
              </a:prstGeom>
              <a:noFill/>
              <a:ln w="6350" cap="flat" cmpd="sng" algn="ctr">
                <a:solidFill>
                  <a:schemeClr val="accent1"/>
                </a:solidFill>
                <a:prstDash val="solid"/>
              </a:ln>
              <a:effectLst/>
            </p:spPr>
            <p:txBody>
              <a:bodyPr anchor="ctr"/>
              <a:lstStyle/>
              <a:p>
                <a:pPr algn="ctr" defTabSz="801370" eaLnBrk="1" fontAlgn="auto" hangingPunct="1">
                  <a:spcBef>
                    <a:spcPts val="0"/>
                  </a:spcBef>
                  <a:spcAft>
                    <a:spcPts val="0"/>
                  </a:spcAft>
                  <a:buFont typeface="Arial" panose="020B0604020202020204" pitchFamily="34" charset="0"/>
                  <a:buNone/>
                  <a:defRPr/>
                </a:pPr>
                <a:endParaRPr lang="en-US" kern="0" dirty="0">
                  <a:solidFill>
                    <a:prstClr val="white"/>
                  </a:solidFill>
                  <a:latin typeface="Calibri" panose="020F0502020204030204"/>
                  <a:ea typeface="+mn-ea"/>
                </a:endParaRPr>
              </a:p>
            </p:txBody>
          </p:sp>
          <p:sp>
            <p:nvSpPr>
              <p:cNvPr id="52262" name="Text Box 394"/>
              <p:cNvSpPr txBox="1">
                <a:spLocks noChangeArrowheads="1"/>
              </p:cNvSpPr>
              <p:nvPr/>
            </p:nvSpPr>
            <p:spPr bwMode="auto">
              <a:xfrm>
                <a:off x="2765475" y="1040885"/>
                <a:ext cx="4795244" cy="665762"/>
              </a:xfrm>
              <a:prstGeom prst="rect">
                <a:avLst/>
              </a:prstGeom>
              <a:noFill/>
              <a:ln w="9525">
                <a:noFill/>
                <a:miter lim="800000"/>
              </a:ln>
            </p:spPr>
            <p:txBody>
              <a:bodyPr>
                <a:spAutoFit/>
              </a:bodyPr>
              <a:lstStyle/>
              <a:p>
                <a:pPr eaLnBrk="1" hangingPunct="1">
                  <a:buFont typeface="Arial" panose="020B0604020202020204" pitchFamily="34" charset="0"/>
                  <a:buNone/>
                </a:pPr>
                <a:r>
                  <a:rPr lang="zh-CN" altLang="en-US" b="1" dirty="0">
                    <a:solidFill>
                      <a:schemeClr val="bg1"/>
                    </a:solidFill>
                    <a:latin typeface="微软雅黑" panose="020B0503020204020204" charset="-122"/>
                    <a:ea typeface="微软雅黑" panose="020B0503020204020204" charset="-122"/>
                    <a:sym typeface="宋体" panose="02010600030101010101" pitchFamily="2" charset="-122"/>
                  </a:rPr>
                  <a:t>促进我国产业迈向全球价值链</a:t>
                </a:r>
                <a:r>
                  <a:rPr lang="zh-CN" altLang="en-US" b="1" dirty="0">
                    <a:solidFill>
                      <a:srgbClr val="FFFF00"/>
                    </a:solidFill>
                    <a:latin typeface="微软雅黑" panose="020B0503020204020204" charset="-122"/>
                    <a:ea typeface="微软雅黑" panose="020B0503020204020204" charset="-122"/>
                    <a:sym typeface="宋体" panose="02010600030101010101" pitchFamily="2" charset="-122"/>
                  </a:rPr>
                  <a:t>中高端</a:t>
                </a:r>
                <a:r>
                  <a:rPr lang="zh-CN" altLang="en-US" b="1" dirty="0">
                    <a:solidFill>
                      <a:schemeClr val="bg1"/>
                    </a:solidFill>
                    <a:latin typeface="微软雅黑" panose="020B0503020204020204" charset="-122"/>
                    <a:ea typeface="微软雅黑" panose="020B0503020204020204" charset="-122"/>
                    <a:sym typeface="宋体" panose="02010600030101010101" pitchFamily="2" charset="-122"/>
                  </a:rPr>
                  <a:t>，培育若干世界级</a:t>
                </a:r>
                <a:r>
                  <a:rPr lang="zh-CN" altLang="en-US" b="1" dirty="0">
                    <a:solidFill>
                      <a:srgbClr val="FFFF00"/>
                    </a:solidFill>
                    <a:latin typeface="微软雅黑" panose="020B0503020204020204" charset="-122"/>
                    <a:ea typeface="微软雅黑" panose="020B0503020204020204" charset="-122"/>
                    <a:sym typeface="宋体" panose="02010600030101010101" pitchFamily="2" charset="-122"/>
                  </a:rPr>
                  <a:t>先进制造业</a:t>
                </a:r>
                <a:r>
                  <a:rPr lang="zh-CN" altLang="en-US" b="1" dirty="0">
                    <a:solidFill>
                      <a:schemeClr val="bg1"/>
                    </a:solidFill>
                    <a:latin typeface="微软雅黑" panose="020B0503020204020204" charset="-122"/>
                    <a:ea typeface="微软雅黑" panose="020B0503020204020204" charset="-122"/>
                    <a:sym typeface="宋体" panose="02010600030101010101" pitchFamily="2" charset="-122"/>
                  </a:rPr>
                  <a:t>集群。</a:t>
                </a:r>
                <a:endParaRPr lang="zh-CN" altLang="en-US" b="1" dirty="0">
                  <a:solidFill>
                    <a:schemeClr val="bg1"/>
                  </a:solidFill>
                  <a:latin typeface="微软雅黑" panose="020B0503020204020204" charset="-122"/>
                  <a:ea typeface="微软雅黑" panose="020B0503020204020204" charset="-122"/>
                  <a:sym typeface="宋体" panose="02010600030101010101" pitchFamily="2" charset="-122"/>
                </a:endParaRPr>
              </a:p>
            </p:txBody>
          </p:sp>
        </p:grpSp>
        <p:grpSp>
          <p:nvGrpSpPr>
            <p:cNvPr id="52230" name="组合 52"/>
            <p:cNvGrpSpPr/>
            <p:nvPr/>
          </p:nvGrpSpPr>
          <p:grpSpPr bwMode="auto">
            <a:xfrm>
              <a:off x="3902603" y="1882777"/>
              <a:ext cx="4628651" cy="703262"/>
              <a:chOff x="2592074" y="1954572"/>
              <a:chExt cx="5142159" cy="803044"/>
            </a:xfrm>
          </p:grpSpPr>
          <p:sp>
            <p:nvSpPr>
              <p:cNvPr id="54" name="Rounded Rectangle 15"/>
              <p:cNvSpPr/>
              <p:nvPr/>
            </p:nvSpPr>
            <p:spPr>
              <a:xfrm>
                <a:off x="2592074" y="1954572"/>
                <a:ext cx="5142159" cy="803044"/>
              </a:xfrm>
              <a:prstGeom prst="roundRect">
                <a:avLst>
                  <a:gd name="adj" fmla="val 5881"/>
                </a:avLst>
              </a:prstGeom>
              <a:noFill/>
              <a:ln w="6350" cap="flat" cmpd="sng" algn="ctr">
                <a:solidFill>
                  <a:schemeClr val="accent1"/>
                </a:solidFill>
                <a:prstDash val="solid"/>
              </a:ln>
              <a:effectLst/>
            </p:spPr>
            <p:txBody>
              <a:bodyPr anchor="ctr"/>
              <a:lstStyle/>
              <a:p>
                <a:pPr algn="ctr" defTabSz="801370" eaLnBrk="1" fontAlgn="auto" hangingPunct="1">
                  <a:spcBef>
                    <a:spcPts val="0"/>
                  </a:spcBef>
                  <a:spcAft>
                    <a:spcPts val="0"/>
                  </a:spcAft>
                  <a:buFont typeface="Arial" panose="020B0604020202020204" pitchFamily="34" charset="0"/>
                  <a:buNone/>
                  <a:defRPr/>
                </a:pPr>
                <a:endParaRPr lang="en-US" kern="0">
                  <a:solidFill>
                    <a:prstClr val="white"/>
                  </a:solidFill>
                  <a:latin typeface="Calibri" panose="020F0502020204030204"/>
                  <a:ea typeface="+mn-ea"/>
                </a:endParaRPr>
              </a:p>
            </p:txBody>
          </p:sp>
          <p:sp>
            <p:nvSpPr>
              <p:cNvPr id="52260" name="Text Box 394"/>
              <p:cNvSpPr txBox="1">
                <a:spLocks noChangeArrowheads="1"/>
              </p:cNvSpPr>
              <p:nvPr/>
            </p:nvSpPr>
            <p:spPr bwMode="auto">
              <a:xfrm>
                <a:off x="2783935" y="2057366"/>
                <a:ext cx="4776784" cy="597457"/>
              </a:xfrm>
              <a:prstGeom prst="rect">
                <a:avLst/>
              </a:prstGeom>
              <a:noFill/>
              <a:ln w="9525">
                <a:noFill/>
                <a:miter lim="800000"/>
              </a:ln>
            </p:spPr>
            <p:txBody>
              <a:bodyPr wrap="square">
                <a:spAutoFit/>
              </a:bodyPr>
              <a:lstStyle/>
              <a:p>
                <a:pPr eaLnBrk="1" hangingPunct="1">
                  <a:buFont typeface="Arial" panose="020B0604020202020204" pitchFamily="34" charset="0"/>
                  <a:buNone/>
                </a:pPr>
                <a:r>
                  <a:rPr lang="zh-CN" altLang="en-US" sz="1400" b="1" dirty="0">
                    <a:solidFill>
                      <a:srgbClr val="FFFF00"/>
                    </a:solidFill>
                    <a:latin typeface="微软雅黑" panose="020B0503020204020204" charset="-122"/>
                    <a:ea typeface="微软雅黑" panose="020B0503020204020204" charset="-122"/>
                    <a:sym typeface="宋体" panose="02010600030101010101" pitchFamily="2" charset="-122"/>
                  </a:rPr>
                  <a:t>集群化</a:t>
                </a:r>
                <a:r>
                  <a:rPr lang="zh-CN" altLang="en-US" sz="1400" b="1" dirty="0">
                    <a:solidFill>
                      <a:schemeClr val="bg1"/>
                    </a:solidFill>
                    <a:latin typeface="微软雅黑" panose="020B0503020204020204" charset="-122"/>
                    <a:ea typeface="微软雅黑" panose="020B0503020204020204" charset="-122"/>
                    <a:sym typeface="宋体" panose="02010600030101010101" pitchFamily="2" charset="-122"/>
                  </a:rPr>
                  <a:t>是产业发展的基本规律，是制造业向中高端迈进的必由之路，也是提升区域经济竞争力的内在要求。</a:t>
                </a:r>
                <a:endParaRPr lang="zh-CN" altLang="en-US" sz="1400" b="1" dirty="0">
                  <a:solidFill>
                    <a:schemeClr val="bg1"/>
                  </a:solidFill>
                  <a:latin typeface="微软雅黑" panose="020B0503020204020204" charset="-122"/>
                  <a:ea typeface="微软雅黑" panose="020B0503020204020204" charset="-122"/>
                  <a:sym typeface="宋体" panose="02010600030101010101" pitchFamily="2" charset="-122"/>
                </a:endParaRPr>
              </a:p>
            </p:txBody>
          </p:sp>
        </p:grpSp>
        <p:grpSp>
          <p:nvGrpSpPr>
            <p:cNvPr id="52231" name="组合 55"/>
            <p:cNvGrpSpPr/>
            <p:nvPr/>
          </p:nvGrpSpPr>
          <p:grpSpPr bwMode="auto">
            <a:xfrm>
              <a:off x="3886729" y="2765426"/>
              <a:ext cx="4646113" cy="700087"/>
              <a:chOff x="2591370" y="2955563"/>
              <a:chExt cx="5143920" cy="800867"/>
            </a:xfrm>
          </p:grpSpPr>
          <p:sp>
            <p:nvSpPr>
              <p:cNvPr id="57" name="Rounded Rectangle 24"/>
              <p:cNvSpPr/>
              <p:nvPr/>
            </p:nvSpPr>
            <p:spPr>
              <a:xfrm>
                <a:off x="2591370" y="2955563"/>
                <a:ext cx="5143920" cy="800867"/>
              </a:xfrm>
              <a:prstGeom prst="roundRect">
                <a:avLst>
                  <a:gd name="adj" fmla="val 5881"/>
                </a:avLst>
              </a:prstGeom>
              <a:noFill/>
              <a:ln w="6350" cap="flat" cmpd="sng" algn="ctr">
                <a:solidFill>
                  <a:schemeClr val="accent1"/>
                </a:solidFill>
                <a:prstDash val="solid"/>
              </a:ln>
              <a:effectLst/>
            </p:spPr>
            <p:txBody>
              <a:bodyPr anchor="ctr"/>
              <a:lstStyle/>
              <a:p>
                <a:pPr algn="ctr" defTabSz="801370" eaLnBrk="1" fontAlgn="auto" hangingPunct="1">
                  <a:spcBef>
                    <a:spcPts val="0"/>
                  </a:spcBef>
                  <a:spcAft>
                    <a:spcPts val="0"/>
                  </a:spcAft>
                  <a:buFont typeface="Arial" panose="020B0604020202020204" pitchFamily="34" charset="0"/>
                  <a:buNone/>
                  <a:defRPr/>
                </a:pPr>
                <a:endParaRPr lang="en-US" kern="0">
                  <a:solidFill>
                    <a:prstClr val="white"/>
                  </a:solidFill>
                  <a:latin typeface="Calibri" panose="020F0502020204030204"/>
                  <a:ea typeface="+mn-ea"/>
                </a:endParaRPr>
              </a:p>
            </p:txBody>
          </p:sp>
          <p:sp>
            <p:nvSpPr>
              <p:cNvPr id="52258" name="Text Box 394"/>
              <p:cNvSpPr txBox="1">
                <a:spLocks noChangeArrowheads="1"/>
              </p:cNvSpPr>
              <p:nvPr/>
            </p:nvSpPr>
            <p:spPr bwMode="auto">
              <a:xfrm>
                <a:off x="2765476" y="3044552"/>
                <a:ext cx="4795243" cy="667571"/>
              </a:xfrm>
              <a:prstGeom prst="rect">
                <a:avLst/>
              </a:prstGeom>
              <a:noFill/>
              <a:ln w="9525">
                <a:noFill/>
                <a:miter lim="800000"/>
              </a:ln>
            </p:spPr>
            <p:txBody>
              <a:bodyPr wrap="square">
                <a:spAutoFit/>
              </a:bodyPr>
              <a:lstStyle/>
              <a:p>
                <a:pPr eaLnBrk="1" hangingPunct="1">
                  <a:buFont typeface="Arial" panose="020B0604020202020204" pitchFamily="34" charset="0"/>
                  <a:buNone/>
                </a:pPr>
                <a:r>
                  <a:rPr lang="zh-CN" altLang="en-US" b="1" dirty="0">
                    <a:solidFill>
                      <a:schemeClr val="bg1"/>
                    </a:solidFill>
                    <a:latin typeface="微软雅黑" panose="020B0503020204020204" charset="-122"/>
                    <a:ea typeface="微软雅黑" panose="020B0503020204020204" charset="-122"/>
                    <a:sym typeface="宋体" panose="02010600030101010101" pitchFamily="2" charset="-122"/>
                  </a:rPr>
                  <a:t>我市存在高端品种少，产业层次低、产业链配套不齐全等</a:t>
                </a:r>
                <a:r>
                  <a:rPr lang="zh-CN" altLang="en-US" b="1" dirty="0">
                    <a:solidFill>
                      <a:srgbClr val="FFFF00"/>
                    </a:solidFill>
                    <a:latin typeface="微软雅黑" panose="020B0503020204020204" charset="-122"/>
                    <a:ea typeface="微软雅黑" panose="020B0503020204020204" charset="-122"/>
                    <a:sym typeface="宋体" panose="02010600030101010101" pitchFamily="2" charset="-122"/>
                  </a:rPr>
                  <a:t>问题。</a:t>
                </a:r>
                <a:endParaRPr lang="zh-CN" altLang="en-US" b="1" dirty="0">
                  <a:solidFill>
                    <a:srgbClr val="FFFF00"/>
                  </a:solidFill>
                  <a:latin typeface="微软雅黑" panose="020B0503020204020204" charset="-122"/>
                  <a:ea typeface="微软雅黑" panose="020B0503020204020204" charset="-122"/>
                  <a:sym typeface="宋体" panose="02010600030101010101" pitchFamily="2" charset="-122"/>
                </a:endParaRPr>
              </a:p>
            </p:txBody>
          </p:sp>
        </p:grpSp>
        <p:grpSp>
          <p:nvGrpSpPr>
            <p:cNvPr id="52232" name="组合 58"/>
            <p:cNvGrpSpPr/>
            <p:nvPr/>
          </p:nvGrpSpPr>
          <p:grpSpPr bwMode="auto">
            <a:xfrm>
              <a:off x="3920064" y="3695701"/>
              <a:ext cx="4612778" cy="701675"/>
              <a:chOff x="2592430" y="961569"/>
              <a:chExt cx="5142157" cy="801957"/>
            </a:xfrm>
          </p:grpSpPr>
          <p:sp>
            <p:nvSpPr>
              <p:cNvPr id="60" name="Rounded Rectangle 12"/>
              <p:cNvSpPr/>
              <p:nvPr/>
            </p:nvSpPr>
            <p:spPr>
              <a:xfrm>
                <a:off x="2592430" y="961569"/>
                <a:ext cx="5142157" cy="801957"/>
              </a:xfrm>
              <a:prstGeom prst="roundRect">
                <a:avLst>
                  <a:gd name="adj" fmla="val 5881"/>
                </a:avLst>
              </a:prstGeom>
              <a:noFill/>
              <a:ln w="6350" cap="flat" cmpd="sng" algn="ctr">
                <a:solidFill>
                  <a:schemeClr val="accent1"/>
                </a:solidFill>
                <a:prstDash val="solid"/>
              </a:ln>
              <a:effectLst/>
            </p:spPr>
            <p:txBody>
              <a:bodyPr anchor="ctr"/>
              <a:lstStyle/>
              <a:p>
                <a:pPr algn="ctr" defTabSz="801370" eaLnBrk="1" fontAlgn="auto" hangingPunct="1">
                  <a:spcBef>
                    <a:spcPts val="0"/>
                  </a:spcBef>
                  <a:spcAft>
                    <a:spcPts val="0"/>
                  </a:spcAft>
                  <a:buFont typeface="Arial" panose="020B0604020202020204" pitchFamily="34" charset="0"/>
                  <a:buNone/>
                  <a:defRPr/>
                </a:pPr>
                <a:endParaRPr lang="en-US" kern="0" dirty="0">
                  <a:solidFill>
                    <a:prstClr val="white"/>
                  </a:solidFill>
                  <a:latin typeface="Calibri" panose="020F0502020204030204"/>
                  <a:ea typeface="+mn-ea"/>
                </a:endParaRPr>
              </a:p>
            </p:txBody>
          </p:sp>
          <p:sp>
            <p:nvSpPr>
              <p:cNvPr id="52256" name="Text Box 394"/>
              <p:cNvSpPr txBox="1">
                <a:spLocks noChangeArrowheads="1"/>
              </p:cNvSpPr>
              <p:nvPr/>
            </p:nvSpPr>
            <p:spPr bwMode="auto">
              <a:xfrm>
                <a:off x="2765475" y="1040732"/>
                <a:ext cx="4795243" cy="666967"/>
              </a:xfrm>
              <a:prstGeom prst="rect">
                <a:avLst/>
              </a:prstGeom>
              <a:noFill/>
              <a:ln w="9525">
                <a:noFill/>
                <a:miter lim="800000"/>
              </a:ln>
            </p:spPr>
            <p:txBody>
              <a:bodyPr>
                <a:spAutoFit/>
              </a:bodyPr>
              <a:lstStyle/>
              <a:p>
                <a:pPr eaLnBrk="1" hangingPunct="1">
                  <a:buFont typeface="Arial" panose="020B0604020202020204" pitchFamily="34" charset="0"/>
                  <a:buNone/>
                </a:pPr>
                <a:r>
                  <a:rPr lang="zh-CN" altLang="en-US" b="1" dirty="0">
                    <a:solidFill>
                      <a:schemeClr val="bg1"/>
                    </a:solidFill>
                    <a:latin typeface="微软雅黑" panose="020B0503020204020204" charset="-122"/>
                    <a:ea typeface="微软雅黑" panose="020B0503020204020204" charset="-122"/>
                  </a:rPr>
                  <a:t>市委市政府提出</a:t>
                </a:r>
                <a:r>
                  <a:rPr lang="zh-CN" altLang="en-US" b="1" dirty="0">
                    <a:solidFill>
                      <a:srgbClr val="FFFF00"/>
                    </a:solidFill>
                    <a:latin typeface="微软雅黑" panose="020B0503020204020204" charset="-122"/>
                    <a:ea typeface="微软雅黑" panose="020B0503020204020204" charset="-122"/>
                  </a:rPr>
                  <a:t>“制造业强市”</a:t>
                </a:r>
                <a:r>
                  <a:rPr lang="zh-CN" altLang="en-US" b="1" dirty="0">
                    <a:solidFill>
                      <a:schemeClr val="bg1"/>
                    </a:solidFill>
                    <a:latin typeface="微软雅黑" panose="020B0503020204020204" charset="-122"/>
                    <a:ea typeface="微软雅黑" panose="020B0503020204020204" charset="-122"/>
                  </a:rPr>
                  <a:t>战略，加快先进制造业</a:t>
                </a:r>
                <a:r>
                  <a:rPr lang="zh-CN" altLang="en-US" b="1" dirty="0">
                    <a:solidFill>
                      <a:schemeClr val="bg1"/>
                    </a:solidFill>
                    <a:latin typeface="微软雅黑" panose="020B0503020204020204" charset="-122"/>
                    <a:ea typeface="微软雅黑" panose="020B0503020204020204" charset="-122"/>
                    <a:sym typeface="+mn-ea"/>
                  </a:rPr>
                  <a:t>集群</a:t>
                </a:r>
                <a:r>
                  <a:rPr lang="zh-CN" altLang="en-US" b="1" dirty="0">
                    <a:solidFill>
                      <a:schemeClr val="bg1"/>
                    </a:solidFill>
                    <a:latin typeface="微软雅黑" panose="020B0503020204020204" charset="-122"/>
                    <a:ea typeface="微软雅黑" panose="020B0503020204020204" charset="-122"/>
                  </a:rPr>
                  <a:t>开放创新发展。</a:t>
                </a:r>
                <a:endParaRPr lang="zh-CN" altLang="en-US" b="1" dirty="0">
                  <a:solidFill>
                    <a:schemeClr val="bg1"/>
                  </a:solidFill>
                  <a:latin typeface="微软雅黑" panose="020B0503020204020204" charset="-122"/>
                  <a:ea typeface="微软雅黑" panose="020B0503020204020204" charset="-122"/>
                </a:endParaRPr>
              </a:p>
            </p:txBody>
          </p:sp>
        </p:grpSp>
        <p:grpSp>
          <p:nvGrpSpPr>
            <p:cNvPr id="52233" name="组合 1"/>
            <p:cNvGrpSpPr/>
            <p:nvPr/>
          </p:nvGrpSpPr>
          <p:grpSpPr bwMode="auto">
            <a:xfrm>
              <a:off x="1532721" y="995363"/>
              <a:ext cx="4198795" cy="3409950"/>
              <a:chOff x="1532721" y="995363"/>
              <a:chExt cx="4198795" cy="3409950"/>
            </a:xfrm>
          </p:grpSpPr>
          <p:sp>
            <p:nvSpPr>
              <p:cNvPr id="40" name="矩形 39"/>
              <p:cNvSpPr/>
              <p:nvPr/>
            </p:nvSpPr>
            <p:spPr bwMode="auto">
              <a:xfrm>
                <a:off x="5007694" y="2096136"/>
                <a:ext cx="723822" cy="14081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801370" eaLnBrk="1" hangingPunct="1">
                  <a:buFont typeface="Arial" panose="020B0604020202020204" pitchFamily="34" charset="0"/>
                  <a:buNone/>
                  <a:defRPr/>
                </a:pPr>
                <a:endParaRPr lang="zh-CN" altLang="en-US">
                  <a:latin typeface="微软雅黑" panose="020B0503020204020204" charset="-122"/>
                  <a:ea typeface="微软雅黑" panose="020B0503020204020204" charset="-122"/>
                </a:endParaRPr>
              </a:p>
            </p:txBody>
          </p:sp>
          <p:sp>
            <p:nvSpPr>
              <p:cNvPr id="41" name="圆角矩形 28"/>
              <p:cNvSpPr/>
              <p:nvPr/>
            </p:nvSpPr>
            <p:spPr bwMode="auto">
              <a:xfrm>
                <a:off x="1553356" y="995363"/>
                <a:ext cx="723822" cy="723900"/>
              </a:xfrm>
              <a:prstGeom prst="roundRect">
                <a:avLst/>
              </a:prstGeom>
              <a:noFill/>
              <a:ln w="12700">
                <a:solidFill>
                  <a:schemeClr val="accent1"/>
                </a:solidFill>
                <a:prstDash val="lgDash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801370" eaLnBrk="1" hangingPunct="1">
                  <a:buFont typeface="Arial" panose="020B0604020202020204" pitchFamily="34" charset="0"/>
                  <a:buNone/>
                  <a:defRPr/>
                </a:pPr>
                <a:endParaRPr lang="zh-CN" altLang="en-US" dirty="0">
                  <a:latin typeface="微软雅黑" panose="020B0503020204020204" charset="-122"/>
                  <a:ea typeface="微软雅黑" panose="020B0503020204020204" charset="-122"/>
                </a:endParaRPr>
              </a:p>
            </p:txBody>
          </p:sp>
          <p:sp>
            <p:nvSpPr>
              <p:cNvPr id="42" name="圆角矩形 31"/>
              <p:cNvSpPr/>
              <p:nvPr/>
            </p:nvSpPr>
            <p:spPr bwMode="auto">
              <a:xfrm>
                <a:off x="1532721" y="3668713"/>
                <a:ext cx="723822" cy="723900"/>
              </a:xfrm>
              <a:prstGeom prst="roundRect">
                <a:avLst/>
              </a:prstGeom>
              <a:noFill/>
              <a:ln w="12700">
                <a:solidFill>
                  <a:schemeClr val="accent1"/>
                </a:solidFill>
                <a:prstDash val="lgDash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801370" eaLnBrk="1" hangingPunct="1">
                  <a:buFont typeface="Arial" panose="020B0604020202020204" pitchFamily="34" charset="0"/>
                  <a:buNone/>
                  <a:defRPr/>
                </a:pPr>
                <a:endParaRPr lang="zh-CN" altLang="en-US">
                  <a:latin typeface="微软雅黑" panose="020B0503020204020204" charset="-122"/>
                  <a:ea typeface="微软雅黑" panose="020B0503020204020204" charset="-122"/>
                </a:endParaRPr>
              </a:p>
            </p:txBody>
          </p:sp>
          <p:sp>
            <p:nvSpPr>
              <p:cNvPr id="52237" name="矩形 42"/>
              <p:cNvSpPr>
                <a:spLocks noChangeArrowheads="1"/>
              </p:cNvSpPr>
              <p:nvPr/>
            </p:nvSpPr>
            <p:spPr bwMode="auto">
              <a:xfrm>
                <a:off x="1737173" y="1112203"/>
                <a:ext cx="374618" cy="461645"/>
              </a:xfrm>
              <a:prstGeom prst="rect">
                <a:avLst/>
              </a:prstGeom>
              <a:noFill/>
              <a:ln w="9525">
                <a:noFill/>
                <a:miter lim="800000"/>
              </a:ln>
            </p:spPr>
            <p:txBody>
              <a:bodyPr wrap="none">
                <a:spAutoFit/>
              </a:bodyPr>
              <a:lstStyle/>
              <a:p>
                <a:pPr eaLnBrk="1" hangingPunct="1">
                  <a:buFont typeface="Arial" panose="020B0604020202020204" pitchFamily="34" charset="0"/>
                  <a:buNone/>
                </a:pPr>
                <a:r>
                  <a:rPr lang="en-US" altLang="zh-CN" sz="2400" b="1">
                    <a:solidFill>
                      <a:schemeClr val="bg1"/>
                    </a:solidFill>
                    <a:latin typeface="微软雅黑" panose="020B0503020204020204" charset="-122"/>
                    <a:ea typeface="微软雅黑" panose="020B0503020204020204" charset="-122"/>
                  </a:rPr>
                  <a:t>1</a:t>
                </a:r>
                <a:endParaRPr lang="zh-CN" altLang="en-US" sz="2400" b="1">
                  <a:solidFill>
                    <a:schemeClr val="bg1"/>
                  </a:solidFill>
                  <a:latin typeface="微软雅黑" panose="020B0503020204020204" charset="-122"/>
                  <a:ea typeface="微软雅黑" panose="020B0503020204020204" charset="-122"/>
                </a:endParaRPr>
              </a:p>
            </p:txBody>
          </p:sp>
          <p:sp>
            <p:nvSpPr>
              <p:cNvPr id="52238" name="矩形 43"/>
              <p:cNvSpPr>
                <a:spLocks noChangeArrowheads="1"/>
              </p:cNvSpPr>
              <p:nvPr/>
            </p:nvSpPr>
            <p:spPr bwMode="auto">
              <a:xfrm>
                <a:off x="1737173" y="2003108"/>
                <a:ext cx="374618" cy="461645"/>
              </a:xfrm>
              <a:prstGeom prst="rect">
                <a:avLst/>
              </a:prstGeom>
              <a:noFill/>
              <a:ln w="9525">
                <a:noFill/>
                <a:miter lim="800000"/>
              </a:ln>
            </p:spPr>
            <p:txBody>
              <a:bodyPr wrap="none">
                <a:spAutoFit/>
              </a:bodyPr>
              <a:lstStyle/>
              <a:p>
                <a:pPr eaLnBrk="1" hangingPunct="1">
                  <a:buFont typeface="Arial" panose="020B0604020202020204" pitchFamily="34" charset="0"/>
                  <a:buNone/>
                </a:pPr>
                <a:r>
                  <a:rPr lang="en-US" altLang="zh-CN" sz="2400" b="1">
                    <a:solidFill>
                      <a:schemeClr val="bg1"/>
                    </a:solidFill>
                    <a:latin typeface="微软雅黑" panose="020B0503020204020204" charset="-122"/>
                    <a:ea typeface="微软雅黑" panose="020B0503020204020204" charset="-122"/>
                  </a:rPr>
                  <a:t>2</a:t>
                </a:r>
                <a:endParaRPr lang="zh-CN" altLang="en-US" sz="2400" b="1">
                  <a:solidFill>
                    <a:schemeClr val="bg1"/>
                  </a:solidFill>
                  <a:latin typeface="微软雅黑" panose="020B0503020204020204" charset="-122"/>
                  <a:ea typeface="微软雅黑" panose="020B0503020204020204" charset="-122"/>
                </a:endParaRPr>
              </a:p>
            </p:txBody>
          </p:sp>
          <p:sp>
            <p:nvSpPr>
              <p:cNvPr id="52239" name="矩形 44"/>
              <p:cNvSpPr>
                <a:spLocks noChangeArrowheads="1"/>
              </p:cNvSpPr>
              <p:nvPr/>
            </p:nvSpPr>
            <p:spPr bwMode="auto">
              <a:xfrm>
                <a:off x="1724475" y="3816033"/>
                <a:ext cx="372713" cy="460375"/>
              </a:xfrm>
              <a:prstGeom prst="rect">
                <a:avLst/>
              </a:prstGeom>
              <a:noFill/>
              <a:ln w="9525">
                <a:noFill/>
                <a:miter lim="800000"/>
              </a:ln>
            </p:spPr>
            <p:txBody>
              <a:bodyPr wrap="none">
                <a:spAutoFit/>
              </a:bodyPr>
              <a:lstStyle/>
              <a:p>
                <a:pPr eaLnBrk="1" hangingPunct="1">
                  <a:buFont typeface="Arial" panose="020B0604020202020204" pitchFamily="34" charset="0"/>
                  <a:buNone/>
                </a:pPr>
                <a:r>
                  <a:rPr lang="en-US" altLang="zh-CN" sz="2400" b="1">
                    <a:solidFill>
                      <a:schemeClr val="bg1"/>
                    </a:solidFill>
                    <a:latin typeface="微软雅黑" panose="020B0503020204020204" charset="-122"/>
                    <a:ea typeface="微软雅黑" panose="020B0503020204020204" charset="-122"/>
                  </a:rPr>
                  <a:t>4</a:t>
                </a:r>
                <a:endParaRPr lang="zh-CN" altLang="en-US" sz="2400" b="1">
                  <a:solidFill>
                    <a:schemeClr val="bg1"/>
                  </a:solidFill>
                  <a:latin typeface="微软雅黑" panose="020B0503020204020204" charset="-122"/>
                  <a:ea typeface="微软雅黑" panose="020B0503020204020204" charset="-122"/>
                </a:endParaRPr>
              </a:p>
            </p:txBody>
          </p:sp>
          <p:sp>
            <p:nvSpPr>
              <p:cNvPr id="49" name="圆角矩形 31"/>
              <p:cNvSpPr/>
              <p:nvPr/>
            </p:nvSpPr>
            <p:spPr bwMode="auto">
              <a:xfrm>
                <a:off x="1542245" y="1889126"/>
                <a:ext cx="723822" cy="723900"/>
              </a:xfrm>
              <a:prstGeom prst="roundRect">
                <a:avLst/>
              </a:prstGeom>
              <a:noFill/>
              <a:ln w="12700">
                <a:solidFill>
                  <a:schemeClr val="accent1"/>
                </a:solidFill>
                <a:prstDash val="lgDash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801370" eaLnBrk="1" hangingPunct="1">
                  <a:buFont typeface="Arial" panose="020B0604020202020204" pitchFamily="34" charset="0"/>
                  <a:buNone/>
                  <a:defRPr/>
                </a:pPr>
                <a:endParaRPr lang="zh-CN" altLang="en-US">
                  <a:latin typeface="微软雅黑" panose="020B0503020204020204" charset="-122"/>
                  <a:ea typeface="微软雅黑" panose="020B0503020204020204" charset="-122"/>
                </a:endParaRPr>
              </a:p>
            </p:txBody>
          </p:sp>
          <p:sp>
            <p:nvSpPr>
              <p:cNvPr id="50" name="圆角矩形 31"/>
              <p:cNvSpPr/>
              <p:nvPr/>
            </p:nvSpPr>
            <p:spPr bwMode="auto">
              <a:xfrm>
                <a:off x="1537482" y="2779713"/>
                <a:ext cx="723822" cy="723900"/>
              </a:xfrm>
              <a:prstGeom prst="roundRect">
                <a:avLst/>
              </a:prstGeom>
              <a:noFill/>
              <a:ln w="12700">
                <a:solidFill>
                  <a:schemeClr val="accent1"/>
                </a:solidFill>
                <a:prstDash val="lgDash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801370" eaLnBrk="1" hangingPunct="1">
                  <a:buFont typeface="Arial" panose="020B0604020202020204" pitchFamily="34" charset="0"/>
                  <a:buNone/>
                  <a:defRPr/>
                </a:pPr>
                <a:endParaRPr lang="zh-CN" altLang="en-US">
                  <a:latin typeface="微软雅黑" panose="020B0503020204020204" charset="-122"/>
                  <a:ea typeface="微软雅黑" panose="020B0503020204020204" charset="-122"/>
                </a:endParaRPr>
              </a:p>
            </p:txBody>
          </p:sp>
          <p:sp>
            <p:nvSpPr>
              <p:cNvPr id="52242" name="矩形 50"/>
              <p:cNvSpPr>
                <a:spLocks noChangeArrowheads="1"/>
              </p:cNvSpPr>
              <p:nvPr/>
            </p:nvSpPr>
            <p:spPr bwMode="auto">
              <a:xfrm>
                <a:off x="1718125" y="2914333"/>
                <a:ext cx="374618" cy="461645"/>
              </a:xfrm>
              <a:prstGeom prst="rect">
                <a:avLst/>
              </a:prstGeom>
              <a:noFill/>
              <a:ln w="9525">
                <a:noFill/>
                <a:miter lim="800000"/>
              </a:ln>
            </p:spPr>
            <p:txBody>
              <a:bodyPr wrap="none">
                <a:spAutoFit/>
              </a:bodyPr>
              <a:lstStyle/>
              <a:p>
                <a:pPr eaLnBrk="1" hangingPunct="1">
                  <a:buFont typeface="Arial" panose="020B0604020202020204" pitchFamily="34" charset="0"/>
                  <a:buNone/>
                </a:pPr>
                <a:r>
                  <a:rPr lang="en-US" altLang="zh-CN" sz="2400" b="1">
                    <a:solidFill>
                      <a:schemeClr val="bg1"/>
                    </a:solidFill>
                    <a:latin typeface="微软雅黑" panose="020B0503020204020204" charset="-122"/>
                    <a:ea typeface="微软雅黑" panose="020B0503020204020204" charset="-122"/>
                  </a:rPr>
                  <a:t>3</a:t>
                </a:r>
                <a:endParaRPr lang="zh-CN" altLang="en-US" sz="2400" b="1">
                  <a:solidFill>
                    <a:schemeClr val="bg1"/>
                  </a:solidFill>
                  <a:latin typeface="微软雅黑" panose="020B0503020204020204" charset="-122"/>
                  <a:ea typeface="微软雅黑" panose="020B0503020204020204" charset="-122"/>
                </a:endParaRPr>
              </a:p>
            </p:txBody>
          </p:sp>
          <p:sp>
            <p:nvSpPr>
              <p:cNvPr id="62" name="圆角矩形 28"/>
              <p:cNvSpPr/>
              <p:nvPr/>
            </p:nvSpPr>
            <p:spPr bwMode="auto">
              <a:xfrm>
                <a:off x="2397815" y="1008063"/>
                <a:ext cx="1274626" cy="723900"/>
              </a:xfrm>
              <a:prstGeom prst="roundRect">
                <a:avLst/>
              </a:prstGeom>
              <a:noFill/>
              <a:ln w="6350">
                <a:solidFill>
                  <a:schemeClr val="accent1"/>
                </a:solid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801370" eaLnBrk="1" hangingPunct="1">
                  <a:buFont typeface="Arial" panose="020B0604020202020204" pitchFamily="34" charset="0"/>
                  <a:buNone/>
                  <a:defRPr/>
                </a:pPr>
                <a:endParaRPr lang="zh-CN" altLang="en-US" dirty="0">
                  <a:latin typeface="微软雅黑" panose="020B0503020204020204" charset="-122"/>
                  <a:ea typeface="微软雅黑" panose="020B0503020204020204" charset="-122"/>
                </a:endParaRPr>
              </a:p>
            </p:txBody>
          </p:sp>
          <p:sp>
            <p:nvSpPr>
              <p:cNvPr id="63" name="圆角矩形 31"/>
              <p:cNvSpPr/>
              <p:nvPr/>
            </p:nvSpPr>
            <p:spPr bwMode="auto">
              <a:xfrm>
                <a:off x="2375592" y="3681413"/>
                <a:ext cx="1296848" cy="723900"/>
              </a:xfrm>
              <a:prstGeom prst="roundRect">
                <a:avLst/>
              </a:prstGeom>
              <a:noFill/>
              <a:ln w="6350">
                <a:solidFill>
                  <a:schemeClr val="accent1"/>
                </a:solid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801370" eaLnBrk="1" hangingPunct="1">
                  <a:buFont typeface="Arial" panose="020B0604020202020204" pitchFamily="34" charset="0"/>
                  <a:buNone/>
                  <a:defRPr/>
                </a:pPr>
                <a:endParaRPr lang="zh-CN" altLang="en-US">
                  <a:latin typeface="微软雅黑" panose="020B0503020204020204" charset="-122"/>
                  <a:ea typeface="微软雅黑" panose="020B0503020204020204" charset="-122"/>
                </a:endParaRPr>
              </a:p>
            </p:txBody>
          </p:sp>
          <p:sp>
            <p:nvSpPr>
              <p:cNvPr id="52245" name="矩形 63"/>
              <p:cNvSpPr>
                <a:spLocks noChangeArrowheads="1"/>
              </p:cNvSpPr>
              <p:nvPr/>
            </p:nvSpPr>
            <p:spPr bwMode="auto">
              <a:xfrm>
                <a:off x="2551991" y="1056958"/>
                <a:ext cx="1001309" cy="583565"/>
              </a:xfrm>
              <a:prstGeom prst="rect">
                <a:avLst/>
              </a:prstGeom>
              <a:noFill/>
              <a:ln w="9525">
                <a:noFill/>
                <a:miter lim="800000"/>
              </a:ln>
            </p:spPr>
            <p:txBody>
              <a:bodyPr>
                <a:spAutoFit/>
              </a:bodyPr>
              <a:lstStyle/>
              <a:p>
                <a:pPr eaLnBrk="1" hangingPunct="1">
                  <a:buFont typeface="Arial" panose="020B0604020202020204" pitchFamily="34" charset="0"/>
                  <a:buNone/>
                </a:pPr>
                <a:r>
                  <a:rPr lang="zh-CN" b="1">
                    <a:solidFill>
                      <a:schemeClr val="bg1"/>
                    </a:solidFill>
                    <a:latin typeface="微软雅黑" panose="020B0503020204020204" charset="-122"/>
                    <a:ea typeface="微软雅黑" panose="020B0503020204020204" charset="-122"/>
                  </a:rPr>
                  <a:t>党的十九大</a:t>
                </a:r>
                <a:r>
                  <a:rPr lang="zh-CN" b="1">
                    <a:solidFill>
                      <a:srgbClr val="FFFF00"/>
                    </a:solidFill>
                    <a:latin typeface="微软雅黑" panose="020B0503020204020204" charset="-122"/>
                    <a:ea typeface="微软雅黑" panose="020B0503020204020204" charset="-122"/>
                  </a:rPr>
                  <a:t>要求</a:t>
                </a:r>
                <a:endParaRPr lang="zh-CN" b="1">
                  <a:solidFill>
                    <a:srgbClr val="FFFF00"/>
                  </a:solidFill>
                  <a:latin typeface="微软雅黑" panose="020B0503020204020204" charset="-122"/>
                  <a:ea typeface="微软雅黑" panose="020B0503020204020204" charset="-122"/>
                </a:endParaRPr>
              </a:p>
            </p:txBody>
          </p:sp>
          <p:sp>
            <p:nvSpPr>
              <p:cNvPr id="52246" name="矩形 64"/>
              <p:cNvSpPr>
                <a:spLocks noChangeArrowheads="1"/>
              </p:cNvSpPr>
              <p:nvPr/>
            </p:nvSpPr>
            <p:spPr bwMode="auto">
              <a:xfrm>
                <a:off x="2498742" y="1969453"/>
                <a:ext cx="1075059" cy="583565"/>
              </a:xfrm>
              <a:prstGeom prst="rect">
                <a:avLst/>
              </a:prstGeom>
              <a:noFill/>
              <a:ln w="9525">
                <a:noFill/>
                <a:miter lim="800000"/>
              </a:ln>
            </p:spPr>
            <p:txBody>
              <a:bodyPr>
                <a:spAutoFit/>
              </a:bodyPr>
              <a:lstStyle/>
              <a:p>
                <a:pPr algn="ctr" eaLnBrk="1" hangingPunct="1">
                  <a:buFont typeface="Arial" panose="020B0604020202020204" pitchFamily="34" charset="0"/>
                  <a:buNone/>
                </a:pPr>
                <a:r>
                  <a:rPr lang="zh-CN" b="1">
                    <a:solidFill>
                      <a:schemeClr val="bg1"/>
                    </a:solidFill>
                    <a:latin typeface="微软雅黑" panose="020B0503020204020204" charset="-122"/>
                    <a:ea typeface="微软雅黑" panose="020B0503020204020204" charset="-122"/>
                  </a:rPr>
                  <a:t>世界工业发展</a:t>
                </a:r>
                <a:r>
                  <a:rPr lang="zh-CN" b="1">
                    <a:solidFill>
                      <a:srgbClr val="FFFF00"/>
                    </a:solidFill>
                    <a:latin typeface="微软雅黑" panose="020B0503020204020204" charset="-122"/>
                    <a:ea typeface="微软雅黑" panose="020B0503020204020204" charset="-122"/>
                  </a:rPr>
                  <a:t>规律</a:t>
                </a:r>
                <a:endParaRPr lang="zh-CN" b="1">
                  <a:solidFill>
                    <a:srgbClr val="FFFF00"/>
                  </a:solidFill>
                  <a:latin typeface="微软雅黑" panose="020B0503020204020204" charset="-122"/>
                  <a:ea typeface="微软雅黑" panose="020B0503020204020204" charset="-122"/>
                </a:endParaRPr>
              </a:p>
            </p:txBody>
          </p:sp>
          <p:sp>
            <p:nvSpPr>
              <p:cNvPr id="67" name="圆角矩形 31"/>
              <p:cNvSpPr/>
              <p:nvPr/>
            </p:nvSpPr>
            <p:spPr bwMode="auto">
              <a:xfrm>
                <a:off x="2385116" y="1901826"/>
                <a:ext cx="1287324" cy="723900"/>
              </a:xfrm>
              <a:prstGeom prst="roundRect">
                <a:avLst/>
              </a:prstGeom>
              <a:noFill/>
              <a:ln w="6350">
                <a:solidFill>
                  <a:schemeClr val="accent1"/>
                </a:solid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801370" eaLnBrk="1" hangingPunct="1">
                  <a:buFont typeface="Arial" panose="020B0604020202020204" pitchFamily="34" charset="0"/>
                  <a:buNone/>
                  <a:defRPr/>
                </a:pPr>
                <a:endParaRPr lang="zh-CN" altLang="en-US">
                  <a:latin typeface="微软雅黑" panose="020B0503020204020204" charset="-122"/>
                  <a:ea typeface="微软雅黑" panose="020B0503020204020204" charset="-122"/>
                </a:endParaRPr>
              </a:p>
            </p:txBody>
          </p:sp>
          <p:sp>
            <p:nvSpPr>
              <p:cNvPr id="68" name="圆角矩形 31"/>
              <p:cNvSpPr/>
              <p:nvPr/>
            </p:nvSpPr>
            <p:spPr bwMode="auto">
              <a:xfrm>
                <a:off x="2380355" y="2792413"/>
                <a:ext cx="1285736" cy="723900"/>
              </a:xfrm>
              <a:prstGeom prst="roundRect">
                <a:avLst/>
              </a:prstGeom>
              <a:noFill/>
              <a:ln w="6350">
                <a:solidFill>
                  <a:schemeClr val="accent1"/>
                </a:solid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801370" eaLnBrk="1" hangingPunct="1">
                  <a:buFont typeface="Arial" panose="020B0604020202020204" pitchFamily="34" charset="0"/>
                  <a:buNone/>
                  <a:defRPr/>
                </a:pPr>
                <a:endParaRPr lang="zh-CN" altLang="en-US">
                  <a:latin typeface="微软雅黑" panose="020B0503020204020204" charset="-122"/>
                  <a:ea typeface="微软雅黑" panose="020B0503020204020204" charset="-122"/>
                </a:endParaRPr>
              </a:p>
            </p:txBody>
          </p:sp>
          <p:sp>
            <p:nvSpPr>
              <p:cNvPr id="52249" name="矩形 69"/>
              <p:cNvSpPr>
                <a:spLocks noChangeArrowheads="1"/>
              </p:cNvSpPr>
              <p:nvPr/>
            </p:nvSpPr>
            <p:spPr bwMode="auto">
              <a:xfrm>
                <a:off x="2485957" y="2824163"/>
                <a:ext cx="1084487" cy="583565"/>
              </a:xfrm>
              <a:prstGeom prst="rect">
                <a:avLst/>
              </a:prstGeom>
              <a:noFill/>
              <a:ln w="9525">
                <a:noFill/>
                <a:miter lim="800000"/>
              </a:ln>
            </p:spPr>
            <p:txBody>
              <a:bodyPr>
                <a:spAutoFit/>
              </a:bodyPr>
              <a:lstStyle/>
              <a:p>
                <a:pPr algn="ctr" eaLnBrk="1" hangingPunct="1">
                  <a:buFont typeface="Arial" panose="020B0604020202020204" pitchFamily="34" charset="0"/>
                  <a:buNone/>
                </a:pPr>
                <a:r>
                  <a:rPr lang="zh-CN" altLang="en-US" b="1">
                    <a:solidFill>
                      <a:schemeClr val="bg1"/>
                    </a:solidFill>
                    <a:latin typeface="微软雅黑" panose="020B0503020204020204" charset="-122"/>
                    <a:ea typeface="微软雅黑" panose="020B0503020204020204" charset="-122"/>
                  </a:rPr>
                  <a:t>我市转型升级</a:t>
                </a:r>
                <a:r>
                  <a:rPr lang="zh-CN" altLang="en-US" b="1">
                    <a:solidFill>
                      <a:srgbClr val="FFFF00"/>
                    </a:solidFill>
                    <a:latin typeface="微软雅黑" panose="020B0503020204020204" charset="-122"/>
                    <a:ea typeface="微软雅黑" panose="020B0503020204020204" charset="-122"/>
                  </a:rPr>
                  <a:t>形势</a:t>
                </a:r>
                <a:endParaRPr lang="zh-CN" altLang="en-US" b="1">
                  <a:solidFill>
                    <a:srgbClr val="FFFF00"/>
                  </a:solidFill>
                  <a:latin typeface="微软雅黑" panose="020B0503020204020204" charset="-122"/>
                  <a:ea typeface="微软雅黑" panose="020B0503020204020204" charset="-122"/>
                </a:endParaRPr>
              </a:p>
            </p:txBody>
          </p:sp>
          <p:sp>
            <p:nvSpPr>
              <p:cNvPr id="52250" name="矩形 70"/>
              <p:cNvSpPr>
                <a:spLocks noChangeArrowheads="1"/>
              </p:cNvSpPr>
              <p:nvPr/>
            </p:nvSpPr>
            <p:spPr bwMode="auto">
              <a:xfrm>
                <a:off x="2397498" y="3760153"/>
                <a:ext cx="1181608" cy="583565"/>
              </a:xfrm>
              <a:prstGeom prst="rect">
                <a:avLst/>
              </a:prstGeom>
              <a:noFill/>
              <a:ln w="9525">
                <a:noFill/>
                <a:miter lim="800000"/>
              </a:ln>
            </p:spPr>
            <p:txBody>
              <a:bodyPr wrap="square">
                <a:spAutoFit/>
              </a:bodyPr>
              <a:lstStyle/>
              <a:p>
                <a:pPr algn="ctr" eaLnBrk="1" hangingPunct="1">
                  <a:buFont typeface="Arial" panose="020B0604020202020204" pitchFamily="34" charset="0"/>
                  <a:buNone/>
                </a:pPr>
                <a:r>
                  <a:rPr lang="zh-CN" altLang="en-US" b="1">
                    <a:solidFill>
                      <a:schemeClr val="bg1"/>
                    </a:solidFill>
                    <a:latin typeface="微软雅黑" panose="020B0503020204020204" charset="-122"/>
                    <a:ea typeface="微软雅黑" panose="020B0503020204020204" charset="-122"/>
                  </a:rPr>
                  <a:t>我市</a:t>
                </a:r>
                <a:r>
                  <a:rPr lang="zh-CN" altLang="en-US" b="1">
                    <a:solidFill>
                      <a:schemeClr val="bg1"/>
                    </a:solidFill>
                    <a:latin typeface="微软雅黑" panose="020B0503020204020204" charset="-122"/>
                    <a:ea typeface="微软雅黑" panose="020B0503020204020204" charset="-122"/>
                    <a:sym typeface="+mn-ea"/>
                  </a:rPr>
                  <a:t>发展</a:t>
                </a:r>
                <a:r>
                  <a:rPr lang="zh-CN" altLang="en-US" b="1">
                    <a:solidFill>
                      <a:schemeClr val="bg1"/>
                    </a:solidFill>
                    <a:latin typeface="微软雅黑" panose="020B0503020204020204" charset="-122"/>
                    <a:ea typeface="微软雅黑" panose="020B0503020204020204" charset="-122"/>
                  </a:rPr>
                  <a:t>战略</a:t>
                </a:r>
                <a:r>
                  <a:rPr lang="zh-CN" altLang="en-US" b="1">
                    <a:solidFill>
                      <a:srgbClr val="FFFF00"/>
                    </a:solidFill>
                    <a:latin typeface="微软雅黑" panose="020B0503020204020204" charset="-122"/>
                    <a:ea typeface="微软雅黑" panose="020B0503020204020204" charset="-122"/>
                  </a:rPr>
                  <a:t>方向</a:t>
                </a:r>
                <a:endParaRPr lang="zh-CN" altLang="en-US" b="1">
                  <a:solidFill>
                    <a:srgbClr val="FFFF00"/>
                  </a:solidFill>
                  <a:latin typeface="微软雅黑" panose="020B0503020204020204" charset="-122"/>
                  <a:ea typeface="微软雅黑" panose="020B0503020204020204" charset="-122"/>
                </a:endParaRPr>
              </a:p>
            </p:txBody>
          </p:sp>
          <p:sp>
            <p:nvSpPr>
              <p:cNvPr id="18" name="箭头: 左 17"/>
              <p:cNvSpPr/>
              <p:nvPr/>
            </p:nvSpPr>
            <p:spPr bwMode="auto">
              <a:xfrm rot="10800000">
                <a:off x="3477198" y="1281113"/>
                <a:ext cx="553978" cy="133350"/>
              </a:xfrm>
              <a:prstGeom prst="leftArrow">
                <a:avLst/>
              </a:prstGeom>
              <a:solidFill>
                <a:srgbClr val="001543"/>
              </a:solidFill>
              <a:ln w="63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801370" eaLnBrk="1" hangingPunct="1">
                  <a:buFont typeface="Arial" panose="020B0604020202020204" pitchFamily="34" charset="0"/>
                  <a:buNone/>
                  <a:defRPr/>
                </a:pPr>
                <a:endParaRPr lang="zh-CN" altLang="en-US"/>
              </a:p>
            </p:txBody>
          </p:sp>
          <p:sp>
            <p:nvSpPr>
              <p:cNvPr id="72" name="箭头: 左 71"/>
              <p:cNvSpPr/>
              <p:nvPr/>
            </p:nvSpPr>
            <p:spPr bwMode="auto">
              <a:xfrm rot="10800000">
                <a:off x="3454976" y="2193926"/>
                <a:ext cx="553978" cy="134937"/>
              </a:xfrm>
              <a:prstGeom prst="leftArrow">
                <a:avLst/>
              </a:prstGeom>
              <a:solidFill>
                <a:srgbClr val="001943"/>
              </a:solidFill>
              <a:ln w="63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801370" eaLnBrk="1" hangingPunct="1">
                  <a:buFont typeface="Arial" panose="020B0604020202020204" pitchFamily="34" charset="0"/>
                  <a:buNone/>
                  <a:defRPr/>
                </a:pPr>
                <a:endParaRPr lang="zh-CN" altLang="en-US"/>
              </a:p>
            </p:txBody>
          </p:sp>
          <p:sp>
            <p:nvSpPr>
              <p:cNvPr id="73" name="箭头: 左 72"/>
              <p:cNvSpPr/>
              <p:nvPr/>
            </p:nvSpPr>
            <p:spPr bwMode="auto">
              <a:xfrm rot="10800000">
                <a:off x="3454976" y="3087688"/>
                <a:ext cx="552390" cy="133350"/>
              </a:xfrm>
              <a:prstGeom prst="leftArrow">
                <a:avLst/>
              </a:prstGeom>
              <a:solidFill>
                <a:srgbClr val="00204B"/>
              </a:solidFill>
              <a:ln w="63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801370" eaLnBrk="1" hangingPunct="1">
                  <a:buFont typeface="Arial" panose="020B0604020202020204" pitchFamily="34" charset="0"/>
                  <a:buNone/>
                  <a:defRPr/>
                </a:pPr>
                <a:endParaRPr lang="zh-CN" altLang="en-US"/>
              </a:p>
            </p:txBody>
          </p:sp>
          <p:sp>
            <p:nvSpPr>
              <p:cNvPr id="74" name="箭头: 左 73"/>
              <p:cNvSpPr/>
              <p:nvPr/>
            </p:nvSpPr>
            <p:spPr bwMode="auto">
              <a:xfrm rot="10800000">
                <a:off x="3454976" y="3984626"/>
                <a:ext cx="553978" cy="134937"/>
              </a:xfrm>
              <a:prstGeom prst="leftArrow">
                <a:avLst/>
              </a:prstGeom>
              <a:solidFill>
                <a:srgbClr val="002C5E"/>
              </a:solidFill>
              <a:ln w="63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801370" eaLnBrk="1" hangingPunct="1">
                  <a:buFont typeface="Arial" panose="020B0604020202020204" pitchFamily="34" charset="0"/>
                  <a:buNone/>
                  <a:defRPr/>
                </a:pPr>
                <a:endParaRPr lang="zh-CN" altLang="en-US" dirty="0"/>
              </a:p>
            </p:txBody>
          </p:sp>
        </p:grpSp>
      </p:grpSp>
      <p:sp>
        <p:nvSpPr>
          <p:cNvPr id="52228" name="文本框 23"/>
          <p:cNvSpPr txBox="1">
            <a:spLocks noChangeArrowheads="1"/>
          </p:cNvSpPr>
          <p:nvPr/>
        </p:nvSpPr>
        <p:spPr bwMode="auto">
          <a:xfrm>
            <a:off x="517525" y="268161"/>
            <a:ext cx="5783162" cy="521970"/>
          </a:xfrm>
          <a:prstGeom prst="rect">
            <a:avLst/>
          </a:prstGeom>
          <a:noFill/>
          <a:ln w="9525">
            <a:noFill/>
            <a:miter lim="800000"/>
          </a:ln>
        </p:spPr>
        <p:txBody>
          <a:bodyPr wrap="square">
            <a:spAutoFit/>
          </a:bodyPr>
          <a:lstStyle/>
          <a:p>
            <a:pPr eaLnBrk="1" hangingPunct="1">
              <a:buFont typeface="Arial" panose="020B0604020202020204" pitchFamily="34" charset="0"/>
              <a:buNone/>
            </a:pPr>
            <a:r>
              <a:rPr lang="zh-CN" altLang="en-US" sz="2800" b="1" dirty="0">
                <a:solidFill>
                  <a:srgbClr val="FFFFFF"/>
                </a:solidFill>
                <a:latin typeface="微软雅黑" panose="020B0503020204020204" charset="-122"/>
                <a:ea typeface="微软雅黑" panose="020B0503020204020204" charset="-122"/>
              </a:rPr>
              <a:t>政策</a:t>
            </a:r>
            <a:r>
              <a:rPr lang="zh-CN" altLang="en-US" sz="2800" b="1" dirty="0">
                <a:solidFill>
                  <a:schemeClr val="bg1"/>
                </a:solidFill>
                <a:latin typeface="微软雅黑" panose="020B0503020204020204" charset="-122"/>
                <a:ea typeface="微软雅黑" panose="020B0503020204020204" charset="-122"/>
              </a:rPr>
              <a:t>背景</a:t>
            </a:r>
            <a:endParaRPr lang="zh-CN" altLang="en-US" sz="2800" b="1" dirty="0">
              <a:solidFill>
                <a:schemeClr val="bg1"/>
              </a:solidFill>
              <a:latin typeface="微软雅黑" panose="020B0503020204020204" charset="-122"/>
              <a:ea typeface="微软雅黑" panose="020B0503020204020204" charset="-122"/>
            </a:endParaRPr>
          </a:p>
        </p:txBody>
      </p:sp>
    </p:spTree>
  </p:cSld>
  <p:clrMapOvr>
    <a:masterClrMapping/>
  </p:clrMapOvr>
  <p:transition spd="slow" advTm="8151"/>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Box 34"/>
          <p:cNvSpPr>
            <a:spLocks noChangeArrowheads="1"/>
          </p:cNvSpPr>
          <p:nvPr/>
        </p:nvSpPr>
        <p:spPr bwMode="auto">
          <a:xfrm>
            <a:off x="790575" y="1728689"/>
            <a:ext cx="7421563" cy="1582934"/>
          </a:xfrm>
          <a:prstGeom prst="rect">
            <a:avLst/>
          </a:prstGeom>
          <a:noFill/>
          <a:ln w="9525">
            <a:noFill/>
            <a:miter lim="800000"/>
          </a:ln>
        </p:spPr>
        <p:txBody>
          <a:bodyPr lIns="0" tIns="0" rIns="0" bIns="0">
            <a:spAutoFit/>
          </a:bodyPr>
          <a:lstStyle/>
          <a:p>
            <a:pPr algn="ctr" eaLnBrk="1" hangingPunct="1">
              <a:lnSpc>
                <a:spcPct val="150000"/>
              </a:lnSpc>
              <a:buFont typeface="Arial" panose="020B0604020202020204" pitchFamily="34" charset="0"/>
              <a:buNone/>
            </a:pPr>
            <a:r>
              <a:rPr lang="zh-CN" altLang="en-US" sz="3600" dirty="0">
                <a:solidFill>
                  <a:schemeClr val="bg1"/>
                </a:solidFill>
                <a:latin typeface="微软雅黑" panose="020B0503020204020204" charset="-122"/>
                <a:ea typeface="方正小标宋简体" panose="02010601030101010101" pitchFamily="65" charset="-122"/>
                <a:sym typeface="微软雅黑" panose="020B0503020204020204" charset="-122"/>
              </a:rPr>
              <a:t>第二部分</a:t>
            </a:r>
            <a:endParaRPr lang="zh-CN" altLang="en-US" sz="3600" dirty="0">
              <a:solidFill>
                <a:schemeClr val="bg1"/>
              </a:solidFill>
              <a:latin typeface="微软雅黑" panose="020B0503020204020204" charset="-122"/>
              <a:ea typeface="方正小标宋简体" panose="02010601030101010101" pitchFamily="65" charset="-122"/>
              <a:sym typeface="微软雅黑" panose="020B0503020204020204" charset="-122"/>
            </a:endParaRPr>
          </a:p>
          <a:p>
            <a:pPr algn="ctr" eaLnBrk="1" hangingPunct="1">
              <a:lnSpc>
                <a:spcPct val="150000"/>
              </a:lnSpc>
              <a:buFont typeface="Arial" panose="020B0604020202020204" pitchFamily="34" charset="0"/>
              <a:buNone/>
            </a:pPr>
            <a:r>
              <a:rPr lang="zh-CN" altLang="en-US" sz="3600" dirty="0">
                <a:solidFill>
                  <a:schemeClr val="bg1"/>
                </a:solidFill>
                <a:latin typeface="微软雅黑" panose="020B0503020204020204" charset="-122"/>
                <a:ea typeface="方正小标宋简体" panose="02010601030101010101" pitchFamily="65" charset="-122"/>
                <a:sym typeface="微软雅黑" panose="020B0503020204020204" charset="-122"/>
              </a:rPr>
              <a:t>决策依据</a:t>
            </a:r>
            <a:endParaRPr lang="zh-CN" altLang="en-US" sz="3600" dirty="0">
              <a:solidFill>
                <a:schemeClr val="bg1"/>
              </a:solidFill>
              <a:latin typeface="微软雅黑" panose="020B0503020204020204" charset="-122"/>
              <a:ea typeface="方正小标宋简体" panose="02010601030101010101" pitchFamily="65" charset="-122"/>
              <a:sym typeface="微软雅黑" panose="020B0503020204020204" charset="-122"/>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32" name="文本框 23"/>
          <p:cNvSpPr txBox="1">
            <a:spLocks noChangeArrowheads="1"/>
          </p:cNvSpPr>
          <p:nvPr/>
        </p:nvSpPr>
        <p:spPr bwMode="auto">
          <a:xfrm>
            <a:off x="514985" y="2258695"/>
            <a:ext cx="1785620" cy="521970"/>
          </a:xfrm>
          <a:prstGeom prst="rect">
            <a:avLst/>
          </a:prstGeom>
          <a:noFill/>
          <a:ln w="9525">
            <a:noFill/>
            <a:miter lim="800000"/>
          </a:ln>
        </p:spPr>
        <p:txBody>
          <a:bodyPr wrap="square">
            <a:spAutoFit/>
          </a:bodyPr>
          <a:lstStyle/>
          <a:p>
            <a:pPr eaLnBrk="1" hangingPunct="1">
              <a:buFont typeface="Arial" panose="020B0604020202020204" pitchFamily="34" charset="0"/>
              <a:buNone/>
            </a:pPr>
            <a:r>
              <a:rPr lang="zh-CN" altLang="en-US" sz="2800" b="1" dirty="0">
                <a:solidFill>
                  <a:schemeClr val="bg1"/>
                </a:solidFill>
                <a:latin typeface="微软雅黑" panose="020B0503020204020204" charset="-122"/>
                <a:ea typeface="微软雅黑" panose="020B0503020204020204" charset="-122"/>
              </a:rPr>
              <a:t>决策依据</a:t>
            </a:r>
            <a:endParaRPr lang="zh-CN" altLang="en-US" sz="2800" b="1" dirty="0">
              <a:solidFill>
                <a:schemeClr val="bg1"/>
              </a:solidFill>
              <a:latin typeface="微软雅黑" panose="020B0503020204020204" charset="-122"/>
              <a:ea typeface="微软雅黑" panose="020B0503020204020204" charset="-122"/>
            </a:endParaRPr>
          </a:p>
        </p:txBody>
      </p:sp>
      <p:sp>
        <p:nvSpPr>
          <p:cNvPr id="5" name="文本框 4"/>
          <p:cNvSpPr txBox="1"/>
          <p:nvPr/>
        </p:nvSpPr>
        <p:spPr>
          <a:xfrm>
            <a:off x="2628900" y="1435735"/>
            <a:ext cx="5391150" cy="2168525"/>
          </a:xfrm>
          <a:prstGeom prst="rect">
            <a:avLst/>
          </a:prstGeom>
          <a:noFill/>
        </p:spPr>
        <p:txBody>
          <a:bodyPr wrap="square" rtlCol="0">
            <a:spAutoFit/>
          </a:bodyPr>
          <a:lstStyle/>
          <a:p>
            <a:pPr indent="457200" algn="l" eaLnBrk="1" latinLnBrk="0" hangingPunct="1">
              <a:lnSpc>
                <a:spcPct val="150000"/>
              </a:lnSpc>
              <a:buClrTx/>
              <a:buSzTx/>
              <a:buFont typeface="Arial" panose="020B0604020202020204" pitchFamily="34" charset="0"/>
            </a:pPr>
            <a:r>
              <a:rPr lang="zh-CN" altLang="en-US" sz="1800" b="1" dirty="0">
                <a:solidFill>
                  <a:schemeClr val="bg1"/>
                </a:solidFill>
                <a:latin typeface="微软雅黑" panose="020B0503020204020204" charset="-122"/>
                <a:ea typeface="微软雅黑" panose="020B0503020204020204" charset="-122"/>
              </a:rPr>
              <a:t>今年市</a:t>
            </a:r>
            <a:r>
              <a:rPr lang="zh-CN" altLang="en-US" sz="1800" b="1" dirty="0">
                <a:solidFill>
                  <a:srgbClr val="FFFF00"/>
                </a:solidFill>
                <a:latin typeface="微软雅黑" panose="020B0503020204020204" charset="-122"/>
                <a:ea typeface="微软雅黑" panose="020B0503020204020204" charset="-122"/>
              </a:rPr>
              <a:t>《政府工作报告》</a:t>
            </a:r>
            <a:r>
              <a:rPr lang="zh-CN" altLang="en-US" sz="1800" b="1" dirty="0">
                <a:solidFill>
                  <a:schemeClr val="bg1"/>
                </a:solidFill>
                <a:latin typeface="微软雅黑" panose="020B0503020204020204" charset="-122"/>
                <a:ea typeface="微软雅黑" panose="020B0503020204020204" charset="-122"/>
              </a:rPr>
              <a:t>提出，要咬定“工业立市、制造强市”不动摇，编制“制造强市”规划，集聚最优质资源要素，大力发展“四新”经济，助推</a:t>
            </a:r>
            <a:r>
              <a:rPr lang="zh-CN" altLang="en-US" sz="1800" b="1" dirty="0">
                <a:solidFill>
                  <a:schemeClr val="bg1"/>
                </a:solidFill>
                <a:latin typeface="微软雅黑" panose="020B0503020204020204" charset="-122"/>
                <a:ea typeface="微软雅黑" panose="020B0503020204020204" charset="-122"/>
                <a:sym typeface="+mn-ea"/>
              </a:rPr>
              <a:t>新旧动能转换，加速产业转型升级，</a:t>
            </a:r>
            <a:r>
              <a:rPr lang="zh-CN" altLang="en-US" sz="1800" b="1" dirty="0">
                <a:solidFill>
                  <a:schemeClr val="bg1"/>
                </a:solidFill>
                <a:latin typeface="微软雅黑" panose="020B0503020204020204" charset="-122"/>
                <a:ea typeface="微软雅黑" panose="020B0503020204020204" charset="-122"/>
              </a:rPr>
              <a:t>加快工业大市向制造强市迈进。</a:t>
            </a:r>
            <a:endParaRPr lang="zh-CN" altLang="en-US" sz="1800" b="1" dirty="0">
              <a:solidFill>
                <a:schemeClr val="bg1"/>
              </a:solidFill>
              <a:latin typeface="微软雅黑" panose="020B0503020204020204" charset="-122"/>
              <a:ea typeface="微软雅黑" panose="020B0503020204020204" charset="-122"/>
            </a:endParaRPr>
          </a:p>
        </p:txBody>
      </p:sp>
      <p:cxnSp>
        <p:nvCxnSpPr>
          <p:cNvPr id="2" name="直接连接符 1"/>
          <p:cNvCxnSpPr/>
          <p:nvPr/>
        </p:nvCxnSpPr>
        <p:spPr>
          <a:xfrm>
            <a:off x="2300605" y="1451610"/>
            <a:ext cx="0" cy="2305685"/>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spd="slow">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Box 34"/>
          <p:cNvSpPr>
            <a:spLocks noChangeArrowheads="1"/>
          </p:cNvSpPr>
          <p:nvPr/>
        </p:nvSpPr>
        <p:spPr bwMode="auto">
          <a:xfrm>
            <a:off x="790575" y="1728689"/>
            <a:ext cx="7421563" cy="1582934"/>
          </a:xfrm>
          <a:prstGeom prst="rect">
            <a:avLst/>
          </a:prstGeom>
          <a:noFill/>
          <a:ln w="9525">
            <a:noFill/>
            <a:miter lim="800000"/>
          </a:ln>
        </p:spPr>
        <p:txBody>
          <a:bodyPr lIns="0" tIns="0" rIns="0" bIns="0">
            <a:spAutoFit/>
          </a:bodyPr>
          <a:lstStyle/>
          <a:p>
            <a:pPr algn="ctr" eaLnBrk="1" hangingPunct="1">
              <a:lnSpc>
                <a:spcPct val="150000"/>
              </a:lnSpc>
              <a:buFont typeface="Arial" panose="020B0604020202020204" pitchFamily="34" charset="0"/>
              <a:buNone/>
            </a:pPr>
            <a:r>
              <a:rPr lang="zh-CN" altLang="en-US" sz="3600" dirty="0">
                <a:solidFill>
                  <a:schemeClr val="bg1"/>
                </a:solidFill>
                <a:latin typeface="微软雅黑" panose="020B0503020204020204" charset="-122"/>
                <a:ea typeface="方正小标宋简体" panose="02010601030101010101" pitchFamily="65" charset="-122"/>
                <a:sym typeface="微软雅黑" panose="020B0503020204020204" charset="-122"/>
              </a:rPr>
              <a:t>第三部分</a:t>
            </a:r>
            <a:endParaRPr lang="zh-CN" altLang="en-US" sz="3600" dirty="0">
              <a:solidFill>
                <a:schemeClr val="bg1"/>
              </a:solidFill>
              <a:latin typeface="微软雅黑" panose="020B0503020204020204" charset="-122"/>
              <a:ea typeface="方正小标宋简体" panose="02010601030101010101" pitchFamily="65" charset="-122"/>
              <a:sym typeface="微软雅黑" panose="020B0503020204020204" charset="-122"/>
            </a:endParaRPr>
          </a:p>
          <a:p>
            <a:pPr algn="ctr" eaLnBrk="1" hangingPunct="1">
              <a:lnSpc>
                <a:spcPct val="150000"/>
              </a:lnSpc>
              <a:buFont typeface="Arial" panose="020B0604020202020204" pitchFamily="34" charset="0"/>
              <a:buNone/>
            </a:pPr>
            <a:r>
              <a:rPr lang="zh-CN" altLang="en-US" sz="3600" dirty="0">
                <a:solidFill>
                  <a:schemeClr val="bg1"/>
                </a:solidFill>
                <a:latin typeface="微软雅黑" panose="020B0503020204020204" charset="-122"/>
                <a:ea typeface="方正小标宋简体" panose="02010601030101010101" pitchFamily="65" charset="-122"/>
                <a:sym typeface="微软雅黑" panose="020B0503020204020204" charset="-122"/>
              </a:rPr>
              <a:t>出台目的</a:t>
            </a:r>
            <a:endParaRPr lang="zh-CN" altLang="en-US" sz="3600" dirty="0">
              <a:solidFill>
                <a:schemeClr val="bg1"/>
              </a:solidFill>
              <a:latin typeface="微软雅黑" panose="020B0503020204020204" charset="-122"/>
              <a:ea typeface="方正小标宋简体" panose="02010601030101010101" pitchFamily="65" charset="-122"/>
              <a:sym typeface="微软雅黑" panose="020B0503020204020204" charset="-122"/>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8131" name="文本框 23"/>
          <p:cNvSpPr txBox="1">
            <a:spLocks noChangeArrowheads="1"/>
          </p:cNvSpPr>
          <p:nvPr/>
        </p:nvSpPr>
        <p:spPr bwMode="auto">
          <a:xfrm>
            <a:off x="314325" y="144780"/>
            <a:ext cx="1849755" cy="521970"/>
          </a:xfrm>
          <a:prstGeom prst="rect">
            <a:avLst/>
          </a:prstGeom>
          <a:noFill/>
          <a:ln w="9525">
            <a:noFill/>
            <a:miter lim="800000"/>
          </a:ln>
        </p:spPr>
        <p:txBody>
          <a:bodyPr wrap="square">
            <a:spAutoFit/>
          </a:bodyPr>
          <a:p>
            <a:pPr eaLnBrk="1" hangingPunct="1">
              <a:buFont typeface="Arial" panose="020B0604020202020204" pitchFamily="34" charset="0"/>
              <a:buNone/>
            </a:pPr>
            <a:r>
              <a:rPr lang="zh-CN" altLang="en-US" sz="2800" dirty="0">
                <a:solidFill>
                  <a:srgbClr val="FFFFFF"/>
                </a:solidFill>
                <a:latin typeface="方正小标宋简体" panose="02010601030101010101" pitchFamily="65" charset="-122"/>
                <a:ea typeface="方正小标宋简体" panose="02010601030101010101" pitchFamily="65" charset="-122"/>
              </a:rPr>
              <a:t>出台目的</a:t>
            </a:r>
            <a:endParaRPr lang="zh-CN" altLang="en-US" sz="2800" dirty="0">
              <a:solidFill>
                <a:srgbClr val="FFFFFF"/>
              </a:solidFill>
              <a:latin typeface="方正小标宋简体" panose="02010601030101010101" pitchFamily="65" charset="-122"/>
              <a:ea typeface="方正小标宋简体" panose="02010601030101010101" pitchFamily="65" charset="-122"/>
            </a:endParaRPr>
          </a:p>
        </p:txBody>
      </p:sp>
      <p:sp>
        <p:nvSpPr>
          <p:cNvPr id="3" name="Round Same Side Corner Rectangle 3"/>
          <p:cNvSpPr/>
          <p:nvPr/>
        </p:nvSpPr>
        <p:spPr>
          <a:xfrm rot="16200000">
            <a:off x="720090" y="1245235"/>
            <a:ext cx="3483610" cy="2432685"/>
          </a:xfrm>
          <a:prstGeom prst="round2SameRect">
            <a:avLst>
              <a:gd name="adj1" fmla="val 12887"/>
              <a:gd name="adj2" fmla="val 0"/>
            </a:avLst>
          </a:prstGeom>
          <a:noFill/>
          <a:ln w="12700" cap="flat" cmpd="sng" algn="ctr">
            <a:solidFill>
              <a:schemeClr val="bg1"/>
            </a:solidFill>
            <a:prstDash val="solid"/>
            <a:miter lim="800000"/>
          </a:ln>
          <a:effectLst>
            <a:reflection blurRad="6350" stA="52000" endA="300" endPos="35000" dir="5400000" sy="-100000" algn="bl" rotWithShape="0"/>
          </a:effectLst>
          <a:scene3d>
            <a:camera prst="orthographicFront"/>
            <a:lightRig rig="threePt" dir="t"/>
          </a:scene3d>
          <a:sp3d prstMaterial="matte">
            <a:bevelT/>
          </a:sp3d>
        </p:spPr>
        <p:txBody>
          <a:bodyPr anchor="ctr"/>
          <a:p>
            <a:pPr algn="ctr" eaLnBrk="1" fontAlgn="auto" hangingPunct="1">
              <a:spcBef>
                <a:spcPts val="0"/>
              </a:spcBef>
              <a:spcAft>
                <a:spcPts val="0"/>
              </a:spcAft>
              <a:buFont typeface="Arial" panose="020B0604020202020204" pitchFamily="34" charset="0"/>
              <a:buNone/>
              <a:defRPr/>
            </a:pPr>
            <a:endParaRPr lang="en-US" kern="0" noProof="1">
              <a:solidFill>
                <a:schemeClr val="bg1"/>
              </a:solidFill>
              <a:latin typeface="Calibri" panose="020F0502020204030204"/>
              <a:ea typeface="+mn-ea"/>
            </a:endParaRPr>
          </a:p>
        </p:txBody>
      </p:sp>
      <p:sp>
        <p:nvSpPr>
          <p:cNvPr id="6" name="Round Single Corner Rectangle 6"/>
          <p:cNvSpPr/>
          <p:nvPr/>
        </p:nvSpPr>
        <p:spPr>
          <a:xfrm rot="5400000" flipH="1">
            <a:off x="6304915" y="-299085"/>
            <a:ext cx="387350" cy="2568575"/>
          </a:xfrm>
          <a:prstGeom prst="round1Rect">
            <a:avLst/>
          </a:prstGeom>
          <a:noFill/>
          <a:ln w="12700" cap="flat" cmpd="sng" algn="ctr">
            <a:solidFill>
              <a:schemeClr val="bg1"/>
            </a:solidFill>
            <a:prstDash val="solid"/>
            <a:miter lim="800000"/>
          </a:ln>
          <a:effectLst/>
          <a:scene3d>
            <a:camera prst="orthographicFront"/>
            <a:lightRig rig="threePt" dir="t"/>
          </a:scene3d>
          <a:sp3d prstMaterial="matte">
            <a:bevelT/>
          </a:sp3d>
        </p:spPr>
        <p:txBody>
          <a:bodyPr anchor="ctr"/>
          <a:p>
            <a:pPr algn="ctr" eaLnBrk="1" fontAlgn="auto" hangingPunct="1">
              <a:spcBef>
                <a:spcPts val="0"/>
              </a:spcBef>
              <a:spcAft>
                <a:spcPts val="0"/>
              </a:spcAft>
              <a:buFont typeface="Arial" panose="020B0604020202020204" pitchFamily="34" charset="0"/>
              <a:buNone/>
              <a:defRPr/>
            </a:pPr>
            <a:endParaRPr lang="en-US" kern="0" noProof="1">
              <a:solidFill>
                <a:schemeClr val="bg1"/>
              </a:solidFill>
              <a:latin typeface="Calibri" panose="020F0502020204030204"/>
              <a:ea typeface="+mn-ea"/>
            </a:endParaRPr>
          </a:p>
        </p:txBody>
      </p:sp>
      <p:sp>
        <p:nvSpPr>
          <p:cNvPr id="48140" name="文本框 1"/>
          <p:cNvSpPr txBox="1">
            <a:spLocks noChangeArrowheads="1"/>
          </p:cNvSpPr>
          <p:nvPr/>
        </p:nvSpPr>
        <p:spPr bwMode="auto">
          <a:xfrm>
            <a:off x="1318260" y="962660"/>
            <a:ext cx="2327275" cy="3291840"/>
          </a:xfrm>
          <a:prstGeom prst="rect">
            <a:avLst/>
          </a:prstGeom>
          <a:noFill/>
          <a:ln w="9525">
            <a:noFill/>
            <a:miter lim="800000"/>
          </a:ln>
        </p:spPr>
        <p:txBody>
          <a:bodyPr wrap="square">
            <a:spAutoFit/>
          </a:bodyPr>
          <a:p>
            <a:pPr>
              <a:buFont typeface="Arial" panose="020B0604020202020204" pitchFamily="34" charset="0"/>
              <a:buNone/>
            </a:pPr>
            <a:r>
              <a:rPr lang="en-US" altLang="zh-CN" sz="1800" b="1">
                <a:solidFill>
                  <a:schemeClr val="bg1"/>
                </a:solidFill>
                <a:latin typeface="微软雅黑" panose="020B0503020204020204" charset="-122"/>
                <a:ea typeface="微软雅黑" panose="020B0503020204020204" charset="-122"/>
              </a:rPr>
              <a:t>1</a:t>
            </a:r>
            <a:r>
              <a:rPr lang="zh-CN" altLang="en-US" sz="1800" b="1">
                <a:solidFill>
                  <a:schemeClr val="bg1"/>
                </a:solidFill>
                <a:latin typeface="微软雅黑" panose="020B0503020204020204" charset="-122"/>
                <a:ea typeface="微软雅黑" panose="020B0503020204020204" charset="-122"/>
              </a:rPr>
              <a:t>、补齐产业短板，</a:t>
            </a:r>
            <a:r>
              <a:rPr lang="zh-CN" sz="1800" b="1">
                <a:solidFill>
                  <a:schemeClr val="bg1"/>
                </a:solidFill>
                <a:latin typeface="微软雅黑" panose="020B0503020204020204" charset="-122"/>
                <a:ea typeface="微软雅黑" panose="020B0503020204020204" charset="-122"/>
              </a:rPr>
              <a:t>提升集群规模和竞争力</a:t>
            </a:r>
            <a:endParaRPr lang="zh-CN" altLang="en-US" sz="1400">
              <a:solidFill>
                <a:schemeClr val="bg1"/>
              </a:solidFill>
              <a:latin typeface="微软雅黑" panose="020B0503020204020204" charset="-122"/>
              <a:ea typeface="微软雅黑" panose="020B0503020204020204" charset="-122"/>
            </a:endParaRPr>
          </a:p>
          <a:p>
            <a:pPr>
              <a:buFont typeface="Arial" panose="020B0604020202020204" pitchFamily="34" charset="0"/>
              <a:buNone/>
            </a:pPr>
            <a:endParaRPr lang="zh-CN" altLang="en-US" sz="1400">
              <a:solidFill>
                <a:schemeClr val="bg1"/>
              </a:solidFill>
              <a:latin typeface="微软雅黑" panose="020B0503020204020204" charset="-122"/>
              <a:ea typeface="微软雅黑" panose="020B0503020204020204" charset="-122"/>
            </a:endParaRPr>
          </a:p>
          <a:p>
            <a:pPr>
              <a:buFont typeface="Arial" panose="020B0604020202020204" pitchFamily="34" charset="0"/>
              <a:buNone/>
            </a:pPr>
            <a:r>
              <a:rPr lang="en-US" altLang="zh-CN" sz="1800" b="1">
                <a:solidFill>
                  <a:schemeClr val="bg1"/>
                </a:solidFill>
                <a:latin typeface="微软雅黑" panose="020B0503020204020204" charset="-122"/>
                <a:ea typeface="微软雅黑" panose="020B0503020204020204" charset="-122"/>
              </a:rPr>
              <a:t>2</a:t>
            </a:r>
            <a:r>
              <a:rPr lang="zh-CN" altLang="en-US" sz="1800" b="1">
                <a:solidFill>
                  <a:schemeClr val="bg1"/>
                </a:solidFill>
                <a:latin typeface="微软雅黑" panose="020B0503020204020204" charset="-122"/>
                <a:ea typeface="微软雅黑" panose="020B0503020204020204" charset="-122"/>
              </a:rPr>
              <a:t>、培育制造业名企，打造领航型企业和新兴产业领域</a:t>
            </a:r>
            <a:r>
              <a:rPr lang="en-US" altLang="zh-CN" sz="1800" b="1">
                <a:solidFill>
                  <a:schemeClr val="bg1"/>
                </a:solidFill>
                <a:latin typeface="微软雅黑" panose="020B0503020204020204" charset="-122"/>
                <a:ea typeface="微软雅黑" panose="020B0503020204020204" charset="-122"/>
              </a:rPr>
              <a:t>“</a:t>
            </a:r>
            <a:r>
              <a:rPr lang="zh-CN" altLang="en-US" sz="1800" b="1">
                <a:solidFill>
                  <a:schemeClr val="bg1"/>
                </a:solidFill>
                <a:latin typeface="微软雅黑" panose="020B0503020204020204" charset="-122"/>
                <a:ea typeface="微软雅黑" panose="020B0503020204020204" charset="-122"/>
              </a:rPr>
              <a:t>独角兽</a:t>
            </a:r>
            <a:r>
              <a:rPr lang="en-US" altLang="zh-CN" sz="1800" b="1">
                <a:solidFill>
                  <a:schemeClr val="bg1"/>
                </a:solidFill>
                <a:latin typeface="微软雅黑" panose="020B0503020204020204" charset="-122"/>
                <a:ea typeface="微软雅黑" panose="020B0503020204020204" charset="-122"/>
              </a:rPr>
              <a:t>”</a:t>
            </a:r>
            <a:r>
              <a:rPr lang="zh-CN" altLang="en-US" sz="1800" b="1">
                <a:solidFill>
                  <a:schemeClr val="bg1"/>
                </a:solidFill>
                <a:latin typeface="微软雅黑" panose="020B0503020204020204" charset="-122"/>
                <a:ea typeface="微软雅黑" panose="020B0503020204020204" charset="-122"/>
              </a:rPr>
              <a:t>企业</a:t>
            </a:r>
            <a:endParaRPr lang="zh-CN" altLang="en-US" sz="1400">
              <a:solidFill>
                <a:schemeClr val="bg1"/>
              </a:solidFill>
              <a:latin typeface="微软雅黑" panose="020B0503020204020204" charset="-122"/>
              <a:ea typeface="微软雅黑" panose="020B0503020204020204" charset="-122"/>
            </a:endParaRPr>
          </a:p>
          <a:p>
            <a:pPr>
              <a:buFont typeface="Arial" panose="020B0604020202020204" pitchFamily="34" charset="0"/>
              <a:buNone/>
            </a:pPr>
            <a:endParaRPr lang="zh-CN" altLang="en-US" sz="1400">
              <a:solidFill>
                <a:schemeClr val="bg1"/>
              </a:solidFill>
              <a:latin typeface="微软雅黑" panose="020B0503020204020204" charset="-122"/>
              <a:ea typeface="微软雅黑" panose="020B0503020204020204" charset="-122"/>
            </a:endParaRPr>
          </a:p>
          <a:p>
            <a:pPr>
              <a:buFont typeface="Arial" panose="020B0604020202020204" pitchFamily="34" charset="0"/>
              <a:buNone/>
            </a:pPr>
            <a:r>
              <a:rPr lang="en-US" altLang="zh-CN" sz="1800" b="1">
                <a:solidFill>
                  <a:schemeClr val="bg1"/>
                </a:solidFill>
                <a:latin typeface="微软雅黑" panose="020B0503020204020204" charset="-122"/>
                <a:ea typeface="微软雅黑" panose="020B0503020204020204" charset="-122"/>
              </a:rPr>
              <a:t>3</a:t>
            </a:r>
            <a:r>
              <a:rPr lang="zh-CN" altLang="en-US" sz="1800" b="1">
                <a:solidFill>
                  <a:schemeClr val="bg1"/>
                </a:solidFill>
                <a:latin typeface="微软雅黑" panose="020B0503020204020204" charset="-122"/>
                <a:ea typeface="微软雅黑" panose="020B0503020204020204" charset="-122"/>
              </a:rPr>
              <a:t>、通过</a:t>
            </a:r>
            <a:r>
              <a:rPr lang="en-US" altLang="zh-CN" sz="1800" b="1">
                <a:solidFill>
                  <a:schemeClr val="bg1"/>
                </a:solidFill>
                <a:latin typeface="微软雅黑" panose="020B0503020204020204" charset="-122"/>
                <a:ea typeface="微软雅黑" panose="020B0503020204020204" charset="-122"/>
              </a:rPr>
              <a:t>“231”</a:t>
            </a:r>
            <a:r>
              <a:rPr lang="zh-CN" altLang="en-US" sz="1800" b="1">
                <a:solidFill>
                  <a:schemeClr val="bg1"/>
                </a:solidFill>
                <a:latin typeface="微软雅黑" panose="020B0503020204020204" charset="-122"/>
                <a:ea typeface="微软雅黑" panose="020B0503020204020204" charset="-122"/>
              </a:rPr>
              <a:t>产业集群支撑济宁高质量发展</a:t>
            </a:r>
            <a:endParaRPr lang="zh-CN" altLang="en-US" sz="1400">
              <a:solidFill>
                <a:schemeClr val="bg1"/>
              </a:solidFill>
              <a:latin typeface="微软雅黑" panose="020B0503020204020204" charset="-122"/>
              <a:ea typeface="微软雅黑" panose="020B0503020204020204" charset="-122"/>
            </a:endParaRPr>
          </a:p>
        </p:txBody>
      </p:sp>
      <p:sp>
        <p:nvSpPr>
          <p:cNvPr id="5" name="右箭头 4"/>
          <p:cNvSpPr/>
          <p:nvPr/>
        </p:nvSpPr>
        <p:spPr>
          <a:xfrm flipH="1">
            <a:off x="3463290" y="1117600"/>
            <a:ext cx="906145" cy="273050"/>
          </a:xfrm>
          <a:prstGeom prst="rightArrow">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p>
            <a:pPr algn="ctr" eaLnBrk="1" hangingPunct="1">
              <a:buFont typeface="Arial" panose="020B0604020202020204" pitchFamily="34" charset="0"/>
              <a:buNone/>
              <a:defRPr/>
            </a:pPr>
            <a:endParaRPr lang="zh-CN" altLang="en-US" noProof="1"/>
          </a:p>
        </p:txBody>
      </p:sp>
      <p:sp>
        <p:nvSpPr>
          <p:cNvPr id="7" name="右箭头 6"/>
          <p:cNvSpPr/>
          <p:nvPr/>
        </p:nvSpPr>
        <p:spPr>
          <a:xfrm flipH="1">
            <a:off x="3432810" y="2453005"/>
            <a:ext cx="936625" cy="273050"/>
          </a:xfrm>
          <a:prstGeom prst="rightArrow">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p>
            <a:pPr algn="ctr" eaLnBrk="1" hangingPunct="1">
              <a:buFont typeface="Arial" panose="020B0604020202020204" pitchFamily="34" charset="0"/>
              <a:buNone/>
              <a:defRPr/>
            </a:pPr>
            <a:endParaRPr lang="zh-CN" altLang="en-US" noProof="1"/>
          </a:p>
        </p:txBody>
      </p:sp>
      <p:sp>
        <p:nvSpPr>
          <p:cNvPr id="10" name="右箭头 9"/>
          <p:cNvSpPr/>
          <p:nvPr/>
        </p:nvSpPr>
        <p:spPr>
          <a:xfrm flipH="1">
            <a:off x="3463290" y="3851275"/>
            <a:ext cx="906145" cy="273050"/>
          </a:xfrm>
          <a:prstGeom prst="rightArrow">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p>
            <a:pPr algn="ctr" eaLnBrk="1" hangingPunct="1">
              <a:buFont typeface="Arial" panose="020B0604020202020204" pitchFamily="34" charset="0"/>
              <a:buNone/>
              <a:defRPr/>
            </a:pPr>
            <a:endParaRPr lang="zh-CN" altLang="en-US" noProof="1"/>
          </a:p>
        </p:txBody>
      </p:sp>
      <p:sp>
        <p:nvSpPr>
          <p:cNvPr id="48144" name="文本框 10"/>
          <p:cNvSpPr txBox="1">
            <a:spLocks noChangeArrowheads="1"/>
          </p:cNvSpPr>
          <p:nvPr/>
        </p:nvSpPr>
        <p:spPr bwMode="auto">
          <a:xfrm>
            <a:off x="5972175" y="791845"/>
            <a:ext cx="1344295" cy="368300"/>
          </a:xfrm>
          <a:prstGeom prst="rect">
            <a:avLst/>
          </a:prstGeom>
          <a:noFill/>
          <a:ln w="9525">
            <a:noFill/>
            <a:miter lim="800000"/>
          </a:ln>
        </p:spPr>
        <p:txBody>
          <a:bodyPr wrap="square">
            <a:spAutoFit/>
          </a:bodyPr>
          <a:p>
            <a:pPr>
              <a:buFont typeface="Arial" panose="020B0604020202020204" pitchFamily="34" charset="0"/>
              <a:buNone/>
            </a:pPr>
            <a:r>
              <a:rPr lang="zh-CN" altLang="zh-CN" sz="1800" b="1">
                <a:solidFill>
                  <a:schemeClr val="bg1"/>
                </a:solidFill>
                <a:latin typeface="微软雅黑" panose="020B0503020204020204" charset="-122"/>
                <a:ea typeface="微软雅黑" panose="020B0503020204020204" charset="-122"/>
              </a:rPr>
              <a:t>高端装备</a:t>
            </a:r>
            <a:endParaRPr lang="zh-CN" altLang="zh-CN" sz="1800" b="1">
              <a:solidFill>
                <a:schemeClr val="bg1"/>
              </a:solidFill>
              <a:latin typeface="微软雅黑" panose="020B0503020204020204" charset="-122"/>
              <a:ea typeface="微软雅黑" panose="020B0503020204020204" charset="-122"/>
            </a:endParaRPr>
          </a:p>
        </p:txBody>
      </p:sp>
      <p:sp>
        <p:nvSpPr>
          <p:cNvPr id="48145" name="文本框 12"/>
          <p:cNvSpPr txBox="1">
            <a:spLocks noChangeArrowheads="1"/>
          </p:cNvSpPr>
          <p:nvPr/>
        </p:nvSpPr>
        <p:spPr bwMode="auto">
          <a:xfrm>
            <a:off x="5972175" y="1277620"/>
            <a:ext cx="1258570" cy="368300"/>
          </a:xfrm>
          <a:prstGeom prst="rect">
            <a:avLst/>
          </a:prstGeom>
          <a:noFill/>
          <a:ln w="9525">
            <a:noFill/>
            <a:miter lim="800000"/>
          </a:ln>
        </p:spPr>
        <p:txBody>
          <a:bodyPr wrap="square">
            <a:spAutoFit/>
          </a:bodyPr>
          <a:p>
            <a:pPr>
              <a:buFont typeface="Arial" panose="020B0604020202020204" pitchFamily="34" charset="0"/>
              <a:buNone/>
            </a:pPr>
            <a:r>
              <a:rPr lang="zh-CN" altLang="en-US" sz="1800" b="1">
                <a:solidFill>
                  <a:schemeClr val="bg1"/>
                </a:solidFill>
                <a:latin typeface="微软雅黑" panose="020B0503020204020204" charset="-122"/>
                <a:ea typeface="微软雅黑" panose="020B0503020204020204" charset="-122"/>
              </a:rPr>
              <a:t>高端化工</a:t>
            </a:r>
            <a:endParaRPr lang="zh-CN" altLang="en-US" sz="1800" b="1">
              <a:solidFill>
                <a:schemeClr val="bg1"/>
              </a:solidFill>
              <a:latin typeface="微软雅黑" panose="020B0503020204020204" charset="-122"/>
              <a:ea typeface="微软雅黑" panose="020B0503020204020204" charset="-122"/>
            </a:endParaRPr>
          </a:p>
        </p:txBody>
      </p:sp>
      <p:grpSp>
        <p:nvGrpSpPr>
          <p:cNvPr id="11" name="组合 10"/>
          <p:cNvGrpSpPr/>
          <p:nvPr/>
        </p:nvGrpSpPr>
        <p:grpSpPr>
          <a:xfrm rot="0">
            <a:off x="5215255" y="3823970"/>
            <a:ext cx="2568575" cy="381000"/>
            <a:chOff x="8795" y="6547"/>
            <a:chExt cx="4045" cy="600"/>
          </a:xfrm>
        </p:grpSpPr>
        <p:sp>
          <p:nvSpPr>
            <p:cNvPr id="12" name="Round Single Corner Rectangle 9"/>
            <p:cNvSpPr/>
            <p:nvPr/>
          </p:nvSpPr>
          <p:spPr>
            <a:xfrm rot="10800000" flipH="1">
              <a:off x="8795" y="6547"/>
              <a:ext cx="4045" cy="597"/>
            </a:xfrm>
            <a:prstGeom prst="round1Rect">
              <a:avLst/>
            </a:prstGeom>
            <a:noFill/>
            <a:ln w="12700" cap="flat" cmpd="sng" algn="ctr">
              <a:solidFill>
                <a:schemeClr val="bg1"/>
              </a:solidFill>
              <a:prstDash val="solid"/>
              <a:miter lim="800000"/>
            </a:ln>
            <a:effectLst>
              <a:reflection blurRad="6350" stA="52000" endA="300" endPos="35000" dir="5400000" sy="-100000" algn="bl" rotWithShape="0"/>
            </a:effectLst>
            <a:scene3d>
              <a:camera prst="orthographicFront"/>
              <a:lightRig rig="threePt" dir="t"/>
            </a:scene3d>
            <a:sp3d prstMaterial="matte">
              <a:bevelT/>
            </a:sp3d>
          </p:spPr>
          <p:txBody>
            <a:bodyPr anchor="ctr"/>
            <a:p>
              <a:pPr algn="ctr" eaLnBrk="1" fontAlgn="auto" hangingPunct="1">
                <a:spcBef>
                  <a:spcPts val="0"/>
                </a:spcBef>
                <a:spcAft>
                  <a:spcPts val="0"/>
                </a:spcAft>
                <a:buFont typeface="Arial" panose="020B0604020202020204" pitchFamily="34" charset="0"/>
                <a:buNone/>
                <a:defRPr/>
              </a:pPr>
              <a:endParaRPr lang="en-US" kern="0" noProof="1">
                <a:solidFill>
                  <a:schemeClr val="bg1"/>
                </a:solidFill>
                <a:latin typeface="Calibri" panose="020F0502020204030204"/>
                <a:ea typeface="+mn-ea"/>
              </a:endParaRPr>
            </a:p>
          </p:txBody>
        </p:sp>
        <p:sp>
          <p:nvSpPr>
            <p:cNvPr id="48146" name="文本框 14"/>
            <p:cNvSpPr txBox="1">
              <a:spLocks noChangeArrowheads="1"/>
            </p:cNvSpPr>
            <p:nvPr/>
          </p:nvSpPr>
          <p:spPr bwMode="auto">
            <a:xfrm>
              <a:off x="9832" y="6567"/>
              <a:ext cx="1968" cy="580"/>
            </a:xfrm>
            <a:prstGeom prst="rect">
              <a:avLst/>
            </a:prstGeom>
            <a:noFill/>
            <a:ln w="9525">
              <a:noFill/>
              <a:miter lim="800000"/>
            </a:ln>
          </p:spPr>
          <p:txBody>
            <a:bodyPr wrap="square">
              <a:spAutoFit/>
            </a:bodyPr>
            <a:p>
              <a:pPr algn="ctr">
                <a:buFont typeface="Arial" panose="020B0604020202020204" pitchFamily="34" charset="0"/>
                <a:buNone/>
              </a:pPr>
              <a:r>
                <a:rPr lang="zh-CN" sz="1800" b="1">
                  <a:solidFill>
                    <a:schemeClr val="bg1"/>
                  </a:solidFill>
                  <a:latin typeface="微软雅黑" panose="020B0503020204020204" charset="-122"/>
                  <a:ea typeface="微软雅黑" panose="020B0503020204020204" charset="-122"/>
                </a:rPr>
                <a:t>医药</a:t>
              </a:r>
              <a:endParaRPr lang="zh-CN" sz="1800" b="1">
                <a:solidFill>
                  <a:schemeClr val="bg1"/>
                </a:solidFill>
                <a:latin typeface="微软雅黑" panose="020B0503020204020204" charset="-122"/>
                <a:ea typeface="微软雅黑" panose="020B0503020204020204" charset="-122"/>
              </a:endParaRPr>
            </a:p>
          </p:txBody>
        </p:sp>
      </p:grpSp>
      <p:sp>
        <p:nvSpPr>
          <p:cNvPr id="41" name="圆角矩形 28"/>
          <p:cNvSpPr/>
          <p:nvPr/>
        </p:nvSpPr>
        <p:spPr bwMode="auto">
          <a:xfrm>
            <a:off x="4369435" y="894715"/>
            <a:ext cx="723900" cy="723900"/>
          </a:xfrm>
          <a:prstGeom prst="roundRect">
            <a:avLst/>
          </a:prstGeom>
          <a:noFill/>
          <a:ln w="12700">
            <a:solidFill>
              <a:schemeClr val="accent1"/>
            </a:solidFill>
            <a:prstDash val="lgDashDot"/>
          </a:ln>
        </p:spPr>
        <p:style>
          <a:lnRef idx="2">
            <a:schemeClr val="accent1">
              <a:shade val="50000"/>
            </a:schemeClr>
          </a:lnRef>
          <a:fillRef idx="1">
            <a:schemeClr val="accent1"/>
          </a:fillRef>
          <a:effectRef idx="0">
            <a:schemeClr val="accent1"/>
          </a:effectRef>
          <a:fontRef idx="minor">
            <a:schemeClr val="lt1"/>
          </a:fontRef>
        </p:style>
        <p:txBody>
          <a:bodyPr anchor="ctr"/>
          <a:p>
            <a:pPr algn="ctr" defTabSz="801370" eaLnBrk="1" hangingPunct="1">
              <a:buFont typeface="Arial" panose="020B0604020202020204" pitchFamily="34" charset="0"/>
              <a:buNone/>
              <a:defRPr/>
            </a:pPr>
            <a:endParaRPr lang="zh-CN" altLang="en-US" dirty="0">
              <a:latin typeface="微软雅黑" panose="020B0503020204020204" charset="-122"/>
              <a:ea typeface="微软雅黑" panose="020B0503020204020204" charset="-122"/>
            </a:endParaRPr>
          </a:p>
        </p:txBody>
      </p:sp>
      <p:sp>
        <p:nvSpPr>
          <p:cNvPr id="2" name="Rectangle 8"/>
          <p:cNvSpPr/>
          <p:nvPr/>
        </p:nvSpPr>
        <p:spPr>
          <a:xfrm flipH="1">
            <a:off x="5214620" y="1277620"/>
            <a:ext cx="2568575" cy="398780"/>
          </a:xfrm>
          <a:prstGeom prst="rect">
            <a:avLst/>
          </a:prstGeom>
          <a:noFill/>
          <a:ln w="12700" cap="flat" cmpd="sng" algn="ctr">
            <a:solidFill>
              <a:schemeClr val="bg1"/>
            </a:solidFill>
            <a:prstDash val="solid"/>
            <a:miter lim="800000"/>
          </a:ln>
          <a:effectLst/>
          <a:scene3d>
            <a:camera prst="orthographicFront"/>
            <a:lightRig rig="threePt" dir="t"/>
          </a:scene3d>
          <a:sp3d prstMaterial="matte">
            <a:bevelT/>
          </a:sp3d>
        </p:spPr>
        <p:txBody>
          <a:bodyPr anchor="ctr"/>
          <a:p>
            <a:pPr algn="ctr" eaLnBrk="1" fontAlgn="auto" hangingPunct="1">
              <a:spcBef>
                <a:spcPts val="0"/>
              </a:spcBef>
              <a:spcAft>
                <a:spcPts val="0"/>
              </a:spcAft>
              <a:buFont typeface="Arial" panose="020B0604020202020204" pitchFamily="34" charset="0"/>
              <a:buNone/>
              <a:defRPr/>
            </a:pPr>
            <a:endParaRPr lang="en-US" kern="0" noProof="1">
              <a:solidFill>
                <a:schemeClr val="bg1"/>
              </a:solidFill>
              <a:latin typeface="Calibri" panose="020F0502020204030204"/>
              <a:ea typeface="+mn-ea"/>
            </a:endParaRPr>
          </a:p>
        </p:txBody>
      </p:sp>
      <p:sp>
        <p:nvSpPr>
          <p:cNvPr id="4" name="圆角矩形 28"/>
          <p:cNvSpPr/>
          <p:nvPr/>
        </p:nvSpPr>
        <p:spPr bwMode="auto">
          <a:xfrm>
            <a:off x="4369435" y="2227580"/>
            <a:ext cx="723900" cy="723900"/>
          </a:xfrm>
          <a:prstGeom prst="roundRect">
            <a:avLst/>
          </a:prstGeom>
          <a:noFill/>
          <a:ln w="12700">
            <a:solidFill>
              <a:schemeClr val="accent1"/>
            </a:solidFill>
            <a:prstDash val="lgDashDot"/>
          </a:ln>
        </p:spPr>
        <p:style>
          <a:lnRef idx="2">
            <a:schemeClr val="accent1">
              <a:shade val="50000"/>
            </a:schemeClr>
          </a:lnRef>
          <a:fillRef idx="1">
            <a:schemeClr val="accent1"/>
          </a:fillRef>
          <a:effectRef idx="0">
            <a:schemeClr val="accent1"/>
          </a:effectRef>
          <a:fontRef idx="minor">
            <a:schemeClr val="lt1"/>
          </a:fontRef>
        </p:style>
        <p:txBody>
          <a:bodyPr anchor="ctr"/>
          <a:p>
            <a:pPr algn="ctr" defTabSz="801370" eaLnBrk="1" hangingPunct="1">
              <a:buFont typeface="Arial" panose="020B0604020202020204" pitchFamily="34" charset="0"/>
              <a:buNone/>
              <a:defRPr/>
            </a:pPr>
            <a:endParaRPr lang="zh-CN" altLang="en-US" dirty="0">
              <a:latin typeface="微软雅黑" panose="020B0503020204020204" charset="-122"/>
              <a:ea typeface="微软雅黑" panose="020B0503020204020204" charset="-122"/>
            </a:endParaRPr>
          </a:p>
        </p:txBody>
      </p:sp>
      <p:sp>
        <p:nvSpPr>
          <p:cNvPr id="8" name="圆角矩形 28"/>
          <p:cNvSpPr/>
          <p:nvPr/>
        </p:nvSpPr>
        <p:spPr bwMode="auto">
          <a:xfrm>
            <a:off x="4369435" y="3624580"/>
            <a:ext cx="723900" cy="723900"/>
          </a:xfrm>
          <a:prstGeom prst="roundRect">
            <a:avLst/>
          </a:prstGeom>
          <a:noFill/>
          <a:ln w="12700">
            <a:solidFill>
              <a:schemeClr val="accent1"/>
            </a:solidFill>
            <a:prstDash val="lgDashDot"/>
          </a:ln>
        </p:spPr>
        <p:style>
          <a:lnRef idx="2">
            <a:schemeClr val="accent1">
              <a:shade val="50000"/>
            </a:schemeClr>
          </a:lnRef>
          <a:fillRef idx="1">
            <a:schemeClr val="accent1"/>
          </a:fillRef>
          <a:effectRef idx="0">
            <a:schemeClr val="accent1"/>
          </a:effectRef>
          <a:fontRef idx="minor">
            <a:schemeClr val="lt1"/>
          </a:fontRef>
        </p:style>
        <p:txBody>
          <a:bodyPr anchor="ctr"/>
          <a:p>
            <a:pPr algn="ctr" defTabSz="801370" eaLnBrk="1" hangingPunct="1">
              <a:buFont typeface="Arial" panose="020B0604020202020204" pitchFamily="34" charset="0"/>
              <a:buNone/>
              <a:defRPr/>
            </a:pPr>
            <a:endParaRPr lang="zh-CN" altLang="en-US" dirty="0">
              <a:latin typeface="微软雅黑" panose="020B0503020204020204" charset="-122"/>
              <a:ea typeface="微软雅黑" panose="020B0503020204020204" charset="-122"/>
            </a:endParaRPr>
          </a:p>
        </p:txBody>
      </p:sp>
      <p:grpSp>
        <p:nvGrpSpPr>
          <p:cNvPr id="15" name="组合 14"/>
          <p:cNvGrpSpPr/>
          <p:nvPr/>
        </p:nvGrpSpPr>
        <p:grpSpPr>
          <a:xfrm rot="0">
            <a:off x="5214620" y="2004060"/>
            <a:ext cx="2567940" cy="368300"/>
            <a:chOff x="8794" y="3907"/>
            <a:chExt cx="4044" cy="580"/>
          </a:xfrm>
        </p:grpSpPr>
        <p:sp>
          <p:nvSpPr>
            <p:cNvPr id="9" name="Rectangle 8"/>
            <p:cNvSpPr/>
            <p:nvPr/>
          </p:nvSpPr>
          <p:spPr>
            <a:xfrm flipH="1">
              <a:off x="8794" y="3932"/>
              <a:ext cx="4045" cy="530"/>
            </a:xfrm>
            <a:prstGeom prst="rect">
              <a:avLst/>
            </a:prstGeom>
            <a:noFill/>
            <a:ln w="12700" cap="flat" cmpd="sng" algn="ctr">
              <a:solidFill>
                <a:schemeClr val="bg1"/>
              </a:solidFill>
              <a:prstDash val="solid"/>
              <a:miter lim="800000"/>
            </a:ln>
            <a:effectLst/>
            <a:scene3d>
              <a:camera prst="orthographicFront"/>
              <a:lightRig rig="threePt" dir="t"/>
            </a:scene3d>
            <a:sp3d prstMaterial="matte">
              <a:bevelT/>
            </a:sp3d>
          </p:spPr>
          <p:txBody>
            <a:bodyPr anchor="ctr"/>
            <a:p>
              <a:pPr algn="ctr" eaLnBrk="1" fontAlgn="auto" hangingPunct="1">
                <a:spcBef>
                  <a:spcPts val="0"/>
                </a:spcBef>
                <a:spcAft>
                  <a:spcPts val="0"/>
                </a:spcAft>
                <a:buFont typeface="Arial" panose="020B0604020202020204" pitchFamily="34" charset="0"/>
                <a:buNone/>
                <a:defRPr/>
              </a:pPr>
              <a:endParaRPr lang="en-US" kern="0" noProof="1">
                <a:solidFill>
                  <a:schemeClr val="bg1"/>
                </a:solidFill>
                <a:latin typeface="Calibri" panose="020F0502020204030204"/>
                <a:ea typeface="+mn-ea"/>
              </a:endParaRPr>
            </a:p>
          </p:txBody>
        </p:sp>
        <p:sp>
          <p:nvSpPr>
            <p:cNvPr id="14" name="文本框 12"/>
            <p:cNvSpPr txBox="1">
              <a:spLocks noChangeArrowheads="1"/>
            </p:cNvSpPr>
            <p:nvPr/>
          </p:nvSpPr>
          <p:spPr bwMode="auto">
            <a:xfrm>
              <a:off x="9380" y="3907"/>
              <a:ext cx="3333" cy="580"/>
            </a:xfrm>
            <a:prstGeom prst="rect">
              <a:avLst/>
            </a:prstGeom>
            <a:noFill/>
            <a:ln w="9525">
              <a:noFill/>
              <a:miter lim="800000"/>
            </a:ln>
          </p:spPr>
          <p:txBody>
            <a:bodyPr wrap="square">
              <a:spAutoFit/>
            </a:bodyPr>
            <a:p>
              <a:pPr>
                <a:buFont typeface="Arial" panose="020B0604020202020204" pitchFamily="34" charset="0"/>
                <a:buNone/>
              </a:pPr>
              <a:r>
                <a:rPr lang="zh-CN" altLang="en-US" sz="1800" b="1">
                  <a:solidFill>
                    <a:schemeClr val="bg1"/>
                  </a:solidFill>
                  <a:latin typeface="微软雅黑" panose="020B0503020204020204" charset="-122"/>
                  <a:ea typeface="微软雅黑" panose="020B0503020204020204" charset="-122"/>
                </a:rPr>
                <a:t>新一代信息技术</a:t>
              </a:r>
              <a:endParaRPr lang="zh-CN" altLang="en-US" sz="1800" b="1">
                <a:solidFill>
                  <a:schemeClr val="bg1"/>
                </a:solidFill>
                <a:latin typeface="微软雅黑" panose="020B0503020204020204" charset="-122"/>
                <a:ea typeface="微软雅黑" panose="020B0503020204020204" charset="-122"/>
              </a:endParaRPr>
            </a:p>
          </p:txBody>
        </p:sp>
      </p:grpSp>
      <p:grpSp>
        <p:nvGrpSpPr>
          <p:cNvPr id="16" name="组合 15"/>
          <p:cNvGrpSpPr/>
          <p:nvPr/>
        </p:nvGrpSpPr>
        <p:grpSpPr>
          <a:xfrm rot="0">
            <a:off x="5214620" y="2459990"/>
            <a:ext cx="2568575" cy="368300"/>
            <a:chOff x="8794" y="3932"/>
            <a:chExt cx="4045" cy="580"/>
          </a:xfrm>
        </p:grpSpPr>
        <p:sp>
          <p:nvSpPr>
            <p:cNvPr id="17" name="Rectangle 8"/>
            <p:cNvSpPr/>
            <p:nvPr/>
          </p:nvSpPr>
          <p:spPr>
            <a:xfrm flipH="1">
              <a:off x="8794" y="3932"/>
              <a:ext cx="4045" cy="530"/>
            </a:xfrm>
            <a:prstGeom prst="rect">
              <a:avLst/>
            </a:prstGeom>
            <a:noFill/>
            <a:ln w="12700" cap="flat" cmpd="sng" algn="ctr">
              <a:solidFill>
                <a:schemeClr val="bg1"/>
              </a:solidFill>
              <a:prstDash val="solid"/>
              <a:miter lim="800000"/>
            </a:ln>
            <a:effectLst/>
            <a:scene3d>
              <a:camera prst="orthographicFront"/>
              <a:lightRig rig="threePt" dir="t"/>
            </a:scene3d>
            <a:sp3d prstMaterial="matte">
              <a:bevelT/>
            </a:sp3d>
          </p:spPr>
          <p:txBody>
            <a:bodyPr anchor="ctr"/>
            <a:p>
              <a:pPr algn="ctr" eaLnBrk="1" fontAlgn="auto" hangingPunct="1">
                <a:spcBef>
                  <a:spcPts val="0"/>
                </a:spcBef>
                <a:spcAft>
                  <a:spcPts val="0"/>
                </a:spcAft>
                <a:buFont typeface="Arial" panose="020B0604020202020204" pitchFamily="34" charset="0"/>
                <a:buNone/>
                <a:defRPr/>
              </a:pPr>
              <a:endParaRPr lang="en-US" kern="0" noProof="1">
                <a:solidFill>
                  <a:schemeClr val="bg1"/>
                </a:solidFill>
                <a:latin typeface="Calibri" panose="020F0502020204030204"/>
                <a:ea typeface="+mn-ea"/>
              </a:endParaRPr>
            </a:p>
          </p:txBody>
        </p:sp>
        <p:sp>
          <p:nvSpPr>
            <p:cNvPr id="18" name="文本框 12"/>
            <p:cNvSpPr txBox="1">
              <a:spLocks noChangeArrowheads="1"/>
            </p:cNvSpPr>
            <p:nvPr/>
          </p:nvSpPr>
          <p:spPr bwMode="auto">
            <a:xfrm>
              <a:off x="10138" y="3932"/>
              <a:ext cx="1578" cy="580"/>
            </a:xfrm>
            <a:prstGeom prst="rect">
              <a:avLst/>
            </a:prstGeom>
            <a:noFill/>
            <a:ln w="9525">
              <a:noFill/>
              <a:miter lim="800000"/>
            </a:ln>
          </p:spPr>
          <p:txBody>
            <a:bodyPr wrap="square">
              <a:spAutoFit/>
            </a:bodyPr>
            <a:p>
              <a:pPr>
                <a:buFont typeface="Arial" panose="020B0604020202020204" pitchFamily="34" charset="0"/>
                <a:buNone/>
              </a:pPr>
              <a:r>
                <a:rPr lang="zh-CN" altLang="en-US" sz="1800" b="1">
                  <a:solidFill>
                    <a:schemeClr val="bg1"/>
                  </a:solidFill>
                  <a:latin typeface="微软雅黑" panose="020B0503020204020204" charset="-122"/>
                  <a:ea typeface="微软雅黑" panose="020B0503020204020204" charset="-122"/>
                </a:rPr>
                <a:t>新能源</a:t>
              </a:r>
              <a:endParaRPr lang="zh-CN" altLang="en-US" sz="1800" b="1">
                <a:solidFill>
                  <a:schemeClr val="bg1"/>
                </a:solidFill>
                <a:latin typeface="微软雅黑" panose="020B0503020204020204" charset="-122"/>
                <a:ea typeface="微软雅黑" panose="020B0503020204020204" charset="-122"/>
              </a:endParaRPr>
            </a:p>
          </p:txBody>
        </p:sp>
      </p:grpSp>
      <p:grpSp>
        <p:nvGrpSpPr>
          <p:cNvPr id="19" name="组合 18"/>
          <p:cNvGrpSpPr/>
          <p:nvPr/>
        </p:nvGrpSpPr>
        <p:grpSpPr>
          <a:xfrm rot="0">
            <a:off x="5214620" y="2902585"/>
            <a:ext cx="2568575" cy="368300"/>
            <a:chOff x="8794" y="3907"/>
            <a:chExt cx="4045" cy="580"/>
          </a:xfrm>
        </p:grpSpPr>
        <p:sp>
          <p:nvSpPr>
            <p:cNvPr id="20" name="Rectangle 8"/>
            <p:cNvSpPr/>
            <p:nvPr/>
          </p:nvSpPr>
          <p:spPr>
            <a:xfrm flipH="1">
              <a:off x="8794" y="3932"/>
              <a:ext cx="4045" cy="530"/>
            </a:xfrm>
            <a:prstGeom prst="rect">
              <a:avLst/>
            </a:prstGeom>
            <a:noFill/>
            <a:ln w="12700" cap="flat" cmpd="sng" algn="ctr">
              <a:solidFill>
                <a:schemeClr val="bg1"/>
              </a:solidFill>
              <a:prstDash val="solid"/>
              <a:miter lim="800000"/>
            </a:ln>
            <a:effectLst/>
            <a:scene3d>
              <a:camera prst="orthographicFront"/>
              <a:lightRig rig="threePt" dir="t"/>
            </a:scene3d>
            <a:sp3d prstMaterial="matte">
              <a:bevelT/>
            </a:sp3d>
          </p:spPr>
          <p:txBody>
            <a:bodyPr anchor="ctr"/>
            <a:p>
              <a:pPr algn="ctr" eaLnBrk="1" fontAlgn="auto" hangingPunct="1">
                <a:spcBef>
                  <a:spcPts val="0"/>
                </a:spcBef>
                <a:spcAft>
                  <a:spcPts val="0"/>
                </a:spcAft>
                <a:buFont typeface="Arial" panose="020B0604020202020204" pitchFamily="34" charset="0"/>
                <a:buNone/>
                <a:defRPr/>
              </a:pPr>
              <a:endParaRPr lang="en-US" kern="0" noProof="1">
                <a:solidFill>
                  <a:schemeClr val="bg1"/>
                </a:solidFill>
                <a:latin typeface="Calibri" panose="020F0502020204030204"/>
                <a:ea typeface="+mn-ea"/>
              </a:endParaRPr>
            </a:p>
          </p:txBody>
        </p:sp>
        <p:sp>
          <p:nvSpPr>
            <p:cNvPr id="21" name="文本框 12"/>
            <p:cNvSpPr txBox="1">
              <a:spLocks noChangeArrowheads="1"/>
            </p:cNvSpPr>
            <p:nvPr/>
          </p:nvSpPr>
          <p:spPr bwMode="auto">
            <a:xfrm>
              <a:off x="10138" y="3907"/>
              <a:ext cx="1489" cy="580"/>
            </a:xfrm>
            <a:prstGeom prst="rect">
              <a:avLst/>
            </a:prstGeom>
            <a:noFill/>
            <a:ln w="9525">
              <a:noFill/>
              <a:miter lim="800000"/>
            </a:ln>
          </p:spPr>
          <p:txBody>
            <a:bodyPr wrap="square">
              <a:spAutoFit/>
            </a:bodyPr>
            <a:p>
              <a:pPr>
                <a:buFont typeface="Arial" panose="020B0604020202020204" pitchFamily="34" charset="0"/>
                <a:buNone/>
              </a:pPr>
              <a:r>
                <a:rPr lang="zh-CN" altLang="en-US" sz="1800" b="1">
                  <a:solidFill>
                    <a:schemeClr val="bg1"/>
                  </a:solidFill>
                  <a:latin typeface="微软雅黑" panose="020B0503020204020204" charset="-122"/>
                  <a:ea typeface="微软雅黑" panose="020B0503020204020204" charset="-122"/>
                </a:rPr>
                <a:t>新材料</a:t>
              </a:r>
              <a:endParaRPr lang="zh-CN" altLang="en-US" sz="1800" b="1">
                <a:solidFill>
                  <a:schemeClr val="bg1"/>
                </a:solidFill>
                <a:latin typeface="微软雅黑" panose="020B0503020204020204" charset="-122"/>
                <a:ea typeface="微软雅黑" panose="020B0503020204020204" charset="-122"/>
              </a:endParaRPr>
            </a:p>
          </p:txBody>
        </p:sp>
      </p:grpSp>
      <p:sp>
        <p:nvSpPr>
          <p:cNvPr id="22" name="文本框 10"/>
          <p:cNvSpPr txBox="1">
            <a:spLocks noChangeArrowheads="1"/>
          </p:cNvSpPr>
          <p:nvPr/>
        </p:nvSpPr>
        <p:spPr bwMode="auto">
          <a:xfrm>
            <a:off x="4509770" y="913765"/>
            <a:ext cx="443865" cy="706755"/>
          </a:xfrm>
          <a:prstGeom prst="rect">
            <a:avLst/>
          </a:prstGeom>
          <a:noFill/>
          <a:ln w="9525">
            <a:noFill/>
            <a:miter lim="800000"/>
          </a:ln>
        </p:spPr>
        <p:txBody>
          <a:bodyPr wrap="square">
            <a:spAutoFit/>
          </a:bodyPr>
          <a:p>
            <a:pPr>
              <a:buFont typeface="Arial" panose="020B0604020202020204" pitchFamily="34" charset="0"/>
              <a:buNone/>
            </a:pPr>
            <a:r>
              <a:rPr lang="en-US" altLang="zh-CN" sz="4000" b="1">
                <a:solidFill>
                  <a:schemeClr val="bg1"/>
                </a:solidFill>
                <a:latin typeface="微软雅黑" panose="020B0503020204020204" charset="-122"/>
                <a:ea typeface="微软雅黑" panose="020B0503020204020204" charset="-122"/>
              </a:rPr>
              <a:t>2</a:t>
            </a:r>
            <a:endParaRPr lang="en-US" altLang="zh-CN" sz="4000" b="1">
              <a:solidFill>
                <a:schemeClr val="bg1"/>
              </a:solidFill>
              <a:latin typeface="微软雅黑" panose="020B0503020204020204" charset="-122"/>
              <a:ea typeface="微软雅黑" panose="020B0503020204020204" charset="-122"/>
            </a:endParaRPr>
          </a:p>
        </p:txBody>
      </p:sp>
      <p:sp>
        <p:nvSpPr>
          <p:cNvPr id="23" name="文本框 10"/>
          <p:cNvSpPr txBox="1">
            <a:spLocks noChangeArrowheads="1"/>
          </p:cNvSpPr>
          <p:nvPr/>
        </p:nvSpPr>
        <p:spPr bwMode="auto">
          <a:xfrm>
            <a:off x="4509770" y="2209165"/>
            <a:ext cx="443865" cy="706755"/>
          </a:xfrm>
          <a:prstGeom prst="rect">
            <a:avLst/>
          </a:prstGeom>
          <a:noFill/>
          <a:ln w="9525">
            <a:noFill/>
            <a:miter lim="800000"/>
          </a:ln>
        </p:spPr>
        <p:txBody>
          <a:bodyPr wrap="square">
            <a:spAutoFit/>
          </a:bodyPr>
          <a:p>
            <a:pPr>
              <a:buFont typeface="Arial" panose="020B0604020202020204" pitchFamily="34" charset="0"/>
              <a:buNone/>
            </a:pPr>
            <a:r>
              <a:rPr lang="en-US" altLang="zh-CN" sz="4000" b="1">
                <a:solidFill>
                  <a:schemeClr val="bg1"/>
                </a:solidFill>
                <a:latin typeface="微软雅黑" panose="020B0503020204020204" charset="-122"/>
                <a:ea typeface="微软雅黑" panose="020B0503020204020204" charset="-122"/>
              </a:rPr>
              <a:t>3</a:t>
            </a:r>
            <a:endParaRPr lang="en-US" altLang="zh-CN" sz="4000" b="1">
              <a:solidFill>
                <a:schemeClr val="bg1"/>
              </a:solidFill>
              <a:latin typeface="微软雅黑" panose="020B0503020204020204" charset="-122"/>
              <a:ea typeface="微软雅黑" panose="020B0503020204020204" charset="-122"/>
            </a:endParaRPr>
          </a:p>
        </p:txBody>
      </p:sp>
      <p:sp>
        <p:nvSpPr>
          <p:cNvPr id="24" name="文本框 10"/>
          <p:cNvSpPr txBox="1">
            <a:spLocks noChangeArrowheads="1"/>
          </p:cNvSpPr>
          <p:nvPr/>
        </p:nvSpPr>
        <p:spPr bwMode="auto">
          <a:xfrm>
            <a:off x="4509135" y="3624580"/>
            <a:ext cx="443865" cy="706755"/>
          </a:xfrm>
          <a:prstGeom prst="rect">
            <a:avLst/>
          </a:prstGeom>
          <a:noFill/>
          <a:ln w="9525">
            <a:noFill/>
            <a:miter lim="800000"/>
          </a:ln>
        </p:spPr>
        <p:txBody>
          <a:bodyPr wrap="square">
            <a:spAutoFit/>
          </a:bodyPr>
          <a:p>
            <a:pPr>
              <a:buFont typeface="Arial" panose="020B0604020202020204" pitchFamily="34" charset="0"/>
              <a:buNone/>
            </a:pPr>
            <a:r>
              <a:rPr lang="en-US" altLang="zh-CN" sz="4000" b="1">
                <a:solidFill>
                  <a:schemeClr val="bg1"/>
                </a:solidFill>
                <a:latin typeface="微软雅黑" panose="020B0503020204020204" charset="-122"/>
                <a:ea typeface="微软雅黑" panose="020B0503020204020204" charset="-122"/>
              </a:rPr>
              <a:t>1</a:t>
            </a:r>
            <a:endParaRPr lang="en-US" altLang="zh-CN" sz="4000" b="1">
              <a:solidFill>
                <a:schemeClr val="bg1"/>
              </a:solidFill>
              <a:latin typeface="微软雅黑" panose="020B0503020204020204" charset="-122"/>
              <a:ea typeface="微软雅黑" panose="020B0503020204020204" charset="-122"/>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Box 34"/>
          <p:cNvSpPr>
            <a:spLocks noChangeArrowheads="1"/>
          </p:cNvSpPr>
          <p:nvPr/>
        </p:nvSpPr>
        <p:spPr bwMode="auto">
          <a:xfrm>
            <a:off x="790575" y="1728689"/>
            <a:ext cx="7421563" cy="1582934"/>
          </a:xfrm>
          <a:prstGeom prst="rect">
            <a:avLst/>
          </a:prstGeom>
          <a:noFill/>
          <a:ln w="9525">
            <a:noFill/>
            <a:miter lim="800000"/>
          </a:ln>
        </p:spPr>
        <p:txBody>
          <a:bodyPr lIns="0" tIns="0" rIns="0" bIns="0">
            <a:spAutoFit/>
          </a:bodyPr>
          <a:lstStyle/>
          <a:p>
            <a:pPr algn="ctr" eaLnBrk="1" hangingPunct="1">
              <a:lnSpc>
                <a:spcPct val="150000"/>
              </a:lnSpc>
              <a:buFont typeface="Arial" panose="020B0604020202020204" pitchFamily="34" charset="0"/>
              <a:buNone/>
            </a:pPr>
            <a:r>
              <a:rPr lang="zh-CN" altLang="en-US" sz="3600" dirty="0">
                <a:solidFill>
                  <a:schemeClr val="bg1"/>
                </a:solidFill>
                <a:latin typeface="微软雅黑" panose="020B0503020204020204" charset="-122"/>
                <a:ea typeface="方正小标宋简体" panose="02010601030101010101" pitchFamily="65" charset="-122"/>
                <a:sym typeface="微软雅黑" panose="020B0503020204020204" charset="-122"/>
              </a:rPr>
              <a:t>第四部分</a:t>
            </a:r>
            <a:endParaRPr lang="zh-CN" altLang="en-US" sz="3600" dirty="0">
              <a:solidFill>
                <a:schemeClr val="bg1"/>
              </a:solidFill>
              <a:latin typeface="微软雅黑" panose="020B0503020204020204" charset="-122"/>
              <a:ea typeface="方正小标宋简体" panose="02010601030101010101" pitchFamily="65" charset="-122"/>
              <a:sym typeface="微软雅黑" panose="020B0503020204020204" charset="-122"/>
            </a:endParaRPr>
          </a:p>
          <a:p>
            <a:pPr algn="ctr" eaLnBrk="1" hangingPunct="1">
              <a:lnSpc>
                <a:spcPct val="150000"/>
              </a:lnSpc>
              <a:buFont typeface="Arial" panose="020B0604020202020204" pitchFamily="34" charset="0"/>
              <a:buNone/>
            </a:pPr>
            <a:r>
              <a:rPr lang="zh-CN" altLang="en-US" sz="3600" dirty="0">
                <a:solidFill>
                  <a:schemeClr val="bg1"/>
                </a:solidFill>
                <a:latin typeface="微软雅黑" panose="020B0503020204020204" charset="-122"/>
                <a:ea typeface="方正小标宋简体" panose="02010601030101010101" pitchFamily="65" charset="-122"/>
                <a:sym typeface="微软雅黑" panose="020B0503020204020204" charset="-122"/>
              </a:rPr>
              <a:t>重要内容</a:t>
            </a:r>
            <a:endParaRPr lang="zh-CN" altLang="en-US" sz="3600" dirty="0">
              <a:solidFill>
                <a:schemeClr val="bg1"/>
              </a:solidFill>
              <a:latin typeface="微软雅黑" panose="020B0503020204020204" charset="-122"/>
              <a:ea typeface="方正小标宋简体" panose="02010601030101010101" pitchFamily="65" charset="-122"/>
              <a:sym typeface="微软雅黑" panose="020B0503020204020204" charset="-122"/>
            </a:endParaRPr>
          </a:p>
        </p:txBody>
      </p:sp>
    </p:spTree>
  </p:cSld>
  <p:clrMapOvr>
    <a:masterClrMapping/>
  </p:clrMapOvr>
</p:sld>
</file>

<file path=ppt/tags/tag1.xml><?xml version="1.0" encoding="utf-8"?>
<p:tagLst xmlns:p="http://schemas.openxmlformats.org/presentationml/2006/main">
  <p:tag name="KSO_WM_TEMPLATE_TOPIC_ID" val="2869567"/>
  <p:tag name="KSO_WM_TEMPLATE_OUTLINE_ID" val="15"/>
  <p:tag name="KSO_WM_TEMPLATE_SCENE_ID" val="1"/>
  <p:tag name="KSO_WM_TEMPLATE_JOB_ID" val="2"/>
  <p:tag name="KSO_WM_TEMPLATE_TOPIC_DEFAULT" val="1"/>
</p:tagLst>
</file>

<file path=ppt/theme/theme1.xml><?xml version="1.0" encoding="utf-8"?>
<a:theme xmlns:a="http://schemas.openxmlformats.org/drawingml/2006/main" name="1_自定义设计方案">
  <a:themeElements>
    <a:clrScheme name="">
      <a:dk1>
        <a:srgbClr val="000000"/>
      </a:dk1>
      <a:lt1>
        <a:srgbClr val="FFFFFF"/>
      </a:lt1>
      <a:dk2>
        <a:srgbClr val="44546A"/>
      </a:dk2>
      <a:lt2>
        <a:srgbClr val="E7E6E6"/>
      </a:lt2>
      <a:accent1>
        <a:srgbClr val="5B9BD5"/>
      </a:accent1>
      <a:accent2>
        <a:srgbClr val="ED7D31"/>
      </a:accent2>
      <a:accent3>
        <a:srgbClr val="FFFFFF"/>
      </a:accent3>
      <a:accent4>
        <a:srgbClr val="000000"/>
      </a:accent4>
      <a:accent5>
        <a:srgbClr val="B6CBE6"/>
      </a:accent5>
      <a:accent6>
        <a:srgbClr val="D4702B"/>
      </a:accent6>
      <a:hlink>
        <a:srgbClr val="0563C1"/>
      </a:hlink>
      <a:folHlink>
        <a:srgbClr val="954F72"/>
      </a:folHlink>
    </a:clrScheme>
    <a:fontScheme name="">
      <a:majorFont>
        <a:latin typeface="Calibri Light"/>
        <a:ea typeface="宋体"/>
        <a:cs typeface=""/>
      </a:majorFont>
      <a:minorFont>
        <a:latin typeface="Calibri"/>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自定义设计方案">
  <a:themeElements>
    <a:clrScheme name="">
      <a:dk1>
        <a:srgbClr val="000000"/>
      </a:dk1>
      <a:lt1>
        <a:srgbClr val="FFFFFF"/>
      </a:lt1>
      <a:dk2>
        <a:srgbClr val="44546A"/>
      </a:dk2>
      <a:lt2>
        <a:srgbClr val="E7E6E6"/>
      </a:lt2>
      <a:accent1>
        <a:srgbClr val="5B9BD5"/>
      </a:accent1>
      <a:accent2>
        <a:srgbClr val="ED7D31"/>
      </a:accent2>
      <a:accent3>
        <a:srgbClr val="FFFFFF"/>
      </a:accent3>
      <a:accent4>
        <a:srgbClr val="000000"/>
      </a:accent4>
      <a:accent5>
        <a:srgbClr val="B6CBE6"/>
      </a:accent5>
      <a:accent6>
        <a:srgbClr val="D4702B"/>
      </a:accent6>
      <a:hlink>
        <a:srgbClr val="0563C1"/>
      </a:hlink>
      <a:folHlink>
        <a:srgbClr val="954F72"/>
      </a:folHlink>
    </a:clrScheme>
    <a:fontScheme name="">
      <a:majorFont>
        <a:latin typeface="Calibri Light"/>
        <a:ea typeface="宋体"/>
        <a:cs typeface=""/>
      </a:majorFont>
      <a:minorFont>
        <a:latin typeface="Calibri"/>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2_自定义设计方案">
  <a:themeElements>
    <a:clrScheme name="">
      <a:dk1>
        <a:srgbClr val="000000"/>
      </a:dk1>
      <a:lt1>
        <a:srgbClr val="FFFFFF"/>
      </a:lt1>
      <a:dk2>
        <a:srgbClr val="44546A"/>
      </a:dk2>
      <a:lt2>
        <a:srgbClr val="E7E6E6"/>
      </a:lt2>
      <a:accent1>
        <a:srgbClr val="5B9BD5"/>
      </a:accent1>
      <a:accent2>
        <a:srgbClr val="ED7D31"/>
      </a:accent2>
      <a:accent3>
        <a:srgbClr val="FFFFFF"/>
      </a:accent3>
      <a:accent4>
        <a:srgbClr val="000000"/>
      </a:accent4>
      <a:accent5>
        <a:srgbClr val="B6CBE6"/>
      </a:accent5>
      <a:accent6>
        <a:srgbClr val="D4702B"/>
      </a:accent6>
      <a:hlink>
        <a:srgbClr val="0563C1"/>
      </a:hlink>
      <a:folHlink>
        <a:srgbClr val="954F72"/>
      </a:folHlink>
    </a:clrScheme>
    <a:fontScheme name="">
      <a:majorFont>
        <a:latin typeface="Calibri Light"/>
        <a:ea typeface="宋体"/>
        <a:cs typeface=""/>
      </a:majorFont>
      <a:minorFont>
        <a:latin typeface="Calibri"/>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3_自定义设计方案">
  <a:themeElements>
    <a:clrScheme name="">
      <a:dk1>
        <a:srgbClr val="000000"/>
      </a:dk1>
      <a:lt1>
        <a:srgbClr val="FFFFFF"/>
      </a:lt1>
      <a:dk2>
        <a:srgbClr val="44546A"/>
      </a:dk2>
      <a:lt2>
        <a:srgbClr val="E7E6E6"/>
      </a:lt2>
      <a:accent1>
        <a:srgbClr val="5B9BD5"/>
      </a:accent1>
      <a:accent2>
        <a:srgbClr val="ED7D31"/>
      </a:accent2>
      <a:accent3>
        <a:srgbClr val="FFFFFF"/>
      </a:accent3>
      <a:accent4>
        <a:srgbClr val="000000"/>
      </a:accent4>
      <a:accent5>
        <a:srgbClr val="B6CBE6"/>
      </a:accent5>
      <a:accent6>
        <a:srgbClr val="D4702B"/>
      </a:accent6>
      <a:hlink>
        <a:srgbClr val="0563C1"/>
      </a:hlink>
      <a:folHlink>
        <a:srgbClr val="954F72"/>
      </a:folHlink>
    </a:clrScheme>
    <a:fontScheme name="">
      <a:majorFont>
        <a:latin typeface="Calibri Light"/>
        <a:ea typeface="宋体"/>
        <a:cs typeface=""/>
      </a:majorFont>
      <a:minorFont>
        <a:latin typeface="Calibri"/>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a:themeElements>
    <a:clrScheme name="">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3C1DA"/>
      </a:accent5>
      <a:accent6>
        <a:srgbClr val="AC4744"/>
      </a:accent6>
      <a:hlink>
        <a:srgbClr val="0000FF"/>
      </a:hlink>
      <a:folHlink>
        <a:srgbClr val="800080"/>
      </a:folHlink>
    </a:clrScheme>
    <a:fontScheme name="Cambria-Calibri">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07-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atMod val="350000"/>
                <a:shade val="99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3210</Words>
  <Application>WPS 演示</Application>
  <PresentationFormat>自定义</PresentationFormat>
  <Paragraphs>277</Paragraphs>
  <Slides>20</Slides>
  <Notes>2</Notes>
  <HiddenSlides>0</HiddenSlides>
  <MMClips>0</MMClips>
  <ScaleCrop>false</ScaleCrop>
  <HeadingPairs>
    <vt:vector size="6" baseType="variant">
      <vt:variant>
        <vt:lpstr>已用的字体</vt:lpstr>
      </vt:variant>
      <vt:variant>
        <vt:i4>15</vt:i4>
      </vt:variant>
      <vt:variant>
        <vt:lpstr>主题</vt:lpstr>
      </vt:variant>
      <vt:variant>
        <vt:i4>4</vt:i4>
      </vt:variant>
      <vt:variant>
        <vt:lpstr>幻灯片标题</vt:lpstr>
      </vt:variant>
      <vt:variant>
        <vt:i4>20</vt:i4>
      </vt:variant>
    </vt:vector>
  </HeadingPairs>
  <TitlesOfParts>
    <vt:vector size="39" baseType="lpstr">
      <vt:lpstr>Arial</vt:lpstr>
      <vt:lpstr>宋体</vt:lpstr>
      <vt:lpstr>Wingdings</vt:lpstr>
      <vt:lpstr>Calibri Light</vt:lpstr>
      <vt:lpstr>Calibri</vt:lpstr>
      <vt:lpstr>Times New Roman</vt:lpstr>
      <vt:lpstr>方正小标宋简体</vt:lpstr>
      <vt:lpstr>微软雅黑</vt:lpstr>
      <vt:lpstr>Calibri</vt:lpstr>
      <vt:lpstr>等线</vt:lpstr>
      <vt:lpstr>Wingdings</vt:lpstr>
      <vt:lpstr>Arial Unicode MS</vt:lpstr>
      <vt:lpstr>Impact</vt:lpstr>
      <vt:lpstr>Arial Unicode MS</vt:lpstr>
      <vt:lpstr>方正楷体简体</vt:lpstr>
      <vt:lpstr>1_自定义设计方案</vt:lpstr>
      <vt:lpstr>自定义设计方案</vt:lpstr>
      <vt:lpstr>2_自定义设计方案</vt:lpstr>
      <vt:lpstr>3_自定义设计方案</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ok0.9</dc:title>
  <dc:creator>Administrator</dc:creator>
  <cp:lastModifiedBy>叶wy</cp:lastModifiedBy>
  <cp:revision>210</cp:revision>
  <dcterms:created xsi:type="dcterms:W3CDTF">2020-03-27T11:00:00Z</dcterms:created>
  <dcterms:modified xsi:type="dcterms:W3CDTF">2020-09-21T10:39:50Z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2052-11.8.6.8556</vt:lpwstr>
  </property>
  <property fmtid="{D5CDD505-2E9C-101B-9397-08002B2CF9AE}" pid="3" name="KSORubyTemplateID">
    <vt:lpwstr>2</vt:lpwstr>
  </property>
</Properties>
</file>