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.svg" ContentType="image/svg+xml"/>
  <Override PartName="/ppt/media/image2.svg" ContentType="image/svg+xml"/>
  <Override PartName="/ppt/media/image3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57" r:id="rId5"/>
    <p:sldId id="258" r:id="rId6"/>
    <p:sldId id="266" r:id="rId7"/>
    <p:sldId id="264" r:id="rId8"/>
    <p:sldId id="283" r:id="rId9"/>
    <p:sldId id="284" r:id="rId10"/>
    <p:sldId id="285" r:id="rId11"/>
    <p:sldId id="287" r:id="rId12"/>
    <p:sldId id="286" r:id="rId13"/>
    <p:sldId id="288" r:id="rId14"/>
    <p:sldId id="289" r:id="rId15"/>
    <p:sldId id="291" r:id="rId16"/>
    <p:sldId id="262" r:id="rId17"/>
    <p:sldId id="292" r:id="rId18"/>
    <p:sldId id="293" r:id="rId1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2B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6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0ADC1-58B5-4F1E-A356-AFCCBABD6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345B3-10E9-4F9B-A0F9-D96392BAB8B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4" Type="http://schemas.openxmlformats.org/officeDocument/2006/relationships/slideLayout" Target="../slideLayouts/slideLayout1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2.xml"/><Relationship Id="rId8" Type="http://schemas.openxmlformats.org/officeDocument/2006/relationships/image" Target="../media/image3.svg"/><Relationship Id="rId7" Type="http://schemas.openxmlformats.org/officeDocument/2006/relationships/image" Target="../media/image8.png"/><Relationship Id="rId6" Type="http://schemas.openxmlformats.org/officeDocument/2006/relationships/image" Target="../media/image2.svg"/><Relationship Id="rId5" Type="http://schemas.openxmlformats.org/officeDocument/2006/relationships/image" Target="../media/image7.png"/><Relationship Id="rId4" Type="http://schemas.openxmlformats.org/officeDocument/2006/relationships/image" Target="../media/image1.sv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emf"/><Relationship Id="rId1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组合 34"/>
          <p:cNvGrpSpPr/>
          <p:nvPr/>
        </p:nvGrpSpPr>
        <p:grpSpPr>
          <a:xfrm>
            <a:off x="1520421" y="1375968"/>
            <a:ext cx="9147579" cy="4106064"/>
            <a:chOff x="1520421" y="1375968"/>
            <a:chExt cx="9147579" cy="4106064"/>
          </a:xfrm>
        </p:grpSpPr>
        <p:sp>
          <p:nvSpPr>
            <p:cNvPr id="7" name="矩形 6"/>
            <p:cNvSpPr/>
            <p:nvPr/>
          </p:nvSpPr>
          <p:spPr>
            <a:xfrm>
              <a:off x="1524000" y="1375968"/>
              <a:ext cx="9144000" cy="4106064"/>
            </a:xfrm>
            <a:prstGeom prst="rect">
              <a:avLst/>
            </a:prstGeom>
            <a:solidFill>
              <a:srgbClr val="B82B2A"/>
            </a:solidFill>
            <a:ln>
              <a:noFill/>
            </a:ln>
            <a:effectLst>
              <a:outerShdw blurRad="50800" dist="63500" dir="2700000" algn="tl" rotWithShape="0">
                <a:srgbClr val="C00000">
                  <a:alpha val="25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33" name="矩形 32"/>
            <p:cNvSpPr/>
            <p:nvPr/>
          </p:nvSpPr>
          <p:spPr>
            <a:xfrm>
              <a:off x="10489724" y="2346417"/>
              <a:ext cx="176404" cy="22205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34" name="矩形 33"/>
            <p:cNvSpPr/>
            <p:nvPr/>
          </p:nvSpPr>
          <p:spPr>
            <a:xfrm>
              <a:off x="1520421" y="2346417"/>
              <a:ext cx="176404" cy="22205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pic>
        <p:nvPicPr>
          <p:cNvPr id="12" name="图片 11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21" t="22404" r="27669" b="53994"/>
          <a:stretch>
            <a:fillRect/>
          </a:stretch>
        </p:blipFill>
        <p:spPr>
          <a:xfrm>
            <a:off x="3150549" y="465325"/>
            <a:ext cx="5890902" cy="1670546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2620066" y="2538682"/>
            <a:ext cx="6951868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3200" dirty="0">
                <a:solidFill>
                  <a:schemeClr val="bg1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济宁市财政局政府信息公开</a:t>
            </a:r>
            <a:endParaRPr lang="zh-CN" altLang="en-US" sz="3200" dirty="0">
              <a:solidFill>
                <a:schemeClr val="bg1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  <a:p>
            <a:pPr algn="dist"/>
            <a:r>
              <a:rPr lang="zh-CN" altLang="en-US" sz="3200" dirty="0">
                <a:solidFill>
                  <a:schemeClr val="bg1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工作年度报告</a:t>
            </a:r>
            <a:endParaRPr lang="zh-CN" altLang="en-US" sz="3200" dirty="0">
              <a:solidFill>
                <a:schemeClr val="bg1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712753" y="3691160"/>
            <a:ext cx="6764622" cy="457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36" name="组合 35"/>
          <p:cNvGrpSpPr/>
          <p:nvPr/>
        </p:nvGrpSpPr>
        <p:grpSpPr>
          <a:xfrm>
            <a:off x="10217944" y="6171486"/>
            <a:ext cx="1464972" cy="429339"/>
            <a:chOff x="10217944" y="6171486"/>
            <a:chExt cx="1464972" cy="429339"/>
          </a:xfrm>
        </p:grpSpPr>
        <p:grpSp>
          <p:nvGrpSpPr>
            <p:cNvPr id="26" name="组合 25"/>
            <p:cNvGrpSpPr/>
            <p:nvPr/>
          </p:nvGrpSpPr>
          <p:grpSpPr>
            <a:xfrm>
              <a:off x="10247731" y="6171486"/>
              <a:ext cx="1435185" cy="340778"/>
              <a:chOff x="9734417" y="6317197"/>
              <a:chExt cx="1435185" cy="340778"/>
            </a:xfrm>
            <a:solidFill>
              <a:schemeClr val="bg1">
                <a:lumMod val="95000"/>
              </a:schemeClr>
            </a:solidFill>
          </p:grpSpPr>
          <p:sp>
            <p:nvSpPr>
              <p:cNvPr id="27" name="任意多边形 27"/>
              <p:cNvSpPr/>
              <p:nvPr/>
            </p:nvSpPr>
            <p:spPr>
              <a:xfrm>
                <a:off x="10188503" y="6389537"/>
                <a:ext cx="429420" cy="268438"/>
              </a:xfrm>
              <a:custGeom>
                <a:avLst/>
                <a:gdLst>
                  <a:gd name="connsiteX0" fmla="*/ 218748 w 607427"/>
                  <a:gd name="connsiteY0" fmla="*/ 211767 h 379713"/>
                  <a:gd name="connsiteX1" fmla="*/ 303678 w 607427"/>
                  <a:gd name="connsiteY1" fmla="*/ 286283 h 379713"/>
                  <a:gd name="connsiteX2" fmla="*/ 388608 w 607427"/>
                  <a:gd name="connsiteY2" fmla="*/ 211767 h 379713"/>
                  <a:gd name="connsiteX3" fmla="*/ 580118 w 607427"/>
                  <a:gd name="connsiteY3" fmla="*/ 379713 h 379713"/>
                  <a:gd name="connsiteX4" fmla="*/ 27238 w 607427"/>
                  <a:gd name="connsiteY4" fmla="*/ 379713 h 379713"/>
                  <a:gd name="connsiteX5" fmla="*/ 607427 w 607427"/>
                  <a:gd name="connsiteY5" fmla="*/ 19970 h 379713"/>
                  <a:gd name="connsiteX6" fmla="*/ 607427 w 607427"/>
                  <a:gd name="connsiteY6" fmla="*/ 359531 h 379713"/>
                  <a:gd name="connsiteX7" fmla="*/ 413725 w 607427"/>
                  <a:gd name="connsiteY7" fmla="*/ 189751 h 379713"/>
                  <a:gd name="connsiteX8" fmla="*/ 0 w 607427"/>
                  <a:gd name="connsiteY8" fmla="*/ 19970 h 379713"/>
                  <a:gd name="connsiteX9" fmla="*/ 193561 w 607427"/>
                  <a:gd name="connsiteY9" fmla="*/ 189751 h 379713"/>
                  <a:gd name="connsiteX10" fmla="*/ 0 w 607427"/>
                  <a:gd name="connsiteY10" fmla="*/ 359531 h 379713"/>
                  <a:gd name="connsiteX11" fmla="*/ 27379 w 607427"/>
                  <a:gd name="connsiteY11" fmla="*/ 0 h 379713"/>
                  <a:gd name="connsiteX12" fmla="*/ 579906 w 607427"/>
                  <a:gd name="connsiteY12" fmla="*/ 0 h 379713"/>
                  <a:gd name="connsiteX13" fmla="*/ 303694 w 607427"/>
                  <a:gd name="connsiteY13" fmla="*/ 242251 h 379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07427" h="379713">
                    <a:moveTo>
                      <a:pt x="218748" y="211767"/>
                    </a:moveTo>
                    <a:lnTo>
                      <a:pt x="303678" y="286283"/>
                    </a:lnTo>
                    <a:lnTo>
                      <a:pt x="388608" y="211767"/>
                    </a:lnTo>
                    <a:lnTo>
                      <a:pt x="580118" y="379713"/>
                    </a:lnTo>
                    <a:lnTo>
                      <a:pt x="27238" y="379713"/>
                    </a:lnTo>
                    <a:close/>
                    <a:moveTo>
                      <a:pt x="607427" y="19970"/>
                    </a:moveTo>
                    <a:lnTo>
                      <a:pt x="607427" y="359531"/>
                    </a:lnTo>
                    <a:lnTo>
                      <a:pt x="413725" y="189751"/>
                    </a:lnTo>
                    <a:close/>
                    <a:moveTo>
                      <a:pt x="0" y="19970"/>
                    </a:moveTo>
                    <a:lnTo>
                      <a:pt x="193561" y="189751"/>
                    </a:lnTo>
                    <a:lnTo>
                      <a:pt x="0" y="359531"/>
                    </a:lnTo>
                    <a:close/>
                    <a:moveTo>
                      <a:pt x="27379" y="0"/>
                    </a:moveTo>
                    <a:lnTo>
                      <a:pt x="579906" y="0"/>
                    </a:lnTo>
                    <a:lnTo>
                      <a:pt x="303694" y="242251"/>
                    </a:lnTo>
                    <a:close/>
                  </a:path>
                </a:pathLst>
              </a:custGeom>
              <a:solidFill>
                <a:srgbClr val="B82B2A"/>
              </a:solidFill>
              <a:ln w="7600" cap="flat">
                <a:noFill/>
                <a:bevel/>
              </a:ln>
            </p:spPr>
            <p:txBody>
              <a:bodyPr/>
              <a:lstStyle/>
              <a:p>
                <a:endParaRPr lang="zh-CN" altLang="en-US" sz="2000">
                  <a:latin typeface="字魂59号-创粗黑" panose="00000500000000000000" pitchFamily="2" charset="-122"/>
                  <a:ea typeface="字魂59号-创粗黑" panose="00000500000000000000" pitchFamily="2" charset="-122"/>
                </a:endParaRPr>
              </a:p>
            </p:txBody>
          </p:sp>
          <p:sp>
            <p:nvSpPr>
              <p:cNvPr id="28" name="任意多边形 28"/>
              <p:cNvSpPr/>
              <p:nvPr/>
            </p:nvSpPr>
            <p:spPr>
              <a:xfrm>
                <a:off x="10800117" y="6317197"/>
                <a:ext cx="369485" cy="340778"/>
              </a:xfrm>
              <a:custGeom>
                <a:avLst/>
                <a:gdLst>
                  <a:gd name="connsiteX0" fmla="*/ 176147 w 578111"/>
                  <a:gd name="connsiteY0" fmla="*/ 221031 h 533197"/>
                  <a:gd name="connsiteX1" fmla="*/ 212154 w 578111"/>
                  <a:gd name="connsiteY1" fmla="*/ 256947 h 533197"/>
                  <a:gd name="connsiteX2" fmla="*/ 212154 w 578111"/>
                  <a:gd name="connsiteY2" fmla="*/ 348118 h 533197"/>
                  <a:gd name="connsiteX3" fmla="*/ 176147 w 578111"/>
                  <a:gd name="connsiteY3" fmla="*/ 384955 h 533197"/>
                  <a:gd name="connsiteX4" fmla="*/ 139217 w 578111"/>
                  <a:gd name="connsiteY4" fmla="*/ 348118 h 533197"/>
                  <a:gd name="connsiteX5" fmla="*/ 139217 w 578111"/>
                  <a:gd name="connsiteY5" fmla="*/ 256947 h 533197"/>
                  <a:gd name="connsiteX6" fmla="*/ 176147 w 578111"/>
                  <a:gd name="connsiteY6" fmla="*/ 221031 h 533197"/>
                  <a:gd name="connsiteX7" fmla="*/ 267503 w 578111"/>
                  <a:gd name="connsiteY7" fmla="*/ 184193 h 533197"/>
                  <a:gd name="connsiteX8" fmla="*/ 303437 w 578111"/>
                  <a:gd name="connsiteY8" fmla="*/ 221030 h 533197"/>
                  <a:gd name="connsiteX9" fmla="*/ 303437 w 578111"/>
                  <a:gd name="connsiteY9" fmla="*/ 348119 h 533197"/>
                  <a:gd name="connsiteX10" fmla="*/ 267503 w 578111"/>
                  <a:gd name="connsiteY10" fmla="*/ 384956 h 533197"/>
                  <a:gd name="connsiteX11" fmla="*/ 230648 w 578111"/>
                  <a:gd name="connsiteY11" fmla="*/ 348119 h 533197"/>
                  <a:gd name="connsiteX12" fmla="*/ 230648 w 578111"/>
                  <a:gd name="connsiteY12" fmla="*/ 221030 h 533197"/>
                  <a:gd name="connsiteX13" fmla="*/ 267503 w 578111"/>
                  <a:gd name="connsiteY13" fmla="*/ 184193 h 533197"/>
                  <a:gd name="connsiteX14" fmla="*/ 357937 w 578111"/>
                  <a:gd name="connsiteY14" fmla="*/ 148390 h 533197"/>
                  <a:gd name="connsiteX15" fmla="*/ 394867 w 578111"/>
                  <a:gd name="connsiteY15" fmla="*/ 184289 h 533197"/>
                  <a:gd name="connsiteX16" fmla="*/ 394867 w 578111"/>
                  <a:gd name="connsiteY16" fmla="*/ 348136 h 533197"/>
                  <a:gd name="connsiteX17" fmla="*/ 357937 w 578111"/>
                  <a:gd name="connsiteY17" fmla="*/ 384955 h 533197"/>
                  <a:gd name="connsiteX18" fmla="*/ 321930 w 578111"/>
                  <a:gd name="connsiteY18" fmla="*/ 348136 h 533197"/>
                  <a:gd name="connsiteX19" fmla="*/ 321930 w 578111"/>
                  <a:gd name="connsiteY19" fmla="*/ 184289 h 533197"/>
                  <a:gd name="connsiteX20" fmla="*/ 357937 w 578111"/>
                  <a:gd name="connsiteY20" fmla="*/ 148390 h 533197"/>
                  <a:gd name="connsiteX21" fmla="*/ 267469 w 578111"/>
                  <a:gd name="connsiteY21" fmla="*/ 0 h 533197"/>
                  <a:gd name="connsiteX22" fmla="*/ 529404 w 578111"/>
                  <a:gd name="connsiteY22" fmla="*/ 218252 h 533197"/>
                  <a:gd name="connsiteX23" fmla="*/ 566296 w 578111"/>
                  <a:gd name="connsiteY23" fmla="*/ 218252 h 533197"/>
                  <a:gd name="connsiteX24" fmla="*/ 576441 w 578111"/>
                  <a:gd name="connsiteY24" fmla="*/ 224698 h 533197"/>
                  <a:gd name="connsiteX25" fmla="*/ 575519 w 578111"/>
                  <a:gd name="connsiteY25" fmla="*/ 237590 h 533197"/>
                  <a:gd name="connsiteX26" fmla="*/ 514647 w 578111"/>
                  <a:gd name="connsiteY26" fmla="*/ 310341 h 533197"/>
                  <a:gd name="connsiteX27" fmla="*/ 505424 w 578111"/>
                  <a:gd name="connsiteY27" fmla="*/ 314945 h 533197"/>
                  <a:gd name="connsiteX28" fmla="*/ 496201 w 578111"/>
                  <a:gd name="connsiteY28" fmla="*/ 310341 h 533197"/>
                  <a:gd name="connsiteX29" fmla="*/ 435328 w 578111"/>
                  <a:gd name="connsiteY29" fmla="*/ 237590 h 533197"/>
                  <a:gd name="connsiteX30" fmla="*/ 433484 w 578111"/>
                  <a:gd name="connsiteY30" fmla="*/ 224698 h 533197"/>
                  <a:gd name="connsiteX31" fmla="*/ 444551 w 578111"/>
                  <a:gd name="connsiteY31" fmla="*/ 218252 h 533197"/>
                  <a:gd name="connsiteX32" fmla="*/ 480521 w 578111"/>
                  <a:gd name="connsiteY32" fmla="*/ 218252 h 533197"/>
                  <a:gd name="connsiteX33" fmla="*/ 267469 w 578111"/>
                  <a:gd name="connsiteY33" fmla="*/ 47886 h 533197"/>
                  <a:gd name="connsiteX34" fmla="*/ 48882 w 578111"/>
                  <a:gd name="connsiteY34" fmla="*/ 266138 h 533197"/>
                  <a:gd name="connsiteX35" fmla="*/ 267469 w 578111"/>
                  <a:gd name="connsiteY35" fmla="*/ 484390 h 533197"/>
                  <a:gd name="connsiteX36" fmla="*/ 456541 w 578111"/>
                  <a:gd name="connsiteY36" fmla="*/ 375724 h 533197"/>
                  <a:gd name="connsiteX37" fmla="*/ 489744 w 578111"/>
                  <a:gd name="connsiteY37" fmla="*/ 366515 h 533197"/>
                  <a:gd name="connsiteX38" fmla="*/ 498967 w 578111"/>
                  <a:gd name="connsiteY38" fmla="*/ 399668 h 533197"/>
                  <a:gd name="connsiteX39" fmla="*/ 267469 w 578111"/>
                  <a:gd name="connsiteY39" fmla="*/ 533197 h 533197"/>
                  <a:gd name="connsiteX40" fmla="*/ 0 w 578111"/>
                  <a:gd name="connsiteY40" fmla="*/ 266138 h 533197"/>
                  <a:gd name="connsiteX41" fmla="*/ 267469 w 578111"/>
                  <a:gd name="connsiteY41" fmla="*/ 0 h 533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578111" h="533197">
                    <a:moveTo>
                      <a:pt x="176147" y="221031"/>
                    </a:moveTo>
                    <a:cubicBezTo>
                      <a:pt x="196459" y="221031"/>
                      <a:pt x="212154" y="237608"/>
                      <a:pt x="212154" y="256947"/>
                    </a:cubicBezTo>
                    <a:lnTo>
                      <a:pt x="212154" y="348118"/>
                    </a:lnTo>
                    <a:cubicBezTo>
                      <a:pt x="212154" y="368378"/>
                      <a:pt x="196459" y="384955"/>
                      <a:pt x="176147" y="384955"/>
                    </a:cubicBezTo>
                    <a:cubicBezTo>
                      <a:pt x="155836" y="384955"/>
                      <a:pt x="139217" y="368378"/>
                      <a:pt x="139217" y="348118"/>
                    </a:cubicBezTo>
                    <a:lnTo>
                      <a:pt x="139217" y="256947"/>
                    </a:lnTo>
                    <a:cubicBezTo>
                      <a:pt x="139217" y="237608"/>
                      <a:pt x="155836" y="221031"/>
                      <a:pt x="176147" y="221031"/>
                    </a:cubicBezTo>
                    <a:close/>
                    <a:moveTo>
                      <a:pt x="267503" y="184193"/>
                    </a:moveTo>
                    <a:cubicBezTo>
                      <a:pt x="286852" y="184193"/>
                      <a:pt x="303437" y="200770"/>
                      <a:pt x="303437" y="221030"/>
                    </a:cubicBezTo>
                    <a:lnTo>
                      <a:pt x="303437" y="348119"/>
                    </a:lnTo>
                    <a:cubicBezTo>
                      <a:pt x="303437" y="368379"/>
                      <a:pt x="287774" y="384956"/>
                      <a:pt x="267503" y="384956"/>
                    </a:cubicBezTo>
                    <a:cubicBezTo>
                      <a:pt x="247233" y="384956"/>
                      <a:pt x="230648" y="368379"/>
                      <a:pt x="230648" y="348119"/>
                    </a:cubicBezTo>
                    <a:lnTo>
                      <a:pt x="230648" y="221030"/>
                    </a:lnTo>
                    <a:cubicBezTo>
                      <a:pt x="230648" y="200770"/>
                      <a:pt x="247233" y="184193"/>
                      <a:pt x="267503" y="184193"/>
                    </a:cubicBezTo>
                    <a:close/>
                    <a:moveTo>
                      <a:pt x="357937" y="148390"/>
                    </a:moveTo>
                    <a:cubicBezTo>
                      <a:pt x="378249" y="148390"/>
                      <a:pt x="394867" y="164959"/>
                      <a:pt x="394867" y="184289"/>
                    </a:cubicBezTo>
                    <a:lnTo>
                      <a:pt x="394867" y="348136"/>
                    </a:lnTo>
                    <a:cubicBezTo>
                      <a:pt x="394867" y="368386"/>
                      <a:pt x="378249" y="384955"/>
                      <a:pt x="357937" y="384955"/>
                    </a:cubicBezTo>
                    <a:cubicBezTo>
                      <a:pt x="338549" y="384955"/>
                      <a:pt x="321930" y="368386"/>
                      <a:pt x="321930" y="348136"/>
                    </a:cubicBezTo>
                    <a:lnTo>
                      <a:pt x="321930" y="184289"/>
                    </a:lnTo>
                    <a:cubicBezTo>
                      <a:pt x="321930" y="164959"/>
                      <a:pt x="338549" y="148390"/>
                      <a:pt x="357937" y="148390"/>
                    </a:cubicBezTo>
                    <a:close/>
                    <a:moveTo>
                      <a:pt x="267469" y="0"/>
                    </a:moveTo>
                    <a:cubicBezTo>
                      <a:pt x="397514" y="0"/>
                      <a:pt x="507268" y="93931"/>
                      <a:pt x="529404" y="218252"/>
                    </a:cubicBezTo>
                    <a:lnTo>
                      <a:pt x="566296" y="218252"/>
                    </a:lnTo>
                    <a:cubicBezTo>
                      <a:pt x="570907" y="218252"/>
                      <a:pt x="574597" y="221014"/>
                      <a:pt x="576441" y="224698"/>
                    </a:cubicBezTo>
                    <a:cubicBezTo>
                      <a:pt x="579208" y="229302"/>
                      <a:pt x="578286" y="233907"/>
                      <a:pt x="575519" y="237590"/>
                    </a:cubicBezTo>
                    <a:lnTo>
                      <a:pt x="514647" y="310341"/>
                    </a:lnTo>
                    <a:cubicBezTo>
                      <a:pt x="511880" y="313104"/>
                      <a:pt x="509113" y="314945"/>
                      <a:pt x="505424" y="314945"/>
                    </a:cubicBezTo>
                    <a:cubicBezTo>
                      <a:pt x="501734" y="314945"/>
                      <a:pt x="498045" y="313104"/>
                      <a:pt x="496201" y="310341"/>
                    </a:cubicBezTo>
                    <a:lnTo>
                      <a:pt x="435328" y="237590"/>
                    </a:lnTo>
                    <a:cubicBezTo>
                      <a:pt x="431639" y="233907"/>
                      <a:pt x="431639" y="229302"/>
                      <a:pt x="433484" y="224698"/>
                    </a:cubicBezTo>
                    <a:cubicBezTo>
                      <a:pt x="435328" y="221014"/>
                      <a:pt x="439940" y="218252"/>
                      <a:pt x="444551" y="218252"/>
                    </a:cubicBezTo>
                    <a:lnTo>
                      <a:pt x="480521" y="218252"/>
                    </a:lnTo>
                    <a:cubicBezTo>
                      <a:pt x="458386" y="120637"/>
                      <a:pt x="370767" y="47886"/>
                      <a:pt x="267469" y="47886"/>
                    </a:cubicBezTo>
                    <a:cubicBezTo>
                      <a:pt x="146647" y="47886"/>
                      <a:pt x="48882" y="146422"/>
                      <a:pt x="48882" y="266138"/>
                    </a:cubicBezTo>
                    <a:cubicBezTo>
                      <a:pt x="48882" y="386775"/>
                      <a:pt x="146647" y="484390"/>
                      <a:pt x="267469" y="484390"/>
                    </a:cubicBezTo>
                    <a:cubicBezTo>
                      <a:pt x="344942" y="484390"/>
                      <a:pt x="417805" y="442949"/>
                      <a:pt x="456541" y="375724"/>
                    </a:cubicBezTo>
                    <a:cubicBezTo>
                      <a:pt x="462998" y="363753"/>
                      <a:pt x="477754" y="360069"/>
                      <a:pt x="489744" y="366515"/>
                    </a:cubicBezTo>
                    <a:cubicBezTo>
                      <a:pt x="501734" y="373883"/>
                      <a:pt x="505424" y="388617"/>
                      <a:pt x="498967" y="399668"/>
                    </a:cubicBezTo>
                    <a:cubicBezTo>
                      <a:pt x="451008" y="482548"/>
                      <a:pt x="362466" y="533197"/>
                      <a:pt x="267469" y="533197"/>
                    </a:cubicBezTo>
                    <a:cubicBezTo>
                      <a:pt x="119900" y="533197"/>
                      <a:pt x="0" y="413481"/>
                      <a:pt x="0" y="266138"/>
                    </a:cubicBezTo>
                    <a:cubicBezTo>
                      <a:pt x="0" y="119716"/>
                      <a:pt x="119900" y="0"/>
                      <a:pt x="267469" y="0"/>
                    </a:cubicBezTo>
                    <a:close/>
                  </a:path>
                </a:pathLst>
              </a:custGeom>
              <a:solidFill>
                <a:srgbClr val="B82B2A"/>
              </a:solidFill>
              <a:ln w="7600" cap="flat">
                <a:noFill/>
                <a:bevel/>
              </a:ln>
            </p:spPr>
            <p:txBody>
              <a:bodyPr/>
              <a:lstStyle/>
              <a:p>
                <a:endParaRPr lang="zh-CN" altLang="en-US" sz="2000">
                  <a:latin typeface="字魂59号-创粗黑" panose="00000500000000000000" pitchFamily="2" charset="-122"/>
                  <a:ea typeface="字魂59号-创粗黑" panose="00000500000000000000" pitchFamily="2" charset="-122"/>
                </a:endParaRPr>
              </a:p>
            </p:txBody>
          </p:sp>
          <p:sp>
            <p:nvSpPr>
              <p:cNvPr id="29" name="任意多边形 29"/>
              <p:cNvSpPr/>
              <p:nvPr/>
            </p:nvSpPr>
            <p:spPr>
              <a:xfrm>
                <a:off x="9734417" y="6367231"/>
                <a:ext cx="241993" cy="290744"/>
              </a:xfrm>
              <a:custGeom>
                <a:avLst/>
                <a:gdLst>
                  <a:gd name="connsiteX0" fmla="*/ 166861 w 505460"/>
                  <a:gd name="connsiteY0" fmla="*/ 355015 h 607286"/>
                  <a:gd name="connsiteX1" fmla="*/ 421301 w 505460"/>
                  <a:gd name="connsiteY1" fmla="*/ 355015 h 607286"/>
                  <a:gd name="connsiteX2" fmla="*/ 438634 w 505460"/>
                  <a:gd name="connsiteY2" fmla="*/ 372303 h 607286"/>
                  <a:gd name="connsiteX3" fmla="*/ 421301 w 505460"/>
                  <a:gd name="connsiteY3" fmla="*/ 389592 h 607286"/>
                  <a:gd name="connsiteX4" fmla="*/ 166861 w 505460"/>
                  <a:gd name="connsiteY4" fmla="*/ 389592 h 607286"/>
                  <a:gd name="connsiteX5" fmla="*/ 149528 w 505460"/>
                  <a:gd name="connsiteY5" fmla="*/ 372303 h 607286"/>
                  <a:gd name="connsiteX6" fmla="*/ 166861 w 505460"/>
                  <a:gd name="connsiteY6" fmla="*/ 355015 h 607286"/>
                  <a:gd name="connsiteX7" fmla="*/ 166861 w 505460"/>
                  <a:gd name="connsiteY7" fmla="*/ 272524 h 607286"/>
                  <a:gd name="connsiteX8" fmla="*/ 421301 w 505460"/>
                  <a:gd name="connsiteY8" fmla="*/ 272524 h 607286"/>
                  <a:gd name="connsiteX9" fmla="*/ 438634 w 505460"/>
                  <a:gd name="connsiteY9" fmla="*/ 289813 h 607286"/>
                  <a:gd name="connsiteX10" fmla="*/ 421301 w 505460"/>
                  <a:gd name="connsiteY10" fmla="*/ 307101 h 607286"/>
                  <a:gd name="connsiteX11" fmla="*/ 166861 w 505460"/>
                  <a:gd name="connsiteY11" fmla="*/ 307101 h 607286"/>
                  <a:gd name="connsiteX12" fmla="*/ 149528 w 505460"/>
                  <a:gd name="connsiteY12" fmla="*/ 289813 h 607286"/>
                  <a:gd name="connsiteX13" fmla="*/ 166861 w 505460"/>
                  <a:gd name="connsiteY13" fmla="*/ 272524 h 607286"/>
                  <a:gd name="connsiteX14" fmla="*/ 166861 w 505460"/>
                  <a:gd name="connsiteY14" fmla="*/ 190033 h 607286"/>
                  <a:gd name="connsiteX15" fmla="*/ 421301 w 505460"/>
                  <a:gd name="connsiteY15" fmla="*/ 190033 h 607286"/>
                  <a:gd name="connsiteX16" fmla="*/ 438634 w 505460"/>
                  <a:gd name="connsiteY16" fmla="*/ 207439 h 607286"/>
                  <a:gd name="connsiteX17" fmla="*/ 421301 w 505460"/>
                  <a:gd name="connsiteY17" fmla="*/ 224751 h 607286"/>
                  <a:gd name="connsiteX18" fmla="*/ 166861 w 505460"/>
                  <a:gd name="connsiteY18" fmla="*/ 224751 h 607286"/>
                  <a:gd name="connsiteX19" fmla="*/ 149528 w 505460"/>
                  <a:gd name="connsiteY19" fmla="*/ 207439 h 607286"/>
                  <a:gd name="connsiteX20" fmla="*/ 166861 w 505460"/>
                  <a:gd name="connsiteY20" fmla="*/ 190033 h 607286"/>
                  <a:gd name="connsiteX21" fmla="*/ 166861 w 505460"/>
                  <a:gd name="connsiteY21" fmla="*/ 107612 h 607286"/>
                  <a:gd name="connsiteX22" fmla="*/ 421301 w 505460"/>
                  <a:gd name="connsiteY22" fmla="*/ 107612 h 607286"/>
                  <a:gd name="connsiteX23" fmla="*/ 438634 w 505460"/>
                  <a:gd name="connsiteY23" fmla="*/ 124901 h 607286"/>
                  <a:gd name="connsiteX24" fmla="*/ 421301 w 505460"/>
                  <a:gd name="connsiteY24" fmla="*/ 142189 h 607286"/>
                  <a:gd name="connsiteX25" fmla="*/ 166861 w 505460"/>
                  <a:gd name="connsiteY25" fmla="*/ 142189 h 607286"/>
                  <a:gd name="connsiteX26" fmla="*/ 149528 w 505460"/>
                  <a:gd name="connsiteY26" fmla="*/ 124901 h 607286"/>
                  <a:gd name="connsiteX27" fmla="*/ 166861 w 505460"/>
                  <a:gd name="connsiteY27" fmla="*/ 107612 h 607286"/>
                  <a:gd name="connsiteX28" fmla="*/ 43330 w 505460"/>
                  <a:gd name="connsiteY28" fmla="*/ 105635 h 607286"/>
                  <a:gd name="connsiteX29" fmla="*/ 34664 w 505460"/>
                  <a:gd name="connsiteY29" fmla="*/ 114289 h 607286"/>
                  <a:gd name="connsiteX30" fmla="*/ 34664 w 505460"/>
                  <a:gd name="connsiteY30" fmla="*/ 563922 h 607286"/>
                  <a:gd name="connsiteX31" fmla="*/ 43330 w 505460"/>
                  <a:gd name="connsiteY31" fmla="*/ 572576 h 607286"/>
                  <a:gd name="connsiteX32" fmla="*/ 379237 w 505460"/>
                  <a:gd name="connsiteY32" fmla="*/ 572576 h 607286"/>
                  <a:gd name="connsiteX33" fmla="*/ 387903 w 505460"/>
                  <a:gd name="connsiteY33" fmla="*/ 563922 h 607286"/>
                  <a:gd name="connsiteX34" fmla="*/ 387903 w 505460"/>
                  <a:gd name="connsiteY34" fmla="*/ 536267 h 607286"/>
                  <a:gd name="connsiteX35" fmla="*/ 126223 w 505460"/>
                  <a:gd name="connsiteY35" fmla="*/ 536267 h 607286"/>
                  <a:gd name="connsiteX36" fmla="*/ 82799 w 505460"/>
                  <a:gd name="connsiteY36" fmla="*/ 492997 h 607286"/>
                  <a:gd name="connsiteX37" fmla="*/ 82799 w 505460"/>
                  <a:gd name="connsiteY37" fmla="*/ 105635 h 607286"/>
                  <a:gd name="connsiteX38" fmla="*/ 126223 w 505460"/>
                  <a:gd name="connsiteY38" fmla="*/ 34616 h 607286"/>
                  <a:gd name="connsiteX39" fmla="*/ 117557 w 505460"/>
                  <a:gd name="connsiteY39" fmla="*/ 43270 h 607286"/>
                  <a:gd name="connsiteX40" fmla="*/ 117557 w 505460"/>
                  <a:gd name="connsiteY40" fmla="*/ 492997 h 607286"/>
                  <a:gd name="connsiteX41" fmla="*/ 126223 w 505460"/>
                  <a:gd name="connsiteY41" fmla="*/ 501651 h 607286"/>
                  <a:gd name="connsiteX42" fmla="*/ 462130 w 505460"/>
                  <a:gd name="connsiteY42" fmla="*/ 501651 h 607286"/>
                  <a:gd name="connsiteX43" fmla="*/ 470796 w 505460"/>
                  <a:gd name="connsiteY43" fmla="*/ 492997 h 607286"/>
                  <a:gd name="connsiteX44" fmla="*/ 470796 w 505460"/>
                  <a:gd name="connsiteY44" fmla="*/ 43270 h 607286"/>
                  <a:gd name="connsiteX45" fmla="*/ 462130 w 505460"/>
                  <a:gd name="connsiteY45" fmla="*/ 34616 h 607286"/>
                  <a:gd name="connsiteX46" fmla="*/ 126223 w 505460"/>
                  <a:gd name="connsiteY46" fmla="*/ 0 h 607286"/>
                  <a:gd name="connsiteX47" fmla="*/ 462130 w 505460"/>
                  <a:gd name="connsiteY47" fmla="*/ 0 h 607286"/>
                  <a:gd name="connsiteX48" fmla="*/ 505460 w 505460"/>
                  <a:gd name="connsiteY48" fmla="*/ 43270 h 607286"/>
                  <a:gd name="connsiteX49" fmla="*/ 505460 w 505460"/>
                  <a:gd name="connsiteY49" fmla="*/ 492997 h 607286"/>
                  <a:gd name="connsiteX50" fmla="*/ 462130 w 505460"/>
                  <a:gd name="connsiteY50" fmla="*/ 536267 h 607286"/>
                  <a:gd name="connsiteX51" fmla="*/ 422661 w 505460"/>
                  <a:gd name="connsiteY51" fmla="*/ 536267 h 607286"/>
                  <a:gd name="connsiteX52" fmla="*/ 422661 w 505460"/>
                  <a:gd name="connsiteY52" fmla="*/ 563922 h 607286"/>
                  <a:gd name="connsiteX53" fmla="*/ 379237 w 505460"/>
                  <a:gd name="connsiteY53" fmla="*/ 607286 h 607286"/>
                  <a:gd name="connsiteX54" fmla="*/ 43330 w 505460"/>
                  <a:gd name="connsiteY54" fmla="*/ 607286 h 607286"/>
                  <a:gd name="connsiteX55" fmla="*/ 0 w 505460"/>
                  <a:gd name="connsiteY55" fmla="*/ 563922 h 607286"/>
                  <a:gd name="connsiteX56" fmla="*/ 0 w 505460"/>
                  <a:gd name="connsiteY56" fmla="*/ 114289 h 607286"/>
                  <a:gd name="connsiteX57" fmla="*/ 43330 w 505460"/>
                  <a:gd name="connsiteY57" fmla="*/ 70925 h 607286"/>
                  <a:gd name="connsiteX58" fmla="*/ 82799 w 505460"/>
                  <a:gd name="connsiteY58" fmla="*/ 70925 h 607286"/>
                  <a:gd name="connsiteX59" fmla="*/ 82799 w 505460"/>
                  <a:gd name="connsiteY59" fmla="*/ 43270 h 607286"/>
                  <a:gd name="connsiteX60" fmla="*/ 126223 w 505460"/>
                  <a:gd name="connsiteY60" fmla="*/ 0 h 607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</a:cxnLst>
                <a:rect l="l" t="t" r="r" b="b"/>
                <a:pathLst>
                  <a:path w="505460" h="607286">
                    <a:moveTo>
                      <a:pt x="166861" y="355015"/>
                    </a:moveTo>
                    <a:lnTo>
                      <a:pt x="421301" y="355015"/>
                    </a:lnTo>
                    <a:cubicBezTo>
                      <a:pt x="430910" y="355015"/>
                      <a:pt x="438634" y="362720"/>
                      <a:pt x="438634" y="372303"/>
                    </a:cubicBezTo>
                    <a:cubicBezTo>
                      <a:pt x="438634" y="381793"/>
                      <a:pt x="430910" y="389592"/>
                      <a:pt x="421301" y="389592"/>
                    </a:cubicBezTo>
                    <a:lnTo>
                      <a:pt x="166861" y="389592"/>
                    </a:lnTo>
                    <a:cubicBezTo>
                      <a:pt x="157253" y="389592"/>
                      <a:pt x="149528" y="381887"/>
                      <a:pt x="149528" y="372303"/>
                    </a:cubicBezTo>
                    <a:cubicBezTo>
                      <a:pt x="149528" y="362720"/>
                      <a:pt x="157253" y="355015"/>
                      <a:pt x="166861" y="355015"/>
                    </a:cubicBezTo>
                    <a:close/>
                    <a:moveTo>
                      <a:pt x="166861" y="272524"/>
                    </a:moveTo>
                    <a:lnTo>
                      <a:pt x="421301" y="272524"/>
                    </a:lnTo>
                    <a:cubicBezTo>
                      <a:pt x="430910" y="272524"/>
                      <a:pt x="438634" y="280229"/>
                      <a:pt x="438634" y="289813"/>
                    </a:cubicBezTo>
                    <a:cubicBezTo>
                      <a:pt x="438634" y="299396"/>
                      <a:pt x="430910" y="307101"/>
                      <a:pt x="421301" y="307101"/>
                    </a:cubicBezTo>
                    <a:lnTo>
                      <a:pt x="166861" y="307101"/>
                    </a:lnTo>
                    <a:cubicBezTo>
                      <a:pt x="157253" y="307101"/>
                      <a:pt x="149528" y="299396"/>
                      <a:pt x="149528" y="289813"/>
                    </a:cubicBezTo>
                    <a:cubicBezTo>
                      <a:pt x="149528" y="280229"/>
                      <a:pt x="157253" y="272524"/>
                      <a:pt x="166861" y="272524"/>
                    </a:cubicBezTo>
                    <a:close/>
                    <a:moveTo>
                      <a:pt x="166861" y="190033"/>
                    </a:moveTo>
                    <a:lnTo>
                      <a:pt x="421301" y="190033"/>
                    </a:lnTo>
                    <a:cubicBezTo>
                      <a:pt x="430910" y="190033"/>
                      <a:pt x="438634" y="197842"/>
                      <a:pt x="438634" y="207439"/>
                    </a:cubicBezTo>
                    <a:cubicBezTo>
                      <a:pt x="438634" y="216942"/>
                      <a:pt x="430910" y="224751"/>
                      <a:pt x="421301" y="224751"/>
                    </a:cubicBezTo>
                    <a:lnTo>
                      <a:pt x="166861" y="224751"/>
                    </a:lnTo>
                    <a:cubicBezTo>
                      <a:pt x="157253" y="224751"/>
                      <a:pt x="149528" y="216942"/>
                      <a:pt x="149528" y="207439"/>
                    </a:cubicBezTo>
                    <a:cubicBezTo>
                      <a:pt x="149528" y="197842"/>
                      <a:pt x="157253" y="190033"/>
                      <a:pt x="166861" y="190033"/>
                    </a:cubicBezTo>
                    <a:close/>
                    <a:moveTo>
                      <a:pt x="166861" y="107612"/>
                    </a:moveTo>
                    <a:lnTo>
                      <a:pt x="421301" y="107612"/>
                    </a:lnTo>
                    <a:cubicBezTo>
                      <a:pt x="430910" y="107612"/>
                      <a:pt x="438634" y="115317"/>
                      <a:pt x="438634" y="124901"/>
                    </a:cubicBezTo>
                    <a:cubicBezTo>
                      <a:pt x="438634" y="134484"/>
                      <a:pt x="430910" y="142189"/>
                      <a:pt x="421301" y="142189"/>
                    </a:cubicBezTo>
                    <a:lnTo>
                      <a:pt x="166861" y="142189"/>
                    </a:lnTo>
                    <a:cubicBezTo>
                      <a:pt x="157253" y="142189"/>
                      <a:pt x="149528" y="134484"/>
                      <a:pt x="149528" y="124901"/>
                    </a:cubicBezTo>
                    <a:cubicBezTo>
                      <a:pt x="149528" y="115317"/>
                      <a:pt x="157253" y="107612"/>
                      <a:pt x="166861" y="107612"/>
                    </a:cubicBezTo>
                    <a:close/>
                    <a:moveTo>
                      <a:pt x="43330" y="105635"/>
                    </a:moveTo>
                    <a:cubicBezTo>
                      <a:pt x="38526" y="105635"/>
                      <a:pt x="34664" y="109492"/>
                      <a:pt x="34664" y="114289"/>
                    </a:cubicBezTo>
                    <a:lnTo>
                      <a:pt x="34664" y="563922"/>
                    </a:lnTo>
                    <a:cubicBezTo>
                      <a:pt x="34664" y="568719"/>
                      <a:pt x="38526" y="572576"/>
                      <a:pt x="43330" y="572576"/>
                    </a:cubicBezTo>
                    <a:lnTo>
                      <a:pt x="379237" y="572576"/>
                    </a:lnTo>
                    <a:cubicBezTo>
                      <a:pt x="384041" y="572576"/>
                      <a:pt x="387903" y="568719"/>
                      <a:pt x="387903" y="563922"/>
                    </a:cubicBezTo>
                    <a:lnTo>
                      <a:pt x="387903" y="536267"/>
                    </a:lnTo>
                    <a:lnTo>
                      <a:pt x="126223" y="536267"/>
                    </a:lnTo>
                    <a:cubicBezTo>
                      <a:pt x="102297" y="536267"/>
                      <a:pt x="82799" y="516889"/>
                      <a:pt x="82799" y="492997"/>
                    </a:cubicBezTo>
                    <a:lnTo>
                      <a:pt x="82799" y="105635"/>
                    </a:lnTo>
                    <a:close/>
                    <a:moveTo>
                      <a:pt x="126223" y="34616"/>
                    </a:moveTo>
                    <a:cubicBezTo>
                      <a:pt x="121419" y="34616"/>
                      <a:pt x="117557" y="38567"/>
                      <a:pt x="117557" y="43270"/>
                    </a:cubicBezTo>
                    <a:lnTo>
                      <a:pt x="117557" y="492997"/>
                    </a:lnTo>
                    <a:cubicBezTo>
                      <a:pt x="117557" y="497794"/>
                      <a:pt x="121419" y="501651"/>
                      <a:pt x="126223" y="501651"/>
                    </a:cubicBezTo>
                    <a:lnTo>
                      <a:pt x="462130" y="501651"/>
                    </a:lnTo>
                    <a:cubicBezTo>
                      <a:pt x="466840" y="501651"/>
                      <a:pt x="470796" y="497794"/>
                      <a:pt x="470796" y="492997"/>
                    </a:cubicBezTo>
                    <a:lnTo>
                      <a:pt x="470796" y="43270"/>
                    </a:lnTo>
                    <a:cubicBezTo>
                      <a:pt x="470796" y="38567"/>
                      <a:pt x="466840" y="34616"/>
                      <a:pt x="462130" y="34616"/>
                    </a:cubicBezTo>
                    <a:close/>
                    <a:moveTo>
                      <a:pt x="126223" y="0"/>
                    </a:moveTo>
                    <a:lnTo>
                      <a:pt x="462130" y="0"/>
                    </a:lnTo>
                    <a:cubicBezTo>
                      <a:pt x="485961" y="0"/>
                      <a:pt x="505460" y="19472"/>
                      <a:pt x="505460" y="43270"/>
                    </a:cubicBezTo>
                    <a:lnTo>
                      <a:pt x="505460" y="492997"/>
                    </a:lnTo>
                    <a:cubicBezTo>
                      <a:pt x="505460" y="516889"/>
                      <a:pt x="485961" y="536267"/>
                      <a:pt x="462130" y="536267"/>
                    </a:cubicBezTo>
                    <a:lnTo>
                      <a:pt x="422661" y="536267"/>
                    </a:lnTo>
                    <a:lnTo>
                      <a:pt x="422661" y="563922"/>
                    </a:lnTo>
                    <a:cubicBezTo>
                      <a:pt x="422661" y="587815"/>
                      <a:pt x="403163" y="607286"/>
                      <a:pt x="379237" y="607286"/>
                    </a:cubicBezTo>
                    <a:lnTo>
                      <a:pt x="43330" y="607286"/>
                    </a:lnTo>
                    <a:cubicBezTo>
                      <a:pt x="19404" y="607286"/>
                      <a:pt x="0" y="587815"/>
                      <a:pt x="0" y="563922"/>
                    </a:cubicBezTo>
                    <a:lnTo>
                      <a:pt x="0" y="114289"/>
                    </a:lnTo>
                    <a:cubicBezTo>
                      <a:pt x="0" y="90397"/>
                      <a:pt x="19404" y="70925"/>
                      <a:pt x="43330" y="70925"/>
                    </a:cubicBezTo>
                    <a:lnTo>
                      <a:pt x="82799" y="70925"/>
                    </a:lnTo>
                    <a:lnTo>
                      <a:pt x="82799" y="43270"/>
                    </a:lnTo>
                    <a:cubicBezTo>
                      <a:pt x="82799" y="19472"/>
                      <a:pt x="102297" y="0"/>
                      <a:pt x="126223" y="0"/>
                    </a:cubicBezTo>
                    <a:close/>
                  </a:path>
                </a:pathLst>
              </a:custGeom>
              <a:solidFill>
                <a:srgbClr val="B82B2A"/>
              </a:solidFill>
              <a:ln w="7600" cap="flat">
                <a:noFill/>
                <a:bevel/>
              </a:ln>
            </p:spPr>
            <p:txBody>
              <a:bodyPr/>
              <a:lstStyle/>
              <a:p>
                <a:endParaRPr lang="zh-CN" altLang="en-US" sz="2000" dirty="0">
                  <a:latin typeface="字魂59号-创粗黑" panose="00000500000000000000" pitchFamily="2" charset="-122"/>
                  <a:ea typeface="字魂59号-创粗黑" panose="00000500000000000000" pitchFamily="2" charset="-122"/>
                </a:endParaRPr>
              </a:p>
            </p:txBody>
          </p:sp>
        </p:grpSp>
        <p:cxnSp>
          <p:nvCxnSpPr>
            <p:cNvPr id="32" name="直接连接符 31"/>
            <p:cNvCxnSpPr/>
            <p:nvPr/>
          </p:nvCxnSpPr>
          <p:spPr>
            <a:xfrm>
              <a:off x="10217944" y="6600825"/>
              <a:ext cx="1464972" cy="0"/>
            </a:xfrm>
            <a:prstGeom prst="line">
              <a:avLst/>
            </a:prstGeom>
            <a:ln>
              <a:solidFill>
                <a:srgbClr val="B82B2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45981" y="98137"/>
            <a:ext cx="6685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3.</a:t>
            </a:r>
            <a:r>
              <a:rPr lang="zh-CN" altLang="en-US" sz="32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收到和处理政府信息公开申请情况</a:t>
            </a:r>
            <a:endParaRPr lang="zh-CN" altLang="en-US" sz="3200" dirty="0">
              <a:solidFill>
                <a:srgbClr val="B82B2A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25" name="矩形 24"/>
          <p:cNvSpPr/>
          <p:nvPr/>
        </p:nvSpPr>
        <p:spPr>
          <a:xfrm flipV="1">
            <a:off x="0" y="0"/>
            <a:ext cx="200961" cy="704850"/>
          </a:xfrm>
          <a:prstGeom prst="rect">
            <a:avLst/>
          </a:prstGeom>
          <a:solidFill>
            <a:srgbClr val="B82B2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aphicFrame>
        <p:nvGraphicFramePr>
          <p:cNvPr id="3" name="表格 2"/>
          <p:cNvGraphicFramePr/>
          <p:nvPr/>
        </p:nvGraphicFramePr>
        <p:xfrm>
          <a:off x="2157730" y="1050925"/>
          <a:ext cx="6440805" cy="52590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0705"/>
                <a:gridCol w="688975"/>
                <a:gridCol w="2103120"/>
                <a:gridCol w="577215"/>
                <a:gridCol w="436880"/>
                <a:gridCol w="431165"/>
                <a:gridCol w="436880"/>
                <a:gridCol w="417195"/>
                <a:gridCol w="408940"/>
                <a:gridCol w="379730"/>
              </a:tblGrid>
              <a:tr h="0">
                <a:tc rowSpan="3"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（本列数据的勾稽关系为：第一项加第二项之和，等于第三项加第四项之和）</a:t>
                      </a:r>
                      <a:endParaRPr lang="en-US" altLang="en-US" sz="7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</a:tcPr>
                </a:tc>
                <a:tc rowSpan="3"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</a:tcPr>
                </a:tc>
                <a:tc gridSpan="7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申请人情况</a:t>
                      </a:r>
                      <a:endParaRPr lang="en-US" altLang="en-US" sz="7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 gridSpan="3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</a:tcPr>
                </a:tc>
                <a:tc vMerge="1" hMerge="1">
                  <a:tcPr/>
                </a:tc>
                <a:tc vMerge="1"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自然人</a:t>
                      </a:r>
                      <a:endParaRPr lang="en-US" altLang="en-US" sz="7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法人或其他组织</a:t>
                      </a:r>
                      <a:endParaRPr lang="en-US" altLang="en-US" sz="7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总计</a:t>
                      </a:r>
                      <a:endParaRPr lang="en-US" altLang="en-US" sz="7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1355">
                <a:tc vMerge="1" gridSpan="3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 hMerge="1">
                  <a:tcP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商业企业</a:t>
                      </a:r>
                      <a:endParaRPr lang="en-US" altLang="en-US" sz="7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科研机构</a:t>
                      </a:r>
                      <a:endParaRPr lang="en-US" altLang="en-US" sz="7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社会公益组织</a:t>
                      </a:r>
                      <a:endParaRPr lang="en-US" altLang="en-US" sz="7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法律服务机构</a:t>
                      </a:r>
                      <a:endParaRPr lang="en-US" altLang="en-US" sz="7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其他</a:t>
                      </a:r>
                      <a:endParaRPr lang="en-US" altLang="en-US" sz="7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91770"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一、本年新收政府信息公开申请数量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21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21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990"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二、上年结转政府信息公开申请数量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13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三、本年度办理结果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（一）予以公开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12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12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40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（二）部分公开（区分处理的，只计这一情形，不计其他情形）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30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8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（三）不予公开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1.属于国家秘密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21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2.其他法律行政法规禁止公开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94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3.危及“三安全一稳定”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4.保护第三方合法权益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94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5.属于三类内部事务信息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94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6.属于四类过程性信息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7.属于行政执法案卷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94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8.属于行政查询事项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94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（四）无法提供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1.本机关不掌握相关政府信息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8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8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94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2.没有现成信息需要另行制作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94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3.补正后申请内容仍不明确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9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 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（五）不予处理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1.信访举报投诉类申请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2.重复申请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3.要求提供公开出版物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4.无正当理由大量反复申请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5.要求行政机关确认或重新出具已获取信息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036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（六）其他处理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1.申请人无正当理由逾期不补正、行政机关不再处理其政府信息公开申请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63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2.申请人逾期未按收费通知要求缴纳费用、行政机关不再处理其政府信息公开申请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3.其他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（七）总计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21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21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四、结转下年度继续办理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7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9042856" y="0"/>
            <a:ext cx="3150549" cy="6858000"/>
          </a:xfrm>
          <a:prstGeom prst="rect">
            <a:avLst/>
          </a:prstGeom>
          <a:solidFill>
            <a:srgbClr val="B82B2A"/>
          </a:solidFill>
          <a:ln>
            <a:noFill/>
          </a:ln>
          <a:effectLst>
            <a:outerShdw blurRad="50800" dist="63500" dir="2700000" algn="tl" rotWithShape="0">
              <a:srgbClr val="C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21" t="22404" r="27669" b="53994"/>
          <a:stretch>
            <a:fillRect/>
          </a:stretch>
        </p:blipFill>
        <p:spPr>
          <a:xfrm rot="16200000" flipH="1">
            <a:off x="6039421" y="2593727"/>
            <a:ext cx="5890902" cy="1670546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0259244" y="1864489"/>
            <a:ext cx="1290320" cy="28346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CN" altLang="en-US" sz="7200" dirty="0">
                <a:solidFill>
                  <a:schemeClr val="bg1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第四章</a:t>
            </a:r>
            <a:endParaRPr lang="zh-CN" altLang="en-US" sz="7200" dirty="0">
              <a:solidFill>
                <a:schemeClr val="bg1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586771" y="2309832"/>
            <a:ext cx="5212080" cy="1198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6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政府信息公开行政复议、</a:t>
            </a:r>
            <a:endParaRPr lang="zh-CN" altLang="en-US" sz="3600" dirty="0">
              <a:solidFill>
                <a:srgbClr val="B82B2A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  <a:p>
            <a:pPr algn="l"/>
            <a:r>
              <a:rPr lang="zh-CN" altLang="en-US" sz="36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行政诉讼情况</a:t>
            </a:r>
            <a:endParaRPr lang="zh-CN" altLang="en-US" sz="3600" dirty="0">
              <a:solidFill>
                <a:srgbClr val="B82B2A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25" name="矩形 24"/>
          <p:cNvSpPr/>
          <p:nvPr/>
        </p:nvSpPr>
        <p:spPr>
          <a:xfrm flipV="1">
            <a:off x="2732739" y="3581400"/>
            <a:ext cx="3037697" cy="45719"/>
          </a:xfrm>
          <a:prstGeom prst="rect">
            <a:avLst/>
          </a:prstGeom>
          <a:solidFill>
            <a:srgbClr val="B82B2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8" name="矩形 27"/>
          <p:cNvSpPr/>
          <p:nvPr/>
        </p:nvSpPr>
        <p:spPr>
          <a:xfrm>
            <a:off x="-23761" y="1466850"/>
            <a:ext cx="271793" cy="3924300"/>
          </a:xfrm>
          <a:prstGeom prst="rect">
            <a:avLst/>
          </a:prstGeom>
          <a:solidFill>
            <a:srgbClr val="B82B2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45981" y="98137"/>
            <a:ext cx="7498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4.</a:t>
            </a:r>
            <a:r>
              <a:rPr lang="zh-CN" altLang="en-US" sz="32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政府信息公开行政复议、行政诉讼情况</a:t>
            </a:r>
            <a:endParaRPr lang="zh-CN" altLang="en-US" sz="3200" dirty="0">
              <a:solidFill>
                <a:srgbClr val="B82B2A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25" name="矩形 24"/>
          <p:cNvSpPr/>
          <p:nvPr/>
        </p:nvSpPr>
        <p:spPr>
          <a:xfrm flipV="1">
            <a:off x="0" y="0"/>
            <a:ext cx="200961" cy="704850"/>
          </a:xfrm>
          <a:prstGeom prst="rect">
            <a:avLst/>
          </a:prstGeom>
          <a:solidFill>
            <a:srgbClr val="B82B2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aphicFrame>
        <p:nvGraphicFramePr>
          <p:cNvPr id="2" name="表格 1"/>
          <p:cNvGraphicFramePr/>
          <p:nvPr/>
        </p:nvGraphicFramePr>
        <p:xfrm>
          <a:off x="2046605" y="2087245"/>
          <a:ext cx="7726680" cy="29502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9750"/>
                <a:gridCol w="544195"/>
                <a:gridCol w="526415"/>
                <a:gridCol w="517525"/>
                <a:gridCol w="403860"/>
                <a:gridCol w="570230"/>
                <a:gridCol w="568960"/>
                <a:gridCol w="570230"/>
                <a:gridCol w="556895"/>
                <a:gridCol w="373380"/>
                <a:gridCol w="570230"/>
                <a:gridCol w="570230"/>
                <a:gridCol w="570865"/>
                <a:gridCol w="487045"/>
                <a:gridCol w="356870"/>
              </a:tblGrid>
              <a:tr h="337185"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行政复议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行政诉讼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3718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结果维持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结果纠正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其他结果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尚未审结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总计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未经复议直接起诉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复议后起诉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34874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结果维持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结果纠正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其他结果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尚未审结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总计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结果维持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结果纠正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其他结果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尚未审结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总计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71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1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1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9042856" y="0"/>
            <a:ext cx="3150549" cy="6858000"/>
          </a:xfrm>
          <a:prstGeom prst="rect">
            <a:avLst/>
          </a:prstGeom>
          <a:solidFill>
            <a:srgbClr val="B82B2A"/>
          </a:solidFill>
          <a:ln>
            <a:noFill/>
          </a:ln>
          <a:effectLst>
            <a:outerShdw blurRad="50800" dist="63500" dir="2700000" algn="tl" rotWithShape="0">
              <a:srgbClr val="C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21" t="22404" r="27669" b="53994"/>
          <a:stretch>
            <a:fillRect/>
          </a:stretch>
        </p:blipFill>
        <p:spPr>
          <a:xfrm rot="16200000" flipH="1">
            <a:off x="6039421" y="2593727"/>
            <a:ext cx="5890902" cy="1670546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0259244" y="1864489"/>
            <a:ext cx="1290320" cy="28346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CN" altLang="en-US" sz="7200" dirty="0">
                <a:solidFill>
                  <a:schemeClr val="bg1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第五章</a:t>
            </a:r>
            <a:endParaRPr lang="zh-CN" altLang="en-US" sz="7200" dirty="0">
              <a:solidFill>
                <a:schemeClr val="bg1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569626" y="2738457"/>
            <a:ext cx="56692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6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存在的主要问题及改进情况</a:t>
            </a:r>
            <a:endParaRPr lang="zh-CN" altLang="en-US" sz="3600" dirty="0">
              <a:solidFill>
                <a:srgbClr val="B82B2A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25" name="矩形 24"/>
          <p:cNvSpPr/>
          <p:nvPr/>
        </p:nvSpPr>
        <p:spPr>
          <a:xfrm flipV="1">
            <a:off x="2732739" y="3581400"/>
            <a:ext cx="3037697" cy="45719"/>
          </a:xfrm>
          <a:prstGeom prst="rect">
            <a:avLst/>
          </a:prstGeom>
          <a:solidFill>
            <a:srgbClr val="B82B2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8" name="矩形 27"/>
          <p:cNvSpPr/>
          <p:nvPr/>
        </p:nvSpPr>
        <p:spPr>
          <a:xfrm>
            <a:off x="-23761" y="1466850"/>
            <a:ext cx="271793" cy="3924300"/>
          </a:xfrm>
          <a:prstGeom prst="rect">
            <a:avLst/>
          </a:prstGeom>
          <a:solidFill>
            <a:srgbClr val="B82B2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45981" y="98137"/>
            <a:ext cx="5466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32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5.</a:t>
            </a:r>
            <a:r>
              <a:rPr lang="zh-CN" altLang="en-US" sz="32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  <a:sym typeface="+mn-ea"/>
              </a:rPr>
              <a:t>存在的主要问题及改进情况</a:t>
            </a:r>
            <a:endParaRPr lang="zh-CN" altLang="en-US" sz="3200" dirty="0">
              <a:solidFill>
                <a:srgbClr val="B82B2A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25" name="矩形 24"/>
          <p:cNvSpPr/>
          <p:nvPr/>
        </p:nvSpPr>
        <p:spPr>
          <a:xfrm flipV="1">
            <a:off x="0" y="0"/>
            <a:ext cx="200961" cy="704850"/>
          </a:xfrm>
          <a:prstGeom prst="rect">
            <a:avLst/>
          </a:prstGeom>
          <a:solidFill>
            <a:srgbClr val="B82B2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MH_Other_1"/>
          <p:cNvSpPr/>
          <p:nvPr>
            <p:custDataLst>
              <p:tags r:id="rId1"/>
            </p:custDataLst>
          </p:nvPr>
        </p:nvSpPr>
        <p:spPr>
          <a:xfrm>
            <a:off x="1076343" y="3064448"/>
            <a:ext cx="10227768" cy="814434"/>
          </a:xfrm>
          <a:prstGeom prst="rightArrow">
            <a:avLst>
              <a:gd name="adj1" fmla="val 53492"/>
              <a:gd name="adj2" fmla="val 82531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360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1031819" y="1393039"/>
            <a:ext cx="2960458" cy="1669460"/>
            <a:chOff x="1031819" y="1393039"/>
            <a:chExt cx="2960458" cy="1669460"/>
          </a:xfrm>
        </p:grpSpPr>
        <p:sp>
          <p:nvSpPr>
            <p:cNvPr id="15" name="MH_Other_5"/>
            <p:cNvSpPr/>
            <p:nvPr>
              <p:custDataLst>
                <p:tags r:id="rId2"/>
              </p:custDataLst>
            </p:nvPr>
          </p:nvSpPr>
          <p:spPr>
            <a:xfrm rot="16200000" flipV="1">
              <a:off x="1876724" y="946946"/>
              <a:ext cx="1315173" cy="2915932"/>
            </a:xfrm>
            <a:prstGeom prst="bentArrow">
              <a:avLst>
                <a:gd name="adj1" fmla="val 9441"/>
                <a:gd name="adj2" fmla="val 12901"/>
                <a:gd name="adj3" fmla="val 16613"/>
                <a:gd name="adj4" fmla="val 40158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360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7" name="MH_SubTitle_2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1031819" y="1914252"/>
              <a:ext cx="2487328" cy="76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lvl="0">
                <a:defRPr sz="1800">
                  <a:solidFill>
                    <a:srgbClr val="000000"/>
                  </a:solidFill>
                  <a:uFillTx/>
                </a:defRPr>
              </a:pPr>
              <a:r>
                <a:rPr lang="zh-CN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惠民政策宣传力度有待进一步加大</a:t>
              </a:r>
              <a:endPara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9" name="TextBox 53"/>
            <p:cNvSpPr txBox="1">
              <a:spLocks noChangeArrowheads="1"/>
            </p:cNvSpPr>
            <p:nvPr/>
          </p:nvSpPr>
          <p:spPr bwMode="auto">
            <a:xfrm>
              <a:off x="1916374" y="1393039"/>
              <a:ext cx="874395" cy="523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3296" tIns="46648" rIns="93296" bIns="46648" numCol="1" anchor="t" anchorCtr="0" compatLnSpc="1">
              <a:spAutoFit/>
            </a:bodyPr>
            <a:lstStyle/>
            <a:p>
              <a:pPr defTabSz="932815"/>
              <a:r>
                <a:rPr lang="zh-CN" altLang="en-US" sz="28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一</a:t>
              </a:r>
              <a:endParaRPr lang="zh-CN" altLang="en-US" sz="2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4177564" y="1591255"/>
            <a:ext cx="3219338" cy="1467347"/>
            <a:chOff x="4177564" y="1591255"/>
            <a:chExt cx="3219338" cy="1467347"/>
          </a:xfrm>
        </p:grpSpPr>
        <p:sp>
          <p:nvSpPr>
            <p:cNvPr id="16" name="MH_Other_6"/>
            <p:cNvSpPr/>
            <p:nvPr>
              <p:custDataLst>
                <p:tags r:id="rId4"/>
              </p:custDataLst>
            </p:nvPr>
          </p:nvSpPr>
          <p:spPr>
            <a:xfrm rot="16200000" flipV="1">
              <a:off x="5131594" y="793294"/>
              <a:ext cx="1311278" cy="3219338"/>
            </a:xfrm>
            <a:prstGeom prst="bentArrow">
              <a:avLst>
                <a:gd name="adj1" fmla="val 9441"/>
                <a:gd name="adj2" fmla="val 12901"/>
                <a:gd name="adj3" fmla="val 16613"/>
                <a:gd name="adj4" fmla="val 40158"/>
              </a:avLst>
            </a:prstGeom>
            <a:solidFill>
              <a:schemeClr val="bg1">
                <a:lumMod val="50000"/>
              </a:schemeClr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240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0" name="MH_SubTitle_2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464872" y="2055440"/>
              <a:ext cx="2487328" cy="76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lvl="0">
                <a:defRPr sz="1800">
                  <a:solidFill>
                    <a:srgbClr val="000000"/>
                  </a:solidFill>
                  <a:uFillTx/>
                </a:defRPr>
              </a:pPr>
              <a:r>
                <a:rPr lang="zh-CN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政策解读方式有待进一步拓展</a:t>
              </a:r>
              <a:endPara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1" name="TextBox 53"/>
            <p:cNvSpPr txBox="1">
              <a:spLocks noChangeArrowheads="1"/>
            </p:cNvSpPr>
            <p:nvPr/>
          </p:nvSpPr>
          <p:spPr bwMode="auto">
            <a:xfrm>
              <a:off x="5438039" y="1591255"/>
              <a:ext cx="666750" cy="523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3296" tIns="46648" rIns="93296" bIns="46648" numCol="1" anchor="t" anchorCtr="0" compatLnSpc="1">
              <a:spAutoFit/>
            </a:bodyPr>
            <a:lstStyle>
              <a:defPPr>
                <a:defRPr lang="zh-CN"/>
              </a:defPPr>
              <a:lvl1pPr defTabSz="932815">
                <a:defRPr sz="1500">
                  <a:gradFill flip="none" rotWithShape="1">
                    <a:gsLst>
                      <a:gs pos="0">
                        <a:srgbClr val="0070C0">
                          <a:shade val="30000"/>
                          <a:satMod val="115000"/>
                          <a:lumMod val="49000"/>
                        </a:srgbClr>
                      </a:gs>
                      <a:gs pos="86000">
                        <a:srgbClr val="0070C0">
                          <a:shade val="67500"/>
                          <a:satMod val="115000"/>
                          <a:lumMod val="58000"/>
                        </a:srgbClr>
                      </a:gs>
                    </a:gsLst>
                    <a:lin ang="2700000" scaled="1"/>
                    <a:tileRect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宋体" panose="02010600030101010101" pitchFamily="2" charset="-122"/>
                </a:defRPr>
              </a:lvl1pPr>
            </a:lstStyle>
            <a:p>
              <a:r>
                <a:rPr lang="zh-CN" altLang="en-US" sz="2800" b="1" dirty="0">
                  <a:solidFill>
                    <a:srgbClr val="C00000"/>
                  </a:solidFill>
                  <a:cs typeface="+mn-ea"/>
                  <a:sym typeface="+mn-lt"/>
                </a:rPr>
                <a:t>二</a:t>
              </a:r>
              <a:endParaRPr lang="zh-CN" altLang="en-US" sz="2800" b="1" dirty="0">
                <a:solidFill>
                  <a:srgbClr val="C00000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7396902" y="1591255"/>
            <a:ext cx="3406941" cy="1467348"/>
            <a:chOff x="7396902" y="1591255"/>
            <a:chExt cx="3406941" cy="1467348"/>
          </a:xfrm>
        </p:grpSpPr>
        <p:sp>
          <p:nvSpPr>
            <p:cNvPr id="17" name="MH_Other_7"/>
            <p:cNvSpPr/>
            <p:nvPr>
              <p:custDataLst>
                <p:tags r:id="rId6"/>
              </p:custDataLst>
            </p:nvPr>
          </p:nvSpPr>
          <p:spPr>
            <a:xfrm rot="16200000" flipV="1">
              <a:off x="8444733" y="699493"/>
              <a:ext cx="1311278" cy="3406941"/>
            </a:xfrm>
            <a:prstGeom prst="bentArrow">
              <a:avLst>
                <a:gd name="adj1" fmla="val 9441"/>
                <a:gd name="adj2" fmla="val 12901"/>
                <a:gd name="adj3" fmla="val 16613"/>
                <a:gd name="adj4" fmla="val 40158"/>
              </a:avLst>
            </a:prstGeom>
            <a:solidFill>
              <a:schemeClr val="bg1">
                <a:lumMod val="50000"/>
              </a:schemeClr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240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2" name="MH_SubTitle_2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7841102" y="2055440"/>
              <a:ext cx="2487328" cy="76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lvl="0">
                <a:defRPr sz="1800">
                  <a:solidFill>
                    <a:srgbClr val="000000"/>
                  </a:solidFill>
                  <a:uFillTx/>
                </a:defRPr>
              </a:pPr>
              <a:r>
                <a:rPr lang="zh-CN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人员配置有待进一步强化</a:t>
              </a:r>
              <a:endPara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3" name="TextBox 53"/>
            <p:cNvSpPr txBox="1">
              <a:spLocks noChangeArrowheads="1"/>
            </p:cNvSpPr>
            <p:nvPr/>
          </p:nvSpPr>
          <p:spPr bwMode="auto">
            <a:xfrm>
              <a:off x="8641502" y="1591255"/>
              <a:ext cx="606425" cy="523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3296" tIns="46648" rIns="93296" bIns="46648" numCol="1" anchor="t" anchorCtr="0" compatLnSpc="1">
              <a:spAutoFit/>
            </a:bodyPr>
            <a:lstStyle>
              <a:defPPr>
                <a:defRPr lang="zh-CN"/>
              </a:defPPr>
              <a:lvl1pPr defTabSz="932815">
                <a:defRPr sz="1500">
                  <a:gradFill flip="none" rotWithShape="1">
                    <a:gsLst>
                      <a:gs pos="0">
                        <a:srgbClr val="0070C0">
                          <a:shade val="30000"/>
                          <a:satMod val="115000"/>
                          <a:lumMod val="49000"/>
                        </a:srgbClr>
                      </a:gs>
                      <a:gs pos="86000">
                        <a:srgbClr val="0070C0">
                          <a:shade val="67500"/>
                          <a:satMod val="115000"/>
                          <a:lumMod val="58000"/>
                        </a:srgbClr>
                      </a:gs>
                    </a:gsLst>
                    <a:lin ang="2700000" scaled="1"/>
                    <a:tileRect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宋体" panose="02010600030101010101" pitchFamily="2" charset="-122"/>
                </a:defRPr>
              </a:lvl1pPr>
            </a:lstStyle>
            <a:p>
              <a:r>
                <a:rPr lang="zh-CN" altLang="en-US" sz="2800" b="1" dirty="0">
                  <a:solidFill>
                    <a:srgbClr val="C00000"/>
                  </a:solidFill>
                  <a:cs typeface="+mn-ea"/>
                  <a:sym typeface="+mn-lt"/>
                </a:rPr>
                <a:t>三</a:t>
              </a:r>
              <a:endParaRPr lang="zh-CN" altLang="en-US" sz="2800" b="1" dirty="0">
                <a:solidFill>
                  <a:srgbClr val="C00000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1012494" y="3878881"/>
            <a:ext cx="2979782" cy="1527871"/>
            <a:chOff x="1012494" y="3878881"/>
            <a:chExt cx="2979782" cy="1527871"/>
          </a:xfrm>
        </p:grpSpPr>
        <p:sp>
          <p:nvSpPr>
            <p:cNvPr id="11" name="MH_Other_2"/>
            <p:cNvSpPr/>
            <p:nvPr>
              <p:custDataLst>
                <p:tags r:id="rId8"/>
              </p:custDataLst>
            </p:nvPr>
          </p:nvSpPr>
          <p:spPr>
            <a:xfrm rot="5400000">
              <a:off x="1875748" y="3079477"/>
              <a:ext cx="1317124" cy="2915932"/>
            </a:xfrm>
            <a:prstGeom prst="bentArrow">
              <a:avLst>
                <a:gd name="adj1" fmla="val 9441"/>
                <a:gd name="adj2" fmla="val 12901"/>
                <a:gd name="adj3" fmla="val 16613"/>
                <a:gd name="adj4" fmla="val 40158"/>
              </a:avLst>
            </a:prstGeom>
            <a:solidFill>
              <a:schemeClr val="bg1">
                <a:lumMod val="50000"/>
              </a:schemeClr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240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4" name="MH_SubTitle_2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012494" y="4638975"/>
              <a:ext cx="2487328" cy="76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lvl="0">
                <a:defRPr sz="1800">
                  <a:solidFill>
                    <a:srgbClr val="000000"/>
                  </a:solidFill>
                  <a:uFillTx/>
                </a:defRPr>
              </a:pPr>
              <a:r>
                <a:rPr lang="zh-CN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严格按照市委、市政府部署要求，积极学习借鉴其它部门的先进经验，进一步健全政府信息公开工作机制。</a:t>
              </a:r>
              <a:endPara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5" name="TextBox 53"/>
            <p:cNvSpPr txBox="1">
              <a:spLocks noChangeArrowheads="1"/>
            </p:cNvSpPr>
            <p:nvPr/>
          </p:nvSpPr>
          <p:spPr bwMode="auto">
            <a:xfrm>
              <a:off x="2046274" y="4174791"/>
              <a:ext cx="953135" cy="523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3296" tIns="46648" rIns="93296" bIns="46648" numCol="1" anchor="t" anchorCtr="0" compatLnSpc="1">
              <a:spAutoFit/>
            </a:bodyPr>
            <a:lstStyle>
              <a:defPPr>
                <a:defRPr lang="zh-CN"/>
              </a:defPPr>
              <a:lvl1pPr defTabSz="932815">
                <a:defRPr sz="1500">
                  <a:gradFill flip="none" rotWithShape="1">
                    <a:gsLst>
                      <a:gs pos="0">
                        <a:srgbClr val="0070C0">
                          <a:shade val="30000"/>
                          <a:satMod val="115000"/>
                          <a:lumMod val="49000"/>
                        </a:srgbClr>
                      </a:gs>
                      <a:gs pos="86000">
                        <a:srgbClr val="0070C0">
                          <a:shade val="67500"/>
                          <a:satMod val="115000"/>
                          <a:lumMod val="58000"/>
                        </a:srgbClr>
                      </a:gs>
                    </a:gsLst>
                    <a:lin ang="2700000" scaled="1"/>
                    <a:tileRect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宋体" panose="02010600030101010101" pitchFamily="2" charset="-122"/>
                </a:defRPr>
              </a:lvl1pPr>
            </a:lstStyle>
            <a:p>
              <a:r>
                <a:rPr lang="zh-CN" altLang="en-US" sz="2800" b="1" dirty="0">
                  <a:solidFill>
                    <a:srgbClr val="C00000"/>
                  </a:solidFill>
                  <a:cs typeface="+mn-ea"/>
                  <a:sym typeface="+mn-lt"/>
                </a:rPr>
                <a:t>一</a:t>
              </a:r>
              <a:endParaRPr lang="zh-CN" altLang="en-US" sz="2800" b="1" dirty="0">
                <a:solidFill>
                  <a:srgbClr val="C00000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4177563" y="3878882"/>
            <a:ext cx="3219338" cy="1527870"/>
            <a:chOff x="4177563" y="3878882"/>
            <a:chExt cx="3219338" cy="1527870"/>
          </a:xfrm>
        </p:grpSpPr>
        <p:sp>
          <p:nvSpPr>
            <p:cNvPr id="13" name="MH_Other_3"/>
            <p:cNvSpPr/>
            <p:nvPr>
              <p:custDataLst>
                <p:tags r:id="rId10"/>
              </p:custDataLst>
            </p:nvPr>
          </p:nvSpPr>
          <p:spPr>
            <a:xfrm rot="5400000">
              <a:off x="5128670" y="2927775"/>
              <a:ext cx="1317124" cy="3219338"/>
            </a:xfrm>
            <a:prstGeom prst="bentArrow">
              <a:avLst>
                <a:gd name="adj1" fmla="val 9441"/>
                <a:gd name="adj2" fmla="val 12901"/>
                <a:gd name="adj3" fmla="val 16613"/>
                <a:gd name="adj4" fmla="val 40158"/>
              </a:avLst>
            </a:prstGeom>
            <a:solidFill>
              <a:schemeClr val="bg1">
                <a:lumMod val="50000"/>
              </a:schemeClr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240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6" name="MH_SubTitle_2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479326" y="4638975"/>
              <a:ext cx="2487328" cy="76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lvl="0">
                <a:defRPr sz="1800">
                  <a:solidFill>
                    <a:srgbClr val="000000"/>
                  </a:solidFill>
                  <a:uFillTx/>
                </a:defRPr>
              </a:pPr>
              <a:r>
                <a:rPr lang="zh-CN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明确专人密切关注政府互动交流平台等依申请公开信息，同时突出财政特色。</a:t>
              </a:r>
              <a:endPara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7" name="TextBox 53"/>
            <p:cNvSpPr txBox="1">
              <a:spLocks noChangeArrowheads="1"/>
            </p:cNvSpPr>
            <p:nvPr/>
          </p:nvSpPr>
          <p:spPr bwMode="auto">
            <a:xfrm>
              <a:off x="5512968" y="4174792"/>
              <a:ext cx="527685" cy="523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3296" tIns="46648" rIns="93296" bIns="46648" numCol="1" anchor="t" anchorCtr="0" compatLnSpc="1">
              <a:spAutoFit/>
            </a:bodyPr>
            <a:lstStyle>
              <a:defPPr>
                <a:defRPr lang="zh-CN"/>
              </a:defPPr>
              <a:lvl1pPr defTabSz="932815">
                <a:defRPr sz="1500">
                  <a:gradFill flip="none" rotWithShape="1">
                    <a:gsLst>
                      <a:gs pos="0">
                        <a:srgbClr val="0070C0">
                          <a:shade val="30000"/>
                          <a:satMod val="115000"/>
                          <a:lumMod val="49000"/>
                        </a:srgbClr>
                      </a:gs>
                      <a:gs pos="86000">
                        <a:srgbClr val="0070C0">
                          <a:shade val="67500"/>
                          <a:satMod val="115000"/>
                          <a:lumMod val="58000"/>
                        </a:srgbClr>
                      </a:gs>
                    </a:gsLst>
                    <a:lin ang="2700000" scaled="1"/>
                    <a:tileRect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宋体" panose="02010600030101010101" pitchFamily="2" charset="-122"/>
                </a:defRPr>
              </a:lvl1pPr>
            </a:lstStyle>
            <a:p>
              <a:r>
                <a:rPr lang="zh-CN" altLang="en-US" sz="2800" b="1" dirty="0">
                  <a:solidFill>
                    <a:srgbClr val="C00000"/>
                  </a:solidFill>
                  <a:cs typeface="+mn-ea"/>
                  <a:sym typeface="+mn-lt"/>
                </a:rPr>
                <a:t>二</a:t>
              </a:r>
              <a:endParaRPr lang="zh-CN" altLang="en-US" sz="2800" b="1" dirty="0">
                <a:solidFill>
                  <a:srgbClr val="C00000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7396901" y="3878882"/>
            <a:ext cx="3406941" cy="1527870"/>
            <a:chOff x="7396901" y="3878882"/>
            <a:chExt cx="3406941" cy="1527870"/>
          </a:xfrm>
        </p:grpSpPr>
        <p:sp>
          <p:nvSpPr>
            <p:cNvPr id="14" name="MH_Other_4"/>
            <p:cNvSpPr/>
            <p:nvPr>
              <p:custDataLst>
                <p:tags r:id="rId12"/>
              </p:custDataLst>
            </p:nvPr>
          </p:nvSpPr>
          <p:spPr>
            <a:xfrm rot="5400000">
              <a:off x="8441809" y="2833973"/>
              <a:ext cx="1317124" cy="3406941"/>
            </a:xfrm>
            <a:prstGeom prst="bentArrow">
              <a:avLst>
                <a:gd name="adj1" fmla="val 9441"/>
                <a:gd name="adj2" fmla="val 12901"/>
                <a:gd name="adj3" fmla="val 16613"/>
                <a:gd name="adj4" fmla="val 40158"/>
              </a:avLst>
            </a:prstGeom>
            <a:solidFill>
              <a:schemeClr val="bg1">
                <a:lumMod val="50000"/>
              </a:schemeClr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240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8" name="MH_SubTitle_2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852219" y="4638975"/>
              <a:ext cx="2487328" cy="76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lvl="0">
                <a:defRPr sz="1800">
                  <a:solidFill>
                    <a:srgbClr val="000000"/>
                  </a:solidFill>
                  <a:uFillTx/>
                </a:defRPr>
              </a:pPr>
              <a:r>
                <a:rPr lang="zh-CN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加大财政信息编发力度，尤其是对财政惠民政策，通过政府网站、新媒体账号、查询平台等渠道及时予以发布。</a:t>
              </a:r>
              <a:endPara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9" name="TextBox 53"/>
            <p:cNvSpPr txBox="1">
              <a:spLocks noChangeArrowheads="1"/>
            </p:cNvSpPr>
            <p:nvPr/>
          </p:nvSpPr>
          <p:spPr bwMode="auto">
            <a:xfrm>
              <a:off x="8790726" y="4108752"/>
              <a:ext cx="588645" cy="523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3296" tIns="46648" rIns="93296" bIns="46648" numCol="1" anchor="t" anchorCtr="0" compatLnSpc="1">
              <a:spAutoFit/>
            </a:bodyPr>
            <a:lstStyle>
              <a:defPPr>
                <a:defRPr lang="zh-CN"/>
              </a:defPPr>
              <a:lvl1pPr defTabSz="932815">
                <a:defRPr sz="1500">
                  <a:gradFill flip="none" rotWithShape="1">
                    <a:gsLst>
                      <a:gs pos="0">
                        <a:srgbClr val="0070C0">
                          <a:shade val="30000"/>
                          <a:satMod val="115000"/>
                          <a:lumMod val="49000"/>
                        </a:srgbClr>
                      </a:gs>
                      <a:gs pos="86000">
                        <a:srgbClr val="0070C0">
                          <a:shade val="67500"/>
                          <a:satMod val="115000"/>
                          <a:lumMod val="58000"/>
                        </a:srgbClr>
                      </a:gs>
                    </a:gsLst>
                    <a:lin ang="2700000" scaled="1"/>
                    <a:tileRect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宋体" panose="02010600030101010101" pitchFamily="2" charset="-122"/>
                </a:defRPr>
              </a:lvl1pPr>
            </a:lstStyle>
            <a:p>
              <a:r>
                <a:rPr lang="zh-CN" altLang="en-US" sz="2800" b="1" dirty="0">
                  <a:solidFill>
                    <a:srgbClr val="C00000"/>
                  </a:solidFill>
                  <a:cs typeface="+mn-ea"/>
                  <a:sym typeface="+mn-lt"/>
                </a:rPr>
                <a:t>三</a:t>
              </a:r>
              <a:endParaRPr lang="zh-CN" altLang="en-US" sz="2800" b="1" dirty="0">
                <a:solidFill>
                  <a:srgbClr val="C00000"/>
                </a:solidFill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9042856" y="0"/>
            <a:ext cx="3150549" cy="6858000"/>
          </a:xfrm>
          <a:prstGeom prst="rect">
            <a:avLst/>
          </a:prstGeom>
          <a:solidFill>
            <a:srgbClr val="B82B2A"/>
          </a:solidFill>
          <a:ln>
            <a:noFill/>
          </a:ln>
          <a:effectLst>
            <a:outerShdw blurRad="50800" dist="63500" dir="2700000" algn="tl" rotWithShape="0">
              <a:srgbClr val="C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21" t="22404" r="27669" b="53994"/>
          <a:stretch>
            <a:fillRect/>
          </a:stretch>
        </p:blipFill>
        <p:spPr>
          <a:xfrm rot="16200000" flipH="1">
            <a:off x="6039421" y="2593727"/>
            <a:ext cx="5890902" cy="1670546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0259244" y="1864489"/>
            <a:ext cx="1290320" cy="28346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CN" altLang="en-US" sz="7200" dirty="0">
                <a:solidFill>
                  <a:schemeClr val="bg1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第六章</a:t>
            </a:r>
            <a:endParaRPr lang="zh-CN" altLang="en-US" sz="7200" dirty="0">
              <a:solidFill>
                <a:schemeClr val="bg1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009046" y="2729567"/>
            <a:ext cx="42976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6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其他需要报告的事项</a:t>
            </a:r>
            <a:endParaRPr lang="zh-CN" altLang="en-US" sz="3600" dirty="0">
              <a:solidFill>
                <a:srgbClr val="B82B2A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25" name="矩形 24"/>
          <p:cNvSpPr/>
          <p:nvPr/>
        </p:nvSpPr>
        <p:spPr>
          <a:xfrm flipV="1">
            <a:off x="2732739" y="3581400"/>
            <a:ext cx="3037697" cy="45719"/>
          </a:xfrm>
          <a:prstGeom prst="rect">
            <a:avLst/>
          </a:prstGeom>
          <a:solidFill>
            <a:srgbClr val="B82B2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8" name="矩形 27"/>
          <p:cNvSpPr/>
          <p:nvPr/>
        </p:nvSpPr>
        <p:spPr>
          <a:xfrm>
            <a:off x="-23761" y="1466850"/>
            <a:ext cx="271793" cy="3924300"/>
          </a:xfrm>
          <a:prstGeom prst="rect">
            <a:avLst/>
          </a:prstGeom>
          <a:solidFill>
            <a:srgbClr val="B82B2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45981" y="98137"/>
            <a:ext cx="4246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32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6.</a:t>
            </a:r>
            <a:r>
              <a:rPr lang="zh-CN" altLang="en-US" sz="32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  <a:sym typeface="+mn-ea"/>
              </a:rPr>
              <a:t>其他需要报告的事项</a:t>
            </a:r>
            <a:endParaRPr lang="zh-CN" altLang="en-US" sz="3200" dirty="0">
              <a:solidFill>
                <a:srgbClr val="B82B2A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25" name="矩形 24"/>
          <p:cNvSpPr/>
          <p:nvPr/>
        </p:nvSpPr>
        <p:spPr>
          <a:xfrm flipV="1">
            <a:off x="0" y="0"/>
            <a:ext cx="200961" cy="704850"/>
          </a:xfrm>
          <a:prstGeom prst="rect">
            <a:avLst/>
          </a:prstGeom>
          <a:solidFill>
            <a:srgbClr val="B82B2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5" name="组合 4"/>
          <p:cNvGrpSpPr/>
          <p:nvPr/>
        </p:nvGrpSpPr>
        <p:grpSpPr>
          <a:xfrm>
            <a:off x="0" y="3257550"/>
            <a:ext cx="12192001" cy="1104542"/>
            <a:chOff x="-3050" y="3429000"/>
            <a:chExt cx="12192001" cy="1104542"/>
          </a:xfrm>
        </p:grpSpPr>
        <p:sp>
          <p:nvSpPr>
            <p:cNvPr id="6" name="箭头: 右 5"/>
            <p:cNvSpPr/>
            <p:nvPr/>
          </p:nvSpPr>
          <p:spPr>
            <a:xfrm>
              <a:off x="-3050" y="3676523"/>
              <a:ext cx="12192001" cy="581041"/>
            </a:xfrm>
            <a:prstGeom prst="rightArrow">
              <a:avLst>
                <a:gd name="adj1" fmla="val 50000"/>
                <a:gd name="adj2" fmla="val 106878"/>
              </a:avLst>
            </a:prstGeom>
            <a:solidFill>
              <a:srgbClr val="E534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字魂59号-创粗黑" panose="00000500000000000000" pitchFamily="2" charset="-122"/>
                <a:ea typeface="字魂59号-创粗黑" panose="00000500000000000000" pitchFamily="2" charset="-122"/>
              </a:endParaRPr>
            </a:p>
          </p:txBody>
        </p:sp>
        <p:sp>
          <p:nvSpPr>
            <p:cNvPr id="7" name="椭圆 6"/>
            <p:cNvSpPr/>
            <p:nvPr/>
          </p:nvSpPr>
          <p:spPr>
            <a:xfrm>
              <a:off x="2230748" y="3429000"/>
              <a:ext cx="1102519" cy="1102519"/>
            </a:xfrm>
            <a:prstGeom prst="ellipse">
              <a:avLst/>
            </a:prstGeom>
            <a:solidFill>
              <a:srgbClr val="E110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字魂59号-创粗黑" panose="00000500000000000000" pitchFamily="2" charset="-122"/>
                <a:ea typeface="字魂59号-创粗黑" panose="00000500000000000000" pitchFamily="2" charset="-122"/>
              </a:endParaRPr>
            </a:p>
          </p:txBody>
        </p:sp>
        <p:sp>
          <p:nvSpPr>
            <p:cNvPr id="8" name="椭圆 7"/>
            <p:cNvSpPr/>
            <p:nvPr/>
          </p:nvSpPr>
          <p:spPr>
            <a:xfrm>
              <a:off x="3907148" y="3431023"/>
              <a:ext cx="1102519" cy="1102519"/>
            </a:xfrm>
            <a:prstGeom prst="ellipse">
              <a:avLst/>
            </a:prstGeom>
            <a:solidFill>
              <a:srgbClr val="E110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字魂59号-创粗黑" panose="00000500000000000000" pitchFamily="2" charset="-122"/>
                <a:ea typeface="字魂59号-创粗黑" panose="00000500000000000000" pitchFamily="2" charset="-122"/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5583548" y="3429000"/>
              <a:ext cx="1102519" cy="1102519"/>
            </a:xfrm>
            <a:prstGeom prst="ellipse">
              <a:avLst/>
            </a:prstGeom>
            <a:solidFill>
              <a:srgbClr val="E110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字魂59号-创粗黑" panose="00000500000000000000" pitchFamily="2" charset="-122"/>
                <a:ea typeface="字魂59号-创粗黑" panose="00000500000000000000" pitchFamily="2" charset="-122"/>
              </a:endParaRPr>
            </a:p>
          </p:txBody>
        </p:sp>
        <p:sp>
          <p:nvSpPr>
            <p:cNvPr id="10" name="椭圆 9"/>
            <p:cNvSpPr/>
            <p:nvPr/>
          </p:nvSpPr>
          <p:spPr>
            <a:xfrm>
              <a:off x="7259948" y="3431023"/>
              <a:ext cx="1102519" cy="1102519"/>
            </a:xfrm>
            <a:prstGeom prst="ellipse">
              <a:avLst/>
            </a:prstGeom>
            <a:solidFill>
              <a:srgbClr val="E110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字魂59号-创粗黑" panose="00000500000000000000" pitchFamily="2" charset="-122"/>
                <a:ea typeface="字魂59号-创粗黑" panose="00000500000000000000" pitchFamily="2" charset="-122"/>
              </a:endParaRPr>
            </a:p>
          </p:txBody>
        </p:sp>
        <p:sp>
          <p:nvSpPr>
            <p:cNvPr id="11" name="椭圆 10"/>
            <p:cNvSpPr/>
            <p:nvPr/>
          </p:nvSpPr>
          <p:spPr>
            <a:xfrm>
              <a:off x="8936348" y="3429000"/>
              <a:ext cx="1102519" cy="1102519"/>
            </a:xfrm>
            <a:prstGeom prst="ellipse">
              <a:avLst/>
            </a:prstGeom>
            <a:solidFill>
              <a:srgbClr val="E110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字魂59号-创粗黑" panose="00000500000000000000" pitchFamily="2" charset="-122"/>
                <a:ea typeface="字魂59号-创粗黑" panose="00000500000000000000" pitchFamily="2" charset="-122"/>
              </a:endParaRPr>
            </a:p>
          </p:txBody>
        </p:sp>
        <p:pic>
          <p:nvPicPr>
            <p:cNvPr id="12" name="图形 1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2543883" y="3775471"/>
              <a:ext cx="476250" cy="409575"/>
            </a:xfrm>
            <a:prstGeom prst="rect">
              <a:avLst/>
            </a:prstGeom>
          </p:spPr>
        </p:pic>
        <p:pic>
          <p:nvPicPr>
            <p:cNvPr id="13" name="图形 1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601657" y="3738388"/>
              <a:ext cx="419100" cy="419100"/>
            </a:xfrm>
            <a:prstGeom prst="rect">
              <a:avLst/>
            </a:prstGeom>
          </p:spPr>
        </p:pic>
        <p:pic>
          <p:nvPicPr>
            <p:cNvPr id="14" name="图形 13"/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925257" y="3738388"/>
              <a:ext cx="419100" cy="419100"/>
            </a:xfrm>
            <a:prstGeom prst="rect">
              <a:avLst/>
            </a:prstGeom>
          </p:spPr>
        </p:pic>
        <p:pic>
          <p:nvPicPr>
            <p:cNvPr id="15" name="图形 14"/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9273294" y="3724164"/>
              <a:ext cx="428625" cy="419100"/>
            </a:xfrm>
            <a:prstGeom prst="rect">
              <a:avLst/>
            </a:prstGeom>
          </p:spPr>
        </p:pic>
        <p:pic>
          <p:nvPicPr>
            <p:cNvPr id="16" name="图形 15"/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196042" y="3733689"/>
              <a:ext cx="542925" cy="523875"/>
            </a:xfrm>
            <a:prstGeom prst="rect">
              <a:avLst/>
            </a:prstGeom>
          </p:spPr>
        </p:pic>
      </p:grpSp>
      <p:sp>
        <p:nvSpPr>
          <p:cNvPr id="17" name="文本框 16"/>
          <p:cNvSpPr txBox="1"/>
          <p:nvPr/>
        </p:nvSpPr>
        <p:spPr>
          <a:xfrm>
            <a:off x="3023870" y="2209800"/>
            <a:ext cx="6252210" cy="59817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zh-CN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5600">
                <a:gradFill flip="none" rotWithShape="1">
                  <a:gsLst>
                    <a:gs pos="0">
                      <a:srgbClr val="E1FCFE"/>
                    </a:gs>
                    <a:gs pos="87000">
                      <a:srgbClr val="68FBFB"/>
                    </a:gs>
                  </a:gsLst>
                  <a:lin ang="5400000" scaled="1"/>
                  <a:tileRect/>
                </a:gradFill>
                <a:latin typeface="字魂59号-创粗黑" panose="00000500000000000000" pitchFamily="2" charset="-122"/>
                <a:ea typeface="字魂59号-创粗黑" panose="00000500000000000000" pitchFamily="2" charset="-122"/>
                <a:cs typeface="+mj-cs"/>
              </a:defRPr>
            </a:lvl1pPr>
          </a:lstStyle>
          <a:p>
            <a:pPr algn="just">
              <a:lnSpc>
                <a:spcPts val="2200"/>
              </a:lnSpc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2021年，我局办理市级人大政协代表建议提案30件，其中：主办4件，分办10件，协办16件。所提意见建议已经解决或在年底前能解决的29件，所提意见建议列入规划逐步解决的1件，目前，30件建议均已办复，代表满意率为100%。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763135" y="1202055"/>
            <a:ext cx="2236470" cy="38925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zh-CN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5600">
                <a:gradFill flip="none" rotWithShape="1">
                  <a:gsLst>
                    <a:gs pos="0">
                      <a:srgbClr val="E1FCFE"/>
                    </a:gs>
                    <a:gs pos="87000">
                      <a:srgbClr val="68FBFB"/>
                    </a:gs>
                  </a:gsLst>
                  <a:lin ang="5400000" scaled="1"/>
                  <a:tileRect/>
                </a:gradFill>
                <a:latin typeface="字魂59号-创粗黑" panose="00000500000000000000" pitchFamily="2" charset="-122"/>
                <a:ea typeface="字魂59号-创粗黑" panose="00000500000000000000" pitchFamily="2" charset="-122"/>
                <a:cs typeface="+mj-cs"/>
              </a:defRPr>
            </a:lvl1pPr>
          </a:lstStyle>
          <a:p>
            <a:pPr algn="l">
              <a:lnSpc>
                <a:spcPts val="2200"/>
              </a:lnSpc>
            </a:pPr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人大政协办理情况</a:t>
            </a:r>
            <a:endParaRPr lang="zh-CN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868930" y="5207000"/>
            <a:ext cx="6798310" cy="11341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zh-CN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5600">
                <a:gradFill flip="none" rotWithShape="1">
                  <a:gsLst>
                    <a:gs pos="0">
                      <a:srgbClr val="E1FCFE"/>
                    </a:gs>
                    <a:gs pos="87000">
                      <a:srgbClr val="68FBFB"/>
                    </a:gs>
                  </a:gsLst>
                  <a:lin ang="5400000" scaled="1"/>
                  <a:tileRect/>
                </a:gradFill>
                <a:latin typeface="字魂59号-创粗黑" panose="00000500000000000000" pitchFamily="2" charset="-122"/>
                <a:ea typeface="字魂59号-创粗黑" panose="00000500000000000000" pitchFamily="2" charset="-122"/>
                <a:cs typeface="+mj-cs"/>
              </a:defRPr>
            </a:lvl1pPr>
          </a:lstStyle>
          <a:p>
            <a:pPr algn="just">
              <a:lnSpc>
                <a:spcPts val="2200"/>
              </a:lnSpc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政务公开模式，济宁市第十七届人民代表大会第七次会议上，为方便代表委员和社会各界全面了解2020年财政运行和今年预算安排情况，济宁财政创新政务公开模式，充分运用新媒体技术手段，以微信微场景的方式将预算报告进行了全流程梳理，汇集成《轻松看懂济宁财政账本》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4803140" y="4735830"/>
            <a:ext cx="2776855" cy="38925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zh-CN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5600">
                <a:gradFill flip="none" rotWithShape="1">
                  <a:gsLst>
                    <a:gs pos="0">
                      <a:srgbClr val="E1FCFE"/>
                    </a:gs>
                    <a:gs pos="87000">
                      <a:srgbClr val="68FBFB"/>
                    </a:gs>
                  </a:gsLst>
                  <a:lin ang="5400000" scaled="1"/>
                  <a:tileRect/>
                </a:gradFill>
                <a:latin typeface="字魂59号-创粗黑" panose="00000500000000000000" pitchFamily="2" charset="-122"/>
                <a:ea typeface="字魂59号-创粗黑" panose="00000500000000000000" pitchFamily="2" charset="-122"/>
                <a:cs typeface="+mj-cs"/>
              </a:defRPr>
            </a:lvl1pPr>
          </a:lstStyle>
          <a:p>
            <a:pPr algn="l">
              <a:lnSpc>
                <a:spcPts val="2200"/>
              </a:lnSpc>
            </a:pPr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政务公开工作创新情况</a:t>
            </a:r>
            <a:endParaRPr lang="zh-CN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3150549" cy="6858000"/>
          </a:xfrm>
          <a:prstGeom prst="rect">
            <a:avLst/>
          </a:prstGeom>
          <a:solidFill>
            <a:srgbClr val="B82B2A"/>
          </a:solidFill>
          <a:ln>
            <a:noFill/>
          </a:ln>
          <a:effectLst>
            <a:outerShdw blurRad="50800" dist="63500" dir="2700000" algn="tl" rotWithShape="0">
              <a:srgbClr val="C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691874" y="1495691"/>
            <a:ext cx="96170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8000" dirty="0">
                <a:solidFill>
                  <a:schemeClr val="bg1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目</a:t>
            </a:r>
            <a:endParaRPr lang="en-US" altLang="zh-CN" sz="8000" dirty="0">
              <a:solidFill>
                <a:schemeClr val="bg1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  <a:p>
            <a:pPr algn="dist"/>
            <a:r>
              <a:rPr lang="zh-CN" altLang="en-US" sz="8000" dirty="0">
                <a:solidFill>
                  <a:schemeClr val="bg1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录</a:t>
            </a:r>
            <a:endParaRPr lang="zh-CN" altLang="en-US" sz="8000" dirty="0">
              <a:solidFill>
                <a:schemeClr val="bg1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748853" y="2772963"/>
            <a:ext cx="615553" cy="212618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lang="en-US" altLang="zh-CN" sz="2800" dirty="0">
                <a:solidFill>
                  <a:schemeClr val="bg1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CONTENT</a:t>
            </a:r>
            <a:endParaRPr lang="zh-CN" altLang="en-US" sz="2800" dirty="0">
              <a:solidFill>
                <a:schemeClr val="bg1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22" name="矩形 20"/>
          <p:cNvSpPr/>
          <p:nvPr/>
        </p:nvSpPr>
        <p:spPr>
          <a:xfrm flipH="1">
            <a:off x="5772864" y="544478"/>
            <a:ext cx="5213012" cy="742276"/>
          </a:xfrm>
          <a:prstGeom prst="rect">
            <a:avLst/>
          </a:prstGeom>
          <a:noFill/>
          <a:ln>
            <a:solidFill>
              <a:srgbClr val="B82B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总体情况</a:t>
            </a:r>
            <a:endParaRPr lang="zh-CN" altLang="en-US" sz="3200" dirty="0">
              <a:solidFill>
                <a:srgbClr val="B82B2A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23" name="矩形 20"/>
          <p:cNvSpPr/>
          <p:nvPr/>
        </p:nvSpPr>
        <p:spPr>
          <a:xfrm flipH="1">
            <a:off x="5772864" y="1595245"/>
            <a:ext cx="5213012" cy="742276"/>
          </a:xfrm>
          <a:prstGeom prst="rect">
            <a:avLst/>
          </a:prstGeom>
          <a:noFill/>
          <a:ln>
            <a:solidFill>
              <a:srgbClr val="B82B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主动公开政府信息情况</a:t>
            </a:r>
            <a:endParaRPr lang="zh-CN" altLang="en-US" sz="3200" dirty="0">
              <a:solidFill>
                <a:srgbClr val="B82B2A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24" name="矩形 20"/>
          <p:cNvSpPr/>
          <p:nvPr/>
        </p:nvSpPr>
        <p:spPr>
          <a:xfrm flipH="1">
            <a:off x="5772864" y="2695540"/>
            <a:ext cx="5213012" cy="742276"/>
          </a:xfrm>
          <a:prstGeom prst="rect">
            <a:avLst/>
          </a:prstGeom>
          <a:noFill/>
          <a:ln>
            <a:solidFill>
              <a:srgbClr val="B82B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收到和处理政府信息公开申请情况</a:t>
            </a:r>
            <a:endParaRPr lang="zh-CN" altLang="en-US" sz="2400" dirty="0">
              <a:solidFill>
                <a:srgbClr val="B82B2A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30" name="矩形 20"/>
          <p:cNvSpPr/>
          <p:nvPr/>
        </p:nvSpPr>
        <p:spPr>
          <a:xfrm flipH="1">
            <a:off x="5772864" y="3779879"/>
            <a:ext cx="5213012" cy="742276"/>
          </a:xfrm>
          <a:prstGeom prst="rect">
            <a:avLst/>
          </a:prstGeom>
          <a:noFill/>
          <a:ln>
            <a:solidFill>
              <a:srgbClr val="B82B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2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政府信息公开行政复议、行政诉讼情况</a:t>
            </a:r>
            <a:endParaRPr lang="zh-CN" altLang="en-US" sz="2200" dirty="0">
              <a:solidFill>
                <a:srgbClr val="B82B2A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31" name="矩形标注 9"/>
          <p:cNvSpPr/>
          <p:nvPr/>
        </p:nvSpPr>
        <p:spPr>
          <a:xfrm rot="16200000" flipH="1">
            <a:off x="5046096" y="1615512"/>
            <a:ext cx="751793" cy="701751"/>
          </a:xfrm>
          <a:prstGeom prst="wedgeRectCallou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  <p:sp>
        <p:nvSpPr>
          <p:cNvPr id="35" name="TextBox 8"/>
          <p:cNvSpPr txBox="1"/>
          <p:nvPr/>
        </p:nvSpPr>
        <p:spPr>
          <a:xfrm>
            <a:off x="5171423" y="1638108"/>
            <a:ext cx="5011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矩形标注 73"/>
          <p:cNvSpPr/>
          <p:nvPr/>
        </p:nvSpPr>
        <p:spPr>
          <a:xfrm rot="16200000" flipH="1">
            <a:off x="5046096" y="2715807"/>
            <a:ext cx="751793" cy="701751"/>
          </a:xfrm>
          <a:prstGeom prst="wedgeRectCallou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  <p:sp>
        <p:nvSpPr>
          <p:cNvPr id="37" name="TextBox 74"/>
          <p:cNvSpPr txBox="1"/>
          <p:nvPr/>
        </p:nvSpPr>
        <p:spPr>
          <a:xfrm>
            <a:off x="5171423" y="2738404"/>
            <a:ext cx="5011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zh-CN" altLang="en-US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矩形标注 75"/>
          <p:cNvSpPr/>
          <p:nvPr/>
        </p:nvSpPr>
        <p:spPr>
          <a:xfrm rot="16200000" flipH="1">
            <a:off x="5046096" y="3800146"/>
            <a:ext cx="751793" cy="701751"/>
          </a:xfrm>
          <a:prstGeom prst="wedgeRectCallou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  <p:sp>
        <p:nvSpPr>
          <p:cNvPr id="39" name="TextBox 8"/>
          <p:cNvSpPr txBox="1"/>
          <p:nvPr/>
        </p:nvSpPr>
        <p:spPr>
          <a:xfrm>
            <a:off x="5171423" y="3829655"/>
            <a:ext cx="5011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lang="zh-CN" altLang="en-US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矩形标注 77"/>
          <p:cNvSpPr/>
          <p:nvPr/>
        </p:nvSpPr>
        <p:spPr>
          <a:xfrm rot="16200000" flipH="1">
            <a:off x="5046096" y="564746"/>
            <a:ext cx="751793" cy="701751"/>
          </a:xfrm>
          <a:prstGeom prst="wedgeRectCallou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  <p:sp>
        <p:nvSpPr>
          <p:cNvPr id="41" name="TextBox 8"/>
          <p:cNvSpPr txBox="1"/>
          <p:nvPr/>
        </p:nvSpPr>
        <p:spPr>
          <a:xfrm>
            <a:off x="5171423" y="612406"/>
            <a:ext cx="5011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0"/>
          <p:cNvSpPr/>
          <p:nvPr/>
        </p:nvSpPr>
        <p:spPr>
          <a:xfrm flipH="1">
            <a:off x="5776039" y="4806674"/>
            <a:ext cx="5213012" cy="742276"/>
          </a:xfrm>
          <a:prstGeom prst="rect">
            <a:avLst/>
          </a:prstGeom>
          <a:noFill/>
          <a:ln>
            <a:solidFill>
              <a:srgbClr val="B82B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8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存在的主要问题和改进情况</a:t>
            </a:r>
            <a:endParaRPr lang="zh-CN" altLang="en-US" sz="2800" dirty="0">
              <a:solidFill>
                <a:srgbClr val="B82B2A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4" name="矩形标注 75"/>
          <p:cNvSpPr/>
          <p:nvPr/>
        </p:nvSpPr>
        <p:spPr>
          <a:xfrm rot="16200000" flipH="1">
            <a:off x="5049271" y="4826941"/>
            <a:ext cx="751793" cy="701751"/>
          </a:xfrm>
          <a:prstGeom prst="wedgeRectCallou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2800"/>
          </a:p>
        </p:txBody>
      </p:sp>
      <p:sp>
        <p:nvSpPr>
          <p:cNvPr id="5" name="TextBox 8"/>
          <p:cNvSpPr txBox="1"/>
          <p:nvPr/>
        </p:nvSpPr>
        <p:spPr>
          <a:xfrm>
            <a:off x="5174598" y="4856450"/>
            <a:ext cx="5011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endParaRPr lang="en-US" altLang="zh-CN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20"/>
          <p:cNvSpPr/>
          <p:nvPr/>
        </p:nvSpPr>
        <p:spPr>
          <a:xfrm flipH="1">
            <a:off x="5795724" y="5775684"/>
            <a:ext cx="5213012" cy="742276"/>
          </a:xfrm>
          <a:prstGeom prst="rect">
            <a:avLst/>
          </a:prstGeom>
          <a:noFill/>
          <a:ln>
            <a:solidFill>
              <a:srgbClr val="B82B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8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其他需要报告的事项</a:t>
            </a:r>
            <a:endParaRPr lang="zh-CN" altLang="en-US" sz="2800" dirty="0">
              <a:solidFill>
                <a:srgbClr val="B82B2A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8" name="矩形标注 75"/>
          <p:cNvSpPr/>
          <p:nvPr/>
        </p:nvSpPr>
        <p:spPr>
          <a:xfrm rot="16200000" flipH="1">
            <a:off x="5068956" y="5795951"/>
            <a:ext cx="751793" cy="701751"/>
          </a:xfrm>
          <a:prstGeom prst="wedgeRectCallou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2800"/>
          </a:p>
        </p:txBody>
      </p:sp>
      <p:sp>
        <p:nvSpPr>
          <p:cNvPr id="9" name="TextBox 8"/>
          <p:cNvSpPr txBox="1"/>
          <p:nvPr/>
        </p:nvSpPr>
        <p:spPr>
          <a:xfrm>
            <a:off x="5194283" y="5825460"/>
            <a:ext cx="5011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endParaRPr lang="en-US" altLang="zh-CN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9042856" y="0"/>
            <a:ext cx="3150549" cy="6858000"/>
          </a:xfrm>
          <a:prstGeom prst="rect">
            <a:avLst/>
          </a:prstGeom>
          <a:solidFill>
            <a:srgbClr val="B82B2A"/>
          </a:solidFill>
          <a:ln>
            <a:noFill/>
          </a:ln>
          <a:effectLst>
            <a:outerShdw blurRad="50800" dist="63500" dir="2700000" algn="tl" rotWithShape="0">
              <a:srgbClr val="C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21" t="22404" r="27669" b="53994"/>
          <a:stretch>
            <a:fillRect/>
          </a:stretch>
        </p:blipFill>
        <p:spPr>
          <a:xfrm rot="16200000" flipH="1">
            <a:off x="6039421" y="2593727"/>
            <a:ext cx="5890902" cy="1670546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0256902" y="1864489"/>
            <a:ext cx="1292662" cy="286232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CN" altLang="en-US" sz="7200" dirty="0">
                <a:solidFill>
                  <a:schemeClr val="bg1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第一章</a:t>
            </a:r>
            <a:endParaRPr lang="zh-CN" altLang="en-US" sz="7200" dirty="0">
              <a:solidFill>
                <a:schemeClr val="bg1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519586" y="2565737"/>
            <a:ext cx="3230880" cy="10147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60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总体情况</a:t>
            </a:r>
            <a:endParaRPr lang="zh-CN" altLang="en-US" sz="6000" dirty="0">
              <a:solidFill>
                <a:srgbClr val="B82B2A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25" name="矩形 24"/>
          <p:cNvSpPr/>
          <p:nvPr/>
        </p:nvSpPr>
        <p:spPr>
          <a:xfrm flipV="1">
            <a:off x="2732739" y="3581400"/>
            <a:ext cx="3037697" cy="45719"/>
          </a:xfrm>
          <a:prstGeom prst="rect">
            <a:avLst/>
          </a:prstGeom>
          <a:solidFill>
            <a:srgbClr val="B82B2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8" name="矩形 27"/>
          <p:cNvSpPr/>
          <p:nvPr/>
        </p:nvSpPr>
        <p:spPr>
          <a:xfrm>
            <a:off x="-23761" y="1466850"/>
            <a:ext cx="271793" cy="3924300"/>
          </a:xfrm>
          <a:prstGeom prst="rect">
            <a:avLst/>
          </a:prstGeom>
          <a:solidFill>
            <a:srgbClr val="B82B2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45981" y="98137"/>
            <a:ext cx="323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1.1</a:t>
            </a:r>
            <a:r>
              <a:rPr lang="zh-CN" altLang="en-US" sz="32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公开发布信息</a:t>
            </a:r>
            <a:endParaRPr lang="zh-CN" altLang="en-US" sz="3200" dirty="0">
              <a:solidFill>
                <a:srgbClr val="B82B2A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25" name="矩形 24"/>
          <p:cNvSpPr/>
          <p:nvPr/>
        </p:nvSpPr>
        <p:spPr>
          <a:xfrm flipV="1">
            <a:off x="0" y="0"/>
            <a:ext cx="200961" cy="704850"/>
          </a:xfrm>
          <a:prstGeom prst="rect">
            <a:avLst/>
          </a:prstGeom>
          <a:solidFill>
            <a:srgbClr val="B82B2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52" name="组合 51"/>
          <p:cNvGrpSpPr/>
          <p:nvPr/>
        </p:nvGrpSpPr>
        <p:grpSpPr>
          <a:xfrm>
            <a:off x="5786448" y="606619"/>
            <a:ext cx="5878425" cy="1753235"/>
            <a:chOff x="5786448" y="1184469"/>
            <a:chExt cx="5878425" cy="1753235"/>
          </a:xfrm>
        </p:grpSpPr>
        <p:grpSp>
          <p:nvGrpSpPr>
            <p:cNvPr id="35" name="组合 34"/>
            <p:cNvGrpSpPr/>
            <p:nvPr/>
          </p:nvGrpSpPr>
          <p:grpSpPr>
            <a:xfrm>
              <a:off x="5786448" y="1248679"/>
              <a:ext cx="953900" cy="953900"/>
              <a:chOff x="3995936" y="1495374"/>
              <a:chExt cx="720080" cy="720080"/>
            </a:xfrm>
          </p:grpSpPr>
          <p:sp>
            <p:nvSpPr>
              <p:cNvPr id="36" name="椭圆 35"/>
              <p:cNvSpPr/>
              <p:nvPr/>
            </p:nvSpPr>
            <p:spPr>
              <a:xfrm>
                <a:off x="3995936" y="1495374"/>
                <a:ext cx="720080" cy="72008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>
                  <a:solidFill>
                    <a:schemeClr val="bg1"/>
                  </a:solidFill>
                </a:endParaRPr>
              </a:p>
            </p:txBody>
          </p:sp>
          <p:sp>
            <p:nvSpPr>
              <p:cNvPr id="37" name="TextBox 17"/>
              <p:cNvSpPr txBox="1"/>
              <p:nvPr/>
            </p:nvSpPr>
            <p:spPr>
              <a:xfrm>
                <a:off x="4007811" y="1532248"/>
                <a:ext cx="683934" cy="6273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4800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01</a:t>
                </a:r>
                <a:endParaRPr lang="zh-CN" altLang="en-US" sz="4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44" name="TextBox 24"/>
            <p:cNvSpPr txBox="1"/>
            <p:nvPr/>
          </p:nvSpPr>
          <p:spPr bwMode="auto">
            <a:xfrm>
              <a:off x="6966684" y="1184469"/>
              <a:ext cx="4698189" cy="175323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一是把财政门户网站作为信息公开的主渠道。牢固树立“民生至上、服务前移”的理念，及时调整政府信息公开指南，编制了《政府信息主动公开目录》</a:t>
              </a:r>
              <a:endPara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5786448" y="2442606"/>
            <a:ext cx="5914180" cy="2168525"/>
            <a:chOff x="5786448" y="2847101"/>
            <a:chExt cx="5914180" cy="2168525"/>
          </a:xfrm>
        </p:grpSpPr>
        <p:grpSp>
          <p:nvGrpSpPr>
            <p:cNvPr id="38" name="组合 37"/>
            <p:cNvGrpSpPr/>
            <p:nvPr/>
          </p:nvGrpSpPr>
          <p:grpSpPr>
            <a:xfrm>
              <a:off x="5786448" y="2959145"/>
              <a:ext cx="953900" cy="953900"/>
              <a:chOff x="3995936" y="2786571"/>
              <a:chExt cx="720080" cy="720080"/>
            </a:xfrm>
          </p:grpSpPr>
          <p:sp>
            <p:nvSpPr>
              <p:cNvPr id="39" name="椭圆 38"/>
              <p:cNvSpPr/>
              <p:nvPr/>
            </p:nvSpPr>
            <p:spPr>
              <a:xfrm>
                <a:off x="3995936" y="2786571"/>
                <a:ext cx="720080" cy="72008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>
                  <a:solidFill>
                    <a:schemeClr val="bg1">
                      <a:lumMod val="95000"/>
                    </a:schemeClr>
                  </a:solidFill>
                </a:endParaRPr>
              </a:p>
            </p:txBody>
          </p:sp>
          <p:sp>
            <p:nvSpPr>
              <p:cNvPr id="40" name="TextBox 20"/>
              <p:cNvSpPr txBox="1"/>
              <p:nvPr/>
            </p:nvSpPr>
            <p:spPr>
              <a:xfrm>
                <a:off x="4007811" y="2860320"/>
                <a:ext cx="683934" cy="6273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4800" dirty="0">
                    <a:solidFill>
                      <a:schemeClr val="bg1">
                        <a:lumMod val="9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02</a:t>
                </a:r>
                <a:endParaRPr lang="zh-CN" altLang="en-US" sz="4800" dirty="0">
                  <a:solidFill>
                    <a:schemeClr val="bg1">
                      <a:lumMod val="9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46" name="TextBox 26"/>
            <p:cNvSpPr txBox="1"/>
            <p:nvPr/>
          </p:nvSpPr>
          <p:spPr bwMode="auto">
            <a:xfrm>
              <a:off x="7002439" y="2847101"/>
              <a:ext cx="4698189" cy="216852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二是把拓宽公开载体打造信息公开亮点的突破口。积极打造信息公开移动媒体平台，充分利用“济宁财政”政务微信，定期更新财政动态，2021年度通过微信公众号等渠道公开信息159条，目前点击量已超过10万人次。</a:t>
              </a:r>
              <a:endPara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5786448" y="4682719"/>
            <a:ext cx="5938259" cy="1791482"/>
            <a:chOff x="5786448" y="4682719"/>
            <a:chExt cx="5938259" cy="1791482"/>
          </a:xfrm>
        </p:grpSpPr>
        <p:grpSp>
          <p:nvGrpSpPr>
            <p:cNvPr id="41" name="组合 40"/>
            <p:cNvGrpSpPr/>
            <p:nvPr/>
          </p:nvGrpSpPr>
          <p:grpSpPr>
            <a:xfrm>
              <a:off x="5786448" y="4682719"/>
              <a:ext cx="953900" cy="953900"/>
              <a:chOff x="3995936" y="4087662"/>
              <a:chExt cx="720080" cy="720080"/>
            </a:xfrm>
          </p:grpSpPr>
          <p:sp>
            <p:nvSpPr>
              <p:cNvPr id="42" name="椭圆 41"/>
              <p:cNvSpPr/>
              <p:nvPr/>
            </p:nvSpPr>
            <p:spPr>
              <a:xfrm>
                <a:off x="3995936" y="4087662"/>
                <a:ext cx="720080" cy="72008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>
                  <a:solidFill>
                    <a:schemeClr val="bg1"/>
                  </a:solidFill>
                </a:endParaRPr>
              </a:p>
            </p:txBody>
          </p:sp>
          <p:sp>
            <p:nvSpPr>
              <p:cNvPr id="43" name="TextBox 23"/>
              <p:cNvSpPr txBox="1"/>
              <p:nvPr/>
            </p:nvSpPr>
            <p:spPr>
              <a:xfrm>
                <a:off x="3995936" y="4124536"/>
                <a:ext cx="683934" cy="6273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4800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03</a:t>
                </a:r>
                <a:endParaRPr lang="zh-CN" altLang="en-US" sz="4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48" name="TextBox 28"/>
            <p:cNvSpPr txBox="1"/>
            <p:nvPr/>
          </p:nvSpPr>
          <p:spPr bwMode="auto">
            <a:xfrm>
              <a:off x="7026518" y="4720966"/>
              <a:ext cx="4698189" cy="175323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三是在原局办公楼内设立电子政务查询平台，全局所有科室职责分工、联系方式、办事流程全部一目了然，确保了公正便民、依法行政，全力打造阳光财政。</a:t>
              </a:r>
              <a:endPara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aphicFrame>
        <p:nvGraphicFramePr>
          <p:cNvPr id="1073742851" name="Object 3"/>
          <p:cNvGraphicFramePr>
            <a:graphicFrameLocks noChangeAspect="1"/>
          </p:cNvGraphicFramePr>
          <p:nvPr/>
        </p:nvGraphicFramePr>
        <p:xfrm>
          <a:off x="858838" y="2185988"/>
          <a:ext cx="4265295" cy="2370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5486400" imgH="3048000" progId="Excel.Chart.8">
                  <p:embed/>
                </p:oleObj>
              </mc:Choice>
              <mc:Fallback>
                <p:oleObj name="" r:id="rId1" imgW="5486400" imgH="3048000" progId="Excel.Chart.8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58838" y="2185988"/>
                        <a:ext cx="4265295" cy="237045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77096" y="60037"/>
            <a:ext cx="2214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1.</a:t>
            </a:r>
            <a:r>
              <a:rPr lang="zh-CN" altLang="en-US" sz="32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总体情况</a:t>
            </a:r>
            <a:endParaRPr lang="zh-CN" altLang="en-US" sz="3200" dirty="0">
              <a:solidFill>
                <a:srgbClr val="B82B2A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25" name="矩形 24"/>
          <p:cNvSpPr/>
          <p:nvPr/>
        </p:nvSpPr>
        <p:spPr>
          <a:xfrm flipV="1">
            <a:off x="0" y="0"/>
            <a:ext cx="200961" cy="704850"/>
          </a:xfrm>
          <a:prstGeom prst="rect">
            <a:avLst/>
          </a:prstGeom>
          <a:solidFill>
            <a:srgbClr val="B82B2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5" name="组合 4"/>
          <p:cNvGrpSpPr/>
          <p:nvPr/>
        </p:nvGrpSpPr>
        <p:grpSpPr>
          <a:xfrm>
            <a:off x="914179" y="4868545"/>
            <a:ext cx="10748451" cy="608779"/>
            <a:chOff x="775891" y="3399083"/>
            <a:chExt cx="10748451" cy="608779"/>
          </a:xfrm>
          <a:solidFill>
            <a:srgbClr val="B82B2A"/>
          </a:solidFill>
        </p:grpSpPr>
        <p:sp>
          <p:nvSpPr>
            <p:cNvPr id="6" name="ïṡlïdê"/>
            <p:cNvSpPr/>
            <p:nvPr/>
          </p:nvSpPr>
          <p:spPr bwMode="auto">
            <a:xfrm>
              <a:off x="9187978" y="3399959"/>
              <a:ext cx="640330" cy="607027"/>
            </a:xfrm>
            <a:custGeom>
              <a:avLst/>
              <a:gdLst>
                <a:gd name="T0" fmla="*/ 515146 w 21528"/>
                <a:gd name="T1" fmla="*/ 631658 h 21553"/>
                <a:gd name="T2" fmla="*/ 515146 w 21528"/>
                <a:gd name="T3" fmla="*/ 631658 h 21553"/>
                <a:gd name="T4" fmla="*/ 515146 w 21528"/>
                <a:gd name="T5" fmla="*/ 631658 h 21553"/>
                <a:gd name="T6" fmla="*/ 515146 w 21528"/>
                <a:gd name="T7" fmla="*/ 631658 h 215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28" h="21553">
                  <a:moveTo>
                    <a:pt x="659" y="10"/>
                  </a:moveTo>
                  <a:cubicBezTo>
                    <a:pt x="466" y="-24"/>
                    <a:pt x="266" y="31"/>
                    <a:pt x="137" y="152"/>
                  </a:cubicBezTo>
                  <a:cubicBezTo>
                    <a:pt x="-47" y="325"/>
                    <a:pt x="-43" y="582"/>
                    <a:pt x="137" y="756"/>
                  </a:cubicBezTo>
                  <a:cubicBezTo>
                    <a:pt x="2416" y="2424"/>
                    <a:pt x="4683" y="4104"/>
                    <a:pt x="6939" y="5793"/>
                  </a:cubicBezTo>
                  <a:cubicBezTo>
                    <a:pt x="8067" y="6638"/>
                    <a:pt x="9192" y="7485"/>
                    <a:pt x="10340" y="8312"/>
                  </a:cubicBezTo>
                  <a:cubicBezTo>
                    <a:pt x="11107" y="8864"/>
                    <a:pt x="11884" y="9407"/>
                    <a:pt x="12670" y="9940"/>
                  </a:cubicBezTo>
                  <a:cubicBezTo>
                    <a:pt x="12869" y="10106"/>
                    <a:pt x="13002" y="10317"/>
                    <a:pt x="13055" y="10545"/>
                  </a:cubicBezTo>
                  <a:cubicBezTo>
                    <a:pt x="13141" y="10922"/>
                    <a:pt x="13005" y="11309"/>
                    <a:pt x="12687" y="11590"/>
                  </a:cubicBezTo>
                  <a:cubicBezTo>
                    <a:pt x="11906" y="12168"/>
                    <a:pt x="11123" y="12745"/>
                    <a:pt x="10340" y="13321"/>
                  </a:cubicBezTo>
                  <a:cubicBezTo>
                    <a:pt x="9208" y="14152"/>
                    <a:pt x="8073" y="14982"/>
                    <a:pt x="6939" y="15811"/>
                  </a:cubicBezTo>
                  <a:cubicBezTo>
                    <a:pt x="4670" y="17470"/>
                    <a:pt x="2403" y="19131"/>
                    <a:pt x="137" y="20792"/>
                  </a:cubicBezTo>
                  <a:cubicBezTo>
                    <a:pt x="-44" y="20966"/>
                    <a:pt x="-44" y="21222"/>
                    <a:pt x="137" y="21396"/>
                  </a:cubicBezTo>
                  <a:cubicBezTo>
                    <a:pt x="265" y="21519"/>
                    <a:pt x="465" y="21576"/>
                    <a:pt x="659" y="21545"/>
                  </a:cubicBezTo>
                  <a:lnTo>
                    <a:pt x="6353" y="21545"/>
                  </a:lnTo>
                  <a:cubicBezTo>
                    <a:pt x="6645" y="21560"/>
                    <a:pt x="6938" y="21528"/>
                    <a:pt x="7215" y="21450"/>
                  </a:cubicBezTo>
                  <a:cubicBezTo>
                    <a:pt x="7512" y="21367"/>
                    <a:pt x="7782" y="21233"/>
                    <a:pt x="8043" y="21091"/>
                  </a:cubicBezTo>
                  <a:cubicBezTo>
                    <a:pt x="8324" y="20937"/>
                    <a:pt x="8595" y="20772"/>
                    <a:pt x="8856" y="20596"/>
                  </a:cubicBezTo>
                  <a:cubicBezTo>
                    <a:pt x="11078" y="18964"/>
                    <a:pt x="13297" y="17329"/>
                    <a:pt x="15513" y="15692"/>
                  </a:cubicBezTo>
                  <a:cubicBezTo>
                    <a:pt x="16621" y="14873"/>
                    <a:pt x="17728" y="14054"/>
                    <a:pt x="18842" y="13240"/>
                  </a:cubicBezTo>
                  <a:cubicBezTo>
                    <a:pt x="19398" y="12833"/>
                    <a:pt x="19957" y="12428"/>
                    <a:pt x="20506" y="12014"/>
                  </a:cubicBezTo>
                  <a:cubicBezTo>
                    <a:pt x="20764" y="11820"/>
                    <a:pt x="21020" y="11623"/>
                    <a:pt x="21274" y="11425"/>
                  </a:cubicBezTo>
                  <a:cubicBezTo>
                    <a:pt x="21464" y="11212"/>
                    <a:pt x="21553" y="10949"/>
                    <a:pt x="21522" y="10687"/>
                  </a:cubicBezTo>
                  <a:cubicBezTo>
                    <a:pt x="21495" y="10457"/>
                    <a:pt x="21378" y="10240"/>
                    <a:pt x="21189" y="10069"/>
                  </a:cubicBezTo>
                  <a:cubicBezTo>
                    <a:pt x="20962" y="9899"/>
                    <a:pt x="20734" y="9728"/>
                    <a:pt x="20506" y="9559"/>
                  </a:cubicBezTo>
                  <a:cubicBezTo>
                    <a:pt x="19953" y="9147"/>
                    <a:pt x="19397" y="8739"/>
                    <a:pt x="18842" y="8329"/>
                  </a:cubicBezTo>
                  <a:cubicBezTo>
                    <a:pt x="17731" y="7511"/>
                    <a:pt x="16622" y="6690"/>
                    <a:pt x="15513" y="5870"/>
                  </a:cubicBezTo>
                  <a:cubicBezTo>
                    <a:pt x="13295" y="4230"/>
                    <a:pt x="11076" y="2591"/>
                    <a:pt x="8856" y="952"/>
                  </a:cubicBezTo>
                  <a:cubicBezTo>
                    <a:pt x="8597" y="778"/>
                    <a:pt x="8323" y="617"/>
                    <a:pt x="8043" y="464"/>
                  </a:cubicBezTo>
                  <a:cubicBezTo>
                    <a:pt x="7782" y="322"/>
                    <a:pt x="7512" y="188"/>
                    <a:pt x="7215" y="105"/>
                  </a:cubicBezTo>
                  <a:cubicBezTo>
                    <a:pt x="6938" y="27"/>
                    <a:pt x="6644" y="-3"/>
                    <a:pt x="6353" y="10"/>
                  </a:cubicBezTo>
                  <a:lnTo>
                    <a:pt x="659" y="1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65100" sx="102000" sy="102000" algn="c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7" name="ïsḷíde"/>
            <p:cNvSpPr/>
            <p:nvPr/>
          </p:nvSpPr>
          <p:spPr bwMode="auto">
            <a:xfrm>
              <a:off x="8779510" y="3399959"/>
              <a:ext cx="640330" cy="607027"/>
            </a:xfrm>
            <a:custGeom>
              <a:avLst/>
              <a:gdLst>
                <a:gd name="T0" fmla="*/ 515146 w 21528"/>
                <a:gd name="T1" fmla="*/ 631658 h 21553"/>
                <a:gd name="T2" fmla="*/ 515146 w 21528"/>
                <a:gd name="T3" fmla="*/ 631658 h 21553"/>
                <a:gd name="T4" fmla="*/ 515146 w 21528"/>
                <a:gd name="T5" fmla="*/ 631658 h 21553"/>
                <a:gd name="T6" fmla="*/ 515146 w 21528"/>
                <a:gd name="T7" fmla="*/ 631658 h 215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28" h="21553">
                  <a:moveTo>
                    <a:pt x="659" y="10"/>
                  </a:moveTo>
                  <a:cubicBezTo>
                    <a:pt x="466" y="-24"/>
                    <a:pt x="266" y="31"/>
                    <a:pt x="137" y="152"/>
                  </a:cubicBezTo>
                  <a:cubicBezTo>
                    <a:pt x="-47" y="325"/>
                    <a:pt x="-43" y="582"/>
                    <a:pt x="137" y="756"/>
                  </a:cubicBezTo>
                  <a:cubicBezTo>
                    <a:pt x="2416" y="2424"/>
                    <a:pt x="4683" y="4104"/>
                    <a:pt x="6939" y="5793"/>
                  </a:cubicBezTo>
                  <a:cubicBezTo>
                    <a:pt x="8067" y="6638"/>
                    <a:pt x="9192" y="7485"/>
                    <a:pt x="10340" y="8312"/>
                  </a:cubicBezTo>
                  <a:cubicBezTo>
                    <a:pt x="11107" y="8864"/>
                    <a:pt x="11884" y="9407"/>
                    <a:pt x="12670" y="9940"/>
                  </a:cubicBezTo>
                  <a:cubicBezTo>
                    <a:pt x="12869" y="10106"/>
                    <a:pt x="13002" y="10317"/>
                    <a:pt x="13055" y="10545"/>
                  </a:cubicBezTo>
                  <a:cubicBezTo>
                    <a:pt x="13141" y="10922"/>
                    <a:pt x="13005" y="11309"/>
                    <a:pt x="12687" y="11590"/>
                  </a:cubicBezTo>
                  <a:cubicBezTo>
                    <a:pt x="11906" y="12168"/>
                    <a:pt x="11123" y="12745"/>
                    <a:pt x="10340" y="13321"/>
                  </a:cubicBezTo>
                  <a:cubicBezTo>
                    <a:pt x="9208" y="14152"/>
                    <a:pt x="8073" y="14982"/>
                    <a:pt x="6939" y="15811"/>
                  </a:cubicBezTo>
                  <a:cubicBezTo>
                    <a:pt x="4670" y="17470"/>
                    <a:pt x="2403" y="19131"/>
                    <a:pt x="137" y="20792"/>
                  </a:cubicBezTo>
                  <a:cubicBezTo>
                    <a:pt x="-44" y="20966"/>
                    <a:pt x="-44" y="21222"/>
                    <a:pt x="137" y="21396"/>
                  </a:cubicBezTo>
                  <a:cubicBezTo>
                    <a:pt x="265" y="21519"/>
                    <a:pt x="465" y="21576"/>
                    <a:pt x="659" y="21545"/>
                  </a:cubicBezTo>
                  <a:lnTo>
                    <a:pt x="6353" y="21545"/>
                  </a:lnTo>
                  <a:cubicBezTo>
                    <a:pt x="6645" y="21560"/>
                    <a:pt x="6938" y="21528"/>
                    <a:pt x="7215" y="21450"/>
                  </a:cubicBezTo>
                  <a:cubicBezTo>
                    <a:pt x="7512" y="21367"/>
                    <a:pt x="7782" y="21233"/>
                    <a:pt x="8043" y="21091"/>
                  </a:cubicBezTo>
                  <a:cubicBezTo>
                    <a:pt x="8324" y="20937"/>
                    <a:pt x="8595" y="20772"/>
                    <a:pt x="8856" y="20596"/>
                  </a:cubicBezTo>
                  <a:cubicBezTo>
                    <a:pt x="11078" y="18964"/>
                    <a:pt x="13297" y="17329"/>
                    <a:pt x="15513" y="15692"/>
                  </a:cubicBezTo>
                  <a:cubicBezTo>
                    <a:pt x="16621" y="14873"/>
                    <a:pt x="17728" y="14054"/>
                    <a:pt x="18842" y="13240"/>
                  </a:cubicBezTo>
                  <a:cubicBezTo>
                    <a:pt x="19398" y="12833"/>
                    <a:pt x="19957" y="12428"/>
                    <a:pt x="20506" y="12014"/>
                  </a:cubicBezTo>
                  <a:cubicBezTo>
                    <a:pt x="20764" y="11820"/>
                    <a:pt x="21020" y="11623"/>
                    <a:pt x="21274" y="11425"/>
                  </a:cubicBezTo>
                  <a:cubicBezTo>
                    <a:pt x="21464" y="11212"/>
                    <a:pt x="21553" y="10949"/>
                    <a:pt x="21522" y="10687"/>
                  </a:cubicBezTo>
                  <a:cubicBezTo>
                    <a:pt x="21495" y="10457"/>
                    <a:pt x="21378" y="10240"/>
                    <a:pt x="21189" y="10069"/>
                  </a:cubicBezTo>
                  <a:cubicBezTo>
                    <a:pt x="20962" y="9899"/>
                    <a:pt x="20734" y="9728"/>
                    <a:pt x="20506" y="9559"/>
                  </a:cubicBezTo>
                  <a:cubicBezTo>
                    <a:pt x="19953" y="9147"/>
                    <a:pt x="19397" y="8739"/>
                    <a:pt x="18842" y="8329"/>
                  </a:cubicBezTo>
                  <a:cubicBezTo>
                    <a:pt x="17731" y="7511"/>
                    <a:pt x="16622" y="6690"/>
                    <a:pt x="15513" y="5870"/>
                  </a:cubicBezTo>
                  <a:cubicBezTo>
                    <a:pt x="13295" y="4230"/>
                    <a:pt x="11076" y="2591"/>
                    <a:pt x="8856" y="952"/>
                  </a:cubicBezTo>
                  <a:cubicBezTo>
                    <a:pt x="8597" y="778"/>
                    <a:pt x="8323" y="617"/>
                    <a:pt x="8043" y="464"/>
                  </a:cubicBezTo>
                  <a:cubicBezTo>
                    <a:pt x="7782" y="322"/>
                    <a:pt x="7512" y="188"/>
                    <a:pt x="7215" y="105"/>
                  </a:cubicBezTo>
                  <a:cubicBezTo>
                    <a:pt x="6938" y="27"/>
                    <a:pt x="6644" y="-3"/>
                    <a:pt x="6353" y="10"/>
                  </a:cubicBezTo>
                  <a:lnTo>
                    <a:pt x="659" y="1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65100" sx="102000" sy="102000" algn="c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8" name="íŝḻïdè"/>
            <p:cNvSpPr/>
            <p:nvPr/>
          </p:nvSpPr>
          <p:spPr bwMode="auto">
            <a:xfrm>
              <a:off x="4124542" y="3400071"/>
              <a:ext cx="640330" cy="607791"/>
            </a:xfrm>
            <a:custGeom>
              <a:avLst/>
              <a:gdLst>
                <a:gd name="T0" fmla="*/ 515146 w 21528"/>
                <a:gd name="T1" fmla="*/ 632454 h 21553"/>
                <a:gd name="T2" fmla="*/ 515146 w 21528"/>
                <a:gd name="T3" fmla="*/ 632454 h 21553"/>
                <a:gd name="T4" fmla="*/ 515146 w 21528"/>
                <a:gd name="T5" fmla="*/ 632454 h 21553"/>
                <a:gd name="T6" fmla="*/ 515146 w 21528"/>
                <a:gd name="T7" fmla="*/ 632454 h 215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28" h="21553">
                  <a:moveTo>
                    <a:pt x="659" y="10"/>
                  </a:moveTo>
                  <a:cubicBezTo>
                    <a:pt x="466" y="-24"/>
                    <a:pt x="266" y="31"/>
                    <a:pt x="137" y="152"/>
                  </a:cubicBezTo>
                  <a:cubicBezTo>
                    <a:pt x="-47" y="325"/>
                    <a:pt x="-43" y="582"/>
                    <a:pt x="137" y="756"/>
                  </a:cubicBezTo>
                  <a:cubicBezTo>
                    <a:pt x="2416" y="2424"/>
                    <a:pt x="4683" y="4104"/>
                    <a:pt x="6939" y="5793"/>
                  </a:cubicBezTo>
                  <a:cubicBezTo>
                    <a:pt x="8067" y="6638"/>
                    <a:pt x="9192" y="7485"/>
                    <a:pt x="10340" y="8312"/>
                  </a:cubicBezTo>
                  <a:cubicBezTo>
                    <a:pt x="11107" y="8864"/>
                    <a:pt x="11884" y="9407"/>
                    <a:pt x="12670" y="9940"/>
                  </a:cubicBezTo>
                  <a:cubicBezTo>
                    <a:pt x="12869" y="10106"/>
                    <a:pt x="13002" y="10317"/>
                    <a:pt x="13055" y="10545"/>
                  </a:cubicBezTo>
                  <a:cubicBezTo>
                    <a:pt x="13141" y="10922"/>
                    <a:pt x="13005" y="11309"/>
                    <a:pt x="12687" y="11590"/>
                  </a:cubicBezTo>
                  <a:cubicBezTo>
                    <a:pt x="11906" y="12168"/>
                    <a:pt x="11123" y="12745"/>
                    <a:pt x="10340" y="13321"/>
                  </a:cubicBezTo>
                  <a:cubicBezTo>
                    <a:pt x="9208" y="14152"/>
                    <a:pt x="8073" y="14982"/>
                    <a:pt x="6939" y="15811"/>
                  </a:cubicBezTo>
                  <a:cubicBezTo>
                    <a:pt x="4670" y="17470"/>
                    <a:pt x="2403" y="19131"/>
                    <a:pt x="137" y="20792"/>
                  </a:cubicBezTo>
                  <a:cubicBezTo>
                    <a:pt x="-44" y="20966"/>
                    <a:pt x="-44" y="21222"/>
                    <a:pt x="137" y="21396"/>
                  </a:cubicBezTo>
                  <a:cubicBezTo>
                    <a:pt x="265" y="21519"/>
                    <a:pt x="465" y="21576"/>
                    <a:pt x="659" y="21545"/>
                  </a:cubicBezTo>
                  <a:lnTo>
                    <a:pt x="6353" y="21545"/>
                  </a:lnTo>
                  <a:cubicBezTo>
                    <a:pt x="6645" y="21560"/>
                    <a:pt x="6938" y="21528"/>
                    <a:pt x="7215" y="21450"/>
                  </a:cubicBezTo>
                  <a:cubicBezTo>
                    <a:pt x="7512" y="21367"/>
                    <a:pt x="7782" y="21233"/>
                    <a:pt x="8043" y="21091"/>
                  </a:cubicBezTo>
                  <a:cubicBezTo>
                    <a:pt x="8324" y="20937"/>
                    <a:pt x="8595" y="20772"/>
                    <a:pt x="8856" y="20596"/>
                  </a:cubicBezTo>
                  <a:cubicBezTo>
                    <a:pt x="11078" y="18964"/>
                    <a:pt x="13297" y="17329"/>
                    <a:pt x="15513" y="15692"/>
                  </a:cubicBezTo>
                  <a:cubicBezTo>
                    <a:pt x="16621" y="14873"/>
                    <a:pt x="17728" y="14054"/>
                    <a:pt x="18842" y="13240"/>
                  </a:cubicBezTo>
                  <a:cubicBezTo>
                    <a:pt x="19398" y="12833"/>
                    <a:pt x="19957" y="12428"/>
                    <a:pt x="20506" y="12014"/>
                  </a:cubicBezTo>
                  <a:cubicBezTo>
                    <a:pt x="20764" y="11820"/>
                    <a:pt x="21020" y="11623"/>
                    <a:pt x="21274" y="11425"/>
                  </a:cubicBezTo>
                  <a:cubicBezTo>
                    <a:pt x="21464" y="11212"/>
                    <a:pt x="21553" y="10949"/>
                    <a:pt x="21522" y="10687"/>
                  </a:cubicBezTo>
                  <a:cubicBezTo>
                    <a:pt x="21495" y="10457"/>
                    <a:pt x="21378" y="10240"/>
                    <a:pt x="21189" y="10069"/>
                  </a:cubicBezTo>
                  <a:cubicBezTo>
                    <a:pt x="20962" y="9899"/>
                    <a:pt x="20734" y="9728"/>
                    <a:pt x="20506" y="9559"/>
                  </a:cubicBezTo>
                  <a:cubicBezTo>
                    <a:pt x="19953" y="9147"/>
                    <a:pt x="19397" y="8739"/>
                    <a:pt x="18842" y="8329"/>
                  </a:cubicBezTo>
                  <a:cubicBezTo>
                    <a:pt x="17731" y="7511"/>
                    <a:pt x="16622" y="6690"/>
                    <a:pt x="15513" y="5870"/>
                  </a:cubicBezTo>
                  <a:cubicBezTo>
                    <a:pt x="13295" y="4230"/>
                    <a:pt x="11076" y="2591"/>
                    <a:pt x="8856" y="952"/>
                  </a:cubicBezTo>
                  <a:cubicBezTo>
                    <a:pt x="8597" y="778"/>
                    <a:pt x="8323" y="617"/>
                    <a:pt x="8043" y="464"/>
                  </a:cubicBezTo>
                  <a:cubicBezTo>
                    <a:pt x="7782" y="322"/>
                    <a:pt x="7512" y="188"/>
                    <a:pt x="7215" y="105"/>
                  </a:cubicBezTo>
                  <a:cubicBezTo>
                    <a:pt x="6938" y="27"/>
                    <a:pt x="6644" y="-3"/>
                    <a:pt x="6353" y="10"/>
                  </a:cubicBezTo>
                  <a:lnTo>
                    <a:pt x="659" y="1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65100" sx="102000" sy="102000" algn="c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9" name="îsḻíďè"/>
            <p:cNvSpPr/>
            <p:nvPr/>
          </p:nvSpPr>
          <p:spPr bwMode="auto">
            <a:xfrm>
              <a:off x="3716074" y="3400071"/>
              <a:ext cx="640330" cy="607791"/>
            </a:xfrm>
            <a:custGeom>
              <a:avLst/>
              <a:gdLst>
                <a:gd name="T0" fmla="*/ 515146 w 21528"/>
                <a:gd name="T1" fmla="*/ 632454 h 21553"/>
                <a:gd name="T2" fmla="*/ 515146 w 21528"/>
                <a:gd name="T3" fmla="*/ 632454 h 21553"/>
                <a:gd name="T4" fmla="*/ 515146 w 21528"/>
                <a:gd name="T5" fmla="*/ 632454 h 21553"/>
                <a:gd name="T6" fmla="*/ 515146 w 21528"/>
                <a:gd name="T7" fmla="*/ 632454 h 215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28" h="21553">
                  <a:moveTo>
                    <a:pt x="659" y="10"/>
                  </a:moveTo>
                  <a:cubicBezTo>
                    <a:pt x="466" y="-24"/>
                    <a:pt x="266" y="31"/>
                    <a:pt x="137" y="152"/>
                  </a:cubicBezTo>
                  <a:cubicBezTo>
                    <a:pt x="-47" y="325"/>
                    <a:pt x="-43" y="582"/>
                    <a:pt x="137" y="756"/>
                  </a:cubicBezTo>
                  <a:cubicBezTo>
                    <a:pt x="2416" y="2424"/>
                    <a:pt x="4683" y="4104"/>
                    <a:pt x="6939" y="5793"/>
                  </a:cubicBezTo>
                  <a:cubicBezTo>
                    <a:pt x="8067" y="6638"/>
                    <a:pt x="9192" y="7485"/>
                    <a:pt x="10340" y="8312"/>
                  </a:cubicBezTo>
                  <a:cubicBezTo>
                    <a:pt x="11107" y="8864"/>
                    <a:pt x="11884" y="9407"/>
                    <a:pt x="12670" y="9940"/>
                  </a:cubicBezTo>
                  <a:cubicBezTo>
                    <a:pt x="12869" y="10106"/>
                    <a:pt x="13002" y="10317"/>
                    <a:pt x="13055" y="10545"/>
                  </a:cubicBezTo>
                  <a:cubicBezTo>
                    <a:pt x="13141" y="10922"/>
                    <a:pt x="13005" y="11309"/>
                    <a:pt x="12687" y="11590"/>
                  </a:cubicBezTo>
                  <a:cubicBezTo>
                    <a:pt x="11906" y="12168"/>
                    <a:pt x="11123" y="12745"/>
                    <a:pt x="10340" y="13321"/>
                  </a:cubicBezTo>
                  <a:cubicBezTo>
                    <a:pt x="9208" y="14152"/>
                    <a:pt x="8073" y="14982"/>
                    <a:pt x="6939" y="15811"/>
                  </a:cubicBezTo>
                  <a:cubicBezTo>
                    <a:pt x="4670" y="17470"/>
                    <a:pt x="2403" y="19131"/>
                    <a:pt x="137" y="20792"/>
                  </a:cubicBezTo>
                  <a:cubicBezTo>
                    <a:pt x="-44" y="20966"/>
                    <a:pt x="-44" y="21222"/>
                    <a:pt x="137" y="21396"/>
                  </a:cubicBezTo>
                  <a:cubicBezTo>
                    <a:pt x="265" y="21519"/>
                    <a:pt x="465" y="21576"/>
                    <a:pt x="659" y="21545"/>
                  </a:cubicBezTo>
                  <a:lnTo>
                    <a:pt x="6353" y="21545"/>
                  </a:lnTo>
                  <a:cubicBezTo>
                    <a:pt x="6645" y="21560"/>
                    <a:pt x="6938" y="21528"/>
                    <a:pt x="7215" y="21450"/>
                  </a:cubicBezTo>
                  <a:cubicBezTo>
                    <a:pt x="7512" y="21367"/>
                    <a:pt x="7782" y="21233"/>
                    <a:pt x="8043" y="21091"/>
                  </a:cubicBezTo>
                  <a:cubicBezTo>
                    <a:pt x="8324" y="20937"/>
                    <a:pt x="8595" y="20772"/>
                    <a:pt x="8856" y="20596"/>
                  </a:cubicBezTo>
                  <a:cubicBezTo>
                    <a:pt x="11078" y="18964"/>
                    <a:pt x="13297" y="17329"/>
                    <a:pt x="15513" y="15692"/>
                  </a:cubicBezTo>
                  <a:cubicBezTo>
                    <a:pt x="16621" y="14873"/>
                    <a:pt x="17728" y="14054"/>
                    <a:pt x="18842" y="13240"/>
                  </a:cubicBezTo>
                  <a:cubicBezTo>
                    <a:pt x="19398" y="12833"/>
                    <a:pt x="19957" y="12428"/>
                    <a:pt x="20506" y="12014"/>
                  </a:cubicBezTo>
                  <a:cubicBezTo>
                    <a:pt x="20764" y="11820"/>
                    <a:pt x="21020" y="11623"/>
                    <a:pt x="21274" y="11425"/>
                  </a:cubicBezTo>
                  <a:cubicBezTo>
                    <a:pt x="21464" y="11212"/>
                    <a:pt x="21553" y="10949"/>
                    <a:pt x="21522" y="10687"/>
                  </a:cubicBezTo>
                  <a:cubicBezTo>
                    <a:pt x="21495" y="10457"/>
                    <a:pt x="21378" y="10240"/>
                    <a:pt x="21189" y="10069"/>
                  </a:cubicBezTo>
                  <a:cubicBezTo>
                    <a:pt x="20962" y="9899"/>
                    <a:pt x="20734" y="9728"/>
                    <a:pt x="20506" y="9559"/>
                  </a:cubicBezTo>
                  <a:cubicBezTo>
                    <a:pt x="19953" y="9147"/>
                    <a:pt x="19397" y="8739"/>
                    <a:pt x="18842" y="8329"/>
                  </a:cubicBezTo>
                  <a:cubicBezTo>
                    <a:pt x="17731" y="7511"/>
                    <a:pt x="16622" y="6690"/>
                    <a:pt x="15513" y="5870"/>
                  </a:cubicBezTo>
                  <a:cubicBezTo>
                    <a:pt x="13295" y="4230"/>
                    <a:pt x="11076" y="2591"/>
                    <a:pt x="8856" y="952"/>
                  </a:cubicBezTo>
                  <a:cubicBezTo>
                    <a:pt x="8597" y="778"/>
                    <a:pt x="8323" y="617"/>
                    <a:pt x="8043" y="464"/>
                  </a:cubicBezTo>
                  <a:cubicBezTo>
                    <a:pt x="7782" y="322"/>
                    <a:pt x="7512" y="188"/>
                    <a:pt x="7215" y="105"/>
                  </a:cubicBezTo>
                  <a:cubicBezTo>
                    <a:pt x="6938" y="27"/>
                    <a:pt x="6644" y="-3"/>
                    <a:pt x="6353" y="10"/>
                  </a:cubicBezTo>
                  <a:lnTo>
                    <a:pt x="659" y="1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65100" sx="102000" sy="102000" algn="c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endParaRPr>
            </a:p>
          </p:txBody>
        </p:sp>
        <p:grpSp>
          <p:nvGrpSpPr>
            <p:cNvPr id="10" name="iŝlîďé"/>
            <p:cNvGrpSpPr/>
            <p:nvPr/>
          </p:nvGrpSpPr>
          <p:grpSpPr>
            <a:xfrm>
              <a:off x="3307612" y="3611716"/>
              <a:ext cx="621584" cy="183515"/>
              <a:chOff x="2710657" y="1989591"/>
              <a:chExt cx="500063" cy="147638"/>
            </a:xfrm>
            <a:grpFill/>
          </p:grpSpPr>
          <p:sp>
            <p:nvSpPr>
              <p:cNvPr id="44" name="îṧlîḍe"/>
              <p:cNvSpPr/>
              <p:nvPr/>
            </p:nvSpPr>
            <p:spPr bwMode="auto">
              <a:xfrm rot="5400000">
                <a:off x="3095626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45" name="îṡḻiďe"/>
              <p:cNvSpPr/>
              <p:nvPr/>
            </p:nvSpPr>
            <p:spPr bwMode="auto">
              <a:xfrm rot="5400000">
                <a:off x="2883694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46" name="iṡļïdé"/>
              <p:cNvSpPr/>
              <p:nvPr/>
            </p:nvSpPr>
            <p:spPr bwMode="auto">
              <a:xfrm rot="5400000">
                <a:off x="2678113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11" name="iSlíḍê"/>
            <p:cNvGrpSpPr/>
            <p:nvPr/>
          </p:nvGrpSpPr>
          <p:grpSpPr>
            <a:xfrm>
              <a:off x="8373020" y="3606992"/>
              <a:ext cx="621584" cy="183515"/>
              <a:chOff x="2710657" y="1989591"/>
              <a:chExt cx="500063" cy="147638"/>
            </a:xfrm>
            <a:grpFill/>
          </p:grpSpPr>
          <p:sp>
            <p:nvSpPr>
              <p:cNvPr id="41" name="îṡľïdè"/>
              <p:cNvSpPr/>
              <p:nvPr/>
            </p:nvSpPr>
            <p:spPr bwMode="auto">
              <a:xfrm rot="5400000">
                <a:off x="3095626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42" name="î$ḷîḓé"/>
              <p:cNvSpPr/>
              <p:nvPr/>
            </p:nvSpPr>
            <p:spPr bwMode="auto">
              <a:xfrm rot="5400000">
                <a:off x="2883694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43" name="i$ḷïḓé"/>
              <p:cNvSpPr/>
              <p:nvPr/>
            </p:nvSpPr>
            <p:spPr bwMode="auto">
              <a:xfrm rot="5400000">
                <a:off x="2678113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12" name="ïšḻiďe"/>
            <p:cNvGrpSpPr/>
            <p:nvPr/>
          </p:nvGrpSpPr>
          <p:grpSpPr>
            <a:xfrm>
              <a:off x="9594526" y="3399083"/>
              <a:ext cx="1075389" cy="607795"/>
              <a:chOff x="7768474" y="1747497"/>
              <a:chExt cx="865148" cy="631034"/>
            </a:xfrm>
            <a:grpFill/>
          </p:grpSpPr>
          <p:sp>
            <p:nvSpPr>
              <p:cNvPr id="39" name="ïṧ1iḓè"/>
              <p:cNvSpPr/>
              <p:nvPr/>
            </p:nvSpPr>
            <p:spPr bwMode="auto">
              <a:xfrm>
                <a:off x="7768474" y="2054772"/>
                <a:ext cx="865148" cy="323759"/>
              </a:xfrm>
              <a:custGeom>
                <a:avLst/>
                <a:gdLst>
                  <a:gd name="T0" fmla="*/ 865151 w 21557"/>
                  <a:gd name="T1" fmla="*/ 631658 h 21553"/>
                  <a:gd name="T2" fmla="*/ 865151 w 21557"/>
                  <a:gd name="T3" fmla="*/ 631658 h 21553"/>
                  <a:gd name="T4" fmla="*/ 865151 w 21557"/>
                  <a:gd name="T5" fmla="*/ 631658 h 21553"/>
                  <a:gd name="T6" fmla="*/ 865151 w 21557"/>
                  <a:gd name="T7" fmla="*/ 631658 h 21553"/>
                  <a:gd name="T8" fmla="*/ 0 60000 65536"/>
                  <a:gd name="T9" fmla="*/ 0 60000 65536"/>
                  <a:gd name="T10" fmla="*/ 0 60000 65536"/>
                  <a:gd name="T11" fmla="*/ 0 60000 65536"/>
                  <a:gd name="connsiteX0" fmla="*/ 12499 w 21557"/>
                  <a:gd name="connsiteY0" fmla="*/ 3 h 21546"/>
                  <a:gd name="connsiteX1" fmla="*/ 82 w 21557"/>
                  <a:gd name="connsiteY1" fmla="*/ 145 h 21546"/>
                  <a:gd name="connsiteX2" fmla="*/ 82 w 21557"/>
                  <a:gd name="connsiteY2" fmla="*/ 749 h 21546"/>
                  <a:gd name="connsiteX3" fmla="*/ 4142 w 21557"/>
                  <a:gd name="connsiteY3" fmla="*/ 5786 h 21546"/>
                  <a:gd name="connsiteX4" fmla="*/ 6172 w 21557"/>
                  <a:gd name="connsiteY4" fmla="*/ 8305 h 21546"/>
                  <a:gd name="connsiteX5" fmla="*/ 7563 w 21557"/>
                  <a:gd name="connsiteY5" fmla="*/ 9933 h 21546"/>
                  <a:gd name="connsiteX6" fmla="*/ 7793 w 21557"/>
                  <a:gd name="connsiteY6" fmla="*/ 10538 h 21546"/>
                  <a:gd name="connsiteX7" fmla="*/ 7573 w 21557"/>
                  <a:gd name="connsiteY7" fmla="*/ 11583 h 21546"/>
                  <a:gd name="connsiteX8" fmla="*/ 6172 w 21557"/>
                  <a:gd name="connsiteY8" fmla="*/ 13314 h 21546"/>
                  <a:gd name="connsiteX9" fmla="*/ 4142 w 21557"/>
                  <a:gd name="connsiteY9" fmla="*/ 15804 h 21546"/>
                  <a:gd name="connsiteX10" fmla="*/ 82 w 21557"/>
                  <a:gd name="connsiteY10" fmla="*/ 20785 h 21546"/>
                  <a:gd name="connsiteX11" fmla="*/ 82 w 21557"/>
                  <a:gd name="connsiteY11" fmla="*/ 21389 h 21546"/>
                  <a:gd name="connsiteX12" fmla="*/ 393 w 21557"/>
                  <a:gd name="connsiteY12" fmla="*/ 21538 h 21546"/>
                  <a:gd name="connsiteX13" fmla="*/ 12499 w 21557"/>
                  <a:gd name="connsiteY13" fmla="*/ 21538 h 21546"/>
                  <a:gd name="connsiteX14" fmla="*/ 13013 w 21557"/>
                  <a:gd name="connsiteY14" fmla="*/ 21443 h 21546"/>
                  <a:gd name="connsiteX15" fmla="*/ 13508 w 21557"/>
                  <a:gd name="connsiteY15" fmla="*/ 21084 h 21546"/>
                  <a:gd name="connsiteX16" fmla="*/ 13993 w 21557"/>
                  <a:gd name="connsiteY16" fmla="*/ 20589 h 21546"/>
                  <a:gd name="connsiteX17" fmla="*/ 17967 w 21557"/>
                  <a:gd name="connsiteY17" fmla="*/ 15685 h 21546"/>
                  <a:gd name="connsiteX18" fmla="*/ 19954 w 21557"/>
                  <a:gd name="connsiteY18" fmla="*/ 13233 h 21546"/>
                  <a:gd name="connsiteX19" fmla="*/ 20947 w 21557"/>
                  <a:gd name="connsiteY19" fmla="*/ 12007 h 21546"/>
                  <a:gd name="connsiteX20" fmla="*/ 21405 w 21557"/>
                  <a:gd name="connsiteY20" fmla="*/ 11418 h 21546"/>
                  <a:gd name="connsiteX21" fmla="*/ 21554 w 21557"/>
                  <a:gd name="connsiteY21" fmla="*/ 10680 h 21546"/>
                  <a:gd name="connsiteX22" fmla="*/ 21355 w 21557"/>
                  <a:gd name="connsiteY22" fmla="*/ 10062 h 21546"/>
                  <a:gd name="connsiteX23" fmla="*/ 20947 w 21557"/>
                  <a:gd name="connsiteY23" fmla="*/ 9552 h 21546"/>
                  <a:gd name="connsiteX24" fmla="*/ 19954 w 21557"/>
                  <a:gd name="connsiteY24" fmla="*/ 8322 h 21546"/>
                  <a:gd name="connsiteX25" fmla="*/ 17967 w 21557"/>
                  <a:gd name="connsiteY25" fmla="*/ 5863 h 21546"/>
                  <a:gd name="connsiteX26" fmla="*/ 13993 w 21557"/>
                  <a:gd name="connsiteY26" fmla="*/ 945 h 21546"/>
                  <a:gd name="connsiteX27" fmla="*/ 13508 w 21557"/>
                  <a:gd name="connsiteY27" fmla="*/ 457 h 21546"/>
                  <a:gd name="connsiteX28" fmla="*/ 13013 w 21557"/>
                  <a:gd name="connsiteY28" fmla="*/ 98 h 21546"/>
                  <a:gd name="connsiteX29" fmla="*/ 12499 w 21557"/>
                  <a:gd name="connsiteY29" fmla="*/ 3 h 21546"/>
                  <a:gd name="connsiteX0-1" fmla="*/ 12498 w 21556"/>
                  <a:gd name="connsiteY0-2" fmla="*/ 3 h 21546"/>
                  <a:gd name="connsiteX1-3" fmla="*/ 81 w 21556"/>
                  <a:gd name="connsiteY1-4" fmla="*/ 749 h 21546"/>
                  <a:gd name="connsiteX2-5" fmla="*/ 4141 w 21556"/>
                  <a:gd name="connsiteY2-6" fmla="*/ 5786 h 21546"/>
                  <a:gd name="connsiteX3-7" fmla="*/ 6171 w 21556"/>
                  <a:gd name="connsiteY3-8" fmla="*/ 8305 h 21546"/>
                  <a:gd name="connsiteX4-9" fmla="*/ 7562 w 21556"/>
                  <a:gd name="connsiteY4-10" fmla="*/ 9933 h 21546"/>
                  <a:gd name="connsiteX5-11" fmla="*/ 7792 w 21556"/>
                  <a:gd name="connsiteY5-12" fmla="*/ 10538 h 21546"/>
                  <a:gd name="connsiteX6-13" fmla="*/ 7572 w 21556"/>
                  <a:gd name="connsiteY6-14" fmla="*/ 11583 h 21546"/>
                  <a:gd name="connsiteX7-15" fmla="*/ 6171 w 21556"/>
                  <a:gd name="connsiteY7-16" fmla="*/ 13314 h 21546"/>
                  <a:gd name="connsiteX8-17" fmla="*/ 4141 w 21556"/>
                  <a:gd name="connsiteY8-18" fmla="*/ 15804 h 21546"/>
                  <a:gd name="connsiteX9-19" fmla="*/ 81 w 21556"/>
                  <a:gd name="connsiteY9-20" fmla="*/ 20785 h 21546"/>
                  <a:gd name="connsiteX10-21" fmla="*/ 81 w 21556"/>
                  <a:gd name="connsiteY10-22" fmla="*/ 21389 h 21546"/>
                  <a:gd name="connsiteX11-23" fmla="*/ 392 w 21556"/>
                  <a:gd name="connsiteY11-24" fmla="*/ 21538 h 21546"/>
                  <a:gd name="connsiteX12-25" fmla="*/ 12498 w 21556"/>
                  <a:gd name="connsiteY12-26" fmla="*/ 21538 h 21546"/>
                  <a:gd name="connsiteX13-27" fmla="*/ 13012 w 21556"/>
                  <a:gd name="connsiteY13-28" fmla="*/ 21443 h 21546"/>
                  <a:gd name="connsiteX14-29" fmla="*/ 13507 w 21556"/>
                  <a:gd name="connsiteY14-30" fmla="*/ 21084 h 21546"/>
                  <a:gd name="connsiteX15-31" fmla="*/ 13992 w 21556"/>
                  <a:gd name="connsiteY15-32" fmla="*/ 20589 h 21546"/>
                  <a:gd name="connsiteX16-33" fmla="*/ 17966 w 21556"/>
                  <a:gd name="connsiteY16-34" fmla="*/ 15685 h 21546"/>
                  <a:gd name="connsiteX17-35" fmla="*/ 19953 w 21556"/>
                  <a:gd name="connsiteY17-36" fmla="*/ 13233 h 21546"/>
                  <a:gd name="connsiteX18-37" fmla="*/ 20946 w 21556"/>
                  <a:gd name="connsiteY18-38" fmla="*/ 12007 h 21546"/>
                  <a:gd name="connsiteX19-39" fmla="*/ 21404 w 21556"/>
                  <a:gd name="connsiteY19-40" fmla="*/ 11418 h 21546"/>
                  <a:gd name="connsiteX20-41" fmla="*/ 21553 w 21556"/>
                  <a:gd name="connsiteY20-42" fmla="*/ 10680 h 21546"/>
                  <a:gd name="connsiteX21-43" fmla="*/ 21354 w 21556"/>
                  <a:gd name="connsiteY21-44" fmla="*/ 10062 h 21546"/>
                  <a:gd name="connsiteX22-45" fmla="*/ 20946 w 21556"/>
                  <a:gd name="connsiteY22-46" fmla="*/ 9552 h 21546"/>
                  <a:gd name="connsiteX23-47" fmla="*/ 19953 w 21556"/>
                  <a:gd name="connsiteY23-48" fmla="*/ 8322 h 21546"/>
                  <a:gd name="connsiteX24-49" fmla="*/ 17966 w 21556"/>
                  <a:gd name="connsiteY24-50" fmla="*/ 5863 h 21546"/>
                  <a:gd name="connsiteX25-51" fmla="*/ 13992 w 21556"/>
                  <a:gd name="connsiteY25-52" fmla="*/ 945 h 21546"/>
                  <a:gd name="connsiteX26-53" fmla="*/ 13507 w 21556"/>
                  <a:gd name="connsiteY26-54" fmla="*/ 457 h 21546"/>
                  <a:gd name="connsiteX27-55" fmla="*/ 13012 w 21556"/>
                  <a:gd name="connsiteY27-56" fmla="*/ 98 h 21546"/>
                  <a:gd name="connsiteX28-57" fmla="*/ 12498 w 21556"/>
                  <a:gd name="connsiteY28-58" fmla="*/ 3 h 21546"/>
                  <a:gd name="connsiteX0-59" fmla="*/ 12498 w 21556"/>
                  <a:gd name="connsiteY0-60" fmla="*/ 3 h 21546"/>
                  <a:gd name="connsiteX1-61" fmla="*/ 4141 w 21556"/>
                  <a:gd name="connsiteY1-62" fmla="*/ 5786 h 21546"/>
                  <a:gd name="connsiteX2-63" fmla="*/ 6171 w 21556"/>
                  <a:gd name="connsiteY2-64" fmla="*/ 8305 h 21546"/>
                  <a:gd name="connsiteX3-65" fmla="*/ 7562 w 21556"/>
                  <a:gd name="connsiteY3-66" fmla="*/ 9933 h 21546"/>
                  <a:gd name="connsiteX4-67" fmla="*/ 7792 w 21556"/>
                  <a:gd name="connsiteY4-68" fmla="*/ 10538 h 21546"/>
                  <a:gd name="connsiteX5-69" fmla="*/ 7572 w 21556"/>
                  <a:gd name="connsiteY5-70" fmla="*/ 11583 h 21546"/>
                  <a:gd name="connsiteX6-71" fmla="*/ 6171 w 21556"/>
                  <a:gd name="connsiteY6-72" fmla="*/ 13314 h 21546"/>
                  <a:gd name="connsiteX7-73" fmla="*/ 4141 w 21556"/>
                  <a:gd name="connsiteY7-74" fmla="*/ 15804 h 21546"/>
                  <a:gd name="connsiteX8-75" fmla="*/ 81 w 21556"/>
                  <a:gd name="connsiteY8-76" fmla="*/ 20785 h 21546"/>
                  <a:gd name="connsiteX9-77" fmla="*/ 81 w 21556"/>
                  <a:gd name="connsiteY9-78" fmla="*/ 21389 h 21546"/>
                  <a:gd name="connsiteX10-79" fmla="*/ 392 w 21556"/>
                  <a:gd name="connsiteY10-80" fmla="*/ 21538 h 21546"/>
                  <a:gd name="connsiteX11-81" fmla="*/ 12498 w 21556"/>
                  <a:gd name="connsiteY11-82" fmla="*/ 21538 h 21546"/>
                  <a:gd name="connsiteX12-83" fmla="*/ 13012 w 21556"/>
                  <a:gd name="connsiteY12-84" fmla="*/ 21443 h 21546"/>
                  <a:gd name="connsiteX13-85" fmla="*/ 13507 w 21556"/>
                  <a:gd name="connsiteY13-86" fmla="*/ 21084 h 21546"/>
                  <a:gd name="connsiteX14-87" fmla="*/ 13992 w 21556"/>
                  <a:gd name="connsiteY14-88" fmla="*/ 20589 h 21546"/>
                  <a:gd name="connsiteX15-89" fmla="*/ 17966 w 21556"/>
                  <a:gd name="connsiteY15-90" fmla="*/ 15685 h 21546"/>
                  <a:gd name="connsiteX16-91" fmla="*/ 19953 w 21556"/>
                  <a:gd name="connsiteY16-92" fmla="*/ 13233 h 21546"/>
                  <a:gd name="connsiteX17-93" fmla="*/ 20946 w 21556"/>
                  <a:gd name="connsiteY17-94" fmla="*/ 12007 h 21546"/>
                  <a:gd name="connsiteX18-95" fmla="*/ 21404 w 21556"/>
                  <a:gd name="connsiteY18-96" fmla="*/ 11418 h 21546"/>
                  <a:gd name="connsiteX19-97" fmla="*/ 21553 w 21556"/>
                  <a:gd name="connsiteY19-98" fmla="*/ 10680 h 21546"/>
                  <a:gd name="connsiteX20-99" fmla="*/ 21354 w 21556"/>
                  <a:gd name="connsiteY20-100" fmla="*/ 10062 h 21546"/>
                  <a:gd name="connsiteX21-101" fmla="*/ 20946 w 21556"/>
                  <a:gd name="connsiteY21-102" fmla="*/ 9552 h 21546"/>
                  <a:gd name="connsiteX22-103" fmla="*/ 19953 w 21556"/>
                  <a:gd name="connsiteY22-104" fmla="*/ 8322 h 21546"/>
                  <a:gd name="connsiteX23-105" fmla="*/ 17966 w 21556"/>
                  <a:gd name="connsiteY23-106" fmla="*/ 5863 h 21546"/>
                  <a:gd name="connsiteX24-107" fmla="*/ 13992 w 21556"/>
                  <a:gd name="connsiteY24-108" fmla="*/ 945 h 21546"/>
                  <a:gd name="connsiteX25-109" fmla="*/ 13507 w 21556"/>
                  <a:gd name="connsiteY25-110" fmla="*/ 457 h 21546"/>
                  <a:gd name="connsiteX26-111" fmla="*/ 13012 w 21556"/>
                  <a:gd name="connsiteY26-112" fmla="*/ 98 h 21546"/>
                  <a:gd name="connsiteX27-113" fmla="*/ 12498 w 21556"/>
                  <a:gd name="connsiteY27-114" fmla="*/ 3 h 21546"/>
                  <a:gd name="connsiteX0-115" fmla="*/ 13012 w 21556"/>
                  <a:gd name="connsiteY0-116" fmla="*/ 0 h 21448"/>
                  <a:gd name="connsiteX1-117" fmla="*/ 4141 w 21556"/>
                  <a:gd name="connsiteY1-118" fmla="*/ 5688 h 21448"/>
                  <a:gd name="connsiteX2-119" fmla="*/ 6171 w 21556"/>
                  <a:gd name="connsiteY2-120" fmla="*/ 8207 h 21448"/>
                  <a:gd name="connsiteX3-121" fmla="*/ 7562 w 21556"/>
                  <a:gd name="connsiteY3-122" fmla="*/ 9835 h 21448"/>
                  <a:gd name="connsiteX4-123" fmla="*/ 7792 w 21556"/>
                  <a:gd name="connsiteY4-124" fmla="*/ 10440 h 21448"/>
                  <a:gd name="connsiteX5-125" fmla="*/ 7572 w 21556"/>
                  <a:gd name="connsiteY5-126" fmla="*/ 11485 h 21448"/>
                  <a:gd name="connsiteX6-127" fmla="*/ 6171 w 21556"/>
                  <a:gd name="connsiteY6-128" fmla="*/ 13216 h 21448"/>
                  <a:gd name="connsiteX7-129" fmla="*/ 4141 w 21556"/>
                  <a:gd name="connsiteY7-130" fmla="*/ 15706 h 21448"/>
                  <a:gd name="connsiteX8-131" fmla="*/ 81 w 21556"/>
                  <a:gd name="connsiteY8-132" fmla="*/ 20687 h 21448"/>
                  <a:gd name="connsiteX9-133" fmla="*/ 81 w 21556"/>
                  <a:gd name="connsiteY9-134" fmla="*/ 21291 h 21448"/>
                  <a:gd name="connsiteX10-135" fmla="*/ 392 w 21556"/>
                  <a:gd name="connsiteY10-136" fmla="*/ 21440 h 21448"/>
                  <a:gd name="connsiteX11-137" fmla="*/ 12498 w 21556"/>
                  <a:gd name="connsiteY11-138" fmla="*/ 21440 h 21448"/>
                  <a:gd name="connsiteX12-139" fmla="*/ 13012 w 21556"/>
                  <a:gd name="connsiteY12-140" fmla="*/ 21345 h 21448"/>
                  <a:gd name="connsiteX13-141" fmla="*/ 13507 w 21556"/>
                  <a:gd name="connsiteY13-142" fmla="*/ 20986 h 21448"/>
                  <a:gd name="connsiteX14-143" fmla="*/ 13992 w 21556"/>
                  <a:gd name="connsiteY14-144" fmla="*/ 20491 h 21448"/>
                  <a:gd name="connsiteX15-145" fmla="*/ 17966 w 21556"/>
                  <a:gd name="connsiteY15-146" fmla="*/ 15587 h 21448"/>
                  <a:gd name="connsiteX16-147" fmla="*/ 19953 w 21556"/>
                  <a:gd name="connsiteY16-148" fmla="*/ 13135 h 21448"/>
                  <a:gd name="connsiteX17-149" fmla="*/ 20946 w 21556"/>
                  <a:gd name="connsiteY17-150" fmla="*/ 11909 h 21448"/>
                  <a:gd name="connsiteX18-151" fmla="*/ 21404 w 21556"/>
                  <a:gd name="connsiteY18-152" fmla="*/ 11320 h 21448"/>
                  <a:gd name="connsiteX19-153" fmla="*/ 21553 w 21556"/>
                  <a:gd name="connsiteY19-154" fmla="*/ 10582 h 21448"/>
                  <a:gd name="connsiteX20-155" fmla="*/ 21354 w 21556"/>
                  <a:gd name="connsiteY20-156" fmla="*/ 9964 h 21448"/>
                  <a:gd name="connsiteX21-157" fmla="*/ 20946 w 21556"/>
                  <a:gd name="connsiteY21-158" fmla="*/ 9454 h 21448"/>
                  <a:gd name="connsiteX22-159" fmla="*/ 19953 w 21556"/>
                  <a:gd name="connsiteY22-160" fmla="*/ 8224 h 21448"/>
                  <a:gd name="connsiteX23-161" fmla="*/ 17966 w 21556"/>
                  <a:gd name="connsiteY23-162" fmla="*/ 5765 h 21448"/>
                  <a:gd name="connsiteX24-163" fmla="*/ 13992 w 21556"/>
                  <a:gd name="connsiteY24-164" fmla="*/ 847 h 21448"/>
                  <a:gd name="connsiteX25-165" fmla="*/ 13507 w 21556"/>
                  <a:gd name="connsiteY25-166" fmla="*/ 359 h 21448"/>
                  <a:gd name="connsiteX26-167" fmla="*/ 13012 w 21556"/>
                  <a:gd name="connsiteY26-168" fmla="*/ 0 h 21448"/>
                  <a:gd name="connsiteX0-169" fmla="*/ 13507 w 21556"/>
                  <a:gd name="connsiteY0-170" fmla="*/ 289 h 21378"/>
                  <a:gd name="connsiteX1-171" fmla="*/ 4141 w 21556"/>
                  <a:gd name="connsiteY1-172" fmla="*/ 5618 h 21378"/>
                  <a:gd name="connsiteX2-173" fmla="*/ 6171 w 21556"/>
                  <a:gd name="connsiteY2-174" fmla="*/ 8137 h 21378"/>
                  <a:gd name="connsiteX3-175" fmla="*/ 7562 w 21556"/>
                  <a:gd name="connsiteY3-176" fmla="*/ 9765 h 21378"/>
                  <a:gd name="connsiteX4-177" fmla="*/ 7792 w 21556"/>
                  <a:gd name="connsiteY4-178" fmla="*/ 10370 h 21378"/>
                  <a:gd name="connsiteX5-179" fmla="*/ 7572 w 21556"/>
                  <a:gd name="connsiteY5-180" fmla="*/ 11415 h 21378"/>
                  <a:gd name="connsiteX6-181" fmla="*/ 6171 w 21556"/>
                  <a:gd name="connsiteY6-182" fmla="*/ 13146 h 21378"/>
                  <a:gd name="connsiteX7-183" fmla="*/ 4141 w 21556"/>
                  <a:gd name="connsiteY7-184" fmla="*/ 15636 h 21378"/>
                  <a:gd name="connsiteX8-185" fmla="*/ 81 w 21556"/>
                  <a:gd name="connsiteY8-186" fmla="*/ 20617 h 21378"/>
                  <a:gd name="connsiteX9-187" fmla="*/ 81 w 21556"/>
                  <a:gd name="connsiteY9-188" fmla="*/ 21221 h 21378"/>
                  <a:gd name="connsiteX10-189" fmla="*/ 392 w 21556"/>
                  <a:gd name="connsiteY10-190" fmla="*/ 21370 h 21378"/>
                  <a:gd name="connsiteX11-191" fmla="*/ 12498 w 21556"/>
                  <a:gd name="connsiteY11-192" fmla="*/ 21370 h 21378"/>
                  <a:gd name="connsiteX12-193" fmla="*/ 13012 w 21556"/>
                  <a:gd name="connsiteY12-194" fmla="*/ 21275 h 21378"/>
                  <a:gd name="connsiteX13-195" fmla="*/ 13507 w 21556"/>
                  <a:gd name="connsiteY13-196" fmla="*/ 20916 h 21378"/>
                  <a:gd name="connsiteX14-197" fmla="*/ 13992 w 21556"/>
                  <a:gd name="connsiteY14-198" fmla="*/ 20421 h 21378"/>
                  <a:gd name="connsiteX15-199" fmla="*/ 17966 w 21556"/>
                  <a:gd name="connsiteY15-200" fmla="*/ 15517 h 21378"/>
                  <a:gd name="connsiteX16-201" fmla="*/ 19953 w 21556"/>
                  <a:gd name="connsiteY16-202" fmla="*/ 13065 h 21378"/>
                  <a:gd name="connsiteX17-203" fmla="*/ 20946 w 21556"/>
                  <a:gd name="connsiteY17-204" fmla="*/ 11839 h 21378"/>
                  <a:gd name="connsiteX18-205" fmla="*/ 21404 w 21556"/>
                  <a:gd name="connsiteY18-206" fmla="*/ 11250 h 21378"/>
                  <a:gd name="connsiteX19-207" fmla="*/ 21553 w 21556"/>
                  <a:gd name="connsiteY19-208" fmla="*/ 10512 h 21378"/>
                  <a:gd name="connsiteX20-209" fmla="*/ 21354 w 21556"/>
                  <a:gd name="connsiteY20-210" fmla="*/ 9894 h 21378"/>
                  <a:gd name="connsiteX21-211" fmla="*/ 20946 w 21556"/>
                  <a:gd name="connsiteY21-212" fmla="*/ 9384 h 21378"/>
                  <a:gd name="connsiteX22-213" fmla="*/ 19953 w 21556"/>
                  <a:gd name="connsiteY22-214" fmla="*/ 8154 h 21378"/>
                  <a:gd name="connsiteX23-215" fmla="*/ 17966 w 21556"/>
                  <a:gd name="connsiteY23-216" fmla="*/ 5695 h 21378"/>
                  <a:gd name="connsiteX24-217" fmla="*/ 13992 w 21556"/>
                  <a:gd name="connsiteY24-218" fmla="*/ 777 h 21378"/>
                  <a:gd name="connsiteX25-219" fmla="*/ 13507 w 21556"/>
                  <a:gd name="connsiteY25-220" fmla="*/ 289 h 21378"/>
                  <a:gd name="connsiteX0-221" fmla="*/ 13992 w 21556"/>
                  <a:gd name="connsiteY0-222" fmla="*/ 1 h 20602"/>
                  <a:gd name="connsiteX1-223" fmla="*/ 4141 w 21556"/>
                  <a:gd name="connsiteY1-224" fmla="*/ 4842 h 20602"/>
                  <a:gd name="connsiteX2-225" fmla="*/ 6171 w 21556"/>
                  <a:gd name="connsiteY2-226" fmla="*/ 7361 h 20602"/>
                  <a:gd name="connsiteX3-227" fmla="*/ 7562 w 21556"/>
                  <a:gd name="connsiteY3-228" fmla="*/ 8989 h 20602"/>
                  <a:gd name="connsiteX4-229" fmla="*/ 7792 w 21556"/>
                  <a:gd name="connsiteY4-230" fmla="*/ 9594 h 20602"/>
                  <a:gd name="connsiteX5-231" fmla="*/ 7572 w 21556"/>
                  <a:gd name="connsiteY5-232" fmla="*/ 10639 h 20602"/>
                  <a:gd name="connsiteX6-233" fmla="*/ 6171 w 21556"/>
                  <a:gd name="connsiteY6-234" fmla="*/ 12370 h 20602"/>
                  <a:gd name="connsiteX7-235" fmla="*/ 4141 w 21556"/>
                  <a:gd name="connsiteY7-236" fmla="*/ 14860 h 20602"/>
                  <a:gd name="connsiteX8-237" fmla="*/ 81 w 21556"/>
                  <a:gd name="connsiteY8-238" fmla="*/ 19841 h 20602"/>
                  <a:gd name="connsiteX9-239" fmla="*/ 81 w 21556"/>
                  <a:gd name="connsiteY9-240" fmla="*/ 20445 h 20602"/>
                  <a:gd name="connsiteX10-241" fmla="*/ 392 w 21556"/>
                  <a:gd name="connsiteY10-242" fmla="*/ 20594 h 20602"/>
                  <a:gd name="connsiteX11-243" fmla="*/ 12498 w 21556"/>
                  <a:gd name="connsiteY11-244" fmla="*/ 20594 h 20602"/>
                  <a:gd name="connsiteX12-245" fmla="*/ 13012 w 21556"/>
                  <a:gd name="connsiteY12-246" fmla="*/ 20499 h 20602"/>
                  <a:gd name="connsiteX13-247" fmla="*/ 13507 w 21556"/>
                  <a:gd name="connsiteY13-248" fmla="*/ 20140 h 20602"/>
                  <a:gd name="connsiteX14-249" fmla="*/ 13992 w 21556"/>
                  <a:gd name="connsiteY14-250" fmla="*/ 19645 h 20602"/>
                  <a:gd name="connsiteX15-251" fmla="*/ 17966 w 21556"/>
                  <a:gd name="connsiteY15-252" fmla="*/ 14741 h 20602"/>
                  <a:gd name="connsiteX16-253" fmla="*/ 19953 w 21556"/>
                  <a:gd name="connsiteY16-254" fmla="*/ 12289 h 20602"/>
                  <a:gd name="connsiteX17-255" fmla="*/ 20946 w 21556"/>
                  <a:gd name="connsiteY17-256" fmla="*/ 11063 h 20602"/>
                  <a:gd name="connsiteX18-257" fmla="*/ 21404 w 21556"/>
                  <a:gd name="connsiteY18-258" fmla="*/ 10474 h 20602"/>
                  <a:gd name="connsiteX19-259" fmla="*/ 21553 w 21556"/>
                  <a:gd name="connsiteY19-260" fmla="*/ 9736 h 20602"/>
                  <a:gd name="connsiteX20-261" fmla="*/ 21354 w 21556"/>
                  <a:gd name="connsiteY20-262" fmla="*/ 9118 h 20602"/>
                  <a:gd name="connsiteX21-263" fmla="*/ 20946 w 21556"/>
                  <a:gd name="connsiteY21-264" fmla="*/ 8608 h 20602"/>
                  <a:gd name="connsiteX22-265" fmla="*/ 19953 w 21556"/>
                  <a:gd name="connsiteY22-266" fmla="*/ 7378 h 20602"/>
                  <a:gd name="connsiteX23-267" fmla="*/ 17966 w 21556"/>
                  <a:gd name="connsiteY23-268" fmla="*/ 4919 h 20602"/>
                  <a:gd name="connsiteX24-269" fmla="*/ 13992 w 21556"/>
                  <a:gd name="connsiteY24-270" fmla="*/ 1 h 20602"/>
                  <a:gd name="connsiteX0-271" fmla="*/ 17966 w 21556"/>
                  <a:gd name="connsiteY0-272" fmla="*/ 77 h 15760"/>
                  <a:gd name="connsiteX1-273" fmla="*/ 4141 w 21556"/>
                  <a:gd name="connsiteY1-274" fmla="*/ 0 h 15760"/>
                  <a:gd name="connsiteX2-275" fmla="*/ 6171 w 21556"/>
                  <a:gd name="connsiteY2-276" fmla="*/ 2519 h 15760"/>
                  <a:gd name="connsiteX3-277" fmla="*/ 7562 w 21556"/>
                  <a:gd name="connsiteY3-278" fmla="*/ 4147 h 15760"/>
                  <a:gd name="connsiteX4-279" fmla="*/ 7792 w 21556"/>
                  <a:gd name="connsiteY4-280" fmla="*/ 4752 h 15760"/>
                  <a:gd name="connsiteX5-281" fmla="*/ 7572 w 21556"/>
                  <a:gd name="connsiteY5-282" fmla="*/ 5797 h 15760"/>
                  <a:gd name="connsiteX6-283" fmla="*/ 6171 w 21556"/>
                  <a:gd name="connsiteY6-284" fmla="*/ 7528 h 15760"/>
                  <a:gd name="connsiteX7-285" fmla="*/ 4141 w 21556"/>
                  <a:gd name="connsiteY7-286" fmla="*/ 10018 h 15760"/>
                  <a:gd name="connsiteX8-287" fmla="*/ 81 w 21556"/>
                  <a:gd name="connsiteY8-288" fmla="*/ 14999 h 15760"/>
                  <a:gd name="connsiteX9-289" fmla="*/ 81 w 21556"/>
                  <a:gd name="connsiteY9-290" fmla="*/ 15603 h 15760"/>
                  <a:gd name="connsiteX10-291" fmla="*/ 392 w 21556"/>
                  <a:gd name="connsiteY10-292" fmla="*/ 15752 h 15760"/>
                  <a:gd name="connsiteX11-293" fmla="*/ 12498 w 21556"/>
                  <a:gd name="connsiteY11-294" fmla="*/ 15752 h 15760"/>
                  <a:gd name="connsiteX12-295" fmla="*/ 13012 w 21556"/>
                  <a:gd name="connsiteY12-296" fmla="*/ 15657 h 15760"/>
                  <a:gd name="connsiteX13-297" fmla="*/ 13507 w 21556"/>
                  <a:gd name="connsiteY13-298" fmla="*/ 15298 h 15760"/>
                  <a:gd name="connsiteX14-299" fmla="*/ 13992 w 21556"/>
                  <a:gd name="connsiteY14-300" fmla="*/ 14803 h 15760"/>
                  <a:gd name="connsiteX15-301" fmla="*/ 17966 w 21556"/>
                  <a:gd name="connsiteY15-302" fmla="*/ 9899 h 15760"/>
                  <a:gd name="connsiteX16-303" fmla="*/ 19953 w 21556"/>
                  <a:gd name="connsiteY16-304" fmla="*/ 7447 h 15760"/>
                  <a:gd name="connsiteX17-305" fmla="*/ 20946 w 21556"/>
                  <a:gd name="connsiteY17-306" fmla="*/ 6221 h 15760"/>
                  <a:gd name="connsiteX18-307" fmla="*/ 21404 w 21556"/>
                  <a:gd name="connsiteY18-308" fmla="*/ 5632 h 15760"/>
                  <a:gd name="connsiteX19-309" fmla="*/ 21553 w 21556"/>
                  <a:gd name="connsiteY19-310" fmla="*/ 4894 h 15760"/>
                  <a:gd name="connsiteX20-311" fmla="*/ 21354 w 21556"/>
                  <a:gd name="connsiteY20-312" fmla="*/ 4276 h 15760"/>
                  <a:gd name="connsiteX21-313" fmla="*/ 20946 w 21556"/>
                  <a:gd name="connsiteY21-314" fmla="*/ 3766 h 15760"/>
                  <a:gd name="connsiteX22-315" fmla="*/ 19953 w 21556"/>
                  <a:gd name="connsiteY22-316" fmla="*/ 2536 h 15760"/>
                  <a:gd name="connsiteX23-317" fmla="*/ 17966 w 21556"/>
                  <a:gd name="connsiteY23-318" fmla="*/ 77 h 15760"/>
                  <a:gd name="connsiteX0-319" fmla="*/ 17966 w 21556"/>
                  <a:gd name="connsiteY0-320" fmla="*/ 0 h 15683"/>
                  <a:gd name="connsiteX1-321" fmla="*/ 6171 w 21556"/>
                  <a:gd name="connsiteY1-322" fmla="*/ 2442 h 15683"/>
                  <a:gd name="connsiteX2-323" fmla="*/ 7562 w 21556"/>
                  <a:gd name="connsiteY2-324" fmla="*/ 4070 h 15683"/>
                  <a:gd name="connsiteX3-325" fmla="*/ 7792 w 21556"/>
                  <a:gd name="connsiteY3-326" fmla="*/ 4675 h 15683"/>
                  <a:gd name="connsiteX4-327" fmla="*/ 7572 w 21556"/>
                  <a:gd name="connsiteY4-328" fmla="*/ 5720 h 15683"/>
                  <a:gd name="connsiteX5-329" fmla="*/ 6171 w 21556"/>
                  <a:gd name="connsiteY5-330" fmla="*/ 7451 h 15683"/>
                  <a:gd name="connsiteX6-331" fmla="*/ 4141 w 21556"/>
                  <a:gd name="connsiteY6-332" fmla="*/ 9941 h 15683"/>
                  <a:gd name="connsiteX7-333" fmla="*/ 81 w 21556"/>
                  <a:gd name="connsiteY7-334" fmla="*/ 14922 h 15683"/>
                  <a:gd name="connsiteX8-335" fmla="*/ 81 w 21556"/>
                  <a:gd name="connsiteY8-336" fmla="*/ 15526 h 15683"/>
                  <a:gd name="connsiteX9-337" fmla="*/ 392 w 21556"/>
                  <a:gd name="connsiteY9-338" fmla="*/ 15675 h 15683"/>
                  <a:gd name="connsiteX10-339" fmla="*/ 12498 w 21556"/>
                  <a:gd name="connsiteY10-340" fmla="*/ 15675 h 15683"/>
                  <a:gd name="connsiteX11-341" fmla="*/ 13012 w 21556"/>
                  <a:gd name="connsiteY11-342" fmla="*/ 15580 h 15683"/>
                  <a:gd name="connsiteX12-343" fmla="*/ 13507 w 21556"/>
                  <a:gd name="connsiteY12-344" fmla="*/ 15221 h 15683"/>
                  <a:gd name="connsiteX13-345" fmla="*/ 13992 w 21556"/>
                  <a:gd name="connsiteY13-346" fmla="*/ 14726 h 15683"/>
                  <a:gd name="connsiteX14-347" fmla="*/ 17966 w 21556"/>
                  <a:gd name="connsiteY14-348" fmla="*/ 9822 h 15683"/>
                  <a:gd name="connsiteX15-349" fmla="*/ 19953 w 21556"/>
                  <a:gd name="connsiteY15-350" fmla="*/ 7370 h 15683"/>
                  <a:gd name="connsiteX16-351" fmla="*/ 20946 w 21556"/>
                  <a:gd name="connsiteY16-352" fmla="*/ 6144 h 15683"/>
                  <a:gd name="connsiteX17-353" fmla="*/ 21404 w 21556"/>
                  <a:gd name="connsiteY17-354" fmla="*/ 5555 h 15683"/>
                  <a:gd name="connsiteX18-355" fmla="*/ 21553 w 21556"/>
                  <a:gd name="connsiteY18-356" fmla="*/ 4817 h 15683"/>
                  <a:gd name="connsiteX19-357" fmla="*/ 21354 w 21556"/>
                  <a:gd name="connsiteY19-358" fmla="*/ 4199 h 15683"/>
                  <a:gd name="connsiteX20-359" fmla="*/ 20946 w 21556"/>
                  <a:gd name="connsiteY20-360" fmla="*/ 3689 h 15683"/>
                  <a:gd name="connsiteX21-361" fmla="*/ 19953 w 21556"/>
                  <a:gd name="connsiteY21-362" fmla="*/ 2459 h 15683"/>
                  <a:gd name="connsiteX22-363" fmla="*/ 17966 w 21556"/>
                  <a:gd name="connsiteY22-364" fmla="*/ 0 h 15683"/>
                  <a:gd name="connsiteX0-365" fmla="*/ 17966 w 21556"/>
                  <a:gd name="connsiteY0-366" fmla="*/ 0 h 15683"/>
                  <a:gd name="connsiteX1-367" fmla="*/ 7562 w 21556"/>
                  <a:gd name="connsiteY1-368" fmla="*/ 4070 h 15683"/>
                  <a:gd name="connsiteX2-369" fmla="*/ 7792 w 21556"/>
                  <a:gd name="connsiteY2-370" fmla="*/ 4675 h 15683"/>
                  <a:gd name="connsiteX3-371" fmla="*/ 7572 w 21556"/>
                  <a:gd name="connsiteY3-372" fmla="*/ 5720 h 15683"/>
                  <a:gd name="connsiteX4-373" fmla="*/ 6171 w 21556"/>
                  <a:gd name="connsiteY4-374" fmla="*/ 7451 h 15683"/>
                  <a:gd name="connsiteX5-375" fmla="*/ 4141 w 21556"/>
                  <a:gd name="connsiteY5-376" fmla="*/ 9941 h 15683"/>
                  <a:gd name="connsiteX6-377" fmla="*/ 81 w 21556"/>
                  <a:gd name="connsiteY6-378" fmla="*/ 14922 h 15683"/>
                  <a:gd name="connsiteX7-379" fmla="*/ 81 w 21556"/>
                  <a:gd name="connsiteY7-380" fmla="*/ 15526 h 15683"/>
                  <a:gd name="connsiteX8-381" fmla="*/ 392 w 21556"/>
                  <a:gd name="connsiteY8-382" fmla="*/ 15675 h 15683"/>
                  <a:gd name="connsiteX9-383" fmla="*/ 12498 w 21556"/>
                  <a:gd name="connsiteY9-384" fmla="*/ 15675 h 15683"/>
                  <a:gd name="connsiteX10-385" fmla="*/ 13012 w 21556"/>
                  <a:gd name="connsiteY10-386" fmla="*/ 15580 h 15683"/>
                  <a:gd name="connsiteX11-387" fmla="*/ 13507 w 21556"/>
                  <a:gd name="connsiteY11-388" fmla="*/ 15221 h 15683"/>
                  <a:gd name="connsiteX12-389" fmla="*/ 13992 w 21556"/>
                  <a:gd name="connsiteY12-390" fmla="*/ 14726 h 15683"/>
                  <a:gd name="connsiteX13-391" fmla="*/ 17966 w 21556"/>
                  <a:gd name="connsiteY13-392" fmla="*/ 9822 h 15683"/>
                  <a:gd name="connsiteX14-393" fmla="*/ 19953 w 21556"/>
                  <a:gd name="connsiteY14-394" fmla="*/ 7370 h 15683"/>
                  <a:gd name="connsiteX15-395" fmla="*/ 20946 w 21556"/>
                  <a:gd name="connsiteY15-396" fmla="*/ 6144 h 15683"/>
                  <a:gd name="connsiteX16-397" fmla="*/ 21404 w 21556"/>
                  <a:gd name="connsiteY16-398" fmla="*/ 5555 h 15683"/>
                  <a:gd name="connsiteX17-399" fmla="*/ 21553 w 21556"/>
                  <a:gd name="connsiteY17-400" fmla="*/ 4817 h 15683"/>
                  <a:gd name="connsiteX18-401" fmla="*/ 21354 w 21556"/>
                  <a:gd name="connsiteY18-402" fmla="*/ 4199 h 15683"/>
                  <a:gd name="connsiteX19-403" fmla="*/ 20946 w 21556"/>
                  <a:gd name="connsiteY19-404" fmla="*/ 3689 h 15683"/>
                  <a:gd name="connsiteX20-405" fmla="*/ 19953 w 21556"/>
                  <a:gd name="connsiteY20-406" fmla="*/ 2459 h 15683"/>
                  <a:gd name="connsiteX21-407" fmla="*/ 17966 w 21556"/>
                  <a:gd name="connsiteY21-408" fmla="*/ 0 h 15683"/>
                  <a:gd name="connsiteX0-409" fmla="*/ 19953 w 21556"/>
                  <a:gd name="connsiteY0-410" fmla="*/ 0 h 13224"/>
                  <a:gd name="connsiteX1-411" fmla="*/ 7562 w 21556"/>
                  <a:gd name="connsiteY1-412" fmla="*/ 1611 h 13224"/>
                  <a:gd name="connsiteX2-413" fmla="*/ 7792 w 21556"/>
                  <a:gd name="connsiteY2-414" fmla="*/ 2216 h 13224"/>
                  <a:gd name="connsiteX3-415" fmla="*/ 7572 w 21556"/>
                  <a:gd name="connsiteY3-416" fmla="*/ 3261 h 13224"/>
                  <a:gd name="connsiteX4-417" fmla="*/ 6171 w 21556"/>
                  <a:gd name="connsiteY4-418" fmla="*/ 4992 h 13224"/>
                  <a:gd name="connsiteX5-419" fmla="*/ 4141 w 21556"/>
                  <a:gd name="connsiteY5-420" fmla="*/ 7482 h 13224"/>
                  <a:gd name="connsiteX6-421" fmla="*/ 81 w 21556"/>
                  <a:gd name="connsiteY6-422" fmla="*/ 12463 h 13224"/>
                  <a:gd name="connsiteX7-423" fmla="*/ 81 w 21556"/>
                  <a:gd name="connsiteY7-424" fmla="*/ 13067 h 13224"/>
                  <a:gd name="connsiteX8-425" fmla="*/ 392 w 21556"/>
                  <a:gd name="connsiteY8-426" fmla="*/ 13216 h 13224"/>
                  <a:gd name="connsiteX9-427" fmla="*/ 12498 w 21556"/>
                  <a:gd name="connsiteY9-428" fmla="*/ 13216 h 13224"/>
                  <a:gd name="connsiteX10-429" fmla="*/ 13012 w 21556"/>
                  <a:gd name="connsiteY10-430" fmla="*/ 13121 h 13224"/>
                  <a:gd name="connsiteX11-431" fmla="*/ 13507 w 21556"/>
                  <a:gd name="connsiteY11-432" fmla="*/ 12762 h 13224"/>
                  <a:gd name="connsiteX12-433" fmla="*/ 13992 w 21556"/>
                  <a:gd name="connsiteY12-434" fmla="*/ 12267 h 13224"/>
                  <a:gd name="connsiteX13-435" fmla="*/ 17966 w 21556"/>
                  <a:gd name="connsiteY13-436" fmla="*/ 7363 h 13224"/>
                  <a:gd name="connsiteX14-437" fmla="*/ 19953 w 21556"/>
                  <a:gd name="connsiteY14-438" fmla="*/ 4911 h 13224"/>
                  <a:gd name="connsiteX15-439" fmla="*/ 20946 w 21556"/>
                  <a:gd name="connsiteY15-440" fmla="*/ 3685 h 13224"/>
                  <a:gd name="connsiteX16-441" fmla="*/ 21404 w 21556"/>
                  <a:gd name="connsiteY16-442" fmla="*/ 3096 h 13224"/>
                  <a:gd name="connsiteX17-443" fmla="*/ 21553 w 21556"/>
                  <a:gd name="connsiteY17-444" fmla="*/ 2358 h 13224"/>
                  <a:gd name="connsiteX18-445" fmla="*/ 21354 w 21556"/>
                  <a:gd name="connsiteY18-446" fmla="*/ 1740 h 13224"/>
                  <a:gd name="connsiteX19-447" fmla="*/ 20946 w 21556"/>
                  <a:gd name="connsiteY19-448" fmla="*/ 1230 h 13224"/>
                  <a:gd name="connsiteX20-449" fmla="*/ 19953 w 21556"/>
                  <a:gd name="connsiteY20-450" fmla="*/ 0 h 13224"/>
                  <a:gd name="connsiteX0-451" fmla="*/ 19953 w 21556"/>
                  <a:gd name="connsiteY0-452" fmla="*/ 0 h 13224"/>
                  <a:gd name="connsiteX1-453" fmla="*/ 7562 w 21556"/>
                  <a:gd name="connsiteY1-454" fmla="*/ 1611 h 13224"/>
                  <a:gd name="connsiteX2-455" fmla="*/ 7792 w 21556"/>
                  <a:gd name="connsiteY2-456" fmla="*/ 2216 h 13224"/>
                  <a:gd name="connsiteX3-457" fmla="*/ 7613 w 21556"/>
                  <a:gd name="connsiteY3-458" fmla="*/ 1590 h 13224"/>
                  <a:gd name="connsiteX4-459" fmla="*/ 7572 w 21556"/>
                  <a:gd name="connsiteY4-460" fmla="*/ 3261 h 13224"/>
                  <a:gd name="connsiteX5-461" fmla="*/ 6171 w 21556"/>
                  <a:gd name="connsiteY5-462" fmla="*/ 4992 h 13224"/>
                  <a:gd name="connsiteX6-463" fmla="*/ 4141 w 21556"/>
                  <a:gd name="connsiteY6-464" fmla="*/ 7482 h 13224"/>
                  <a:gd name="connsiteX7-465" fmla="*/ 81 w 21556"/>
                  <a:gd name="connsiteY7-466" fmla="*/ 12463 h 13224"/>
                  <a:gd name="connsiteX8-467" fmla="*/ 81 w 21556"/>
                  <a:gd name="connsiteY8-468" fmla="*/ 13067 h 13224"/>
                  <a:gd name="connsiteX9-469" fmla="*/ 392 w 21556"/>
                  <a:gd name="connsiteY9-470" fmla="*/ 13216 h 13224"/>
                  <a:gd name="connsiteX10-471" fmla="*/ 12498 w 21556"/>
                  <a:gd name="connsiteY10-472" fmla="*/ 13216 h 13224"/>
                  <a:gd name="connsiteX11-473" fmla="*/ 13012 w 21556"/>
                  <a:gd name="connsiteY11-474" fmla="*/ 13121 h 13224"/>
                  <a:gd name="connsiteX12-475" fmla="*/ 13507 w 21556"/>
                  <a:gd name="connsiteY12-476" fmla="*/ 12762 h 13224"/>
                  <a:gd name="connsiteX13-477" fmla="*/ 13992 w 21556"/>
                  <a:gd name="connsiteY13-478" fmla="*/ 12267 h 13224"/>
                  <a:gd name="connsiteX14-479" fmla="*/ 17966 w 21556"/>
                  <a:gd name="connsiteY14-480" fmla="*/ 7363 h 13224"/>
                  <a:gd name="connsiteX15-481" fmla="*/ 19953 w 21556"/>
                  <a:gd name="connsiteY15-482" fmla="*/ 4911 h 13224"/>
                  <a:gd name="connsiteX16-483" fmla="*/ 20946 w 21556"/>
                  <a:gd name="connsiteY16-484" fmla="*/ 3685 h 13224"/>
                  <a:gd name="connsiteX17-485" fmla="*/ 21404 w 21556"/>
                  <a:gd name="connsiteY17-486" fmla="*/ 3096 h 13224"/>
                  <a:gd name="connsiteX18-487" fmla="*/ 21553 w 21556"/>
                  <a:gd name="connsiteY18-488" fmla="*/ 2358 h 13224"/>
                  <a:gd name="connsiteX19-489" fmla="*/ 21354 w 21556"/>
                  <a:gd name="connsiteY19-490" fmla="*/ 1740 h 13224"/>
                  <a:gd name="connsiteX20-491" fmla="*/ 20946 w 21556"/>
                  <a:gd name="connsiteY20-492" fmla="*/ 1230 h 13224"/>
                  <a:gd name="connsiteX21-493" fmla="*/ 19953 w 21556"/>
                  <a:gd name="connsiteY21-494" fmla="*/ 0 h 13224"/>
                  <a:gd name="connsiteX0-495" fmla="*/ 19953 w 21556"/>
                  <a:gd name="connsiteY0-496" fmla="*/ 0 h 13224"/>
                  <a:gd name="connsiteX1-497" fmla="*/ 7562 w 21556"/>
                  <a:gd name="connsiteY1-498" fmla="*/ 1611 h 13224"/>
                  <a:gd name="connsiteX2-499" fmla="*/ 7792 w 21556"/>
                  <a:gd name="connsiteY2-500" fmla="*/ 2216 h 13224"/>
                  <a:gd name="connsiteX3-501" fmla="*/ 7572 w 21556"/>
                  <a:gd name="connsiteY3-502" fmla="*/ 3261 h 13224"/>
                  <a:gd name="connsiteX4-503" fmla="*/ 6171 w 21556"/>
                  <a:gd name="connsiteY4-504" fmla="*/ 4992 h 13224"/>
                  <a:gd name="connsiteX5-505" fmla="*/ 4141 w 21556"/>
                  <a:gd name="connsiteY5-506" fmla="*/ 7482 h 13224"/>
                  <a:gd name="connsiteX6-507" fmla="*/ 81 w 21556"/>
                  <a:gd name="connsiteY6-508" fmla="*/ 12463 h 13224"/>
                  <a:gd name="connsiteX7-509" fmla="*/ 81 w 21556"/>
                  <a:gd name="connsiteY7-510" fmla="*/ 13067 h 13224"/>
                  <a:gd name="connsiteX8-511" fmla="*/ 392 w 21556"/>
                  <a:gd name="connsiteY8-512" fmla="*/ 13216 h 13224"/>
                  <a:gd name="connsiteX9-513" fmla="*/ 12498 w 21556"/>
                  <a:gd name="connsiteY9-514" fmla="*/ 13216 h 13224"/>
                  <a:gd name="connsiteX10-515" fmla="*/ 13012 w 21556"/>
                  <a:gd name="connsiteY10-516" fmla="*/ 13121 h 13224"/>
                  <a:gd name="connsiteX11-517" fmla="*/ 13507 w 21556"/>
                  <a:gd name="connsiteY11-518" fmla="*/ 12762 h 13224"/>
                  <a:gd name="connsiteX12-519" fmla="*/ 13992 w 21556"/>
                  <a:gd name="connsiteY12-520" fmla="*/ 12267 h 13224"/>
                  <a:gd name="connsiteX13-521" fmla="*/ 17966 w 21556"/>
                  <a:gd name="connsiteY13-522" fmla="*/ 7363 h 13224"/>
                  <a:gd name="connsiteX14-523" fmla="*/ 19953 w 21556"/>
                  <a:gd name="connsiteY14-524" fmla="*/ 4911 h 13224"/>
                  <a:gd name="connsiteX15-525" fmla="*/ 20946 w 21556"/>
                  <a:gd name="connsiteY15-526" fmla="*/ 3685 h 13224"/>
                  <a:gd name="connsiteX16-527" fmla="*/ 21404 w 21556"/>
                  <a:gd name="connsiteY16-528" fmla="*/ 3096 h 13224"/>
                  <a:gd name="connsiteX17-529" fmla="*/ 21553 w 21556"/>
                  <a:gd name="connsiteY17-530" fmla="*/ 2358 h 13224"/>
                  <a:gd name="connsiteX18-531" fmla="*/ 21354 w 21556"/>
                  <a:gd name="connsiteY18-532" fmla="*/ 1740 h 13224"/>
                  <a:gd name="connsiteX19-533" fmla="*/ 20946 w 21556"/>
                  <a:gd name="connsiteY19-534" fmla="*/ 1230 h 13224"/>
                  <a:gd name="connsiteX20-535" fmla="*/ 19953 w 21556"/>
                  <a:gd name="connsiteY20-536" fmla="*/ 0 h 13224"/>
                  <a:gd name="connsiteX0-537" fmla="*/ 19953 w 21556"/>
                  <a:gd name="connsiteY0-538" fmla="*/ 0 h 13224"/>
                  <a:gd name="connsiteX1-539" fmla="*/ 7792 w 21556"/>
                  <a:gd name="connsiteY1-540" fmla="*/ 2216 h 13224"/>
                  <a:gd name="connsiteX2-541" fmla="*/ 7572 w 21556"/>
                  <a:gd name="connsiteY2-542" fmla="*/ 3261 h 13224"/>
                  <a:gd name="connsiteX3-543" fmla="*/ 6171 w 21556"/>
                  <a:gd name="connsiteY3-544" fmla="*/ 4992 h 13224"/>
                  <a:gd name="connsiteX4-545" fmla="*/ 4141 w 21556"/>
                  <a:gd name="connsiteY4-546" fmla="*/ 7482 h 13224"/>
                  <a:gd name="connsiteX5-547" fmla="*/ 81 w 21556"/>
                  <a:gd name="connsiteY5-548" fmla="*/ 12463 h 13224"/>
                  <a:gd name="connsiteX6-549" fmla="*/ 81 w 21556"/>
                  <a:gd name="connsiteY6-550" fmla="*/ 13067 h 13224"/>
                  <a:gd name="connsiteX7-551" fmla="*/ 392 w 21556"/>
                  <a:gd name="connsiteY7-552" fmla="*/ 13216 h 13224"/>
                  <a:gd name="connsiteX8-553" fmla="*/ 12498 w 21556"/>
                  <a:gd name="connsiteY8-554" fmla="*/ 13216 h 13224"/>
                  <a:gd name="connsiteX9-555" fmla="*/ 13012 w 21556"/>
                  <a:gd name="connsiteY9-556" fmla="*/ 13121 h 13224"/>
                  <a:gd name="connsiteX10-557" fmla="*/ 13507 w 21556"/>
                  <a:gd name="connsiteY10-558" fmla="*/ 12762 h 13224"/>
                  <a:gd name="connsiteX11-559" fmla="*/ 13992 w 21556"/>
                  <a:gd name="connsiteY11-560" fmla="*/ 12267 h 13224"/>
                  <a:gd name="connsiteX12-561" fmla="*/ 17966 w 21556"/>
                  <a:gd name="connsiteY12-562" fmla="*/ 7363 h 13224"/>
                  <a:gd name="connsiteX13-563" fmla="*/ 19953 w 21556"/>
                  <a:gd name="connsiteY13-564" fmla="*/ 4911 h 13224"/>
                  <a:gd name="connsiteX14-565" fmla="*/ 20946 w 21556"/>
                  <a:gd name="connsiteY14-566" fmla="*/ 3685 h 13224"/>
                  <a:gd name="connsiteX15-567" fmla="*/ 21404 w 21556"/>
                  <a:gd name="connsiteY15-568" fmla="*/ 3096 h 13224"/>
                  <a:gd name="connsiteX16-569" fmla="*/ 21553 w 21556"/>
                  <a:gd name="connsiteY16-570" fmla="*/ 2358 h 13224"/>
                  <a:gd name="connsiteX17-571" fmla="*/ 21354 w 21556"/>
                  <a:gd name="connsiteY17-572" fmla="*/ 1740 h 13224"/>
                  <a:gd name="connsiteX18-573" fmla="*/ 20946 w 21556"/>
                  <a:gd name="connsiteY18-574" fmla="*/ 1230 h 13224"/>
                  <a:gd name="connsiteX19-575" fmla="*/ 19953 w 21556"/>
                  <a:gd name="connsiteY19-576" fmla="*/ 0 h 13224"/>
                  <a:gd name="connsiteX0-577" fmla="*/ 20946 w 21556"/>
                  <a:gd name="connsiteY0-578" fmla="*/ 0 h 11994"/>
                  <a:gd name="connsiteX1-579" fmla="*/ 7792 w 21556"/>
                  <a:gd name="connsiteY1-580" fmla="*/ 986 h 11994"/>
                  <a:gd name="connsiteX2-581" fmla="*/ 7572 w 21556"/>
                  <a:gd name="connsiteY2-582" fmla="*/ 2031 h 11994"/>
                  <a:gd name="connsiteX3-583" fmla="*/ 6171 w 21556"/>
                  <a:gd name="connsiteY3-584" fmla="*/ 3762 h 11994"/>
                  <a:gd name="connsiteX4-585" fmla="*/ 4141 w 21556"/>
                  <a:gd name="connsiteY4-586" fmla="*/ 6252 h 11994"/>
                  <a:gd name="connsiteX5-587" fmla="*/ 81 w 21556"/>
                  <a:gd name="connsiteY5-588" fmla="*/ 11233 h 11994"/>
                  <a:gd name="connsiteX6-589" fmla="*/ 81 w 21556"/>
                  <a:gd name="connsiteY6-590" fmla="*/ 11837 h 11994"/>
                  <a:gd name="connsiteX7-591" fmla="*/ 392 w 21556"/>
                  <a:gd name="connsiteY7-592" fmla="*/ 11986 h 11994"/>
                  <a:gd name="connsiteX8-593" fmla="*/ 12498 w 21556"/>
                  <a:gd name="connsiteY8-594" fmla="*/ 11986 h 11994"/>
                  <a:gd name="connsiteX9-595" fmla="*/ 13012 w 21556"/>
                  <a:gd name="connsiteY9-596" fmla="*/ 11891 h 11994"/>
                  <a:gd name="connsiteX10-597" fmla="*/ 13507 w 21556"/>
                  <a:gd name="connsiteY10-598" fmla="*/ 11532 h 11994"/>
                  <a:gd name="connsiteX11-599" fmla="*/ 13992 w 21556"/>
                  <a:gd name="connsiteY11-600" fmla="*/ 11037 h 11994"/>
                  <a:gd name="connsiteX12-601" fmla="*/ 17966 w 21556"/>
                  <a:gd name="connsiteY12-602" fmla="*/ 6133 h 11994"/>
                  <a:gd name="connsiteX13-603" fmla="*/ 19953 w 21556"/>
                  <a:gd name="connsiteY13-604" fmla="*/ 3681 h 11994"/>
                  <a:gd name="connsiteX14-605" fmla="*/ 20946 w 21556"/>
                  <a:gd name="connsiteY14-606" fmla="*/ 2455 h 11994"/>
                  <a:gd name="connsiteX15-607" fmla="*/ 21404 w 21556"/>
                  <a:gd name="connsiteY15-608" fmla="*/ 1866 h 11994"/>
                  <a:gd name="connsiteX16-609" fmla="*/ 21553 w 21556"/>
                  <a:gd name="connsiteY16-610" fmla="*/ 1128 h 11994"/>
                  <a:gd name="connsiteX17-611" fmla="*/ 21354 w 21556"/>
                  <a:gd name="connsiteY17-612" fmla="*/ 510 h 11994"/>
                  <a:gd name="connsiteX18-613" fmla="*/ 20946 w 21556"/>
                  <a:gd name="connsiteY18-614" fmla="*/ 0 h 11994"/>
                  <a:gd name="connsiteX0-615" fmla="*/ 21354 w 21556"/>
                  <a:gd name="connsiteY0-616" fmla="*/ 0 h 11484"/>
                  <a:gd name="connsiteX1-617" fmla="*/ 7792 w 21556"/>
                  <a:gd name="connsiteY1-618" fmla="*/ 476 h 11484"/>
                  <a:gd name="connsiteX2-619" fmla="*/ 7572 w 21556"/>
                  <a:gd name="connsiteY2-620" fmla="*/ 1521 h 11484"/>
                  <a:gd name="connsiteX3-621" fmla="*/ 6171 w 21556"/>
                  <a:gd name="connsiteY3-622" fmla="*/ 3252 h 11484"/>
                  <a:gd name="connsiteX4-623" fmla="*/ 4141 w 21556"/>
                  <a:gd name="connsiteY4-624" fmla="*/ 5742 h 11484"/>
                  <a:gd name="connsiteX5-625" fmla="*/ 81 w 21556"/>
                  <a:gd name="connsiteY5-626" fmla="*/ 10723 h 11484"/>
                  <a:gd name="connsiteX6-627" fmla="*/ 81 w 21556"/>
                  <a:gd name="connsiteY6-628" fmla="*/ 11327 h 11484"/>
                  <a:gd name="connsiteX7-629" fmla="*/ 392 w 21556"/>
                  <a:gd name="connsiteY7-630" fmla="*/ 11476 h 11484"/>
                  <a:gd name="connsiteX8-631" fmla="*/ 12498 w 21556"/>
                  <a:gd name="connsiteY8-632" fmla="*/ 11476 h 11484"/>
                  <a:gd name="connsiteX9-633" fmla="*/ 13012 w 21556"/>
                  <a:gd name="connsiteY9-634" fmla="*/ 11381 h 11484"/>
                  <a:gd name="connsiteX10-635" fmla="*/ 13507 w 21556"/>
                  <a:gd name="connsiteY10-636" fmla="*/ 11022 h 11484"/>
                  <a:gd name="connsiteX11-637" fmla="*/ 13992 w 21556"/>
                  <a:gd name="connsiteY11-638" fmla="*/ 10527 h 11484"/>
                  <a:gd name="connsiteX12-639" fmla="*/ 17966 w 21556"/>
                  <a:gd name="connsiteY12-640" fmla="*/ 5623 h 11484"/>
                  <a:gd name="connsiteX13-641" fmla="*/ 19953 w 21556"/>
                  <a:gd name="connsiteY13-642" fmla="*/ 3171 h 11484"/>
                  <a:gd name="connsiteX14-643" fmla="*/ 20946 w 21556"/>
                  <a:gd name="connsiteY14-644" fmla="*/ 1945 h 11484"/>
                  <a:gd name="connsiteX15-645" fmla="*/ 21404 w 21556"/>
                  <a:gd name="connsiteY15-646" fmla="*/ 1356 h 11484"/>
                  <a:gd name="connsiteX16-647" fmla="*/ 21553 w 21556"/>
                  <a:gd name="connsiteY16-648" fmla="*/ 618 h 11484"/>
                  <a:gd name="connsiteX17-649" fmla="*/ 21354 w 21556"/>
                  <a:gd name="connsiteY17-650" fmla="*/ 0 h 11484"/>
                  <a:gd name="connsiteX0-651" fmla="*/ 21553 w 21556"/>
                  <a:gd name="connsiteY0-652" fmla="*/ 206 h 11072"/>
                  <a:gd name="connsiteX1-653" fmla="*/ 7792 w 21556"/>
                  <a:gd name="connsiteY1-654" fmla="*/ 64 h 11072"/>
                  <a:gd name="connsiteX2-655" fmla="*/ 7572 w 21556"/>
                  <a:gd name="connsiteY2-656" fmla="*/ 1109 h 11072"/>
                  <a:gd name="connsiteX3-657" fmla="*/ 6171 w 21556"/>
                  <a:gd name="connsiteY3-658" fmla="*/ 2840 h 11072"/>
                  <a:gd name="connsiteX4-659" fmla="*/ 4141 w 21556"/>
                  <a:gd name="connsiteY4-660" fmla="*/ 5330 h 11072"/>
                  <a:gd name="connsiteX5-661" fmla="*/ 81 w 21556"/>
                  <a:gd name="connsiteY5-662" fmla="*/ 10311 h 11072"/>
                  <a:gd name="connsiteX6-663" fmla="*/ 81 w 21556"/>
                  <a:gd name="connsiteY6-664" fmla="*/ 10915 h 11072"/>
                  <a:gd name="connsiteX7-665" fmla="*/ 392 w 21556"/>
                  <a:gd name="connsiteY7-666" fmla="*/ 11064 h 11072"/>
                  <a:gd name="connsiteX8-667" fmla="*/ 12498 w 21556"/>
                  <a:gd name="connsiteY8-668" fmla="*/ 11064 h 11072"/>
                  <a:gd name="connsiteX9-669" fmla="*/ 13012 w 21556"/>
                  <a:gd name="connsiteY9-670" fmla="*/ 10969 h 11072"/>
                  <a:gd name="connsiteX10-671" fmla="*/ 13507 w 21556"/>
                  <a:gd name="connsiteY10-672" fmla="*/ 10610 h 11072"/>
                  <a:gd name="connsiteX11-673" fmla="*/ 13992 w 21556"/>
                  <a:gd name="connsiteY11-674" fmla="*/ 10115 h 11072"/>
                  <a:gd name="connsiteX12-675" fmla="*/ 17966 w 21556"/>
                  <a:gd name="connsiteY12-676" fmla="*/ 5211 h 11072"/>
                  <a:gd name="connsiteX13-677" fmla="*/ 19953 w 21556"/>
                  <a:gd name="connsiteY13-678" fmla="*/ 2759 h 11072"/>
                  <a:gd name="connsiteX14-679" fmla="*/ 20946 w 21556"/>
                  <a:gd name="connsiteY14-680" fmla="*/ 1533 h 11072"/>
                  <a:gd name="connsiteX15-681" fmla="*/ 21404 w 21556"/>
                  <a:gd name="connsiteY15-682" fmla="*/ 944 h 11072"/>
                  <a:gd name="connsiteX16-683" fmla="*/ 21553 w 21556"/>
                  <a:gd name="connsiteY16-684" fmla="*/ 206 h 1107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-27" y="connsiteY13-28"/>
                  </a:cxn>
                  <a:cxn ang="0">
                    <a:pos x="connsiteX14-29" y="connsiteY14-30"/>
                  </a:cxn>
                  <a:cxn ang="0">
                    <a:pos x="connsiteX15-31" y="connsiteY15-32"/>
                  </a:cxn>
                  <a:cxn ang="0">
                    <a:pos x="connsiteX16-33" y="connsiteY16-34"/>
                  </a:cxn>
                </a:cxnLst>
                <a:rect l="l" t="t" r="r" b="b"/>
                <a:pathLst>
                  <a:path w="21556" h="11072">
                    <a:moveTo>
                      <a:pt x="21553" y="206"/>
                    </a:moveTo>
                    <a:cubicBezTo>
                      <a:pt x="19284" y="59"/>
                      <a:pt x="10122" y="-86"/>
                      <a:pt x="7792" y="64"/>
                    </a:cubicBezTo>
                    <a:cubicBezTo>
                      <a:pt x="7794" y="339"/>
                      <a:pt x="7842" y="646"/>
                      <a:pt x="7572" y="1109"/>
                    </a:cubicBezTo>
                    <a:lnTo>
                      <a:pt x="6171" y="2840"/>
                    </a:lnTo>
                    <a:lnTo>
                      <a:pt x="4141" y="5330"/>
                    </a:lnTo>
                    <a:lnTo>
                      <a:pt x="81" y="10311"/>
                    </a:lnTo>
                    <a:cubicBezTo>
                      <a:pt x="-27" y="10485"/>
                      <a:pt x="-27" y="10741"/>
                      <a:pt x="81" y="10915"/>
                    </a:cubicBezTo>
                    <a:cubicBezTo>
                      <a:pt x="157" y="11038"/>
                      <a:pt x="276" y="11095"/>
                      <a:pt x="392" y="11064"/>
                    </a:cubicBezTo>
                    <a:lnTo>
                      <a:pt x="12498" y="11064"/>
                    </a:lnTo>
                    <a:cubicBezTo>
                      <a:pt x="12672" y="11079"/>
                      <a:pt x="12847" y="11047"/>
                      <a:pt x="13012" y="10969"/>
                    </a:cubicBezTo>
                    <a:cubicBezTo>
                      <a:pt x="13190" y="10886"/>
                      <a:pt x="13351" y="10752"/>
                      <a:pt x="13507" y="10610"/>
                    </a:cubicBezTo>
                    <a:cubicBezTo>
                      <a:pt x="13675" y="10456"/>
                      <a:pt x="13836" y="10291"/>
                      <a:pt x="13992" y="10115"/>
                    </a:cubicBezTo>
                    <a:lnTo>
                      <a:pt x="17966" y="5211"/>
                    </a:lnTo>
                    <a:lnTo>
                      <a:pt x="19953" y="2759"/>
                    </a:lnTo>
                    <a:cubicBezTo>
                      <a:pt x="20285" y="2352"/>
                      <a:pt x="20618" y="1947"/>
                      <a:pt x="20946" y="1533"/>
                    </a:cubicBezTo>
                    <a:cubicBezTo>
                      <a:pt x="21100" y="1339"/>
                      <a:pt x="21253" y="1142"/>
                      <a:pt x="21404" y="944"/>
                    </a:cubicBezTo>
                    <a:cubicBezTo>
                      <a:pt x="21518" y="731"/>
                      <a:pt x="21571" y="468"/>
                      <a:pt x="21553" y="206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65100" sx="102000" sy="102000" algn="ctr" rotWithShape="0">
                  <a:prstClr val="black">
                    <a:alpha val="3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>
                  <a:solidFill>
                    <a:schemeClr val="l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sym typeface="+mn-lt"/>
                </a:endParaRPr>
              </a:p>
            </p:txBody>
          </p:sp>
          <p:sp>
            <p:nvSpPr>
              <p:cNvPr id="40" name="îsḻïdè"/>
              <p:cNvSpPr/>
              <p:nvPr/>
            </p:nvSpPr>
            <p:spPr bwMode="auto">
              <a:xfrm flipV="1">
                <a:off x="7768474" y="1747497"/>
                <a:ext cx="865148" cy="323759"/>
              </a:xfrm>
              <a:custGeom>
                <a:avLst/>
                <a:gdLst>
                  <a:gd name="T0" fmla="*/ 865151 w 21557"/>
                  <a:gd name="T1" fmla="*/ 631658 h 21553"/>
                  <a:gd name="T2" fmla="*/ 865151 w 21557"/>
                  <a:gd name="T3" fmla="*/ 631658 h 21553"/>
                  <a:gd name="T4" fmla="*/ 865151 w 21557"/>
                  <a:gd name="T5" fmla="*/ 631658 h 21553"/>
                  <a:gd name="T6" fmla="*/ 865151 w 21557"/>
                  <a:gd name="T7" fmla="*/ 631658 h 21553"/>
                  <a:gd name="T8" fmla="*/ 0 60000 65536"/>
                  <a:gd name="T9" fmla="*/ 0 60000 65536"/>
                  <a:gd name="T10" fmla="*/ 0 60000 65536"/>
                  <a:gd name="T11" fmla="*/ 0 60000 65536"/>
                  <a:gd name="connsiteX0" fmla="*/ 12499 w 21557"/>
                  <a:gd name="connsiteY0" fmla="*/ 3 h 21546"/>
                  <a:gd name="connsiteX1" fmla="*/ 82 w 21557"/>
                  <a:gd name="connsiteY1" fmla="*/ 145 h 21546"/>
                  <a:gd name="connsiteX2" fmla="*/ 82 w 21557"/>
                  <a:gd name="connsiteY2" fmla="*/ 749 h 21546"/>
                  <a:gd name="connsiteX3" fmla="*/ 4142 w 21557"/>
                  <a:gd name="connsiteY3" fmla="*/ 5786 h 21546"/>
                  <a:gd name="connsiteX4" fmla="*/ 6172 w 21557"/>
                  <a:gd name="connsiteY4" fmla="*/ 8305 h 21546"/>
                  <a:gd name="connsiteX5" fmla="*/ 7563 w 21557"/>
                  <a:gd name="connsiteY5" fmla="*/ 9933 h 21546"/>
                  <a:gd name="connsiteX6" fmla="*/ 7793 w 21557"/>
                  <a:gd name="connsiteY6" fmla="*/ 10538 h 21546"/>
                  <a:gd name="connsiteX7" fmla="*/ 7573 w 21557"/>
                  <a:gd name="connsiteY7" fmla="*/ 11583 h 21546"/>
                  <a:gd name="connsiteX8" fmla="*/ 6172 w 21557"/>
                  <a:gd name="connsiteY8" fmla="*/ 13314 h 21546"/>
                  <a:gd name="connsiteX9" fmla="*/ 4142 w 21557"/>
                  <a:gd name="connsiteY9" fmla="*/ 15804 h 21546"/>
                  <a:gd name="connsiteX10" fmla="*/ 82 w 21557"/>
                  <a:gd name="connsiteY10" fmla="*/ 20785 h 21546"/>
                  <a:gd name="connsiteX11" fmla="*/ 82 w 21557"/>
                  <a:gd name="connsiteY11" fmla="*/ 21389 h 21546"/>
                  <a:gd name="connsiteX12" fmla="*/ 393 w 21557"/>
                  <a:gd name="connsiteY12" fmla="*/ 21538 h 21546"/>
                  <a:gd name="connsiteX13" fmla="*/ 12499 w 21557"/>
                  <a:gd name="connsiteY13" fmla="*/ 21538 h 21546"/>
                  <a:gd name="connsiteX14" fmla="*/ 13013 w 21557"/>
                  <a:gd name="connsiteY14" fmla="*/ 21443 h 21546"/>
                  <a:gd name="connsiteX15" fmla="*/ 13508 w 21557"/>
                  <a:gd name="connsiteY15" fmla="*/ 21084 h 21546"/>
                  <a:gd name="connsiteX16" fmla="*/ 13993 w 21557"/>
                  <a:gd name="connsiteY16" fmla="*/ 20589 h 21546"/>
                  <a:gd name="connsiteX17" fmla="*/ 17967 w 21557"/>
                  <a:gd name="connsiteY17" fmla="*/ 15685 h 21546"/>
                  <a:gd name="connsiteX18" fmla="*/ 19954 w 21557"/>
                  <a:gd name="connsiteY18" fmla="*/ 13233 h 21546"/>
                  <a:gd name="connsiteX19" fmla="*/ 20947 w 21557"/>
                  <a:gd name="connsiteY19" fmla="*/ 12007 h 21546"/>
                  <a:gd name="connsiteX20" fmla="*/ 21405 w 21557"/>
                  <a:gd name="connsiteY20" fmla="*/ 11418 h 21546"/>
                  <a:gd name="connsiteX21" fmla="*/ 21554 w 21557"/>
                  <a:gd name="connsiteY21" fmla="*/ 10680 h 21546"/>
                  <a:gd name="connsiteX22" fmla="*/ 21355 w 21557"/>
                  <a:gd name="connsiteY22" fmla="*/ 10062 h 21546"/>
                  <a:gd name="connsiteX23" fmla="*/ 20947 w 21557"/>
                  <a:gd name="connsiteY23" fmla="*/ 9552 h 21546"/>
                  <a:gd name="connsiteX24" fmla="*/ 19954 w 21557"/>
                  <a:gd name="connsiteY24" fmla="*/ 8322 h 21546"/>
                  <a:gd name="connsiteX25" fmla="*/ 17967 w 21557"/>
                  <a:gd name="connsiteY25" fmla="*/ 5863 h 21546"/>
                  <a:gd name="connsiteX26" fmla="*/ 13993 w 21557"/>
                  <a:gd name="connsiteY26" fmla="*/ 945 h 21546"/>
                  <a:gd name="connsiteX27" fmla="*/ 13508 w 21557"/>
                  <a:gd name="connsiteY27" fmla="*/ 457 h 21546"/>
                  <a:gd name="connsiteX28" fmla="*/ 13013 w 21557"/>
                  <a:gd name="connsiteY28" fmla="*/ 98 h 21546"/>
                  <a:gd name="connsiteX29" fmla="*/ 12499 w 21557"/>
                  <a:gd name="connsiteY29" fmla="*/ 3 h 21546"/>
                  <a:gd name="connsiteX0-1" fmla="*/ 12498 w 21556"/>
                  <a:gd name="connsiteY0-2" fmla="*/ 3 h 21546"/>
                  <a:gd name="connsiteX1-3" fmla="*/ 81 w 21556"/>
                  <a:gd name="connsiteY1-4" fmla="*/ 749 h 21546"/>
                  <a:gd name="connsiteX2-5" fmla="*/ 4141 w 21556"/>
                  <a:gd name="connsiteY2-6" fmla="*/ 5786 h 21546"/>
                  <a:gd name="connsiteX3-7" fmla="*/ 6171 w 21556"/>
                  <a:gd name="connsiteY3-8" fmla="*/ 8305 h 21546"/>
                  <a:gd name="connsiteX4-9" fmla="*/ 7562 w 21556"/>
                  <a:gd name="connsiteY4-10" fmla="*/ 9933 h 21546"/>
                  <a:gd name="connsiteX5-11" fmla="*/ 7792 w 21556"/>
                  <a:gd name="connsiteY5-12" fmla="*/ 10538 h 21546"/>
                  <a:gd name="connsiteX6-13" fmla="*/ 7572 w 21556"/>
                  <a:gd name="connsiteY6-14" fmla="*/ 11583 h 21546"/>
                  <a:gd name="connsiteX7-15" fmla="*/ 6171 w 21556"/>
                  <a:gd name="connsiteY7-16" fmla="*/ 13314 h 21546"/>
                  <a:gd name="connsiteX8-17" fmla="*/ 4141 w 21556"/>
                  <a:gd name="connsiteY8-18" fmla="*/ 15804 h 21546"/>
                  <a:gd name="connsiteX9-19" fmla="*/ 81 w 21556"/>
                  <a:gd name="connsiteY9-20" fmla="*/ 20785 h 21546"/>
                  <a:gd name="connsiteX10-21" fmla="*/ 81 w 21556"/>
                  <a:gd name="connsiteY10-22" fmla="*/ 21389 h 21546"/>
                  <a:gd name="connsiteX11-23" fmla="*/ 392 w 21556"/>
                  <a:gd name="connsiteY11-24" fmla="*/ 21538 h 21546"/>
                  <a:gd name="connsiteX12-25" fmla="*/ 12498 w 21556"/>
                  <a:gd name="connsiteY12-26" fmla="*/ 21538 h 21546"/>
                  <a:gd name="connsiteX13-27" fmla="*/ 13012 w 21556"/>
                  <a:gd name="connsiteY13-28" fmla="*/ 21443 h 21546"/>
                  <a:gd name="connsiteX14-29" fmla="*/ 13507 w 21556"/>
                  <a:gd name="connsiteY14-30" fmla="*/ 21084 h 21546"/>
                  <a:gd name="connsiteX15-31" fmla="*/ 13992 w 21556"/>
                  <a:gd name="connsiteY15-32" fmla="*/ 20589 h 21546"/>
                  <a:gd name="connsiteX16-33" fmla="*/ 17966 w 21556"/>
                  <a:gd name="connsiteY16-34" fmla="*/ 15685 h 21546"/>
                  <a:gd name="connsiteX17-35" fmla="*/ 19953 w 21556"/>
                  <a:gd name="connsiteY17-36" fmla="*/ 13233 h 21546"/>
                  <a:gd name="connsiteX18-37" fmla="*/ 20946 w 21556"/>
                  <a:gd name="connsiteY18-38" fmla="*/ 12007 h 21546"/>
                  <a:gd name="connsiteX19-39" fmla="*/ 21404 w 21556"/>
                  <a:gd name="connsiteY19-40" fmla="*/ 11418 h 21546"/>
                  <a:gd name="connsiteX20-41" fmla="*/ 21553 w 21556"/>
                  <a:gd name="connsiteY20-42" fmla="*/ 10680 h 21546"/>
                  <a:gd name="connsiteX21-43" fmla="*/ 21354 w 21556"/>
                  <a:gd name="connsiteY21-44" fmla="*/ 10062 h 21546"/>
                  <a:gd name="connsiteX22-45" fmla="*/ 20946 w 21556"/>
                  <a:gd name="connsiteY22-46" fmla="*/ 9552 h 21546"/>
                  <a:gd name="connsiteX23-47" fmla="*/ 19953 w 21556"/>
                  <a:gd name="connsiteY23-48" fmla="*/ 8322 h 21546"/>
                  <a:gd name="connsiteX24-49" fmla="*/ 17966 w 21556"/>
                  <a:gd name="connsiteY24-50" fmla="*/ 5863 h 21546"/>
                  <a:gd name="connsiteX25-51" fmla="*/ 13992 w 21556"/>
                  <a:gd name="connsiteY25-52" fmla="*/ 945 h 21546"/>
                  <a:gd name="connsiteX26-53" fmla="*/ 13507 w 21556"/>
                  <a:gd name="connsiteY26-54" fmla="*/ 457 h 21546"/>
                  <a:gd name="connsiteX27-55" fmla="*/ 13012 w 21556"/>
                  <a:gd name="connsiteY27-56" fmla="*/ 98 h 21546"/>
                  <a:gd name="connsiteX28-57" fmla="*/ 12498 w 21556"/>
                  <a:gd name="connsiteY28-58" fmla="*/ 3 h 21546"/>
                  <a:gd name="connsiteX0-59" fmla="*/ 12498 w 21556"/>
                  <a:gd name="connsiteY0-60" fmla="*/ 3 h 21546"/>
                  <a:gd name="connsiteX1-61" fmla="*/ 4141 w 21556"/>
                  <a:gd name="connsiteY1-62" fmla="*/ 5786 h 21546"/>
                  <a:gd name="connsiteX2-63" fmla="*/ 6171 w 21556"/>
                  <a:gd name="connsiteY2-64" fmla="*/ 8305 h 21546"/>
                  <a:gd name="connsiteX3-65" fmla="*/ 7562 w 21556"/>
                  <a:gd name="connsiteY3-66" fmla="*/ 9933 h 21546"/>
                  <a:gd name="connsiteX4-67" fmla="*/ 7792 w 21556"/>
                  <a:gd name="connsiteY4-68" fmla="*/ 10538 h 21546"/>
                  <a:gd name="connsiteX5-69" fmla="*/ 7572 w 21556"/>
                  <a:gd name="connsiteY5-70" fmla="*/ 11583 h 21546"/>
                  <a:gd name="connsiteX6-71" fmla="*/ 6171 w 21556"/>
                  <a:gd name="connsiteY6-72" fmla="*/ 13314 h 21546"/>
                  <a:gd name="connsiteX7-73" fmla="*/ 4141 w 21556"/>
                  <a:gd name="connsiteY7-74" fmla="*/ 15804 h 21546"/>
                  <a:gd name="connsiteX8-75" fmla="*/ 81 w 21556"/>
                  <a:gd name="connsiteY8-76" fmla="*/ 20785 h 21546"/>
                  <a:gd name="connsiteX9-77" fmla="*/ 81 w 21556"/>
                  <a:gd name="connsiteY9-78" fmla="*/ 21389 h 21546"/>
                  <a:gd name="connsiteX10-79" fmla="*/ 392 w 21556"/>
                  <a:gd name="connsiteY10-80" fmla="*/ 21538 h 21546"/>
                  <a:gd name="connsiteX11-81" fmla="*/ 12498 w 21556"/>
                  <a:gd name="connsiteY11-82" fmla="*/ 21538 h 21546"/>
                  <a:gd name="connsiteX12-83" fmla="*/ 13012 w 21556"/>
                  <a:gd name="connsiteY12-84" fmla="*/ 21443 h 21546"/>
                  <a:gd name="connsiteX13-85" fmla="*/ 13507 w 21556"/>
                  <a:gd name="connsiteY13-86" fmla="*/ 21084 h 21546"/>
                  <a:gd name="connsiteX14-87" fmla="*/ 13992 w 21556"/>
                  <a:gd name="connsiteY14-88" fmla="*/ 20589 h 21546"/>
                  <a:gd name="connsiteX15-89" fmla="*/ 17966 w 21556"/>
                  <a:gd name="connsiteY15-90" fmla="*/ 15685 h 21546"/>
                  <a:gd name="connsiteX16-91" fmla="*/ 19953 w 21556"/>
                  <a:gd name="connsiteY16-92" fmla="*/ 13233 h 21546"/>
                  <a:gd name="connsiteX17-93" fmla="*/ 20946 w 21556"/>
                  <a:gd name="connsiteY17-94" fmla="*/ 12007 h 21546"/>
                  <a:gd name="connsiteX18-95" fmla="*/ 21404 w 21556"/>
                  <a:gd name="connsiteY18-96" fmla="*/ 11418 h 21546"/>
                  <a:gd name="connsiteX19-97" fmla="*/ 21553 w 21556"/>
                  <a:gd name="connsiteY19-98" fmla="*/ 10680 h 21546"/>
                  <a:gd name="connsiteX20-99" fmla="*/ 21354 w 21556"/>
                  <a:gd name="connsiteY20-100" fmla="*/ 10062 h 21546"/>
                  <a:gd name="connsiteX21-101" fmla="*/ 20946 w 21556"/>
                  <a:gd name="connsiteY21-102" fmla="*/ 9552 h 21546"/>
                  <a:gd name="connsiteX22-103" fmla="*/ 19953 w 21556"/>
                  <a:gd name="connsiteY22-104" fmla="*/ 8322 h 21546"/>
                  <a:gd name="connsiteX23-105" fmla="*/ 17966 w 21556"/>
                  <a:gd name="connsiteY23-106" fmla="*/ 5863 h 21546"/>
                  <a:gd name="connsiteX24-107" fmla="*/ 13992 w 21556"/>
                  <a:gd name="connsiteY24-108" fmla="*/ 945 h 21546"/>
                  <a:gd name="connsiteX25-109" fmla="*/ 13507 w 21556"/>
                  <a:gd name="connsiteY25-110" fmla="*/ 457 h 21546"/>
                  <a:gd name="connsiteX26-111" fmla="*/ 13012 w 21556"/>
                  <a:gd name="connsiteY26-112" fmla="*/ 98 h 21546"/>
                  <a:gd name="connsiteX27-113" fmla="*/ 12498 w 21556"/>
                  <a:gd name="connsiteY27-114" fmla="*/ 3 h 21546"/>
                  <a:gd name="connsiteX0-115" fmla="*/ 13012 w 21556"/>
                  <a:gd name="connsiteY0-116" fmla="*/ 0 h 21448"/>
                  <a:gd name="connsiteX1-117" fmla="*/ 4141 w 21556"/>
                  <a:gd name="connsiteY1-118" fmla="*/ 5688 h 21448"/>
                  <a:gd name="connsiteX2-119" fmla="*/ 6171 w 21556"/>
                  <a:gd name="connsiteY2-120" fmla="*/ 8207 h 21448"/>
                  <a:gd name="connsiteX3-121" fmla="*/ 7562 w 21556"/>
                  <a:gd name="connsiteY3-122" fmla="*/ 9835 h 21448"/>
                  <a:gd name="connsiteX4-123" fmla="*/ 7792 w 21556"/>
                  <a:gd name="connsiteY4-124" fmla="*/ 10440 h 21448"/>
                  <a:gd name="connsiteX5-125" fmla="*/ 7572 w 21556"/>
                  <a:gd name="connsiteY5-126" fmla="*/ 11485 h 21448"/>
                  <a:gd name="connsiteX6-127" fmla="*/ 6171 w 21556"/>
                  <a:gd name="connsiteY6-128" fmla="*/ 13216 h 21448"/>
                  <a:gd name="connsiteX7-129" fmla="*/ 4141 w 21556"/>
                  <a:gd name="connsiteY7-130" fmla="*/ 15706 h 21448"/>
                  <a:gd name="connsiteX8-131" fmla="*/ 81 w 21556"/>
                  <a:gd name="connsiteY8-132" fmla="*/ 20687 h 21448"/>
                  <a:gd name="connsiteX9-133" fmla="*/ 81 w 21556"/>
                  <a:gd name="connsiteY9-134" fmla="*/ 21291 h 21448"/>
                  <a:gd name="connsiteX10-135" fmla="*/ 392 w 21556"/>
                  <a:gd name="connsiteY10-136" fmla="*/ 21440 h 21448"/>
                  <a:gd name="connsiteX11-137" fmla="*/ 12498 w 21556"/>
                  <a:gd name="connsiteY11-138" fmla="*/ 21440 h 21448"/>
                  <a:gd name="connsiteX12-139" fmla="*/ 13012 w 21556"/>
                  <a:gd name="connsiteY12-140" fmla="*/ 21345 h 21448"/>
                  <a:gd name="connsiteX13-141" fmla="*/ 13507 w 21556"/>
                  <a:gd name="connsiteY13-142" fmla="*/ 20986 h 21448"/>
                  <a:gd name="connsiteX14-143" fmla="*/ 13992 w 21556"/>
                  <a:gd name="connsiteY14-144" fmla="*/ 20491 h 21448"/>
                  <a:gd name="connsiteX15-145" fmla="*/ 17966 w 21556"/>
                  <a:gd name="connsiteY15-146" fmla="*/ 15587 h 21448"/>
                  <a:gd name="connsiteX16-147" fmla="*/ 19953 w 21556"/>
                  <a:gd name="connsiteY16-148" fmla="*/ 13135 h 21448"/>
                  <a:gd name="connsiteX17-149" fmla="*/ 20946 w 21556"/>
                  <a:gd name="connsiteY17-150" fmla="*/ 11909 h 21448"/>
                  <a:gd name="connsiteX18-151" fmla="*/ 21404 w 21556"/>
                  <a:gd name="connsiteY18-152" fmla="*/ 11320 h 21448"/>
                  <a:gd name="connsiteX19-153" fmla="*/ 21553 w 21556"/>
                  <a:gd name="connsiteY19-154" fmla="*/ 10582 h 21448"/>
                  <a:gd name="connsiteX20-155" fmla="*/ 21354 w 21556"/>
                  <a:gd name="connsiteY20-156" fmla="*/ 9964 h 21448"/>
                  <a:gd name="connsiteX21-157" fmla="*/ 20946 w 21556"/>
                  <a:gd name="connsiteY21-158" fmla="*/ 9454 h 21448"/>
                  <a:gd name="connsiteX22-159" fmla="*/ 19953 w 21556"/>
                  <a:gd name="connsiteY22-160" fmla="*/ 8224 h 21448"/>
                  <a:gd name="connsiteX23-161" fmla="*/ 17966 w 21556"/>
                  <a:gd name="connsiteY23-162" fmla="*/ 5765 h 21448"/>
                  <a:gd name="connsiteX24-163" fmla="*/ 13992 w 21556"/>
                  <a:gd name="connsiteY24-164" fmla="*/ 847 h 21448"/>
                  <a:gd name="connsiteX25-165" fmla="*/ 13507 w 21556"/>
                  <a:gd name="connsiteY25-166" fmla="*/ 359 h 21448"/>
                  <a:gd name="connsiteX26-167" fmla="*/ 13012 w 21556"/>
                  <a:gd name="connsiteY26-168" fmla="*/ 0 h 21448"/>
                  <a:gd name="connsiteX0-169" fmla="*/ 13507 w 21556"/>
                  <a:gd name="connsiteY0-170" fmla="*/ 289 h 21378"/>
                  <a:gd name="connsiteX1-171" fmla="*/ 4141 w 21556"/>
                  <a:gd name="connsiteY1-172" fmla="*/ 5618 h 21378"/>
                  <a:gd name="connsiteX2-173" fmla="*/ 6171 w 21556"/>
                  <a:gd name="connsiteY2-174" fmla="*/ 8137 h 21378"/>
                  <a:gd name="connsiteX3-175" fmla="*/ 7562 w 21556"/>
                  <a:gd name="connsiteY3-176" fmla="*/ 9765 h 21378"/>
                  <a:gd name="connsiteX4-177" fmla="*/ 7792 w 21556"/>
                  <a:gd name="connsiteY4-178" fmla="*/ 10370 h 21378"/>
                  <a:gd name="connsiteX5-179" fmla="*/ 7572 w 21556"/>
                  <a:gd name="connsiteY5-180" fmla="*/ 11415 h 21378"/>
                  <a:gd name="connsiteX6-181" fmla="*/ 6171 w 21556"/>
                  <a:gd name="connsiteY6-182" fmla="*/ 13146 h 21378"/>
                  <a:gd name="connsiteX7-183" fmla="*/ 4141 w 21556"/>
                  <a:gd name="connsiteY7-184" fmla="*/ 15636 h 21378"/>
                  <a:gd name="connsiteX8-185" fmla="*/ 81 w 21556"/>
                  <a:gd name="connsiteY8-186" fmla="*/ 20617 h 21378"/>
                  <a:gd name="connsiteX9-187" fmla="*/ 81 w 21556"/>
                  <a:gd name="connsiteY9-188" fmla="*/ 21221 h 21378"/>
                  <a:gd name="connsiteX10-189" fmla="*/ 392 w 21556"/>
                  <a:gd name="connsiteY10-190" fmla="*/ 21370 h 21378"/>
                  <a:gd name="connsiteX11-191" fmla="*/ 12498 w 21556"/>
                  <a:gd name="connsiteY11-192" fmla="*/ 21370 h 21378"/>
                  <a:gd name="connsiteX12-193" fmla="*/ 13012 w 21556"/>
                  <a:gd name="connsiteY12-194" fmla="*/ 21275 h 21378"/>
                  <a:gd name="connsiteX13-195" fmla="*/ 13507 w 21556"/>
                  <a:gd name="connsiteY13-196" fmla="*/ 20916 h 21378"/>
                  <a:gd name="connsiteX14-197" fmla="*/ 13992 w 21556"/>
                  <a:gd name="connsiteY14-198" fmla="*/ 20421 h 21378"/>
                  <a:gd name="connsiteX15-199" fmla="*/ 17966 w 21556"/>
                  <a:gd name="connsiteY15-200" fmla="*/ 15517 h 21378"/>
                  <a:gd name="connsiteX16-201" fmla="*/ 19953 w 21556"/>
                  <a:gd name="connsiteY16-202" fmla="*/ 13065 h 21378"/>
                  <a:gd name="connsiteX17-203" fmla="*/ 20946 w 21556"/>
                  <a:gd name="connsiteY17-204" fmla="*/ 11839 h 21378"/>
                  <a:gd name="connsiteX18-205" fmla="*/ 21404 w 21556"/>
                  <a:gd name="connsiteY18-206" fmla="*/ 11250 h 21378"/>
                  <a:gd name="connsiteX19-207" fmla="*/ 21553 w 21556"/>
                  <a:gd name="connsiteY19-208" fmla="*/ 10512 h 21378"/>
                  <a:gd name="connsiteX20-209" fmla="*/ 21354 w 21556"/>
                  <a:gd name="connsiteY20-210" fmla="*/ 9894 h 21378"/>
                  <a:gd name="connsiteX21-211" fmla="*/ 20946 w 21556"/>
                  <a:gd name="connsiteY21-212" fmla="*/ 9384 h 21378"/>
                  <a:gd name="connsiteX22-213" fmla="*/ 19953 w 21556"/>
                  <a:gd name="connsiteY22-214" fmla="*/ 8154 h 21378"/>
                  <a:gd name="connsiteX23-215" fmla="*/ 17966 w 21556"/>
                  <a:gd name="connsiteY23-216" fmla="*/ 5695 h 21378"/>
                  <a:gd name="connsiteX24-217" fmla="*/ 13992 w 21556"/>
                  <a:gd name="connsiteY24-218" fmla="*/ 777 h 21378"/>
                  <a:gd name="connsiteX25-219" fmla="*/ 13507 w 21556"/>
                  <a:gd name="connsiteY25-220" fmla="*/ 289 h 21378"/>
                  <a:gd name="connsiteX0-221" fmla="*/ 13992 w 21556"/>
                  <a:gd name="connsiteY0-222" fmla="*/ 1 h 20602"/>
                  <a:gd name="connsiteX1-223" fmla="*/ 4141 w 21556"/>
                  <a:gd name="connsiteY1-224" fmla="*/ 4842 h 20602"/>
                  <a:gd name="connsiteX2-225" fmla="*/ 6171 w 21556"/>
                  <a:gd name="connsiteY2-226" fmla="*/ 7361 h 20602"/>
                  <a:gd name="connsiteX3-227" fmla="*/ 7562 w 21556"/>
                  <a:gd name="connsiteY3-228" fmla="*/ 8989 h 20602"/>
                  <a:gd name="connsiteX4-229" fmla="*/ 7792 w 21556"/>
                  <a:gd name="connsiteY4-230" fmla="*/ 9594 h 20602"/>
                  <a:gd name="connsiteX5-231" fmla="*/ 7572 w 21556"/>
                  <a:gd name="connsiteY5-232" fmla="*/ 10639 h 20602"/>
                  <a:gd name="connsiteX6-233" fmla="*/ 6171 w 21556"/>
                  <a:gd name="connsiteY6-234" fmla="*/ 12370 h 20602"/>
                  <a:gd name="connsiteX7-235" fmla="*/ 4141 w 21556"/>
                  <a:gd name="connsiteY7-236" fmla="*/ 14860 h 20602"/>
                  <a:gd name="connsiteX8-237" fmla="*/ 81 w 21556"/>
                  <a:gd name="connsiteY8-238" fmla="*/ 19841 h 20602"/>
                  <a:gd name="connsiteX9-239" fmla="*/ 81 w 21556"/>
                  <a:gd name="connsiteY9-240" fmla="*/ 20445 h 20602"/>
                  <a:gd name="connsiteX10-241" fmla="*/ 392 w 21556"/>
                  <a:gd name="connsiteY10-242" fmla="*/ 20594 h 20602"/>
                  <a:gd name="connsiteX11-243" fmla="*/ 12498 w 21556"/>
                  <a:gd name="connsiteY11-244" fmla="*/ 20594 h 20602"/>
                  <a:gd name="connsiteX12-245" fmla="*/ 13012 w 21556"/>
                  <a:gd name="connsiteY12-246" fmla="*/ 20499 h 20602"/>
                  <a:gd name="connsiteX13-247" fmla="*/ 13507 w 21556"/>
                  <a:gd name="connsiteY13-248" fmla="*/ 20140 h 20602"/>
                  <a:gd name="connsiteX14-249" fmla="*/ 13992 w 21556"/>
                  <a:gd name="connsiteY14-250" fmla="*/ 19645 h 20602"/>
                  <a:gd name="connsiteX15-251" fmla="*/ 17966 w 21556"/>
                  <a:gd name="connsiteY15-252" fmla="*/ 14741 h 20602"/>
                  <a:gd name="connsiteX16-253" fmla="*/ 19953 w 21556"/>
                  <a:gd name="connsiteY16-254" fmla="*/ 12289 h 20602"/>
                  <a:gd name="connsiteX17-255" fmla="*/ 20946 w 21556"/>
                  <a:gd name="connsiteY17-256" fmla="*/ 11063 h 20602"/>
                  <a:gd name="connsiteX18-257" fmla="*/ 21404 w 21556"/>
                  <a:gd name="connsiteY18-258" fmla="*/ 10474 h 20602"/>
                  <a:gd name="connsiteX19-259" fmla="*/ 21553 w 21556"/>
                  <a:gd name="connsiteY19-260" fmla="*/ 9736 h 20602"/>
                  <a:gd name="connsiteX20-261" fmla="*/ 21354 w 21556"/>
                  <a:gd name="connsiteY20-262" fmla="*/ 9118 h 20602"/>
                  <a:gd name="connsiteX21-263" fmla="*/ 20946 w 21556"/>
                  <a:gd name="connsiteY21-264" fmla="*/ 8608 h 20602"/>
                  <a:gd name="connsiteX22-265" fmla="*/ 19953 w 21556"/>
                  <a:gd name="connsiteY22-266" fmla="*/ 7378 h 20602"/>
                  <a:gd name="connsiteX23-267" fmla="*/ 17966 w 21556"/>
                  <a:gd name="connsiteY23-268" fmla="*/ 4919 h 20602"/>
                  <a:gd name="connsiteX24-269" fmla="*/ 13992 w 21556"/>
                  <a:gd name="connsiteY24-270" fmla="*/ 1 h 20602"/>
                  <a:gd name="connsiteX0-271" fmla="*/ 17966 w 21556"/>
                  <a:gd name="connsiteY0-272" fmla="*/ 77 h 15760"/>
                  <a:gd name="connsiteX1-273" fmla="*/ 4141 w 21556"/>
                  <a:gd name="connsiteY1-274" fmla="*/ 0 h 15760"/>
                  <a:gd name="connsiteX2-275" fmla="*/ 6171 w 21556"/>
                  <a:gd name="connsiteY2-276" fmla="*/ 2519 h 15760"/>
                  <a:gd name="connsiteX3-277" fmla="*/ 7562 w 21556"/>
                  <a:gd name="connsiteY3-278" fmla="*/ 4147 h 15760"/>
                  <a:gd name="connsiteX4-279" fmla="*/ 7792 w 21556"/>
                  <a:gd name="connsiteY4-280" fmla="*/ 4752 h 15760"/>
                  <a:gd name="connsiteX5-281" fmla="*/ 7572 w 21556"/>
                  <a:gd name="connsiteY5-282" fmla="*/ 5797 h 15760"/>
                  <a:gd name="connsiteX6-283" fmla="*/ 6171 w 21556"/>
                  <a:gd name="connsiteY6-284" fmla="*/ 7528 h 15760"/>
                  <a:gd name="connsiteX7-285" fmla="*/ 4141 w 21556"/>
                  <a:gd name="connsiteY7-286" fmla="*/ 10018 h 15760"/>
                  <a:gd name="connsiteX8-287" fmla="*/ 81 w 21556"/>
                  <a:gd name="connsiteY8-288" fmla="*/ 14999 h 15760"/>
                  <a:gd name="connsiteX9-289" fmla="*/ 81 w 21556"/>
                  <a:gd name="connsiteY9-290" fmla="*/ 15603 h 15760"/>
                  <a:gd name="connsiteX10-291" fmla="*/ 392 w 21556"/>
                  <a:gd name="connsiteY10-292" fmla="*/ 15752 h 15760"/>
                  <a:gd name="connsiteX11-293" fmla="*/ 12498 w 21556"/>
                  <a:gd name="connsiteY11-294" fmla="*/ 15752 h 15760"/>
                  <a:gd name="connsiteX12-295" fmla="*/ 13012 w 21556"/>
                  <a:gd name="connsiteY12-296" fmla="*/ 15657 h 15760"/>
                  <a:gd name="connsiteX13-297" fmla="*/ 13507 w 21556"/>
                  <a:gd name="connsiteY13-298" fmla="*/ 15298 h 15760"/>
                  <a:gd name="connsiteX14-299" fmla="*/ 13992 w 21556"/>
                  <a:gd name="connsiteY14-300" fmla="*/ 14803 h 15760"/>
                  <a:gd name="connsiteX15-301" fmla="*/ 17966 w 21556"/>
                  <a:gd name="connsiteY15-302" fmla="*/ 9899 h 15760"/>
                  <a:gd name="connsiteX16-303" fmla="*/ 19953 w 21556"/>
                  <a:gd name="connsiteY16-304" fmla="*/ 7447 h 15760"/>
                  <a:gd name="connsiteX17-305" fmla="*/ 20946 w 21556"/>
                  <a:gd name="connsiteY17-306" fmla="*/ 6221 h 15760"/>
                  <a:gd name="connsiteX18-307" fmla="*/ 21404 w 21556"/>
                  <a:gd name="connsiteY18-308" fmla="*/ 5632 h 15760"/>
                  <a:gd name="connsiteX19-309" fmla="*/ 21553 w 21556"/>
                  <a:gd name="connsiteY19-310" fmla="*/ 4894 h 15760"/>
                  <a:gd name="connsiteX20-311" fmla="*/ 21354 w 21556"/>
                  <a:gd name="connsiteY20-312" fmla="*/ 4276 h 15760"/>
                  <a:gd name="connsiteX21-313" fmla="*/ 20946 w 21556"/>
                  <a:gd name="connsiteY21-314" fmla="*/ 3766 h 15760"/>
                  <a:gd name="connsiteX22-315" fmla="*/ 19953 w 21556"/>
                  <a:gd name="connsiteY22-316" fmla="*/ 2536 h 15760"/>
                  <a:gd name="connsiteX23-317" fmla="*/ 17966 w 21556"/>
                  <a:gd name="connsiteY23-318" fmla="*/ 77 h 15760"/>
                  <a:gd name="connsiteX0-319" fmla="*/ 17966 w 21556"/>
                  <a:gd name="connsiteY0-320" fmla="*/ 0 h 15683"/>
                  <a:gd name="connsiteX1-321" fmla="*/ 6171 w 21556"/>
                  <a:gd name="connsiteY1-322" fmla="*/ 2442 h 15683"/>
                  <a:gd name="connsiteX2-323" fmla="*/ 7562 w 21556"/>
                  <a:gd name="connsiteY2-324" fmla="*/ 4070 h 15683"/>
                  <a:gd name="connsiteX3-325" fmla="*/ 7792 w 21556"/>
                  <a:gd name="connsiteY3-326" fmla="*/ 4675 h 15683"/>
                  <a:gd name="connsiteX4-327" fmla="*/ 7572 w 21556"/>
                  <a:gd name="connsiteY4-328" fmla="*/ 5720 h 15683"/>
                  <a:gd name="connsiteX5-329" fmla="*/ 6171 w 21556"/>
                  <a:gd name="connsiteY5-330" fmla="*/ 7451 h 15683"/>
                  <a:gd name="connsiteX6-331" fmla="*/ 4141 w 21556"/>
                  <a:gd name="connsiteY6-332" fmla="*/ 9941 h 15683"/>
                  <a:gd name="connsiteX7-333" fmla="*/ 81 w 21556"/>
                  <a:gd name="connsiteY7-334" fmla="*/ 14922 h 15683"/>
                  <a:gd name="connsiteX8-335" fmla="*/ 81 w 21556"/>
                  <a:gd name="connsiteY8-336" fmla="*/ 15526 h 15683"/>
                  <a:gd name="connsiteX9-337" fmla="*/ 392 w 21556"/>
                  <a:gd name="connsiteY9-338" fmla="*/ 15675 h 15683"/>
                  <a:gd name="connsiteX10-339" fmla="*/ 12498 w 21556"/>
                  <a:gd name="connsiteY10-340" fmla="*/ 15675 h 15683"/>
                  <a:gd name="connsiteX11-341" fmla="*/ 13012 w 21556"/>
                  <a:gd name="connsiteY11-342" fmla="*/ 15580 h 15683"/>
                  <a:gd name="connsiteX12-343" fmla="*/ 13507 w 21556"/>
                  <a:gd name="connsiteY12-344" fmla="*/ 15221 h 15683"/>
                  <a:gd name="connsiteX13-345" fmla="*/ 13992 w 21556"/>
                  <a:gd name="connsiteY13-346" fmla="*/ 14726 h 15683"/>
                  <a:gd name="connsiteX14-347" fmla="*/ 17966 w 21556"/>
                  <a:gd name="connsiteY14-348" fmla="*/ 9822 h 15683"/>
                  <a:gd name="connsiteX15-349" fmla="*/ 19953 w 21556"/>
                  <a:gd name="connsiteY15-350" fmla="*/ 7370 h 15683"/>
                  <a:gd name="connsiteX16-351" fmla="*/ 20946 w 21556"/>
                  <a:gd name="connsiteY16-352" fmla="*/ 6144 h 15683"/>
                  <a:gd name="connsiteX17-353" fmla="*/ 21404 w 21556"/>
                  <a:gd name="connsiteY17-354" fmla="*/ 5555 h 15683"/>
                  <a:gd name="connsiteX18-355" fmla="*/ 21553 w 21556"/>
                  <a:gd name="connsiteY18-356" fmla="*/ 4817 h 15683"/>
                  <a:gd name="connsiteX19-357" fmla="*/ 21354 w 21556"/>
                  <a:gd name="connsiteY19-358" fmla="*/ 4199 h 15683"/>
                  <a:gd name="connsiteX20-359" fmla="*/ 20946 w 21556"/>
                  <a:gd name="connsiteY20-360" fmla="*/ 3689 h 15683"/>
                  <a:gd name="connsiteX21-361" fmla="*/ 19953 w 21556"/>
                  <a:gd name="connsiteY21-362" fmla="*/ 2459 h 15683"/>
                  <a:gd name="connsiteX22-363" fmla="*/ 17966 w 21556"/>
                  <a:gd name="connsiteY22-364" fmla="*/ 0 h 15683"/>
                  <a:gd name="connsiteX0-365" fmla="*/ 17966 w 21556"/>
                  <a:gd name="connsiteY0-366" fmla="*/ 0 h 15683"/>
                  <a:gd name="connsiteX1-367" fmla="*/ 7562 w 21556"/>
                  <a:gd name="connsiteY1-368" fmla="*/ 4070 h 15683"/>
                  <a:gd name="connsiteX2-369" fmla="*/ 7792 w 21556"/>
                  <a:gd name="connsiteY2-370" fmla="*/ 4675 h 15683"/>
                  <a:gd name="connsiteX3-371" fmla="*/ 7572 w 21556"/>
                  <a:gd name="connsiteY3-372" fmla="*/ 5720 h 15683"/>
                  <a:gd name="connsiteX4-373" fmla="*/ 6171 w 21556"/>
                  <a:gd name="connsiteY4-374" fmla="*/ 7451 h 15683"/>
                  <a:gd name="connsiteX5-375" fmla="*/ 4141 w 21556"/>
                  <a:gd name="connsiteY5-376" fmla="*/ 9941 h 15683"/>
                  <a:gd name="connsiteX6-377" fmla="*/ 81 w 21556"/>
                  <a:gd name="connsiteY6-378" fmla="*/ 14922 h 15683"/>
                  <a:gd name="connsiteX7-379" fmla="*/ 81 w 21556"/>
                  <a:gd name="connsiteY7-380" fmla="*/ 15526 h 15683"/>
                  <a:gd name="connsiteX8-381" fmla="*/ 392 w 21556"/>
                  <a:gd name="connsiteY8-382" fmla="*/ 15675 h 15683"/>
                  <a:gd name="connsiteX9-383" fmla="*/ 12498 w 21556"/>
                  <a:gd name="connsiteY9-384" fmla="*/ 15675 h 15683"/>
                  <a:gd name="connsiteX10-385" fmla="*/ 13012 w 21556"/>
                  <a:gd name="connsiteY10-386" fmla="*/ 15580 h 15683"/>
                  <a:gd name="connsiteX11-387" fmla="*/ 13507 w 21556"/>
                  <a:gd name="connsiteY11-388" fmla="*/ 15221 h 15683"/>
                  <a:gd name="connsiteX12-389" fmla="*/ 13992 w 21556"/>
                  <a:gd name="connsiteY12-390" fmla="*/ 14726 h 15683"/>
                  <a:gd name="connsiteX13-391" fmla="*/ 17966 w 21556"/>
                  <a:gd name="connsiteY13-392" fmla="*/ 9822 h 15683"/>
                  <a:gd name="connsiteX14-393" fmla="*/ 19953 w 21556"/>
                  <a:gd name="connsiteY14-394" fmla="*/ 7370 h 15683"/>
                  <a:gd name="connsiteX15-395" fmla="*/ 20946 w 21556"/>
                  <a:gd name="connsiteY15-396" fmla="*/ 6144 h 15683"/>
                  <a:gd name="connsiteX16-397" fmla="*/ 21404 w 21556"/>
                  <a:gd name="connsiteY16-398" fmla="*/ 5555 h 15683"/>
                  <a:gd name="connsiteX17-399" fmla="*/ 21553 w 21556"/>
                  <a:gd name="connsiteY17-400" fmla="*/ 4817 h 15683"/>
                  <a:gd name="connsiteX18-401" fmla="*/ 21354 w 21556"/>
                  <a:gd name="connsiteY18-402" fmla="*/ 4199 h 15683"/>
                  <a:gd name="connsiteX19-403" fmla="*/ 20946 w 21556"/>
                  <a:gd name="connsiteY19-404" fmla="*/ 3689 h 15683"/>
                  <a:gd name="connsiteX20-405" fmla="*/ 19953 w 21556"/>
                  <a:gd name="connsiteY20-406" fmla="*/ 2459 h 15683"/>
                  <a:gd name="connsiteX21-407" fmla="*/ 17966 w 21556"/>
                  <a:gd name="connsiteY21-408" fmla="*/ 0 h 15683"/>
                  <a:gd name="connsiteX0-409" fmla="*/ 19953 w 21556"/>
                  <a:gd name="connsiteY0-410" fmla="*/ 0 h 13224"/>
                  <a:gd name="connsiteX1-411" fmla="*/ 7562 w 21556"/>
                  <a:gd name="connsiteY1-412" fmla="*/ 1611 h 13224"/>
                  <a:gd name="connsiteX2-413" fmla="*/ 7792 w 21556"/>
                  <a:gd name="connsiteY2-414" fmla="*/ 2216 h 13224"/>
                  <a:gd name="connsiteX3-415" fmla="*/ 7572 w 21556"/>
                  <a:gd name="connsiteY3-416" fmla="*/ 3261 h 13224"/>
                  <a:gd name="connsiteX4-417" fmla="*/ 6171 w 21556"/>
                  <a:gd name="connsiteY4-418" fmla="*/ 4992 h 13224"/>
                  <a:gd name="connsiteX5-419" fmla="*/ 4141 w 21556"/>
                  <a:gd name="connsiteY5-420" fmla="*/ 7482 h 13224"/>
                  <a:gd name="connsiteX6-421" fmla="*/ 81 w 21556"/>
                  <a:gd name="connsiteY6-422" fmla="*/ 12463 h 13224"/>
                  <a:gd name="connsiteX7-423" fmla="*/ 81 w 21556"/>
                  <a:gd name="connsiteY7-424" fmla="*/ 13067 h 13224"/>
                  <a:gd name="connsiteX8-425" fmla="*/ 392 w 21556"/>
                  <a:gd name="connsiteY8-426" fmla="*/ 13216 h 13224"/>
                  <a:gd name="connsiteX9-427" fmla="*/ 12498 w 21556"/>
                  <a:gd name="connsiteY9-428" fmla="*/ 13216 h 13224"/>
                  <a:gd name="connsiteX10-429" fmla="*/ 13012 w 21556"/>
                  <a:gd name="connsiteY10-430" fmla="*/ 13121 h 13224"/>
                  <a:gd name="connsiteX11-431" fmla="*/ 13507 w 21556"/>
                  <a:gd name="connsiteY11-432" fmla="*/ 12762 h 13224"/>
                  <a:gd name="connsiteX12-433" fmla="*/ 13992 w 21556"/>
                  <a:gd name="connsiteY12-434" fmla="*/ 12267 h 13224"/>
                  <a:gd name="connsiteX13-435" fmla="*/ 17966 w 21556"/>
                  <a:gd name="connsiteY13-436" fmla="*/ 7363 h 13224"/>
                  <a:gd name="connsiteX14-437" fmla="*/ 19953 w 21556"/>
                  <a:gd name="connsiteY14-438" fmla="*/ 4911 h 13224"/>
                  <a:gd name="connsiteX15-439" fmla="*/ 20946 w 21556"/>
                  <a:gd name="connsiteY15-440" fmla="*/ 3685 h 13224"/>
                  <a:gd name="connsiteX16-441" fmla="*/ 21404 w 21556"/>
                  <a:gd name="connsiteY16-442" fmla="*/ 3096 h 13224"/>
                  <a:gd name="connsiteX17-443" fmla="*/ 21553 w 21556"/>
                  <a:gd name="connsiteY17-444" fmla="*/ 2358 h 13224"/>
                  <a:gd name="connsiteX18-445" fmla="*/ 21354 w 21556"/>
                  <a:gd name="connsiteY18-446" fmla="*/ 1740 h 13224"/>
                  <a:gd name="connsiteX19-447" fmla="*/ 20946 w 21556"/>
                  <a:gd name="connsiteY19-448" fmla="*/ 1230 h 13224"/>
                  <a:gd name="connsiteX20-449" fmla="*/ 19953 w 21556"/>
                  <a:gd name="connsiteY20-450" fmla="*/ 0 h 13224"/>
                  <a:gd name="connsiteX0-451" fmla="*/ 19953 w 21556"/>
                  <a:gd name="connsiteY0-452" fmla="*/ 0 h 13224"/>
                  <a:gd name="connsiteX1-453" fmla="*/ 7562 w 21556"/>
                  <a:gd name="connsiteY1-454" fmla="*/ 1611 h 13224"/>
                  <a:gd name="connsiteX2-455" fmla="*/ 7792 w 21556"/>
                  <a:gd name="connsiteY2-456" fmla="*/ 2216 h 13224"/>
                  <a:gd name="connsiteX3-457" fmla="*/ 7613 w 21556"/>
                  <a:gd name="connsiteY3-458" fmla="*/ 1590 h 13224"/>
                  <a:gd name="connsiteX4-459" fmla="*/ 7572 w 21556"/>
                  <a:gd name="connsiteY4-460" fmla="*/ 3261 h 13224"/>
                  <a:gd name="connsiteX5-461" fmla="*/ 6171 w 21556"/>
                  <a:gd name="connsiteY5-462" fmla="*/ 4992 h 13224"/>
                  <a:gd name="connsiteX6-463" fmla="*/ 4141 w 21556"/>
                  <a:gd name="connsiteY6-464" fmla="*/ 7482 h 13224"/>
                  <a:gd name="connsiteX7-465" fmla="*/ 81 w 21556"/>
                  <a:gd name="connsiteY7-466" fmla="*/ 12463 h 13224"/>
                  <a:gd name="connsiteX8-467" fmla="*/ 81 w 21556"/>
                  <a:gd name="connsiteY8-468" fmla="*/ 13067 h 13224"/>
                  <a:gd name="connsiteX9-469" fmla="*/ 392 w 21556"/>
                  <a:gd name="connsiteY9-470" fmla="*/ 13216 h 13224"/>
                  <a:gd name="connsiteX10-471" fmla="*/ 12498 w 21556"/>
                  <a:gd name="connsiteY10-472" fmla="*/ 13216 h 13224"/>
                  <a:gd name="connsiteX11-473" fmla="*/ 13012 w 21556"/>
                  <a:gd name="connsiteY11-474" fmla="*/ 13121 h 13224"/>
                  <a:gd name="connsiteX12-475" fmla="*/ 13507 w 21556"/>
                  <a:gd name="connsiteY12-476" fmla="*/ 12762 h 13224"/>
                  <a:gd name="connsiteX13-477" fmla="*/ 13992 w 21556"/>
                  <a:gd name="connsiteY13-478" fmla="*/ 12267 h 13224"/>
                  <a:gd name="connsiteX14-479" fmla="*/ 17966 w 21556"/>
                  <a:gd name="connsiteY14-480" fmla="*/ 7363 h 13224"/>
                  <a:gd name="connsiteX15-481" fmla="*/ 19953 w 21556"/>
                  <a:gd name="connsiteY15-482" fmla="*/ 4911 h 13224"/>
                  <a:gd name="connsiteX16-483" fmla="*/ 20946 w 21556"/>
                  <a:gd name="connsiteY16-484" fmla="*/ 3685 h 13224"/>
                  <a:gd name="connsiteX17-485" fmla="*/ 21404 w 21556"/>
                  <a:gd name="connsiteY17-486" fmla="*/ 3096 h 13224"/>
                  <a:gd name="connsiteX18-487" fmla="*/ 21553 w 21556"/>
                  <a:gd name="connsiteY18-488" fmla="*/ 2358 h 13224"/>
                  <a:gd name="connsiteX19-489" fmla="*/ 21354 w 21556"/>
                  <a:gd name="connsiteY19-490" fmla="*/ 1740 h 13224"/>
                  <a:gd name="connsiteX20-491" fmla="*/ 20946 w 21556"/>
                  <a:gd name="connsiteY20-492" fmla="*/ 1230 h 13224"/>
                  <a:gd name="connsiteX21-493" fmla="*/ 19953 w 21556"/>
                  <a:gd name="connsiteY21-494" fmla="*/ 0 h 13224"/>
                  <a:gd name="connsiteX0-495" fmla="*/ 19953 w 21556"/>
                  <a:gd name="connsiteY0-496" fmla="*/ 0 h 13224"/>
                  <a:gd name="connsiteX1-497" fmla="*/ 7562 w 21556"/>
                  <a:gd name="connsiteY1-498" fmla="*/ 1611 h 13224"/>
                  <a:gd name="connsiteX2-499" fmla="*/ 7792 w 21556"/>
                  <a:gd name="connsiteY2-500" fmla="*/ 2216 h 13224"/>
                  <a:gd name="connsiteX3-501" fmla="*/ 7572 w 21556"/>
                  <a:gd name="connsiteY3-502" fmla="*/ 3261 h 13224"/>
                  <a:gd name="connsiteX4-503" fmla="*/ 6171 w 21556"/>
                  <a:gd name="connsiteY4-504" fmla="*/ 4992 h 13224"/>
                  <a:gd name="connsiteX5-505" fmla="*/ 4141 w 21556"/>
                  <a:gd name="connsiteY5-506" fmla="*/ 7482 h 13224"/>
                  <a:gd name="connsiteX6-507" fmla="*/ 81 w 21556"/>
                  <a:gd name="connsiteY6-508" fmla="*/ 12463 h 13224"/>
                  <a:gd name="connsiteX7-509" fmla="*/ 81 w 21556"/>
                  <a:gd name="connsiteY7-510" fmla="*/ 13067 h 13224"/>
                  <a:gd name="connsiteX8-511" fmla="*/ 392 w 21556"/>
                  <a:gd name="connsiteY8-512" fmla="*/ 13216 h 13224"/>
                  <a:gd name="connsiteX9-513" fmla="*/ 12498 w 21556"/>
                  <a:gd name="connsiteY9-514" fmla="*/ 13216 h 13224"/>
                  <a:gd name="connsiteX10-515" fmla="*/ 13012 w 21556"/>
                  <a:gd name="connsiteY10-516" fmla="*/ 13121 h 13224"/>
                  <a:gd name="connsiteX11-517" fmla="*/ 13507 w 21556"/>
                  <a:gd name="connsiteY11-518" fmla="*/ 12762 h 13224"/>
                  <a:gd name="connsiteX12-519" fmla="*/ 13992 w 21556"/>
                  <a:gd name="connsiteY12-520" fmla="*/ 12267 h 13224"/>
                  <a:gd name="connsiteX13-521" fmla="*/ 17966 w 21556"/>
                  <a:gd name="connsiteY13-522" fmla="*/ 7363 h 13224"/>
                  <a:gd name="connsiteX14-523" fmla="*/ 19953 w 21556"/>
                  <a:gd name="connsiteY14-524" fmla="*/ 4911 h 13224"/>
                  <a:gd name="connsiteX15-525" fmla="*/ 20946 w 21556"/>
                  <a:gd name="connsiteY15-526" fmla="*/ 3685 h 13224"/>
                  <a:gd name="connsiteX16-527" fmla="*/ 21404 w 21556"/>
                  <a:gd name="connsiteY16-528" fmla="*/ 3096 h 13224"/>
                  <a:gd name="connsiteX17-529" fmla="*/ 21553 w 21556"/>
                  <a:gd name="connsiteY17-530" fmla="*/ 2358 h 13224"/>
                  <a:gd name="connsiteX18-531" fmla="*/ 21354 w 21556"/>
                  <a:gd name="connsiteY18-532" fmla="*/ 1740 h 13224"/>
                  <a:gd name="connsiteX19-533" fmla="*/ 20946 w 21556"/>
                  <a:gd name="connsiteY19-534" fmla="*/ 1230 h 13224"/>
                  <a:gd name="connsiteX20-535" fmla="*/ 19953 w 21556"/>
                  <a:gd name="connsiteY20-536" fmla="*/ 0 h 13224"/>
                  <a:gd name="connsiteX0-537" fmla="*/ 19953 w 21556"/>
                  <a:gd name="connsiteY0-538" fmla="*/ 0 h 13224"/>
                  <a:gd name="connsiteX1-539" fmla="*/ 7792 w 21556"/>
                  <a:gd name="connsiteY1-540" fmla="*/ 2216 h 13224"/>
                  <a:gd name="connsiteX2-541" fmla="*/ 7572 w 21556"/>
                  <a:gd name="connsiteY2-542" fmla="*/ 3261 h 13224"/>
                  <a:gd name="connsiteX3-543" fmla="*/ 6171 w 21556"/>
                  <a:gd name="connsiteY3-544" fmla="*/ 4992 h 13224"/>
                  <a:gd name="connsiteX4-545" fmla="*/ 4141 w 21556"/>
                  <a:gd name="connsiteY4-546" fmla="*/ 7482 h 13224"/>
                  <a:gd name="connsiteX5-547" fmla="*/ 81 w 21556"/>
                  <a:gd name="connsiteY5-548" fmla="*/ 12463 h 13224"/>
                  <a:gd name="connsiteX6-549" fmla="*/ 81 w 21556"/>
                  <a:gd name="connsiteY6-550" fmla="*/ 13067 h 13224"/>
                  <a:gd name="connsiteX7-551" fmla="*/ 392 w 21556"/>
                  <a:gd name="connsiteY7-552" fmla="*/ 13216 h 13224"/>
                  <a:gd name="connsiteX8-553" fmla="*/ 12498 w 21556"/>
                  <a:gd name="connsiteY8-554" fmla="*/ 13216 h 13224"/>
                  <a:gd name="connsiteX9-555" fmla="*/ 13012 w 21556"/>
                  <a:gd name="connsiteY9-556" fmla="*/ 13121 h 13224"/>
                  <a:gd name="connsiteX10-557" fmla="*/ 13507 w 21556"/>
                  <a:gd name="connsiteY10-558" fmla="*/ 12762 h 13224"/>
                  <a:gd name="connsiteX11-559" fmla="*/ 13992 w 21556"/>
                  <a:gd name="connsiteY11-560" fmla="*/ 12267 h 13224"/>
                  <a:gd name="connsiteX12-561" fmla="*/ 17966 w 21556"/>
                  <a:gd name="connsiteY12-562" fmla="*/ 7363 h 13224"/>
                  <a:gd name="connsiteX13-563" fmla="*/ 19953 w 21556"/>
                  <a:gd name="connsiteY13-564" fmla="*/ 4911 h 13224"/>
                  <a:gd name="connsiteX14-565" fmla="*/ 20946 w 21556"/>
                  <a:gd name="connsiteY14-566" fmla="*/ 3685 h 13224"/>
                  <a:gd name="connsiteX15-567" fmla="*/ 21404 w 21556"/>
                  <a:gd name="connsiteY15-568" fmla="*/ 3096 h 13224"/>
                  <a:gd name="connsiteX16-569" fmla="*/ 21553 w 21556"/>
                  <a:gd name="connsiteY16-570" fmla="*/ 2358 h 13224"/>
                  <a:gd name="connsiteX17-571" fmla="*/ 21354 w 21556"/>
                  <a:gd name="connsiteY17-572" fmla="*/ 1740 h 13224"/>
                  <a:gd name="connsiteX18-573" fmla="*/ 20946 w 21556"/>
                  <a:gd name="connsiteY18-574" fmla="*/ 1230 h 13224"/>
                  <a:gd name="connsiteX19-575" fmla="*/ 19953 w 21556"/>
                  <a:gd name="connsiteY19-576" fmla="*/ 0 h 13224"/>
                  <a:gd name="connsiteX0-577" fmla="*/ 20946 w 21556"/>
                  <a:gd name="connsiteY0-578" fmla="*/ 0 h 11994"/>
                  <a:gd name="connsiteX1-579" fmla="*/ 7792 w 21556"/>
                  <a:gd name="connsiteY1-580" fmla="*/ 986 h 11994"/>
                  <a:gd name="connsiteX2-581" fmla="*/ 7572 w 21556"/>
                  <a:gd name="connsiteY2-582" fmla="*/ 2031 h 11994"/>
                  <a:gd name="connsiteX3-583" fmla="*/ 6171 w 21556"/>
                  <a:gd name="connsiteY3-584" fmla="*/ 3762 h 11994"/>
                  <a:gd name="connsiteX4-585" fmla="*/ 4141 w 21556"/>
                  <a:gd name="connsiteY4-586" fmla="*/ 6252 h 11994"/>
                  <a:gd name="connsiteX5-587" fmla="*/ 81 w 21556"/>
                  <a:gd name="connsiteY5-588" fmla="*/ 11233 h 11994"/>
                  <a:gd name="connsiteX6-589" fmla="*/ 81 w 21556"/>
                  <a:gd name="connsiteY6-590" fmla="*/ 11837 h 11994"/>
                  <a:gd name="connsiteX7-591" fmla="*/ 392 w 21556"/>
                  <a:gd name="connsiteY7-592" fmla="*/ 11986 h 11994"/>
                  <a:gd name="connsiteX8-593" fmla="*/ 12498 w 21556"/>
                  <a:gd name="connsiteY8-594" fmla="*/ 11986 h 11994"/>
                  <a:gd name="connsiteX9-595" fmla="*/ 13012 w 21556"/>
                  <a:gd name="connsiteY9-596" fmla="*/ 11891 h 11994"/>
                  <a:gd name="connsiteX10-597" fmla="*/ 13507 w 21556"/>
                  <a:gd name="connsiteY10-598" fmla="*/ 11532 h 11994"/>
                  <a:gd name="connsiteX11-599" fmla="*/ 13992 w 21556"/>
                  <a:gd name="connsiteY11-600" fmla="*/ 11037 h 11994"/>
                  <a:gd name="connsiteX12-601" fmla="*/ 17966 w 21556"/>
                  <a:gd name="connsiteY12-602" fmla="*/ 6133 h 11994"/>
                  <a:gd name="connsiteX13-603" fmla="*/ 19953 w 21556"/>
                  <a:gd name="connsiteY13-604" fmla="*/ 3681 h 11994"/>
                  <a:gd name="connsiteX14-605" fmla="*/ 20946 w 21556"/>
                  <a:gd name="connsiteY14-606" fmla="*/ 2455 h 11994"/>
                  <a:gd name="connsiteX15-607" fmla="*/ 21404 w 21556"/>
                  <a:gd name="connsiteY15-608" fmla="*/ 1866 h 11994"/>
                  <a:gd name="connsiteX16-609" fmla="*/ 21553 w 21556"/>
                  <a:gd name="connsiteY16-610" fmla="*/ 1128 h 11994"/>
                  <a:gd name="connsiteX17-611" fmla="*/ 21354 w 21556"/>
                  <a:gd name="connsiteY17-612" fmla="*/ 510 h 11994"/>
                  <a:gd name="connsiteX18-613" fmla="*/ 20946 w 21556"/>
                  <a:gd name="connsiteY18-614" fmla="*/ 0 h 11994"/>
                  <a:gd name="connsiteX0-615" fmla="*/ 21354 w 21556"/>
                  <a:gd name="connsiteY0-616" fmla="*/ 0 h 11484"/>
                  <a:gd name="connsiteX1-617" fmla="*/ 7792 w 21556"/>
                  <a:gd name="connsiteY1-618" fmla="*/ 476 h 11484"/>
                  <a:gd name="connsiteX2-619" fmla="*/ 7572 w 21556"/>
                  <a:gd name="connsiteY2-620" fmla="*/ 1521 h 11484"/>
                  <a:gd name="connsiteX3-621" fmla="*/ 6171 w 21556"/>
                  <a:gd name="connsiteY3-622" fmla="*/ 3252 h 11484"/>
                  <a:gd name="connsiteX4-623" fmla="*/ 4141 w 21556"/>
                  <a:gd name="connsiteY4-624" fmla="*/ 5742 h 11484"/>
                  <a:gd name="connsiteX5-625" fmla="*/ 81 w 21556"/>
                  <a:gd name="connsiteY5-626" fmla="*/ 10723 h 11484"/>
                  <a:gd name="connsiteX6-627" fmla="*/ 81 w 21556"/>
                  <a:gd name="connsiteY6-628" fmla="*/ 11327 h 11484"/>
                  <a:gd name="connsiteX7-629" fmla="*/ 392 w 21556"/>
                  <a:gd name="connsiteY7-630" fmla="*/ 11476 h 11484"/>
                  <a:gd name="connsiteX8-631" fmla="*/ 12498 w 21556"/>
                  <a:gd name="connsiteY8-632" fmla="*/ 11476 h 11484"/>
                  <a:gd name="connsiteX9-633" fmla="*/ 13012 w 21556"/>
                  <a:gd name="connsiteY9-634" fmla="*/ 11381 h 11484"/>
                  <a:gd name="connsiteX10-635" fmla="*/ 13507 w 21556"/>
                  <a:gd name="connsiteY10-636" fmla="*/ 11022 h 11484"/>
                  <a:gd name="connsiteX11-637" fmla="*/ 13992 w 21556"/>
                  <a:gd name="connsiteY11-638" fmla="*/ 10527 h 11484"/>
                  <a:gd name="connsiteX12-639" fmla="*/ 17966 w 21556"/>
                  <a:gd name="connsiteY12-640" fmla="*/ 5623 h 11484"/>
                  <a:gd name="connsiteX13-641" fmla="*/ 19953 w 21556"/>
                  <a:gd name="connsiteY13-642" fmla="*/ 3171 h 11484"/>
                  <a:gd name="connsiteX14-643" fmla="*/ 20946 w 21556"/>
                  <a:gd name="connsiteY14-644" fmla="*/ 1945 h 11484"/>
                  <a:gd name="connsiteX15-645" fmla="*/ 21404 w 21556"/>
                  <a:gd name="connsiteY15-646" fmla="*/ 1356 h 11484"/>
                  <a:gd name="connsiteX16-647" fmla="*/ 21553 w 21556"/>
                  <a:gd name="connsiteY16-648" fmla="*/ 618 h 11484"/>
                  <a:gd name="connsiteX17-649" fmla="*/ 21354 w 21556"/>
                  <a:gd name="connsiteY17-650" fmla="*/ 0 h 11484"/>
                  <a:gd name="connsiteX0-651" fmla="*/ 21553 w 21556"/>
                  <a:gd name="connsiteY0-652" fmla="*/ 206 h 11072"/>
                  <a:gd name="connsiteX1-653" fmla="*/ 7792 w 21556"/>
                  <a:gd name="connsiteY1-654" fmla="*/ 64 h 11072"/>
                  <a:gd name="connsiteX2-655" fmla="*/ 7572 w 21556"/>
                  <a:gd name="connsiteY2-656" fmla="*/ 1109 h 11072"/>
                  <a:gd name="connsiteX3-657" fmla="*/ 6171 w 21556"/>
                  <a:gd name="connsiteY3-658" fmla="*/ 2840 h 11072"/>
                  <a:gd name="connsiteX4-659" fmla="*/ 4141 w 21556"/>
                  <a:gd name="connsiteY4-660" fmla="*/ 5330 h 11072"/>
                  <a:gd name="connsiteX5-661" fmla="*/ 81 w 21556"/>
                  <a:gd name="connsiteY5-662" fmla="*/ 10311 h 11072"/>
                  <a:gd name="connsiteX6-663" fmla="*/ 81 w 21556"/>
                  <a:gd name="connsiteY6-664" fmla="*/ 10915 h 11072"/>
                  <a:gd name="connsiteX7-665" fmla="*/ 392 w 21556"/>
                  <a:gd name="connsiteY7-666" fmla="*/ 11064 h 11072"/>
                  <a:gd name="connsiteX8-667" fmla="*/ 12498 w 21556"/>
                  <a:gd name="connsiteY8-668" fmla="*/ 11064 h 11072"/>
                  <a:gd name="connsiteX9-669" fmla="*/ 13012 w 21556"/>
                  <a:gd name="connsiteY9-670" fmla="*/ 10969 h 11072"/>
                  <a:gd name="connsiteX10-671" fmla="*/ 13507 w 21556"/>
                  <a:gd name="connsiteY10-672" fmla="*/ 10610 h 11072"/>
                  <a:gd name="connsiteX11-673" fmla="*/ 13992 w 21556"/>
                  <a:gd name="connsiteY11-674" fmla="*/ 10115 h 11072"/>
                  <a:gd name="connsiteX12-675" fmla="*/ 17966 w 21556"/>
                  <a:gd name="connsiteY12-676" fmla="*/ 5211 h 11072"/>
                  <a:gd name="connsiteX13-677" fmla="*/ 19953 w 21556"/>
                  <a:gd name="connsiteY13-678" fmla="*/ 2759 h 11072"/>
                  <a:gd name="connsiteX14-679" fmla="*/ 20946 w 21556"/>
                  <a:gd name="connsiteY14-680" fmla="*/ 1533 h 11072"/>
                  <a:gd name="connsiteX15-681" fmla="*/ 21404 w 21556"/>
                  <a:gd name="connsiteY15-682" fmla="*/ 944 h 11072"/>
                  <a:gd name="connsiteX16-683" fmla="*/ 21553 w 21556"/>
                  <a:gd name="connsiteY16-684" fmla="*/ 206 h 1107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-27" y="connsiteY13-28"/>
                  </a:cxn>
                  <a:cxn ang="0">
                    <a:pos x="connsiteX14-29" y="connsiteY14-30"/>
                  </a:cxn>
                  <a:cxn ang="0">
                    <a:pos x="connsiteX15-31" y="connsiteY15-32"/>
                  </a:cxn>
                  <a:cxn ang="0">
                    <a:pos x="connsiteX16-33" y="connsiteY16-34"/>
                  </a:cxn>
                </a:cxnLst>
                <a:rect l="l" t="t" r="r" b="b"/>
                <a:pathLst>
                  <a:path w="21556" h="11072">
                    <a:moveTo>
                      <a:pt x="21553" y="206"/>
                    </a:moveTo>
                    <a:cubicBezTo>
                      <a:pt x="19284" y="59"/>
                      <a:pt x="10122" y="-86"/>
                      <a:pt x="7792" y="64"/>
                    </a:cubicBezTo>
                    <a:cubicBezTo>
                      <a:pt x="7794" y="339"/>
                      <a:pt x="7842" y="646"/>
                      <a:pt x="7572" y="1109"/>
                    </a:cubicBezTo>
                    <a:lnTo>
                      <a:pt x="6171" y="2840"/>
                    </a:lnTo>
                    <a:lnTo>
                      <a:pt x="4141" y="5330"/>
                    </a:lnTo>
                    <a:lnTo>
                      <a:pt x="81" y="10311"/>
                    </a:lnTo>
                    <a:cubicBezTo>
                      <a:pt x="-27" y="10485"/>
                      <a:pt x="-27" y="10741"/>
                      <a:pt x="81" y="10915"/>
                    </a:cubicBezTo>
                    <a:cubicBezTo>
                      <a:pt x="157" y="11038"/>
                      <a:pt x="276" y="11095"/>
                      <a:pt x="392" y="11064"/>
                    </a:cubicBezTo>
                    <a:lnTo>
                      <a:pt x="12498" y="11064"/>
                    </a:lnTo>
                    <a:cubicBezTo>
                      <a:pt x="12672" y="11079"/>
                      <a:pt x="12847" y="11047"/>
                      <a:pt x="13012" y="10969"/>
                    </a:cubicBezTo>
                    <a:cubicBezTo>
                      <a:pt x="13190" y="10886"/>
                      <a:pt x="13351" y="10752"/>
                      <a:pt x="13507" y="10610"/>
                    </a:cubicBezTo>
                    <a:cubicBezTo>
                      <a:pt x="13675" y="10456"/>
                      <a:pt x="13836" y="10291"/>
                      <a:pt x="13992" y="10115"/>
                    </a:cubicBezTo>
                    <a:lnTo>
                      <a:pt x="17966" y="5211"/>
                    </a:lnTo>
                    <a:lnTo>
                      <a:pt x="19953" y="2759"/>
                    </a:lnTo>
                    <a:cubicBezTo>
                      <a:pt x="20285" y="2352"/>
                      <a:pt x="20618" y="1947"/>
                      <a:pt x="20946" y="1533"/>
                    </a:cubicBezTo>
                    <a:cubicBezTo>
                      <a:pt x="21100" y="1339"/>
                      <a:pt x="21253" y="1142"/>
                      <a:pt x="21404" y="944"/>
                    </a:cubicBezTo>
                    <a:cubicBezTo>
                      <a:pt x="21518" y="731"/>
                      <a:pt x="21571" y="468"/>
                      <a:pt x="21553" y="206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65100" sx="102000" sy="102000" algn="ctr" rotWithShape="0">
                  <a:prstClr val="black">
                    <a:alpha val="3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>
                  <a:solidFill>
                    <a:schemeClr val="l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sym typeface="+mn-lt"/>
                </a:endParaRPr>
              </a:p>
            </p:txBody>
          </p:sp>
        </p:grpSp>
        <p:sp>
          <p:nvSpPr>
            <p:cNvPr id="13" name="îşḻíḍé"/>
            <p:cNvSpPr/>
            <p:nvPr/>
          </p:nvSpPr>
          <p:spPr bwMode="auto">
            <a:xfrm>
              <a:off x="1592824" y="3399959"/>
              <a:ext cx="640330" cy="607027"/>
            </a:xfrm>
            <a:custGeom>
              <a:avLst/>
              <a:gdLst>
                <a:gd name="T0" fmla="*/ 515146 w 21528"/>
                <a:gd name="T1" fmla="*/ 631658 h 21553"/>
                <a:gd name="T2" fmla="*/ 515146 w 21528"/>
                <a:gd name="T3" fmla="*/ 631658 h 21553"/>
                <a:gd name="T4" fmla="*/ 515146 w 21528"/>
                <a:gd name="T5" fmla="*/ 631658 h 21553"/>
                <a:gd name="T6" fmla="*/ 515146 w 21528"/>
                <a:gd name="T7" fmla="*/ 631658 h 215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28" h="21553">
                  <a:moveTo>
                    <a:pt x="659" y="10"/>
                  </a:moveTo>
                  <a:cubicBezTo>
                    <a:pt x="466" y="-24"/>
                    <a:pt x="266" y="31"/>
                    <a:pt x="137" y="152"/>
                  </a:cubicBezTo>
                  <a:cubicBezTo>
                    <a:pt x="-47" y="325"/>
                    <a:pt x="-43" y="582"/>
                    <a:pt x="137" y="756"/>
                  </a:cubicBezTo>
                  <a:cubicBezTo>
                    <a:pt x="2416" y="2424"/>
                    <a:pt x="4683" y="4104"/>
                    <a:pt x="6939" y="5793"/>
                  </a:cubicBezTo>
                  <a:cubicBezTo>
                    <a:pt x="8067" y="6638"/>
                    <a:pt x="9192" y="7485"/>
                    <a:pt x="10340" y="8312"/>
                  </a:cubicBezTo>
                  <a:cubicBezTo>
                    <a:pt x="11107" y="8864"/>
                    <a:pt x="11884" y="9407"/>
                    <a:pt x="12670" y="9940"/>
                  </a:cubicBezTo>
                  <a:cubicBezTo>
                    <a:pt x="12869" y="10106"/>
                    <a:pt x="13002" y="10317"/>
                    <a:pt x="13055" y="10545"/>
                  </a:cubicBezTo>
                  <a:cubicBezTo>
                    <a:pt x="13141" y="10922"/>
                    <a:pt x="13005" y="11309"/>
                    <a:pt x="12687" y="11590"/>
                  </a:cubicBezTo>
                  <a:cubicBezTo>
                    <a:pt x="11906" y="12168"/>
                    <a:pt x="11123" y="12745"/>
                    <a:pt x="10340" y="13321"/>
                  </a:cubicBezTo>
                  <a:cubicBezTo>
                    <a:pt x="9208" y="14152"/>
                    <a:pt x="8073" y="14982"/>
                    <a:pt x="6939" y="15811"/>
                  </a:cubicBezTo>
                  <a:cubicBezTo>
                    <a:pt x="4670" y="17470"/>
                    <a:pt x="2403" y="19131"/>
                    <a:pt x="137" y="20792"/>
                  </a:cubicBezTo>
                  <a:cubicBezTo>
                    <a:pt x="-44" y="20966"/>
                    <a:pt x="-44" y="21222"/>
                    <a:pt x="137" y="21396"/>
                  </a:cubicBezTo>
                  <a:cubicBezTo>
                    <a:pt x="265" y="21519"/>
                    <a:pt x="465" y="21576"/>
                    <a:pt x="659" y="21545"/>
                  </a:cubicBezTo>
                  <a:lnTo>
                    <a:pt x="6353" y="21545"/>
                  </a:lnTo>
                  <a:cubicBezTo>
                    <a:pt x="6645" y="21560"/>
                    <a:pt x="6938" y="21528"/>
                    <a:pt x="7215" y="21450"/>
                  </a:cubicBezTo>
                  <a:cubicBezTo>
                    <a:pt x="7512" y="21367"/>
                    <a:pt x="7782" y="21233"/>
                    <a:pt x="8043" y="21091"/>
                  </a:cubicBezTo>
                  <a:cubicBezTo>
                    <a:pt x="8324" y="20937"/>
                    <a:pt x="8595" y="20772"/>
                    <a:pt x="8856" y="20596"/>
                  </a:cubicBezTo>
                  <a:cubicBezTo>
                    <a:pt x="11078" y="18964"/>
                    <a:pt x="13297" y="17329"/>
                    <a:pt x="15513" y="15692"/>
                  </a:cubicBezTo>
                  <a:cubicBezTo>
                    <a:pt x="16621" y="14873"/>
                    <a:pt x="17728" y="14054"/>
                    <a:pt x="18842" y="13240"/>
                  </a:cubicBezTo>
                  <a:cubicBezTo>
                    <a:pt x="19398" y="12833"/>
                    <a:pt x="19957" y="12428"/>
                    <a:pt x="20506" y="12014"/>
                  </a:cubicBezTo>
                  <a:cubicBezTo>
                    <a:pt x="20764" y="11820"/>
                    <a:pt x="21020" y="11623"/>
                    <a:pt x="21274" y="11425"/>
                  </a:cubicBezTo>
                  <a:cubicBezTo>
                    <a:pt x="21464" y="11212"/>
                    <a:pt x="21553" y="10949"/>
                    <a:pt x="21522" y="10687"/>
                  </a:cubicBezTo>
                  <a:cubicBezTo>
                    <a:pt x="21495" y="10457"/>
                    <a:pt x="21378" y="10240"/>
                    <a:pt x="21189" y="10069"/>
                  </a:cubicBezTo>
                  <a:cubicBezTo>
                    <a:pt x="20962" y="9899"/>
                    <a:pt x="20734" y="9728"/>
                    <a:pt x="20506" y="9559"/>
                  </a:cubicBezTo>
                  <a:cubicBezTo>
                    <a:pt x="19953" y="9147"/>
                    <a:pt x="19397" y="8739"/>
                    <a:pt x="18842" y="8329"/>
                  </a:cubicBezTo>
                  <a:cubicBezTo>
                    <a:pt x="17731" y="7511"/>
                    <a:pt x="16622" y="6690"/>
                    <a:pt x="15513" y="5870"/>
                  </a:cubicBezTo>
                  <a:cubicBezTo>
                    <a:pt x="13295" y="4230"/>
                    <a:pt x="11076" y="2591"/>
                    <a:pt x="8856" y="952"/>
                  </a:cubicBezTo>
                  <a:cubicBezTo>
                    <a:pt x="8597" y="778"/>
                    <a:pt x="8323" y="617"/>
                    <a:pt x="8043" y="464"/>
                  </a:cubicBezTo>
                  <a:cubicBezTo>
                    <a:pt x="7782" y="322"/>
                    <a:pt x="7512" y="188"/>
                    <a:pt x="7215" y="105"/>
                  </a:cubicBezTo>
                  <a:cubicBezTo>
                    <a:pt x="6938" y="27"/>
                    <a:pt x="6644" y="-3"/>
                    <a:pt x="6353" y="10"/>
                  </a:cubicBezTo>
                  <a:lnTo>
                    <a:pt x="659" y="1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65100" sx="102000" sy="102000" algn="c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14" name="î$liḋê"/>
            <p:cNvSpPr/>
            <p:nvPr/>
          </p:nvSpPr>
          <p:spPr bwMode="auto">
            <a:xfrm>
              <a:off x="1184356" y="3399959"/>
              <a:ext cx="640330" cy="607027"/>
            </a:xfrm>
            <a:custGeom>
              <a:avLst/>
              <a:gdLst>
                <a:gd name="T0" fmla="*/ 515146 w 21528"/>
                <a:gd name="T1" fmla="*/ 631658 h 21553"/>
                <a:gd name="T2" fmla="*/ 515146 w 21528"/>
                <a:gd name="T3" fmla="*/ 631658 h 21553"/>
                <a:gd name="T4" fmla="*/ 515146 w 21528"/>
                <a:gd name="T5" fmla="*/ 631658 h 21553"/>
                <a:gd name="T6" fmla="*/ 515146 w 21528"/>
                <a:gd name="T7" fmla="*/ 631658 h 215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28" h="21553">
                  <a:moveTo>
                    <a:pt x="659" y="10"/>
                  </a:moveTo>
                  <a:cubicBezTo>
                    <a:pt x="466" y="-24"/>
                    <a:pt x="266" y="31"/>
                    <a:pt x="137" y="152"/>
                  </a:cubicBezTo>
                  <a:cubicBezTo>
                    <a:pt x="-47" y="325"/>
                    <a:pt x="-43" y="582"/>
                    <a:pt x="137" y="756"/>
                  </a:cubicBezTo>
                  <a:cubicBezTo>
                    <a:pt x="2416" y="2424"/>
                    <a:pt x="4683" y="4104"/>
                    <a:pt x="6939" y="5793"/>
                  </a:cubicBezTo>
                  <a:cubicBezTo>
                    <a:pt x="8067" y="6638"/>
                    <a:pt x="9192" y="7485"/>
                    <a:pt x="10340" y="8312"/>
                  </a:cubicBezTo>
                  <a:cubicBezTo>
                    <a:pt x="11107" y="8864"/>
                    <a:pt x="11884" y="9407"/>
                    <a:pt x="12670" y="9940"/>
                  </a:cubicBezTo>
                  <a:cubicBezTo>
                    <a:pt x="12869" y="10106"/>
                    <a:pt x="13002" y="10317"/>
                    <a:pt x="13055" y="10545"/>
                  </a:cubicBezTo>
                  <a:cubicBezTo>
                    <a:pt x="13141" y="10922"/>
                    <a:pt x="13005" y="11309"/>
                    <a:pt x="12687" y="11590"/>
                  </a:cubicBezTo>
                  <a:cubicBezTo>
                    <a:pt x="11906" y="12168"/>
                    <a:pt x="11123" y="12745"/>
                    <a:pt x="10340" y="13321"/>
                  </a:cubicBezTo>
                  <a:cubicBezTo>
                    <a:pt x="9208" y="14152"/>
                    <a:pt x="8073" y="14982"/>
                    <a:pt x="6939" y="15811"/>
                  </a:cubicBezTo>
                  <a:cubicBezTo>
                    <a:pt x="4670" y="17470"/>
                    <a:pt x="2403" y="19131"/>
                    <a:pt x="137" y="20792"/>
                  </a:cubicBezTo>
                  <a:cubicBezTo>
                    <a:pt x="-44" y="20966"/>
                    <a:pt x="-44" y="21222"/>
                    <a:pt x="137" y="21396"/>
                  </a:cubicBezTo>
                  <a:cubicBezTo>
                    <a:pt x="265" y="21519"/>
                    <a:pt x="465" y="21576"/>
                    <a:pt x="659" y="21545"/>
                  </a:cubicBezTo>
                  <a:lnTo>
                    <a:pt x="6353" y="21545"/>
                  </a:lnTo>
                  <a:cubicBezTo>
                    <a:pt x="6645" y="21560"/>
                    <a:pt x="6938" y="21528"/>
                    <a:pt x="7215" y="21450"/>
                  </a:cubicBezTo>
                  <a:cubicBezTo>
                    <a:pt x="7512" y="21367"/>
                    <a:pt x="7782" y="21233"/>
                    <a:pt x="8043" y="21091"/>
                  </a:cubicBezTo>
                  <a:cubicBezTo>
                    <a:pt x="8324" y="20937"/>
                    <a:pt x="8595" y="20772"/>
                    <a:pt x="8856" y="20596"/>
                  </a:cubicBezTo>
                  <a:cubicBezTo>
                    <a:pt x="11078" y="18964"/>
                    <a:pt x="13297" y="17329"/>
                    <a:pt x="15513" y="15692"/>
                  </a:cubicBezTo>
                  <a:cubicBezTo>
                    <a:pt x="16621" y="14873"/>
                    <a:pt x="17728" y="14054"/>
                    <a:pt x="18842" y="13240"/>
                  </a:cubicBezTo>
                  <a:cubicBezTo>
                    <a:pt x="19398" y="12833"/>
                    <a:pt x="19957" y="12428"/>
                    <a:pt x="20506" y="12014"/>
                  </a:cubicBezTo>
                  <a:cubicBezTo>
                    <a:pt x="20764" y="11820"/>
                    <a:pt x="21020" y="11623"/>
                    <a:pt x="21274" y="11425"/>
                  </a:cubicBezTo>
                  <a:cubicBezTo>
                    <a:pt x="21464" y="11212"/>
                    <a:pt x="21553" y="10949"/>
                    <a:pt x="21522" y="10687"/>
                  </a:cubicBezTo>
                  <a:cubicBezTo>
                    <a:pt x="21495" y="10457"/>
                    <a:pt x="21378" y="10240"/>
                    <a:pt x="21189" y="10069"/>
                  </a:cubicBezTo>
                  <a:cubicBezTo>
                    <a:pt x="20962" y="9899"/>
                    <a:pt x="20734" y="9728"/>
                    <a:pt x="20506" y="9559"/>
                  </a:cubicBezTo>
                  <a:cubicBezTo>
                    <a:pt x="19953" y="9147"/>
                    <a:pt x="19397" y="8739"/>
                    <a:pt x="18842" y="8329"/>
                  </a:cubicBezTo>
                  <a:cubicBezTo>
                    <a:pt x="17731" y="7511"/>
                    <a:pt x="16622" y="6690"/>
                    <a:pt x="15513" y="5870"/>
                  </a:cubicBezTo>
                  <a:cubicBezTo>
                    <a:pt x="13295" y="4230"/>
                    <a:pt x="11076" y="2591"/>
                    <a:pt x="8856" y="952"/>
                  </a:cubicBezTo>
                  <a:cubicBezTo>
                    <a:pt x="8597" y="778"/>
                    <a:pt x="8323" y="617"/>
                    <a:pt x="8043" y="464"/>
                  </a:cubicBezTo>
                  <a:cubicBezTo>
                    <a:pt x="7782" y="322"/>
                    <a:pt x="7512" y="188"/>
                    <a:pt x="7215" y="105"/>
                  </a:cubicBezTo>
                  <a:cubicBezTo>
                    <a:pt x="6938" y="27"/>
                    <a:pt x="6644" y="-3"/>
                    <a:pt x="6353" y="10"/>
                  </a:cubicBezTo>
                  <a:lnTo>
                    <a:pt x="659" y="1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65100" sx="102000" sy="102000" algn="c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endParaRPr>
            </a:p>
          </p:txBody>
        </p:sp>
        <p:grpSp>
          <p:nvGrpSpPr>
            <p:cNvPr id="15" name="íşļïḋè"/>
            <p:cNvGrpSpPr/>
            <p:nvPr/>
          </p:nvGrpSpPr>
          <p:grpSpPr>
            <a:xfrm>
              <a:off x="775891" y="3611716"/>
              <a:ext cx="621584" cy="183515"/>
              <a:chOff x="2710657" y="1989591"/>
              <a:chExt cx="500063" cy="147638"/>
            </a:xfrm>
            <a:grpFill/>
          </p:grpSpPr>
          <p:sp>
            <p:nvSpPr>
              <p:cNvPr id="36" name="îŝlïďé"/>
              <p:cNvSpPr/>
              <p:nvPr/>
            </p:nvSpPr>
            <p:spPr bwMode="auto">
              <a:xfrm rot="5400000">
                <a:off x="3095626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7" name="íṣḷiḋê"/>
              <p:cNvSpPr/>
              <p:nvPr/>
            </p:nvSpPr>
            <p:spPr bwMode="auto">
              <a:xfrm rot="5400000">
                <a:off x="2883694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8" name="íṧ1íďê"/>
              <p:cNvSpPr/>
              <p:nvPr/>
            </p:nvSpPr>
            <p:spPr bwMode="auto">
              <a:xfrm rot="5400000">
                <a:off x="2678113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16" name="îšľïḑè"/>
            <p:cNvGrpSpPr/>
            <p:nvPr/>
          </p:nvGrpSpPr>
          <p:grpSpPr>
            <a:xfrm>
              <a:off x="1999322" y="3399083"/>
              <a:ext cx="1075389" cy="607795"/>
              <a:chOff x="2501167" y="1747497"/>
              <a:chExt cx="865148" cy="631034"/>
            </a:xfrm>
            <a:grpFill/>
          </p:grpSpPr>
          <p:sp>
            <p:nvSpPr>
              <p:cNvPr id="34" name="îŝḷiḋè"/>
              <p:cNvSpPr/>
              <p:nvPr/>
            </p:nvSpPr>
            <p:spPr bwMode="auto">
              <a:xfrm>
                <a:off x="2501167" y="2054772"/>
                <a:ext cx="865148" cy="323759"/>
              </a:xfrm>
              <a:custGeom>
                <a:avLst/>
                <a:gdLst>
                  <a:gd name="T0" fmla="*/ 865151 w 21557"/>
                  <a:gd name="T1" fmla="*/ 631658 h 21553"/>
                  <a:gd name="T2" fmla="*/ 865151 w 21557"/>
                  <a:gd name="T3" fmla="*/ 631658 h 21553"/>
                  <a:gd name="T4" fmla="*/ 865151 w 21557"/>
                  <a:gd name="T5" fmla="*/ 631658 h 21553"/>
                  <a:gd name="T6" fmla="*/ 865151 w 21557"/>
                  <a:gd name="T7" fmla="*/ 631658 h 21553"/>
                  <a:gd name="T8" fmla="*/ 0 60000 65536"/>
                  <a:gd name="T9" fmla="*/ 0 60000 65536"/>
                  <a:gd name="T10" fmla="*/ 0 60000 65536"/>
                  <a:gd name="T11" fmla="*/ 0 60000 65536"/>
                  <a:gd name="connsiteX0" fmla="*/ 12499 w 21557"/>
                  <a:gd name="connsiteY0" fmla="*/ 3 h 21546"/>
                  <a:gd name="connsiteX1" fmla="*/ 82 w 21557"/>
                  <a:gd name="connsiteY1" fmla="*/ 145 h 21546"/>
                  <a:gd name="connsiteX2" fmla="*/ 82 w 21557"/>
                  <a:gd name="connsiteY2" fmla="*/ 749 h 21546"/>
                  <a:gd name="connsiteX3" fmla="*/ 4142 w 21557"/>
                  <a:gd name="connsiteY3" fmla="*/ 5786 h 21546"/>
                  <a:gd name="connsiteX4" fmla="*/ 6172 w 21557"/>
                  <a:gd name="connsiteY4" fmla="*/ 8305 h 21546"/>
                  <a:gd name="connsiteX5" fmla="*/ 7563 w 21557"/>
                  <a:gd name="connsiteY5" fmla="*/ 9933 h 21546"/>
                  <a:gd name="connsiteX6" fmla="*/ 7793 w 21557"/>
                  <a:gd name="connsiteY6" fmla="*/ 10538 h 21546"/>
                  <a:gd name="connsiteX7" fmla="*/ 7573 w 21557"/>
                  <a:gd name="connsiteY7" fmla="*/ 11583 h 21546"/>
                  <a:gd name="connsiteX8" fmla="*/ 6172 w 21557"/>
                  <a:gd name="connsiteY8" fmla="*/ 13314 h 21546"/>
                  <a:gd name="connsiteX9" fmla="*/ 4142 w 21557"/>
                  <a:gd name="connsiteY9" fmla="*/ 15804 h 21546"/>
                  <a:gd name="connsiteX10" fmla="*/ 82 w 21557"/>
                  <a:gd name="connsiteY10" fmla="*/ 20785 h 21546"/>
                  <a:gd name="connsiteX11" fmla="*/ 82 w 21557"/>
                  <a:gd name="connsiteY11" fmla="*/ 21389 h 21546"/>
                  <a:gd name="connsiteX12" fmla="*/ 393 w 21557"/>
                  <a:gd name="connsiteY12" fmla="*/ 21538 h 21546"/>
                  <a:gd name="connsiteX13" fmla="*/ 12499 w 21557"/>
                  <a:gd name="connsiteY13" fmla="*/ 21538 h 21546"/>
                  <a:gd name="connsiteX14" fmla="*/ 13013 w 21557"/>
                  <a:gd name="connsiteY14" fmla="*/ 21443 h 21546"/>
                  <a:gd name="connsiteX15" fmla="*/ 13508 w 21557"/>
                  <a:gd name="connsiteY15" fmla="*/ 21084 h 21546"/>
                  <a:gd name="connsiteX16" fmla="*/ 13993 w 21557"/>
                  <a:gd name="connsiteY16" fmla="*/ 20589 h 21546"/>
                  <a:gd name="connsiteX17" fmla="*/ 17967 w 21557"/>
                  <a:gd name="connsiteY17" fmla="*/ 15685 h 21546"/>
                  <a:gd name="connsiteX18" fmla="*/ 19954 w 21557"/>
                  <a:gd name="connsiteY18" fmla="*/ 13233 h 21546"/>
                  <a:gd name="connsiteX19" fmla="*/ 20947 w 21557"/>
                  <a:gd name="connsiteY19" fmla="*/ 12007 h 21546"/>
                  <a:gd name="connsiteX20" fmla="*/ 21405 w 21557"/>
                  <a:gd name="connsiteY20" fmla="*/ 11418 h 21546"/>
                  <a:gd name="connsiteX21" fmla="*/ 21554 w 21557"/>
                  <a:gd name="connsiteY21" fmla="*/ 10680 h 21546"/>
                  <a:gd name="connsiteX22" fmla="*/ 21355 w 21557"/>
                  <a:gd name="connsiteY22" fmla="*/ 10062 h 21546"/>
                  <a:gd name="connsiteX23" fmla="*/ 20947 w 21557"/>
                  <a:gd name="connsiteY23" fmla="*/ 9552 h 21546"/>
                  <a:gd name="connsiteX24" fmla="*/ 19954 w 21557"/>
                  <a:gd name="connsiteY24" fmla="*/ 8322 h 21546"/>
                  <a:gd name="connsiteX25" fmla="*/ 17967 w 21557"/>
                  <a:gd name="connsiteY25" fmla="*/ 5863 h 21546"/>
                  <a:gd name="connsiteX26" fmla="*/ 13993 w 21557"/>
                  <a:gd name="connsiteY26" fmla="*/ 945 h 21546"/>
                  <a:gd name="connsiteX27" fmla="*/ 13508 w 21557"/>
                  <a:gd name="connsiteY27" fmla="*/ 457 h 21546"/>
                  <a:gd name="connsiteX28" fmla="*/ 13013 w 21557"/>
                  <a:gd name="connsiteY28" fmla="*/ 98 h 21546"/>
                  <a:gd name="connsiteX29" fmla="*/ 12499 w 21557"/>
                  <a:gd name="connsiteY29" fmla="*/ 3 h 21546"/>
                  <a:gd name="connsiteX0-1" fmla="*/ 12498 w 21556"/>
                  <a:gd name="connsiteY0-2" fmla="*/ 3 h 21546"/>
                  <a:gd name="connsiteX1-3" fmla="*/ 81 w 21556"/>
                  <a:gd name="connsiteY1-4" fmla="*/ 749 h 21546"/>
                  <a:gd name="connsiteX2-5" fmla="*/ 4141 w 21556"/>
                  <a:gd name="connsiteY2-6" fmla="*/ 5786 h 21546"/>
                  <a:gd name="connsiteX3-7" fmla="*/ 6171 w 21556"/>
                  <a:gd name="connsiteY3-8" fmla="*/ 8305 h 21546"/>
                  <a:gd name="connsiteX4-9" fmla="*/ 7562 w 21556"/>
                  <a:gd name="connsiteY4-10" fmla="*/ 9933 h 21546"/>
                  <a:gd name="connsiteX5-11" fmla="*/ 7792 w 21556"/>
                  <a:gd name="connsiteY5-12" fmla="*/ 10538 h 21546"/>
                  <a:gd name="connsiteX6-13" fmla="*/ 7572 w 21556"/>
                  <a:gd name="connsiteY6-14" fmla="*/ 11583 h 21546"/>
                  <a:gd name="connsiteX7-15" fmla="*/ 6171 w 21556"/>
                  <a:gd name="connsiteY7-16" fmla="*/ 13314 h 21546"/>
                  <a:gd name="connsiteX8-17" fmla="*/ 4141 w 21556"/>
                  <a:gd name="connsiteY8-18" fmla="*/ 15804 h 21546"/>
                  <a:gd name="connsiteX9-19" fmla="*/ 81 w 21556"/>
                  <a:gd name="connsiteY9-20" fmla="*/ 20785 h 21546"/>
                  <a:gd name="connsiteX10-21" fmla="*/ 81 w 21556"/>
                  <a:gd name="connsiteY10-22" fmla="*/ 21389 h 21546"/>
                  <a:gd name="connsiteX11-23" fmla="*/ 392 w 21556"/>
                  <a:gd name="connsiteY11-24" fmla="*/ 21538 h 21546"/>
                  <a:gd name="connsiteX12-25" fmla="*/ 12498 w 21556"/>
                  <a:gd name="connsiteY12-26" fmla="*/ 21538 h 21546"/>
                  <a:gd name="connsiteX13-27" fmla="*/ 13012 w 21556"/>
                  <a:gd name="connsiteY13-28" fmla="*/ 21443 h 21546"/>
                  <a:gd name="connsiteX14-29" fmla="*/ 13507 w 21556"/>
                  <a:gd name="connsiteY14-30" fmla="*/ 21084 h 21546"/>
                  <a:gd name="connsiteX15-31" fmla="*/ 13992 w 21556"/>
                  <a:gd name="connsiteY15-32" fmla="*/ 20589 h 21546"/>
                  <a:gd name="connsiteX16-33" fmla="*/ 17966 w 21556"/>
                  <a:gd name="connsiteY16-34" fmla="*/ 15685 h 21546"/>
                  <a:gd name="connsiteX17-35" fmla="*/ 19953 w 21556"/>
                  <a:gd name="connsiteY17-36" fmla="*/ 13233 h 21546"/>
                  <a:gd name="connsiteX18-37" fmla="*/ 20946 w 21556"/>
                  <a:gd name="connsiteY18-38" fmla="*/ 12007 h 21546"/>
                  <a:gd name="connsiteX19-39" fmla="*/ 21404 w 21556"/>
                  <a:gd name="connsiteY19-40" fmla="*/ 11418 h 21546"/>
                  <a:gd name="connsiteX20-41" fmla="*/ 21553 w 21556"/>
                  <a:gd name="connsiteY20-42" fmla="*/ 10680 h 21546"/>
                  <a:gd name="connsiteX21-43" fmla="*/ 21354 w 21556"/>
                  <a:gd name="connsiteY21-44" fmla="*/ 10062 h 21546"/>
                  <a:gd name="connsiteX22-45" fmla="*/ 20946 w 21556"/>
                  <a:gd name="connsiteY22-46" fmla="*/ 9552 h 21546"/>
                  <a:gd name="connsiteX23-47" fmla="*/ 19953 w 21556"/>
                  <a:gd name="connsiteY23-48" fmla="*/ 8322 h 21546"/>
                  <a:gd name="connsiteX24-49" fmla="*/ 17966 w 21556"/>
                  <a:gd name="connsiteY24-50" fmla="*/ 5863 h 21546"/>
                  <a:gd name="connsiteX25-51" fmla="*/ 13992 w 21556"/>
                  <a:gd name="connsiteY25-52" fmla="*/ 945 h 21546"/>
                  <a:gd name="connsiteX26-53" fmla="*/ 13507 w 21556"/>
                  <a:gd name="connsiteY26-54" fmla="*/ 457 h 21546"/>
                  <a:gd name="connsiteX27-55" fmla="*/ 13012 w 21556"/>
                  <a:gd name="connsiteY27-56" fmla="*/ 98 h 21546"/>
                  <a:gd name="connsiteX28-57" fmla="*/ 12498 w 21556"/>
                  <a:gd name="connsiteY28-58" fmla="*/ 3 h 21546"/>
                  <a:gd name="connsiteX0-59" fmla="*/ 12498 w 21556"/>
                  <a:gd name="connsiteY0-60" fmla="*/ 3 h 21546"/>
                  <a:gd name="connsiteX1-61" fmla="*/ 4141 w 21556"/>
                  <a:gd name="connsiteY1-62" fmla="*/ 5786 h 21546"/>
                  <a:gd name="connsiteX2-63" fmla="*/ 6171 w 21556"/>
                  <a:gd name="connsiteY2-64" fmla="*/ 8305 h 21546"/>
                  <a:gd name="connsiteX3-65" fmla="*/ 7562 w 21556"/>
                  <a:gd name="connsiteY3-66" fmla="*/ 9933 h 21546"/>
                  <a:gd name="connsiteX4-67" fmla="*/ 7792 w 21556"/>
                  <a:gd name="connsiteY4-68" fmla="*/ 10538 h 21546"/>
                  <a:gd name="connsiteX5-69" fmla="*/ 7572 w 21556"/>
                  <a:gd name="connsiteY5-70" fmla="*/ 11583 h 21546"/>
                  <a:gd name="connsiteX6-71" fmla="*/ 6171 w 21556"/>
                  <a:gd name="connsiteY6-72" fmla="*/ 13314 h 21546"/>
                  <a:gd name="connsiteX7-73" fmla="*/ 4141 w 21556"/>
                  <a:gd name="connsiteY7-74" fmla="*/ 15804 h 21546"/>
                  <a:gd name="connsiteX8-75" fmla="*/ 81 w 21556"/>
                  <a:gd name="connsiteY8-76" fmla="*/ 20785 h 21546"/>
                  <a:gd name="connsiteX9-77" fmla="*/ 81 w 21556"/>
                  <a:gd name="connsiteY9-78" fmla="*/ 21389 h 21546"/>
                  <a:gd name="connsiteX10-79" fmla="*/ 392 w 21556"/>
                  <a:gd name="connsiteY10-80" fmla="*/ 21538 h 21546"/>
                  <a:gd name="connsiteX11-81" fmla="*/ 12498 w 21556"/>
                  <a:gd name="connsiteY11-82" fmla="*/ 21538 h 21546"/>
                  <a:gd name="connsiteX12-83" fmla="*/ 13012 w 21556"/>
                  <a:gd name="connsiteY12-84" fmla="*/ 21443 h 21546"/>
                  <a:gd name="connsiteX13-85" fmla="*/ 13507 w 21556"/>
                  <a:gd name="connsiteY13-86" fmla="*/ 21084 h 21546"/>
                  <a:gd name="connsiteX14-87" fmla="*/ 13992 w 21556"/>
                  <a:gd name="connsiteY14-88" fmla="*/ 20589 h 21546"/>
                  <a:gd name="connsiteX15-89" fmla="*/ 17966 w 21556"/>
                  <a:gd name="connsiteY15-90" fmla="*/ 15685 h 21546"/>
                  <a:gd name="connsiteX16-91" fmla="*/ 19953 w 21556"/>
                  <a:gd name="connsiteY16-92" fmla="*/ 13233 h 21546"/>
                  <a:gd name="connsiteX17-93" fmla="*/ 20946 w 21556"/>
                  <a:gd name="connsiteY17-94" fmla="*/ 12007 h 21546"/>
                  <a:gd name="connsiteX18-95" fmla="*/ 21404 w 21556"/>
                  <a:gd name="connsiteY18-96" fmla="*/ 11418 h 21546"/>
                  <a:gd name="connsiteX19-97" fmla="*/ 21553 w 21556"/>
                  <a:gd name="connsiteY19-98" fmla="*/ 10680 h 21546"/>
                  <a:gd name="connsiteX20-99" fmla="*/ 21354 w 21556"/>
                  <a:gd name="connsiteY20-100" fmla="*/ 10062 h 21546"/>
                  <a:gd name="connsiteX21-101" fmla="*/ 20946 w 21556"/>
                  <a:gd name="connsiteY21-102" fmla="*/ 9552 h 21546"/>
                  <a:gd name="connsiteX22-103" fmla="*/ 19953 w 21556"/>
                  <a:gd name="connsiteY22-104" fmla="*/ 8322 h 21546"/>
                  <a:gd name="connsiteX23-105" fmla="*/ 17966 w 21556"/>
                  <a:gd name="connsiteY23-106" fmla="*/ 5863 h 21546"/>
                  <a:gd name="connsiteX24-107" fmla="*/ 13992 w 21556"/>
                  <a:gd name="connsiteY24-108" fmla="*/ 945 h 21546"/>
                  <a:gd name="connsiteX25-109" fmla="*/ 13507 w 21556"/>
                  <a:gd name="connsiteY25-110" fmla="*/ 457 h 21546"/>
                  <a:gd name="connsiteX26-111" fmla="*/ 13012 w 21556"/>
                  <a:gd name="connsiteY26-112" fmla="*/ 98 h 21546"/>
                  <a:gd name="connsiteX27-113" fmla="*/ 12498 w 21556"/>
                  <a:gd name="connsiteY27-114" fmla="*/ 3 h 21546"/>
                  <a:gd name="connsiteX0-115" fmla="*/ 13012 w 21556"/>
                  <a:gd name="connsiteY0-116" fmla="*/ 0 h 21448"/>
                  <a:gd name="connsiteX1-117" fmla="*/ 4141 w 21556"/>
                  <a:gd name="connsiteY1-118" fmla="*/ 5688 h 21448"/>
                  <a:gd name="connsiteX2-119" fmla="*/ 6171 w 21556"/>
                  <a:gd name="connsiteY2-120" fmla="*/ 8207 h 21448"/>
                  <a:gd name="connsiteX3-121" fmla="*/ 7562 w 21556"/>
                  <a:gd name="connsiteY3-122" fmla="*/ 9835 h 21448"/>
                  <a:gd name="connsiteX4-123" fmla="*/ 7792 w 21556"/>
                  <a:gd name="connsiteY4-124" fmla="*/ 10440 h 21448"/>
                  <a:gd name="connsiteX5-125" fmla="*/ 7572 w 21556"/>
                  <a:gd name="connsiteY5-126" fmla="*/ 11485 h 21448"/>
                  <a:gd name="connsiteX6-127" fmla="*/ 6171 w 21556"/>
                  <a:gd name="connsiteY6-128" fmla="*/ 13216 h 21448"/>
                  <a:gd name="connsiteX7-129" fmla="*/ 4141 w 21556"/>
                  <a:gd name="connsiteY7-130" fmla="*/ 15706 h 21448"/>
                  <a:gd name="connsiteX8-131" fmla="*/ 81 w 21556"/>
                  <a:gd name="connsiteY8-132" fmla="*/ 20687 h 21448"/>
                  <a:gd name="connsiteX9-133" fmla="*/ 81 w 21556"/>
                  <a:gd name="connsiteY9-134" fmla="*/ 21291 h 21448"/>
                  <a:gd name="connsiteX10-135" fmla="*/ 392 w 21556"/>
                  <a:gd name="connsiteY10-136" fmla="*/ 21440 h 21448"/>
                  <a:gd name="connsiteX11-137" fmla="*/ 12498 w 21556"/>
                  <a:gd name="connsiteY11-138" fmla="*/ 21440 h 21448"/>
                  <a:gd name="connsiteX12-139" fmla="*/ 13012 w 21556"/>
                  <a:gd name="connsiteY12-140" fmla="*/ 21345 h 21448"/>
                  <a:gd name="connsiteX13-141" fmla="*/ 13507 w 21556"/>
                  <a:gd name="connsiteY13-142" fmla="*/ 20986 h 21448"/>
                  <a:gd name="connsiteX14-143" fmla="*/ 13992 w 21556"/>
                  <a:gd name="connsiteY14-144" fmla="*/ 20491 h 21448"/>
                  <a:gd name="connsiteX15-145" fmla="*/ 17966 w 21556"/>
                  <a:gd name="connsiteY15-146" fmla="*/ 15587 h 21448"/>
                  <a:gd name="connsiteX16-147" fmla="*/ 19953 w 21556"/>
                  <a:gd name="connsiteY16-148" fmla="*/ 13135 h 21448"/>
                  <a:gd name="connsiteX17-149" fmla="*/ 20946 w 21556"/>
                  <a:gd name="connsiteY17-150" fmla="*/ 11909 h 21448"/>
                  <a:gd name="connsiteX18-151" fmla="*/ 21404 w 21556"/>
                  <a:gd name="connsiteY18-152" fmla="*/ 11320 h 21448"/>
                  <a:gd name="connsiteX19-153" fmla="*/ 21553 w 21556"/>
                  <a:gd name="connsiteY19-154" fmla="*/ 10582 h 21448"/>
                  <a:gd name="connsiteX20-155" fmla="*/ 21354 w 21556"/>
                  <a:gd name="connsiteY20-156" fmla="*/ 9964 h 21448"/>
                  <a:gd name="connsiteX21-157" fmla="*/ 20946 w 21556"/>
                  <a:gd name="connsiteY21-158" fmla="*/ 9454 h 21448"/>
                  <a:gd name="connsiteX22-159" fmla="*/ 19953 w 21556"/>
                  <a:gd name="connsiteY22-160" fmla="*/ 8224 h 21448"/>
                  <a:gd name="connsiteX23-161" fmla="*/ 17966 w 21556"/>
                  <a:gd name="connsiteY23-162" fmla="*/ 5765 h 21448"/>
                  <a:gd name="connsiteX24-163" fmla="*/ 13992 w 21556"/>
                  <a:gd name="connsiteY24-164" fmla="*/ 847 h 21448"/>
                  <a:gd name="connsiteX25-165" fmla="*/ 13507 w 21556"/>
                  <a:gd name="connsiteY25-166" fmla="*/ 359 h 21448"/>
                  <a:gd name="connsiteX26-167" fmla="*/ 13012 w 21556"/>
                  <a:gd name="connsiteY26-168" fmla="*/ 0 h 21448"/>
                  <a:gd name="connsiteX0-169" fmla="*/ 13507 w 21556"/>
                  <a:gd name="connsiteY0-170" fmla="*/ 289 h 21378"/>
                  <a:gd name="connsiteX1-171" fmla="*/ 4141 w 21556"/>
                  <a:gd name="connsiteY1-172" fmla="*/ 5618 h 21378"/>
                  <a:gd name="connsiteX2-173" fmla="*/ 6171 w 21556"/>
                  <a:gd name="connsiteY2-174" fmla="*/ 8137 h 21378"/>
                  <a:gd name="connsiteX3-175" fmla="*/ 7562 w 21556"/>
                  <a:gd name="connsiteY3-176" fmla="*/ 9765 h 21378"/>
                  <a:gd name="connsiteX4-177" fmla="*/ 7792 w 21556"/>
                  <a:gd name="connsiteY4-178" fmla="*/ 10370 h 21378"/>
                  <a:gd name="connsiteX5-179" fmla="*/ 7572 w 21556"/>
                  <a:gd name="connsiteY5-180" fmla="*/ 11415 h 21378"/>
                  <a:gd name="connsiteX6-181" fmla="*/ 6171 w 21556"/>
                  <a:gd name="connsiteY6-182" fmla="*/ 13146 h 21378"/>
                  <a:gd name="connsiteX7-183" fmla="*/ 4141 w 21556"/>
                  <a:gd name="connsiteY7-184" fmla="*/ 15636 h 21378"/>
                  <a:gd name="connsiteX8-185" fmla="*/ 81 w 21556"/>
                  <a:gd name="connsiteY8-186" fmla="*/ 20617 h 21378"/>
                  <a:gd name="connsiteX9-187" fmla="*/ 81 w 21556"/>
                  <a:gd name="connsiteY9-188" fmla="*/ 21221 h 21378"/>
                  <a:gd name="connsiteX10-189" fmla="*/ 392 w 21556"/>
                  <a:gd name="connsiteY10-190" fmla="*/ 21370 h 21378"/>
                  <a:gd name="connsiteX11-191" fmla="*/ 12498 w 21556"/>
                  <a:gd name="connsiteY11-192" fmla="*/ 21370 h 21378"/>
                  <a:gd name="connsiteX12-193" fmla="*/ 13012 w 21556"/>
                  <a:gd name="connsiteY12-194" fmla="*/ 21275 h 21378"/>
                  <a:gd name="connsiteX13-195" fmla="*/ 13507 w 21556"/>
                  <a:gd name="connsiteY13-196" fmla="*/ 20916 h 21378"/>
                  <a:gd name="connsiteX14-197" fmla="*/ 13992 w 21556"/>
                  <a:gd name="connsiteY14-198" fmla="*/ 20421 h 21378"/>
                  <a:gd name="connsiteX15-199" fmla="*/ 17966 w 21556"/>
                  <a:gd name="connsiteY15-200" fmla="*/ 15517 h 21378"/>
                  <a:gd name="connsiteX16-201" fmla="*/ 19953 w 21556"/>
                  <a:gd name="connsiteY16-202" fmla="*/ 13065 h 21378"/>
                  <a:gd name="connsiteX17-203" fmla="*/ 20946 w 21556"/>
                  <a:gd name="connsiteY17-204" fmla="*/ 11839 h 21378"/>
                  <a:gd name="connsiteX18-205" fmla="*/ 21404 w 21556"/>
                  <a:gd name="connsiteY18-206" fmla="*/ 11250 h 21378"/>
                  <a:gd name="connsiteX19-207" fmla="*/ 21553 w 21556"/>
                  <a:gd name="connsiteY19-208" fmla="*/ 10512 h 21378"/>
                  <a:gd name="connsiteX20-209" fmla="*/ 21354 w 21556"/>
                  <a:gd name="connsiteY20-210" fmla="*/ 9894 h 21378"/>
                  <a:gd name="connsiteX21-211" fmla="*/ 20946 w 21556"/>
                  <a:gd name="connsiteY21-212" fmla="*/ 9384 h 21378"/>
                  <a:gd name="connsiteX22-213" fmla="*/ 19953 w 21556"/>
                  <a:gd name="connsiteY22-214" fmla="*/ 8154 h 21378"/>
                  <a:gd name="connsiteX23-215" fmla="*/ 17966 w 21556"/>
                  <a:gd name="connsiteY23-216" fmla="*/ 5695 h 21378"/>
                  <a:gd name="connsiteX24-217" fmla="*/ 13992 w 21556"/>
                  <a:gd name="connsiteY24-218" fmla="*/ 777 h 21378"/>
                  <a:gd name="connsiteX25-219" fmla="*/ 13507 w 21556"/>
                  <a:gd name="connsiteY25-220" fmla="*/ 289 h 21378"/>
                  <a:gd name="connsiteX0-221" fmla="*/ 13992 w 21556"/>
                  <a:gd name="connsiteY0-222" fmla="*/ 1 h 20602"/>
                  <a:gd name="connsiteX1-223" fmla="*/ 4141 w 21556"/>
                  <a:gd name="connsiteY1-224" fmla="*/ 4842 h 20602"/>
                  <a:gd name="connsiteX2-225" fmla="*/ 6171 w 21556"/>
                  <a:gd name="connsiteY2-226" fmla="*/ 7361 h 20602"/>
                  <a:gd name="connsiteX3-227" fmla="*/ 7562 w 21556"/>
                  <a:gd name="connsiteY3-228" fmla="*/ 8989 h 20602"/>
                  <a:gd name="connsiteX4-229" fmla="*/ 7792 w 21556"/>
                  <a:gd name="connsiteY4-230" fmla="*/ 9594 h 20602"/>
                  <a:gd name="connsiteX5-231" fmla="*/ 7572 w 21556"/>
                  <a:gd name="connsiteY5-232" fmla="*/ 10639 h 20602"/>
                  <a:gd name="connsiteX6-233" fmla="*/ 6171 w 21556"/>
                  <a:gd name="connsiteY6-234" fmla="*/ 12370 h 20602"/>
                  <a:gd name="connsiteX7-235" fmla="*/ 4141 w 21556"/>
                  <a:gd name="connsiteY7-236" fmla="*/ 14860 h 20602"/>
                  <a:gd name="connsiteX8-237" fmla="*/ 81 w 21556"/>
                  <a:gd name="connsiteY8-238" fmla="*/ 19841 h 20602"/>
                  <a:gd name="connsiteX9-239" fmla="*/ 81 w 21556"/>
                  <a:gd name="connsiteY9-240" fmla="*/ 20445 h 20602"/>
                  <a:gd name="connsiteX10-241" fmla="*/ 392 w 21556"/>
                  <a:gd name="connsiteY10-242" fmla="*/ 20594 h 20602"/>
                  <a:gd name="connsiteX11-243" fmla="*/ 12498 w 21556"/>
                  <a:gd name="connsiteY11-244" fmla="*/ 20594 h 20602"/>
                  <a:gd name="connsiteX12-245" fmla="*/ 13012 w 21556"/>
                  <a:gd name="connsiteY12-246" fmla="*/ 20499 h 20602"/>
                  <a:gd name="connsiteX13-247" fmla="*/ 13507 w 21556"/>
                  <a:gd name="connsiteY13-248" fmla="*/ 20140 h 20602"/>
                  <a:gd name="connsiteX14-249" fmla="*/ 13992 w 21556"/>
                  <a:gd name="connsiteY14-250" fmla="*/ 19645 h 20602"/>
                  <a:gd name="connsiteX15-251" fmla="*/ 17966 w 21556"/>
                  <a:gd name="connsiteY15-252" fmla="*/ 14741 h 20602"/>
                  <a:gd name="connsiteX16-253" fmla="*/ 19953 w 21556"/>
                  <a:gd name="connsiteY16-254" fmla="*/ 12289 h 20602"/>
                  <a:gd name="connsiteX17-255" fmla="*/ 20946 w 21556"/>
                  <a:gd name="connsiteY17-256" fmla="*/ 11063 h 20602"/>
                  <a:gd name="connsiteX18-257" fmla="*/ 21404 w 21556"/>
                  <a:gd name="connsiteY18-258" fmla="*/ 10474 h 20602"/>
                  <a:gd name="connsiteX19-259" fmla="*/ 21553 w 21556"/>
                  <a:gd name="connsiteY19-260" fmla="*/ 9736 h 20602"/>
                  <a:gd name="connsiteX20-261" fmla="*/ 21354 w 21556"/>
                  <a:gd name="connsiteY20-262" fmla="*/ 9118 h 20602"/>
                  <a:gd name="connsiteX21-263" fmla="*/ 20946 w 21556"/>
                  <a:gd name="connsiteY21-264" fmla="*/ 8608 h 20602"/>
                  <a:gd name="connsiteX22-265" fmla="*/ 19953 w 21556"/>
                  <a:gd name="connsiteY22-266" fmla="*/ 7378 h 20602"/>
                  <a:gd name="connsiteX23-267" fmla="*/ 17966 w 21556"/>
                  <a:gd name="connsiteY23-268" fmla="*/ 4919 h 20602"/>
                  <a:gd name="connsiteX24-269" fmla="*/ 13992 w 21556"/>
                  <a:gd name="connsiteY24-270" fmla="*/ 1 h 20602"/>
                  <a:gd name="connsiteX0-271" fmla="*/ 17966 w 21556"/>
                  <a:gd name="connsiteY0-272" fmla="*/ 77 h 15760"/>
                  <a:gd name="connsiteX1-273" fmla="*/ 4141 w 21556"/>
                  <a:gd name="connsiteY1-274" fmla="*/ 0 h 15760"/>
                  <a:gd name="connsiteX2-275" fmla="*/ 6171 w 21556"/>
                  <a:gd name="connsiteY2-276" fmla="*/ 2519 h 15760"/>
                  <a:gd name="connsiteX3-277" fmla="*/ 7562 w 21556"/>
                  <a:gd name="connsiteY3-278" fmla="*/ 4147 h 15760"/>
                  <a:gd name="connsiteX4-279" fmla="*/ 7792 w 21556"/>
                  <a:gd name="connsiteY4-280" fmla="*/ 4752 h 15760"/>
                  <a:gd name="connsiteX5-281" fmla="*/ 7572 w 21556"/>
                  <a:gd name="connsiteY5-282" fmla="*/ 5797 h 15760"/>
                  <a:gd name="connsiteX6-283" fmla="*/ 6171 w 21556"/>
                  <a:gd name="connsiteY6-284" fmla="*/ 7528 h 15760"/>
                  <a:gd name="connsiteX7-285" fmla="*/ 4141 w 21556"/>
                  <a:gd name="connsiteY7-286" fmla="*/ 10018 h 15760"/>
                  <a:gd name="connsiteX8-287" fmla="*/ 81 w 21556"/>
                  <a:gd name="connsiteY8-288" fmla="*/ 14999 h 15760"/>
                  <a:gd name="connsiteX9-289" fmla="*/ 81 w 21556"/>
                  <a:gd name="connsiteY9-290" fmla="*/ 15603 h 15760"/>
                  <a:gd name="connsiteX10-291" fmla="*/ 392 w 21556"/>
                  <a:gd name="connsiteY10-292" fmla="*/ 15752 h 15760"/>
                  <a:gd name="connsiteX11-293" fmla="*/ 12498 w 21556"/>
                  <a:gd name="connsiteY11-294" fmla="*/ 15752 h 15760"/>
                  <a:gd name="connsiteX12-295" fmla="*/ 13012 w 21556"/>
                  <a:gd name="connsiteY12-296" fmla="*/ 15657 h 15760"/>
                  <a:gd name="connsiteX13-297" fmla="*/ 13507 w 21556"/>
                  <a:gd name="connsiteY13-298" fmla="*/ 15298 h 15760"/>
                  <a:gd name="connsiteX14-299" fmla="*/ 13992 w 21556"/>
                  <a:gd name="connsiteY14-300" fmla="*/ 14803 h 15760"/>
                  <a:gd name="connsiteX15-301" fmla="*/ 17966 w 21556"/>
                  <a:gd name="connsiteY15-302" fmla="*/ 9899 h 15760"/>
                  <a:gd name="connsiteX16-303" fmla="*/ 19953 w 21556"/>
                  <a:gd name="connsiteY16-304" fmla="*/ 7447 h 15760"/>
                  <a:gd name="connsiteX17-305" fmla="*/ 20946 w 21556"/>
                  <a:gd name="connsiteY17-306" fmla="*/ 6221 h 15760"/>
                  <a:gd name="connsiteX18-307" fmla="*/ 21404 w 21556"/>
                  <a:gd name="connsiteY18-308" fmla="*/ 5632 h 15760"/>
                  <a:gd name="connsiteX19-309" fmla="*/ 21553 w 21556"/>
                  <a:gd name="connsiteY19-310" fmla="*/ 4894 h 15760"/>
                  <a:gd name="connsiteX20-311" fmla="*/ 21354 w 21556"/>
                  <a:gd name="connsiteY20-312" fmla="*/ 4276 h 15760"/>
                  <a:gd name="connsiteX21-313" fmla="*/ 20946 w 21556"/>
                  <a:gd name="connsiteY21-314" fmla="*/ 3766 h 15760"/>
                  <a:gd name="connsiteX22-315" fmla="*/ 19953 w 21556"/>
                  <a:gd name="connsiteY22-316" fmla="*/ 2536 h 15760"/>
                  <a:gd name="connsiteX23-317" fmla="*/ 17966 w 21556"/>
                  <a:gd name="connsiteY23-318" fmla="*/ 77 h 15760"/>
                  <a:gd name="connsiteX0-319" fmla="*/ 17966 w 21556"/>
                  <a:gd name="connsiteY0-320" fmla="*/ 0 h 15683"/>
                  <a:gd name="connsiteX1-321" fmla="*/ 6171 w 21556"/>
                  <a:gd name="connsiteY1-322" fmla="*/ 2442 h 15683"/>
                  <a:gd name="connsiteX2-323" fmla="*/ 7562 w 21556"/>
                  <a:gd name="connsiteY2-324" fmla="*/ 4070 h 15683"/>
                  <a:gd name="connsiteX3-325" fmla="*/ 7792 w 21556"/>
                  <a:gd name="connsiteY3-326" fmla="*/ 4675 h 15683"/>
                  <a:gd name="connsiteX4-327" fmla="*/ 7572 w 21556"/>
                  <a:gd name="connsiteY4-328" fmla="*/ 5720 h 15683"/>
                  <a:gd name="connsiteX5-329" fmla="*/ 6171 w 21556"/>
                  <a:gd name="connsiteY5-330" fmla="*/ 7451 h 15683"/>
                  <a:gd name="connsiteX6-331" fmla="*/ 4141 w 21556"/>
                  <a:gd name="connsiteY6-332" fmla="*/ 9941 h 15683"/>
                  <a:gd name="connsiteX7-333" fmla="*/ 81 w 21556"/>
                  <a:gd name="connsiteY7-334" fmla="*/ 14922 h 15683"/>
                  <a:gd name="connsiteX8-335" fmla="*/ 81 w 21556"/>
                  <a:gd name="connsiteY8-336" fmla="*/ 15526 h 15683"/>
                  <a:gd name="connsiteX9-337" fmla="*/ 392 w 21556"/>
                  <a:gd name="connsiteY9-338" fmla="*/ 15675 h 15683"/>
                  <a:gd name="connsiteX10-339" fmla="*/ 12498 w 21556"/>
                  <a:gd name="connsiteY10-340" fmla="*/ 15675 h 15683"/>
                  <a:gd name="connsiteX11-341" fmla="*/ 13012 w 21556"/>
                  <a:gd name="connsiteY11-342" fmla="*/ 15580 h 15683"/>
                  <a:gd name="connsiteX12-343" fmla="*/ 13507 w 21556"/>
                  <a:gd name="connsiteY12-344" fmla="*/ 15221 h 15683"/>
                  <a:gd name="connsiteX13-345" fmla="*/ 13992 w 21556"/>
                  <a:gd name="connsiteY13-346" fmla="*/ 14726 h 15683"/>
                  <a:gd name="connsiteX14-347" fmla="*/ 17966 w 21556"/>
                  <a:gd name="connsiteY14-348" fmla="*/ 9822 h 15683"/>
                  <a:gd name="connsiteX15-349" fmla="*/ 19953 w 21556"/>
                  <a:gd name="connsiteY15-350" fmla="*/ 7370 h 15683"/>
                  <a:gd name="connsiteX16-351" fmla="*/ 20946 w 21556"/>
                  <a:gd name="connsiteY16-352" fmla="*/ 6144 h 15683"/>
                  <a:gd name="connsiteX17-353" fmla="*/ 21404 w 21556"/>
                  <a:gd name="connsiteY17-354" fmla="*/ 5555 h 15683"/>
                  <a:gd name="connsiteX18-355" fmla="*/ 21553 w 21556"/>
                  <a:gd name="connsiteY18-356" fmla="*/ 4817 h 15683"/>
                  <a:gd name="connsiteX19-357" fmla="*/ 21354 w 21556"/>
                  <a:gd name="connsiteY19-358" fmla="*/ 4199 h 15683"/>
                  <a:gd name="connsiteX20-359" fmla="*/ 20946 w 21556"/>
                  <a:gd name="connsiteY20-360" fmla="*/ 3689 h 15683"/>
                  <a:gd name="connsiteX21-361" fmla="*/ 19953 w 21556"/>
                  <a:gd name="connsiteY21-362" fmla="*/ 2459 h 15683"/>
                  <a:gd name="connsiteX22-363" fmla="*/ 17966 w 21556"/>
                  <a:gd name="connsiteY22-364" fmla="*/ 0 h 15683"/>
                  <a:gd name="connsiteX0-365" fmla="*/ 17966 w 21556"/>
                  <a:gd name="connsiteY0-366" fmla="*/ 0 h 15683"/>
                  <a:gd name="connsiteX1-367" fmla="*/ 7562 w 21556"/>
                  <a:gd name="connsiteY1-368" fmla="*/ 4070 h 15683"/>
                  <a:gd name="connsiteX2-369" fmla="*/ 7792 w 21556"/>
                  <a:gd name="connsiteY2-370" fmla="*/ 4675 h 15683"/>
                  <a:gd name="connsiteX3-371" fmla="*/ 7572 w 21556"/>
                  <a:gd name="connsiteY3-372" fmla="*/ 5720 h 15683"/>
                  <a:gd name="connsiteX4-373" fmla="*/ 6171 w 21556"/>
                  <a:gd name="connsiteY4-374" fmla="*/ 7451 h 15683"/>
                  <a:gd name="connsiteX5-375" fmla="*/ 4141 w 21556"/>
                  <a:gd name="connsiteY5-376" fmla="*/ 9941 h 15683"/>
                  <a:gd name="connsiteX6-377" fmla="*/ 81 w 21556"/>
                  <a:gd name="connsiteY6-378" fmla="*/ 14922 h 15683"/>
                  <a:gd name="connsiteX7-379" fmla="*/ 81 w 21556"/>
                  <a:gd name="connsiteY7-380" fmla="*/ 15526 h 15683"/>
                  <a:gd name="connsiteX8-381" fmla="*/ 392 w 21556"/>
                  <a:gd name="connsiteY8-382" fmla="*/ 15675 h 15683"/>
                  <a:gd name="connsiteX9-383" fmla="*/ 12498 w 21556"/>
                  <a:gd name="connsiteY9-384" fmla="*/ 15675 h 15683"/>
                  <a:gd name="connsiteX10-385" fmla="*/ 13012 w 21556"/>
                  <a:gd name="connsiteY10-386" fmla="*/ 15580 h 15683"/>
                  <a:gd name="connsiteX11-387" fmla="*/ 13507 w 21556"/>
                  <a:gd name="connsiteY11-388" fmla="*/ 15221 h 15683"/>
                  <a:gd name="connsiteX12-389" fmla="*/ 13992 w 21556"/>
                  <a:gd name="connsiteY12-390" fmla="*/ 14726 h 15683"/>
                  <a:gd name="connsiteX13-391" fmla="*/ 17966 w 21556"/>
                  <a:gd name="connsiteY13-392" fmla="*/ 9822 h 15683"/>
                  <a:gd name="connsiteX14-393" fmla="*/ 19953 w 21556"/>
                  <a:gd name="connsiteY14-394" fmla="*/ 7370 h 15683"/>
                  <a:gd name="connsiteX15-395" fmla="*/ 20946 w 21556"/>
                  <a:gd name="connsiteY15-396" fmla="*/ 6144 h 15683"/>
                  <a:gd name="connsiteX16-397" fmla="*/ 21404 w 21556"/>
                  <a:gd name="connsiteY16-398" fmla="*/ 5555 h 15683"/>
                  <a:gd name="connsiteX17-399" fmla="*/ 21553 w 21556"/>
                  <a:gd name="connsiteY17-400" fmla="*/ 4817 h 15683"/>
                  <a:gd name="connsiteX18-401" fmla="*/ 21354 w 21556"/>
                  <a:gd name="connsiteY18-402" fmla="*/ 4199 h 15683"/>
                  <a:gd name="connsiteX19-403" fmla="*/ 20946 w 21556"/>
                  <a:gd name="connsiteY19-404" fmla="*/ 3689 h 15683"/>
                  <a:gd name="connsiteX20-405" fmla="*/ 19953 w 21556"/>
                  <a:gd name="connsiteY20-406" fmla="*/ 2459 h 15683"/>
                  <a:gd name="connsiteX21-407" fmla="*/ 17966 w 21556"/>
                  <a:gd name="connsiteY21-408" fmla="*/ 0 h 15683"/>
                  <a:gd name="connsiteX0-409" fmla="*/ 19953 w 21556"/>
                  <a:gd name="connsiteY0-410" fmla="*/ 0 h 13224"/>
                  <a:gd name="connsiteX1-411" fmla="*/ 7562 w 21556"/>
                  <a:gd name="connsiteY1-412" fmla="*/ 1611 h 13224"/>
                  <a:gd name="connsiteX2-413" fmla="*/ 7792 w 21556"/>
                  <a:gd name="connsiteY2-414" fmla="*/ 2216 h 13224"/>
                  <a:gd name="connsiteX3-415" fmla="*/ 7572 w 21556"/>
                  <a:gd name="connsiteY3-416" fmla="*/ 3261 h 13224"/>
                  <a:gd name="connsiteX4-417" fmla="*/ 6171 w 21556"/>
                  <a:gd name="connsiteY4-418" fmla="*/ 4992 h 13224"/>
                  <a:gd name="connsiteX5-419" fmla="*/ 4141 w 21556"/>
                  <a:gd name="connsiteY5-420" fmla="*/ 7482 h 13224"/>
                  <a:gd name="connsiteX6-421" fmla="*/ 81 w 21556"/>
                  <a:gd name="connsiteY6-422" fmla="*/ 12463 h 13224"/>
                  <a:gd name="connsiteX7-423" fmla="*/ 81 w 21556"/>
                  <a:gd name="connsiteY7-424" fmla="*/ 13067 h 13224"/>
                  <a:gd name="connsiteX8-425" fmla="*/ 392 w 21556"/>
                  <a:gd name="connsiteY8-426" fmla="*/ 13216 h 13224"/>
                  <a:gd name="connsiteX9-427" fmla="*/ 12498 w 21556"/>
                  <a:gd name="connsiteY9-428" fmla="*/ 13216 h 13224"/>
                  <a:gd name="connsiteX10-429" fmla="*/ 13012 w 21556"/>
                  <a:gd name="connsiteY10-430" fmla="*/ 13121 h 13224"/>
                  <a:gd name="connsiteX11-431" fmla="*/ 13507 w 21556"/>
                  <a:gd name="connsiteY11-432" fmla="*/ 12762 h 13224"/>
                  <a:gd name="connsiteX12-433" fmla="*/ 13992 w 21556"/>
                  <a:gd name="connsiteY12-434" fmla="*/ 12267 h 13224"/>
                  <a:gd name="connsiteX13-435" fmla="*/ 17966 w 21556"/>
                  <a:gd name="connsiteY13-436" fmla="*/ 7363 h 13224"/>
                  <a:gd name="connsiteX14-437" fmla="*/ 19953 w 21556"/>
                  <a:gd name="connsiteY14-438" fmla="*/ 4911 h 13224"/>
                  <a:gd name="connsiteX15-439" fmla="*/ 20946 w 21556"/>
                  <a:gd name="connsiteY15-440" fmla="*/ 3685 h 13224"/>
                  <a:gd name="connsiteX16-441" fmla="*/ 21404 w 21556"/>
                  <a:gd name="connsiteY16-442" fmla="*/ 3096 h 13224"/>
                  <a:gd name="connsiteX17-443" fmla="*/ 21553 w 21556"/>
                  <a:gd name="connsiteY17-444" fmla="*/ 2358 h 13224"/>
                  <a:gd name="connsiteX18-445" fmla="*/ 21354 w 21556"/>
                  <a:gd name="connsiteY18-446" fmla="*/ 1740 h 13224"/>
                  <a:gd name="connsiteX19-447" fmla="*/ 20946 w 21556"/>
                  <a:gd name="connsiteY19-448" fmla="*/ 1230 h 13224"/>
                  <a:gd name="connsiteX20-449" fmla="*/ 19953 w 21556"/>
                  <a:gd name="connsiteY20-450" fmla="*/ 0 h 13224"/>
                  <a:gd name="connsiteX0-451" fmla="*/ 19953 w 21556"/>
                  <a:gd name="connsiteY0-452" fmla="*/ 0 h 13224"/>
                  <a:gd name="connsiteX1-453" fmla="*/ 7562 w 21556"/>
                  <a:gd name="connsiteY1-454" fmla="*/ 1611 h 13224"/>
                  <a:gd name="connsiteX2-455" fmla="*/ 7792 w 21556"/>
                  <a:gd name="connsiteY2-456" fmla="*/ 2216 h 13224"/>
                  <a:gd name="connsiteX3-457" fmla="*/ 7613 w 21556"/>
                  <a:gd name="connsiteY3-458" fmla="*/ 1590 h 13224"/>
                  <a:gd name="connsiteX4-459" fmla="*/ 7572 w 21556"/>
                  <a:gd name="connsiteY4-460" fmla="*/ 3261 h 13224"/>
                  <a:gd name="connsiteX5-461" fmla="*/ 6171 w 21556"/>
                  <a:gd name="connsiteY5-462" fmla="*/ 4992 h 13224"/>
                  <a:gd name="connsiteX6-463" fmla="*/ 4141 w 21556"/>
                  <a:gd name="connsiteY6-464" fmla="*/ 7482 h 13224"/>
                  <a:gd name="connsiteX7-465" fmla="*/ 81 w 21556"/>
                  <a:gd name="connsiteY7-466" fmla="*/ 12463 h 13224"/>
                  <a:gd name="connsiteX8-467" fmla="*/ 81 w 21556"/>
                  <a:gd name="connsiteY8-468" fmla="*/ 13067 h 13224"/>
                  <a:gd name="connsiteX9-469" fmla="*/ 392 w 21556"/>
                  <a:gd name="connsiteY9-470" fmla="*/ 13216 h 13224"/>
                  <a:gd name="connsiteX10-471" fmla="*/ 12498 w 21556"/>
                  <a:gd name="connsiteY10-472" fmla="*/ 13216 h 13224"/>
                  <a:gd name="connsiteX11-473" fmla="*/ 13012 w 21556"/>
                  <a:gd name="connsiteY11-474" fmla="*/ 13121 h 13224"/>
                  <a:gd name="connsiteX12-475" fmla="*/ 13507 w 21556"/>
                  <a:gd name="connsiteY12-476" fmla="*/ 12762 h 13224"/>
                  <a:gd name="connsiteX13-477" fmla="*/ 13992 w 21556"/>
                  <a:gd name="connsiteY13-478" fmla="*/ 12267 h 13224"/>
                  <a:gd name="connsiteX14-479" fmla="*/ 17966 w 21556"/>
                  <a:gd name="connsiteY14-480" fmla="*/ 7363 h 13224"/>
                  <a:gd name="connsiteX15-481" fmla="*/ 19953 w 21556"/>
                  <a:gd name="connsiteY15-482" fmla="*/ 4911 h 13224"/>
                  <a:gd name="connsiteX16-483" fmla="*/ 20946 w 21556"/>
                  <a:gd name="connsiteY16-484" fmla="*/ 3685 h 13224"/>
                  <a:gd name="connsiteX17-485" fmla="*/ 21404 w 21556"/>
                  <a:gd name="connsiteY17-486" fmla="*/ 3096 h 13224"/>
                  <a:gd name="connsiteX18-487" fmla="*/ 21553 w 21556"/>
                  <a:gd name="connsiteY18-488" fmla="*/ 2358 h 13224"/>
                  <a:gd name="connsiteX19-489" fmla="*/ 21354 w 21556"/>
                  <a:gd name="connsiteY19-490" fmla="*/ 1740 h 13224"/>
                  <a:gd name="connsiteX20-491" fmla="*/ 20946 w 21556"/>
                  <a:gd name="connsiteY20-492" fmla="*/ 1230 h 13224"/>
                  <a:gd name="connsiteX21-493" fmla="*/ 19953 w 21556"/>
                  <a:gd name="connsiteY21-494" fmla="*/ 0 h 13224"/>
                  <a:gd name="connsiteX0-495" fmla="*/ 19953 w 21556"/>
                  <a:gd name="connsiteY0-496" fmla="*/ 0 h 13224"/>
                  <a:gd name="connsiteX1-497" fmla="*/ 7562 w 21556"/>
                  <a:gd name="connsiteY1-498" fmla="*/ 1611 h 13224"/>
                  <a:gd name="connsiteX2-499" fmla="*/ 7792 w 21556"/>
                  <a:gd name="connsiteY2-500" fmla="*/ 2216 h 13224"/>
                  <a:gd name="connsiteX3-501" fmla="*/ 7572 w 21556"/>
                  <a:gd name="connsiteY3-502" fmla="*/ 3261 h 13224"/>
                  <a:gd name="connsiteX4-503" fmla="*/ 6171 w 21556"/>
                  <a:gd name="connsiteY4-504" fmla="*/ 4992 h 13224"/>
                  <a:gd name="connsiteX5-505" fmla="*/ 4141 w 21556"/>
                  <a:gd name="connsiteY5-506" fmla="*/ 7482 h 13224"/>
                  <a:gd name="connsiteX6-507" fmla="*/ 81 w 21556"/>
                  <a:gd name="connsiteY6-508" fmla="*/ 12463 h 13224"/>
                  <a:gd name="connsiteX7-509" fmla="*/ 81 w 21556"/>
                  <a:gd name="connsiteY7-510" fmla="*/ 13067 h 13224"/>
                  <a:gd name="connsiteX8-511" fmla="*/ 392 w 21556"/>
                  <a:gd name="connsiteY8-512" fmla="*/ 13216 h 13224"/>
                  <a:gd name="connsiteX9-513" fmla="*/ 12498 w 21556"/>
                  <a:gd name="connsiteY9-514" fmla="*/ 13216 h 13224"/>
                  <a:gd name="connsiteX10-515" fmla="*/ 13012 w 21556"/>
                  <a:gd name="connsiteY10-516" fmla="*/ 13121 h 13224"/>
                  <a:gd name="connsiteX11-517" fmla="*/ 13507 w 21556"/>
                  <a:gd name="connsiteY11-518" fmla="*/ 12762 h 13224"/>
                  <a:gd name="connsiteX12-519" fmla="*/ 13992 w 21556"/>
                  <a:gd name="connsiteY12-520" fmla="*/ 12267 h 13224"/>
                  <a:gd name="connsiteX13-521" fmla="*/ 17966 w 21556"/>
                  <a:gd name="connsiteY13-522" fmla="*/ 7363 h 13224"/>
                  <a:gd name="connsiteX14-523" fmla="*/ 19953 w 21556"/>
                  <a:gd name="connsiteY14-524" fmla="*/ 4911 h 13224"/>
                  <a:gd name="connsiteX15-525" fmla="*/ 20946 w 21556"/>
                  <a:gd name="connsiteY15-526" fmla="*/ 3685 h 13224"/>
                  <a:gd name="connsiteX16-527" fmla="*/ 21404 w 21556"/>
                  <a:gd name="connsiteY16-528" fmla="*/ 3096 h 13224"/>
                  <a:gd name="connsiteX17-529" fmla="*/ 21553 w 21556"/>
                  <a:gd name="connsiteY17-530" fmla="*/ 2358 h 13224"/>
                  <a:gd name="connsiteX18-531" fmla="*/ 21354 w 21556"/>
                  <a:gd name="connsiteY18-532" fmla="*/ 1740 h 13224"/>
                  <a:gd name="connsiteX19-533" fmla="*/ 20946 w 21556"/>
                  <a:gd name="connsiteY19-534" fmla="*/ 1230 h 13224"/>
                  <a:gd name="connsiteX20-535" fmla="*/ 19953 w 21556"/>
                  <a:gd name="connsiteY20-536" fmla="*/ 0 h 13224"/>
                  <a:gd name="connsiteX0-537" fmla="*/ 19953 w 21556"/>
                  <a:gd name="connsiteY0-538" fmla="*/ 0 h 13224"/>
                  <a:gd name="connsiteX1-539" fmla="*/ 7792 w 21556"/>
                  <a:gd name="connsiteY1-540" fmla="*/ 2216 h 13224"/>
                  <a:gd name="connsiteX2-541" fmla="*/ 7572 w 21556"/>
                  <a:gd name="connsiteY2-542" fmla="*/ 3261 h 13224"/>
                  <a:gd name="connsiteX3-543" fmla="*/ 6171 w 21556"/>
                  <a:gd name="connsiteY3-544" fmla="*/ 4992 h 13224"/>
                  <a:gd name="connsiteX4-545" fmla="*/ 4141 w 21556"/>
                  <a:gd name="connsiteY4-546" fmla="*/ 7482 h 13224"/>
                  <a:gd name="connsiteX5-547" fmla="*/ 81 w 21556"/>
                  <a:gd name="connsiteY5-548" fmla="*/ 12463 h 13224"/>
                  <a:gd name="connsiteX6-549" fmla="*/ 81 w 21556"/>
                  <a:gd name="connsiteY6-550" fmla="*/ 13067 h 13224"/>
                  <a:gd name="connsiteX7-551" fmla="*/ 392 w 21556"/>
                  <a:gd name="connsiteY7-552" fmla="*/ 13216 h 13224"/>
                  <a:gd name="connsiteX8-553" fmla="*/ 12498 w 21556"/>
                  <a:gd name="connsiteY8-554" fmla="*/ 13216 h 13224"/>
                  <a:gd name="connsiteX9-555" fmla="*/ 13012 w 21556"/>
                  <a:gd name="connsiteY9-556" fmla="*/ 13121 h 13224"/>
                  <a:gd name="connsiteX10-557" fmla="*/ 13507 w 21556"/>
                  <a:gd name="connsiteY10-558" fmla="*/ 12762 h 13224"/>
                  <a:gd name="connsiteX11-559" fmla="*/ 13992 w 21556"/>
                  <a:gd name="connsiteY11-560" fmla="*/ 12267 h 13224"/>
                  <a:gd name="connsiteX12-561" fmla="*/ 17966 w 21556"/>
                  <a:gd name="connsiteY12-562" fmla="*/ 7363 h 13224"/>
                  <a:gd name="connsiteX13-563" fmla="*/ 19953 w 21556"/>
                  <a:gd name="connsiteY13-564" fmla="*/ 4911 h 13224"/>
                  <a:gd name="connsiteX14-565" fmla="*/ 20946 w 21556"/>
                  <a:gd name="connsiteY14-566" fmla="*/ 3685 h 13224"/>
                  <a:gd name="connsiteX15-567" fmla="*/ 21404 w 21556"/>
                  <a:gd name="connsiteY15-568" fmla="*/ 3096 h 13224"/>
                  <a:gd name="connsiteX16-569" fmla="*/ 21553 w 21556"/>
                  <a:gd name="connsiteY16-570" fmla="*/ 2358 h 13224"/>
                  <a:gd name="connsiteX17-571" fmla="*/ 21354 w 21556"/>
                  <a:gd name="connsiteY17-572" fmla="*/ 1740 h 13224"/>
                  <a:gd name="connsiteX18-573" fmla="*/ 20946 w 21556"/>
                  <a:gd name="connsiteY18-574" fmla="*/ 1230 h 13224"/>
                  <a:gd name="connsiteX19-575" fmla="*/ 19953 w 21556"/>
                  <a:gd name="connsiteY19-576" fmla="*/ 0 h 13224"/>
                  <a:gd name="connsiteX0-577" fmla="*/ 20946 w 21556"/>
                  <a:gd name="connsiteY0-578" fmla="*/ 0 h 11994"/>
                  <a:gd name="connsiteX1-579" fmla="*/ 7792 w 21556"/>
                  <a:gd name="connsiteY1-580" fmla="*/ 986 h 11994"/>
                  <a:gd name="connsiteX2-581" fmla="*/ 7572 w 21556"/>
                  <a:gd name="connsiteY2-582" fmla="*/ 2031 h 11994"/>
                  <a:gd name="connsiteX3-583" fmla="*/ 6171 w 21556"/>
                  <a:gd name="connsiteY3-584" fmla="*/ 3762 h 11994"/>
                  <a:gd name="connsiteX4-585" fmla="*/ 4141 w 21556"/>
                  <a:gd name="connsiteY4-586" fmla="*/ 6252 h 11994"/>
                  <a:gd name="connsiteX5-587" fmla="*/ 81 w 21556"/>
                  <a:gd name="connsiteY5-588" fmla="*/ 11233 h 11994"/>
                  <a:gd name="connsiteX6-589" fmla="*/ 81 w 21556"/>
                  <a:gd name="connsiteY6-590" fmla="*/ 11837 h 11994"/>
                  <a:gd name="connsiteX7-591" fmla="*/ 392 w 21556"/>
                  <a:gd name="connsiteY7-592" fmla="*/ 11986 h 11994"/>
                  <a:gd name="connsiteX8-593" fmla="*/ 12498 w 21556"/>
                  <a:gd name="connsiteY8-594" fmla="*/ 11986 h 11994"/>
                  <a:gd name="connsiteX9-595" fmla="*/ 13012 w 21556"/>
                  <a:gd name="connsiteY9-596" fmla="*/ 11891 h 11994"/>
                  <a:gd name="connsiteX10-597" fmla="*/ 13507 w 21556"/>
                  <a:gd name="connsiteY10-598" fmla="*/ 11532 h 11994"/>
                  <a:gd name="connsiteX11-599" fmla="*/ 13992 w 21556"/>
                  <a:gd name="connsiteY11-600" fmla="*/ 11037 h 11994"/>
                  <a:gd name="connsiteX12-601" fmla="*/ 17966 w 21556"/>
                  <a:gd name="connsiteY12-602" fmla="*/ 6133 h 11994"/>
                  <a:gd name="connsiteX13-603" fmla="*/ 19953 w 21556"/>
                  <a:gd name="connsiteY13-604" fmla="*/ 3681 h 11994"/>
                  <a:gd name="connsiteX14-605" fmla="*/ 20946 w 21556"/>
                  <a:gd name="connsiteY14-606" fmla="*/ 2455 h 11994"/>
                  <a:gd name="connsiteX15-607" fmla="*/ 21404 w 21556"/>
                  <a:gd name="connsiteY15-608" fmla="*/ 1866 h 11994"/>
                  <a:gd name="connsiteX16-609" fmla="*/ 21553 w 21556"/>
                  <a:gd name="connsiteY16-610" fmla="*/ 1128 h 11994"/>
                  <a:gd name="connsiteX17-611" fmla="*/ 21354 w 21556"/>
                  <a:gd name="connsiteY17-612" fmla="*/ 510 h 11994"/>
                  <a:gd name="connsiteX18-613" fmla="*/ 20946 w 21556"/>
                  <a:gd name="connsiteY18-614" fmla="*/ 0 h 11994"/>
                  <a:gd name="connsiteX0-615" fmla="*/ 21354 w 21556"/>
                  <a:gd name="connsiteY0-616" fmla="*/ 0 h 11484"/>
                  <a:gd name="connsiteX1-617" fmla="*/ 7792 w 21556"/>
                  <a:gd name="connsiteY1-618" fmla="*/ 476 h 11484"/>
                  <a:gd name="connsiteX2-619" fmla="*/ 7572 w 21556"/>
                  <a:gd name="connsiteY2-620" fmla="*/ 1521 h 11484"/>
                  <a:gd name="connsiteX3-621" fmla="*/ 6171 w 21556"/>
                  <a:gd name="connsiteY3-622" fmla="*/ 3252 h 11484"/>
                  <a:gd name="connsiteX4-623" fmla="*/ 4141 w 21556"/>
                  <a:gd name="connsiteY4-624" fmla="*/ 5742 h 11484"/>
                  <a:gd name="connsiteX5-625" fmla="*/ 81 w 21556"/>
                  <a:gd name="connsiteY5-626" fmla="*/ 10723 h 11484"/>
                  <a:gd name="connsiteX6-627" fmla="*/ 81 w 21556"/>
                  <a:gd name="connsiteY6-628" fmla="*/ 11327 h 11484"/>
                  <a:gd name="connsiteX7-629" fmla="*/ 392 w 21556"/>
                  <a:gd name="connsiteY7-630" fmla="*/ 11476 h 11484"/>
                  <a:gd name="connsiteX8-631" fmla="*/ 12498 w 21556"/>
                  <a:gd name="connsiteY8-632" fmla="*/ 11476 h 11484"/>
                  <a:gd name="connsiteX9-633" fmla="*/ 13012 w 21556"/>
                  <a:gd name="connsiteY9-634" fmla="*/ 11381 h 11484"/>
                  <a:gd name="connsiteX10-635" fmla="*/ 13507 w 21556"/>
                  <a:gd name="connsiteY10-636" fmla="*/ 11022 h 11484"/>
                  <a:gd name="connsiteX11-637" fmla="*/ 13992 w 21556"/>
                  <a:gd name="connsiteY11-638" fmla="*/ 10527 h 11484"/>
                  <a:gd name="connsiteX12-639" fmla="*/ 17966 w 21556"/>
                  <a:gd name="connsiteY12-640" fmla="*/ 5623 h 11484"/>
                  <a:gd name="connsiteX13-641" fmla="*/ 19953 w 21556"/>
                  <a:gd name="connsiteY13-642" fmla="*/ 3171 h 11484"/>
                  <a:gd name="connsiteX14-643" fmla="*/ 20946 w 21556"/>
                  <a:gd name="connsiteY14-644" fmla="*/ 1945 h 11484"/>
                  <a:gd name="connsiteX15-645" fmla="*/ 21404 w 21556"/>
                  <a:gd name="connsiteY15-646" fmla="*/ 1356 h 11484"/>
                  <a:gd name="connsiteX16-647" fmla="*/ 21553 w 21556"/>
                  <a:gd name="connsiteY16-648" fmla="*/ 618 h 11484"/>
                  <a:gd name="connsiteX17-649" fmla="*/ 21354 w 21556"/>
                  <a:gd name="connsiteY17-650" fmla="*/ 0 h 11484"/>
                  <a:gd name="connsiteX0-651" fmla="*/ 21553 w 21556"/>
                  <a:gd name="connsiteY0-652" fmla="*/ 206 h 11072"/>
                  <a:gd name="connsiteX1-653" fmla="*/ 7792 w 21556"/>
                  <a:gd name="connsiteY1-654" fmla="*/ 64 h 11072"/>
                  <a:gd name="connsiteX2-655" fmla="*/ 7572 w 21556"/>
                  <a:gd name="connsiteY2-656" fmla="*/ 1109 h 11072"/>
                  <a:gd name="connsiteX3-657" fmla="*/ 6171 w 21556"/>
                  <a:gd name="connsiteY3-658" fmla="*/ 2840 h 11072"/>
                  <a:gd name="connsiteX4-659" fmla="*/ 4141 w 21556"/>
                  <a:gd name="connsiteY4-660" fmla="*/ 5330 h 11072"/>
                  <a:gd name="connsiteX5-661" fmla="*/ 81 w 21556"/>
                  <a:gd name="connsiteY5-662" fmla="*/ 10311 h 11072"/>
                  <a:gd name="connsiteX6-663" fmla="*/ 81 w 21556"/>
                  <a:gd name="connsiteY6-664" fmla="*/ 10915 h 11072"/>
                  <a:gd name="connsiteX7-665" fmla="*/ 392 w 21556"/>
                  <a:gd name="connsiteY7-666" fmla="*/ 11064 h 11072"/>
                  <a:gd name="connsiteX8-667" fmla="*/ 12498 w 21556"/>
                  <a:gd name="connsiteY8-668" fmla="*/ 11064 h 11072"/>
                  <a:gd name="connsiteX9-669" fmla="*/ 13012 w 21556"/>
                  <a:gd name="connsiteY9-670" fmla="*/ 10969 h 11072"/>
                  <a:gd name="connsiteX10-671" fmla="*/ 13507 w 21556"/>
                  <a:gd name="connsiteY10-672" fmla="*/ 10610 h 11072"/>
                  <a:gd name="connsiteX11-673" fmla="*/ 13992 w 21556"/>
                  <a:gd name="connsiteY11-674" fmla="*/ 10115 h 11072"/>
                  <a:gd name="connsiteX12-675" fmla="*/ 17966 w 21556"/>
                  <a:gd name="connsiteY12-676" fmla="*/ 5211 h 11072"/>
                  <a:gd name="connsiteX13-677" fmla="*/ 19953 w 21556"/>
                  <a:gd name="connsiteY13-678" fmla="*/ 2759 h 11072"/>
                  <a:gd name="connsiteX14-679" fmla="*/ 20946 w 21556"/>
                  <a:gd name="connsiteY14-680" fmla="*/ 1533 h 11072"/>
                  <a:gd name="connsiteX15-681" fmla="*/ 21404 w 21556"/>
                  <a:gd name="connsiteY15-682" fmla="*/ 944 h 11072"/>
                  <a:gd name="connsiteX16-683" fmla="*/ 21553 w 21556"/>
                  <a:gd name="connsiteY16-684" fmla="*/ 206 h 1107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-27" y="connsiteY13-28"/>
                  </a:cxn>
                  <a:cxn ang="0">
                    <a:pos x="connsiteX14-29" y="connsiteY14-30"/>
                  </a:cxn>
                  <a:cxn ang="0">
                    <a:pos x="connsiteX15-31" y="connsiteY15-32"/>
                  </a:cxn>
                  <a:cxn ang="0">
                    <a:pos x="connsiteX16-33" y="connsiteY16-34"/>
                  </a:cxn>
                </a:cxnLst>
                <a:rect l="l" t="t" r="r" b="b"/>
                <a:pathLst>
                  <a:path w="21556" h="11072">
                    <a:moveTo>
                      <a:pt x="21553" y="206"/>
                    </a:moveTo>
                    <a:cubicBezTo>
                      <a:pt x="19284" y="59"/>
                      <a:pt x="10122" y="-86"/>
                      <a:pt x="7792" y="64"/>
                    </a:cubicBezTo>
                    <a:cubicBezTo>
                      <a:pt x="7794" y="339"/>
                      <a:pt x="7842" y="646"/>
                      <a:pt x="7572" y="1109"/>
                    </a:cubicBezTo>
                    <a:lnTo>
                      <a:pt x="6171" y="2840"/>
                    </a:lnTo>
                    <a:lnTo>
                      <a:pt x="4141" y="5330"/>
                    </a:lnTo>
                    <a:lnTo>
                      <a:pt x="81" y="10311"/>
                    </a:lnTo>
                    <a:cubicBezTo>
                      <a:pt x="-27" y="10485"/>
                      <a:pt x="-27" y="10741"/>
                      <a:pt x="81" y="10915"/>
                    </a:cubicBezTo>
                    <a:cubicBezTo>
                      <a:pt x="157" y="11038"/>
                      <a:pt x="276" y="11095"/>
                      <a:pt x="392" y="11064"/>
                    </a:cubicBezTo>
                    <a:lnTo>
                      <a:pt x="12498" y="11064"/>
                    </a:lnTo>
                    <a:cubicBezTo>
                      <a:pt x="12672" y="11079"/>
                      <a:pt x="12847" y="11047"/>
                      <a:pt x="13012" y="10969"/>
                    </a:cubicBezTo>
                    <a:cubicBezTo>
                      <a:pt x="13190" y="10886"/>
                      <a:pt x="13351" y="10752"/>
                      <a:pt x="13507" y="10610"/>
                    </a:cubicBezTo>
                    <a:cubicBezTo>
                      <a:pt x="13675" y="10456"/>
                      <a:pt x="13836" y="10291"/>
                      <a:pt x="13992" y="10115"/>
                    </a:cubicBezTo>
                    <a:lnTo>
                      <a:pt x="17966" y="5211"/>
                    </a:lnTo>
                    <a:lnTo>
                      <a:pt x="19953" y="2759"/>
                    </a:lnTo>
                    <a:cubicBezTo>
                      <a:pt x="20285" y="2352"/>
                      <a:pt x="20618" y="1947"/>
                      <a:pt x="20946" y="1533"/>
                    </a:cubicBezTo>
                    <a:cubicBezTo>
                      <a:pt x="21100" y="1339"/>
                      <a:pt x="21253" y="1142"/>
                      <a:pt x="21404" y="944"/>
                    </a:cubicBezTo>
                    <a:cubicBezTo>
                      <a:pt x="21518" y="731"/>
                      <a:pt x="21571" y="468"/>
                      <a:pt x="21553" y="206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65100" sx="102000" sy="102000" algn="ctr" rotWithShape="0">
                  <a:prstClr val="black">
                    <a:alpha val="3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>
                  <a:solidFill>
                    <a:schemeClr val="l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sym typeface="+mn-lt"/>
                </a:endParaRPr>
              </a:p>
            </p:txBody>
          </p:sp>
          <p:sp>
            <p:nvSpPr>
              <p:cNvPr id="35" name="íṣļídé"/>
              <p:cNvSpPr/>
              <p:nvPr/>
            </p:nvSpPr>
            <p:spPr bwMode="auto">
              <a:xfrm flipV="1">
                <a:off x="2501167" y="1747497"/>
                <a:ext cx="865148" cy="323759"/>
              </a:xfrm>
              <a:custGeom>
                <a:avLst/>
                <a:gdLst>
                  <a:gd name="T0" fmla="*/ 865151 w 21557"/>
                  <a:gd name="T1" fmla="*/ 631658 h 21553"/>
                  <a:gd name="T2" fmla="*/ 865151 w 21557"/>
                  <a:gd name="T3" fmla="*/ 631658 h 21553"/>
                  <a:gd name="T4" fmla="*/ 865151 w 21557"/>
                  <a:gd name="T5" fmla="*/ 631658 h 21553"/>
                  <a:gd name="T6" fmla="*/ 865151 w 21557"/>
                  <a:gd name="T7" fmla="*/ 631658 h 21553"/>
                  <a:gd name="T8" fmla="*/ 0 60000 65536"/>
                  <a:gd name="T9" fmla="*/ 0 60000 65536"/>
                  <a:gd name="T10" fmla="*/ 0 60000 65536"/>
                  <a:gd name="T11" fmla="*/ 0 60000 65536"/>
                  <a:gd name="connsiteX0" fmla="*/ 12499 w 21557"/>
                  <a:gd name="connsiteY0" fmla="*/ 3 h 21546"/>
                  <a:gd name="connsiteX1" fmla="*/ 82 w 21557"/>
                  <a:gd name="connsiteY1" fmla="*/ 145 h 21546"/>
                  <a:gd name="connsiteX2" fmla="*/ 82 w 21557"/>
                  <a:gd name="connsiteY2" fmla="*/ 749 h 21546"/>
                  <a:gd name="connsiteX3" fmla="*/ 4142 w 21557"/>
                  <a:gd name="connsiteY3" fmla="*/ 5786 h 21546"/>
                  <a:gd name="connsiteX4" fmla="*/ 6172 w 21557"/>
                  <a:gd name="connsiteY4" fmla="*/ 8305 h 21546"/>
                  <a:gd name="connsiteX5" fmla="*/ 7563 w 21557"/>
                  <a:gd name="connsiteY5" fmla="*/ 9933 h 21546"/>
                  <a:gd name="connsiteX6" fmla="*/ 7793 w 21557"/>
                  <a:gd name="connsiteY6" fmla="*/ 10538 h 21546"/>
                  <a:gd name="connsiteX7" fmla="*/ 7573 w 21557"/>
                  <a:gd name="connsiteY7" fmla="*/ 11583 h 21546"/>
                  <a:gd name="connsiteX8" fmla="*/ 6172 w 21557"/>
                  <a:gd name="connsiteY8" fmla="*/ 13314 h 21546"/>
                  <a:gd name="connsiteX9" fmla="*/ 4142 w 21557"/>
                  <a:gd name="connsiteY9" fmla="*/ 15804 h 21546"/>
                  <a:gd name="connsiteX10" fmla="*/ 82 w 21557"/>
                  <a:gd name="connsiteY10" fmla="*/ 20785 h 21546"/>
                  <a:gd name="connsiteX11" fmla="*/ 82 w 21557"/>
                  <a:gd name="connsiteY11" fmla="*/ 21389 h 21546"/>
                  <a:gd name="connsiteX12" fmla="*/ 393 w 21557"/>
                  <a:gd name="connsiteY12" fmla="*/ 21538 h 21546"/>
                  <a:gd name="connsiteX13" fmla="*/ 12499 w 21557"/>
                  <a:gd name="connsiteY13" fmla="*/ 21538 h 21546"/>
                  <a:gd name="connsiteX14" fmla="*/ 13013 w 21557"/>
                  <a:gd name="connsiteY14" fmla="*/ 21443 h 21546"/>
                  <a:gd name="connsiteX15" fmla="*/ 13508 w 21557"/>
                  <a:gd name="connsiteY15" fmla="*/ 21084 h 21546"/>
                  <a:gd name="connsiteX16" fmla="*/ 13993 w 21557"/>
                  <a:gd name="connsiteY16" fmla="*/ 20589 h 21546"/>
                  <a:gd name="connsiteX17" fmla="*/ 17967 w 21557"/>
                  <a:gd name="connsiteY17" fmla="*/ 15685 h 21546"/>
                  <a:gd name="connsiteX18" fmla="*/ 19954 w 21557"/>
                  <a:gd name="connsiteY18" fmla="*/ 13233 h 21546"/>
                  <a:gd name="connsiteX19" fmla="*/ 20947 w 21557"/>
                  <a:gd name="connsiteY19" fmla="*/ 12007 h 21546"/>
                  <a:gd name="connsiteX20" fmla="*/ 21405 w 21557"/>
                  <a:gd name="connsiteY20" fmla="*/ 11418 h 21546"/>
                  <a:gd name="connsiteX21" fmla="*/ 21554 w 21557"/>
                  <a:gd name="connsiteY21" fmla="*/ 10680 h 21546"/>
                  <a:gd name="connsiteX22" fmla="*/ 21355 w 21557"/>
                  <a:gd name="connsiteY22" fmla="*/ 10062 h 21546"/>
                  <a:gd name="connsiteX23" fmla="*/ 20947 w 21557"/>
                  <a:gd name="connsiteY23" fmla="*/ 9552 h 21546"/>
                  <a:gd name="connsiteX24" fmla="*/ 19954 w 21557"/>
                  <a:gd name="connsiteY24" fmla="*/ 8322 h 21546"/>
                  <a:gd name="connsiteX25" fmla="*/ 17967 w 21557"/>
                  <a:gd name="connsiteY25" fmla="*/ 5863 h 21546"/>
                  <a:gd name="connsiteX26" fmla="*/ 13993 w 21557"/>
                  <a:gd name="connsiteY26" fmla="*/ 945 h 21546"/>
                  <a:gd name="connsiteX27" fmla="*/ 13508 w 21557"/>
                  <a:gd name="connsiteY27" fmla="*/ 457 h 21546"/>
                  <a:gd name="connsiteX28" fmla="*/ 13013 w 21557"/>
                  <a:gd name="connsiteY28" fmla="*/ 98 h 21546"/>
                  <a:gd name="connsiteX29" fmla="*/ 12499 w 21557"/>
                  <a:gd name="connsiteY29" fmla="*/ 3 h 21546"/>
                  <a:gd name="connsiteX0-1" fmla="*/ 12498 w 21556"/>
                  <a:gd name="connsiteY0-2" fmla="*/ 3 h 21546"/>
                  <a:gd name="connsiteX1-3" fmla="*/ 81 w 21556"/>
                  <a:gd name="connsiteY1-4" fmla="*/ 749 h 21546"/>
                  <a:gd name="connsiteX2-5" fmla="*/ 4141 w 21556"/>
                  <a:gd name="connsiteY2-6" fmla="*/ 5786 h 21546"/>
                  <a:gd name="connsiteX3-7" fmla="*/ 6171 w 21556"/>
                  <a:gd name="connsiteY3-8" fmla="*/ 8305 h 21546"/>
                  <a:gd name="connsiteX4-9" fmla="*/ 7562 w 21556"/>
                  <a:gd name="connsiteY4-10" fmla="*/ 9933 h 21546"/>
                  <a:gd name="connsiteX5-11" fmla="*/ 7792 w 21556"/>
                  <a:gd name="connsiteY5-12" fmla="*/ 10538 h 21546"/>
                  <a:gd name="connsiteX6-13" fmla="*/ 7572 w 21556"/>
                  <a:gd name="connsiteY6-14" fmla="*/ 11583 h 21546"/>
                  <a:gd name="connsiteX7-15" fmla="*/ 6171 w 21556"/>
                  <a:gd name="connsiteY7-16" fmla="*/ 13314 h 21546"/>
                  <a:gd name="connsiteX8-17" fmla="*/ 4141 w 21556"/>
                  <a:gd name="connsiteY8-18" fmla="*/ 15804 h 21546"/>
                  <a:gd name="connsiteX9-19" fmla="*/ 81 w 21556"/>
                  <a:gd name="connsiteY9-20" fmla="*/ 20785 h 21546"/>
                  <a:gd name="connsiteX10-21" fmla="*/ 81 w 21556"/>
                  <a:gd name="connsiteY10-22" fmla="*/ 21389 h 21546"/>
                  <a:gd name="connsiteX11-23" fmla="*/ 392 w 21556"/>
                  <a:gd name="connsiteY11-24" fmla="*/ 21538 h 21546"/>
                  <a:gd name="connsiteX12-25" fmla="*/ 12498 w 21556"/>
                  <a:gd name="connsiteY12-26" fmla="*/ 21538 h 21546"/>
                  <a:gd name="connsiteX13-27" fmla="*/ 13012 w 21556"/>
                  <a:gd name="connsiteY13-28" fmla="*/ 21443 h 21546"/>
                  <a:gd name="connsiteX14-29" fmla="*/ 13507 w 21556"/>
                  <a:gd name="connsiteY14-30" fmla="*/ 21084 h 21546"/>
                  <a:gd name="connsiteX15-31" fmla="*/ 13992 w 21556"/>
                  <a:gd name="connsiteY15-32" fmla="*/ 20589 h 21546"/>
                  <a:gd name="connsiteX16-33" fmla="*/ 17966 w 21556"/>
                  <a:gd name="connsiteY16-34" fmla="*/ 15685 h 21546"/>
                  <a:gd name="connsiteX17-35" fmla="*/ 19953 w 21556"/>
                  <a:gd name="connsiteY17-36" fmla="*/ 13233 h 21546"/>
                  <a:gd name="connsiteX18-37" fmla="*/ 20946 w 21556"/>
                  <a:gd name="connsiteY18-38" fmla="*/ 12007 h 21546"/>
                  <a:gd name="connsiteX19-39" fmla="*/ 21404 w 21556"/>
                  <a:gd name="connsiteY19-40" fmla="*/ 11418 h 21546"/>
                  <a:gd name="connsiteX20-41" fmla="*/ 21553 w 21556"/>
                  <a:gd name="connsiteY20-42" fmla="*/ 10680 h 21546"/>
                  <a:gd name="connsiteX21-43" fmla="*/ 21354 w 21556"/>
                  <a:gd name="connsiteY21-44" fmla="*/ 10062 h 21546"/>
                  <a:gd name="connsiteX22-45" fmla="*/ 20946 w 21556"/>
                  <a:gd name="connsiteY22-46" fmla="*/ 9552 h 21546"/>
                  <a:gd name="connsiteX23-47" fmla="*/ 19953 w 21556"/>
                  <a:gd name="connsiteY23-48" fmla="*/ 8322 h 21546"/>
                  <a:gd name="connsiteX24-49" fmla="*/ 17966 w 21556"/>
                  <a:gd name="connsiteY24-50" fmla="*/ 5863 h 21546"/>
                  <a:gd name="connsiteX25-51" fmla="*/ 13992 w 21556"/>
                  <a:gd name="connsiteY25-52" fmla="*/ 945 h 21546"/>
                  <a:gd name="connsiteX26-53" fmla="*/ 13507 w 21556"/>
                  <a:gd name="connsiteY26-54" fmla="*/ 457 h 21546"/>
                  <a:gd name="connsiteX27-55" fmla="*/ 13012 w 21556"/>
                  <a:gd name="connsiteY27-56" fmla="*/ 98 h 21546"/>
                  <a:gd name="connsiteX28-57" fmla="*/ 12498 w 21556"/>
                  <a:gd name="connsiteY28-58" fmla="*/ 3 h 21546"/>
                  <a:gd name="connsiteX0-59" fmla="*/ 12498 w 21556"/>
                  <a:gd name="connsiteY0-60" fmla="*/ 3 h 21546"/>
                  <a:gd name="connsiteX1-61" fmla="*/ 4141 w 21556"/>
                  <a:gd name="connsiteY1-62" fmla="*/ 5786 h 21546"/>
                  <a:gd name="connsiteX2-63" fmla="*/ 6171 w 21556"/>
                  <a:gd name="connsiteY2-64" fmla="*/ 8305 h 21546"/>
                  <a:gd name="connsiteX3-65" fmla="*/ 7562 w 21556"/>
                  <a:gd name="connsiteY3-66" fmla="*/ 9933 h 21546"/>
                  <a:gd name="connsiteX4-67" fmla="*/ 7792 w 21556"/>
                  <a:gd name="connsiteY4-68" fmla="*/ 10538 h 21546"/>
                  <a:gd name="connsiteX5-69" fmla="*/ 7572 w 21556"/>
                  <a:gd name="connsiteY5-70" fmla="*/ 11583 h 21546"/>
                  <a:gd name="connsiteX6-71" fmla="*/ 6171 w 21556"/>
                  <a:gd name="connsiteY6-72" fmla="*/ 13314 h 21546"/>
                  <a:gd name="connsiteX7-73" fmla="*/ 4141 w 21556"/>
                  <a:gd name="connsiteY7-74" fmla="*/ 15804 h 21546"/>
                  <a:gd name="connsiteX8-75" fmla="*/ 81 w 21556"/>
                  <a:gd name="connsiteY8-76" fmla="*/ 20785 h 21546"/>
                  <a:gd name="connsiteX9-77" fmla="*/ 81 w 21556"/>
                  <a:gd name="connsiteY9-78" fmla="*/ 21389 h 21546"/>
                  <a:gd name="connsiteX10-79" fmla="*/ 392 w 21556"/>
                  <a:gd name="connsiteY10-80" fmla="*/ 21538 h 21546"/>
                  <a:gd name="connsiteX11-81" fmla="*/ 12498 w 21556"/>
                  <a:gd name="connsiteY11-82" fmla="*/ 21538 h 21546"/>
                  <a:gd name="connsiteX12-83" fmla="*/ 13012 w 21556"/>
                  <a:gd name="connsiteY12-84" fmla="*/ 21443 h 21546"/>
                  <a:gd name="connsiteX13-85" fmla="*/ 13507 w 21556"/>
                  <a:gd name="connsiteY13-86" fmla="*/ 21084 h 21546"/>
                  <a:gd name="connsiteX14-87" fmla="*/ 13992 w 21556"/>
                  <a:gd name="connsiteY14-88" fmla="*/ 20589 h 21546"/>
                  <a:gd name="connsiteX15-89" fmla="*/ 17966 w 21556"/>
                  <a:gd name="connsiteY15-90" fmla="*/ 15685 h 21546"/>
                  <a:gd name="connsiteX16-91" fmla="*/ 19953 w 21556"/>
                  <a:gd name="connsiteY16-92" fmla="*/ 13233 h 21546"/>
                  <a:gd name="connsiteX17-93" fmla="*/ 20946 w 21556"/>
                  <a:gd name="connsiteY17-94" fmla="*/ 12007 h 21546"/>
                  <a:gd name="connsiteX18-95" fmla="*/ 21404 w 21556"/>
                  <a:gd name="connsiteY18-96" fmla="*/ 11418 h 21546"/>
                  <a:gd name="connsiteX19-97" fmla="*/ 21553 w 21556"/>
                  <a:gd name="connsiteY19-98" fmla="*/ 10680 h 21546"/>
                  <a:gd name="connsiteX20-99" fmla="*/ 21354 w 21556"/>
                  <a:gd name="connsiteY20-100" fmla="*/ 10062 h 21546"/>
                  <a:gd name="connsiteX21-101" fmla="*/ 20946 w 21556"/>
                  <a:gd name="connsiteY21-102" fmla="*/ 9552 h 21546"/>
                  <a:gd name="connsiteX22-103" fmla="*/ 19953 w 21556"/>
                  <a:gd name="connsiteY22-104" fmla="*/ 8322 h 21546"/>
                  <a:gd name="connsiteX23-105" fmla="*/ 17966 w 21556"/>
                  <a:gd name="connsiteY23-106" fmla="*/ 5863 h 21546"/>
                  <a:gd name="connsiteX24-107" fmla="*/ 13992 w 21556"/>
                  <a:gd name="connsiteY24-108" fmla="*/ 945 h 21546"/>
                  <a:gd name="connsiteX25-109" fmla="*/ 13507 w 21556"/>
                  <a:gd name="connsiteY25-110" fmla="*/ 457 h 21546"/>
                  <a:gd name="connsiteX26-111" fmla="*/ 13012 w 21556"/>
                  <a:gd name="connsiteY26-112" fmla="*/ 98 h 21546"/>
                  <a:gd name="connsiteX27-113" fmla="*/ 12498 w 21556"/>
                  <a:gd name="connsiteY27-114" fmla="*/ 3 h 21546"/>
                  <a:gd name="connsiteX0-115" fmla="*/ 13012 w 21556"/>
                  <a:gd name="connsiteY0-116" fmla="*/ 0 h 21448"/>
                  <a:gd name="connsiteX1-117" fmla="*/ 4141 w 21556"/>
                  <a:gd name="connsiteY1-118" fmla="*/ 5688 h 21448"/>
                  <a:gd name="connsiteX2-119" fmla="*/ 6171 w 21556"/>
                  <a:gd name="connsiteY2-120" fmla="*/ 8207 h 21448"/>
                  <a:gd name="connsiteX3-121" fmla="*/ 7562 w 21556"/>
                  <a:gd name="connsiteY3-122" fmla="*/ 9835 h 21448"/>
                  <a:gd name="connsiteX4-123" fmla="*/ 7792 w 21556"/>
                  <a:gd name="connsiteY4-124" fmla="*/ 10440 h 21448"/>
                  <a:gd name="connsiteX5-125" fmla="*/ 7572 w 21556"/>
                  <a:gd name="connsiteY5-126" fmla="*/ 11485 h 21448"/>
                  <a:gd name="connsiteX6-127" fmla="*/ 6171 w 21556"/>
                  <a:gd name="connsiteY6-128" fmla="*/ 13216 h 21448"/>
                  <a:gd name="connsiteX7-129" fmla="*/ 4141 w 21556"/>
                  <a:gd name="connsiteY7-130" fmla="*/ 15706 h 21448"/>
                  <a:gd name="connsiteX8-131" fmla="*/ 81 w 21556"/>
                  <a:gd name="connsiteY8-132" fmla="*/ 20687 h 21448"/>
                  <a:gd name="connsiteX9-133" fmla="*/ 81 w 21556"/>
                  <a:gd name="connsiteY9-134" fmla="*/ 21291 h 21448"/>
                  <a:gd name="connsiteX10-135" fmla="*/ 392 w 21556"/>
                  <a:gd name="connsiteY10-136" fmla="*/ 21440 h 21448"/>
                  <a:gd name="connsiteX11-137" fmla="*/ 12498 w 21556"/>
                  <a:gd name="connsiteY11-138" fmla="*/ 21440 h 21448"/>
                  <a:gd name="connsiteX12-139" fmla="*/ 13012 w 21556"/>
                  <a:gd name="connsiteY12-140" fmla="*/ 21345 h 21448"/>
                  <a:gd name="connsiteX13-141" fmla="*/ 13507 w 21556"/>
                  <a:gd name="connsiteY13-142" fmla="*/ 20986 h 21448"/>
                  <a:gd name="connsiteX14-143" fmla="*/ 13992 w 21556"/>
                  <a:gd name="connsiteY14-144" fmla="*/ 20491 h 21448"/>
                  <a:gd name="connsiteX15-145" fmla="*/ 17966 w 21556"/>
                  <a:gd name="connsiteY15-146" fmla="*/ 15587 h 21448"/>
                  <a:gd name="connsiteX16-147" fmla="*/ 19953 w 21556"/>
                  <a:gd name="connsiteY16-148" fmla="*/ 13135 h 21448"/>
                  <a:gd name="connsiteX17-149" fmla="*/ 20946 w 21556"/>
                  <a:gd name="connsiteY17-150" fmla="*/ 11909 h 21448"/>
                  <a:gd name="connsiteX18-151" fmla="*/ 21404 w 21556"/>
                  <a:gd name="connsiteY18-152" fmla="*/ 11320 h 21448"/>
                  <a:gd name="connsiteX19-153" fmla="*/ 21553 w 21556"/>
                  <a:gd name="connsiteY19-154" fmla="*/ 10582 h 21448"/>
                  <a:gd name="connsiteX20-155" fmla="*/ 21354 w 21556"/>
                  <a:gd name="connsiteY20-156" fmla="*/ 9964 h 21448"/>
                  <a:gd name="connsiteX21-157" fmla="*/ 20946 w 21556"/>
                  <a:gd name="connsiteY21-158" fmla="*/ 9454 h 21448"/>
                  <a:gd name="connsiteX22-159" fmla="*/ 19953 w 21556"/>
                  <a:gd name="connsiteY22-160" fmla="*/ 8224 h 21448"/>
                  <a:gd name="connsiteX23-161" fmla="*/ 17966 w 21556"/>
                  <a:gd name="connsiteY23-162" fmla="*/ 5765 h 21448"/>
                  <a:gd name="connsiteX24-163" fmla="*/ 13992 w 21556"/>
                  <a:gd name="connsiteY24-164" fmla="*/ 847 h 21448"/>
                  <a:gd name="connsiteX25-165" fmla="*/ 13507 w 21556"/>
                  <a:gd name="connsiteY25-166" fmla="*/ 359 h 21448"/>
                  <a:gd name="connsiteX26-167" fmla="*/ 13012 w 21556"/>
                  <a:gd name="connsiteY26-168" fmla="*/ 0 h 21448"/>
                  <a:gd name="connsiteX0-169" fmla="*/ 13507 w 21556"/>
                  <a:gd name="connsiteY0-170" fmla="*/ 289 h 21378"/>
                  <a:gd name="connsiteX1-171" fmla="*/ 4141 w 21556"/>
                  <a:gd name="connsiteY1-172" fmla="*/ 5618 h 21378"/>
                  <a:gd name="connsiteX2-173" fmla="*/ 6171 w 21556"/>
                  <a:gd name="connsiteY2-174" fmla="*/ 8137 h 21378"/>
                  <a:gd name="connsiteX3-175" fmla="*/ 7562 w 21556"/>
                  <a:gd name="connsiteY3-176" fmla="*/ 9765 h 21378"/>
                  <a:gd name="connsiteX4-177" fmla="*/ 7792 w 21556"/>
                  <a:gd name="connsiteY4-178" fmla="*/ 10370 h 21378"/>
                  <a:gd name="connsiteX5-179" fmla="*/ 7572 w 21556"/>
                  <a:gd name="connsiteY5-180" fmla="*/ 11415 h 21378"/>
                  <a:gd name="connsiteX6-181" fmla="*/ 6171 w 21556"/>
                  <a:gd name="connsiteY6-182" fmla="*/ 13146 h 21378"/>
                  <a:gd name="connsiteX7-183" fmla="*/ 4141 w 21556"/>
                  <a:gd name="connsiteY7-184" fmla="*/ 15636 h 21378"/>
                  <a:gd name="connsiteX8-185" fmla="*/ 81 w 21556"/>
                  <a:gd name="connsiteY8-186" fmla="*/ 20617 h 21378"/>
                  <a:gd name="connsiteX9-187" fmla="*/ 81 w 21556"/>
                  <a:gd name="connsiteY9-188" fmla="*/ 21221 h 21378"/>
                  <a:gd name="connsiteX10-189" fmla="*/ 392 w 21556"/>
                  <a:gd name="connsiteY10-190" fmla="*/ 21370 h 21378"/>
                  <a:gd name="connsiteX11-191" fmla="*/ 12498 w 21556"/>
                  <a:gd name="connsiteY11-192" fmla="*/ 21370 h 21378"/>
                  <a:gd name="connsiteX12-193" fmla="*/ 13012 w 21556"/>
                  <a:gd name="connsiteY12-194" fmla="*/ 21275 h 21378"/>
                  <a:gd name="connsiteX13-195" fmla="*/ 13507 w 21556"/>
                  <a:gd name="connsiteY13-196" fmla="*/ 20916 h 21378"/>
                  <a:gd name="connsiteX14-197" fmla="*/ 13992 w 21556"/>
                  <a:gd name="connsiteY14-198" fmla="*/ 20421 h 21378"/>
                  <a:gd name="connsiteX15-199" fmla="*/ 17966 w 21556"/>
                  <a:gd name="connsiteY15-200" fmla="*/ 15517 h 21378"/>
                  <a:gd name="connsiteX16-201" fmla="*/ 19953 w 21556"/>
                  <a:gd name="connsiteY16-202" fmla="*/ 13065 h 21378"/>
                  <a:gd name="connsiteX17-203" fmla="*/ 20946 w 21556"/>
                  <a:gd name="connsiteY17-204" fmla="*/ 11839 h 21378"/>
                  <a:gd name="connsiteX18-205" fmla="*/ 21404 w 21556"/>
                  <a:gd name="connsiteY18-206" fmla="*/ 11250 h 21378"/>
                  <a:gd name="connsiteX19-207" fmla="*/ 21553 w 21556"/>
                  <a:gd name="connsiteY19-208" fmla="*/ 10512 h 21378"/>
                  <a:gd name="connsiteX20-209" fmla="*/ 21354 w 21556"/>
                  <a:gd name="connsiteY20-210" fmla="*/ 9894 h 21378"/>
                  <a:gd name="connsiteX21-211" fmla="*/ 20946 w 21556"/>
                  <a:gd name="connsiteY21-212" fmla="*/ 9384 h 21378"/>
                  <a:gd name="connsiteX22-213" fmla="*/ 19953 w 21556"/>
                  <a:gd name="connsiteY22-214" fmla="*/ 8154 h 21378"/>
                  <a:gd name="connsiteX23-215" fmla="*/ 17966 w 21556"/>
                  <a:gd name="connsiteY23-216" fmla="*/ 5695 h 21378"/>
                  <a:gd name="connsiteX24-217" fmla="*/ 13992 w 21556"/>
                  <a:gd name="connsiteY24-218" fmla="*/ 777 h 21378"/>
                  <a:gd name="connsiteX25-219" fmla="*/ 13507 w 21556"/>
                  <a:gd name="connsiteY25-220" fmla="*/ 289 h 21378"/>
                  <a:gd name="connsiteX0-221" fmla="*/ 13992 w 21556"/>
                  <a:gd name="connsiteY0-222" fmla="*/ 1 h 20602"/>
                  <a:gd name="connsiteX1-223" fmla="*/ 4141 w 21556"/>
                  <a:gd name="connsiteY1-224" fmla="*/ 4842 h 20602"/>
                  <a:gd name="connsiteX2-225" fmla="*/ 6171 w 21556"/>
                  <a:gd name="connsiteY2-226" fmla="*/ 7361 h 20602"/>
                  <a:gd name="connsiteX3-227" fmla="*/ 7562 w 21556"/>
                  <a:gd name="connsiteY3-228" fmla="*/ 8989 h 20602"/>
                  <a:gd name="connsiteX4-229" fmla="*/ 7792 w 21556"/>
                  <a:gd name="connsiteY4-230" fmla="*/ 9594 h 20602"/>
                  <a:gd name="connsiteX5-231" fmla="*/ 7572 w 21556"/>
                  <a:gd name="connsiteY5-232" fmla="*/ 10639 h 20602"/>
                  <a:gd name="connsiteX6-233" fmla="*/ 6171 w 21556"/>
                  <a:gd name="connsiteY6-234" fmla="*/ 12370 h 20602"/>
                  <a:gd name="connsiteX7-235" fmla="*/ 4141 w 21556"/>
                  <a:gd name="connsiteY7-236" fmla="*/ 14860 h 20602"/>
                  <a:gd name="connsiteX8-237" fmla="*/ 81 w 21556"/>
                  <a:gd name="connsiteY8-238" fmla="*/ 19841 h 20602"/>
                  <a:gd name="connsiteX9-239" fmla="*/ 81 w 21556"/>
                  <a:gd name="connsiteY9-240" fmla="*/ 20445 h 20602"/>
                  <a:gd name="connsiteX10-241" fmla="*/ 392 w 21556"/>
                  <a:gd name="connsiteY10-242" fmla="*/ 20594 h 20602"/>
                  <a:gd name="connsiteX11-243" fmla="*/ 12498 w 21556"/>
                  <a:gd name="connsiteY11-244" fmla="*/ 20594 h 20602"/>
                  <a:gd name="connsiteX12-245" fmla="*/ 13012 w 21556"/>
                  <a:gd name="connsiteY12-246" fmla="*/ 20499 h 20602"/>
                  <a:gd name="connsiteX13-247" fmla="*/ 13507 w 21556"/>
                  <a:gd name="connsiteY13-248" fmla="*/ 20140 h 20602"/>
                  <a:gd name="connsiteX14-249" fmla="*/ 13992 w 21556"/>
                  <a:gd name="connsiteY14-250" fmla="*/ 19645 h 20602"/>
                  <a:gd name="connsiteX15-251" fmla="*/ 17966 w 21556"/>
                  <a:gd name="connsiteY15-252" fmla="*/ 14741 h 20602"/>
                  <a:gd name="connsiteX16-253" fmla="*/ 19953 w 21556"/>
                  <a:gd name="connsiteY16-254" fmla="*/ 12289 h 20602"/>
                  <a:gd name="connsiteX17-255" fmla="*/ 20946 w 21556"/>
                  <a:gd name="connsiteY17-256" fmla="*/ 11063 h 20602"/>
                  <a:gd name="connsiteX18-257" fmla="*/ 21404 w 21556"/>
                  <a:gd name="connsiteY18-258" fmla="*/ 10474 h 20602"/>
                  <a:gd name="connsiteX19-259" fmla="*/ 21553 w 21556"/>
                  <a:gd name="connsiteY19-260" fmla="*/ 9736 h 20602"/>
                  <a:gd name="connsiteX20-261" fmla="*/ 21354 w 21556"/>
                  <a:gd name="connsiteY20-262" fmla="*/ 9118 h 20602"/>
                  <a:gd name="connsiteX21-263" fmla="*/ 20946 w 21556"/>
                  <a:gd name="connsiteY21-264" fmla="*/ 8608 h 20602"/>
                  <a:gd name="connsiteX22-265" fmla="*/ 19953 w 21556"/>
                  <a:gd name="connsiteY22-266" fmla="*/ 7378 h 20602"/>
                  <a:gd name="connsiteX23-267" fmla="*/ 17966 w 21556"/>
                  <a:gd name="connsiteY23-268" fmla="*/ 4919 h 20602"/>
                  <a:gd name="connsiteX24-269" fmla="*/ 13992 w 21556"/>
                  <a:gd name="connsiteY24-270" fmla="*/ 1 h 20602"/>
                  <a:gd name="connsiteX0-271" fmla="*/ 17966 w 21556"/>
                  <a:gd name="connsiteY0-272" fmla="*/ 77 h 15760"/>
                  <a:gd name="connsiteX1-273" fmla="*/ 4141 w 21556"/>
                  <a:gd name="connsiteY1-274" fmla="*/ 0 h 15760"/>
                  <a:gd name="connsiteX2-275" fmla="*/ 6171 w 21556"/>
                  <a:gd name="connsiteY2-276" fmla="*/ 2519 h 15760"/>
                  <a:gd name="connsiteX3-277" fmla="*/ 7562 w 21556"/>
                  <a:gd name="connsiteY3-278" fmla="*/ 4147 h 15760"/>
                  <a:gd name="connsiteX4-279" fmla="*/ 7792 w 21556"/>
                  <a:gd name="connsiteY4-280" fmla="*/ 4752 h 15760"/>
                  <a:gd name="connsiteX5-281" fmla="*/ 7572 w 21556"/>
                  <a:gd name="connsiteY5-282" fmla="*/ 5797 h 15760"/>
                  <a:gd name="connsiteX6-283" fmla="*/ 6171 w 21556"/>
                  <a:gd name="connsiteY6-284" fmla="*/ 7528 h 15760"/>
                  <a:gd name="connsiteX7-285" fmla="*/ 4141 w 21556"/>
                  <a:gd name="connsiteY7-286" fmla="*/ 10018 h 15760"/>
                  <a:gd name="connsiteX8-287" fmla="*/ 81 w 21556"/>
                  <a:gd name="connsiteY8-288" fmla="*/ 14999 h 15760"/>
                  <a:gd name="connsiteX9-289" fmla="*/ 81 w 21556"/>
                  <a:gd name="connsiteY9-290" fmla="*/ 15603 h 15760"/>
                  <a:gd name="connsiteX10-291" fmla="*/ 392 w 21556"/>
                  <a:gd name="connsiteY10-292" fmla="*/ 15752 h 15760"/>
                  <a:gd name="connsiteX11-293" fmla="*/ 12498 w 21556"/>
                  <a:gd name="connsiteY11-294" fmla="*/ 15752 h 15760"/>
                  <a:gd name="connsiteX12-295" fmla="*/ 13012 w 21556"/>
                  <a:gd name="connsiteY12-296" fmla="*/ 15657 h 15760"/>
                  <a:gd name="connsiteX13-297" fmla="*/ 13507 w 21556"/>
                  <a:gd name="connsiteY13-298" fmla="*/ 15298 h 15760"/>
                  <a:gd name="connsiteX14-299" fmla="*/ 13992 w 21556"/>
                  <a:gd name="connsiteY14-300" fmla="*/ 14803 h 15760"/>
                  <a:gd name="connsiteX15-301" fmla="*/ 17966 w 21556"/>
                  <a:gd name="connsiteY15-302" fmla="*/ 9899 h 15760"/>
                  <a:gd name="connsiteX16-303" fmla="*/ 19953 w 21556"/>
                  <a:gd name="connsiteY16-304" fmla="*/ 7447 h 15760"/>
                  <a:gd name="connsiteX17-305" fmla="*/ 20946 w 21556"/>
                  <a:gd name="connsiteY17-306" fmla="*/ 6221 h 15760"/>
                  <a:gd name="connsiteX18-307" fmla="*/ 21404 w 21556"/>
                  <a:gd name="connsiteY18-308" fmla="*/ 5632 h 15760"/>
                  <a:gd name="connsiteX19-309" fmla="*/ 21553 w 21556"/>
                  <a:gd name="connsiteY19-310" fmla="*/ 4894 h 15760"/>
                  <a:gd name="connsiteX20-311" fmla="*/ 21354 w 21556"/>
                  <a:gd name="connsiteY20-312" fmla="*/ 4276 h 15760"/>
                  <a:gd name="connsiteX21-313" fmla="*/ 20946 w 21556"/>
                  <a:gd name="connsiteY21-314" fmla="*/ 3766 h 15760"/>
                  <a:gd name="connsiteX22-315" fmla="*/ 19953 w 21556"/>
                  <a:gd name="connsiteY22-316" fmla="*/ 2536 h 15760"/>
                  <a:gd name="connsiteX23-317" fmla="*/ 17966 w 21556"/>
                  <a:gd name="connsiteY23-318" fmla="*/ 77 h 15760"/>
                  <a:gd name="connsiteX0-319" fmla="*/ 17966 w 21556"/>
                  <a:gd name="connsiteY0-320" fmla="*/ 0 h 15683"/>
                  <a:gd name="connsiteX1-321" fmla="*/ 6171 w 21556"/>
                  <a:gd name="connsiteY1-322" fmla="*/ 2442 h 15683"/>
                  <a:gd name="connsiteX2-323" fmla="*/ 7562 w 21556"/>
                  <a:gd name="connsiteY2-324" fmla="*/ 4070 h 15683"/>
                  <a:gd name="connsiteX3-325" fmla="*/ 7792 w 21556"/>
                  <a:gd name="connsiteY3-326" fmla="*/ 4675 h 15683"/>
                  <a:gd name="connsiteX4-327" fmla="*/ 7572 w 21556"/>
                  <a:gd name="connsiteY4-328" fmla="*/ 5720 h 15683"/>
                  <a:gd name="connsiteX5-329" fmla="*/ 6171 w 21556"/>
                  <a:gd name="connsiteY5-330" fmla="*/ 7451 h 15683"/>
                  <a:gd name="connsiteX6-331" fmla="*/ 4141 w 21556"/>
                  <a:gd name="connsiteY6-332" fmla="*/ 9941 h 15683"/>
                  <a:gd name="connsiteX7-333" fmla="*/ 81 w 21556"/>
                  <a:gd name="connsiteY7-334" fmla="*/ 14922 h 15683"/>
                  <a:gd name="connsiteX8-335" fmla="*/ 81 w 21556"/>
                  <a:gd name="connsiteY8-336" fmla="*/ 15526 h 15683"/>
                  <a:gd name="connsiteX9-337" fmla="*/ 392 w 21556"/>
                  <a:gd name="connsiteY9-338" fmla="*/ 15675 h 15683"/>
                  <a:gd name="connsiteX10-339" fmla="*/ 12498 w 21556"/>
                  <a:gd name="connsiteY10-340" fmla="*/ 15675 h 15683"/>
                  <a:gd name="connsiteX11-341" fmla="*/ 13012 w 21556"/>
                  <a:gd name="connsiteY11-342" fmla="*/ 15580 h 15683"/>
                  <a:gd name="connsiteX12-343" fmla="*/ 13507 w 21556"/>
                  <a:gd name="connsiteY12-344" fmla="*/ 15221 h 15683"/>
                  <a:gd name="connsiteX13-345" fmla="*/ 13992 w 21556"/>
                  <a:gd name="connsiteY13-346" fmla="*/ 14726 h 15683"/>
                  <a:gd name="connsiteX14-347" fmla="*/ 17966 w 21556"/>
                  <a:gd name="connsiteY14-348" fmla="*/ 9822 h 15683"/>
                  <a:gd name="connsiteX15-349" fmla="*/ 19953 w 21556"/>
                  <a:gd name="connsiteY15-350" fmla="*/ 7370 h 15683"/>
                  <a:gd name="connsiteX16-351" fmla="*/ 20946 w 21556"/>
                  <a:gd name="connsiteY16-352" fmla="*/ 6144 h 15683"/>
                  <a:gd name="connsiteX17-353" fmla="*/ 21404 w 21556"/>
                  <a:gd name="connsiteY17-354" fmla="*/ 5555 h 15683"/>
                  <a:gd name="connsiteX18-355" fmla="*/ 21553 w 21556"/>
                  <a:gd name="connsiteY18-356" fmla="*/ 4817 h 15683"/>
                  <a:gd name="connsiteX19-357" fmla="*/ 21354 w 21556"/>
                  <a:gd name="connsiteY19-358" fmla="*/ 4199 h 15683"/>
                  <a:gd name="connsiteX20-359" fmla="*/ 20946 w 21556"/>
                  <a:gd name="connsiteY20-360" fmla="*/ 3689 h 15683"/>
                  <a:gd name="connsiteX21-361" fmla="*/ 19953 w 21556"/>
                  <a:gd name="connsiteY21-362" fmla="*/ 2459 h 15683"/>
                  <a:gd name="connsiteX22-363" fmla="*/ 17966 w 21556"/>
                  <a:gd name="connsiteY22-364" fmla="*/ 0 h 15683"/>
                  <a:gd name="connsiteX0-365" fmla="*/ 17966 w 21556"/>
                  <a:gd name="connsiteY0-366" fmla="*/ 0 h 15683"/>
                  <a:gd name="connsiteX1-367" fmla="*/ 7562 w 21556"/>
                  <a:gd name="connsiteY1-368" fmla="*/ 4070 h 15683"/>
                  <a:gd name="connsiteX2-369" fmla="*/ 7792 w 21556"/>
                  <a:gd name="connsiteY2-370" fmla="*/ 4675 h 15683"/>
                  <a:gd name="connsiteX3-371" fmla="*/ 7572 w 21556"/>
                  <a:gd name="connsiteY3-372" fmla="*/ 5720 h 15683"/>
                  <a:gd name="connsiteX4-373" fmla="*/ 6171 w 21556"/>
                  <a:gd name="connsiteY4-374" fmla="*/ 7451 h 15683"/>
                  <a:gd name="connsiteX5-375" fmla="*/ 4141 w 21556"/>
                  <a:gd name="connsiteY5-376" fmla="*/ 9941 h 15683"/>
                  <a:gd name="connsiteX6-377" fmla="*/ 81 w 21556"/>
                  <a:gd name="connsiteY6-378" fmla="*/ 14922 h 15683"/>
                  <a:gd name="connsiteX7-379" fmla="*/ 81 w 21556"/>
                  <a:gd name="connsiteY7-380" fmla="*/ 15526 h 15683"/>
                  <a:gd name="connsiteX8-381" fmla="*/ 392 w 21556"/>
                  <a:gd name="connsiteY8-382" fmla="*/ 15675 h 15683"/>
                  <a:gd name="connsiteX9-383" fmla="*/ 12498 w 21556"/>
                  <a:gd name="connsiteY9-384" fmla="*/ 15675 h 15683"/>
                  <a:gd name="connsiteX10-385" fmla="*/ 13012 w 21556"/>
                  <a:gd name="connsiteY10-386" fmla="*/ 15580 h 15683"/>
                  <a:gd name="connsiteX11-387" fmla="*/ 13507 w 21556"/>
                  <a:gd name="connsiteY11-388" fmla="*/ 15221 h 15683"/>
                  <a:gd name="connsiteX12-389" fmla="*/ 13992 w 21556"/>
                  <a:gd name="connsiteY12-390" fmla="*/ 14726 h 15683"/>
                  <a:gd name="connsiteX13-391" fmla="*/ 17966 w 21556"/>
                  <a:gd name="connsiteY13-392" fmla="*/ 9822 h 15683"/>
                  <a:gd name="connsiteX14-393" fmla="*/ 19953 w 21556"/>
                  <a:gd name="connsiteY14-394" fmla="*/ 7370 h 15683"/>
                  <a:gd name="connsiteX15-395" fmla="*/ 20946 w 21556"/>
                  <a:gd name="connsiteY15-396" fmla="*/ 6144 h 15683"/>
                  <a:gd name="connsiteX16-397" fmla="*/ 21404 w 21556"/>
                  <a:gd name="connsiteY16-398" fmla="*/ 5555 h 15683"/>
                  <a:gd name="connsiteX17-399" fmla="*/ 21553 w 21556"/>
                  <a:gd name="connsiteY17-400" fmla="*/ 4817 h 15683"/>
                  <a:gd name="connsiteX18-401" fmla="*/ 21354 w 21556"/>
                  <a:gd name="connsiteY18-402" fmla="*/ 4199 h 15683"/>
                  <a:gd name="connsiteX19-403" fmla="*/ 20946 w 21556"/>
                  <a:gd name="connsiteY19-404" fmla="*/ 3689 h 15683"/>
                  <a:gd name="connsiteX20-405" fmla="*/ 19953 w 21556"/>
                  <a:gd name="connsiteY20-406" fmla="*/ 2459 h 15683"/>
                  <a:gd name="connsiteX21-407" fmla="*/ 17966 w 21556"/>
                  <a:gd name="connsiteY21-408" fmla="*/ 0 h 15683"/>
                  <a:gd name="connsiteX0-409" fmla="*/ 19953 w 21556"/>
                  <a:gd name="connsiteY0-410" fmla="*/ 0 h 13224"/>
                  <a:gd name="connsiteX1-411" fmla="*/ 7562 w 21556"/>
                  <a:gd name="connsiteY1-412" fmla="*/ 1611 h 13224"/>
                  <a:gd name="connsiteX2-413" fmla="*/ 7792 w 21556"/>
                  <a:gd name="connsiteY2-414" fmla="*/ 2216 h 13224"/>
                  <a:gd name="connsiteX3-415" fmla="*/ 7572 w 21556"/>
                  <a:gd name="connsiteY3-416" fmla="*/ 3261 h 13224"/>
                  <a:gd name="connsiteX4-417" fmla="*/ 6171 w 21556"/>
                  <a:gd name="connsiteY4-418" fmla="*/ 4992 h 13224"/>
                  <a:gd name="connsiteX5-419" fmla="*/ 4141 w 21556"/>
                  <a:gd name="connsiteY5-420" fmla="*/ 7482 h 13224"/>
                  <a:gd name="connsiteX6-421" fmla="*/ 81 w 21556"/>
                  <a:gd name="connsiteY6-422" fmla="*/ 12463 h 13224"/>
                  <a:gd name="connsiteX7-423" fmla="*/ 81 w 21556"/>
                  <a:gd name="connsiteY7-424" fmla="*/ 13067 h 13224"/>
                  <a:gd name="connsiteX8-425" fmla="*/ 392 w 21556"/>
                  <a:gd name="connsiteY8-426" fmla="*/ 13216 h 13224"/>
                  <a:gd name="connsiteX9-427" fmla="*/ 12498 w 21556"/>
                  <a:gd name="connsiteY9-428" fmla="*/ 13216 h 13224"/>
                  <a:gd name="connsiteX10-429" fmla="*/ 13012 w 21556"/>
                  <a:gd name="connsiteY10-430" fmla="*/ 13121 h 13224"/>
                  <a:gd name="connsiteX11-431" fmla="*/ 13507 w 21556"/>
                  <a:gd name="connsiteY11-432" fmla="*/ 12762 h 13224"/>
                  <a:gd name="connsiteX12-433" fmla="*/ 13992 w 21556"/>
                  <a:gd name="connsiteY12-434" fmla="*/ 12267 h 13224"/>
                  <a:gd name="connsiteX13-435" fmla="*/ 17966 w 21556"/>
                  <a:gd name="connsiteY13-436" fmla="*/ 7363 h 13224"/>
                  <a:gd name="connsiteX14-437" fmla="*/ 19953 w 21556"/>
                  <a:gd name="connsiteY14-438" fmla="*/ 4911 h 13224"/>
                  <a:gd name="connsiteX15-439" fmla="*/ 20946 w 21556"/>
                  <a:gd name="connsiteY15-440" fmla="*/ 3685 h 13224"/>
                  <a:gd name="connsiteX16-441" fmla="*/ 21404 w 21556"/>
                  <a:gd name="connsiteY16-442" fmla="*/ 3096 h 13224"/>
                  <a:gd name="connsiteX17-443" fmla="*/ 21553 w 21556"/>
                  <a:gd name="connsiteY17-444" fmla="*/ 2358 h 13224"/>
                  <a:gd name="connsiteX18-445" fmla="*/ 21354 w 21556"/>
                  <a:gd name="connsiteY18-446" fmla="*/ 1740 h 13224"/>
                  <a:gd name="connsiteX19-447" fmla="*/ 20946 w 21556"/>
                  <a:gd name="connsiteY19-448" fmla="*/ 1230 h 13224"/>
                  <a:gd name="connsiteX20-449" fmla="*/ 19953 w 21556"/>
                  <a:gd name="connsiteY20-450" fmla="*/ 0 h 13224"/>
                  <a:gd name="connsiteX0-451" fmla="*/ 19953 w 21556"/>
                  <a:gd name="connsiteY0-452" fmla="*/ 0 h 13224"/>
                  <a:gd name="connsiteX1-453" fmla="*/ 7562 w 21556"/>
                  <a:gd name="connsiteY1-454" fmla="*/ 1611 h 13224"/>
                  <a:gd name="connsiteX2-455" fmla="*/ 7792 w 21556"/>
                  <a:gd name="connsiteY2-456" fmla="*/ 2216 h 13224"/>
                  <a:gd name="connsiteX3-457" fmla="*/ 7613 w 21556"/>
                  <a:gd name="connsiteY3-458" fmla="*/ 1590 h 13224"/>
                  <a:gd name="connsiteX4-459" fmla="*/ 7572 w 21556"/>
                  <a:gd name="connsiteY4-460" fmla="*/ 3261 h 13224"/>
                  <a:gd name="connsiteX5-461" fmla="*/ 6171 w 21556"/>
                  <a:gd name="connsiteY5-462" fmla="*/ 4992 h 13224"/>
                  <a:gd name="connsiteX6-463" fmla="*/ 4141 w 21556"/>
                  <a:gd name="connsiteY6-464" fmla="*/ 7482 h 13224"/>
                  <a:gd name="connsiteX7-465" fmla="*/ 81 w 21556"/>
                  <a:gd name="connsiteY7-466" fmla="*/ 12463 h 13224"/>
                  <a:gd name="connsiteX8-467" fmla="*/ 81 w 21556"/>
                  <a:gd name="connsiteY8-468" fmla="*/ 13067 h 13224"/>
                  <a:gd name="connsiteX9-469" fmla="*/ 392 w 21556"/>
                  <a:gd name="connsiteY9-470" fmla="*/ 13216 h 13224"/>
                  <a:gd name="connsiteX10-471" fmla="*/ 12498 w 21556"/>
                  <a:gd name="connsiteY10-472" fmla="*/ 13216 h 13224"/>
                  <a:gd name="connsiteX11-473" fmla="*/ 13012 w 21556"/>
                  <a:gd name="connsiteY11-474" fmla="*/ 13121 h 13224"/>
                  <a:gd name="connsiteX12-475" fmla="*/ 13507 w 21556"/>
                  <a:gd name="connsiteY12-476" fmla="*/ 12762 h 13224"/>
                  <a:gd name="connsiteX13-477" fmla="*/ 13992 w 21556"/>
                  <a:gd name="connsiteY13-478" fmla="*/ 12267 h 13224"/>
                  <a:gd name="connsiteX14-479" fmla="*/ 17966 w 21556"/>
                  <a:gd name="connsiteY14-480" fmla="*/ 7363 h 13224"/>
                  <a:gd name="connsiteX15-481" fmla="*/ 19953 w 21556"/>
                  <a:gd name="connsiteY15-482" fmla="*/ 4911 h 13224"/>
                  <a:gd name="connsiteX16-483" fmla="*/ 20946 w 21556"/>
                  <a:gd name="connsiteY16-484" fmla="*/ 3685 h 13224"/>
                  <a:gd name="connsiteX17-485" fmla="*/ 21404 w 21556"/>
                  <a:gd name="connsiteY17-486" fmla="*/ 3096 h 13224"/>
                  <a:gd name="connsiteX18-487" fmla="*/ 21553 w 21556"/>
                  <a:gd name="connsiteY18-488" fmla="*/ 2358 h 13224"/>
                  <a:gd name="connsiteX19-489" fmla="*/ 21354 w 21556"/>
                  <a:gd name="connsiteY19-490" fmla="*/ 1740 h 13224"/>
                  <a:gd name="connsiteX20-491" fmla="*/ 20946 w 21556"/>
                  <a:gd name="connsiteY20-492" fmla="*/ 1230 h 13224"/>
                  <a:gd name="connsiteX21-493" fmla="*/ 19953 w 21556"/>
                  <a:gd name="connsiteY21-494" fmla="*/ 0 h 13224"/>
                  <a:gd name="connsiteX0-495" fmla="*/ 19953 w 21556"/>
                  <a:gd name="connsiteY0-496" fmla="*/ 0 h 13224"/>
                  <a:gd name="connsiteX1-497" fmla="*/ 7562 w 21556"/>
                  <a:gd name="connsiteY1-498" fmla="*/ 1611 h 13224"/>
                  <a:gd name="connsiteX2-499" fmla="*/ 7792 w 21556"/>
                  <a:gd name="connsiteY2-500" fmla="*/ 2216 h 13224"/>
                  <a:gd name="connsiteX3-501" fmla="*/ 7572 w 21556"/>
                  <a:gd name="connsiteY3-502" fmla="*/ 3261 h 13224"/>
                  <a:gd name="connsiteX4-503" fmla="*/ 6171 w 21556"/>
                  <a:gd name="connsiteY4-504" fmla="*/ 4992 h 13224"/>
                  <a:gd name="connsiteX5-505" fmla="*/ 4141 w 21556"/>
                  <a:gd name="connsiteY5-506" fmla="*/ 7482 h 13224"/>
                  <a:gd name="connsiteX6-507" fmla="*/ 81 w 21556"/>
                  <a:gd name="connsiteY6-508" fmla="*/ 12463 h 13224"/>
                  <a:gd name="connsiteX7-509" fmla="*/ 81 w 21556"/>
                  <a:gd name="connsiteY7-510" fmla="*/ 13067 h 13224"/>
                  <a:gd name="connsiteX8-511" fmla="*/ 392 w 21556"/>
                  <a:gd name="connsiteY8-512" fmla="*/ 13216 h 13224"/>
                  <a:gd name="connsiteX9-513" fmla="*/ 12498 w 21556"/>
                  <a:gd name="connsiteY9-514" fmla="*/ 13216 h 13224"/>
                  <a:gd name="connsiteX10-515" fmla="*/ 13012 w 21556"/>
                  <a:gd name="connsiteY10-516" fmla="*/ 13121 h 13224"/>
                  <a:gd name="connsiteX11-517" fmla="*/ 13507 w 21556"/>
                  <a:gd name="connsiteY11-518" fmla="*/ 12762 h 13224"/>
                  <a:gd name="connsiteX12-519" fmla="*/ 13992 w 21556"/>
                  <a:gd name="connsiteY12-520" fmla="*/ 12267 h 13224"/>
                  <a:gd name="connsiteX13-521" fmla="*/ 17966 w 21556"/>
                  <a:gd name="connsiteY13-522" fmla="*/ 7363 h 13224"/>
                  <a:gd name="connsiteX14-523" fmla="*/ 19953 w 21556"/>
                  <a:gd name="connsiteY14-524" fmla="*/ 4911 h 13224"/>
                  <a:gd name="connsiteX15-525" fmla="*/ 20946 w 21556"/>
                  <a:gd name="connsiteY15-526" fmla="*/ 3685 h 13224"/>
                  <a:gd name="connsiteX16-527" fmla="*/ 21404 w 21556"/>
                  <a:gd name="connsiteY16-528" fmla="*/ 3096 h 13224"/>
                  <a:gd name="connsiteX17-529" fmla="*/ 21553 w 21556"/>
                  <a:gd name="connsiteY17-530" fmla="*/ 2358 h 13224"/>
                  <a:gd name="connsiteX18-531" fmla="*/ 21354 w 21556"/>
                  <a:gd name="connsiteY18-532" fmla="*/ 1740 h 13224"/>
                  <a:gd name="connsiteX19-533" fmla="*/ 20946 w 21556"/>
                  <a:gd name="connsiteY19-534" fmla="*/ 1230 h 13224"/>
                  <a:gd name="connsiteX20-535" fmla="*/ 19953 w 21556"/>
                  <a:gd name="connsiteY20-536" fmla="*/ 0 h 13224"/>
                  <a:gd name="connsiteX0-537" fmla="*/ 19953 w 21556"/>
                  <a:gd name="connsiteY0-538" fmla="*/ 0 h 13224"/>
                  <a:gd name="connsiteX1-539" fmla="*/ 7792 w 21556"/>
                  <a:gd name="connsiteY1-540" fmla="*/ 2216 h 13224"/>
                  <a:gd name="connsiteX2-541" fmla="*/ 7572 w 21556"/>
                  <a:gd name="connsiteY2-542" fmla="*/ 3261 h 13224"/>
                  <a:gd name="connsiteX3-543" fmla="*/ 6171 w 21556"/>
                  <a:gd name="connsiteY3-544" fmla="*/ 4992 h 13224"/>
                  <a:gd name="connsiteX4-545" fmla="*/ 4141 w 21556"/>
                  <a:gd name="connsiteY4-546" fmla="*/ 7482 h 13224"/>
                  <a:gd name="connsiteX5-547" fmla="*/ 81 w 21556"/>
                  <a:gd name="connsiteY5-548" fmla="*/ 12463 h 13224"/>
                  <a:gd name="connsiteX6-549" fmla="*/ 81 w 21556"/>
                  <a:gd name="connsiteY6-550" fmla="*/ 13067 h 13224"/>
                  <a:gd name="connsiteX7-551" fmla="*/ 392 w 21556"/>
                  <a:gd name="connsiteY7-552" fmla="*/ 13216 h 13224"/>
                  <a:gd name="connsiteX8-553" fmla="*/ 12498 w 21556"/>
                  <a:gd name="connsiteY8-554" fmla="*/ 13216 h 13224"/>
                  <a:gd name="connsiteX9-555" fmla="*/ 13012 w 21556"/>
                  <a:gd name="connsiteY9-556" fmla="*/ 13121 h 13224"/>
                  <a:gd name="connsiteX10-557" fmla="*/ 13507 w 21556"/>
                  <a:gd name="connsiteY10-558" fmla="*/ 12762 h 13224"/>
                  <a:gd name="connsiteX11-559" fmla="*/ 13992 w 21556"/>
                  <a:gd name="connsiteY11-560" fmla="*/ 12267 h 13224"/>
                  <a:gd name="connsiteX12-561" fmla="*/ 17966 w 21556"/>
                  <a:gd name="connsiteY12-562" fmla="*/ 7363 h 13224"/>
                  <a:gd name="connsiteX13-563" fmla="*/ 19953 w 21556"/>
                  <a:gd name="connsiteY13-564" fmla="*/ 4911 h 13224"/>
                  <a:gd name="connsiteX14-565" fmla="*/ 20946 w 21556"/>
                  <a:gd name="connsiteY14-566" fmla="*/ 3685 h 13224"/>
                  <a:gd name="connsiteX15-567" fmla="*/ 21404 w 21556"/>
                  <a:gd name="connsiteY15-568" fmla="*/ 3096 h 13224"/>
                  <a:gd name="connsiteX16-569" fmla="*/ 21553 w 21556"/>
                  <a:gd name="connsiteY16-570" fmla="*/ 2358 h 13224"/>
                  <a:gd name="connsiteX17-571" fmla="*/ 21354 w 21556"/>
                  <a:gd name="connsiteY17-572" fmla="*/ 1740 h 13224"/>
                  <a:gd name="connsiteX18-573" fmla="*/ 20946 w 21556"/>
                  <a:gd name="connsiteY18-574" fmla="*/ 1230 h 13224"/>
                  <a:gd name="connsiteX19-575" fmla="*/ 19953 w 21556"/>
                  <a:gd name="connsiteY19-576" fmla="*/ 0 h 13224"/>
                  <a:gd name="connsiteX0-577" fmla="*/ 20946 w 21556"/>
                  <a:gd name="connsiteY0-578" fmla="*/ 0 h 11994"/>
                  <a:gd name="connsiteX1-579" fmla="*/ 7792 w 21556"/>
                  <a:gd name="connsiteY1-580" fmla="*/ 986 h 11994"/>
                  <a:gd name="connsiteX2-581" fmla="*/ 7572 w 21556"/>
                  <a:gd name="connsiteY2-582" fmla="*/ 2031 h 11994"/>
                  <a:gd name="connsiteX3-583" fmla="*/ 6171 w 21556"/>
                  <a:gd name="connsiteY3-584" fmla="*/ 3762 h 11994"/>
                  <a:gd name="connsiteX4-585" fmla="*/ 4141 w 21556"/>
                  <a:gd name="connsiteY4-586" fmla="*/ 6252 h 11994"/>
                  <a:gd name="connsiteX5-587" fmla="*/ 81 w 21556"/>
                  <a:gd name="connsiteY5-588" fmla="*/ 11233 h 11994"/>
                  <a:gd name="connsiteX6-589" fmla="*/ 81 w 21556"/>
                  <a:gd name="connsiteY6-590" fmla="*/ 11837 h 11994"/>
                  <a:gd name="connsiteX7-591" fmla="*/ 392 w 21556"/>
                  <a:gd name="connsiteY7-592" fmla="*/ 11986 h 11994"/>
                  <a:gd name="connsiteX8-593" fmla="*/ 12498 w 21556"/>
                  <a:gd name="connsiteY8-594" fmla="*/ 11986 h 11994"/>
                  <a:gd name="connsiteX9-595" fmla="*/ 13012 w 21556"/>
                  <a:gd name="connsiteY9-596" fmla="*/ 11891 h 11994"/>
                  <a:gd name="connsiteX10-597" fmla="*/ 13507 w 21556"/>
                  <a:gd name="connsiteY10-598" fmla="*/ 11532 h 11994"/>
                  <a:gd name="connsiteX11-599" fmla="*/ 13992 w 21556"/>
                  <a:gd name="connsiteY11-600" fmla="*/ 11037 h 11994"/>
                  <a:gd name="connsiteX12-601" fmla="*/ 17966 w 21556"/>
                  <a:gd name="connsiteY12-602" fmla="*/ 6133 h 11994"/>
                  <a:gd name="connsiteX13-603" fmla="*/ 19953 w 21556"/>
                  <a:gd name="connsiteY13-604" fmla="*/ 3681 h 11994"/>
                  <a:gd name="connsiteX14-605" fmla="*/ 20946 w 21556"/>
                  <a:gd name="connsiteY14-606" fmla="*/ 2455 h 11994"/>
                  <a:gd name="connsiteX15-607" fmla="*/ 21404 w 21556"/>
                  <a:gd name="connsiteY15-608" fmla="*/ 1866 h 11994"/>
                  <a:gd name="connsiteX16-609" fmla="*/ 21553 w 21556"/>
                  <a:gd name="connsiteY16-610" fmla="*/ 1128 h 11994"/>
                  <a:gd name="connsiteX17-611" fmla="*/ 21354 w 21556"/>
                  <a:gd name="connsiteY17-612" fmla="*/ 510 h 11994"/>
                  <a:gd name="connsiteX18-613" fmla="*/ 20946 w 21556"/>
                  <a:gd name="connsiteY18-614" fmla="*/ 0 h 11994"/>
                  <a:gd name="connsiteX0-615" fmla="*/ 21354 w 21556"/>
                  <a:gd name="connsiteY0-616" fmla="*/ 0 h 11484"/>
                  <a:gd name="connsiteX1-617" fmla="*/ 7792 w 21556"/>
                  <a:gd name="connsiteY1-618" fmla="*/ 476 h 11484"/>
                  <a:gd name="connsiteX2-619" fmla="*/ 7572 w 21556"/>
                  <a:gd name="connsiteY2-620" fmla="*/ 1521 h 11484"/>
                  <a:gd name="connsiteX3-621" fmla="*/ 6171 w 21556"/>
                  <a:gd name="connsiteY3-622" fmla="*/ 3252 h 11484"/>
                  <a:gd name="connsiteX4-623" fmla="*/ 4141 w 21556"/>
                  <a:gd name="connsiteY4-624" fmla="*/ 5742 h 11484"/>
                  <a:gd name="connsiteX5-625" fmla="*/ 81 w 21556"/>
                  <a:gd name="connsiteY5-626" fmla="*/ 10723 h 11484"/>
                  <a:gd name="connsiteX6-627" fmla="*/ 81 w 21556"/>
                  <a:gd name="connsiteY6-628" fmla="*/ 11327 h 11484"/>
                  <a:gd name="connsiteX7-629" fmla="*/ 392 w 21556"/>
                  <a:gd name="connsiteY7-630" fmla="*/ 11476 h 11484"/>
                  <a:gd name="connsiteX8-631" fmla="*/ 12498 w 21556"/>
                  <a:gd name="connsiteY8-632" fmla="*/ 11476 h 11484"/>
                  <a:gd name="connsiteX9-633" fmla="*/ 13012 w 21556"/>
                  <a:gd name="connsiteY9-634" fmla="*/ 11381 h 11484"/>
                  <a:gd name="connsiteX10-635" fmla="*/ 13507 w 21556"/>
                  <a:gd name="connsiteY10-636" fmla="*/ 11022 h 11484"/>
                  <a:gd name="connsiteX11-637" fmla="*/ 13992 w 21556"/>
                  <a:gd name="connsiteY11-638" fmla="*/ 10527 h 11484"/>
                  <a:gd name="connsiteX12-639" fmla="*/ 17966 w 21556"/>
                  <a:gd name="connsiteY12-640" fmla="*/ 5623 h 11484"/>
                  <a:gd name="connsiteX13-641" fmla="*/ 19953 w 21556"/>
                  <a:gd name="connsiteY13-642" fmla="*/ 3171 h 11484"/>
                  <a:gd name="connsiteX14-643" fmla="*/ 20946 w 21556"/>
                  <a:gd name="connsiteY14-644" fmla="*/ 1945 h 11484"/>
                  <a:gd name="connsiteX15-645" fmla="*/ 21404 w 21556"/>
                  <a:gd name="connsiteY15-646" fmla="*/ 1356 h 11484"/>
                  <a:gd name="connsiteX16-647" fmla="*/ 21553 w 21556"/>
                  <a:gd name="connsiteY16-648" fmla="*/ 618 h 11484"/>
                  <a:gd name="connsiteX17-649" fmla="*/ 21354 w 21556"/>
                  <a:gd name="connsiteY17-650" fmla="*/ 0 h 11484"/>
                  <a:gd name="connsiteX0-651" fmla="*/ 21553 w 21556"/>
                  <a:gd name="connsiteY0-652" fmla="*/ 206 h 11072"/>
                  <a:gd name="connsiteX1-653" fmla="*/ 7792 w 21556"/>
                  <a:gd name="connsiteY1-654" fmla="*/ 64 h 11072"/>
                  <a:gd name="connsiteX2-655" fmla="*/ 7572 w 21556"/>
                  <a:gd name="connsiteY2-656" fmla="*/ 1109 h 11072"/>
                  <a:gd name="connsiteX3-657" fmla="*/ 6171 w 21556"/>
                  <a:gd name="connsiteY3-658" fmla="*/ 2840 h 11072"/>
                  <a:gd name="connsiteX4-659" fmla="*/ 4141 w 21556"/>
                  <a:gd name="connsiteY4-660" fmla="*/ 5330 h 11072"/>
                  <a:gd name="connsiteX5-661" fmla="*/ 81 w 21556"/>
                  <a:gd name="connsiteY5-662" fmla="*/ 10311 h 11072"/>
                  <a:gd name="connsiteX6-663" fmla="*/ 81 w 21556"/>
                  <a:gd name="connsiteY6-664" fmla="*/ 10915 h 11072"/>
                  <a:gd name="connsiteX7-665" fmla="*/ 392 w 21556"/>
                  <a:gd name="connsiteY7-666" fmla="*/ 11064 h 11072"/>
                  <a:gd name="connsiteX8-667" fmla="*/ 12498 w 21556"/>
                  <a:gd name="connsiteY8-668" fmla="*/ 11064 h 11072"/>
                  <a:gd name="connsiteX9-669" fmla="*/ 13012 w 21556"/>
                  <a:gd name="connsiteY9-670" fmla="*/ 10969 h 11072"/>
                  <a:gd name="connsiteX10-671" fmla="*/ 13507 w 21556"/>
                  <a:gd name="connsiteY10-672" fmla="*/ 10610 h 11072"/>
                  <a:gd name="connsiteX11-673" fmla="*/ 13992 w 21556"/>
                  <a:gd name="connsiteY11-674" fmla="*/ 10115 h 11072"/>
                  <a:gd name="connsiteX12-675" fmla="*/ 17966 w 21556"/>
                  <a:gd name="connsiteY12-676" fmla="*/ 5211 h 11072"/>
                  <a:gd name="connsiteX13-677" fmla="*/ 19953 w 21556"/>
                  <a:gd name="connsiteY13-678" fmla="*/ 2759 h 11072"/>
                  <a:gd name="connsiteX14-679" fmla="*/ 20946 w 21556"/>
                  <a:gd name="connsiteY14-680" fmla="*/ 1533 h 11072"/>
                  <a:gd name="connsiteX15-681" fmla="*/ 21404 w 21556"/>
                  <a:gd name="connsiteY15-682" fmla="*/ 944 h 11072"/>
                  <a:gd name="connsiteX16-683" fmla="*/ 21553 w 21556"/>
                  <a:gd name="connsiteY16-684" fmla="*/ 206 h 1107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-27" y="connsiteY13-28"/>
                  </a:cxn>
                  <a:cxn ang="0">
                    <a:pos x="connsiteX14-29" y="connsiteY14-30"/>
                  </a:cxn>
                  <a:cxn ang="0">
                    <a:pos x="connsiteX15-31" y="connsiteY15-32"/>
                  </a:cxn>
                  <a:cxn ang="0">
                    <a:pos x="connsiteX16-33" y="connsiteY16-34"/>
                  </a:cxn>
                </a:cxnLst>
                <a:rect l="l" t="t" r="r" b="b"/>
                <a:pathLst>
                  <a:path w="21556" h="11072">
                    <a:moveTo>
                      <a:pt x="21553" y="206"/>
                    </a:moveTo>
                    <a:cubicBezTo>
                      <a:pt x="19284" y="59"/>
                      <a:pt x="10122" y="-86"/>
                      <a:pt x="7792" y="64"/>
                    </a:cubicBezTo>
                    <a:cubicBezTo>
                      <a:pt x="7794" y="339"/>
                      <a:pt x="7842" y="646"/>
                      <a:pt x="7572" y="1109"/>
                    </a:cubicBezTo>
                    <a:lnTo>
                      <a:pt x="6171" y="2840"/>
                    </a:lnTo>
                    <a:lnTo>
                      <a:pt x="4141" y="5330"/>
                    </a:lnTo>
                    <a:lnTo>
                      <a:pt x="81" y="10311"/>
                    </a:lnTo>
                    <a:cubicBezTo>
                      <a:pt x="-27" y="10485"/>
                      <a:pt x="-27" y="10741"/>
                      <a:pt x="81" y="10915"/>
                    </a:cubicBezTo>
                    <a:cubicBezTo>
                      <a:pt x="157" y="11038"/>
                      <a:pt x="276" y="11095"/>
                      <a:pt x="392" y="11064"/>
                    </a:cubicBezTo>
                    <a:lnTo>
                      <a:pt x="12498" y="11064"/>
                    </a:lnTo>
                    <a:cubicBezTo>
                      <a:pt x="12672" y="11079"/>
                      <a:pt x="12847" y="11047"/>
                      <a:pt x="13012" y="10969"/>
                    </a:cubicBezTo>
                    <a:cubicBezTo>
                      <a:pt x="13190" y="10886"/>
                      <a:pt x="13351" y="10752"/>
                      <a:pt x="13507" y="10610"/>
                    </a:cubicBezTo>
                    <a:cubicBezTo>
                      <a:pt x="13675" y="10456"/>
                      <a:pt x="13836" y="10291"/>
                      <a:pt x="13992" y="10115"/>
                    </a:cubicBezTo>
                    <a:lnTo>
                      <a:pt x="17966" y="5211"/>
                    </a:lnTo>
                    <a:lnTo>
                      <a:pt x="19953" y="2759"/>
                    </a:lnTo>
                    <a:cubicBezTo>
                      <a:pt x="20285" y="2352"/>
                      <a:pt x="20618" y="1947"/>
                      <a:pt x="20946" y="1533"/>
                    </a:cubicBezTo>
                    <a:cubicBezTo>
                      <a:pt x="21100" y="1339"/>
                      <a:pt x="21253" y="1142"/>
                      <a:pt x="21404" y="944"/>
                    </a:cubicBezTo>
                    <a:cubicBezTo>
                      <a:pt x="21518" y="731"/>
                      <a:pt x="21571" y="468"/>
                      <a:pt x="21553" y="206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65100" sx="102000" sy="102000" algn="ctr" rotWithShape="0">
                  <a:prstClr val="black">
                    <a:alpha val="3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>
                  <a:solidFill>
                    <a:schemeClr val="l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sym typeface="+mn-lt"/>
                </a:endParaRPr>
              </a:p>
            </p:txBody>
          </p:sp>
        </p:grpSp>
        <p:grpSp>
          <p:nvGrpSpPr>
            <p:cNvPr id="17" name="íşlïḋè"/>
            <p:cNvGrpSpPr/>
            <p:nvPr/>
          </p:nvGrpSpPr>
          <p:grpSpPr>
            <a:xfrm>
              <a:off x="4527659" y="3399083"/>
              <a:ext cx="1075389" cy="607795"/>
              <a:chOff x="3692188" y="1747497"/>
              <a:chExt cx="865148" cy="631034"/>
            </a:xfrm>
            <a:grpFill/>
          </p:grpSpPr>
          <p:sp>
            <p:nvSpPr>
              <p:cNvPr id="32" name="íṩḷidè"/>
              <p:cNvSpPr/>
              <p:nvPr/>
            </p:nvSpPr>
            <p:spPr bwMode="auto">
              <a:xfrm>
                <a:off x="3692188" y="2054772"/>
                <a:ext cx="865148" cy="323759"/>
              </a:xfrm>
              <a:custGeom>
                <a:avLst/>
                <a:gdLst>
                  <a:gd name="T0" fmla="*/ 865151 w 21557"/>
                  <a:gd name="T1" fmla="*/ 631658 h 21553"/>
                  <a:gd name="T2" fmla="*/ 865151 w 21557"/>
                  <a:gd name="T3" fmla="*/ 631658 h 21553"/>
                  <a:gd name="T4" fmla="*/ 865151 w 21557"/>
                  <a:gd name="T5" fmla="*/ 631658 h 21553"/>
                  <a:gd name="T6" fmla="*/ 865151 w 21557"/>
                  <a:gd name="T7" fmla="*/ 631658 h 21553"/>
                  <a:gd name="T8" fmla="*/ 0 60000 65536"/>
                  <a:gd name="T9" fmla="*/ 0 60000 65536"/>
                  <a:gd name="T10" fmla="*/ 0 60000 65536"/>
                  <a:gd name="T11" fmla="*/ 0 60000 65536"/>
                  <a:gd name="connsiteX0" fmla="*/ 12499 w 21557"/>
                  <a:gd name="connsiteY0" fmla="*/ 3 h 21546"/>
                  <a:gd name="connsiteX1" fmla="*/ 82 w 21557"/>
                  <a:gd name="connsiteY1" fmla="*/ 145 h 21546"/>
                  <a:gd name="connsiteX2" fmla="*/ 82 w 21557"/>
                  <a:gd name="connsiteY2" fmla="*/ 749 h 21546"/>
                  <a:gd name="connsiteX3" fmla="*/ 4142 w 21557"/>
                  <a:gd name="connsiteY3" fmla="*/ 5786 h 21546"/>
                  <a:gd name="connsiteX4" fmla="*/ 6172 w 21557"/>
                  <a:gd name="connsiteY4" fmla="*/ 8305 h 21546"/>
                  <a:gd name="connsiteX5" fmla="*/ 7563 w 21557"/>
                  <a:gd name="connsiteY5" fmla="*/ 9933 h 21546"/>
                  <a:gd name="connsiteX6" fmla="*/ 7793 w 21557"/>
                  <a:gd name="connsiteY6" fmla="*/ 10538 h 21546"/>
                  <a:gd name="connsiteX7" fmla="*/ 7573 w 21557"/>
                  <a:gd name="connsiteY7" fmla="*/ 11583 h 21546"/>
                  <a:gd name="connsiteX8" fmla="*/ 6172 w 21557"/>
                  <a:gd name="connsiteY8" fmla="*/ 13314 h 21546"/>
                  <a:gd name="connsiteX9" fmla="*/ 4142 w 21557"/>
                  <a:gd name="connsiteY9" fmla="*/ 15804 h 21546"/>
                  <a:gd name="connsiteX10" fmla="*/ 82 w 21557"/>
                  <a:gd name="connsiteY10" fmla="*/ 20785 h 21546"/>
                  <a:gd name="connsiteX11" fmla="*/ 82 w 21557"/>
                  <a:gd name="connsiteY11" fmla="*/ 21389 h 21546"/>
                  <a:gd name="connsiteX12" fmla="*/ 393 w 21557"/>
                  <a:gd name="connsiteY12" fmla="*/ 21538 h 21546"/>
                  <a:gd name="connsiteX13" fmla="*/ 12499 w 21557"/>
                  <a:gd name="connsiteY13" fmla="*/ 21538 h 21546"/>
                  <a:gd name="connsiteX14" fmla="*/ 13013 w 21557"/>
                  <a:gd name="connsiteY14" fmla="*/ 21443 h 21546"/>
                  <a:gd name="connsiteX15" fmla="*/ 13508 w 21557"/>
                  <a:gd name="connsiteY15" fmla="*/ 21084 h 21546"/>
                  <a:gd name="connsiteX16" fmla="*/ 13993 w 21557"/>
                  <a:gd name="connsiteY16" fmla="*/ 20589 h 21546"/>
                  <a:gd name="connsiteX17" fmla="*/ 17967 w 21557"/>
                  <a:gd name="connsiteY17" fmla="*/ 15685 h 21546"/>
                  <a:gd name="connsiteX18" fmla="*/ 19954 w 21557"/>
                  <a:gd name="connsiteY18" fmla="*/ 13233 h 21546"/>
                  <a:gd name="connsiteX19" fmla="*/ 20947 w 21557"/>
                  <a:gd name="connsiteY19" fmla="*/ 12007 h 21546"/>
                  <a:gd name="connsiteX20" fmla="*/ 21405 w 21557"/>
                  <a:gd name="connsiteY20" fmla="*/ 11418 h 21546"/>
                  <a:gd name="connsiteX21" fmla="*/ 21554 w 21557"/>
                  <a:gd name="connsiteY21" fmla="*/ 10680 h 21546"/>
                  <a:gd name="connsiteX22" fmla="*/ 21355 w 21557"/>
                  <a:gd name="connsiteY22" fmla="*/ 10062 h 21546"/>
                  <a:gd name="connsiteX23" fmla="*/ 20947 w 21557"/>
                  <a:gd name="connsiteY23" fmla="*/ 9552 h 21546"/>
                  <a:gd name="connsiteX24" fmla="*/ 19954 w 21557"/>
                  <a:gd name="connsiteY24" fmla="*/ 8322 h 21546"/>
                  <a:gd name="connsiteX25" fmla="*/ 17967 w 21557"/>
                  <a:gd name="connsiteY25" fmla="*/ 5863 h 21546"/>
                  <a:gd name="connsiteX26" fmla="*/ 13993 w 21557"/>
                  <a:gd name="connsiteY26" fmla="*/ 945 h 21546"/>
                  <a:gd name="connsiteX27" fmla="*/ 13508 w 21557"/>
                  <a:gd name="connsiteY27" fmla="*/ 457 h 21546"/>
                  <a:gd name="connsiteX28" fmla="*/ 13013 w 21557"/>
                  <a:gd name="connsiteY28" fmla="*/ 98 h 21546"/>
                  <a:gd name="connsiteX29" fmla="*/ 12499 w 21557"/>
                  <a:gd name="connsiteY29" fmla="*/ 3 h 21546"/>
                  <a:gd name="connsiteX0-1" fmla="*/ 12498 w 21556"/>
                  <a:gd name="connsiteY0-2" fmla="*/ 3 h 21546"/>
                  <a:gd name="connsiteX1-3" fmla="*/ 81 w 21556"/>
                  <a:gd name="connsiteY1-4" fmla="*/ 749 h 21546"/>
                  <a:gd name="connsiteX2-5" fmla="*/ 4141 w 21556"/>
                  <a:gd name="connsiteY2-6" fmla="*/ 5786 h 21546"/>
                  <a:gd name="connsiteX3-7" fmla="*/ 6171 w 21556"/>
                  <a:gd name="connsiteY3-8" fmla="*/ 8305 h 21546"/>
                  <a:gd name="connsiteX4-9" fmla="*/ 7562 w 21556"/>
                  <a:gd name="connsiteY4-10" fmla="*/ 9933 h 21546"/>
                  <a:gd name="connsiteX5-11" fmla="*/ 7792 w 21556"/>
                  <a:gd name="connsiteY5-12" fmla="*/ 10538 h 21546"/>
                  <a:gd name="connsiteX6-13" fmla="*/ 7572 w 21556"/>
                  <a:gd name="connsiteY6-14" fmla="*/ 11583 h 21546"/>
                  <a:gd name="connsiteX7-15" fmla="*/ 6171 w 21556"/>
                  <a:gd name="connsiteY7-16" fmla="*/ 13314 h 21546"/>
                  <a:gd name="connsiteX8-17" fmla="*/ 4141 w 21556"/>
                  <a:gd name="connsiteY8-18" fmla="*/ 15804 h 21546"/>
                  <a:gd name="connsiteX9-19" fmla="*/ 81 w 21556"/>
                  <a:gd name="connsiteY9-20" fmla="*/ 20785 h 21546"/>
                  <a:gd name="connsiteX10-21" fmla="*/ 81 w 21556"/>
                  <a:gd name="connsiteY10-22" fmla="*/ 21389 h 21546"/>
                  <a:gd name="connsiteX11-23" fmla="*/ 392 w 21556"/>
                  <a:gd name="connsiteY11-24" fmla="*/ 21538 h 21546"/>
                  <a:gd name="connsiteX12-25" fmla="*/ 12498 w 21556"/>
                  <a:gd name="connsiteY12-26" fmla="*/ 21538 h 21546"/>
                  <a:gd name="connsiteX13-27" fmla="*/ 13012 w 21556"/>
                  <a:gd name="connsiteY13-28" fmla="*/ 21443 h 21546"/>
                  <a:gd name="connsiteX14-29" fmla="*/ 13507 w 21556"/>
                  <a:gd name="connsiteY14-30" fmla="*/ 21084 h 21546"/>
                  <a:gd name="connsiteX15-31" fmla="*/ 13992 w 21556"/>
                  <a:gd name="connsiteY15-32" fmla="*/ 20589 h 21546"/>
                  <a:gd name="connsiteX16-33" fmla="*/ 17966 w 21556"/>
                  <a:gd name="connsiteY16-34" fmla="*/ 15685 h 21546"/>
                  <a:gd name="connsiteX17-35" fmla="*/ 19953 w 21556"/>
                  <a:gd name="connsiteY17-36" fmla="*/ 13233 h 21546"/>
                  <a:gd name="connsiteX18-37" fmla="*/ 20946 w 21556"/>
                  <a:gd name="connsiteY18-38" fmla="*/ 12007 h 21546"/>
                  <a:gd name="connsiteX19-39" fmla="*/ 21404 w 21556"/>
                  <a:gd name="connsiteY19-40" fmla="*/ 11418 h 21546"/>
                  <a:gd name="connsiteX20-41" fmla="*/ 21553 w 21556"/>
                  <a:gd name="connsiteY20-42" fmla="*/ 10680 h 21546"/>
                  <a:gd name="connsiteX21-43" fmla="*/ 21354 w 21556"/>
                  <a:gd name="connsiteY21-44" fmla="*/ 10062 h 21546"/>
                  <a:gd name="connsiteX22-45" fmla="*/ 20946 w 21556"/>
                  <a:gd name="connsiteY22-46" fmla="*/ 9552 h 21546"/>
                  <a:gd name="connsiteX23-47" fmla="*/ 19953 w 21556"/>
                  <a:gd name="connsiteY23-48" fmla="*/ 8322 h 21546"/>
                  <a:gd name="connsiteX24-49" fmla="*/ 17966 w 21556"/>
                  <a:gd name="connsiteY24-50" fmla="*/ 5863 h 21546"/>
                  <a:gd name="connsiteX25-51" fmla="*/ 13992 w 21556"/>
                  <a:gd name="connsiteY25-52" fmla="*/ 945 h 21546"/>
                  <a:gd name="connsiteX26-53" fmla="*/ 13507 w 21556"/>
                  <a:gd name="connsiteY26-54" fmla="*/ 457 h 21546"/>
                  <a:gd name="connsiteX27-55" fmla="*/ 13012 w 21556"/>
                  <a:gd name="connsiteY27-56" fmla="*/ 98 h 21546"/>
                  <a:gd name="connsiteX28-57" fmla="*/ 12498 w 21556"/>
                  <a:gd name="connsiteY28-58" fmla="*/ 3 h 21546"/>
                  <a:gd name="connsiteX0-59" fmla="*/ 12498 w 21556"/>
                  <a:gd name="connsiteY0-60" fmla="*/ 3 h 21546"/>
                  <a:gd name="connsiteX1-61" fmla="*/ 4141 w 21556"/>
                  <a:gd name="connsiteY1-62" fmla="*/ 5786 h 21546"/>
                  <a:gd name="connsiteX2-63" fmla="*/ 6171 w 21556"/>
                  <a:gd name="connsiteY2-64" fmla="*/ 8305 h 21546"/>
                  <a:gd name="connsiteX3-65" fmla="*/ 7562 w 21556"/>
                  <a:gd name="connsiteY3-66" fmla="*/ 9933 h 21546"/>
                  <a:gd name="connsiteX4-67" fmla="*/ 7792 w 21556"/>
                  <a:gd name="connsiteY4-68" fmla="*/ 10538 h 21546"/>
                  <a:gd name="connsiteX5-69" fmla="*/ 7572 w 21556"/>
                  <a:gd name="connsiteY5-70" fmla="*/ 11583 h 21546"/>
                  <a:gd name="connsiteX6-71" fmla="*/ 6171 w 21556"/>
                  <a:gd name="connsiteY6-72" fmla="*/ 13314 h 21546"/>
                  <a:gd name="connsiteX7-73" fmla="*/ 4141 w 21556"/>
                  <a:gd name="connsiteY7-74" fmla="*/ 15804 h 21546"/>
                  <a:gd name="connsiteX8-75" fmla="*/ 81 w 21556"/>
                  <a:gd name="connsiteY8-76" fmla="*/ 20785 h 21546"/>
                  <a:gd name="connsiteX9-77" fmla="*/ 81 w 21556"/>
                  <a:gd name="connsiteY9-78" fmla="*/ 21389 h 21546"/>
                  <a:gd name="connsiteX10-79" fmla="*/ 392 w 21556"/>
                  <a:gd name="connsiteY10-80" fmla="*/ 21538 h 21546"/>
                  <a:gd name="connsiteX11-81" fmla="*/ 12498 w 21556"/>
                  <a:gd name="connsiteY11-82" fmla="*/ 21538 h 21546"/>
                  <a:gd name="connsiteX12-83" fmla="*/ 13012 w 21556"/>
                  <a:gd name="connsiteY12-84" fmla="*/ 21443 h 21546"/>
                  <a:gd name="connsiteX13-85" fmla="*/ 13507 w 21556"/>
                  <a:gd name="connsiteY13-86" fmla="*/ 21084 h 21546"/>
                  <a:gd name="connsiteX14-87" fmla="*/ 13992 w 21556"/>
                  <a:gd name="connsiteY14-88" fmla="*/ 20589 h 21546"/>
                  <a:gd name="connsiteX15-89" fmla="*/ 17966 w 21556"/>
                  <a:gd name="connsiteY15-90" fmla="*/ 15685 h 21546"/>
                  <a:gd name="connsiteX16-91" fmla="*/ 19953 w 21556"/>
                  <a:gd name="connsiteY16-92" fmla="*/ 13233 h 21546"/>
                  <a:gd name="connsiteX17-93" fmla="*/ 20946 w 21556"/>
                  <a:gd name="connsiteY17-94" fmla="*/ 12007 h 21546"/>
                  <a:gd name="connsiteX18-95" fmla="*/ 21404 w 21556"/>
                  <a:gd name="connsiteY18-96" fmla="*/ 11418 h 21546"/>
                  <a:gd name="connsiteX19-97" fmla="*/ 21553 w 21556"/>
                  <a:gd name="connsiteY19-98" fmla="*/ 10680 h 21546"/>
                  <a:gd name="connsiteX20-99" fmla="*/ 21354 w 21556"/>
                  <a:gd name="connsiteY20-100" fmla="*/ 10062 h 21546"/>
                  <a:gd name="connsiteX21-101" fmla="*/ 20946 w 21556"/>
                  <a:gd name="connsiteY21-102" fmla="*/ 9552 h 21546"/>
                  <a:gd name="connsiteX22-103" fmla="*/ 19953 w 21556"/>
                  <a:gd name="connsiteY22-104" fmla="*/ 8322 h 21546"/>
                  <a:gd name="connsiteX23-105" fmla="*/ 17966 w 21556"/>
                  <a:gd name="connsiteY23-106" fmla="*/ 5863 h 21546"/>
                  <a:gd name="connsiteX24-107" fmla="*/ 13992 w 21556"/>
                  <a:gd name="connsiteY24-108" fmla="*/ 945 h 21546"/>
                  <a:gd name="connsiteX25-109" fmla="*/ 13507 w 21556"/>
                  <a:gd name="connsiteY25-110" fmla="*/ 457 h 21546"/>
                  <a:gd name="connsiteX26-111" fmla="*/ 13012 w 21556"/>
                  <a:gd name="connsiteY26-112" fmla="*/ 98 h 21546"/>
                  <a:gd name="connsiteX27-113" fmla="*/ 12498 w 21556"/>
                  <a:gd name="connsiteY27-114" fmla="*/ 3 h 21546"/>
                  <a:gd name="connsiteX0-115" fmla="*/ 13012 w 21556"/>
                  <a:gd name="connsiteY0-116" fmla="*/ 0 h 21448"/>
                  <a:gd name="connsiteX1-117" fmla="*/ 4141 w 21556"/>
                  <a:gd name="connsiteY1-118" fmla="*/ 5688 h 21448"/>
                  <a:gd name="connsiteX2-119" fmla="*/ 6171 w 21556"/>
                  <a:gd name="connsiteY2-120" fmla="*/ 8207 h 21448"/>
                  <a:gd name="connsiteX3-121" fmla="*/ 7562 w 21556"/>
                  <a:gd name="connsiteY3-122" fmla="*/ 9835 h 21448"/>
                  <a:gd name="connsiteX4-123" fmla="*/ 7792 w 21556"/>
                  <a:gd name="connsiteY4-124" fmla="*/ 10440 h 21448"/>
                  <a:gd name="connsiteX5-125" fmla="*/ 7572 w 21556"/>
                  <a:gd name="connsiteY5-126" fmla="*/ 11485 h 21448"/>
                  <a:gd name="connsiteX6-127" fmla="*/ 6171 w 21556"/>
                  <a:gd name="connsiteY6-128" fmla="*/ 13216 h 21448"/>
                  <a:gd name="connsiteX7-129" fmla="*/ 4141 w 21556"/>
                  <a:gd name="connsiteY7-130" fmla="*/ 15706 h 21448"/>
                  <a:gd name="connsiteX8-131" fmla="*/ 81 w 21556"/>
                  <a:gd name="connsiteY8-132" fmla="*/ 20687 h 21448"/>
                  <a:gd name="connsiteX9-133" fmla="*/ 81 w 21556"/>
                  <a:gd name="connsiteY9-134" fmla="*/ 21291 h 21448"/>
                  <a:gd name="connsiteX10-135" fmla="*/ 392 w 21556"/>
                  <a:gd name="connsiteY10-136" fmla="*/ 21440 h 21448"/>
                  <a:gd name="connsiteX11-137" fmla="*/ 12498 w 21556"/>
                  <a:gd name="connsiteY11-138" fmla="*/ 21440 h 21448"/>
                  <a:gd name="connsiteX12-139" fmla="*/ 13012 w 21556"/>
                  <a:gd name="connsiteY12-140" fmla="*/ 21345 h 21448"/>
                  <a:gd name="connsiteX13-141" fmla="*/ 13507 w 21556"/>
                  <a:gd name="connsiteY13-142" fmla="*/ 20986 h 21448"/>
                  <a:gd name="connsiteX14-143" fmla="*/ 13992 w 21556"/>
                  <a:gd name="connsiteY14-144" fmla="*/ 20491 h 21448"/>
                  <a:gd name="connsiteX15-145" fmla="*/ 17966 w 21556"/>
                  <a:gd name="connsiteY15-146" fmla="*/ 15587 h 21448"/>
                  <a:gd name="connsiteX16-147" fmla="*/ 19953 w 21556"/>
                  <a:gd name="connsiteY16-148" fmla="*/ 13135 h 21448"/>
                  <a:gd name="connsiteX17-149" fmla="*/ 20946 w 21556"/>
                  <a:gd name="connsiteY17-150" fmla="*/ 11909 h 21448"/>
                  <a:gd name="connsiteX18-151" fmla="*/ 21404 w 21556"/>
                  <a:gd name="connsiteY18-152" fmla="*/ 11320 h 21448"/>
                  <a:gd name="connsiteX19-153" fmla="*/ 21553 w 21556"/>
                  <a:gd name="connsiteY19-154" fmla="*/ 10582 h 21448"/>
                  <a:gd name="connsiteX20-155" fmla="*/ 21354 w 21556"/>
                  <a:gd name="connsiteY20-156" fmla="*/ 9964 h 21448"/>
                  <a:gd name="connsiteX21-157" fmla="*/ 20946 w 21556"/>
                  <a:gd name="connsiteY21-158" fmla="*/ 9454 h 21448"/>
                  <a:gd name="connsiteX22-159" fmla="*/ 19953 w 21556"/>
                  <a:gd name="connsiteY22-160" fmla="*/ 8224 h 21448"/>
                  <a:gd name="connsiteX23-161" fmla="*/ 17966 w 21556"/>
                  <a:gd name="connsiteY23-162" fmla="*/ 5765 h 21448"/>
                  <a:gd name="connsiteX24-163" fmla="*/ 13992 w 21556"/>
                  <a:gd name="connsiteY24-164" fmla="*/ 847 h 21448"/>
                  <a:gd name="connsiteX25-165" fmla="*/ 13507 w 21556"/>
                  <a:gd name="connsiteY25-166" fmla="*/ 359 h 21448"/>
                  <a:gd name="connsiteX26-167" fmla="*/ 13012 w 21556"/>
                  <a:gd name="connsiteY26-168" fmla="*/ 0 h 21448"/>
                  <a:gd name="connsiteX0-169" fmla="*/ 13507 w 21556"/>
                  <a:gd name="connsiteY0-170" fmla="*/ 289 h 21378"/>
                  <a:gd name="connsiteX1-171" fmla="*/ 4141 w 21556"/>
                  <a:gd name="connsiteY1-172" fmla="*/ 5618 h 21378"/>
                  <a:gd name="connsiteX2-173" fmla="*/ 6171 w 21556"/>
                  <a:gd name="connsiteY2-174" fmla="*/ 8137 h 21378"/>
                  <a:gd name="connsiteX3-175" fmla="*/ 7562 w 21556"/>
                  <a:gd name="connsiteY3-176" fmla="*/ 9765 h 21378"/>
                  <a:gd name="connsiteX4-177" fmla="*/ 7792 w 21556"/>
                  <a:gd name="connsiteY4-178" fmla="*/ 10370 h 21378"/>
                  <a:gd name="connsiteX5-179" fmla="*/ 7572 w 21556"/>
                  <a:gd name="connsiteY5-180" fmla="*/ 11415 h 21378"/>
                  <a:gd name="connsiteX6-181" fmla="*/ 6171 w 21556"/>
                  <a:gd name="connsiteY6-182" fmla="*/ 13146 h 21378"/>
                  <a:gd name="connsiteX7-183" fmla="*/ 4141 w 21556"/>
                  <a:gd name="connsiteY7-184" fmla="*/ 15636 h 21378"/>
                  <a:gd name="connsiteX8-185" fmla="*/ 81 w 21556"/>
                  <a:gd name="connsiteY8-186" fmla="*/ 20617 h 21378"/>
                  <a:gd name="connsiteX9-187" fmla="*/ 81 w 21556"/>
                  <a:gd name="connsiteY9-188" fmla="*/ 21221 h 21378"/>
                  <a:gd name="connsiteX10-189" fmla="*/ 392 w 21556"/>
                  <a:gd name="connsiteY10-190" fmla="*/ 21370 h 21378"/>
                  <a:gd name="connsiteX11-191" fmla="*/ 12498 w 21556"/>
                  <a:gd name="connsiteY11-192" fmla="*/ 21370 h 21378"/>
                  <a:gd name="connsiteX12-193" fmla="*/ 13012 w 21556"/>
                  <a:gd name="connsiteY12-194" fmla="*/ 21275 h 21378"/>
                  <a:gd name="connsiteX13-195" fmla="*/ 13507 w 21556"/>
                  <a:gd name="connsiteY13-196" fmla="*/ 20916 h 21378"/>
                  <a:gd name="connsiteX14-197" fmla="*/ 13992 w 21556"/>
                  <a:gd name="connsiteY14-198" fmla="*/ 20421 h 21378"/>
                  <a:gd name="connsiteX15-199" fmla="*/ 17966 w 21556"/>
                  <a:gd name="connsiteY15-200" fmla="*/ 15517 h 21378"/>
                  <a:gd name="connsiteX16-201" fmla="*/ 19953 w 21556"/>
                  <a:gd name="connsiteY16-202" fmla="*/ 13065 h 21378"/>
                  <a:gd name="connsiteX17-203" fmla="*/ 20946 w 21556"/>
                  <a:gd name="connsiteY17-204" fmla="*/ 11839 h 21378"/>
                  <a:gd name="connsiteX18-205" fmla="*/ 21404 w 21556"/>
                  <a:gd name="connsiteY18-206" fmla="*/ 11250 h 21378"/>
                  <a:gd name="connsiteX19-207" fmla="*/ 21553 w 21556"/>
                  <a:gd name="connsiteY19-208" fmla="*/ 10512 h 21378"/>
                  <a:gd name="connsiteX20-209" fmla="*/ 21354 w 21556"/>
                  <a:gd name="connsiteY20-210" fmla="*/ 9894 h 21378"/>
                  <a:gd name="connsiteX21-211" fmla="*/ 20946 w 21556"/>
                  <a:gd name="connsiteY21-212" fmla="*/ 9384 h 21378"/>
                  <a:gd name="connsiteX22-213" fmla="*/ 19953 w 21556"/>
                  <a:gd name="connsiteY22-214" fmla="*/ 8154 h 21378"/>
                  <a:gd name="connsiteX23-215" fmla="*/ 17966 w 21556"/>
                  <a:gd name="connsiteY23-216" fmla="*/ 5695 h 21378"/>
                  <a:gd name="connsiteX24-217" fmla="*/ 13992 w 21556"/>
                  <a:gd name="connsiteY24-218" fmla="*/ 777 h 21378"/>
                  <a:gd name="connsiteX25-219" fmla="*/ 13507 w 21556"/>
                  <a:gd name="connsiteY25-220" fmla="*/ 289 h 21378"/>
                  <a:gd name="connsiteX0-221" fmla="*/ 13992 w 21556"/>
                  <a:gd name="connsiteY0-222" fmla="*/ 1 h 20602"/>
                  <a:gd name="connsiteX1-223" fmla="*/ 4141 w 21556"/>
                  <a:gd name="connsiteY1-224" fmla="*/ 4842 h 20602"/>
                  <a:gd name="connsiteX2-225" fmla="*/ 6171 w 21556"/>
                  <a:gd name="connsiteY2-226" fmla="*/ 7361 h 20602"/>
                  <a:gd name="connsiteX3-227" fmla="*/ 7562 w 21556"/>
                  <a:gd name="connsiteY3-228" fmla="*/ 8989 h 20602"/>
                  <a:gd name="connsiteX4-229" fmla="*/ 7792 w 21556"/>
                  <a:gd name="connsiteY4-230" fmla="*/ 9594 h 20602"/>
                  <a:gd name="connsiteX5-231" fmla="*/ 7572 w 21556"/>
                  <a:gd name="connsiteY5-232" fmla="*/ 10639 h 20602"/>
                  <a:gd name="connsiteX6-233" fmla="*/ 6171 w 21556"/>
                  <a:gd name="connsiteY6-234" fmla="*/ 12370 h 20602"/>
                  <a:gd name="connsiteX7-235" fmla="*/ 4141 w 21556"/>
                  <a:gd name="connsiteY7-236" fmla="*/ 14860 h 20602"/>
                  <a:gd name="connsiteX8-237" fmla="*/ 81 w 21556"/>
                  <a:gd name="connsiteY8-238" fmla="*/ 19841 h 20602"/>
                  <a:gd name="connsiteX9-239" fmla="*/ 81 w 21556"/>
                  <a:gd name="connsiteY9-240" fmla="*/ 20445 h 20602"/>
                  <a:gd name="connsiteX10-241" fmla="*/ 392 w 21556"/>
                  <a:gd name="connsiteY10-242" fmla="*/ 20594 h 20602"/>
                  <a:gd name="connsiteX11-243" fmla="*/ 12498 w 21556"/>
                  <a:gd name="connsiteY11-244" fmla="*/ 20594 h 20602"/>
                  <a:gd name="connsiteX12-245" fmla="*/ 13012 w 21556"/>
                  <a:gd name="connsiteY12-246" fmla="*/ 20499 h 20602"/>
                  <a:gd name="connsiteX13-247" fmla="*/ 13507 w 21556"/>
                  <a:gd name="connsiteY13-248" fmla="*/ 20140 h 20602"/>
                  <a:gd name="connsiteX14-249" fmla="*/ 13992 w 21556"/>
                  <a:gd name="connsiteY14-250" fmla="*/ 19645 h 20602"/>
                  <a:gd name="connsiteX15-251" fmla="*/ 17966 w 21556"/>
                  <a:gd name="connsiteY15-252" fmla="*/ 14741 h 20602"/>
                  <a:gd name="connsiteX16-253" fmla="*/ 19953 w 21556"/>
                  <a:gd name="connsiteY16-254" fmla="*/ 12289 h 20602"/>
                  <a:gd name="connsiteX17-255" fmla="*/ 20946 w 21556"/>
                  <a:gd name="connsiteY17-256" fmla="*/ 11063 h 20602"/>
                  <a:gd name="connsiteX18-257" fmla="*/ 21404 w 21556"/>
                  <a:gd name="connsiteY18-258" fmla="*/ 10474 h 20602"/>
                  <a:gd name="connsiteX19-259" fmla="*/ 21553 w 21556"/>
                  <a:gd name="connsiteY19-260" fmla="*/ 9736 h 20602"/>
                  <a:gd name="connsiteX20-261" fmla="*/ 21354 w 21556"/>
                  <a:gd name="connsiteY20-262" fmla="*/ 9118 h 20602"/>
                  <a:gd name="connsiteX21-263" fmla="*/ 20946 w 21556"/>
                  <a:gd name="connsiteY21-264" fmla="*/ 8608 h 20602"/>
                  <a:gd name="connsiteX22-265" fmla="*/ 19953 w 21556"/>
                  <a:gd name="connsiteY22-266" fmla="*/ 7378 h 20602"/>
                  <a:gd name="connsiteX23-267" fmla="*/ 17966 w 21556"/>
                  <a:gd name="connsiteY23-268" fmla="*/ 4919 h 20602"/>
                  <a:gd name="connsiteX24-269" fmla="*/ 13992 w 21556"/>
                  <a:gd name="connsiteY24-270" fmla="*/ 1 h 20602"/>
                  <a:gd name="connsiteX0-271" fmla="*/ 17966 w 21556"/>
                  <a:gd name="connsiteY0-272" fmla="*/ 77 h 15760"/>
                  <a:gd name="connsiteX1-273" fmla="*/ 4141 w 21556"/>
                  <a:gd name="connsiteY1-274" fmla="*/ 0 h 15760"/>
                  <a:gd name="connsiteX2-275" fmla="*/ 6171 w 21556"/>
                  <a:gd name="connsiteY2-276" fmla="*/ 2519 h 15760"/>
                  <a:gd name="connsiteX3-277" fmla="*/ 7562 w 21556"/>
                  <a:gd name="connsiteY3-278" fmla="*/ 4147 h 15760"/>
                  <a:gd name="connsiteX4-279" fmla="*/ 7792 w 21556"/>
                  <a:gd name="connsiteY4-280" fmla="*/ 4752 h 15760"/>
                  <a:gd name="connsiteX5-281" fmla="*/ 7572 w 21556"/>
                  <a:gd name="connsiteY5-282" fmla="*/ 5797 h 15760"/>
                  <a:gd name="connsiteX6-283" fmla="*/ 6171 w 21556"/>
                  <a:gd name="connsiteY6-284" fmla="*/ 7528 h 15760"/>
                  <a:gd name="connsiteX7-285" fmla="*/ 4141 w 21556"/>
                  <a:gd name="connsiteY7-286" fmla="*/ 10018 h 15760"/>
                  <a:gd name="connsiteX8-287" fmla="*/ 81 w 21556"/>
                  <a:gd name="connsiteY8-288" fmla="*/ 14999 h 15760"/>
                  <a:gd name="connsiteX9-289" fmla="*/ 81 w 21556"/>
                  <a:gd name="connsiteY9-290" fmla="*/ 15603 h 15760"/>
                  <a:gd name="connsiteX10-291" fmla="*/ 392 w 21556"/>
                  <a:gd name="connsiteY10-292" fmla="*/ 15752 h 15760"/>
                  <a:gd name="connsiteX11-293" fmla="*/ 12498 w 21556"/>
                  <a:gd name="connsiteY11-294" fmla="*/ 15752 h 15760"/>
                  <a:gd name="connsiteX12-295" fmla="*/ 13012 w 21556"/>
                  <a:gd name="connsiteY12-296" fmla="*/ 15657 h 15760"/>
                  <a:gd name="connsiteX13-297" fmla="*/ 13507 w 21556"/>
                  <a:gd name="connsiteY13-298" fmla="*/ 15298 h 15760"/>
                  <a:gd name="connsiteX14-299" fmla="*/ 13992 w 21556"/>
                  <a:gd name="connsiteY14-300" fmla="*/ 14803 h 15760"/>
                  <a:gd name="connsiteX15-301" fmla="*/ 17966 w 21556"/>
                  <a:gd name="connsiteY15-302" fmla="*/ 9899 h 15760"/>
                  <a:gd name="connsiteX16-303" fmla="*/ 19953 w 21556"/>
                  <a:gd name="connsiteY16-304" fmla="*/ 7447 h 15760"/>
                  <a:gd name="connsiteX17-305" fmla="*/ 20946 w 21556"/>
                  <a:gd name="connsiteY17-306" fmla="*/ 6221 h 15760"/>
                  <a:gd name="connsiteX18-307" fmla="*/ 21404 w 21556"/>
                  <a:gd name="connsiteY18-308" fmla="*/ 5632 h 15760"/>
                  <a:gd name="connsiteX19-309" fmla="*/ 21553 w 21556"/>
                  <a:gd name="connsiteY19-310" fmla="*/ 4894 h 15760"/>
                  <a:gd name="connsiteX20-311" fmla="*/ 21354 w 21556"/>
                  <a:gd name="connsiteY20-312" fmla="*/ 4276 h 15760"/>
                  <a:gd name="connsiteX21-313" fmla="*/ 20946 w 21556"/>
                  <a:gd name="connsiteY21-314" fmla="*/ 3766 h 15760"/>
                  <a:gd name="connsiteX22-315" fmla="*/ 19953 w 21556"/>
                  <a:gd name="connsiteY22-316" fmla="*/ 2536 h 15760"/>
                  <a:gd name="connsiteX23-317" fmla="*/ 17966 w 21556"/>
                  <a:gd name="connsiteY23-318" fmla="*/ 77 h 15760"/>
                  <a:gd name="connsiteX0-319" fmla="*/ 17966 w 21556"/>
                  <a:gd name="connsiteY0-320" fmla="*/ 0 h 15683"/>
                  <a:gd name="connsiteX1-321" fmla="*/ 6171 w 21556"/>
                  <a:gd name="connsiteY1-322" fmla="*/ 2442 h 15683"/>
                  <a:gd name="connsiteX2-323" fmla="*/ 7562 w 21556"/>
                  <a:gd name="connsiteY2-324" fmla="*/ 4070 h 15683"/>
                  <a:gd name="connsiteX3-325" fmla="*/ 7792 w 21556"/>
                  <a:gd name="connsiteY3-326" fmla="*/ 4675 h 15683"/>
                  <a:gd name="connsiteX4-327" fmla="*/ 7572 w 21556"/>
                  <a:gd name="connsiteY4-328" fmla="*/ 5720 h 15683"/>
                  <a:gd name="connsiteX5-329" fmla="*/ 6171 w 21556"/>
                  <a:gd name="connsiteY5-330" fmla="*/ 7451 h 15683"/>
                  <a:gd name="connsiteX6-331" fmla="*/ 4141 w 21556"/>
                  <a:gd name="connsiteY6-332" fmla="*/ 9941 h 15683"/>
                  <a:gd name="connsiteX7-333" fmla="*/ 81 w 21556"/>
                  <a:gd name="connsiteY7-334" fmla="*/ 14922 h 15683"/>
                  <a:gd name="connsiteX8-335" fmla="*/ 81 w 21556"/>
                  <a:gd name="connsiteY8-336" fmla="*/ 15526 h 15683"/>
                  <a:gd name="connsiteX9-337" fmla="*/ 392 w 21556"/>
                  <a:gd name="connsiteY9-338" fmla="*/ 15675 h 15683"/>
                  <a:gd name="connsiteX10-339" fmla="*/ 12498 w 21556"/>
                  <a:gd name="connsiteY10-340" fmla="*/ 15675 h 15683"/>
                  <a:gd name="connsiteX11-341" fmla="*/ 13012 w 21556"/>
                  <a:gd name="connsiteY11-342" fmla="*/ 15580 h 15683"/>
                  <a:gd name="connsiteX12-343" fmla="*/ 13507 w 21556"/>
                  <a:gd name="connsiteY12-344" fmla="*/ 15221 h 15683"/>
                  <a:gd name="connsiteX13-345" fmla="*/ 13992 w 21556"/>
                  <a:gd name="connsiteY13-346" fmla="*/ 14726 h 15683"/>
                  <a:gd name="connsiteX14-347" fmla="*/ 17966 w 21556"/>
                  <a:gd name="connsiteY14-348" fmla="*/ 9822 h 15683"/>
                  <a:gd name="connsiteX15-349" fmla="*/ 19953 w 21556"/>
                  <a:gd name="connsiteY15-350" fmla="*/ 7370 h 15683"/>
                  <a:gd name="connsiteX16-351" fmla="*/ 20946 w 21556"/>
                  <a:gd name="connsiteY16-352" fmla="*/ 6144 h 15683"/>
                  <a:gd name="connsiteX17-353" fmla="*/ 21404 w 21556"/>
                  <a:gd name="connsiteY17-354" fmla="*/ 5555 h 15683"/>
                  <a:gd name="connsiteX18-355" fmla="*/ 21553 w 21556"/>
                  <a:gd name="connsiteY18-356" fmla="*/ 4817 h 15683"/>
                  <a:gd name="connsiteX19-357" fmla="*/ 21354 w 21556"/>
                  <a:gd name="connsiteY19-358" fmla="*/ 4199 h 15683"/>
                  <a:gd name="connsiteX20-359" fmla="*/ 20946 w 21556"/>
                  <a:gd name="connsiteY20-360" fmla="*/ 3689 h 15683"/>
                  <a:gd name="connsiteX21-361" fmla="*/ 19953 w 21556"/>
                  <a:gd name="connsiteY21-362" fmla="*/ 2459 h 15683"/>
                  <a:gd name="connsiteX22-363" fmla="*/ 17966 w 21556"/>
                  <a:gd name="connsiteY22-364" fmla="*/ 0 h 15683"/>
                  <a:gd name="connsiteX0-365" fmla="*/ 17966 w 21556"/>
                  <a:gd name="connsiteY0-366" fmla="*/ 0 h 15683"/>
                  <a:gd name="connsiteX1-367" fmla="*/ 7562 w 21556"/>
                  <a:gd name="connsiteY1-368" fmla="*/ 4070 h 15683"/>
                  <a:gd name="connsiteX2-369" fmla="*/ 7792 w 21556"/>
                  <a:gd name="connsiteY2-370" fmla="*/ 4675 h 15683"/>
                  <a:gd name="connsiteX3-371" fmla="*/ 7572 w 21556"/>
                  <a:gd name="connsiteY3-372" fmla="*/ 5720 h 15683"/>
                  <a:gd name="connsiteX4-373" fmla="*/ 6171 w 21556"/>
                  <a:gd name="connsiteY4-374" fmla="*/ 7451 h 15683"/>
                  <a:gd name="connsiteX5-375" fmla="*/ 4141 w 21556"/>
                  <a:gd name="connsiteY5-376" fmla="*/ 9941 h 15683"/>
                  <a:gd name="connsiteX6-377" fmla="*/ 81 w 21556"/>
                  <a:gd name="connsiteY6-378" fmla="*/ 14922 h 15683"/>
                  <a:gd name="connsiteX7-379" fmla="*/ 81 w 21556"/>
                  <a:gd name="connsiteY7-380" fmla="*/ 15526 h 15683"/>
                  <a:gd name="connsiteX8-381" fmla="*/ 392 w 21556"/>
                  <a:gd name="connsiteY8-382" fmla="*/ 15675 h 15683"/>
                  <a:gd name="connsiteX9-383" fmla="*/ 12498 w 21556"/>
                  <a:gd name="connsiteY9-384" fmla="*/ 15675 h 15683"/>
                  <a:gd name="connsiteX10-385" fmla="*/ 13012 w 21556"/>
                  <a:gd name="connsiteY10-386" fmla="*/ 15580 h 15683"/>
                  <a:gd name="connsiteX11-387" fmla="*/ 13507 w 21556"/>
                  <a:gd name="connsiteY11-388" fmla="*/ 15221 h 15683"/>
                  <a:gd name="connsiteX12-389" fmla="*/ 13992 w 21556"/>
                  <a:gd name="connsiteY12-390" fmla="*/ 14726 h 15683"/>
                  <a:gd name="connsiteX13-391" fmla="*/ 17966 w 21556"/>
                  <a:gd name="connsiteY13-392" fmla="*/ 9822 h 15683"/>
                  <a:gd name="connsiteX14-393" fmla="*/ 19953 w 21556"/>
                  <a:gd name="connsiteY14-394" fmla="*/ 7370 h 15683"/>
                  <a:gd name="connsiteX15-395" fmla="*/ 20946 w 21556"/>
                  <a:gd name="connsiteY15-396" fmla="*/ 6144 h 15683"/>
                  <a:gd name="connsiteX16-397" fmla="*/ 21404 w 21556"/>
                  <a:gd name="connsiteY16-398" fmla="*/ 5555 h 15683"/>
                  <a:gd name="connsiteX17-399" fmla="*/ 21553 w 21556"/>
                  <a:gd name="connsiteY17-400" fmla="*/ 4817 h 15683"/>
                  <a:gd name="connsiteX18-401" fmla="*/ 21354 w 21556"/>
                  <a:gd name="connsiteY18-402" fmla="*/ 4199 h 15683"/>
                  <a:gd name="connsiteX19-403" fmla="*/ 20946 w 21556"/>
                  <a:gd name="connsiteY19-404" fmla="*/ 3689 h 15683"/>
                  <a:gd name="connsiteX20-405" fmla="*/ 19953 w 21556"/>
                  <a:gd name="connsiteY20-406" fmla="*/ 2459 h 15683"/>
                  <a:gd name="connsiteX21-407" fmla="*/ 17966 w 21556"/>
                  <a:gd name="connsiteY21-408" fmla="*/ 0 h 15683"/>
                  <a:gd name="connsiteX0-409" fmla="*/ 19953 w 21556"/>
                  <a:gd name="connsiteY0-410" fmla="*/ 0 h 13224"/>
                  <a:gd name="connsiteX1-411" fmla="*/ 7562 w 21556"/>
                  <a:gd name="connsiteY1-412" fmla="*/ 1611 h 13224"/>
                  <a:gd name="connsiteX2-413" fmla="*/ 7792 w 21556"/>
                  <a:gd name="connsiteY2-414" fmla="*/ 2216 h 13224"/>
                  <a:gd name="connsiteX3-415" fmla="*/ 7572 w 21556"/>
                  <a:gd name="connsiteY3-416" fmla="*/ 3261 h 13224"/>
                  <a:gd name="connsiteX4-417" fmla="*/ 6171 w 21556"/>
                  <a:gd name="connsiteY4-418" fmla="*/ 4992 h 13224"/>
                  <a:gd name="connsiteX5-419" fmla="*/ 4141 w 21556"/>
                  <a:gd name="connsiteY5-420" fmla="*/ 7482 h 13224"/>
                  <a:gd name="connsiteX6-421" fmla="*/ 81 w 21556"/>
                  <a:gd name="connsiteY6-422" fmla="*/ 12463 h 13224"/>
                  <a:gd name="connsiteX7-423" fmla="*/ 81 w 21556"/>
                  <a:gd name="connsiteY7-424" fmla="*/ 13067 h 13224"/>
                  <a:gd name="connsiteX8-425" fmla="*/ 392 w 21556"/>
                  <a:gd name="connsiteY8-426" fmla="*/ 13216 h 13224"/>
                  <a:gd name="connsiteX9-427" fmla="*/ 12498 w 21556"/>
                  <a:gd name="connsiteY9-428" fmla="*/ 13216 h 13224"/>
                  <a:gd name="connsiteX10-429" fmla="*/ 13012 w 21556"/>
                  <a:gd name="connsiteY10-430" fmla="*/ 13121 h 13224"/>
                  <a:gd name="connsiteX11-431" fmla="*/ 13507 w 21556"/>
                  <a:gd name="connsiteY11-432" fmla="*/ 12762 h 13224"/>
                  <a:gd name="connsiteX12-433" fmla="*/ 13992 w 21556"/>
                  <a:gd name="connsiteY12-434" fmla="*/ 12267 h 13224"/>
                  <a:gd name="connsiteX13-435" fmla="*/ 17966 w 21556"/>
                  <a:gd name="connsiteY13-436" fmla="*/ 7363 h 13224"/>
                  <a:gd name="connsiteX14-437" fmla="*/ 19953 w 21556"/>
                  <a:gd name="connsiteY14-438" fmla="*/ 4911 h 13224"/>
                  <a:gd name="connsiteX15-439" fmla="*/ 20946 w 21556"/>
                  <a:gd name="connsiteY15-440" fmla="*/ 3685 h 13224"/>
                  <a:gd name="connsiteX16-441" fmla="*/ 21404 w 21556"/>
                  <a:gd name="connsiteY16-442" fmla="*/ 3096 h 13224"/>
                  <a:gd name="connsiteX17-443" fmla="*/ 21553 w 21556"/>
                  <a:gd name="connsiteY17-444" fmla="*/ 2358 h 13224"/>
                  <a:gd name="connsiteX18-445" fmla="*/ 21354 w 21556"/>
                  <a:gd name="connsiteY18-446" fmla="*/ 1740 h 13224"/>
                  <a:gd name="connsiteX19-447" fmla="*/ 20946 w 21556"/>
                  <a:gd name="connsiteY19-448" fmla="*/ 1230 h 13224"/>
                  <a:gd name="connsiteX20-449" fmla="*/ 19953 w 21556"/>
                  <a:gd name="connsiteY20-450" fmla="*/ 0 h 13224"/>
                  <a:gd name="connsiteX0-451" fmla="*/ 19953 w 21556"/>
                  <a:gd name="connsiteY0-452" fmla="*/ 0 h 13224"/>
                  <a:gd name="connsiteX1-453" fmla="*/ 7562 w 21556"/>
                  <a:gd name="connsiteY1-454" fmla="*/ 1611 h 13224"/>
                  <a:gd name="connsiteX2-455" fmla="*/ 7792 w 21556"/>
                  <a:gd name="connsiteY2-456" fmla="*/ 2216 h 13224"/>
                  <a:gd name="connsiteX3-457" fmla="*/ 7613 w 21556"/>
                  <a:gd name="connsiteY3-458" fmla="*/ 1590 h 13224"/>
                  <a:gd name="connsiteX4-459" fmla="*/ 7572 w 21556"/>
                  <a:gd name="connsiteY4-460" fmla="*/ 3261 h 13224"/>
                  <a:gd name="connsiteX5-461" fmla="*/ 6171 w 21556"/>
                  <a:gd name="connsiteY5-462" fmla="*/ 4992 h 13224"/>
                  <a:gd name="connsiteX6-463" fmla="*/ 4141 w 21556"/>
                  <a:gd name="connsiteY6-464" fmla="*/ 7482 h 13224"/>
                  <a:gd name="connsiteX7-465" fmla="*/ 81 w 21556"/>
                  <a:gd name="connsiteY7-466" fmla="*/ 12463 h 13224"/>
                  <a:gd name="connsiteX8-467" fmla="*/ 81 w 21556"/>
                  <a:gd name="connsiteY8-468" fmla="*/ 13067 h 13224"/>
                  <a:gd name="connsiteX9-469" fmla="*/ 392 w 21556"/>
                  <a:gd name="connsiteY9-470" fmla="*/ 13216 h 13224"/>
                  <a:gd name="connsiteX10-471" fmla="*/ 12498 w 21556"/>
                  <a:gd name="connsiteY10-472" fmla="*/ 13216 h 13224"/>
                  <a:gd name="connsiteX11-473" fmla="*/ 13012 w 21556"/>
                  <a:gd name="connsiteY11-474" fmla="*/ 13121 h 13224"/>
                  <a:gd name="connsiteX12-475" fmla="*/ 13507 w 21556"/>
                  <a:gd name="connsiteY12-476" fmla="*/ 12762 h 13224"/>
                  <a:gd name="connsiteX13-477" fmla="*/ 13992 w 21556"/>
                  <a:gd name="connsiteY13-478" fmla="*/ 12267 h 13224"/>
                  <a:gd name="connsiteX14-479" fmla="*/ 17966 w 21556"/>
                  <a:gd name="connsiteY14-480" fmla="*/ 7363 h 13224"/>
                  <a:gd name="connsiteX15-481" fmla="*/ 19953 w 21556"/>
                  <a:gd name="connsiteY15-482" fmla="*/ 4911 h 13224"/>
                  <a:gd name="connsiteX16-483" fmla="*/ 20946 w 21556"/>
                  <a:gd name="connsiteY16-484" fmla="*/ 3685 h 13224"/>
                  <a:gd name="connsiteX17-485" fmla="*/ 21404 w 21556"/>
                  <a:gd name="connsiteY17-486" fmla="*/ 3096 h 13224"/>
                  <a:gd name="connsiteX18-487" fmla="*/ 21553 w 21556"/>
                  <a:gd name="connsiteY18-488" fmla="*/ 2358 h 13224"/>
                  <a:gd name="connsiteX19-489" fmla="*/ 21354 w 21556"/>
                  <a:gd name="connsiteY19-490" fmla="*/ 1740 h 13224"/>
                  <a:gd name="connsiteX20-491" fmla="*/ 20946 w 21556"/>
                  <a:gd name="connsiteY20-492" fmla="*/ 1230 h 13224"/>
                  <a:gd name="connsiteX21-493" fmla="*/ 19953 w 21556"/>
                  <a:gd name="connsiteY21-494" fmla="*/ 0 h 13224"/>
                  <a:gd name="connsiteX0-495" fmla="*/ 19953 w 21556"/>
                  <a:gd name="connsiteY0-496" fmla="*/ 0 h 13224"/>
                  <a:gd name="connsiteX1-497" fmla="*/ 7562 w 21556"/>
                  <a:gd name="connsiteY1-498" fmla="*/ 1611 h 13224"/>
                  <a:gd name="connsiteX2-499" fmla="*/ 7792 w 21556"/>
                  <a:gd name="connsiteY2-500" fmla="*/ 2216 h 13224"/>
                  <a:gd name="connsiteX3-501" fmla="*/ 7572 w 21556"/>
                  <a:gd name="connsiteY3-502" fmla="*/ 3261 h 13224"/>
                  <a:gd name="connsiteX4-503" fmla="*/ 6171 w 21556"/>
                  <a:gd name="connsiteY4-504" fmla="*/ 4992 h 13224"/>
                  <a:gd name="connsiteX5-505" fmla="*/ 4141 w 21556"/>
                  <a:gd name="connsiteY5-506" fmla="*/ 7482 h 13224"/>
                  <a:gd name="connsiteX6-507" fmla="*/ 81 w 21556"/>
                  <a:gd name="connsiteY6-508" fmla="*/ 12463 h 13224"/>
                  <a:gd name="connsiteX7-509" fmla="*/ 81 w 21556"/>
                  <a:gd name="connsiteY7-510" fmla="*/ 13067 h 13224"/>
                  <a:gd name="connsiteX8-511" fmla="*/ 392 w 21556"/>
                  <a:gd name="connsiteY8-512" fmla="*/ 13216 h 13224"/>
                  <a:gd name="connsiteX9-513" fmla="*/ 12498 w 21556"/>
                  <a:gd name="connsiteY9-514" fmla="*/ 13216 h 13224"/>
                  <a:gd name="connsiteX10-515" fmla="*/ 13012 w 21556"/>
                  <a:gd name="connsiteY10-516" fmla="*/ 13121 h 13224"/>
                  <a:gd name="connsiteX11-517" fmla="*/ 13507 w 21556"/>
                  <a:gd name="connsiteY11-518" fmla="*/ 12762 h 13224"/>
                  <a:gd name="connsiteX12-519" fmla="*/ 13992 w 21556"/>
                  <a:gd name="connsiteY12-520" fmla="*/ 12267 h 13224"/>
                  <a:gd name="connsiteX13-521" fmla="*/ 17966 w 21556"/>
                  <a:gd name="connsiteY13-522" fmla="*/ 7363 h 13224"/>
                  <a:gd name="connsiteX14-523" fmla="*/ 19953 w 21556"/>
                  <a:gd name="connsiteY14-524" fmla="*/ 4911 h 13224"/>
                  <a:gd name="connsiteX15-525" fmla="*/ 20946 w 21556"/>
                  <a:gd name="connsiteY15-526" fmla="*/ 3685 h 13224"/>
                  <a:gd name="connsiteX16-527" fmla="*/ 21404 w 21556"/>
                  <a:gd name="connsiteY16-528" fmla="*/ 3096 h 13224"/>
                  <a:gd name="connsiteX17-529" fmla="*/ 21553 w 21556"/>
                  <a:gd name="connsiteY17-530" fmla="*/ 2358 h 13224"/>
                  <a:gd name="connsiteX18-531" fmla="*/ 21354 w 21556"/>
                  <a:gd name="connsiteY18-532" fmla="*/ 1740 h 13224"/>
                  <a:gd name="connsiteX19-533" fmla="*/ 20946 w 21556"/>
                  <a:gd name="connsiteY19-534" fmla="*/ 1230 h 13224"/>
                  <a:gd name="connsiteX20-535" fmla="*/ 19953 w 21556"/>
                  <a:gd name="connsiteY20-536" fmla="*/ 0 h 13224"/>
                  <a:gd name="connsiteX0-537" fmla="*/ 19953 w 21556"/>
                  <a:gd name="connsiteY0-538" fmla="*/ 0 h 13224"/>
                  <a:gd name="connsiteX1-539" fmla="*/ 7792 w 21556"/>
                  <a:gd name="connsiteY1-540" fmla="*/ 2216 h 13224"/>
                  <a:gd name="connsiteX2-541" fmla="*/ 7572 w 21556"/>
                  <a:gd name="connsiteY2-542" fmla="*/ 3261 h 13224"/>
                  <a:gd name="connsiteX3-543" fmla="*/ 6171 w 21556"/>
                  <a:gd name="connsiteY3-544" fmla="*/ 4992 h 13224"/>
                  <a:gd name="connsiteX4-545" fmla="*/ 4141 w 21556"/>
                  <a:gd name="connsiteY4-546" fmla="*/ 7482 h 13224"/>
                  <a:gd name="connsiteX5-547" fmla="*/ 81 w 21556"/>
                  <a:gd name="connsiteY5-548" fmla="*/ 12463 h 13224"/>
                  <a:gd name="connsiteX6-549" fmla="*/ 81 w 21556"/>
                  <a:gd name="connsiteY6-550" fmla="*/ 13067 h 13224"/>
                  <a:gd name="connsiteX7-551" fmla="*/ 392 w 21556"/>
                  <a:gd name="connsiteY7-552" fmla="*/ 13216 h 13224"/>
                  <a:gd name="connsiteX8-553" fmla="*/ 12498 w 21556"/>
                  <a:gd name="connsiteY8-554" fmla="*/ 13216 h 13224"/>
                  <a:gd name="connsiteX9-555" fmla="*/ 13012 w 21556"/>
                  <a:gd name="connsiteY9-556" fmla="*/ 13121 h 13224"/>
                  <a:gd name="connsiteX10-557" fmla="*/ 13507 w 21556"/>
                  <a:gd name="connsiteY10-558" fmla="*/ 12762 h 13224"/>
                  <a:gd name="connsiteX11-559" fmla="*/ 13992 w 21556"/>
                  <a:gd name="connsiteY11-560" fmla="*/ 12267 h 13224"/>
                  <a:gd name="connsiteX12-561" fmla="*/ 17966 w 21556"/>
                  <a:gd name="connsiteY12-562" fmla="*/ 7363 h 13224"/>
                  <a:gd name="connsiteX13-563" fmla="*/ 19953 w 21556"/>
                  <a:gd name="connsiteY13-564" fmla="*/ 4911 h 13224"/>
                  <a:gd name="connsiteX14-565" fmla="*/ 20946 w 21556"/>
                  <a:gd name="connsiteY14-566" fmla="*/ 3685 h 13224"/>
                  <a:gd name="connsiteX15-567" fmla="*/ 21404 w 21556"/>
                  <a:gd name="connsiteY15-568" fmla="*/ 3096 h 13224"/>
                  <a:gd name="connsiteX16-569" fmla="*/ 21553 w 21556"/>
                  <a:gd name="connsiteY16-570" fmla="*/ 2358 h 13224"/>
                  <a:gd name="connsiteX17-571" fmla="*/ 21354 w 21556"/>
                  <a:gd name="connsiteY17-572" fmla="*/ 1740 h 13224"/>
                  <a:gd name="connsiteX18-573" fmla="*/ 20946 w 21556"/>
                  <a:gd name="connsiteY18-574" fmla="*/ 1230 h 13224"/>
                  <a:gd name="connsiteX19-575" fmla="*/ 19953 w 21556"/>
                  <a:gd name="connsiteY19-576" fmla="*/ 0 h 13224"/>
                  <a:gd name="connsiteX0-577" fmla="*/ 20946 w 21556"/>
                  <a:gd name="connsiteY0-578" fmla="*/ 0 h 11994"/>
                  <a:gd name="connsiteX1-579" fmla="*/ 7792 w 21556"/>
                  <a:gd name="connsiteY1-580" fmla="*/ 986 h 11994"/>
                  <a:gd name="connsiteX2-581" fmla="*/ 7572 w 21556"/>
                  <a:gd name="connsiteY2-582" fmla="*/ 2031 h 11994"/>
                  <a:gd name="connsiteX3-583" fmla="*/ 6171 w 21556"/>
                  <a:gd name="connsiteY3-584" fmla="*/ 3762 h 11994"/>
                  <a:gd name="connsiteX4-585" fmla="*/ 4141 w 21556"/>
                  <a:gd name="connsiteY4-586" fmla="*/ 6252 h 11994"/>
                  <a:gd name="connsiteX5-587" fmla="*/ 81 w 21556"/>
                  <a:gd name="connsiteY5-588" fmla="*/ 11233 h 11994"/>
                  <a:gd name="connsiteX6-589" fmla="*/ 81 w 21556"/>
                  <a:gd name="connsiteY6-590" fmla="*/ 11837 h 11994"/>
                  <a:gd name="connsiteX7-591" fmla="*/ 392 w 21556"/>
                  <a:gd name="connsiteY7-592" fmla="*/ 11986 h 11994"/>
                  <a:gd name="connsiteX8-593" fmla="*/ 12498 w 21556"/>
                  <a:gd name="connsiteY8-594" fmla="*/ 11986 h 11994"/>
                  <a:gd name="connsiteX9-595" fmla="*/ 13012 w 21556"/>
                  <a:gd name="connsiteY9-596" fmla="*/ 11891 h 11994"/>
                  <a:gd name="connsiteX10-597" fmla="*/ 13507 w 21556"/>
                  <a:gd name="connsiteY10-598" fmla="*/ 11532 h 11994"/>
                  <a:gd name="connsiteX11-599" fmla="*/ 13992 w 21556"/>
                  <a:gd name="connsiteY11-600" fmla="*/ 11037 h 11994"/>
                  <a:gd name="connsiteX12-601" fmla="*/ 17966 w 21556"/>
                  <a:gd name="connsiteY12-602" fmla="*/ 6133 h 11994"/>
                  <a:gd name="connsiteX13-603" fmla="*/ 19953 w 21556"/>
                  <a:gd name="connsiteY13-604" fmla="*/ 3681 h 11994"/>
                  <a:gd name="connsiteX14-605" fmla="*/ 20946 w 21556"/>
                  <a:gd name="connsiteY14-606" fmla="*/ 2455 h 11994"/>
                  <a:gd name="connsiteX15-607" fmla="*/ 21404 w 21556"/>
                  <a:gd name="connsiteY15-608" fmla="*/ 1866 h 11994"/>
                  <a:gd name="connsiteX16-609" fmla="*/ 21553 w 21556"/>
                  <a:gd name="connsiteY16-610" fmla="*/ 1128 h 11994"/>
                  <a:gd name="connsiteX17-611" fmla="*/ 21354 w 21556"/>
                  <a:gd name="connsiteY17-612" fmla="*/ 510 h 11994"/>
                  <a:gd name="connsiteX18-613" fmla="*/ 20946 w 21556"/>
                  <a:gd name="connsiteY18-614" fmla="*/ 0 h 11994"/>
                  <a:gd name="connsiteX0-615" fmla="*/ 21354 w 21556"/>
                  <a:gd name="connsiteY0-616" fmla="*/ 0 h 11484"/>
                  <a:gd name="connsiteX1-617" fmla="*/ 7792 w 21556"/>
                  <a:gd name="connsiteY1-618" fmla="*/ 476 h 11484"/>
                  <a:gd name="connsiteX2-619" fmla="*/ 7572 w 21556"/>
                  <a:gd name="connsiteY2-620" fmla="*/ 1521 h 11484"/>
                  <a:gd name="connsiteX3-621" fmla="*/ 6171 w 21556"/>
                  <a:gd name="connsiteY3-622" fmla="*/ 3252 h 11484"/>
                  <a:gd name="connsiteX4-623" fmla="*/ 4141 w 21556"/>
                  <a:gd name="connsiteY4-624" fmla="*/ 5742 h 11484"/>
                  <a:gd name="connsiteX5-625" fmla="*/ 81 w 21556"/>
                  <a:gd name="connsiteY5-626" fmla="*/ 10723 h 11484"/>
                  <a:gd name="connsiteX6-627" fmla="*/ 81 w 21556"/>
                  <a:gd name="connsiteY6-628" fmla="*/ 11327 h 11484"/>
                  <a:gd name="connsiteX7-629" fmla="*/ 392 w 21556"/>
                  <a:gd name="connsiteY7-630" fmla="*/ 11476 h 11484"/>
                  <a:gd name="connsiteX8-631" fmla="*/ 12498 w 21556"/>
                  <a:gd name="connsiteY8-632" fmla="*/ 11476 h 11484"/>
                  <a:gd name="connsiteX9-633" fmla="*/ 13012 w 21556"/>
                  <a:gd name="connsiteY9-634" fmla="*/ 11381 h 11484"/>
                  <a:gd name="connsiteX10-635" fmla="*/ 13507 w 21556"/>
                  <a:gd name="connsiteY10-636" fmla="*/ 11022 h 11484"/>
                  <a:gd name="connsiteX11-637" fmla="*/ 13992 w 21556"/>
                  <a:gd name="connsiteY11-638" fmla="*/ 10527 h 11484"/>
                  <a:gd name="connsiteX12-639" fmla="*/ 17966 w 21556"/>
                  <a:gd name="connsiteY12-640" fmla="*/ 5623 h 11484"/>
                  <a:gd name="connsiteX13-641" fmla="*/ 19953 w 21556"/>
                  <a:gd name="connsiteY13-642" fmla="*/ 3171 h 11484"/>
                  <a:gd name="connsiteX14-643" fmla="*/ 20946 w 21556"/>
                  <a:gd name="connsiteY14-644" fmla="*/ 1945 h 11484"/>
                  <a:gd name="connsiteX15-645" fmla="*/ 21404 w 21556"/>
                  <a:gd name="connsiteY15-646" fmla="*/ 1356 h 11484"/>
                  <a:gd name="connsiteX16-647" fmla="*/ 21553 w 21556"/>
                  <a:gd name="connsiteY16-648" fmla="*/ 618 h 11484"/>
                  <a:gd name="connsiteX17-649" fmla="*/ 21354 w 21556"/>
                  <a:gd name="connsiteY17-650" fmla="*/ 0 h 11484"/>
                  <a:gd name="connsiteX0-651" fmla="*/ 21553 w 21556"/>
                  <a:gd name="connsiteY0-652" fmla="*/ 206 h 11072"/>
                  <a:gd name="connsiteX1-653" fmla="*/ 7792 w 21556"/>
                  <a:gd name="connsiteY1-654" fmla="*/ 64 h 11072"/>
                  <a:gd name="connsiteX2-655" fmla="*/ 7572 w 21556"/>
                  <a:gd name="connsiteY2-656" fmla="*/ 1109 h 11072"/>
                  <a:gd name="connsiteX3-657" fmla="*/ 6171 w 21556"/>
                  <a:gd name="connsiteY3-658" fmla="*/ 2840 h 11072"/>
                  <a:gd name="connsiteX4-659" fmla="*/ 4141 w 21556"/>
                  <a:gd name="connsiteY4-660" fmla="*/ 5330 h 11072"/>
                  <a:gd name="connsiteX5-661" fmla="*/ 81 w 21556"/>
                  <a:gd name="connsiteY5-662" fmla="*/ 10311 h 11072"/>
                  <a:gd name="connsiteX6-663" fmla="*/ 81 w 21556"/>
                  <a:gd name="connsiteY6-664" fmla="*/ 10915 h 11072"/>
                  <a:gd name="connsiteX7-665" fmla="*/ 392 w 21556"/>
                  <a:gd name="connsiteY7-666" fmla="*/ 11064 h 11072"/>
                  <a:gd name="connsiteX8-667" fmla="*/ 12498 w 21556"/>
                  <a:gd name="connsiteY8-668" fmla="*/ 11064 h 11072"/>
                  <a:gd name="connsiteX9-669" fmla="*/ 13012 w 21556"/>
                  <a:gd name="connsiteY9-670" fmla="*/ 10969 h 11072"/>
                  <a:gd name="connsiteX10-671" fmla="*/ 13507 w 21556"/>
                  <a:gd name="connsiteY10-672" fmla="*/ 10610 h 11072"/>
                  <a:gd name="connsiteX11-673" fmla="*/ 13992 w 21556"/>
                  <a:gd name="connsiteY11-674" fmla="*/ 10115 h 11072"/>
                  <a:gd name="connsiteX12-675" fmla="*/ 17966 w 21556"/>
                  <a:gd name="connsiteY12-676" fmla="*/ 5211 h 11072"/>
                  <a:gd name="connsiteX13-677" fmla="*/ 19953 w 21556"/>
                  <a:gd name="connsiteY13-678" fmla="*/ 2759 h 11072"/>
                  <a:gd name="connsiteX14-679" fmla="*/ 20946 w 21556"/>
                  <a:gd name="connsiteY14-680" fmla="*/ 1533 h 11072"/>
                  <a:gd name="connsiteX15-681" fmla="*/ 21404 w 21556"/>
                  <a:gd name="connsiteY15-682" fmla="*/ 944 h 11072"/>
                  <a:gd name="connsiteX16-683" fmla="*/ 21553 w 21556"/>
                  <a:gd name="connsiteY16-684" fmla="*/ 206 h 1107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-27" y="connsiteY13-28"/>
                  </a:cxn>
                  <a:cxn ang="0">
                    <a:pos x="connsiteX14-29" y="connsiteY14-30"/>
                  </a:cxn>
                  <a:cxn ang="0">
                    <a:pos x="connsiteX15-31" y="connsiteY15-32"/>
                  </a:cxn>
                  <a:cxn ang="0">
                    <a:pos x="connsiteX16-33" y="connsiteY16-34"/>
                  </a:cxn>
                </a:cxnLst>
                <a:rect l="l" t="t" r="r" b="b"/>
                <a:pathLst>
                  <a:path w="21556" h="11072">
                    <a:moveTo>
                      <a:pt x="21553" y="206"/>
                    </a:moveTo>
                    <a:cubicBezTo>
                      <a:pt x="19284" y="59"/>
                      <a:pt x="10122" y="-86"/>
                      <a:pt x="7792" y="64"/>
                    </a:cubicBezTo>
                    <a:cubicBezTo>
                      <a:pt x="7794" y="339"/>
                      <a:pt x="7842" y="646"/>
                      <a:pt x="7572" y="1109"/>
                    </a:cubicBezTo>
                    <a:lnTo>
                      <a:pt x="6171" y="2840"/>
                    </a:lnTo>
                    <a:lnTo>
                      <a:pt x="4141" y="5330"/>
                    </a:lnTo>
                    <a:lnTo>
                      <a:pt x="81" y="10311"/>
                    </a:lnTo>
                    <a:cubicBezTo>
                      <a:pt x="-27" y="10485"/>
                      <a:pt x="-27" y="10741"/>
                      <a:pt x="81" y="10915"/>
                    </a:cubicBezTo>
                    <a:cubicBezTo>
                      <a:pt x="157" y="11038"/>
                      <a:pt x="276" y="11095"/>
                      <a:pt x="392" y="11064"/>
                    </a:cubicBezTo>
                    <a:lnTo>
                      <a:pt x="12498" y="11064"/>
                    </a:lnTo>
                    <a:cubicBezTo>
                      <a:pt x="12672" y="11079"/>
                      <a:pt x="12847" y="11047"/>
                      <a:pt x="13012" y="10969"/>
                    </a:cubicBezTo>
                    <a:cubicBezTo>
                      <a:pt x="13190" y="10886"/>
                      <a:pt x="13351" y="10752"/>
                      <a:pt x="13507" y="10610"/>
                    </a:cubicBezTo>
                    <a:cubicBezTo>
                      <a:pt x="13675" y="10456"/>
                      <a:pt x="13836" y="10291"/>
                      <a:pt x="13992" y="10115"/>
                    </a:cubicBezTo>
                    <a:lnTo>
                      <a:pt x="17966" y="5211"/>
                    </a:lnTo>
                    <a:lnTo>
                      <a:pt x="19953" y="2759"/>
                    </a:lnTo>
                    <a:cubicBezTo>
                      <a:pt x="20285" y="2352"/>
                      <a:pt x="20618" y="1947"/>
                      <a:pt x="20946" y="1533"/>
                    </a:cubicBezTo>
                    <a:cubicBezTo>
                      <a:pt x="21100" y="1339"/>
                      <a:pt x="21253" y="1142"/>
                      <a:pt x="21404" y="944"/>
                    </a:cubicBezTo>
                    <a:cubicBezTo>
                      <a:pt x="21518" y="731"/>
                      <a:pt x="21571" y="468"/>
                      <a:pt x="21553" y="206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65100" sx="102000" sy="102000" algn="ctr" rotWithShape="0">
                  <a:prstClr val="black">
                    <a:alpha val="3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>
                  <a:solidFill>
                    <a:schemeClr val="l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sym typeface="+mn-lt"/>
                </a:endParaRPr>
              </a:p>
            </p:txBody>
          </p:sp>
          <p:sp>
            <p:nvSpPr>
              <p:cNvPr id="33" name="iš1ídê"/>
              <p:cNvSpPr/>
              <p:nvPr/>
            </p:nvSpPr>
            <p:spPr bwMode="auto">
              <a:xfrm flipV="1">
                <a:off x="3692188" y="1747497"/>
                <a:ext cx="865148" cy="323759"/>
              </a:xfrm>
              <a:custGeom>
                <a:avLst/>
                <a:gdLst>
                  <a:gd name="T0" fmla="*/ 865151 w 21557"/>
                  <a:gd name="T1" fmla="*/ 631658 h 21553"/>
                  <a:gd name="T2" fmla="*/ 865151 w 21557"/>
                  <a:gd name="T3" fmla="*/ 631658 h 21553"/>
                  <a:gd name="T4" fmla="*/ 865151 w 21557"/>
                  <a:gd name="T5" fmla="*/ 631658 h 21553"/>
                  <a:gd name="T6" fmla="*/ 865151 w 21557"/>
                  <a:gd name="T7" fmla="*/ 631658 h 21553"/>
                  <a:gd name="T8" fmla="*/ 0 60000 65536"/>
                  <a:gd name="T9" fmla="*/ 0 60000 65536"/>
                  <a:gd name="T10" fmla="*/ 0 60000 65536"/>
                  <a:gd name="T11" fmla="*/ 0 60000 65536"/>
                  <a:gd name="connsiteX0" fmla="*/ 12499 w 21557"/>
                  <a:gd name="connsiteY0" fmla="*/ 3 h 21546"/>
                  <a:gd name="connsiteX1" fmla="*/ 82 w 21557"/>
                  <a:gd name="connsiteY1" fmla="*/ 145 h 21546"/>
                  <a:gd name="connsiteX2" fmla="*/ 82 w 21557"/>
                  <a:gd name="connsiteY2" fmla="*/ 749 h 21546"/>
                  <a:gd name="connsiteX3" fmla="*/ 4142 w 21557"/>
                  <a:gd name="connsiteY3" fmla="*/ 5786 h 21546"/>
                  <a:gd name="connsiteX4" fmla="*/ 6172 w 21557"/>
                  <a:gd name="connsiteY4" fmla="*/ 8305 h 21546"/>
                  <a:gd name="connsiteX5" fmla="*/ 7563 w 21557"/>
                  <a:gd name="connsiteY5" fmla="*/ 9933 h 21546"/>
                  <a:gd name="connsiteX6" fmla="*/ 7793 w 21557"/>
                  <a:gd name="connsiteY6" fmla="*/ 10538 h 21546"/>
                  <a:gd name="connsiteX7" fmla="*/ 7573 w 21557"/>
                  <a:gd name="connsiteY7" fmla="*/ 11583 h 21546"/>
                  <a:gd name="connsiteX8" fmla="*/ 6172 w 21557"/>
                  <a:gd name="connsiteY8" fmla="*/ 13314 h 21546"/>
                  <a:gd name="connsiteX9" fmla="*/ 4142 w 21557"/>
                  <a:gd name="connsiteY9" fmla="*/ 15804 h 21546"/>
                  <a:gd name="connsiteX10" fmla="*/ 82 w 21557"/>
                  <a:gd name="connsiteY10" fmla="*/ 20785 h 21546"/>
                  <a:gd name="connsiteX11" fmla="*/ 82 w 21557"/>
                  <a:gd name="connsiteY11" fmla="*/ 21389 h 21546"/>
                  <a:gd name="connsiteX12" fmla="*/ 393 w 21557"/>
                  <a:gd name="connsiteY12" fmla="*/ 21538 h 21546"/>
                  <a:gd name="connsiteX13" fmla="*/ 12499 w 21557"/>
                  <a:gd name="connsiteY13" fmla="*/ 21538 h 21546"/>
                  <a:gd name="connsiteX14" fmla="*/ 13013 w 21557"/>
                  <a:gd name="connsiteY14" fmla="*/ 21443 h 21546"/>
                  <a:gd name="connsiteX15" fmla="*/ 13508 w 21557"/>
                  <a:gd name="connsiteY15" fmla="*/ 21084 h 21546"/>
                  <a:gd name="connsiteX16" fmla="*/ 13993 w 21557"/>
                  <a:gd name="connsiteY16" fmla="*/ 20589 h 21546"/>
                  <a:gd name="connsiteX17" fmla="*/ 17967 w 21557"/>
                  <a:gd name="connsiteY17" fmla="*/ 15685 h 21546"/>
                  <a:gd name="connsiteX18" fmla="*/ 19954 w 21557"/>
                  <a:gd name="connsiteY18" fmla="*/ 13233 h 21546"/>
                  <a:gd name="connsiteX19" fmla="*/ 20947 w 21557"/>
                  <a:gd name="connsiteY19" fmla="*/ 12007 h 21546"/>
                  <a:gd name="connsiteX20" fmla="*/ 21405 w 21557"/>
                  <a:gd name="connsiteY20" fmla="*/ 11418 h 21546"/>
                  <a:gd name="connsiteX21" fmla="*/ 21554 w 21557"/>
                  <a:gd name="connsiteY21" fmla="*/ 10680 h 21546"/>
                  <a:gd name="connsiteX22" fmla="*/ 21355 w 21557"/>
                  <a:gd name="connsiteY22" fmla="*/ 10062 h 21546"/>
                  <a:gd name="connsiteX23" fmla="*/ 20947 w 21557"/>
                  <a:gd name="connsiteY23" fmla="*/ 9552 h 21546"/>
                  <a:gd name="connsiteX24" fmla="*/ 19954 w 21557"/>
                  <a:gd name="connsiteY24" fmla="*/ 8322 h 21546"/>
                  <a:gd name="connsiteX25" fmla="*/ 17967 w 21557"/>
                  <a:gd name="connsiteY25" fmla="*/ 5863 h 21546"/>
                  <a:gd name="connsiteX26" fmla="*/ 13993 w 21557"/>
                  <a:gd name="connsiteY26" fmla="*/ 945 h 21546"/>
                  <a:gd name="connsiteX27" fmla="*/ 13508 w 21557"/>
                  <a:gd name="connsiteY27" fmla="*/ 457 h 21546"/>
                  <a:gd name="connsiteX28" fmla="*/ 13013 w 21557"/>
                  <a:gd name="connsiteY28" fmla="*/ 98 h 21546"/>
                  <a:gd name="connsiteX29" fmla="*/ 12499 w 21557"/>
                  <a:gd name="connsiteY29" fmla="*/ 3 h 21546"/>
                  <a:gd name="connsiteX0-1" fmla="*/ 12498 w 21556"/>
                  <a:gd name="connsiteY0-2" fmla="*/ 3 h 21546"/>
                  <a:gd name="connsiteX1-3" fmla="*/ 81 w 21556"/>
                  <a:gd name="connsiteY1-4" fmla="*/ 749 h 21546"/>
                  <a:gd name="connsiteX2-5" fmla="*/ 4141 w 21556"/>
                  <a:gd name="connsiteY2-6" fmla="*/ 5786 h 21546"/>
                  <a:gd name="connsiteX3-7" fmla="*/ 6171 w 21556"/>
                  <a:gd name="connsiteY3-8" fmla="*/ 8305 h 21546"/>
                  <a:gd name="connsiteX4-9" fmla="*/ 7562 w 21556"/>
                  <a:gd name="connsiteY4-10" fmla="*/ 9933 h 21546"/>
                  <a:gd name="connsiteX5-11" fmla="*/ 7792 w 21556"/>
                  <a:gd name="connsiteY5-12" fmla="*/ 10538 h 21546"/>
                  <a:gd name="connsiteX6-13" fmla="*/ 7572 w 21556"/>
                  <a:gd name="connsiteY6-14" fmla="*/ 11583 h 21546"/>
                  <a:gd name="connsiteX7-15" fmla="*/ 6171 w 21556"/>
                  <a:gd name="connsiteY7-16" fmla="*/ 13314 h 21546"/>
                  <a:gd name="connsiteX8-17" fmla="*/ 4141 w 21556"/>
                  <a:gd name="connsiteY8-18" fmla="*/ 15804 h 21546"/>
                  <a:gd name="connsiteX9-19" fmla="*/ 81 w 21556"/>
                  <a:gd name="connsiteY9-20" fmla="*/ 20785 h 21546"/>
                  <a:gd name="connsiteX10-21" fmla="*/ 81 w 21556"/>
                  <a:gd name="connsiteY10-22" fmla="*/ 21389 h 21546"/>
                  <a:gd name="connsiteX11-23" fmla="*/ 392 w 21556"/>
                  <a:gd name="connsiteY11-24" fmla="*/ 21538 h 21546"/>
                  <a:gd name="connsiteX12-25" fmla="*/ 12498 w 21556"/>
                  <a:gd name="connsiteY12-26" fmla="*/ 21538 h 21546"/>
                  <a:gd name="connsiteX13-27" fmla="*/ 13012 w 21556"/>
                  <a:gd name="connsiteY13-28" fmla="*/ 21443 h 21546"/>
                  <a:gd name="connsiteX14-29" fmla="*/ 13507 w 21556"/>
                  <a:gd name="connsiteY14-30" fmla="*/ 21084 h 21546"/>
                  <a:gd name="connsiteX15-31" fmla="*/ 13992 w 21556"/>
                  <a:gd name="connsiteY15-32" fmla="*/ 20589 h 21546"/>
                  <a:gd name="connsiteX16-33" fmla="*/ 17966 w 21556"/>
                  <a:gd name="connsiteY16-34" fmla="*/ 15685 h 21546"/>
                  <a:gd name="connsiteX17-35" fmla="*/ 19953 w 21556"/>
                  <a:gd name="connsiteY17-36" fmla="*/ 13233 h 21546"/>
                  <a:gd name="connsiteX18-37" fmla="*/ 20946 w 21556"/>
                  <a:gd name="connsiteY18-38" fmla="*/ 12007 h 21546"/>
                  <a:gd name="connsiteX19-39" fmla="*/ 21404 w 21556"/>
                  <a:gd name="connsiteY19-40" fmla="*/ 11418 h 21546"/>
                  <a:gd name="connsiteX20-41" fmla="*/ 21553 w 21556"/>
                  <a:gd name="connsiteY20-42" fmla="*/ 10680 h 21546"/>
                  <a:gd name="connsiteX21-43" fmla="*/ 21354 w 21556"/>
                  <a:gd name="connsiteY21-44" fmla="*/ 10062 h 21546"/>
                  <a:gd name="connsiteX22-45" fmla="*/ 20946 w 21556"/>
                  <a:gd name="connsiteY22-46" fmla="*/ 9552 h 21546"/>
                  <a:gd name="connsiteX23-47" fmla="*/ 19953 w 21556"/>
                  <a:gd name="connsiteY23-48" fmla="*/ 8322 h 21546"/>
                  <a:gd name="connsiteX24-49" fmla="*/ 17966 w 21556"/>
                  <a:gd name="connsiteY24-50" fmla="*/ 5863 h 21546"/>
                  <a:gd name="connsiteX25-51" fmla="*/ 13992 w 21556"/>
                  <a:gd name="connsiteY25-52" fmla="*/ 945 h 21546"/>
                  <a:gd name="connsiteX26-53" fmla="*/ 13507 w 21556"/>
                  <a:gd name="connsiteY26-54" fmla="*/ 457 h 21546"/>
                  <a:gd name="connsiteX27-55" fmla="*/ 13012 w 21556"/>
                  <a:gd name="connsiteY27-56" fmla="*/ 98 h 21546"/>
                  <a:gd name="connsiteX28-57" fmla="*/ 12498 w 21556"/>
                  <a:gd name="connsiteY28-58" fmla="*/ 3 h 21546"/>
                  <a:gd name="connsiteX0-59" fmla="*/ 12498 w 21556"/>
                  <a:gd name="connsiteY0-60" fmla="*/ 3 h 21546"/>
                  <a:gd name="connsiteX1-61" fmla="*/ 4141 w 21556"/>
                  <a:gd name="connsiteY1-62" fmla="*/ 5786 h 21546"/>
                  <a:gd name="connsiteX2-63" fmla="*/ 6171 w 21556"/>
                  <a:gd name="connsiteY2-64" fmla="*/ 8305 h 21546"/>
                  <a:gd name="connsiteX3-65" fmla="*/ 7562 w 21556"/>
                  <a:gd name="connsiteY3-66" fmla="*/ 9933 h 21546"/>
                  <a:gd name="connsiteX4-67" fmla="*/ 7792 w 21556"/>
                  <a:gd name="connsiteY4-68" fmla="*/ 10538 h 21546"/>
                  <a:gd name="connsiteX5-69" fmla="*/ 7572 w 21556"/>
                  <a:gd name="connsiteY5-70" fmla="*/ 11583 h 21546"/>
                  <a:gd name="connsiteX6-71" fmla="*/ 6171 w 21556"/>
                  <a:gd name="connsiteY6-72" fmla="*/ 13314 h 21546"/>
                  <a:gd name="connsiteX7-73" fmla="*/ 4141 w 21556"/>
                  <a:gd name="connsiteY7-74" fmla="*/ 15804 h 21546"/>
                  <a:gd name="connsiteX8-75" fmla="*/ 81 w 21556"/>
                  <a:gd name="connsiteY8-76" fmla="*/ 20785 h 21546"/>
                  <a:gd name="connsiteX9-77" fmla="*/ 81 w 21556"/>
                  <a:gd name="connsiteY9-78" fmla="*/ 21389 h 21546"/>
                  <a:gd name="connsiteX10-79" fmla="*/ 392 w 21556"/>
                  <a:gd name="connsiteY10-80" fmla="*/ 21538 h 21546"/>
                  <a:gd name="connsiteX11-81" fmla="*/ 12498 w 21556"/>
                  <a:gd name="connsiteY11-82" fmla="*/ 21538 h 21546"/>
                  <a:gd name="connsiteX12-83" fmla="*/ 13012 w 21556"/>
                  <a:gd name="connsiteY12-84" fmla="*/ 21443 h 21546"/>
                  <a:gd name="connsiteX13-85" fmla="*/ 13507 w 21556"/>
                  <a:gd name="connsiteY13-86" fmla="*/ 21084 h 21546"/>
                  <a:gd name="connsiteX14-87" fmla="*/ 13992 w 21556"/>
                  <a:gd name="connsiteY14-88" fmla="*/ 20589 h 21546"/>
                  <a:gd name="connsiteX15-89" fmla="*/ 17966 w 21556"/>
                  <a:gd name="connsiteY15-90" fmla="*/ 15685 h 21546"/>
                  <a:gd name="connsiteX16-91" fmla="*/ 19953 w 21556"/>
                  <a:gd name="connsiteY16-92" fmla="*/ 13233 h 21546"/>
                  <a:gd name="connsiteX17-93" fmla="*/ 20946 w 21556"/>
                  <a:gd name="connsiteY17-94" fmla="*/ 12007 h 21546"/>
                  <a:gd name="connsiteX18-95" fmla="*/ 21404 w 21556"/>
                  <a:gd name="connsiteY18-96" fmla="*/ 11418 h 21546"/>
                  <a:gd name="connsiteX19-97" fmla="*/ 21553 w 21556"/>
                  <a:gd name="connsiteY19-98" fmla="*/ 10680 h 21546"/>
                  <a:gd name="connsiteX20-99" fmla="*/ 21354 w 21556"/>
                  <a:gd name="connsiteY20-100" fmla="*/ 10062 h 21546"/>
                  <a:gd name="connsiteX21-101" fmla="*/ 20946 w 21556"/>
                  <a:gd name="connsiteY21-102" fmla="*/ 9552 h 21546"/>
                  <a:gd name="connsiteX22-103" fmla="*/ 19953 w 21556"/>
                  <a:gd name="connsiteY22-104" fmla="*/ 8322 h 21546"/>
                  <a:gd name="connsiteX23-105" fmla="*/ 17966 w 21556"/>
                  <a:gd name="connsiteY23-106" fmla="*/ 5863 h 21546"/>
                  <a:gd name="connsiteX24-107" fmla="*/ 13992 w 21556"/>
                  <a:gd name="connsiteY24-108" fmla="*/ 945 h 21546"/>
                  <a:gd name="connsiteX25-109" fmla="*/ 13507 w 21556"/>
                  <a:gd name="connsiteY25-110" fmla="*/ 457 h 21546"/>
                  <a:gd name="connsiteX26-111" fmla="*/ 13012 w 21556"/>
                  <a:gd name="connsiteY26-112" fmla="*/ 98 h 21546"/>
                  <a:gd name="connsiteX27-113" fmla="*/ 12498 w 21556"/>
                  <a:gd name="connsiteY27-114" fmla="*/ 3 h 21546"/>
                  <a:gd name="connsiteX0-115" fmla="*/ 13012 w 21556"/>
                  <a:gd name="connsiteY0-116" fmla="*/ 0 h 21448"/>
                  <a:gd name="connsiteX1-117" fmla="*/ 4141 w 21556"/>
                  <a:gd name="connsiteY1-118" fmla="*/ 5688 h 21448"/>
                  <a:gd name="connsiteX2-119" fmla="*/ 6171 w 21556"/>
                  <a:gd name="connsiteY2-120" fmla="*/ 8207 h 21448"/>
                  <a:gd name="connsiteX3-121" fmla="*/ 7562 w 21556"/>
                  <a:gd name="connsiteY3-122" fmla="*/ 9835 h 21448"/>
                  <a:gd name="connsiteX4-123" fmla="*/ 7792 w 21556"/>
                  <a:gd name="connsiteY4-124" fmla="*/ 10440 h 21448"/>
                  <a:gd name="connsiteX5-125" fmla="*/ 7572 w 21556"/>
                  <a:gd name="connsiteY5-126" fmla="*/ 11485 h 21448"/>
                  <a:gd name="connsiteX6-127" fmla="*/ 6171 w 21556"/>
                  <a:gd name="connsiteY6-128" fmla="*/ 13216 h 21448"/>
                  <a:gd name="connsiteX7-129" fmla="*/ 4141 w 21556"/>
                  <a:gd name="connsiteY7-130" fmla="*/ 15706 h 21448"/>
                  <a:gd name="connsiteX8-131" fmla="*/ 81 w 21556"/>
                  <a:gd name="connsiteY8-132" fmla="*/ 20687 h 21448"/>
                  <a:gd name="connsiteX9-133" fmla="*/ 81 w 21556"/>
                  <a:gd name="connsiteY9-134" fmla="*/ 21291 h 21448"/>
                  <a:gd name="connsiteX10-135" fmla="*/ 392 w 21556"/>
                  <a:gd name="connsiteY10-136" fmla="*/ 21440 h 21448"/>
                  <a:gd name="connsiteX11-137" fmla="*/ 12498 w 21556"/>
                  <a:gd name="connsiteY11-138" fmla="*/ 21440 h 21448"/>
                  <a:gd name="connsiteX12-139" fmla="*/ 13012 w 21556"/>
                  <a:gd name="connsiteY12-140" fmla="*/ 21345 h 21448"/>
                  <a:gd name="connsiteX13-141" fmla="*/ 13507 w 21556"/>
                  <a:gd name="connsiteY13-142" fmla="*/ 20986 h 21448"/>
                  <a:gd name="connsiteX14-143" fmla="*/ 13992 w 21556"/>
                  <a:gd name="connsiteY14-144" fmla="*/ 20491 h 21448"/>
                  <a:gd name="connsiteX15-145" fmla="*/ 17966 w 21556"/>
                  <a:gd name="connsiteY15-146" fmla="*/ 15587 h 21448"/>
                  <a:gd name="connsiteX16-147" fmla="*/ 19953 w 21556"/>
                  <a:gd name="connsiteY16-148" fmla="*/ 13135 h 21448"/>
                  <a:gd name="connsiteX17-149" fmla="*/ 20946 w 21556"/>
                  <a:gd name="connsiteY17-150" fmla="*/ 11909 h 21448"/>
                  <a:gd name="connsiteX18-151" fmla="*/ 21404 w 21556"/>
                  <a:gd name="connsiteY18-152" fmla="*/ 11320 h 21448"/>
                  <a:gd name="connsiteX19-153" fmla="*/ 21553 w 21556"/>
                  <a:gd name="connsiteY19-154" fmla="*/ 10582 h 21448"/>
                  <a:gd name="connsiteX20-155" fmla="*/ 21354 w 21556"/>
                  <a:gd name="connsiteY20-156" fmla="*/ 9964 h 21448"/>
                  <a:gd name="connsiteX21-157" fmla="*/ 20946 w 21556"/>
                  <a:gd name="connsiteY21-158" fmla="*/ 9454 h 21448"/>
                  <a:gd name="connsiteX22-159" fmla="*/ 19953 w 21556"/>
                  <a:gd name="connsiteY22-160" fmla="*/ 8224 h 21448"/>
                  <a:gd name="connsiteX23-161" fmla="*/ 17966 w 21556"/>
                  <a:gd name="connsiteY23-162" fmla="*/ 5765 h 21448"/>
                  <a:gd name="connsiteX24-163" fmla="*/ 13992 w 21556"/>
                  <a:gd name="connsiteY24-164" fmla="*/ 847 h 21448"/>
                  <a:gd name="connsiteX25-165" fmla="*/ 13507 w 21556"/>
                  <a:gd name="connsiteY25-166" fmla="*/ 359 h 21448"/>
                  <a:gd name="connsiteX26-167" fmla="*/ 13012 w 21556"/>
                  <a:gd name="connsiteY26-168" fmla="*/ 0 h 21448"/>
                  <a:gd name="connsiteX0-169" fmla="*/ 13507 w 21556"/>
                  <a:gd name="connsiteY0-170" fmla="*/ 289 h 21378"/>
                  <a:gd name="connsiteX1-171" fmla="*/ 4141 w 21556"/>
                  <a:gd name="connsiteY1-172" fmla="*/ 5618 h 21378"/>
                  <a:gd name="connsiteX2-173" fmla="*/ 6171 w 21556"/>
                  <a:gd name="connsiteY2-174" fmla="*/ 8137 h 21378"/>
                  <a:gd name="connsiteX3-175" fmla="*/ 7562 w 21556"/>
                  <a:gd name="connsiteY3-176" fmla="*/ 9765 h 21378"/>
                  <a:gd name="connsiteX4-177" fmla="*/ 7792 w 21556"/>
                  <a:gd name="connsiteY4-178" fmla="*/ 10370 h 21378"/>
                  <a:gd name="connsiteX5-179" fmla="*/ 7572 w 21556"/>
                  <a:gd name="connsiteY5-180" fmla="*/ 11415 h 21378"/>
                  <a:gd name="connsiteX6-181" fmla="*/ 6171 w 21556"/>
                  <a:gd name="connsiteY6-182" fmla="*/ 13146 h 21378"/>
                  <a:gd name="connsiteX7-183" fmla="*/ 4141 w 21556"/>
                  <a:gd name="connsiteY7-184" fmla="*/ 15636 h 21378"/>
                  <a:gd name="connsiteX8-185" fmla="*/ 81 w 21556"/>
                  <a:gd name="connsiteY8-186" fmla="*/ 20617 h 21378"/>
                  <a:gd name="connsiteX9-187" fmla="*/ 81 w 21556"/>
                  <a:gd name="connsiteY9-188" fmla="*/ 21221 h 21378"/>
                  <a:gd name="connsiteX10-189" fmla="*/ 392 w 21556"/>
                  <a:gd name="connsiteY10-190" fmla="*/ 21370 h 21378"/>
                  <a:gd name="connsiteX11-191" fmla="*/ 12498 w 21556"/>
                  <a:gd name="connsiteY11-192" fmla="*/ 21370 h 21378"/>
                  <a:gd name="connsiteX12-193" fmla="*/ 13012 w 21556"/>
                  <a:gd name="connsiteY12-194" fmla="*/ 21275 h 21378"/>
                  <a:gd name="connsiteX13-195" fmla="*/ 13507 w 21556"/>
                  <a:gd name="connsiteY13-196" fmla="*/ 20916 h 21378"/>
                  <a:gd name="connsiteX14-197" fmla="*/ 13992 w 21556"/>
                  <a:gd name="connsiteY14-198" fmla="*/ 20421 h 21378"/>
                  <a:gd name="connsiteX15-199" fmla="*/ 17966 w 21556"/>
                  <a:gd name="connsiteY15-200" fmla="*/ 15517 h 21378"/>
                  <a:gd name="connsiteX16-201" fmla="*/ 19953 w 21556"/>
                  <a:gd name="connsiteY16-202" fmla="*/ 13065 h 21378"/>
                  <a:gd name="connsiteX17-203" fmla="*/ 20946 w 21556"/>
                  <a:gd name="connsiteY17-204" fmla="*/ 11839 h 21378"/>
                  <a:gd name="connsiteX18-205" fmla="*/ 21404 w 21556"/>
                  <a:gd name="connsiteY18-206" fmla="*/ 11250 h 21378"/>
                  <a:gd name="connsiteX19-207" fmla="*/ 21553 w 21556"/>
                  <a:gd name="connsiteY19-208" fmla="*/ 10512 h 21378"/>
                  <a:gd name="connsiteX20-209" fmla="*/ 21354 w 21556"/>
                  <a:gd name="connsiteY20-210" fmla="*/ 9894 h 21378"/>
                  <a:gd name="connsiteX21-211" fmla="*/ 20946 w 21556"/>
                  <a:gd name="connsiteY21-212" fmla="*/ 9384 h 21378"/>
                  <a:gd name="connsiteX22-213" fmla="*/ 19953 w 21556"/>
                  <a:gd name="connsiteY22-214" fmla="*/ 8154 h 21378"/>
                  <a:gd name="connsiteX23-215" fmla="*/ 17966 w 21556"/>
                  <a:gd name="connsiteY23-216" fmla="*/ 5695 h 21378"/>
                  <a:gd name="connsiteX24-217" fmla="*/ 13992 w 21556"/>
                  <a:gd name="connsiteY24-218" fmla="*/ 777 h 21378"/>
                  <a:gd name="connsiteX25-219" fmla="*/ 13507 w 21556"/>
                  <a:gd name="connsiteY25-220" fmla="*/ 289 h 21378"/>
                  <a:gd name="connsiteX0-221" fmla="*/ 13992 w 21556"/>
                  <a:gd name="connsiteY0-222" fmla="*/ 1 h 20602"/>
                  <a:gd name="connsiteX1-223" fmla="*/ 4141 w 21556"/>
                  <a:gd name="connsiteY1-224" fmla="*/ 4842 h 20602"/>
                  <a:gd name="connsiteX2-225" fmla="*/ 6171 w 21556"/>
                  <a:gd name="connsiteY2-226" fmla="*/ 7361 h 20602"/>
                  <a:gd name="connsiteX3-227" fmla="*/ 7562 w 21556"/>
                  <a:gd name="connsiteY3-228" fmla="*/ 8989 h 20602"/>
                  <a:gd name="connsiteX4-229" fmla="*/ 7792 w 21556"/>
                  <a:gd name="connsiteY4-230" fmla="*/ 9594 h 20602"/>
                  <a:gd name="connsiteX5-231" fmla="*/ 7572 w 21556"/>
                  <a:gd name="connsiteY5-232" fmla="*/ 10639 h 20602"/>
                  <a:gd name="connsiteX6-233" fmla="*/ 6171 w 21556"/>
                  <a:gd name="connsiteY6-234" fmla="*/ 12370 h 20602"/>
                  <a:gd name="connsiteX7-235" fmla="*/ 4141 w 21556"/>
                  <a:gd name="connsiteY7-236" fmla="*/ 14860 h 20602"/>
                  <a:gd name="connsiteX8-237" fmla="*/ 81 w 21556"/>
                  <a:gd name="connsiteY8-238" fmla="*/ 19841 h 20602"/>
                  <a:gd name="connsiteX9-239" fmla="*/ 81 w 21556"/>
                  <a:gd name="connsiteY9-240" fmla="*/ 20445 h 20602"/>
                  <a:gd name="connsiteX10-241" fmla="*/ 392 w 21556"/>
                  <a:gd name="connsiteY10-242" fmla="*/ 20594 h 20602"/>
                  <a:gd name="connsiteX11-243" fmla="*/ 12498 w 21556"/>
                  <a:gd name="connsiteY11-244" fmla="*/ 20594 h 20602"/>
                  <a:gd name="connsiteX12-245" fmla="*/ 13012 w 21556"/>
                  <a:gd name="connsiteY12-246" fmla="*/ 20499 h 20602"/>
                  <a:gd name="connsiteX13-247" fmla="*/ 13507 w 21556"/>
                  <a:gd name="connsiteY13-248" fmla="*/ 20140 h 20602"/>
                  <a:gd name="connsiteX14-249" fmla="*/ 13992 w 21556"/>
                  <a:gd name="connsiteY14-250" fmla="*/ 19645 h 20602"/>
                  <a:gd name="connsiteX15-251" fmla="*/ 17966 w 21556"/>
                  <a:gd name="connsiteY15-252" fmla="*/ 14741 h 20602"/>
                  <a:gd name="connsiteX16-253" fmla="*/ 19953 w 21556"/>
                  <a:gd name="connsiteY16-254" fmla="*/ 12289 h 20602"/>
                  <a:gd name="connsiteX17-255" fmla="*/ 20946 w 21556"/>
                  <a:gd name="connsiteY17-256" fmla="*/ 11063 h 20602"/>
                  <a:gd name="connsiteX18-257" fmla="*/ 21404 w 21556"/>
                  <a:gd name="connsiteY18-258" fmla="*/ 10474 h 20602"/>
                  <a:gd name="connsiteX19-259" fmla="*/ 21553 w 21556"/>
                  <a:gd name="connsiteY19-260" fmla="*/ 9736 h 20602"/>
                  <a:gd name="connsiteX20-261" fmla="*/ 21354 w 21556"/>
                  <a:gd name="connsiteY20-262" fmla="*/ 9118 h 20602"/>
                  <a:gd name="connsiteX21-263" fmla="*/ 20946 w 21556"/>
                  <a:gd name="connsiteY21-264" fmla="*/ 8608 h 20602"/>
                  <a:gd name="connsiteX22-265" fmla="*/ 19953 w 21556"/>
                  <a:gd name="connsiteY22-266" fmla="*/ 7378 h 20602"/>
                  <a:gd name="connsiteX23-267" fmla="*/ 17966 w 21556"/>
                  <a:gd name="connsiteY23-268" fmla="*/ 4919 h 20602"/>
                  <a:gd name="connsiteX24-269" fmla="*/ 13992 w 21556"/>
                  <a:gd name="connsiteY24-270" fmla="*/ 1 h 20602"/>
                  <a:gd name="connsiteX0-271" fmla="*/ 17966 w 21556"/>
                  <a:gd name="connsiteY0-272" fmla="*/ 77 h 15760"/>
                  <a:gd name="connsiteX1-273" fmla="*/ 4141 w 21556"/>
                  <a:gd name="connsiteY1-274" fmla="*/ 0 h 15760"/>
                  <a:gd name="connsiteX2-275" fmla="*/ 6171 w 21556"/>
                  <a:gd name="connsiteY2-276" fmla="*/ 2519 h 15760"/>
                  <a:gd name="connsiteX3-277" fmla="*/ 7562 w 21556"/>
                  <a:gd name="connsiteY3-278" fmla="*/ 4147 h 15760"/>
                  <a:gd name="connsiteX4-279" fmla="*/ 7792 w 21556"/>
                  <a:gd name="connsiteY4-280" fmla="*/ 4752 h 15760"/>
                  <a:gd name="connsiteX5-281" fmla="*/ 7572 w 21556"/>
                  <a:gd name="connsiteY5-282" fmla="*/ 5797 h 15760"/>
                  <a:gd name="connsiteX6-283" fmla="*/ 6171 w 21556"/>
                  <a:gd name="connsiteY6-284" fmla="*/ 7528 h 15760"/>
                  <a:gd name="connsiteX7-285" fmla="*/ 4141 w 21556"/>
                  <a:gd name="connsiteY7-286" fmla="*/ 10018 h 15760"/>
                  <a:gd name="connsiteX8-287" fmla="*/ 81 w 21556"/>
                  <a:gd name="connsiteY8-288" fmla="*/ 14999 h 15760"/>
                  <a:gd name="connsiteX9-289" fmla="*/ 81 w 21556"/>
                  <a:gd name="connsiteY9-290" fmla="*/ 15603 h 15760"/>
                  <a:gd name="connsiteX10-291" fmla="*/ 392 w 21556"/>
                  <a:gd name="connsiteY10-292" fmla="*/ 15752 h 15760"/>
                  <a:gd name="connsiteX11-293" fmla="*/ 12498 w 21556"/>
                  <a:gd name="connsiteY11-294" fmla="*/ 15752 h 15760"/>
                  <a:gd name="connsiteX12-295" fmla="*/ 13012 w 21556"/>
                  <a:gd name="connsiteY12-296" fmla="*/ 15657 h 15760"/>
                  <a:gd name="connsiteX13-297" fmla="*/ 13507 w 21556"/>
                  <a:gd name="connsiteY13-298" fmla="*/ 15298 h 15760"/>
                  <a:gd name="connsiteX14-299" fmla="*/ 13992 w 21556"/>
                  <a:gd name="connsiteY14-300" fmla="*/ 14803 h 15760"/>
                  <a:gd name="connsiteX15-301" fmla="*/ 17966 w 21556"/>
                  <a:gd name="connsiteY15-302" fmla="*/ 9899 h 15760"/>
                  <a:gd name="connsiteX16-303" fmla="*/ 19953 w 21556"/>
                  <a:gd name="connsiteY16-304" fmla="*/ 7447 h 15760"/>
                  <a:gd name="connsiteX17-305" fmla="*/ 20946 w 21556"/>
                  <a:gd name="connsiteY17-306" fmla="*/ 6221 h 15760"/>
                  <a:gd name="connsiteX18-307" fmla="*/ 21404 w 21556"/>
                  <a:gd name="connsiteY18-308" fmla="*/ 5632 h 15760"/>
                  <a:gd name="connsiteX19-309" fmla="*/ 21553 w 21556"/>
                  <a:gd name="connsiteY19-310" fmla="*/ 4894 h 15760"/>
                  <a:gd name="connsiteX20-311" fmla="*/ 21354 w 21556"/>
                  <a:gd name="connsiteY20-312" fmla="*/ 4276 h 15760"/>
                  <a:gd name="connsiteX21-313" fmla="*/ 20946 w 21556"/>
                  <a:gd name="connsiteY21-314" fmla="*/ 3766 h 15760"/>
                  <a:gd name="connsiteX22-315" fmla="*/ 19953 w 21556"/>
                  <a:gd name="connsiteY22-316" fmla="*/ 2536 h 15760"/>
                  <a:gd name="connsiteX23-317" fmla="*/ 17966 w 21556"/>
                  <a:gd name="connsiteY23-318" fmla="*/ 77 h 15760"/>
                  <a:gd name="connsiteX0-319" fmla="*/ 17966 w 21556"/>
                  <a:gd name="connsiteY0-320" fmla="*/ 0 h 15683"/>
                  <a:gd name="connsiteX1-321" fmla="*/ 6171 w 21556"/>
                  <a:gd name="connsiteY1-322" fmla="*/ 2442 h 15683"/>
                  <a:gd name="connsiteX2-323" fmla="*/ 7562 w 21556"/>
                  <a:gd name="connsiteY2-324" fmla="*/ 4070 h 15683"/>
                  <a:gd name="connsiteX3-325" fmla="*/ 7792 w 21556"/>
                  <a:gd name="connsiteY3-326" fmla="*/ 4675 h 15683"/>
                  <a:gd name="connsiteX4-327" fmla="*/ 7572 w 21556"/>
                  <a:gd name="connsiteY4-328" fmla="*/ 5720 h 15683"/>
                  <a:gd name="connsiteX5-329" fmla="*/ 6171 w 21556"/>
                  <a:gd name="connsiteY5-330" fmla="*/ 7451 h 15683"/>
                  <a:gd name="connsiteX6-331" fmla="*/ 4141 w 21556"/>
                  <a:gd name="connsiteY6-332" fmla="*/ 9941 h 15683"/>
                  <a:gd name="connsiteX7-333" fmla="*/ 81 w 21556"/>
                  <a:gd name="connsiteY7-334" fmla="*/ 14922 h 15683"/>
                  <a:gd name="connsiteX8-335" fmla="*/ 81 w 21556"/>
                  <a:gd name="connsiteY8-336" fmla="*/ 15526 h 15683"/>
                  <a:gd name="connsiteX9-337" fmla="*/ 392 w 21556"/>
                  <a:gd name="connsiteY9-338" fmla="*/ 15675 h 15683"/>
                  <a:gd name="connsiteX10-339" fmla="*/ 12498 w 21556"/>
                  <a:gd name="connsiteY10-340" fmla="*/ 15675 h 15683"/>
                  <a:gd name="connsiteX11-341" fmla="*/ 13012 w 21556"/>
                  <a:gd name="connsiteY11-342" fmla="*/ 15580 h 15683"/>
                  <a:gd name="connsiteX12-343" fmla="*/ 13507 w 21556"/>
                  <a:gd name="connsiteY12-344" fmla="*/ 15221 h 15683"/>
                  <a:gd name="connsiteX13-345" fmla="*/ 13992 w 21556"/>
                  <a:gd name="connsiteY13-346" fmla="*/ 14726 h 15683"/>
                  <a:gd name="connsiteX14-347" fmla="*/ 17966 w 21556"/>
                  <a:gd name="connsiteY14-348" fmla="*/ 9822 h 15683"/>
                  <a:gd name="connsiteX15-349" fmla="*/ 19953 w 21556"/>
                  <a:gd name="connsiteY15-350" fmla="*/ 7370 h 15683"/>
                  <a:gd name="connsiteX16-351" fmla="*/ 20946 w 21556"/>
                  <a:gd name="connsiteY16-352" fmla="*/ 6144 h 15683"/>
                  <a:gd name="connsiteX17-353" fmla="*/ 21404 w 21556"/>
                  <a:gd name="connsiteY17-354" fmla="*/ 5555 h 15683"/>
                  <a:gd name="connsiteX18-355" fmla="*/ 21553 w 21556"/>
                  <a:gd name="connsiteY18-356" fmla="*/ 4817 h 15683"/>
                  <a:gd name="connsiteX19-357" fmla="*/ 21354 w 21556"/>
                  <a:gd name="connsiteY19-358" fmla="*/ 4199 h 15683"/>
                  <a:gd name="connsiteX20-359" fmla="*/ 20946 w 21556"/>
                  <a:gd name="connsiteY20-360" fmla="*/ 3689 h 15683"/>
                  <a:gd name="connsiteX21-361" fmla="*/ 19953 w 21556"/>
                  <a:gd name="connsiteY21-362" fmla="*/ 2459 h 15683"/>
                  <a:gd name="connsiteX22-363" fmla="*/ 17966 w 21556"/>
                  <a:gd name="connsiteY22-364" fmla="*/ 0 h 15683"/>
                  <a:gd name="connsiteX0-365" fmla="*/ 17966 w 21556"/>
                  <a:gd name="connsiteY0-366" fmla="*/ 0 h 15683"/>
                  <a:gd name="connsiteX1-367" fmla="*/ 7562 w 21556"/>
                  <a:gd name="connsiteY1-368" fmla="*/ 4070 h 15683"/>
                  <a:gd name="connsiteX2-369" fmla="*/ 7792 w 21556"/>
                  <a:gd name="connsiteY2-370" fmla="*/ 4675 h 15683"/>
                  <a:gd name="connsiteX3-371" fmla="*/ 7572 w 21556"/>
                  <a:gd name="connsiteY3-372" fmla="*/ 5720 h 15683"/>
                  <a:gd name="connsiteX4-373" fmla="*/ 6171 w 21556"/>
                  <a:gd name="connsiteY4-374" fmla="*/ 7451 h 15683"/>
                  <a:gd name="connsiteX5-375" fmla="*/ 4141 w 21556"/>
                  <a:gd name="connsiteY5-376" fmla="*/ 9941 h 15683"/>
                  <a:gd name="connsiteX6-377" fmla="*/ 81 w 21556"/>
                  <a:gd name="connsiteY6-378" fmla="*/ 14922 h 15683"/>
                  <a:gd name="connsiteX7-379" fmla="*/ 81 w 21556"/>
                  <a:gd name="connsiteY7-380" fmla="*/ 15526 h 15683"/>
                  <a:gd name="connsiteX8-381" fmla="*/ 392 w 21556"/>
                  <a:gd name="connsiteY8-382" fmla="*/ 15675 h 15683"/>
                  <a:gd name="connsiteX9-383" fmla="*/ 12498 w 21556"/>
                  <a:gd name="connsiteY9-384" fmla="*/ 15675 h 15683"/>
                  <a:gd name="connsiteX10-385" fmla="*/ 13012 w 21556"/>
                  <a:gd name="connsiteY10-386" fmla="*/ 15580 h 15683"/>
                  <a:gd name="connsiteX11-387" fmla="*/ 13507 w 21556"/>
                  <a:gd name="connsiteY11-388" fmla="*/ 15221 h 15683"/>
                  <a:gd name="connsiteX12-389" fmla="*/ 13992 w 21556"/>
                  <a:gd name="connsiteY12-390" fmla="*/ 14726 h 15683"/>
                  <a:gd name="connsiteX13-391" fmla="*/ 17966 w 21556"/>
                  <a:gd name="connsiteY13-392" fmla="*/ 9822 h 15683"/>
                  <a:gd name="connsiteX14-393" fmla="*/ 19953 w 21556"/>
                  <a:gd name="connsiteY14-394" fmla="*/ 7370 h 15683"/>
                  <a:gd name="connsiteX15-395" fmla="*/ 20946 w 21556"/>
                  <a:gd name="connsiteY15-396" fmla="*/ 6144 h 15683"/>
                  <a:gd name="connsiteX16-397" fmla="*/ 21404 w 21556"/>
                  <a:gd name="connsiteY16-398" fmla="*/ 5555 h 15683"/>
                  <a:gd name="connsiteX17-399" fmla="*/ 21553 w 21556"/>
                  <a:gd name="connsiteY17-400" fmla="*/ 4817 h 15683"/>
                  <a:gd name="connsiteX18-401" fmla="*/ 21354 w 21556"/>
                  <a:gd name="connsiteY18-402" fmla="*/ 4199 h 15683"/>
                  <a:gd name="connsiteX19-403" fmla="*/ 20946 w 21556"/>
                  <a:gd name="connsiteY19-404" fmla="*/ 3689 h 15683"/>
                  <a:gd name="connsiteX20-405" fmla="*/ 19953 w 21556"/>
                  <a:gd name="connsiteY20-406" fmla="*/ 2459 h 15683"/>
                  <a:gd name="connsiteX21-407" fmla="*/ 17966 w 21556"/>
                  <a:gd name="connsiteY21-408" fmla="*/ 0 h 15683"/>
                  <a:gd name="connsiteX0-409" fmla="*/ 19953 w 21556"/>
                  <a:gd name="connsiteY0-410" fmla="*/ 0 h 13224"/>
                  <a:gd name="connsiteX1-411" fmla="*/ 7562 w 21556"/>
                  <a:gd name="connsiteY1-412" fmla="*/ 1611 h 13224"/>
                  <a:gd name="connsiteX2-413" fmla="*/ 7792 w 21556"/>
                  <a:gd name="connsiteY2-414" fmla="*/ 2216 h 13224"/>
                  <a:gd name="connsiteX3-415" fmla="*/ 7572 w 21556"/>
                  <a:gd name="connsiteY3-416" fmla="*/ 3261 h 13224"/>
                  <a:gd name="connsiteX4-417" fmla="*/ 6171 w 21556"/>
                  <a:gd name="connsiteY4-418" fmla="*/ 4992 h 13224"/>
                  <a:gd name="connsiteX5-419" fmla="*/ 4141 w 21556"/>
                  <a:gd name="connsiteY5-420" fmla="*/ 7482 h 13224"/>
                  <a:gd name="connsiteX6-421" fmla="*/ 81 w 21556"/>
                  <a:gd name="connsiteY6-422" fmla="*/ 12463 h 13224"/>
                  <a:gd name="connsiteX7-423" fmla="*/ 81 w 21556"/>
                  <a:gd name="connsiteY7-424" fmla="*/ 13067 h 13224"/>
                  <a:gd name="connsiteX8-425" fmla="*/ 392 w 21556"/>
                  <a:gd name="connsiteY8-426" fmla="*/ 13216 h 13224"/>
                  <a:gd name="connsiteX9-427" fmla="*/ 12498 w 21556"/>
                  <a:gd name="connsiteY9-428" fmla="*/ 13216 h 13224"/>
                  <a:gd name="connsiteX10-429" fmla="*/ 13012 w 21556"/>
                  <a:gd name="connsiteY10-430" fmla="*/ 13121 h 13224"/>
                  <a:gd name="connsiteX11-431" fmla="*/ 13507 w 21556"/>
                  <a:gd name="connsiteY11-432" fmla="*/ 12762 h 13224"/>
                  <a:gd name="connsiteX12-433" fmla="*/ 13992 w 21556"/>
                  <a:gd name="connsiteY12-434" fmla="*/ 12267 h 13224"/>
                  <a:gd name="connsiteX13-435" fmla="*/ 17966 w 21556"/>
                  <a:gd name="connsiteY13-436" fmla="*/ 7363 h 13224"/>
                  <a:gd name="connsiteX14-437" fmla="*/ 19953 w 21556"/>
                  <a:gd name="connsiteY14-438" fmla="*/ 4911 h 13224"/>
                  <a:gd name="connsiteX15-439" fmla="*/ 20946 w 21556"/>
                  <a:gd name="connsiteY15-440" fmla="*/ 3685 h 13224"/>
                  <a:gd name="connsiteX16-441" fmla="*/ 21404 w 21556"/>
                  <a:gd name="connsiteY16-442" fmla="*/ 3096 h 13224"/>
                  <a:gd name="connsiteX17-443" fmla="*/ 21553 w 21556"/>
                  <a:gd name="connsiteY17-444" fmla="*/ 2358 h 13224"/>
                  <a:gd name="connsiteX18-445" fmla="*/ 21354 w 21556"/>
                  <a:gd name="connsiteY18-446" fmla="*/ 1740 h 13224"/>
                  <a:gd name="connsiteX19-447" fmla="*/ 20946 w 21556"/>
                  <a:gd name="connsiteY19-448" fmla="*/ 1230 h 13224"/>
                  <a:gd name="connsiteX20-449" fmla="*/ 19953 w 21556"/>
                  <a:gd name="connsiteY20-450" fmla="*/ 0 h 13224"/>
                  <a:gd name="connsiteX0-451" fmla="*/ 19953 w 21556"/>
                  <a:gd name="connsiteY0-452" fmla="*/ 0 h 13224"/>
                  <a:gd name="connsiteX1-453" fmla="*/ 7562 w 21556"/>
                  <a:gd name="connsiteY1-454" fmla="*/ 1611 h 13224"/>
                  <a:gd name="connsiteX2-455" fmla="*/ 7792 w 21556"/>
                  <a:gd name="connsiteY2-456" fmla="*/ 2216 h 13224"/>
                  <a:gd name="connsiteX3-457" fmla="*/ 7613 w 21556"/>
                  <a:gd name="connsiteY3-458" fmla="*/ 1590 h 13224"/>
                  <a:gd name="connsiteX4-459" fmla="*/ 7572 w 21556"/>
                  <a:gd name="connsiteY4-460" fmla="*/ 3261 h 13224"/>
                  <a:gd name="connsiteX5-461" fmla="*/ 6171 w 21556"/>
                  <a:gd name="connsiteY5-462" fmla="*/ 4992 h 13224"/>
                  <a:gd name="connsiteX6-463" fmla="*/ 4141 w 21556"/>
                  <a:gd name="connsiteY6-464" fmla="*/ 7482 h 13224"/>
                  <a:gd name="connsiteX7-465" fmla="*/ 81 w 21556"/>
                  <a:gd name="connsiteY7-466" fmla="*/ 12463 h 13224"/>
                  <a:gd name="connsiteX8-467" fmla="*/ 81 w 21556"/>
                  <a:gd name="connsiteY8-468" fmla="*/ 13067 h 13224"/>
                  <a:gd name="connsiteX9-469" fmla="*/ 392 w 21556"/>
                  <a:gd name="connsiteY9-470" fmla="*/ 13216 h 13224"/>
                  <a:gd name="connsiteX10-471" fmla="*/ 12498 w 21556"/>
                  <a:gd name="connsiteY10-472" fmla="*/ 13216 h 13224"/>
                  <a:gd name="connsiteX11-473" fmla="*/ 13012 w 21556"/>
                  <a:gd name="connsiteY11-474" fmla="*/ 13121 h 13224"/>
                  <a:gd name="connsiteX12-475" fmla="*/ 13507 w 21556"/>
                  <a:gd name="connsiteY12-476" fmla="*/ 12762 h 13224"/>
                  <a:gd name="connsiteX13-477" fmla="*/ 13992 w 21556"/>
                  <a:gd name="connsiteY13-478" fmla="*/ 12267 h 13224"/>
                  <a:gd name="connsiteX14-479" fmla="*/ 17966 w 21556"/>
                  <a:gd name="connsiteY14-480" fmla="*/ 7363 h 13224"/>
                  <a:gd name="connsiteX15-481" fmla="*/ 19953 w 21556"/>
                  <a:gd name="connsiteY15-482" fmla="*/ 4911 h 13224"/>
                  <a:gd name="connsiteX16-483" fmla="*/ 20946 w 21556"/>
                  <a:gd name="connsiteY16-484" fmla="*/ 3685 h 13224"/>
                  <a:gd name="connsiteX17-485" fmla="*/ 21404 w 21556"/>
                  <a:gd name="connsiteY17-486" fmla="*/ 3096 h 13224"/>
                  <a:gd name="connsiteX18-487" fmla="*/ 21553 w 21556"/>
                  <a:gd name="connsiteY18-488" fmla="*/ 2358 h 13224"/>
                  <a:gd name="connsiteX19-489" fmla="*/ 21354 w 21556"/>
                  <a:gd name="connsiteY19-490" fmla="*/ 1740 h 13224"/>
                  <a:gd name="connsiteX20-491" fmla="*/ 20946 w 21556"/>
                  <a:gd name="connsiteY20-492" fmla="*/ 1230 h 13224"/>
                  <a:gd name="connsiteX21-493" fmla="*/ 19953 w 21556"/>
                  <a:gd name="connsiteY21-494" fmla="*/ 0 h 13224"/>
                  <a:gd name="connsiteX0-495" fmla="*/ 19953 w 21556"/>
                  <a:gd name="connsiteY0-496" fmla="*/ 0 h 13224"/>
                  <a:gd name="connsiteX1-497" fmla="*/ 7562 w 21556"/>
                  <a:gd name="connsiteY1-498" fmla="*/ 1611 h 13224"/>
                  <a:gd name="connsiteX2-499" fmla="*/ 7792 w 21556"/>
                  <a:gd name="connsiteY2-500" fmla="*/ 2216 h 13224"/>
                  <a:gd name="connsiteX3-501" fmla="*/ 7572 w 21556"/>
                  <a:gd name="connsiteY3-502" fmla="*/ 3261 h 13224"/>
                  <a:gd name="connsiteX4-503" fmla="*/ 6171 w 21556"/>
                  <a:gd name="connsiteY4-504" fmla="*/ 4992 h 13224"/>
                  <a:gd name="connsiteX5-505" fmla="*/ 4141 w 21556"/>
                  <a:gd name="connsiteY5-506" fmla="*/ 7482 h 13224"/>
                  <a:gd name="connsiteX6-507" fmla="*/ 81 w 21556"/>
                  <a:gd name="connsiteY6-508" fmla="*/ 12463 h 13224"/>
                  <a:gd name="connsiteX7-509" fmla="*/ 81 w 21556"/>
                  <a:gd name="connsiteY7-510" fmla="*/ 13067 h 13224"/>
                  <a:gd name="connsiteX8-511" fmla="*/ 392 w 21556"/>
                  <a:gd name="connsiteY8-512" fmla="*/ 13216 h 13224"/>
                  <a:gd name="connsiteX9-513" fmla="*/ 12498 w 21556"/>
                  <a:gd name="connsiteY9-514" fmla="*/ 13216 h 13224"/>
                  <a:gd name="connsiteX10-515" fmla="*/ 13012 w 21556"/>
                  <a:gd name="connsiteY10-516" fmla="*/ 13121 h 13224"/>
                  <a:gd name="connsiteX11-517" fmla="*/ 13507 w 21556"/>
                  <a:gd name="connsiteY11-518" fmla="*/ 12762 h 13224"/>
                  <a:gd name="connsiteX12-519" fmla="*/ 13992 w 21556"/>
                  <a:gd name="connsiteY12-520" fmla="*/ 12267 h 13224"/>
                  <a:gd name="connsiteX13-521" fmla="*/ 17966 w 21556"/>
                  <a:gd name="connsiteY13-522" fmla="*/ 7363 h 13224"/>
                  <a:gd name="connsiteX14-523" fmla="*/ 19953 w 21556"/>
                  <a:gd name="connsiteY14-524" fmla="*/ 4911 h 13224"/>
                  <a:gd name="connsiteX15-525" fmla="*/ 20946 w 21556"/>
                  <a:gd name="connsiteY15-526" fmla="*/ 3685 h 13224"/>
                  <a:gd name="connsiteX16-527" fmla="*/ 21404 w 21556"/>
                  <a:gd name="connsiteY16-528" fmla="*/ 3096 h 13224"/>
                  <a:gd name="connsiteX17-529" fmla="*/ 21553 w 21556"/>
                  <a:gd name="connsiteY17-530" fmla="*/ 2358 h 13224"/>
                  <a:gd name="connsiteX18-531" fmla="*/ 21354 w 21556"/>
                  <a:gd name="connsiteY18-532" fmla="*/ 1740 h 13224"/>
                  <a:gd name="connsiteX19-533" fmla="*/ 20946 w 21556"/>
                  <a:gd name="connsiteY19-534" fmla="*/ 1230 h 13224"/>
                  <a:gd name="connsiteX20-535" fmla="*/ 19953 w 21556"/>
                  <a:gd name="connsiteY20-536" fmla="*/ 0 h 13224"/>
                  <a:gd name="connsiteX0-537" fmla="*/ 19953 w 21556"/>
                  <a:gd name="connsiteY0-538" fmla="*/ 0 h 13224"/>
                  <a:gd name="connsiteX1-539" fmla="*/ 7792 w 21556"/>
                  <a:gd name="connsiteY1-540" fmla="*/ 2216 h 13224"/>
                  <a:gd name="connsiteX2-541" fmla="*/ 7572 w 21556"/>
                  <a:gd name="connsiteY2-542" fmla="*/ 3261 h 13224"/>
                  <a:gd name="connsiteX3-543" fmla="*/ 6171 w 21556"/>
                  <a:gd name="connsiteY3-544" fmla="*/ 4992 h 13224"/>
                  <a:gd name="connsiteX4-545" fmla="*/ 4141 w 21556"/>
                  <a:gd name="connsiteY4-546" fmla="*/ 7482 h 13224"/>
                  <a:gd name="connsiteX5-547" fmla="*/ 81 w 21556"/>
                  <a:gd name="connsiteY5-548" fmla="*/ 12463 h 13224"/>
                  <a:gd name="connsiteX6-549" fmla="*/ 81 w 21556"/>
                  <a:gd name="connsiteY6-550" fmla="*/ 13067 h 13224"/>
                  <a:gd name="connsiteX7-551" fmla="*/ 392 w 21556"/>
                  <a:gd name="connsiteY7-552" fmla="*/ 13216 h 13224"/>
                  <a:gd name="connsiteX8-553" fmla="*/ 12498 w 21556"/>
                  <a:gd name="connsiteY8-554" fmla="*/ 13216 h 13224"/>
                  <a:gd name="connsiteX9-555" fmla="*/ 13012 w 21556"/>
                  <a:gd name="connsiteY9-556" fmla="*/ 13121 h 13224"/>
                  <a:gd name="connsiteX10-557" fmla="*/ 13507 w 21556"/>
                  <a:gd name="connsiteY10-558" fmla="*/ 12762 h 13224"/>
                  <a:gd name="connsiteX11-559" fmla="*/ 13992 w 21556"/>
                  <a:gd name="connsiteY11-560" fmla="*/ 12267 h 13224"/>
                  <a:gd name="connsiteX12-561" fmla="*/ 17966 w 21556"/>
                  <a:gd name="connsiteY12-562" fmla="*/ 7363 h 13224"/>
                  <a:gd name="connsiteX13-563" fmla="*/ 19953 w 21556"/>
                  <a:gd name="connsiteY13-564" fmla="*/ 4911 h 13224"/>
                  <a:gd name="connsiteX14-565" fmla="*/ 20946 w 21556"/>
                  <a:gd name="connsiteY14-566" fmla="*/ 3685 h 13224"/>
                  <a:gd name="connsiteX15-567" fmla="*/ 21404 w 21556"/>
                  <a:gd name="connsiteY15-568" fmla="*/ 3096 h 13224"/>
                  <a:gd name="connsiteX16-569" fmla="*/ 21553 w 21556"/>
                  <a:gd name="connsiteY16-570" fmla="*/ 2358 h 13224"/>
                  <a:gd name="connsiteX17-571" fmla="*/ 21354 w 21556"/>
                  <a:gd name="connsiteY17-572" fmla="*/ 1740 h 13224"/>
                  <a:gd name="connsiteX18-573" fmla="*/ 20946 w 21556"/>
                  <a:gd name="connsiteY18-574" fmla="*/ 1230 h 13224"/>
                  <a:gd name="connsiteX19-575" fmla="*/ 19953 w 21556"/>
                  <a:gd name="connsiteY19-576" fmla="*/ 0 h 13224"/>
                  <a:gd name="connsiteX0-577" fmla="*/ 20946 w 21556"/>
                  <a:gd name="connsiteY0-578" fmla="*/ 0 h 11994"/>
                  <a:gd name="connsiteX1-579" fmla="*/ 7792 w 21556"/>
                  <a:gd name="connsiteY1-580" fmla="*/ 986 h 11994"/>
                  <a:gd name="connsiteX2-581" fmla="*/ 7572 w 21556"/>
                  <a:gd name="connsiteY2-582" fmla="*/ 2031 h 11994"/>
                  <a:gd name="connsiteX3-583" fmla="*/ 6171 w 21556"/>
                  <a:gd name="connsiteY3-584" fmla="*/ 3762 h 11994"/>
                  <a:gd name="connsiteX4-585" fmla="*/ 4141 w 21556"/>
                  <a:gd name="connsiteY4-586" fmla="*/ 6252 h 11994"/>
                  <a:gd name="connsiteX5-587" fmla="*/ 81 w 21556"/>
                  <a:gd name="connsiteY5-588" fmla="*/ 11233 h 11994"/>
                  <a:gd name="connsiteX6-589" fmla="*/ 81 w 21556"/>
                  <a:gd name="connsiteY6-590" fmla="*/ 11837 h 11994"/>
                  <a:gd name="connsiteX7-591" fmla="*/ 392 w 21556"/>
                  <a:gd name="connsiteY7-592" fmla="*/ 11986 h 11994"/>
                  <a:gd name="connsiteX8-593" fmla="*/ 12498 w 21556"/>
                  <a:gd name="connsiteY8-594" fmla="*/ 11986 h 11994"/>
                  <a:gd name="connsiteX9-595" fmla="*/ 13012 w 21556"/>
                  <a:gd name="connsiteY9-596" fmla="*/ 11891 h 11994"/>
                  <a:gd name="connsiteX10-597" fmla="*/ 13507 w 21556"/>
                  <a:gd name="connsiteY10-598" fmla="*/ 11532 h 11994"/>
                  <a:gd name="connsiteX11-599" fmla="*/ 13992 w 21556"/>
                  <a:gd name="connsiteY11-600" fmla="*/ 11037 h 11994"/>
                  <a:gd name="connsiteX12-601" fmla="*/ 17966 w 21556"/>
                  <a:gd name="connsiteY12-602" fmla="*/ 6133 h 11994"/>
                  <a:gd name="connsiteX13-603" fmla="*/ 19953 w 21556"/>
                  <a:gd name="connsiteY13-604" fmla="*/ 3681 h 11994"/>
                  <a:gd name="connsiteX14-605" fmla="*/ 20946 w 21556"/>
                  <a:gd name="connsiteY14-606" fmla="*/ 2455 h 11994"/>
                  <a:gd name="connsiteX15-607" fmla="*/ 21404 w 21556"/>
                  <a:gd name="connsiteY15-608" fmla="*/ 1866 h 11994"/>
                  <a:gd name="connsiteX16-609" fmla="*/ 21553 w 21556"/>
                  <a:gd name="connsiteY16-610" fmla="*/ 1128 h 11994"/>
                  <a:gd name="connsiteX17-611" fmla="*/ 21354 w 21556"/>
                  <a:gd name="connsiteY17-612" fmla="*/ 510 h 11994"/>
                  <a:gd name="connsiteX18-613" fmla="*/ 20946 w 21556"/>
                  <a:gd name="connsiteY18-614" fmla="*/ 0 h 11994"/>
                  <a:gd name="connsiteX0-615" fmla="*/ 21354 w 21556"/>
                  <a:gd name="connsiteY0-616" fmla="*/ 0 h 11484"/>
                  <a:gd name="connsiteX1-617" fmla="*/ 7792 w 21556"/>
                  <a:gd name="connsiteY1-618" fmla="*/ 476 h 11484"/>
                  <a:gd name="connsiteX2-619" fmla="*/ 7572 w 21556"/>
                  <a:gd name="connsiteY2-620" fmla="*/ 1521 h 11484"/>
                  <a:gd name="connsiteX3-621" fmla="*/ 6171 w 21556"/>
                  <a:gd name="connsiteY3-622" fmla="*/ 3252 h 11484"/>
                  <a:gd name="connsiteX4-623" fmla="*/ 4141 w 21556"/>
                  <a:gd name="connsiteY4-624" fmla="*/ 5742 h 11484"/>
                  <a:gd name="connsiteX5-625" fmla="*/ 81 w 21556"/>
                  <a:gd name="connsiteY5-626" fmla="*/ 10723 h 11484"/>
                  <a:gd name="connsiteX6-627" fmla="*/ 81 w 21556"/>
                  <a:gd name="connsiteY6-628" fmla="*/ 11327 h 11484"/>
                  <a:gd name="connsiteX7-629" fmla="*/ 392 w 21556"/>
                  <a:gd name="connsiteY7-630" fmla="*/ 11476 h 11484"/>
                  <a:gd name="connsiteX8-631" fmla="*/ 12498 w 21556"/>
                  <a:gd name="connsiteY8-632" fmla="*/ 11476 h 11484"/>
                  <a:gd name="connsiteX9-633" fmla="*/ 13012 w 21556"/>
                  <a:gd name="connsiteY9-634" fmla="*/ 11381 h 11484"/>
                  <a:gd name="connsiteX10-635" fmla="*/ 13507 w 21556"/>
                  <a:gd name="connsiteY10-636" fmla="*/ 11022 h 11484"/>
                  <a:gd name="connsiteX11-637" fmla="*/ 13992 w 21556"/>
                  <a:gd name="connsiteY11-638" fmla="*/ 10527 h 11484"/>
                  <a:gd name="connsiteX12-639" fmla="*/ 17966 w 21556"/>
                  <a:gd name="connsiteY12-640" fmla="*/ 5623 h 11484"/>
                  <a:gd name="connsiteX13-641" fmla="*/ 19953 w 21556"/>
                  <a:gd name="connsiteY13-642" fmla="*/ 3171 h 11484"/>
                  <a:gd name="connsiteX14-643" fmla="*/ 20946 w 21556"/>
                  <a:gd name="connsiteY14-644" fmla="*/ 1945 h 11484"/>
                  <a:gd name="connsiteX15-645" fmla="*/ 21404 w 21556"/>
                  <a:gd name="connsiteY15-646" fmla="*/ 1356 h 11484"/>
                  <a:gd name="connsiteX16-647" fmla="*/ 21553 w 21556"/>
                  <a:gd name="connsiteY16-648" fmla="*/ 618 h 11484"/>
                  <a:gd name="connsiteX17-649" fmla="*/ 21354 w 21556"/>
                  <a:gd name="connsiteY17-650" fmla="*/ 0 h 11484"/>
                  <a:gd name="connsiteX0-651" fmla="*/ 21553 w 21556"/>
                  <a:gd name="connsiteY0-652" fmla="*/ 206 h 11072"/>
                  <a:gd name="connsiteX1-653" fmla="*/ 7792 w 21556"/>
                  <a:gd name="connsiteY1-654" fmla="*/ 64 h 11072"/>
                  <a:gd name="connsiteX2-655" fmla="*/ 7572 w 21556"/>
                  <a:gd name="connsiteY2-656" fmla="*/ 1109 h 11072"/>
                  <a:gd name="connsiteX3-657" fmla="*/ 6171 w 21556"/>
                  <a:gd name="connsiteY3-658" fmla="*/ 2840 h 11072"/>
                  <a:gd name="connsiteX4-659" fmla="*/ 4141 w 21556"/>
                  <a:gd name="connsiteY4-660" fmla="*/ 5330 h 11072"/>
                  <a:gd name="connsiteX5-661" fmla="*/ 81 w 21556"/>
                  <a:gd name="connsiteY5-662" fmla="*/ 10311 h 11072"/>
                  <a:gd name="connsiteX6-663" fmla="*/ 81 w 21556"/>
                  <a:gd name="connsiteY6-664" fmla="*/ 10915 h 11072"/>
                  <a:gd name="connsiteX7-665" fmla="*/ 392 w 21556"/>
                  <a:gd name="connsiteY7-666" fmla="*/ 11064 h 11072"/>
                  <a:gd name="connsiteX8-667" fmla="*/ 12498 w 21556"/>
                  <a:gd name="connsiteY8-668" fmla="*/ 11064 h 11072"/>
                  <a:gd name="connsiteX9-669" fmla="*/ 13012 w 21556"/>
                  <a:gd name="connsiteY9-670" fmla="*/ 10969 h 11072"/>
                  <a:gd name="connsiteX10-671" fmla="*/ 13507 w 21556"/>
                  <a:gd name="connsiteY10-672" fmla="*/ 10610 h 11072"/>
                  <a:gd name="connsiteX11-673" fmla="*/ 13992 w 21556"/>
                  <a:gd name="connsiteY11-674" fmla="*/ 10115 h 11072"/>
                  <a:gd name="connsiteX12-675" fmla="*/ 17966 w 21556"/>
                  <a:gd name="connsiteY12-676" fmla="*/ 5211 h 11072"/>
                  <a:gd name="connsiteX13-677" fmla="*/ 19953 w 21556"/>
                  <a:gd name="connsiteY13-678" fmla="*/ 2759 h 11072"/>
                  <a:gd name="connsiteX14-679" fmla="*/ 20946 w 21556"/>
                  <a:gd name="connsiteY14-680" fmla="*/ 1533 h 11072"/>
                  <a:gd name="connsiteX15-681" fmla="*/ 21404 w 21556"/>
                  <a:gd name="connsiteY15-682" fmla="*/ 944 h 11072"/>
                  <a:gd name="connsiteX16-683" fmla="*/ 21553 w 21556"/>
                  <a:gd name="connsiteY16-684" fmla="*/ 206 h 1107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-27" y="connsiteY13-28"/>
                  </a:cxn>
                  <a:cxn ang="0">
                    <a:pos x="connsiteX14-29" y="connsiteY14-30"/>
                  </a:cxn>
                  <a:cxn ang="0">
                    <a:pos x="connsiteX15-31" y="connsiteY15-32"/>
                  </a:cxn>
                  <a:cxn ang="0">
                    <a:pos x="connsiteX16-33" y="connsiteY16-34"/>
                  </a:cxn>
                </a:cxnLst>
                <a:rect l="l" t="t" r="r" b="b"/>
                <a:pathLst>
                  <a:path w="21556" h="11072">
                    <a:moveTo>
                      <a:pt x="21553" y="206"/>
                    </a:moveTo>
                    <a:cubicBezTo>
                      <a:pt x="19284" y="59"/>
                      <a:pt x="10122" y="-86"/>
                      <a:pt x="7792" y="64"/>
                    </a:cubicBezTo>
                    <a:cubicBezTo>
                      <a:pt x="7794" y="339"/>
                      <a:pt x="7842" y="646"/>
                      <a:pt x="7572" y="1109"/>
                    </a:cubicBezTo>
                    <a:lnTo>
                      <a:pt x="6171" y="2840"/>
                    </a:lnTo>
                    <a:lnTo>
                      <a:pt x="4141" y="5330"/>
                    </a:lnTo>
                    <a:lnTo>
                      <a:pt x="81" y="10311"/>
                    </a:lnTo>
                    <a:cubicBezTo>
                      <a:pt x="-27" y="10485"/>
                      <a:pt x="-27" y="10741"/>
                      <a:pt x="81" y="10915"/>
                    </a:cubicBezTo>
                    <a:cubicBezTo>
                      <a:pt x="157" y="11038"/>
                      <a:pt x="276" y="11095"/>
                      <a:pt x="392" y="11064"/>
                    </a:cubicBezTo>
                    <a:lnTo>
                      <a:pt x="12498" y="11064"/>
                    </a:lnTo>
                    <a:cubicBezTo>
                      <a:pt x="12672" y="11079"/>
                      <a:pt x="12847" y="11047"/>
                      <a:pt x="13012" y="10969"/>
                    </a:cubicBezTo>
                    <a:cubicBezTo>
                      <a:pt x="13190" y="10886"/>
                      <a:pt x="13351" y="10752"/>
                      <a:pt x="13507" y="10610"/>
                    </a:cubicBezTo>
                    <a:cubicBezTo>
                      <a:pt x="13675" y="10456"/>
                      <a:pt x="13836" y="10291"/>
                      <a:pt x="13992" y="10115"/>
                    </a:cubicBezTo>
                    <a:lnTo>
                      <a:pt x="17966" y="5211"/>
                    </a:lnTo>
                    <a:lnTo>
                      <a:pt x="19953" y="2759"/>
                    </a:lnTo>
                    <a:cubicBezTo>
                      <a:pt x="20285" y="2352"/>
                      <a:pt x="20618" y="1947"/>
                      <a:pt x="20946" y="1533"/>
                    </a:cubicBezTo>
                    <a:cubicBezTo>
                      <a:pt x="21100" y="1339"/>
                      <a:pt x="21253" y="1142"/>
                      <a:pt x="21404" y="944"/>
                    </a:cubicBezTo>
                    <a:cubicBezTo>
                      <a:pt x="21518" y="731"/>
                      <a:pt x="21571" y="468"/>
                      <a:pt x="21553" y="206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65100" sx="102000" sy="102000" algn="ctr" rotWithShape="0">
                  <a:prstClr val="black">
                    <a:alpha val="3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>
                  <a:solidFill>
                    <a:schemeClr val="l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sym typeface="+mn-lt"/>
                </a:endParaRPr>
              </a:p>
            </p:txBody>
          </p:sp>
        </p:grpSp>
        <p:sp>
          <p:nvSpPr>
            <p:cNvPr id="18" name="ïṡḻiḓè"/>
            <p:cNvSpPr/>
            <p:nvPr/>
          </p:nvSpPr>
          <p:spPr bwMode="auto">
            <a:xfrm>
              <a:off x="6656261" y="3399959"/>
              <a:ext cx="640330" cy="607027"/>
            </a:xfrm>
            <a:custGeom>
              <a:avLst/>
              <a:gdLst>
                <a:gd name="T0" fmla="*/ 515146 w 21528"/>
                <a:gd name="T1" fmla="*/ 631658 h 21553"/>
                <a:gd name="T2" fmla="*/ 515146 w 21528"/>
                <a:gd name="T3" fmla="*/ 631658 h 21553"/>
                <a:gd name="T4" fmla="*/ 515146 w 21528"/>
                <a:gd name="T5" fmla="*/ 631658 h 21553"/>
                <a:gd name="T6" fmla="*/ 515146 w 21528"/>
                <a:gd name="T7" fmla="*/ 631658 h 215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28" h="21553">
                  <a:moveTo>
                    <a:pt x="659" y="10"/>
                  </a:moveTo>
                  <a:cubicBezTo>
                    <a:pt x="466" y="-24"/>
                    <a:pt x="266" y="31"/>
                    <a:pt x="137" y="152"/>
                  </a:cubicBezTo>
                  <a:cubicBezTo>
                    <a:pt x="-47" y="325"/>
                    <a:pt x="-43" y="582"/>
                    <a:pt x="137" y="756"/>
                  </a:cubicBezTo>
                  <a:cubicBezTo>
                    <a:pt x="2416" y="2424"/>
                    <a:pt x="4683" y="4104"/>
                    <a:pt x="6939" y="5793"/>
                  </a:cubicBezTo>
                  <a:cubicBezTo>
                    <a:pt x="8067" y="6638"/>
                    <a:pt x="9192" y="7485"/>
                    <a:pt x="10340" y="8312"/>
                  </a:cubicBezTo>
                  <a:cubicBezTo>
                    <a:pt x="11107" y="8864"/>
                    <a:pt x="11884" y="9407"/>
                    <a:pt x="12670" y="9940"/>
                  </a:cubicBezTo>
                  <a:cubicBezTo>
                    <a:pt x="12869" y="10106"/>
                    <a:pt x="13002" y="10317"/>
                    <a:pt x="13055" y="10545"/>
                  </a:cubicBezTo>
                  <a:cubicBezTo>
                    <a:pt x="13141" y="10922"/>
                    <a:pt x="13005" y="11309"/>
                    <a:pt x="12687" y="11590"/>
                  </a:cubicBezTo>
                  <a:cubicBezTo>
                    <a:pt x="11906" y="12168"/>
                    <a:pt x="11123" y="12745"/>
                    <a:pt x="10340" y="13321"/>
                  </a:cubicBezTo>
                  <a:cubicBezTo>
                    <a:pt x="9208" y="14152"/>
                    <a:pt x="8073" y="14982"/>
                    <a:pt x="6939" y="15811"/>
                  </a:cubicBezTo>
                  <a:cubicBezTo>
                    <a:pt x="4670" y="17470"/>
                    <a:pt x="2403" y="19131"/>
                    <a:pt x="137" y="20792"/>
                  </a:cubicBezTo>
                  <a:cubicBezTo>
                    <a:pt x="-44" y="20966"/>
                    <a:pt x="-44" y="21222"/>
                    <a:pt x="137" y="21396"/>
                  </a:cubicBezTo>
                  <a:cubicBezTo>
                    <a:pt x="265" y="21519"/>
                    <a:pt x="465" y="21576"/>
                    <a:pt x="659" y="21545"/>
                  </a:cubicBezTo>
                  <a:lnTo>
                    <a:pt x="6353" y="21545"/>
                  </a:lnTo>
                  <a:cubicBezTo>
                    <a:pt x="6645" y="21560"/>
                    <a:pt x="6938" y="21528"/>
                    <a:pt x="7215" y="21450"/>
                  </a:cubicBezTo>
                  <a:cubicBezTo>
                    <a:pt x="7512" y="21367"/>
                    <a:pt x="7782" y="21233"/>
                    <a:pt x="8043" y="21091"/>
                  </a:cubicBezTo>
                  <a:cubicBezTo>
                    <a:pt x="8324" y="20937"/>
                    <a:pt x="8595" y="20772"/>
                    <a:pt x="8856" y="20596"/>
                  </a:cubicBezTo>
                  <a:cubicBezTo>
                    <a:pt x="11078" y="18964"/>
                    <a:pt x="13297" y="17329"/>
                    <a:pt x="15513" y="15692"/>
                  </a:cubicBezTo>
                  <a:cubicBezTo>
                    <a:pt x="16621" y="14873"/>
                    <a:pt x="17728" y="14054"/>
                    <a:pt x="18842" y="13240"/>
                  </a:cubicBezTo>
                  <a:cubicBezTo>
                    <a:pt x="19398" y="12833"/>
                    <a:pt x="19957" y="12428"/>
                    <a:pt x="20506" y="12014"/>
                  </a:cubicBezTo>
                  <a:cubicBezTo>
                    <a:pt x="20764" y="11820"/>
                    <a:pt x="21020" y="11623"/>
                    <a:pt x="21274" y="11425"/>
                  </a:cubicBezTo>
                  <a:cubicBezTo>
                    <a:pt x="21464" y="11212"/>
                    <a:pt x="21553" y="10949"/>
                    <a:pt x="21522" y="10687"/>
                  </a:cubicBezTo>
                  <a:cubicBezTo>
                    <a:pt x="21495" y="10457"/>
                    <a:pt x="21378" y="10240"/>
                    <a:pt x="21189" y="10069"/>
                  </a:cubicBezTo>
                  <a:cubicBezTo>
                    <a:pt x="20962" y="9899"/>
                    <a:pt x="20734" y="9728"/>
                    <a:pt x="20506" y="9559"/>
                  </a:cubicBezTo>
                  <a:cubicBezTo>
                    <a:pt x="19953" y="9147"/>
                    <a:pt x="19397" y="8739"/>
                    <a:pt x="18842" y="8329"/>
                  </a:cubicBezTo>
                  <a:cubicBezTo>
                    <a:pt x="17731" y="7511"/>
                    <a:pt x="16622" y="6690"/>
                    <a:pt x="15513" y="5870"/>
                  </a:cubicBezTo>
                  <a:cubicBezTo>
                    <a:pt x="13295" y="4230"/>
                    <a:pt x="11076" y="2591"/>
                    <a:pt x="8856" y="952"/>
                  </a:cubicBezTo>
                  <a:cubicBezTo>
                    <a:pt x="8597" y="778"/>
                    <a:pt x="8323" y="617"/>
                    <a:pt x="8043" y="464"/>
                  </a:cubicBezTo>
                  <a:cubicBezTo>
                    <a:pt x="7782" y="322"/>
                    <a:pt x="7512" y="188"/>
                    <a:pt x="7215" y="105"/>
                  </a:cubicBezTo>
                  <a:cubicBezTo>
                    <a:pt x="6938" y="27"/>
                    <a:pt x="6644" y="-3"/>
                    <a:pt x="6353" y="10"/>
                  </a:cubicBezTo>
                  <a:lnTo>
                    <a:pt x="659" y="1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65100" sx="102000" sy="102000" algn="c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19" name="îṣliḍé"/>
            <p:cNvSpPr/>
            <p:nvPr/>
          </p:nvSpPr>
          <p:spPr bwMode="auto">
            <a:xfrm>
              <a:off x="6247791" y="3399959"/>
              <a:ext cx="640330" cy="607027"/>
            </a:xfrm>
            <a:custGeom>
              <a:avLst/>
              <a:gdLst>
                <a:gd name="T0" fmla="*/ 515146 w 21528"/>
                <a:gd name="T1" fmla="*/ 631658 h 21553"/>
                <a:gd name="T2" fmla="*/ 515146 w 21528"/>
                <a:gd name="T3" fmla="*/ 631658 h 21553"/>
                <a:gd name="T4" fmla="*/ 515146 w 21528"/>
                <a:gd name="T5" fmla="*/ 631658 h 21553"/>
                <a:gd name="T6" fmla="*/ 515146 w 21528"/>
                <a:gd name="T7" fmla="*/ 631658 h 215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28" h="21553">
                  <a:moveTo>
                    <a:pt x="659" y="10"/>
                  </a:moveTo>
                  <a:cubicBezTo>
                    <a:pt x="466" y="-24"/>
                    <a:pt x="266" y="31"/>
                    <a:pt x="137" y="152"/>
                  </a:cubicBezTo>
                  <a:cubicBezTo>
                    <a:pt x="-47" y="325"/>
                    <a:pt x="-43" y="582"/>
                    <a:pt x="137" y="756"/>
                  </a:cubicBezTo>
                  <a:cubicBezTo>
                    <a:pt x="2416" y="2424"/>
                    <a:pt x="4683" y="4104"/>
                    <a:pt x="6939" y="5793"/>
                  </a:cubicBezTo>
                  <a:cubicBezTo>
                    <a:pt x="8067" y="6638"/>
                    <a:pt x="9192" y="7485"/>
                    <a:pt x="10340" y="8312"/>
                  </a:cubicBezTo>
                  <a:cubicBezTo>
                    <a:pt x="11107" y="8864"/>
                    <a:pt x="11884" y="9407"/>
                    <a:pt x="12670" y="9940"/>
                  </a:cubicBezTo>
                  <a:cubicBezTo>
                    <a:pt x="12869" y="10106"/>
                    <a:pt x="13002" y="10317"/>
                    <a:pt x="13055" y="10545"/>
                  </a:cubicBezTo>
                  <a:cubicBezTo>
                    <a:pt x="13141" y="10922"/>
                    <a:pt x="13005" y="11309"/>
                    <a:pt x="12687" y="11590"/>
                  </a:cubicBezTo>
                  <a:cubicBezTo>
                    <a:pt x="11906" y="12168"/>
                    <a:pt x="11123" y="12745"/>
                    <a:pt x="10340" y="13321"/>
                  </a:cubicBezTo>
                  <a:cubicBezTo>
                    <a:pt x="9208" y="14152"/>
                    <a:pt x="8073" y="14982"/>
                    <a:pt x="6939" y="15811"/>
                  </a:cubicBezTo>
                  <a:cubicBezTo>
                    <a:pt x="4670" y="17470"/>
                    <a:pt x="2403" y="19131"/>
                    <a:pt x="137" y="20792"/>
                  </a:cubicBezTo>
                  <a:cubicBezTo>
                    <a:pt x="-44" y="20966"/>
                    <a:pt x="-44" y="21222"/>
                    <a:pt x="137" y="21396"/>
                  </a:cubicBezTo>
                  <a:cubicBezTo>
                    <a:pt x="265" y="21519"/>
                    <a:pt x="465" y="21576"/>
                    <a:pt x="659" y="21545"/>
                  </a:cubicBezTo>
                  <a:lnTo>
                    <a:pt x="6353" y="21545"/>
                  </a:lnTo>
                  <a:cubicBezTo>
                    <a:pt x="6645" y="21560"/>
                    <a:pt x="6938" y="21528"/>
                    <a:pt x="7215" y="21450"/>
                  </a:cubicBezTo>
                  <a:cubicBezTo>
                    <a:pt x="7512" y="21367"/>
                    <a:pt x="7782" y="21233"/>
                    <a:pt x="8043" y="21091"/>
                  </a:cubicBezTo>
                  <a:cubicBezTo>
                    <a:pt x="8324" y="20937"/>
                    <a:pt x="8595" y="20772"/>
                    <a:pt x="8856" y="20596"/>
                  </a:cubicBezTo>
                  <a:cubicBezTo>
                    <a:pt x="11078" y="18964"/>
                    <a:pt x="13297" y="17329"/>
                    <a:pt x="15513" y="15692"/>
                  </a:cubicBezTo>
                  <a:cubicBezTo>
                    <a:pt x="16621" y="14873"/>
                    <a:pt x="17728" y="14054"/>
                    <a:pt x="18842" y="13240"/>
                  </a:cubicBezTo>
                  <a:cubicBezTo>
                    <a:pt x="19398" y="12833"/>
                    <a:pt x="19957" y="12428"/>
                    <a:pt x="20506" y="12014"/>
                  </a:cubicBezTo>
                  <a:cubicBezTo>
                    <a:pt x="20764" y="11820"/>
                    <a:pt x="21020" y="11623"/>
                    <a:pt x="21274" y="11425"/>
                  </a:cubicBezTo>
                  <a:cubicBezTo>
                    <a:pt x="21464" y="11212"/>
                    <a:pt x="21553" y="10949"/>
                    <a:pt x="21522" y="10687"/>
                  </a:cubicBezTo>
                  <a:cubicBezTo>
                    <a:pt x="21495" y="10457"/>
                    <a:pt x="21378" y="10240"/>
                    <a:pt x="21189" y="10069"/>
                  </a:cubicBezTo>
                  <a:cubicBezTo>
                    <a:pt x="20962" y="9899"/>
                    <a:pt x="20734" y="9728"/>
                    <a:pt x="20506" y="9559"/>
                  </a:cubicBezTo>
                  <a:cubicBezTo>
                    <a:pt x="19953" y="9147"/>
                    <a:pt x="19397" y="8739"/>
                    <a:pt x="18842" y="8329"/>
                  </a:cubicBezTo>
                  <a:cubicBezTo>
                    <a:pt x="17731" y="7511"/>
                    <a:pt x="16622" y="6690"/>
                    <a:pt x="15513" y="5870"/>
                  </a:cubicBezTo>
                  <a:cubicBezTo>
                    <a:pt x="13295" y="4230"/>
                    <a:pt x="11076" y="2591"/>
                    <a:pt x="8856" y="952"/>
                  </a:cubicBezTo>
                  <a:cubicBezTo>
                    <a:pt x="8597" y="778"/>
                    <a:pt x="8323" y="617"/>
                    <a:pt x="8043" y="464"/>
                  </a:cubicBezTo>
                  <a:cubicBezTo>
                    <a:pt x="7782" y="322"/>
                    <a:pt x="7512" y="188"/>
                    <a:pt x="7215" y="105"/>
                  </a:cubicBezTo>
                  <a:cubicBezTo>
                    <a:pt x="6938" y="27"/>
                    <a:pt x="6644" y="-3"/>
                    <a:pt x="6353" y="10"/>
                  </a:cubicBezTo>
                  <a:lnTo>
                    <a:pt x="659" y="1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65100" sx="102000" sy="102000" algn="c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endParaRPr>
            </a:p>
          </p:txBody>
        </p:sp>
        <p:grpSp>
          <p:nvGrpSpPr>
            <p:cNvPr id="20" name="íṡḻíḓè"/>
            <p:cNvGrpSpPr/>
            <p:nvPr/>
          </p:nvGrpSpPr>
          <p:grpSpPr>
            <a:xfrm>
              <a:off x="5839328" y="3606992"/>
              <a:ext cx="621584" cy="183515"/>
              <a:chOff x="2710657" y="1989591"/>
              <a:chExt cx="500063" cy="147638"/>
            </a:xfrm>
            <a:grpFill/>
          </p:grpSpPr>
          <p:sp>
            <p:nvSpPr>
              <p:cNvPr id="29" name="isľiḓê"/>
              <p:cNvSpPr/>
              <p:nvPr/>
            </p:nvSpPr>
            <p:spPr bwMode="auto">
              <a:xfrm rot="5400000">
                <a:off x="3095626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0" name="iṡļîḋê"/>
              <p:cNvSpPr/>
              <p:nvPr/>
            </p:nvSpPr>
            <p:spPr bwMode="auto">
              <a:xfrm rot="5400000">
                <a:off x="2883694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1" name="îśḷidê"/>
              <p:cNvSpPr/>
              <p:nvPr/>
            </p:nvSpPr>
            <p:spPr bwMode="auto">
              <a:xfrm rot="5400000">
                <a:off x="2678113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21" name="iŝ1íḑé"/>
            <p:cNvGrpSpPr/>
            <p:nvPr/>
          </p:nvGrpSpPr>
          <p:grpSpPr>
            <a:xfrm>
              <a:off x="7062781" y="3399083"/>
              <a:ext cx="1075389" cy="607795"/>
              <a:chOff x="5731690" y="1747497"/>
              <a:chExt cx="865148" cy="631034"/>
            </a:xfrm>
            <a:grpFill/>
          </p:grpSpPr>
          <p:sp>
            <p:nvSpPr>
              <p:cNvPr id="27" name="î$ḻiḑé"/>
              <p:cNvSpPr/>
              <p:nvPr/>
            </p:nvSpPr>
            <p:spPr bwMode="auto">
              <a:xfrm>
                <a:off x="5731690" y="2054772"/>
                <a:ext cx="865148" cy="323759"/>
              </a:xfrm>
              <a:custGeom>
                <a:avLst/>
                <a:gdLst>
                  <a:gd name="T0" fmla="*/ 865151 w 21557"/>
                  <a:gd name="T1" fmla="*/ 631658 h 21553"/>
                  <a:gd name="T2" fmla="*/ 865151 w 21557"/>
                  <a:gd name="T3" fmla="*/ 631658 h 21553"/>
                  <a:gd name="T4" fmla="*/ 865151 w 21557"/>
                  <a:gd name="T5" fmla="*/ 631658 h 21553"/>
                  <a:gd name="T6" fmla="*/ 865151 w 21557"/>
                  <a:gd name="T7" fmla="*/ 631658 h 21553"/>
                  <a:gd name="T8" fmla="*/ 0 60000 65536"/>
                  <a:gd name="T9" fmla="*/ 0 60000 65536"/>
                  <a:gd name="T10" fmla="*/ 0 60000 65536"/>
                  <a:gd name="T11" fmla="*/ 0 60000 65536"/>
                  <a:gd name="connsiteX0" fmla="*/ 12499 w 21557"/>
                  <a:gd name="connsiteY0" fmla="*/ 3 h 21546"/>
                  <a:gd name="connsiteX1" fmla="*/ 82 w 21557"/>
                  <a:gd name="connsiteY1" fmla="*/ 145 h 21546"/>
                  <a:gd name="connsiteX2" fmla="*/ 82 w 21557"/>
                  <a:gd name="connsiteY2" fmla="*/ 749 h 21546"/>
                  <a:gd name="connsiteX3" fmla="*/ 4142 w 21557"/>
                  <a:gd name="connsiteY3" fmla="*/ 5786 h 21546"/>
                  <a:gd name="connsiteX4" fmla="*/ 6172 w 21557"/>
                  <a:gd name="connsiteY4" fmla="*/ 8305 h 21546"/>
                  <a:gd name="connsiteX5" fmla="*/ 7563 w 21557"/>
                  <a:gd name="connsiteY5" fmla="*/ 9933 h 21546"/>
                  <a:gd name="connsiteX6" fmla="*/ 7793 w 21557"/>
                  <a:gd name="connsiteY6" fmla="*/ 10538 h 21546"/>
                  <a:gd name="connsiteX7" fmla="*/ 7573 w 21557"/>
                  <a:gd name="connsiteY7" fmla="*/ 11583 h 21546"/>
                  <a:gd name="connsiteX8" fmla="*/ 6172 w 21557"/>
                  <a:gd name="connsiteY8" fmla="*/ 13314 h 21546"/>
                  <a:gd name="connsiteX9" fmla="*/ 4142 w 21557"/>
                  <a:gd name="connsiteY9" fmla="*/ 15804 h 21546"/>
                  <a:gd name="connsiteX10" fmla="*/ 82 w 21557"/>
                  <a:gd name="connsiteY10" fmla="*/ 20785 h 21546"/>
                  <a:gd name="connsiteX11" fmla="*/ 82 w 21557"/>
                  <a:gd name="connsiteY11" fmla="*/ 21389 h 21546"/>
                  <a:gd name="connsiteX12" fmla="*/ 393 w 21557"/>
                  <a:gd name="connsiteY12" fmla="*/ 21538 h 21546"/>
                  <a:gd name="connsiteX13" fmla="*/ 12499 w 21557"/>
                  <a:gd name="connsiteY13" fmla="*/ 21538 h 21546"/>
                  <a:gd name="connsiteX14" fmla="*/ 13013 w 21557"/>
                  <a:gd name="connsiteY14" fmla="*/ 21443 h 21546"/>
                  <a:gd name="connsiteX15" fmla="*/ 13508 w 21557"/>
                  <a:gd name="connsiteY15" fmla="*/ 21084 h 21546"/>
                  <a:gd name="connsiteX16" fmla="*/ 13993 w 21557"/>
                  <a:gd name="connsiteY16" fmla="*/ 20589 h 21546"/>
                  <a:gd name="connsiteX17" fmla="*/ 17967 w 21557"/>
                  <a:gd name="connsiteY17" fmla="*/ 15685 h 21546"/>
                  <a:gd name="connsiteX18" fmla="*/ 19954 w 21557"/>
                  <a:gd name="connsiteY18" fmla="*/ 13233 h 21546"/>
                  <a:gd name="connsiteX19" fmla="*/ 20947 w 21557"/>
                  <a:gd name="connsiteY19" fmla="*/ 12007 h 21546"/>
                  <a:gd name="connsiteX20" fmla="*/ 21405 w 21557"/>
                  <a:gd name="connsiteY20" fmla="*/ 11418 h 21546"/>
                  <a:gd name="connsiteX21" fmla="*/ 21554 w 21557"/>
                  <a:gd name="connsiteY21" fmla="*/ 10680 h 21546"/>
                  <a:gd name="connsiteX22" fmla="*/ 21355 w 21557"/>
                  <a:gd name="connsiteY22" fmla="*/ 10062 h 21546"/>
                  <a:gd name="connsiteX23" fmla="*/ 20947 w 21557"/>
                  <a:gd name="connsiteY23" fmla="*/ 9552 h 21546"/>
                  <a:gd name="connsiteX24" fmla="*/ 19954 w 21557"/>
                  <a:gd name="connsiteY24" fmla="*/ 8322 h 21546"/>
                  <a:gd name="connsiteX25" fmla="*/ 17967 w 21557"/>
                  <a:gd name="connsiteY25" fmla="*/ 5863 h 21546"/>
                  <a:gd name="connsiteX26" fmla="*/ 13993 w 21557"/>
                  <a:gd name="connsiteY26" fmla="*/ 945 h 21546"/>
                  <a:gd name="connsiteX27" fmla="*/ 13508 w 21557"/>
                  <a:gd name="connsiteY27" fmla="*/ 457 h 21546"/>
                  <a:gd name="connsiteX28" fmla="*/ 13013 w 21557"/>
                  <a:gd name="connsiteY28" fmla="*/ 98 h 21546"/>
                  <a:gd name="connsiteX29" fmla="*/ 12499 w 21557"/>
                  <a:gd name="connsiteY29" fmla="*/ 3 h 21546"/>
                  <a:gd name="connsiteX0-1" fmla="*/ 12498 w 21556"/>
                  <a:gd name="connsiteY0-2" fmla="*/ 3 h 21546"/>
                  <a:gd name="connsiteX1-3" fmla="*/ 81 w 21556"/>
                  <a:gd name="connsiteY1-4" fmla="*/ 749 h 21546"/>
                  <a:gd name="connsiteX2-5" fmla="*/ 4141 w 21556"/>
                  <a:gd name="connsiteY2-6" fmla="*/ 5786 h 21546"/>
                  <a:gd name="connsiteX3-7" fmla="*/ 6171 w 21556"/>
                  <a:gd name="connsiteY3-8" fmla="*/ 8305 h 21546"/>
                  <a:gd name="connsiteX4-9" fmla="*/ 7562 w 21556"/>
                  <a:gd name="connsiteY4-10" fmla="*/ 9933 h 21546"/>
                  <a:gd name="connsiteX5-11" fmla="*/ 7792 w 21556"/>
                  <a:gd name="connsiteY5-12" fmla="*/ 10538 h 21546"/>
                  <a:gd name="connsiteX6-13" fmla="*/ 7572 w 21556"/>
                  <a:gd name="connsiteY6-14" fmla="*/ 11583 h 21546"/>
                  <a:gd name="connsiteX7-15" fmla="*/ 6171 w 21556"/>
                  <a:gd name="connsiteY7-16" fmla="*/ 13314 h 21546"/>
                  <a:gd name="connsiteX8-17" fmla="*/ 4141 w 21556"/>
                  <a:gd name="connsiteY8-18" fmla="*/ 15804 h 21546"/>
                  <a:gd name="connsiteX9-19" fmla="*/ 81 w 21556"/>
                  <a:gd name="connsiteY9-20" fmla="*/ 20785 h 21546"/>
                  <a:gd name="connsiteX10-21" fmla="*/ 81 w 21556"/>
                  <a:gd name="connsiteY10-22" fmla="*/ 21389 h 21546"/>
                  <a:gd name="connsiteX11-23" fmla="*/ 392 w 21556"/>
                  <a:gd name="connsiteY11-24" fmla="*/ 21538 h 21546"/>
                  <a:gd name="connsiteX12-25" fmla="*/ 12498 w 21556"/>
                  <a:gd name="connsiteY12-26" fmla="*/ 21538 h 21546"/>
                  <a:gd name="connsiteX13-27" fmla="*/ 13012 w 21556"/>
                  <a:gd name="connsiteY13-28" fmla="*/ 21443 h 21546"/>
                  <a:gd name="connsiteX14-29" fmla="*/ 13507 w 21556"/>
                  <a:gd name="connsiteY14-30" fmla="*/ 21084 h 21546"/>
                  <a:gd name="connsiteX15-31" fmla="*/ 13992 w 21556"/>
                  <a:gd name="connsiteY15-32" fmla="*/ 20589 h 21546"/>
                  <a:gd name="connsiteX16-33" fmla="*/ 17966 w 21556"/>
                  <a:gd name="connsiteY16-34" fmla="*/ 15685 h 21546"/>
                  <a:gd name="connsiteX17-35" fmla="*/ 19953 w 21556"/>
                  <a:gd name="connsiteY17-36" fmla="*/ 13233 h 21546"/>
                  <a:gd name="connsiteX18-37" fmla="*/ 20946 w 21556"/>
                  <a:gd name="connsiteY18-38" fmla="*/ 12007 h 21546"/>
                  <a:gd name="connsiteX19-39" fmla="*/ 21404 w 21556"/>
                  <a:gd name="connsiteY19-40" fmla="*/ 11418 h 21546"/>
                  <a:gd name="connsiteX20-41" fmla="*/ 21553 w 21556"/>
                  <a:gd name="connsiteY20-42" fmla="*/ 10680 h 21546"/>
                  <a:gd name="connsiteX21-43" fmla="*/ 21354 w 21556"/>
                  <a:gd name="connsiteY21-44" fmla="*/ 10062 h 21546"/>
                  <a:gd name="connsiteX22-45" fmla="*/ 20946 w 21556"/>
                  <a:gd name="connsiteY22-46" fmla="*/ 9552 h 21546"/>
                  <a:gd name="connsiteX23-47" fmla="*/ 19953 w 21556"/>
                  <a:gd name="connsiteY23-48" fmla="*/ 8322 h 21546"/>
                  <a:gd name="connsiteX24-49" fmla="*/ 17966 w 21556"/>
                  <a:gd name="connsiteY24-50" fmla="*/ 5863 h 21546"/>
                  <a:gd name="connsiteX25-51" fmla="*/ 13992 w 21556"/>
                  <a:gd name="connsiteY25-52" fmla="*/ 945 h 21546"/>
                  <a:gd name="connsiteX26-53" fmla="*/ 13507 w 21556"/>
                  <a:gd name="connsiteY26-54" fmla="*/ 457 h 21546"/>
                  <a:gd name="connsiteX27-55" fmla="*/ 13012 w 21556"/>
                  <a:gd name="connsiteY27-56" fmla="*/ 98 h 21546"/>
                  <a:gd name="connsiteX28-57" fmla="*/ 12498 w 21556"/>
                  <a:gd name="connsiteY28-58" fmla="*/ 3 h 21546"/>
                  <a:gd name="connsiteX0-59" fmla="*/ 12498 w 21556"/>
                  <a:gd name="connsiteY0-60" fmla="*/ 3 h 21546"/>
                  <a:gd name="connsiteX1-61" fmla="*/ 4141 w 21556"/>
                  <a:gd name="connsiteY1-62" fmla="*/ 5786 h 21546"/>
                  <a:gd name="connsiteX2-63" fmla="*/ 6171 w 21556"/>
                  <a:gd name="connsiteY2-64" fmla="*/ 8305 h 21546"/>
                  <a:gd name="connsiteX3-65" fmla="*/ 7562 w 21556"/>
                  <a:gd name="connsiteY3-66" fmla="*/ 9933 h 21546"/>
                  <a:gd name="connsiteX4-67" fmla="*/ 7792 w 21556"/>
                  <a:gd name="connsiteY4-68" fmla="*/ 10538 h 21546"/>
                  <a:gd name="connsiteX5-69" fmla="*/ 7572 w 21556"/>
                  <a:gd name="connsiteY5-70" fmla="*/ 11583 h 21546"/>
                  <a:gd name="connsiteX6-71" fmla="*/ 6171 w 21556"/>
                  <a:gd name="connsiteY6-72" fmla="*/ 13314 h 21546"/>
                  <a:gd name="connsiteX7-73" fmla="*/ 4141 w 21556"/>
                  <a:gd name="connsiteY7-74" fmla="*/ 15804 h 21546"/>
                  <a:gd name="connsiteX8-75" fmla="*/ 81 w 21556"/>
                  <a:gd name="connsiteY8-76" fmla="*/ 20785 h 21546"/>
                  <a:gd name="connsiteX9-77" fmla="*/ 81 w 21556"/>
                  <a:gd name="connsiteY9-78" fmla="*/ 21389 h 21546"/>
                  <a:gd name="connsiteX10-79" fmla="*/ 392 w 21556"/>
                  <a:gd name="connsiteY10-80" fmla="*/ 21538 h 21546"/>
                  <a:gd name="connsiteX11-81" fmla="*/ 12498 w 21556"/>
                  <a:gd name="connsiteY11-82" fmla="*/ 21538 h 21546"/>
                  <a:gd name="connsiteX12-83" fmla="*/ 13012 w 21556"/>
                  <a:gd name="connsiteY12-84" fmla="*/ 21443 h 21546"/>
                  <a:gd name="connsiteX13-85" fmla="*/ 13507 w 21556"/>
                  <a:gd name="connsiteY13-86" fmla="*/ 21084 h 21546"/>
                  <a:gd name="connsiteX14-87" fmla="*/ 13992 w 21556"/>
                  <a:gd name="connsiteY14-88" fmla="*/ 20589 h 21546"/>
                  <a:gd name="connsiteX15-89" fmla="*/ 17966 w 21556"/>
                  <a:gd name="connsiteY15-90" fmla="*/ 15685 h 21546"/>
                  <a:gd name="connsiteX16-91" fmla="*/ 19953 w 21556"/>
                  <a:gd name="connsiteY16-92" fmla="*/ 13233 h 21546"/>
                  <a:gd name="connsiteX17-93" fmla="*/ 20946 w 21556"/>
                  <a:gd name="connsiteY17-94" fmla="*/ 12007 h 21546"/>
                  <a:gd name="connsiteX18-95" fmla="*/ 21404 w 21556"/>
                  <a:gd name="connsiteY18-96" fmla="*/ 11418 h 21546"/>
                  <a:gd name="connsiteX19-97" fmla="*/ 21553 w 21556"/>
                  <a:gd name="connsiteY19-98" fmla="*/ 10680 h 21546"/>
                  <a:gd name="connsiteX20-99" fmla="*/ 21354 w 21556"/>
                  <a:gd name="connsiteY20-100" fmla="*/ 10062 h 21546"/>
                  <a:gd name="connsiteX21-101" fmla="*/ 20946 w 21556"/>
                  <a:gd name="connsiteY21-102" fmla="*/ 9552 h 21546"/>
                  <a:gd name="connsiteX22-103" fmla="*/ 19953 w 21556"/>
                  <a:gd name="connsiteY22-104" fmla="*/ 8322 h 21546"/>
                  <a:gd name="connsiteX23-105" fmla="*/ 17966 w 21556"/>
                  <a:gd name="connsiteY23-106" fmla="*/ 5863 h 21546"/>
                  <a:gd name="connsiteX24-107" fmla="*/ 13992 w 21556"/>
                  <a:gd name="connsiteY24-108" fmla="*/ 945 h 21546"/>
                  <a:gd name="connsiteX25-109" fmla="*/ 13507 w 21556"/>
                  <a:gd name="connsiteY25-110" fmla="*/ 457 h 21546"/>
                  <a:gd name="connsiteX26-111" fmla="*/ 13012 w 21556"/>
                  <a:gd name="connsiteY26-112" fmla="*/ 98 h 21546"/>
                  <a:gd name="connsiteX27-113" fmla="*/ 12498 w 21556"/>
                  <a:gd name="connsiteY27-114" fmla="*/ 3 h 21546"/>
                  <a:gd name="connsiteX0-115" fmla="*/ 13012 w 21556"/>
                  <a:gd name="connsiteY0-116" fmla="*/ 0 h 21448"/>
                  <a:gd name="connsiteX1-117" fmla="*/ 4141 w 21556"/>
                  <a:gd name="connsiteY1-118" fmla="*/ 5688 h 21448"/>
                  <a:gd name="connsiteX2-119" fmla="*/ 6171 w 21556"/>
                  <a:gd name="connsiteY2-120" fmla="*/ 8207 h 21448"/>
                  <a:gd name="connsiteX3-121" fmla="*/ 7562 w 21556"/>
                  <a:gd name="connsiteY3-122" fmla="*/ 9835 h 21448"/>
                  <a:gd name="connsiteX4-123" fmla="*/ 7792 w 21556"/>
                  <a:gd name="connsiteY4-124" fmla="*/ 10440 h 21448"/>
                  <a:gd name="connsiteX5-125" fmla="*/ 7572 w 21556"/>
                  <a:gd name="connsiteY5-126" fmla="*/ 11485 h 21448"/>
                  <a:gd name="connsiteX6-127" fmla="*/ 6171 w 21556"/>
                  <a:gd name="connsiteY6-128" fmla="*/ 13216 h 21448"/>
                  <a:gd name="connsiteX7-129" fmla="*/ 4141 w 21556"/>
                  <a:gd name="connsiteY7-130" fmla="*/ 15706 h 21448"/>
                  <a:gd name="connsiteX8-131" fmla="*/ 81 w 21556"/>
                  <a:gd name="connsiteY8-132" fmla="*/ 20687 h 21448"/>
                  <a:gd name="connsiteX9-133" fmla="*/ 81 w 21556"/>
                  <a:gd name="connsiteY9-134" fmla="*/ 21291 h 21448"/>
                  <a:gd name="connsiteX10-135" fmla="*/ 392 w 21556"/>
                  <a:gd name="connsiteY10-136" fmla="*/ 21440 h 21448"/>
                  <a:gd name="connsiteX11-137" fmla="*/ 12498 w 21556"/>
                  <a:gd name="connsiteY11-138" fmla="*/ 21440 h 21448"/>
                  <a:gd name="connsiteX12-139" fmla="*/ 13012 w 21556"/>
                  <a:gd name="connsiteY12-140" fmla="*/ 21345 h 21448"/>
                  <a:gd name="connsiteX13-141" fmla="*/ 13507 w 21556"/>
                  <a:gd name="connsiteY13-142" fmla="*/ 20986 h 21448"/>
                  <a:gd name="connsiteX14-143" fmla="*/ 13992 w 21556"/>
                  <a:gd name="connsiteY14-144" fmla="*/ 20491 h 21448"/>
                  <a:gd name="connsiteX15-145" fmla="*/ 17966 w 21556"/>
                  <a:gd name="connsiteY15-146" fmla="*/ 15587 h 21448"/>
                  <a:gd name="connsiteX16-147" fmla="*/ 19953 w 21556"/>
                  <a:gd name="connsiteY16-148" fmla="*/ 13135 h 21448"/>
                  <a:gd name="connsiteX17-149" fmla="*/ 20946 w 21556"/>
                  <a:gd name="connsiteY17-150" fmla="*/ 11909 h 21448"/>
                  <a:gd name="connsiteX18-151" fmla="*/ 21404 w 21556"/>
                  <a:gd name="connsiteY18-152" fmla="*/ 11320 h 21448"/>
                  <a:gd name="connsiteX19-153" fmla="*/ 21553 w 21556"/>
                  <a:gd name="connsiteY19-154" fmla="*/ 10582 h 21448"/>
                  <a:gd name="connsiteX20-155" fmla="*/ 21354 w 21556"/>
                  <a:gd name="connsiteY20-156" fmla="*/ 9964 h 21448"/>
                  <a:gd name="connsiteX21-157" fmla="*/ 20946 w 21556"/>
                  <a:gd name="connsiteY21-158" fmla="*/ 9454 h 21448"/>
                  <a:gd name="connsiteX22-159" fmla="*/ 19953 w 21556"/>
                  <a:gd name="connsiteY22-160" fmla="*/ 8224 h 21448"/>
                  <a:gd name="connsiteX23-161" fmla="*/ 17966 w 21556"/>
                  <a:gd name="connsiteY23-162" fmla="*/ 5765 h 21448"/>
                  <a:gd name="connsiteX24-163" fmla="*/ 13992 w 21556"/>
                  <a:gd name="connsiteY24-164" fmla="*/ 847 h 21448"/>
                  <a:gd name="connsiteX25-165" fmla="*/ 13507 w 21556"/>
                  <a:gd name="connsiteY25-166" fmla="*/ 359 h 21448"/>
                  <a:gd name="connsiteX26-167" fmla="*/ 13012 w 21556"/>
                  <a:gd name="connsiteY26-168" fmla="*/ 0 h 21448"/>
                  <a:gd name="connsiteX0-169" fmla="*/ 13507 w 21556"/>
                  <a:gd name="connsiteY0-170" fmla="*/ 289 h 21378"/>
                  <a:gd name="connsiteX1-171" fmla="*/ 4141 w 21556"/>
                  <a:gd name="connsiteY1-172" fmla="*/ 5618 h 21378"/>
                  <a:gd name="connsiteX2-173" fmla="*/ 6171 w 21556"/>
                  <a:gd name="connsiteY2-174" fmla="*/ 8137 h 21378"/>
                  <a:gd name="connsiteX3-175" fmla="*/ 7562 w 21556"/>
                  <a:gd name="connsiteY3-176" fmla="*/ 9765 h 21378"/>
                  <a:gd name="connsiteX4-177" fmla="*/ 7792 w 21556"/>
                  <a:gd name="connsiteY4-178" fmla="*/ 10370 h 21378"/>
                  <a:gd name="connsiteX5-179" fmla="*/ 7572 w 21556"/>
                  <a:gd name="connsiteY5-180" fmla="*/ 11415 h 21378"/>
                  <a:gd name="connsiteX6-181" fmla="*/ 6171 w 21556"/>
                  <a:gd name="connsiteY6-182" fmla="*/ 13146 h 21378"/>
                  <a:gd name="connsiteX7-183" fmla="*/ 4141 w 21556"/>
                  <a:gd name="connsiteY7-184" fmla="*/ 15636 h 21378"/>
                  <a:gd name="connsiteX8-185" fmla="*/ 81 w 21556"/>
                  <a:gd name="connsiteY8-186" fmla="*/ 20617 h 21378"/>
                  <a:gd name="connsiteX9-187" fmla="*/ 81 w 21556"/>
                  <a:gd name="connsiteY9-188" fmla="*/ 21221 h 21378"/>
                  <a:gd name="connsiteX10-189" fmla="*/ 392 w 21556"/>
                  <a:gd name="connsiteY10-190" fmla="*/ 21370 h 21378"/>
                  <a:gd name="connsiteX11-191" fmla="*/ 12498 w 21556"/>
                  <a:gd name="connsiteY11-192" fmla="*/ 21370 h 21378"/>
                  <a:gd name="connsiteX12-193" fmla="*/ 13012 w 21556"/>
                  <a:gd name="connsiteY12-194" fmla="*/ 21275 h 21378"/>
                  <a:gd name="connsiteX13-195" fmla="*/ 13507 w 21556"/>
                  <a:gd name="connsiteY13-196" fmla="*/ 20916 h 21378"/>
                  <a:gd name="connsiteX14-197" fmla="*/ 13992 w 21556"/>
                  <a:gd name="connsiteY14-198" fmla="*/ 20421 h 21378"/>
                  <a:gd name="connsiteX15-199" fmla="*/ 17966 w 21556"/>
                  <a:gd name="connsiteY15-200" fmla="*/ 15517 h 21378"/>
                  <a:gd name="connsiteX16-201" fmla="*/ 19953 w 21556"/>
                  <a:gd name="connsiteY16-202" fmla="*/ 13065 h 21378"/>
                  <a:gd name="connsiteX17-203" fmla="*/ 20946 w 21556"/>
                  <a:gd name="connsiteY17-204" fmla="*/ 11839 h 21378"/>
                  <a:gd name="connsiteX18-205" fmla="*/ 21404 w 21556"/>
                  <a:gd name="connsiteY18-206" fmla="*/ 11250 h 21378"/>
                  <a:gd name="connsiteX19-207" fmla="*/ 21553 w 21556"/>
                  <a:gd name="connsiteY19-208" fmla="*/ 10512 h 21378"/>
                  <a:gd name="connsiteX20-209" fmla="*/ 21354 w 21556"/>
                  <a:gd name="connsiteY20-210" fmla="*/ 9894 h 21378"/>
                  <a:gd name="connsiteX21-211" fmla="*/ 20946 w 21556"/>
                  <a:gd name="connsiteY21-212" fmla="*/ 9384 h 21378"/>
                  <a:gd name="connsiteX22-213" fmla="*/ 19953 w 21556"/>
                  <a:gd name="connsiteY22-214" fmla="*/ 8154 h 21378"/>
                  <a:gd name="connsiteX23-215" fmla="*/ 17966 w 21556"/>
                  <a:gd name="connsiteY23-216" fmla="*/ 5695 h 21378"/>
                  <a:gd name="connsiteX24-217" fmla="*/ 13992 w 21556"/>
                  <a:gd name="connsiteY24-218" fmla="*/ 777 h 21378"/>
                  <a:gd name="connsiteX25-219" fmla="*/ 13507 w 21556"/>
                  <a:gd name="connsiteY25-220" fmla="*/ 289 h 21378"/>
                  <a:gd name="connsiteX0-221" fmla="*/ 13992 w 21556"/>
                  <a:gd name="connsiteY0-222" fmla="*/ 1 h 20602"/>
                  <a:gd name="connsiteX1-223" fmla="*/ 4141 w 21556"/>
                  <a:gd name="connsiteY1-224" fmla="*/ 4842 h 20602"/>
                  <a:gd name="connsiteX2-225" fmla="*/ 6171 w 21556"/>
                  <a:gd name="connsiteY2-226" fmla="*/ 7361 h 20602"/>
                  <a:gd name="connsiteX3-227" fmla="*/ 7562 w 21556"/>
                  <a:gd name="connsiteY3-228" fmla="*/ 8989 h 20602"/>
                  <a:gd name="connsiteX4-229" fmla="*/ 7792 w 21556"/>
                  <a:gd name="connsiteY4-230" fmla="*/ 9594 h 20602"/>
                  <a:gd name="connsiteX5-231" fmla="*/ 7572 w 21556"/>
                  <a:gd name="connsiteY5-232" fmla="*/ 10639 h 20602"/>
                  <a:gd name="connsiteX6-233" fmla="*/ 6171 w 21556"/>
                  <a:gd name="connsiteY6-234" fmla="*/ 12370 h 20602"/>
                  <a:gd name="connsiteX7-235" fmla="*/ 4141 w 21556"/>
                  <a:gd name="connsiteY7-236" fmla="*/ 14860 h 20602"/>
                  <a:gd name="connsiteX8-237" fmla="*/ 81 w 21556"/>
                  <a:gd name="connsiteY8-238" fmla="*/ 19841 h 20602"/>
                  <a:gd name="connsiteX9-239" fmla="*/ 81 w 21556"/>
                  <a:gd name="connsiteY9-240" fmla="*/ 20445 h 20602"/>
                  <a:gd name="connsiteX10-241" fmla="*/ 392 w 21556"/>
                  <a:gd name="connsiteY10-242" fmla="*/ 20594 h 20602"/>
                  <a:gd name="connsiteX11-243" fmla="*/ 12498 w 21556"/>
                  <a:gd name="connsiteY11-244" fmla="*/ 20594 h 20602"/>
                  <a:gd name="connsiteX12-245" fmla="*/ 13012 w 21556"/>
                  <a:gd name="connsiteY12-246" fmla="*/ 20499 h 20602"/>
                  <a:gd name="connsiteX13-247" fmla="*/ 13507 w 21556"/>
                  <a:gd name="connsiteY13-248" fmla="*/ 20140 h 20602"/>
                  <a:gd name="connsiteX14-249" fmla="*/ 13992 w 21556"/>
                  <a:gd name="connsiteY14-250" fmla="*/ 19645 h 20602"/>
                  <a:gd name="connsiteX15-251" fmla="*/ 17966 w 21556"/>
                  <a:gd name="connsiteY15-252" fmla="*/ 14741 h 20602"/>
                  <a:gd name="connsiteX16-253" fmla="*/ 19953 w 21556"/>
                  <a:gd name="connsiteY16-254" fmla="*/ 12289 h 20602"/>
                  <a:gd name="connsiteX17-255" fmla="*/ 20946 w 21556"/>
                  <a:gd name="connsiteY17-256" fmla="*/ 11063 h 20602"/>
                  <a:gd name="connsiteX18-257" fmla="*/ 21404 w 21556"/>
                  <a:gd name="connsiteY18-258" fmla="*/ 10474 h 20602"/>
                  <a:gd name="connsiteX19-259" fmla="*/ 21553 w 21556"/>
                  <a:gd name="connsiteY19-260" fmla="*/ 9736 h 20602"/>
                  <a:gd name="connsiteX20-261" fmla="*/ 21354 w 21556"/>
                  <a:gd name="connsiteY20-262" fmla="*/ 9118 h 20602"/>
                  <a:gd name="connsiteX21-263" fmla="*/ 20946 w 21556"/>
                  <a:gd name="connsiteY21-264" fmla="*/ 8608 h 20602"/>
                  <a:gd name="connsiteX22-265" fmla="*/ 19953 w 21556"/>
                  <a:gd name="connsiteY22-266" fmla="*/ 7378 h 20602"/>
                  <a:gd name="connsiteX23-267" fmla="*/ 17966 w 21556"/>
                  <a:gd name="connsiteY23-268" fmla="*/ 4919 h 20602"/>
                  <a:gd name="connsiteX24-269" fmla="*/ 13992 w 21556"/>
                  <a:gd name="connsiteY24-270" fmla="*/ 1 h 20602"/>
                  <a:gd name="connsiteX0-271" fmla="*/ 17966 w 21556"/>
                  <a:gd name="connsiteY0-272" fmla="*/ 77 h 15760"/>
                  <a:gd name="connsiteX1-273" fmla="*/ 4141 w 21556"/>
                  <a:gd name="connsiteY1-274" fmla="*/ 0 h 15760"/>
                  <a:gd name="connsiteX2-275" fmla="*/ 6171 w 21556"/>
                  <a:gd name="connsiteY2-276" fmla="*/ 2519 h 15760"/>
                  <a:gd name="connsiteX3-277" fmla="*/ 7562 w 21556"/>
                  <a:gd name="connsiteY3-278" fmla="*/ 4147 h 15760"/>
                  <a:gd name="connsiteX4-279" fmla="*/ 7792 w 21556"/>
                  <a:gd name="connsiteY4-280" fmla="*/ 4752 h 15760"/>
                  <a:gd name="connsiteX5-281" fmla="*/ 7572 w 21556"/>
                  <a:gd name="connsiteY5-282" fmla="*/ 5797 h 15760"/>
                  <a:gd name="connsiteX6-283" fmla="*/ 6171 w 21556"/>
                  <a:gd name="connsiteY6-284" fmla="*/ 7528 h 15760"/>
                  <a:gd name="connsiteX7-285" fmla="*/ 4141 w 21556"/>
                  <a:gd name="connsiteY7-286" fmla="*/ 10018 h 15760"/>
                  <a:gd name="connsiteX8-287" fmla="*/ 81 w 21556"/>
                  <a:gd name="connsiteY8-288" fmla="*/ 14999 h 15760"/>
                  <a:gd name="connsiteX9-289" fmla="*/ 81 w 21556"/>
                  <a:gd name="connsiteY9-290" fmla="*/ 15603 h 15760"/>
                  <a:gd name="connsiteX10-291" fmla="*/ 392 w 21556"/>
                  <a:gd name="connsiteY10-292" fmla="*/ 15752 h 15760"/>
                  <a:gd name="connsiteX11-293" fmla="*/ 12498 w 21556"/>
                  <a:gd name="connsiteY11-294" fmla="*/ 15752 h 15760"/>
                  <a:gd name="connsiteX12-295" fmla="*/ 13012 w 21556"/>
                  <a:gd name="connsiteY12-296" fmla="*/ 15657 h 15760"/>
                  <a:gd name="connsiteX13-297" fmla="*/ 13507 w 21556"/>
                  <a:gd name="connsiteY13-298" fmla="*/ 15298 h 15760"/>
                  <a:gd name="connsiteX14-299" fmla="*/ 13992 w 21556"/>
                  <a:gd name="connsiteY14-300" fmla="*/ 14803 h 15760"/>
                  <a:gd name="connsiteX15-301" fmla="*/ 17966 w 21556"/>
                  <a:gd name="connsiteY15-302" fmla="*/ 9899 h 15760"/>
                  <a:gd name="connsiteX16-303" fmla="*/ 19953 w 21556"/>
                  <a:gd name="connsiteY16-304" fmla="*/ 7447 h 15760"/>
                  <a:gd name="connsiteX17-305" fmla="*/ 20946 w 21556"/>
                  <a:gd name="connsiteY17-306" fmla="*/ 6221 h 15760"/>
                  <a:gd name="connsiteX18-307" fmla="*/ 21404 w 21556"/>
                  <a:gd name="connsiteY18-308" fmla="*/ 5632 h 15760"/>
                  <a:gd name="connsiteX19-309" fmla="*/ 21553 w 21556"/>
                  <a:gd name="connsiteY19-310" fmla="*/ 4894 h 15760"/>
                  <a:gd name="connsiteX20-311" fmla="*/ 21354 w 21556"/>
                  <a:gd name="connsiteY20-312" fmla="*/ 4276 h 15760"/>
                  <a:gd name="connsiteX21-313" fmla="*/ 20946 w 21556"/>
                  <a:gd name="connsiteY21-314" fmla="*/ 3766 h 15760"/>
                  <a:gd name="connsiteX22-315" fmla="*/ 19953 w 21556"/>
                  <a:gd name="connsiteY22-316" fmla="*/ 2536 h 15760"/>
                  <a:gd name="connsiteX23-317" fmla="*/ 17966 w 21556"/>
                  <a:gd name="connsiteY23-318" fmla="*/ 77 h 15760"/>
                  <a:gd name="connsiteX0-319" fmla="*/ 17966 w 21556"/>
                  <a:gd name="connsiteY0-320" fmla="*/ 0 h 15683"/>
                  <a:gd name="connsiteX1-321" fmla="*/ 6171 w 21556"/>
                  <a:gd name="connsiteY1-322" fmla="*/ 2442 h 15683"/>
                  <a:gd name="connsiteX2-323" fmla="*/ 7562 w 21556"/>
                  <a:gd name="connsiteY2-324" fmla="*/ 4070 h 15683"/>
                  <a:gd name="connsiteX3-325" fmla="*/ 7792 w 21556"/>
                  <a:gd name="connsiteY3-326" fmla="*/ 4675 h 15683"/>
                  <a:gd name="connsiteX4-327" fmla="*/ 7572 w 21556"/>
                  <a:gd name="connsiteY4-328" fmla="*/ 5720 h 15683"/>
                  <a:gd name="connsiteX5-329" fmla="*/ 6171 w 21556"/>
                  <a:gd name="connsiteY5-330" fmla="*/ 7451 h 15683"/>
                  <a:gd name="connsiteX6-331" fmla="*/ 4141 w 21556"/>
                  <a:gd name="connsiteY6-332" fmla="*/ 9941 h 15683"/>
                  <a:gd name="connsiteX7-333" fmla="*/ 81 w 21556"/>
                  <a:gd name="connsiteY7-334" fmla="*/ 14922 h 15683"/>
                  <a:gd name="connsiteX8-335" fmla="*/ 81 w 21556"/>
                  <a:gd name="connsiteY8-336" fmla="*/ 15526 h 15683"/>
                  <a:gd name="connsiteX9-337" fmla="*/ 392 w 21556"/>
                  <a:gd name="connsiteY9-338" fmla="*/ 15675 h 15683"/>
                  <a:gd name="connsiteX10-339" fmla="*/ 12498 w 21556"/>
                  <a:gd name="connsiteY10-340" fmla="*/ 15675 h 15683"/>
                  <a:gd name="connsiteX11-341" fmla="*/ 13012 w 21556"/>
                  <a:gd name="connsiteY11-342" fmla="*/ 15580 h 15683"/>
                  <a:gd name="connsiteX12-343" fmla="*/ 13507 w 21556"/>
                  <a:gd name="connsiteY12-344" fmla="*/ 15221 h 15683"/>
                  <a:gd name="connsiteX13-345" fmla="*/ 13992 w 21556"/>
                  <a:gd name="connsiteY13-346" fmla="*/ 14726 h 15683"/>
                  <a:gd name="connsiteX14-347" fmla="*/ 17966 w 21556"/>
                  <a:gd name="connsiteY14-348" fmla="*/ 9822 h 15683"/>
                  <a:gd name="connsiteX15-349" fmla="*/ 19953 w 21556"/>
                  <a:gd name="connsiteY15-350" fmla="*/ 7370 h 15683"/>
                  <a:gd name="connsiteX16-351" fmla="*/ 20946 w 21556"/>
                  <a:gd name="connsiteY16-352" fmla="*/ 6144 h 15683"/>
                  <a:gd name="connsiteX17-353" fmla="*/ 21404 w 21556"/>
                  <a:gd name="connsiteY17-354" fmla="*/ 5555 h 15683"/>
                  <a:gd name="connsiteX18-355" fmla="*/ 21553 w 21556"/>
                  <a:gd name="connsiteY18-356" fmla="*/ 4817 h 15683"/>
                  <a:gd name="connsiteX19-357" fmla="*/ 21354 w 21556"/>
                  <a:gd name="connsiteY19-358" fmla="*/ 4199 h 15683"/>
                  <a:gd name="connsiteX20-359" fmla="*/ 20946 w 21556"/>
                  <a:gd name="connsiteY20-360" fmla="*/ 3689 h 15683"/>
                  <a:gd name="connsiteX21-361" fmla="*/ 19953 w 21556"/>
                  <a:gd name="connsiteY21-362" fmla="*/ 2459 h 15683"/>
                  <a:gd name="connsiteX22-363" fmla="*/ 17966 w 21556"/>
                  <a:gd name="connsiteY22-364" fmla="*/ 0 h 15683"/>
                  <a:gd name="connsiteX0-365" fmla="*/ 17966 w 21556"/>
                  <a:gd name="connsiteY0-366" fmla="*/ 0 h 15683"/>
                  <a:gd name="connsiteX1-367" fmla="*/ 7562 w 21556"/>
                  <a:gd name="connsiteY1-368" fmla="*/ 4070 h 15683"/>
                  <a:gd name="connsiteX2-369" fmla="*/ 7792 w 21556"/>
                  <a:gd name="connsiteY2-370" fmla="*/ 4675 h 15683"/>
                  <a:gd name="connsiteX3-371" fmla="*/ 7572 w 21556"/>
                  <a:gd name="connsiteY3-372" fmla="*/ 5720 h 15683"/>
                  <a:gd name="connsiteX4-373" fmla="*/ 6171 w 21556"/>
                  <a:gd name="connsiteY4-374" fmla="*/ 7451 h 15683"/>
                  <a:gd name="connsiteX5-375" fmla="*/ 4141 w 21556"/>
                  <a:gd name="connsiteY5-376" fmla="*/ 9941 h 15683"/>
                  <a:gd name="connsiteX6-377" fmla="*/ 81 w 21556"/>
                  <a:gd name="connsiteY6-378" fmla="*/ 14922 h 15683"/>
                  <a:gd name="connsiteX7-379" fmla="*/ 81 w 21556"/>
                  <a:gd name="connsiteY7-380" fmla="*/ 15526 h 15683"/>
                  <a:gd name="connsiteX8-381" fmla="*/ 392 w 21556"/>
                  <a:gd name="connsiteY8-382" fmla="*/ 15675 h 15683"/>
                  <a:gd name="connsiteX9-383" fmla="*/ 12498 w 21556"/>
                  <a:gd name="connsiteY9-384" fmla="*/ 15675 h 15683"/>
                  <a:gd name="connsiteX10-385" fmla="*/ 13012 w 21556"/>
                  <a:gd name="connsiteY10-386" fmla="*/ 15580 h 15683"/>
                  <a:gd name="connsiteX11-387" fmla="*/ 13507 w 21556"/>
                  <a:gd name="connsiteY11-388" fmla="*/ 15221 h 15683"/>
                  <a:gd name="connsiteX12-389" fmla="*/ 13992 w 21556"/>
                  <a:gd name="connsiteY12-390" fmla="*/ 14726 h 15683"/>
                  <a:gd name="connsiteX13-391" fmla="*/ 17966 w 21556"/>
                  <a:gd name="connsiteY13-392" fmla="*/ 9822 h 15683"/>
                  <a:gd name="connsiteX14-393" fmla="*/ 19953 w 21556"/>
                  <a:gd name="connsiteY14-394" fmla="*/ 7370 h 15683"/>
                  <a:gd name="connsiteX15-395" fmla="*/ 20946 w 21556"/>
                  <a:gd name="connsiteY15-396" fmla="*/ 6144 h 15683"/>
                  <a:gd name="connsiteX16-397" fmla="*/ 21404 w 21556"/>
                  <a:gd name="connsiteY16-398" fmla="*/ 5555 h 15683"/>
                  <a:gd name="connsiteX17-399" fmla="*/ 21553 w 21556"/>
                  <a:gd name="connsiteY17-400" fmla="*/ 4817 h 15683"/>
                  <a:gd name="connsiteX18-401" fmla="*/ 21354 w 21556"/>
                  <a:gd name="connsiteY18-402" fmla="*/ 4199 h 15683"/>
                  <a:gd name="connsiteX19-403" fmla="*/ 20946 w 21556"/>
                  <a:gd name="connsiteY19-404" fmla="*/ 3689 h 15683"/>
                  <a:gd name="connsiteX20-405" fmla="*/ 19953 w 21556"/>
                  <a:gd name="connsiteY20-406" fmla="*/ 2459 h 15683"/>
                  <a:gd name="connsiteX21-407" fmla="*/ 17966 w 21556"/>
                  <a:gd name="connsiteY21-408" fmla="*/ 0 h 15683"/>
                  <a:gd name="connsiteX0-409" fmla="*/ 19953 w 21556"/>
                  <a:gd name="connsiteY0-410" fmla="*/ 0 h 13224"/>
                  <a:gd name="connsiteX1-411" fmla="*/ 7562 w 21556"/>
                  <a:gd name="connsiteY1-412" fmla="*/ 1611 h 13224"/>
                  <a:gd name="connsiteX2-413" fmla="*/ 7792 w 21556"/>
                  <a:gd name="connsiteY2-414" fmla="*/ 2216 h 13224"/>
                  <a:gd name="connsiteX3-415" fmla="*/ 7572 w 21556"/>
                  <a:gd name="connsiteY3-416" fmla="*/ 3261 h 13224"/>
                  <a:gd name="connsiteX4-417" fmla="*/ 6171 w 21556"/>
                  <a:gd name="connsiteY4-418" fmla="*/ 4992 h 13224"/>
                  <a:gd name="connsiteX5-419" fmla="*/ 4141 w 21556"/>
                  <a:gd name="connsiteY5-420" fmla="*/ 7482 h 13224"/>
                  <a:gd name="connsiteX6-421" fmla="*/ 81 w 21556"/>
                  <a:gd name="connsiteY6-422" fmla="*/ 12463 h 13224"/>
                  <a:gd name="connsiteX7-423" fmla="*/ 81 w 21556"/>
                  <a:gd name="connsiteY7-424" fmla="*/ 13067 h 13224"/>
                  <a:gd name="connsiteX8-425" fmla="*/ 392 w 21556"/>
                  <a:gd name="connsiteY8-426" fmla="*/ 13216 h 13224"/>
                  <a:gd name="connsiteX9-427" fmla="*/ 12498 w 21556"/>
                  <a:gd name="connsiteY9-428" fmla="*/ 13216 h 13224"/>
                  <a:gd name="connsiteX10-429" fmla="*/ 13012 w 21556"/>
                  <a:gd name="connsiteY10-430" fmla="*/ 13121 h 13224"/>
                  <a:gd name="connsiteX11-431" fmla="*/ 13507 w 21556"/>
                  <a:gd name="connsiteY11-432" fmla="*/ 12762 h 13224"/>
                  <a:gd name="connsiteX12-433" fmla="*/ 13992 w 21556"/>
                  <a:gd name="connsiteY12-434" fmla="*/ 12267 h 13224"/>
                  <a:gd name="connsiteX13-435" fmla="*/ 17966 w 21556"/>
                  <a:gd name="connsiteY13-436" fmla="*/ 7363 h 13224"/>
                  <a:gd name="connsiteX14-437" fmla="*/ 19953 w 21556"/>
                  <a:gd name="connsiteY14-438" fmla="*/ 4911 h 13224"/>
                  <a:gd name="connsiteX15-439" fmla="*/ 20946 w 21556"/>
                  <a:gd name="connsiteY15-440" fmla="*/ 3685 h 13224"/>
                  <a:gd name="connsiteX16-441" fmla="*/ 21404 w 21556"/>
                  <a:gd name="connsiteY16-442" fmla="*/ 3096 h 13224"/>
                  <a:gd name="connsiteX17-443" fmla="*/ 21553 w 21556"/>
                  <a:gd name="connsiteY17-444" fmla="*/ 2358 h 13224"/>
                  <a:gd name="connsiteX18-445" fmla="*/ 21354 w 21556"/>
                  <a:gd name="connsiteY18-446" fmla="*/ 1740 h 13224"/>
                  <a:gd name="connsiteX19-447" fmla="*/ 20946 w 21556"/>
                  <a:gd name="connsiteY19-448" fmla="*/ 1230 h 13224"/>
                  <a:gd name="connsiteX20-449" fmla="*/ 19953 w 21556"/>
                  <a:gd name="connsiteY20-450" fmla="*/ 0 h 13224"/>
                  <a:gd name="connsiteX0-451" fmla="*/ 19953 w 21556"/>
                  <a:gd name="connsiteY0-452" fmla="*/ 0 h 13224"/>
                  <a:gd name="connsiteX1-453" fmla="*/ 7562 w 21556"/>
                  <a:gd name="connsiteY1-454" fmla="*/ 1611 h 13224"/>
                  <a:gd name="connsiteX2-455" fmla="*/ 7792 w 21556"/>
                  <a:gd name="connsiteY2-456" fmla="*/ 2216 h 13224"/>
                  <a:gd name="connsiteX3-457" fmla="*/ 7613 w 21556"/>
                  <a:gd name="connsiteY3-458" fmla="*/ 1590 h 13224"/>
                  <a:gd name="connsiteX4-459" fmla="*/ 7572 w 21556"/>
                  <a:gd name="connsiteY4-460" fmla="*/ 3261 h 13224"/>
                  <a:gd name="connsiteX5-461" fmla="*/ 6171 w 21556"/>
                  <a:gd name="connsiteY5-462" fmla="*/ 4992 h 13224"/>
                  <a:gd name="connsiteX6-463" fmla="*/ 4141 w 21556"/>
                  <a:gd name="connsiteY6-464" fmla="*/ 7482 h 13224"/>
                  <a:gd name="connsiteX7-465" fmla="*/ 81 w 21556"/>
                  <a:gd name="connsiteY7-466" fmla="*/ 12463 h 13224"/>
                  <a:gd name="connsiteX8-467" fmla="*/ 81 w 21556"/>
                  <a:gd name="connsiteY8-468" fmla="*/ 13067 h 13224"/>
                  <a:gd name="connsiteX9-469" fmla="*/ 392 w 21556"/>
                  <a:gd name="connsiteY9-470" fmla="*/ 13216 h 13224"/>
                  <a:gd name="connsiteX10-471" fmla="*/ 12498 w 21556"/>
                  <a:gd name="connsiteY10-472" fmla="*/ 13216 h 13224"/>
                  <a:gd name="connsiteX11-473" fmla="*/ 13012 w 21556"/>
                  <a:gd name="connsiteY11-474" fmla="*/ 13121 h 13224"/>
                  <a:gd name="connsiteX12-475" fmla="*/ 13507 w 21556"/>
                  <a:gd name="connsiteY12-476" fmla="*/ 12762 h 13224"/>
                  <a:gd name="connsiteX13-477" fmla="*/ 13992 w 21556"/>
                  <a:gd name="connsiteY13-478" fmla="*/ 12267 h 13224"/>
                  <a:gd name="connsiteX14-479" fmla="*/ 17966 w 21556"/>
                  <a:gd name="connsiteY14-480" fmla="*/ 7363 h 13224"/>
                  <a:gd name="connsiteX15-481" fmla="*/ 19953 w 21556"/>
                  <a:gd name="connsiteY15-482" fmla="*/ 4911 h 13224"/>
                  <a:gd name="connsiteX16-483" fmla="*/ 20946 w 21556"/>
                  <a:gd name="connsiteY16-484" fmla="*/ 3685 h 13224"/>
                  <a:gd name="connsiteX17-485" fmla="*/ 21404 w 21556"/>
                  <a:gd name="connsiteY17-486" fmla="*/ 3096 h 13224"/>
                  <a:gd name="connsiteX18-487" fmla="*/ 21553 w 21556"/>
                  <a:gd name="connsiteY18-488" fmla="*/ 2358 h 13224"/>
                  <a:gd name="connsiteX19-489" fmla="*/ 21354 w 21556"/>
                  <a:gd name="connsiteY19-490" fmla="*/ 1740 h 13224"/>
                  <a:gd name="connsiteX20-491" fmla="*/ 20946 w 21556"/>
                  <a:gd name="connsiteY20-492" fmla="*/ 1230 h 13224"/>
                  <a:gd name="connsiteX21-493" fmla="*/ 19953 w 21556"/>
                  <a:gd name="connsiteY21-494" fmla="*/ 0 h 13224"/>
                  <a:gd name="connsiteX0-495" fmla="*/ 19953 w 21556"/>
                  <a:gd name="connsiteY0-496" fmla="*/ 0 h 13224"/>
                  <a:gd name="connsiteX1-497" fmla="*/ 7562 w 21556"/>
                  <a:gd name="connsiteY1-498" fmla="*/ 1611 h 13224"/>
                  <a:gd name="connsiteX2-499" fmla="*/ 7792 w 21556"/>
                  <a:gd name="connsiteY2-500" fmla="*/ 2216 h 13224"/>
                  <a:gd name="connsiteX3-501" fmla="*/ 7572 w 21556"/>
                  <a:gd name="connsiteY3-502" fmla="*/ 3261 h 13224"/>
                  <a:gd name="connsiteX4-503" fmla="*/ 6171 w 21556"/>
                  <a:gd name="connsiteY4-504" fmla="*/ 4992 h 13224"/>
                  <a:gd name="connsiteX5-505" fmla="*/ 4141 w 21556"/>
                  <a:gd name="connsiteY5-506" fmla="*/ 7482 h 13224"/>
                  <a:gd name="connsiteX6-507" fmla="*/ 81 w 21556"/>
                  <a:gd name="connsiteY6-508" fmla="*/ 12463 h 13224"/>
                  <a:gd name="connsiteX7-509" fmla="*/ 81 w 21556"/>
                  <a:gd name="connsiteY7-510" fmla="*/ 13067 h 13224"/>
                  <a:gd name="connsiteX8-511" fmla="*/ 392 w 21556"/>
                  <a:gd name="connsiteY8-512" fmla="*/ 13216 h 13224"/>
                  <a:gd name="connsiteX9-513" fmla="*/ 12498 w 21556"/>
                  <a:gd name="connsiteY9-514" fmla="*/ 13216 h 13224"/>
                  <a:gd name="connsiteX10-515" fmla="*/ 13012 w 21556"/>
                  <a:gd name="connsiteY10-516" fmla="*/ 13121 h 13224"/>
                  <a:gd name="connsiteX11-517" fmla="*/ 13507 w 21556"/>
                  <a:gd name="connsiteY11-518" fmla="*/ 12762 h 13224"/>
                  <a:gd name="connsiteX12-519" fmla="*/ 13992 w 21556"/>
                  <a:gd name="connsiteY12-520" fmla="*/ 12267 h 13224"/>
                  <a:gd name="connsiteX13-521" fmla="*/ 17966 w 21556"/>
                  <a:gd name="connsiteY13-522" fmla="*/ 7363 h 13224"/>
                  <a:gd name="connsiteX14-523" fmla="*/ 19953 w 21556"/>
                  <a:gd name="connsiteY14-524" fmla="*/ 4911 h 13224"/>
                  <a:gd name="connsiteX15-525" fmla="*/ 20946 w 21556"/>
                  <a:gd name="connsiteY15-526" fmla="*/ 3685 h 13224"/>
                  <a:gd name="connsiteX16-527" fmla="*/ 21404 w 21556"/>
                  <a:gd name="connsiteY16-528" fmla="*/ 3096 h 13224"/>
                  <a:gd name="connsiteX17-529" fmla="*/ 21553 w 21556"/>
                  <a:gd name="connsiteY17-530" fmla="*/ 2358 h 13224"/>
                  <a:gd name="connsiteX18-531" fmla="*/ 21354 w 21556"/>
                  <a:gd name="connsiteY18-532" fmla="*/ 1740 h 13224"/>
                  <a:gd name="connsiteX19-533" fmla="*/ 20946 w 21556"/>
                  <a:gd name="connsiteY19-534" fmla="*/ 1230 h 13224"/>
                  <a:gd name="connsiteX20-535" fmla="*/ 19953 w 21556"/>
                  <a:gd name="connsiteY20-536" fmla="*/ 0 h 13224"/>
                  <a:gd name="connsiteX0-537" fmla="*/ 19953 w 21556"/>
                  <a:gd name="connsiteY0-538" fmla="*/ 0 h 13224"/>
                  <a:gd name="connsiteX1-539" fmla="*/ 7792 w 21556"/>
                  <a:gd name="connsiteY1-540" fmla="*/ 2216 h 13224"/>
                  <a:gd name="connsiteX2-541" fmla="*/ 7572 w 21556"/>
                  <a:gd name="connsiteY2-542" fmla="*/ 3261 h 13224"/>
                  <a:gd name="connsiteX3-543" fmla="*/ 6171 w 21556"/>
                  <a:gd name="connsiteY3-544" fmla="*/ 4992 h 13224"/>
                  <a:gd name="connsiteX4-545" fmla="*/ 4141 w 21556"/>
                  <a:gd name="connsiteY4-546" fmla="*/ 7482 h 13224"/>
                  <a:gd name="connsiteX5-547" fmla="*/ 81 w 21556"/>
                  <a:gd name="connsiteY5-548" fmla="*/ 12463 h 13224"/>
                  <a:gd name="connsiteX6-549" fmla="*/ 81 w 21556"/>
                  <a:gd name="connsiteY6-550" fmla="*/ 13067 h 13224"/>
                  <a:gd name="connsiteX7-551" fmla="*/ 392 w 21556"/>
                  <a:gd name="connsiteY7-552" fmla="*/ 13216 h 13224"/>
                  <a:gd name="connsiteX8-553" fmla="*/ 12498 w 21556"/>
                  <a:gd name="connsiteY8-554" fmla="*/ 13216 h 13224"/>
                  <a:gd name="connsiteX9-555" fmla="*/ 13012 w 21556"/>
                  <a:gd name="connsiteY9-556" fmla="*/ 13121 h 13224"/>
                  <a:gd name="connsiteX10-557" fmla="*/ 13507 w 21556"/>
                  <a:gd name="connsiteY10-558" fmla="*/ 12762 h 13224"/>
                  <a:gd name="connsiteX11-559" fmla="*/ 13992 w 21556"/>
                  <a:gd name="connsiteY11-560" fmla="*/ 12267 h 13224"/>
                  <a:gd name="connsiteX12-561" fmla="*/ 17966 w 21556"/>
                  <a:gd name="connsiteY12-562" fmla="*/ 7363 h 13224"/>
                  <a:gd name="connsiteX13-563" fmla="*/ 19953 w 21556"/>
                  <a:gd name="connsiteY13-564" fmla="*/ 4911 h 13224"/>
                  <a:gd name="connsiteX14-565" fmla="*/ 20946 w 21556"/>
                  <a:gd name="connsiteY14-566" fmla="*/ 3685 h 13224"/>
                  <a:gd name="connsiteX15-567" fmla="*/ 21404 w 21556"/>
                  <a:gd name="connsiteY15-568" fmla="*/ 3096 h 13224"/>
                  <a:gd name="connsiteX16-569" fmla="*/ 21553 w 21556"/>
                  <a:gd name="connsiteY16-570" fmla="*/ 2358 h 13224"/>
                  <a:gd name="connsiteX17-571" fmla="*/ 21354 w 21556"/>
                  <a:gd name="connsiteY17-572" fmla="*/ 1740 h 13224"/>
                  <a:gd name="connsiteX18-573" fmla="*/ 20946 w 21556"/>
                  <a:gd name="connsiteY18-574" fmla="*/ 1230 h 13224"/>
                  <a:gd name="connsiteX19-575" fmla="*/ 19953 w 21556"/>
                  <a:gd name="connsiteY19-576" fmla="*/ 0 h 13224"/>
                  <a:gd name="connsiteX0-577" fmla="*/ 20946 w 21556"/>
                  <a:gd name="connsiteY0-578" fmla="*/ 0 h 11994"/>
                  <a:gd name="connsiteX1-579" fmla="*/ 7792 w 21556"/>
                  <a:gd name="connsiteY1-580" fmla="*/ 986 h 11994"/>
                  <a:gd name="connsiteX2-581" fmla="*/ 7572 w 21556"/>
                  <a:gd name="connsiteY2-582" fmla="*/ 2031 h 11994"/>
                  <a:gd name="connsiteX3-583" fmla="*/ 6171 w 21556"/>
                  <a:gd name="connsiteY3-584" fmla="*/ 3762 h 11994"/>
                  <a:gd name="connsiteX4-585" fmla="*/ 4141 w 21556"/>
                  <a:gd name="connsiteY4-586" fmla="*/ 6252 h 11994"/>
                  <a:gd name="connsiteX5-587" fmla="*/ 81 w 21556"/>
                  <a:gd name="connsiteY5-588" fmla="*/ 11233 h 11994"/>
                  <a:gd name="connsiteX6-589" fmla="*/ 81 w 21556"/>
                  <a:gd name="connsiteY6-590" fmla="*/ 11837 h 11994"/>
                  <a:gd name="connsiteX7-591" fmla="*/ 392 w 21556"/>
                  <a:gd name="connsiteY7-592" fmla="*/ 11986 h 11994"/>
                  <a:gd name="connsiteX8-593" fmla="*/ 12498 w 21556"/>
                  <a:gd name="connsiteY8-594" fmla="*/ 11986 h 11994"/>
                  <a:gd name="connsiteX9-595" fmla="*/ 13012 w 21556"/>
                  <a:gd name="connsiteY9-596" fmla="*/ 11891 h 11994"/>
                  <a:gd name="connsiteX10-597" fmla="*/ 13507 w 21556"/>
                  <a:gd name="connsiteY10-598" fmla="*/ 11532 h 11994"/>
                  <a:gd name="connsiteX11-599" fmla="*/ 13992 w 21556"/>
                  <a:gd name="connsiteY11-600" fmla="*/ 11037 h 11994"/>
                  <a:gd name="connsiteX12-601" fmla="*/ 17966 w 21556"/>
                  <a:gd name="connsiteY12-602" fmla="*/ 6133 h 11994"/>
                  <a:gd name="connsiteX13-603" fmla="*/ 19953 w 21556"/>
                  <a:gd name="connsiteY13-604" fmla="*/ 3681 h 11994"/>
                  <a:gd name="connsiteX14-605" fmla="*/ 20946 w 21556"/>
                  <a:gd name="connsiteY14-606" fmla="*/ 2455 h 11994"/>
                  <a:gd name="connsiteX15-607" fmla="*/ 21404 w 21556"/>
                  <a:gd name="connsiteY15-608" fmla="*/ 1866 h 11994"/>
                  <a:gd name="connsiteX16-609" fmla="*/ 21553 w 21556"/>
                  <a:gd name="connsiteY16-610" fmla="*/ 1128 h 11994"/>
                  <a:gd name="connsiteX17-611" fmla="*/ 21354 w 21556"/>
                  <a:gd name="connsiteY17-612" fmla="*/ 510 h 11994"/>
                  <a:gd name="connsiteX18-613" fmla="*/ 20946 w 21556"/>
                  <a:gd name="connsiteY18-614" fmla="*/ 0 h 11994"/>
                  <a:gd name="connsiteX0-615" fmla="*/ 21354 w 21556"/>
                  <a:gd name="connsiteY0-616" fmla="*/ 0 h 11484"/>
                  <a:gd name="connsiteX1-617" fmla="*/ 7792 w 21556"/>
                  <a:gd name="connsiteY1-618" fmla="*/ 476 h 11484"/>
                  <a:gd name="connsiteX2-619" fmla="*/ 7572 w 21556"/>
                  <a:gd name="connsiteY2-620" fmla="*/ 1521 h 11484"/>
                  <a:gd name="connsiteX3-621" fmla="*/ 6171 w 21556"/>
                  <a:gd name="connsiteY3-622" fmla="*/ 3252 h 11484"/>
                  <a:gd name="connsiteX4-623" fmla="*/ 4141 w 21556"/>
                  <a:gd name="connsiteY4-624" fmla="*/ 5742 h 11484"/>
                  <a:gd name="connsiteX5-625" fmla="*/ 81 w 21556"/>
                  <a:gd name="connsiteY5-626" fmla="*/ 10723 h 11484"/>
                  <a:gd name="connsiteX6-627" fmla="*/ 81 w 21556"/>
                  <a:gd name="connsiteY6-628" fmla="*/ 11327 h 11484"/>
                  <a:gd name="connsiteX7-629" fmla="*/ 392 w 21556"/>
                  <a:gd name="connsiteY7-630" fmla="*/ 11476 h 11484"/>
                  <a:gd name="connsiteX8-631" fmla="*/ 12498 w 21556"/>
                  <a:gd name="connsiteY8-632" fmla="*/ 11476 h 11484"/>
                  <a:gd name="connsiteX9-633" fmla="*/ 13012 w 21556"/>
                  <a:gd name="connsiteY9-634" fmla="*/ 11381 h 11484"/>
                  <a:gd name="connsiteX10-635" fmla="*/ 13507 w 21556"/>
                  <a:gd name="connsiteY10-636" fmla="*/ 11022 h 11484"/>
                  <a:gd name="connsiteX11-637" fmla="*/ 13992 w 21556"/>
                  <a:gd name="connsiteY11-638" fmla="*/ 10527 h 11484"/>
                  <a:gd name="connsiteX12-639" fmla="*/ 17966 w 21556"/>
                  <a:gd name="connsiteY12-640" fmla="*/ 5623 h 11484"/>
                  <a:gd name="connsiteX13-641" fmla="*/ 19953 w 21556"/>
                  <a:gd name="connsiteY13-642" fmla="*/ 3171 h 11484"/>
                  <a:gd name="connsiteX14-643" fmla="*/ 20946 w 21556"/>
                  <a:gd name="connsiteY14-644" fmla="*/ 1945 h 11484"/>
                  <a:gd name="connsiteX15-645" fmla="*/ 21404 w 21556"/>
                  <a:gd name="connsiteY15-646" fmla="*/ 1356 h 11484"/>
                  <a:gd name="connsiteX16-647" fmla="*/ 21553 w 21556"/>
                  <a:gd name="connsiteY16-648" fmla="*/ 618 h 11484"/>
                  <a:gd name="connsiteX17-649" fmla="*/ 21354 w 21556"/>
                  <a:gd name="connsiteY17-650" fmla="*/ 0 h 11484"/>
                  <a:gd name="connsiteX0-651" fmla="*/ 21553 w 21556"/>
                  <a:gd name="connsiteY0-652" fmla="*/ 206 h 11072"/>
                  <a:gd name="connsiteX1-653" fmla="*/ 7792 w 21556"/>
                  <a:gd name="connsiteY1-654" fmla="*/ 64 h 11072"/>
                  <a:gd name="connsiteX2-655" fmla="*/ 7572 w 21556"/>
                  <a:gd name="connsiteY2-656" fmla="*/ 1109 h 11072"/>
                  <a:gd name="connsiteX3-657" fmla="*/ 6171 w 21556"/>
                  <a:gd name="connsiteY3-658" fmla="*/ 2840 h 11072"/>
                  <a:gd name="connsiteX4-659" fmla="*/ 4141 w 21556"/>
                  <a:gd name="connsiteY4-660" fmla="*/ 5330 h 11072"/>
                  <a:gd name="connsiteX5-661" fmla="*/ 81 w 21556"/>
                  <a:gd name="connsiteY5-662" fmla="*/ 10311 h 11072"/>
                  <a:gd name="connsiteX6-663" fmla="*/ 81 w 21556"/>
                  <a:gd name="connsiteY6-664" fmla="*/ 10915 h 11072"/>
                  <a:gd name="connsiteX7-665" fmla="*/ 392 w 21556"/>
                  <a:gd name="connsiteY7-666" fmla="*/ 11064 h 11072"/>
                  <a:gd name="connsiteX8-667" fmla="*/ 12498 w 21556"/>
                  <a:gd name="connsiteY8-668" fmla="*/ 11064 h 11072"/>
                  <a:gd name="connsiteX9-669" fmla="*/ 13012 w 21556"/>
                  <a:gd name="connsiteY9-670" fmla="*/ 10969 h 11072"/>
                  <a:gd name="connsiteX10-671" fmla="*/ 13507 w 21556"/>
                  <a:gd name="connsiteY10-672" fmla="*/ 10610 h 11072"/>
                  <a:gd name="connsiteX11-673" fmla="*/ 13992 w 21556"/>
                  <a:gd name="connsiteY11-674" fmla="*/ 10115 h 11072"/>
                  <a:gd name="connsiteX12-675" fmla="*/ 17966 w 21556"/>
                  <a:gd name="connsiteY12-676" fmla="*/ 5211 h 11072"/>
                  <a:gd name="connsiteX13-677" fmla="*/ 19953 w 21556"/>
                  <a:gd name="connsiteY13-678" fmla="*/ 2759 h 11072"/>
                  <a:gd name="connsiteX14-679" fmla="*/ 20946 w 21556"/>
                  <a:gd name="connsiteY14-680" fmla="*/ 1533 h 11072"/>
                  <a:gd name="connsiteX15-681" fmla="*/ 21404 w 21556"/>
                  <a:gd name="connsiteY15-682" fmla="*/ 944 h 11072"/>
                  <a:gd name="connsiteX16-683" fmla="*/ 21553 w 21556"/>
                  <a:gd name="connsiteY16-684" fmla="*/ 206 h 1107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-27" y="connsiteY13-28"/>
                  </a:cxn>
                  <a:cxn ang="0">
                    <a:pos x="connsiteX14-29" y="connsiteY14-30"/>
                  </a:cxn>
                  <a:cxn ang="0">
                    <a:pos x="connsiteX15-31" y="connsiteY15-32"/>
                  </a:cxn>
                  <a:cxn ang="0">
                    <a:pos x="connsiteX16-33" y="connsiteY16-34"/>
                  </a:cxn>
                </a:cxnLst>
                <a:rect l="l" t="t" r="r" b="b"/>
                <a:pathLst>
                  <a:path w="21556" h="11072">
                    <a:moveTo>
                      <a:pt x="21553" y="206"/>
                    </a:moveTo>
                    <a:cubicBezTo>
                      <a:pt x="19284" y="59"/>
                      <a:pt x="10122" y="-86"/>
                      <a:pt x="7792" y="64"/>
                    </a:cubicBezTo>
                    <a:cubicBezTo>
                      <a:pt x="7794" y="339"/>
                      <a:pt x="7842" y="646"/>
                      <a:pt x="7572" y="1109"/>
                    </a:cubicBezTo>
                    <a:lnTo>
                      <a:pt x="6171" y="2840"/>
                    </a:lnTo>
                    <a:lnTo>
                      <a:pt x="4141" y="5330"/>
                    </a:lnTo>
                    <a:lnTo>
                      <a:pt x="81" y="10311"/>
                    </a:lnTo>
                    <a:cubicBezTo>
                      <a:pt x="-27" y="10485"/>
                      <a:pt x="-27" y="10741"/>
                      <a:pt x="81" y="10915"/>
                    </a:cubicBezTo>
                    <a:cubicBezTo>
                      <a:pt x="157" y="11038"/>
                      <a:pt x="276" y="11095"/>
                      <a:pt x="392" y="11064"/>
                    </a:cubicBezTo>
                    <a:lnTo>
                      <a:pt x="12498" y="11064"/>
                    </a:lnTo>
                    <a:cubicBezTo>
                      <a:pt x="12672" y="11079"/>
                      <a:pt x="12847" y="11047"/>
                      <a:pt x="13012" y="10969"/>
                    </a:cubicBezTo>
                    <a:cubicBezTo>
                      <a:pt x="13190" y="10886"/>
                      <a:pt x="13351" y="10752"/>
                      <a:pt x="13507" y="10610"/>
                    </a:cubicBezTo>
                    <a:cubicBezTo>
                      <a:pt x="13675" y="10456"/>
                      <a:pt x="13836" y="10291"/>
                      <a:pt x="13992" y="10115"/>
                    </a:cubicBezTo>
                    <a:lnTo>
                      <a:pt x="17966" y="5211"/>
                    </a:lnTo>
                    <a:lnTo>
                      <a:pt x="19953" y="2759"/>
                    </a:lnTo>
                    <a:cubicBezTo>
                      <a:pt x="20285" y="2352"/>
                      <a:pt x="20618" y="1947"/>
                      <a:pt x="20946" y="1533"/>
                    </a:cubicBezTo>
                    <a:cubicBezTo>
                      <a:pt x="21100" y="1339"/>
                      <a:pt x="21253" y="1142"/>
                      <a:pt x="21404" y="944"/>
                    </a:cubicBezTo>
                    <a:cubicBezTo>
                      <a:pt x="21518" y="731"/>
                      <a:pt x="21571" y="468"/>
                      <a:pt x="21553" y="206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65100" sx="102000" sy="102000" algn="ctr" rotWithShape="0">
                  <a:prstClr val="black">
                    <a:alpha val="3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>
                  <a:solidFill>
                    <a:schemeClr val="l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sym typeface="+mn-lt"/>
                </a:endParaRPr>
              </a:p>
            </p:txBody>
          </p:sp>
          <p:sp>
            <p:nvSpPr>
              <p:cNvPr id="28" name="iṡḻidé"/>
              <p:cNvSpPr/>
              <p:nvPr/>
            </p:nvSpPr>
            <p:spPr bwMode="auto">
              <a:xfrm flipV="1">
                <a:off x="5731690" y="1747497"/>
                <a:ext cx="865148" cy="323759"/>
              </a:xfrm>
              <a:custGeom>
                <a:avLst/>
                <a:gdLst>
                  <a:gd name="T0" fmla="*/ 865151 w 21557"/>
                  <a:gd name="T1" fmla="*/ 631658 h 21553"/>
                  <a:gd name="T2" fmla="*/ 865151 w 21557"/>
                  <a:gd name="T3" fmla="*/ 631658 h 21553"/>
                  <a:gd name="T4" fmla="*/ 865151 w 21557"/>
                  <a:gd name="T5" fmla="*/ 631658 h 21553"/>
                  <a:gd name="T6" fmla="*/ 865151 w 21557"/>
                  <a:gd name="T7" fmla="*/ 631658 h 21553"/>
                  <a:gd name="T8" fmla="*/ 0 60000 65536"/>
                  <a:gd name="T9" fmla="*/ 0 60000 65536"/>
                  <a:gd name="T10" fmla="*/ 0 60000 65536"/>
                  <a:gd name="T11" fmla="*/ 0 60000 65536"/>
                  <a:gd name="connsiteX0" fmla="*/ 12499 w 21557"/>
                  <a:gd name="connsiteY0" fmla="*/ 3 h 21546"/>
                  <a:gd name="connsiteX1" fmla="*/ 82 w 21557"/>
                  <a:gd name="connsiteY1" fmla="*/ 145 h 21546"/>
                  <a:gd name="connsiteX2" fmla="*/ 82 w 21557"/>
                  <a:gd name="connsiteY2" fmla="*/ 749 h 21546"/>
                  <a:gd name="connsiteX3" fmla="*/ 4142 w 21557"/>
                  <a:gd name="connsiteY3" fmla="*/ 5786 h 21546"/>
                  <a:gd name="connsiteX4" fmla="*/ 6172 w 21557"/>
                  <a:gd name="connsiteY4" fmla="*/ 8305 h 21546"/>
                  <a:gd name="connsiteX5" fmla="*/ 7563 w 21557"/>
                  <a:gd name="connsiteY5" fmla="*/ 9933 h 21546"/>
                  <a:gd name="connsiteX6" fmla="*/ 7793 w 21557"/>
                  <a:gd name="connsiteY6" fmla="*/ 10538 h 21546"/>
                  <a:gd name="connsiteX7" fmla="*/ 7573 w 21557"/>
                  <a:gd name="connsiteY7" fmla="*/ 11583 h 21546"/>
                  <a:gd name="connsiteX8" fmla="*/ 6172 w 21557"/>
                  <a:gd name="connsiteY8" fmla="*/ 13314 h 21546"/>
                  <a:gd name="connsiteX9" fmla="*/ 4142 w 21557"/>
                  <a:gd name="connsiteY9" fmla="*/ 15804 h 21546"/>
                  <a:gd name="connsiteX10" fmla="*/ 82 w 21557"/>
                  <a:gd name="connsiteY10" fmla="*/ 20785 h 21546"/>
                  <a:gd name="connsiteX11" fmla="*/ 82 w 21557"/>
                  <a:gd name="connsiteY11" fmla="*/ 21389 h 21546"/>
                  <a:gd name="connsiteX12" fmla="*/ 393 w 21557"/>
                  <a:gd name="connsiteY12" fmla="*/ 21538 h 21546"/>
                  <a:gd name="connsiteX13" fmla="*/ 12499 w 21557"/>
                  <a:gd name="connsiteY13" fmla="*/ 21538 h 21546"/>
                  <a:gd name="connsiteX14" fmla="*/ 13013 w 21557"/>
                  <a:gd name="connsiteY14" fmla="*/ 21443 h 21546"/>
                  <a:gd name="connsiteX15" fmla="*/ 13508 w 21557"/>
                  <a:gd name="connsiteY15" fmla="*/ 21084 h 21546"/>
                  <a:gd name="connsiteX16" fmla="*/ 13993 w 21557"/>
                  <a:gd name="connsiteY16" fmla="*/ 20589 h 21546"/>
                  <a:gd name="connsiteX17" fmla="*/ 17967 w 21557"/>
                  <a:gd name="connsiteY17" fmla="*/ 15685 h 21546"/>
                  <a:gd name="connsiteX18" fmla="*/ 19954 w 21557"/>
                  <a:gd name="connsiteY18" fmla="*/ 13233 h 21546"/>
                  <a:gd name="connsiteX19" fmla="*/ 20947 w 21557"/>
                  <a:gd name="connsiteY19" fmla="*/ 12007 h 21546"/>
                  <a:gd name="connsiteX20" fmla="*/ 21405 w 21557"/>
                  <a:gd name="connsiteY20" fmla="*/ 11418 h 21546"/>
                  <a:gd name="connsiteX21" fmla="*/ 21554 w 21557"/>
                  <a:gd name="connsiteY21" fmla="*/ 10680 h 21546"/>
                  <a:gd name="connsiteX22" fmla="*/ 21355 w 21557"/>
                  <a:gd name="connsiteY22" fmla="*/ 10062 h 21546"/>
                  <a:gd name="connsiteX23" fmla="*/ 20947 w 21557"/>
                  <a:gd name="connsiteY23" fmla="*/ 9552 h 21546"/>
                  <a:gd name="connsiteX24" fmla="*/ 19954 w 21557"/>
                  <a:gd name="connsiteY24" fmla="*/ 8322 h 21546"/>
                  <a:gd name="connsiteX25" fmla="*/ 17967 w 21557"/>
                  <a:gd name="connsiteY25" fmla="*/ 5863 h 21546"/>
                  <a:gd name="connsiteX26" fmla="*/ 13993 w 21557"/>
                  <a:gd name="connsiteY26" fmla="*/ 945 h 21546"/>
                  <a:gd name="connsiteX27" fmla="*/ 13508 w 21557"/>
                  <a:gd name="connsiteY27" fmla="*/ 457 h 21546"/>
                  <a:gd name="connsiteX28" fmla="*/ 13013 w 21557"/>
                  <a:gd name="connsiteY28" fmla="*/ 98 h 21546"/>
                  <a:gd name="connsiteX29" fmla="*/ 12499 w 21557"/>
                  <a:gd name="connsiteY29" fmla="*/ 3 h 21546"/>
                  <a:gd name="connsiteX0-1" fmla="*/ 12498 w 21556"/>
                  <a:gd name="connsiteY0-2" fmla="*/ 3 h 21546"/>
                  <a:gd name="connsiteX1-3" fmla="*/ 81 w 21556"/>
                  <a:gd name="connsiteY1-4" fmla="*/ 749 h 21546"/>
                  <a:gd name="connsiteX2-5" fmla="*/ 4141 w 21556"/>
                  <a:gd name="connsiteY2-6" fmla="*/ 5786 h 21546"/>
                  <a:gd name="connsiteX3-7" fmla="*/ 6171 w 21556"/>
                  <a:gd name="connsiteY3-8" fmla="*/ 8305 h 21546"/>
                  <a:gd name="connsiteX4-9" fmla="*/ 7562 w 21556"/>
                  <a:gd name="connsiteY4-10" fmla="*/ 9933 h 21546"/>
                  <a:gd name="connsiteX5-11" fmla="*/ 7792 w 21556"/>
                  <a:gd name="connsiteY5-12" fmla="*/ 10538 h 21546"/>
                  <a:gd name="connsiteX6-13" fmla="*/ 7572 w 21556"/>
                  <a:gd name="connsiteY6-14" fmla="*/ 11583 h 21546"/>
                  <a:gd name="connsiteX7-15" fmla="*/ 6171 w 21556"/>
                  <a:gd name="connsiteY7-16" fmla="*/ 13314 h 21546"/>
                  <a:gd name="connsiteX8-17" fmla="*/ 4141 w 21556"/>
                  <a:gd name="connsiteY8-18" fmla="*/ 15804 h 21546"/>
                  <a:gd name="connsiteX9-19" fmla="*/ 81 w 21556"/>
                  <a:gd name="connsiteY9-20" fmla="*/ 20785 h 21546"/>
                  <a:gd name="connsiteX10-21" fmla="*/ 81 w 21556"/>
                  <a:gd name="connsiteY10-22" fmla="*/ 21389 h 21546"/>
                  <a:gd name="connsiteX11-23" fmla="*/ 392 w 21556"/>
                  <a:gd name="connsiteY11-24" fmla="*/ 21538 h 21546"/>
                  <a:gd name="connsiteX12-25" fmla="*/ 12498 w 21556"/>
                  <a:gd name="connsiteY12-26" fmla="*/ 21538 h 21546"/>
                  <a:gd name="connsiteX13-27" fmla="*/ 13012 w 21556"/>
                  <a:gd name="connsiteY13-28" fmla="*/ 21443 h 21546"/>
                  <a:gd name="connsiteX14-29" fmla="*/ 13507 w 21556"/>
                  <a:gd name="connsiteY14-30" fmla="*/ 21084 h 21546"/>
                  <a:gd name="connsiteX15-31" fmla="*/ 13992 w 21556"/>
                  <a:gd name="connsiteY15-32" fmla="*/ 20589 h 21546"/>
                  <a:gd name="connsiteX16-33" fmla="*/ 17966 w 21556"/>
                  <a:gd name="connsiteY16-34" fmla="*/ 15685 h 21546"/>
                  <a:gd name="connsiteX17-35" fmla="*/ 19953 w 21556"/>
                  <a:gd name="connsiteY17-36" fmla="*/ 13233 h 21546"/>
                  <a:gd name="connsiteX18-37" fmla="*/ 20946 w 21556"/>
                  <a:gd name="connsiteY18-38" fmla="*/ 12007 h 21546"/>
                  <a:gd name="connsiteX19-39" fmla="*/ 21404 w 21556"/>
                  <a:gd name="connsiteY19-40" fmla="*/ 11418 h 21546"/>
                  <a:gd name="connsiteX20-41" fmla="*/ 21553 w 21556"/>
                  <a:gd name="connsiteY20-42" fmla="*/ 10680 h 21546"/>
                  <a:gd name="connsiteX21-43" fmla="*/ 21354 w 21556"/>
                  <a:gd name="connsiteY21-44" fmla="*/ 10062 h 21546"/>
                  <a:gd name="connsiteX22-45" fmla="*/ 20946 w 21556"/>
                  <a:gd name="connsiteY22-46" fmla="*/ 9552 h 21546"/>
                  <a:gd name="connsiteX23-47" fmla="*/ 19953 w 21556"/>
                  <a:gd name="connsiteY23-48" fmla="*/ 8322 h 21546"/>
                  <a:gd name="connsiteX24-49" fmla="*/ 17966 w 21556"/>
                  <a:gd name="connsiteY24-50" fmla="*/ 5863 h 21546"/>
                  <a:gd name="connsiteX25-51" fmla="*/ 13992 w 21556"/>
                  <a:gd name="connsiteY25-52" fmla="*/ 945 h 21546"/>
                  <a:gd name="connsiteX26-53" fmla="*/ 13507 w 21556"/>
                  <a:gd name="connsiteY26-54" fmla="*/ 457 h 21546"/>
                  <a:gd name="connsiteX27-55" fmla="*/ 13012 w 21556"/>
                  <a:gd name="connsiteY27-56" fmla="*/ 98 h 21546"/>
                  <a:gd name="connsiteX28-57" fmla="*/ 12498 w 21556"/>
                  <a:gd name="connsiteY28-58" fmla="*/ 3 h 21546"/>
                  <a:gd name="connsiteX0-59" fmla="*/ 12498 w 21556"/>
                  <a:gd name="connsiteY0-60" fmla="*/ 3 h 21546"/>
                  <a:gd name="connsiteX1-61" fmla="*/ 4141 w 21556"/>
                  <a:gd name="connsiteY1-62" fmla="*/ 5786 h 21546"/>
                  <a:gd name="connsiteX2-63" fmla="*/ 6171 w 21556"/>
                  <a:gd name="connsiteY2-64" fmla="*/ 8305 h 21546"/>
                  <a:gd name="connsiteX3-65" fmla="*/ 7562 w 21556"/>
                  <a:gd name="connsiteY3-66" fmla="*/ 9933 h 21546"/>
                  <a:gd name="connsiteX4-67" fmla="*/ 7792 w 21556"/>
                  <a:gd name="connsiteY4-68" fmla="*/ 10538 h 21546"/>
                  <a:gd name="connsiteX5-69" fmla="*/ 7572 w 21556"/>
                  <a:gd name="connsiteY5-70" fmla="*/ 11583 h 21546"/>
                  <a:gd name="connsiteX6-71" fmla="*/ 6171 w 21556"/>
                  <a:gd name="connsiteY6-72" fmla="*/ 13314 h 21546"/>
                  <a:gd name="connsiteX7-73" fmla="*/ 4141 w 21556"/>
                  <a:gd name="connsiteY7-74" fmla="*/ 15804 h 21546"/>
                  <a:gd name="connsiteX8-75" fmla="*/ 81 w 21556"/>
                  <a:gd name="connsiteY8-76" fmla="*/ 20785 h 21546"/>
                  <a:gd name="connsiteX9-77" fmla="*/ 81 w 21556"/>
                  <a:gd name="connsiteY9-78" fmla="*/ 21389 h 21546"/>
                  <a:gd name="connsiteX10-79" fmla="*/ 392 w 21556"/>
                  <a:gd name="connsiteY10-80" fmla="*/ 21538 h 21546"/>
                  <a:gd name="connsiteX11-81" fmla="*/ 12498 w 21556"/>
                  <a:gd name="connsiteY11-82" fmla="*/ 21538 h 21546"/>
                  <a:gd name="connsiteX12-83" fmla="*/ 13012 w 21556"/>
                  <a:gd name="connsiteY12-84" fmla="*/ 21443 h 21546"/>
                  <a:gd name="connsiteX13-85" fmla="*/ 13507 w 21556"/>
                  <a:gd name="connsiteY13-86" fmla="*/ 21084 h 21546"/>
                  <a:gd name="connsiteX14-87" fmla="*/ 13992 w 21556"/>
                  <a:gd name="connsiteY14-88" fmla="*/ 20589 h 21546"/>
                  <a:gd name="connsiteX15-89" fmla="*/ 17966 w 21556"/>
                  <a:gd name="connsiteY15-90" fmla="*/ 15685 h 21546"/>
                  <a:gd name="connsiteX16-91" fmla="*/ 19953 w 21556"/>
                  <a:gd name="connsiteY16-92" fmla="*/ 13233 h 21546"/>
                  <a:gd name="connsiteX17-93" fmla="*/ 20946 w 21556"/>
                  <a:gd name="connsiteY17-94" fmla="*/ 12007 h 21546"/>
                  <a:gd name="connsiteX18-95" fmla="*/ 21404 w 21556"/>
                  <a:gd name="connsiteY18-96" fmla="*/ 11418 h 21546"/>
                  <a:gd name="connsiteX19-97" fmla="*/ 21553 w 21556"/>
                  <a:gd name="connsiteY19-98" fmla="*/ 10680 h 21546"/>
                  <a:gd name="connsiteX20-99" fmla="*/ 21354 w 21556"/>
                  <a:gd name="connsiteY20-100" fmla="*/ 10062 h 21546"/>
                  <a:gd name="connsiteX21-101" fmla="*/ 20946 w 21556"/>
                  <a:gd name="connsiteY21-102" fmla="*/ 9552 h 21546"/>
                  <a:gd name="connsiteX22-103" fmla="*/ 19953 w 21556"/>
                  <a:gd name="connsiteY22-104" fmla="*/ 8322 h 21546"/>
                  <a:gd name="connsiteX23-105" fmla="*/ 17966 w 21556"/>
                  <a:gd name="connsiteY23-106" fmla="*/ 5863 h 21546"/>
                  <a:gd name="connsiteX24-107" fmla="*/ 13992 w 21556"/>
                  <a:gd name="connsiteY24-108" fmla="*/ 945 h 21546"/>
                  <a:gd name="connsiteX25-109" fmla="*/ 13507 w 21556"/>
                  <a:gd name="connsiteY25-110" fmla="*/ 457 h 21546"/>
                  <a:gd name="connsiteX26-111" fmla="*/ 13012 w 21556"/>
                  <a:gd name="connsiteY26-112" fmla="*/ 98 h 21546"/>
                  <a:gd name="connsiteX27-113" fmla="*/ 12498 w 21556"/>
                  <a:gd name="connsiteY27-114" fmla="*/ 3 h 21546"/>
                  <a:gd name="connsiteX0-115" fmla="*/ 13012 w 21556"/>
                  <a:gd name="connsiteY0-116" fmla="*/ 0 h 21448"/>
                  <a:gd name="connsiteX1-117" fmla="*/ 4141 w 21556"/>
                  <a:gd name="connsiteY1-118" fmla="*/ 5688 h 21448"/>
                  <a:gd name="connsiteX2-119" fmla="*/ 6171 w 21556"/>
                  <a:gd name="connsiteY2-120" fmla="*/ 8207 h 21448"/>
                  <a:gd name="connsiteX3-121" fmla="*/ 7562 w 21556"/>
                  <a:gd name="connsiteY3-122" fmla="*/ 9835 h 21448"/>
                  <a:gd name="connsiteX4-123" fmla="*/ 7792 w 21556"/>
                  <a:gd name="connsiteY4-124" fmla="*/ 10440 h 21448"/>
                  <a:gd name="connsiteX5-125" fmla="*/ 7572 w 21556"/>
                  <a:gd name="connsiteY5-126" fmla="*/ 11485 h 21448"/>
                  <a:gd name="connsiteX6-127" fmla="*/ 6171 w 21556"/>
                  <a:gd name="connsiteY6-128" fmla="*/ 13216 h 21448"/>
                  <a:gd name="connsiteX7-129" fmla="*/ 4141 w 21556"/>
                  <a:gd name="connsiteY7-130" fmla="*/ 15706 h 21448"/>
                  <a:gd name="connsiteX8-131" fmla="*/ 81 w 21556"/>
                  <a:gd name="connsiteY8-132" fmla="*/ 20687 h 21448"/>
                  <a:gd name="connsiteX9-133" fmla="*/ 81 w 21556"/>
                  <a:gd name="connsiteY9-134" fmla="*/ 21291 h 21448"/>
                  <a:gd name="connsiteX10-135" fmla="*/ 392 w 21556"/>
                  <a:gd name="connsiteY10-136" fmla="*/ 21440 h 21448"/>
                  <a:gd name="connsiteX11-137" fmla="*/ 12498 w 21556"/>
                  <a:gd name="connsiteY11-138" fmla="*/ 21440 h 21448"/>
                  <a:gd name="connsiteX12-139" fmla="*/ 13012 w 21556"/>
                  <a:gd name="connsiteY12-140" fmla="*/ 21345 h 21448"/>
                  <a:gd name="connsiteX13-141" fmla="*/ 13507 w 21556"/>
                  <a:gd name="connsiteY13-142" fmla="*/ 20986 h 21448"/>
                  <a:gd name="connsiteX14-143" fmla="*/ 13992 w 21556"/>
                  <a:gd name="connsiteY14-144" fmla="*/ 20491 h 21448"/>
                  <a:gd name="connsiteX15-145" fmla="*/ 17966 w 21556"/>
                  <a:gd name="connsiteY15-146" fmla="*/ 15587 h 21448"/>
                  <a:gd name="connsiteX16-147" fmla="*/ 19953 w 21556"/>
                  <a:gd name="connsiteY16-148" fmla="*/ 13135 h 21448"/>
                  <a:gd name="connsiteX17-149" fmla="*/ 20946 w 21556"/>
                  <a:gd name="connsiteY17-150" fmla="*/ 11909 h 21448"/>
                  <a:gd name="connsiteX18-151" fmla="*/ 21404 w 21556"/>
                  <a:gd name="connsiteY18-152" fmla="*/ 11320 h 21448"/>
                  <a:gd name="connsiteX19-153" fmla="*/ 21553 w 21556"/>
                  <a:gd name="connsiteY19-154" fmla="*/ 10582 h 21448"/>
                  <a:gd name="connsiteX20-155" fmla="*/ 21354 w 21556"/>
                  <a:gd name="connsiteY20-156" fmla="*/ 9964 h 21448"/>
                  <a:gd name="connsiteX21-157" fmla="*/ 20946 w 21556"/>
                  <a:gd name="connsiteY21-158" fmla="*/ 9454 h 21448"/>
                  <a:gd name="connsiteX22-159" fmla="*/ 19953 w 21556"/>
                  <a:gd name="connsiteY22-160" fmla="*/ 8224 h 21448"/>
                  <a:gd name="connsiteX23-161" fmla="*/ 17966 w 21556"/>
                  <a:gd name="connsiteY23-162" fmla="*/ 5765 h 21448"/>
                  <a:gd name="connsiteX24-163" fmla="*/ 13992 w 21556"/>
                  <a:gd name="connsiteY24-164" fmla="*/ 847 h 21448"/>
                  <a:gd name="connsiteX25-165" fmla="*/ 13507 w 21556"/>
                  <a:gd name="connsiteY25-166" fmla="*/ 359 h 21448"/>
                  <a:gd name="connsiteX26-167" fmla="*/ 13012 w 21556"/>
                  <a:gd name="connsiteY26-168" fmla="*/ 0 h 21448"/>
                  <a:gd name="connsiteX0-169" fmla="*/ 13507 w 21556"/>
                  <a:gd name="connsiteY0-170" fmla="*/ 289 h 21378"/>
                  <a:gd name="connsiteX1-171" fmla="*/ 4141 w 21556"/>
                  <a:gd name="connsiteY1-172" fmla="*/ 5618 h 21378"/>
                  <a:gd name="connsiteX2-173" fmla="*/ 6171 w 21556"/>
                  <a:gd name="connsiteY2-174" fmla="*/ 8137 h 21378"/>
                  <a:gd name="connsiteX3-175" fmla="*/ 7562 w 21556"/>
                  <a:gd name="connsiteY3-176" fmla="*/ 9765 h 21378"/>
                  <a:gd name="connsiteX4-177" fmla="*/ 7792 w 21556"/>
                  <a:gd name="connsiteY4-178" fmla="*/ 10370 h 21378"/>
                  <a:gd name="connsiteX5-179" fmla="*/ 7572 w 21556"/>
                  <a:gd name="connsiteY5-180" fmla="*/ 11415 h 21378"/>
                  <a:gd name="connsiteX6-181" fmla="*/ 6171 w 21556"/>
                  <a:gd name="connsiteY6-182" fmla="*/ 13146 h 21378"/>
                  <a:gd name="connsiteX7-183" fmla="*/ 4141 w 21556"/>
                  <a:gd name="connsiteY7-184" fmla="*/ 15636 h 21378"/>
                  <a:gd name="connsiteX8-185" fmla="*/ 81 w 21556"/>
                  <a:gd name="connsiteY8-186" fmla="*/ 20617 h 21378"/>
                  <a:gd name="connsiteX9-187" fmla="*/ 81 w 21556"/>
                  <a:gd name="connsiteY9-188" fmla="*/ 21221 h 21378"/>
                  <a:gd name="connsiteX10-189" fmla="*/ 392 w 21556"/>
                  <a:gd name="connsiteY10-190" fmla="*/ 21370 h 21378"/>
                  <a:gd name="connsiteX11-191" fmla="*/ 12498 w 21556"/>
                  <a:gd name="connsiteY11-192" fmla="*/ 21370 h 21378"/>
                  <a:gd name="connsiteX12-193" fmla="*/ 13012 w 21556"/>
                  <a:gd name="connsiteY12-194" fmla="*/ 21275 h 21378"/>
                  <a:gd name="connsiteX13-195" fmla="*/ 13507 w 21556"/>
                  <a:gd name="connsiteY13-196" fmla="*/ 20916 h 21378"/>
                  <a:gd name="connsiteX14-197" fmla="*/ 13992 w 21556"/>
                  <a:gd name="connsiteY14-198" fmla="*/ 20421 h 21378"/>
                  <a:gd name="connsiteX15-199" fmla="*/ 17966 w 21556"/>
                  <a:gd name="connsiteY15-200" fmla="*/ 15517 h 21378"/>
                  <a:gd name="connsiteX16-201" fmla="*/ 19953 w 21556"/>
                  <a:gd name="connsiteY16-202" fmla="*/ 13065 h 21378"/>
                  <a:gd name="connsiteX17-203" fmla="*/ 20946 w 21556"/>
                  <a:gd name="connsiteY17-204" fmla="*/ 11839 h 21378"/>
                  <a:gd name="connsiteX18-205" fmla="*/ 21404 w 21556"/>
                  <a:gd name="connsiteY18-206" fmla="*/ 11250 h 21378"/>
                  <a:gd name="connsiteX19-207" fmla="*/ 21553 w 21556"/>
                  <a:gd name="connsiteY19-208" fmla="*/ 10512 h 21378"/>
                  <a:gd name="connsiteX20-209" fmla="*/ 21354 w 21556"/>
                  <a:gd name="connsiteY20-210" fmla="*/ 9894 h 21378"/>
                  <a:gd name="connsiteX21-211" fmla="*/ 20946 w 21556"/>
                  <a:gd name="connsiteY21-212" fmla="*/ 9384 h 21378"/>
                  <a:gd name="connsiteX22-213" fmla="*/ 19953 w 21556"/>
                  <a:gd name="connsiteY22-214" fmla="*/ 8154 h 21378"/>
                  <a:gd name="connsiteX23-215" fmla="*/ 17966 w 21556"/>
                  <a:gd name="connsiteY23-216" fmla="*/ 5695 h 21378"/>
                  <a:gd name="connsiteX24-217" fmla="*/ 13992 w 21556"/>
                  <a:gd name="connsiteY24-218" fmla="*/ 777 h 21378"/>
                  <a:gd name="connsiteX25-219" fmla="*/ 13507 w 21556"/>
                  <a:gd name="connsiteY25-220" fmla="*/ 289 h 21378"/>
                  <a:gd name="connsiteX0-221" fmla="*/ 13992 w 21556"/>
                  <a:gd name="connsiteY0-222" fmla="*/ 1 h 20602"/>
                  <a:gd name="connsiteX1-223" fmla="*/ 4141 w 21556"/>
                  <a:gd name="connsiteY1-224" fmla="*/ 4842 h 20602"/>
                  <a:gd name="connsiteX2-225" fmla="*/ 6171 w 21556"/>
                  <a:gd name="connsiteY2-226" fmla="*/ 7361 h 20602"/>
                  <a:gd name="connsiteX3-227" fmla="*/ 7562 w 21556"/>
                  <a:gd name="connsiteY3-228" fmla="*/ 8989 h 20602"/>
                  <a:gd name="connsiteX4-229" fmla="*/ 7792 w 21556"/>
                  <a:gd name="connsiteY4-230" fmla="*/ 9594 h 20602"/>
                  <a:gd name="connsiteX5-231" fmla="*/ 7572 w 21556"/>
                  <a:gd name="connsiteY5-232" fmla="*/ 10639 h 20602"/>
                  <a:gd name="connsiteX6-233" fmla="*/ 6171 w 21556"/>
                  <a:gd name="connsiteY6-234" fmla="*/ 12370 h 20602"/>
                  <a:gd name="connsiteX7-235" fmla="*/ 4141 w 21556"/>
                  <a:gd name="connsiteY7-236" fmla="*/ 14860 h 20602"/>
                  <a:gd name="connsiteX8-237" fmla="*/ 81 w 21556"/>
                  <a:gd name="connsiteY8-238" fmla="*/ 19841 h 20602"/>
                  <a:gd name="connsiteX9-239" fmla="*/ 81 w 21556"/>
                  <a:gd name="connsiteY9-240" fmla="*/ 20445 h 20602"/>
                  <a:gd name="connsiteX10-241" fmla="*/ 392 w 21556"/>
                  <a:gd name="connsiteY10-242" fmla="*/ 20594 h 20602"/>
                  <a:gd name="connsiteX11-243" fmla="*/ 12498 w 21556"/>
                  <a:gd name="connsiteY11-244" fmla="*/ 20594 h 20602"/>
                  <a:gd name="connsiteX12-245" fmla="*/ 13012 w 21556"/>
                  <a:gd name="connsiteY12-246" fmla="*/ 20499 h 20602"/>
                  <a:gd name="connsiteX13-247" fmla="*/ 13507 w 21556"/>
                  <a:gd name="connsiteY13-248" fmla="*/ 20140 h 20602"/>
                  <a:gd name="connsiteX14-249" fmla="*/ 13992 w 21556"/>
                  <a:gd name="connsiteY14-250" fmla="*/ 19645 h 20602"/>
                  <a:gd name="connsiteX15-251" fmla="*/ 17966 w 21556"/>
                  <a:gd name="connsiteY15-252" fmla="*/ 14741 h 20602"/>
                  <a:gd name="connsiteX16-253" fmla="*/ 19953 w 21556"/>
                  <a:gd name="connsiteY16-254" fmla="*/ 12289 h 20602"/>
                  <a:gd name="connsiteX17-255" fmla="*/ 20946 w 21556"/>
                  <a:gd name="connsiteY17-256" fmla="*/ 11063 h 20602"/>
                  <a:gd name="connsiteX18-257" fmla="*/ 21404 w 21556"/>
                  <a:gd name="connsiteY18-258" fmla="*/ 10474 h 20602"/>
                  <a:gd name="connsiteX19-259" fmla="*/ 21553 w 21556"/>
                  <a:gd name="connsiteY19-260" fmla="*/ 9736 h 20602"/>
                  <a:gd name="connsiteX20-261" fmla="*/ 21354 w 21556"/>
                  <a:gd name="connsiteY20-262" fmla="*/ 9118 h 20602"/>
                  <a:gd name="connsiteX21-263" fmla="*/ 20946 w 21556"/>
                  <a:gd name="connsiteY21-264" fmla="*/ 8608 h 20602"/>
                  <a:gd name="connsiteX22-265" fmla="*/ 19953 w 21556"/>
                  <a:gd name="connsiteY22-266" fmla="*/ 7378 h 20602"/>
                  <a:gd name="connsiteX23-267" fmla="*/ 17966 w 21556"/>
                  <a:gd name="connsiteY23-268" fmla="*/ 4919 h 20602"/>
                  <a:gd name="connsiteX24-269" fmla="*/ 13992 w 21556"/>
                  <a:gd name="connsiteY24-270" fmla="*/ 1 h 20602"/>
                  <a:gd name="connsiteX0-271" fmla="*/ 17966 w 21556"/>
                  <a:gd name="connsiteY0-272" fmla="*/ 77 h 15760"/>
                  <a:gd name="connsiteX1-273" fmla="*/ 4141 w 21556"/>
                  <a:gd name="connsiteY1-274" fmla="*/ 0 h 15760"/>
                  <a:gd name="connsiteX2-275" fmla="*/ 6171 w 21556"/>
                  <a:gd name="connsiteY2-276" fmla="*/ 2519 h 15760"/>
                  <a:gd name="connsiteX3-277" fmla="*/ 7562 w 21556"/>
                  <a:gd name="connsiteY3-278" fmla="*/ 4147 h 15760"/>
                  <a:gd name="connsiteX4-279" fmla="*/ 7792 w 21556"/>
                  <a:gd name="connsiteY4-280" fmla="*/ 4752 h 15760"/>
                  <a:gd name="connsiteX5-281" fmla="*/ 7572 w 21556"/>
                  <a:gd name="connsiteY5-282" fmla="*/ 5797 h 15760"/>
                  <a:gd name="connsiteX6-283" fmla="*/ 6171 w 21556"/>
                  <a:gd name="connsiteY6-284" fmla="*/ 7528 h 15760"/>
                  <a:gd name="connsiteX7-285" fmla="*/ 4141 w 21556"/>
                  <a:gd name="connsiteY7-286" fmla="*/ 10018 h 15760"/>
                  <a:gd name="connsiteX8-287" fmla="*/ 81 w 21556"/>
                  <a:gd name="connsiteY8-288" fmla="*/ 14999 h 15760"/>
                  <a:gd name="connsiteX9-289" fmla="*/ 81 w 21556"/>
                  <a:gd name="connsiteY9-290" fmla="*/ 15603 h 15760"/>
                  <a:gd name="connsiteX10-291" fmla="*/ 392 w 21556"/>
                  <a:gd name="connsiteY10-292" fmla="*/ 15752 h 15760"/>
                  <a:gd name="connsiteX11-293" fmla="*/ 12498 w 21556"/>
                  <a:gd name="connsiteY11-294" fmla="*/ 15752 h 15760"/>
                  <a:gd name="connsiteX12-295" fmla="*/ 13012 w 21556"/>
                  <a:gd name="connsiteY12-296" fmla="*/ 15657 h 15760"/>
                  <a:gd name="connsiteX13-297" fmla="*/ 13507 w 21556"/>
                  <a:gd name="connsiteY13-298" fmla="*/ 15298 h 15760"/>
                  <a:gd name="connsiteX14-299" fmla="*/ 13992 w 21556"/>
                  <a:gd name="connsiteY14-300" fmla="*/ 14803 h 15760"/>
                  <a:gd name="connsiteX15-301" fmla="*/ 17966 w 21556"/>
                  <a:gd name="connsiteY15-302" fmla="*/ 9899 h 15760"/>
                  <a:gd name="connsiteX16-303" fmla="*/ 19953 w 21556"/>
                  <a:gd name="connsiteY16-304" fmla="*/ 7447 h 15760"/>
                  <a:gd name="connsiteX17-305" fmla="*/ 20946 w 21556"/>
                  <a:gd name="connsiteY17-306" fmla="*/ 6221 h 15760"/>
                  <a:gd name="connsiteX18-307" fmla="*/ 21404 w 21556"/>
                  <a:gd name="connsiteY18-308" fmla="*/ 5632 h 15760"/>
                  <a:gd name="connsiteX19-309" fmla="*/ 21553 w 21556"/>
                  <a:gd name="connsiteY19-310" fmla="*/ 4894 h 15760"/>
                  <a:gd name="connsiteX20-311" fmla="*/ 21354 w 21556"/>
                  <a:gd name="connsiteY20-312" fmla="*/ 4276 h 15760"/>
                  <a:gd name="connsiteX21-313" fmla="*/ 20946 w 21556"/>
                  <a:gd name="connsiteY21-314" fmla="*/ 3766 h 15760"/>
                  <a:gd name="connsiteX22-315" fmla="*/ 19953 w 21556"/>
                  <a:gd name="connsiteY22-316" fmla="*/ 2536 h 15760"/>
                  <a:gd name="connsiteX23-317" fmla="*/ 17966 w 21556"/>
                  <a:gd name="connsiteY23-318" fmla="*/ 77 h 15760"/>
                  <a:gd name="connsiteX0-319" fmla="*/ 17966 w 21556"/>
                  <a:gd name="connsiteY0-320" fmla="*/ 0 h 15683"/>
                  <a:gd name="connsiteX1-321" fmla="*/ 6171 w 21556"/>
                  <a:gd name="connsiteY1-322" fmla="*/ 2442 h 15683"/>
                  <a:gd name="connsiteX2-323" fmla="*/ 7562 w 21556"/>
                  <a:gd name="connsiteY2-324" fmla="*/ 4070 h 15683"/>
                  <a:gd name="connsiteX3-325" fmla="*/ 7792 w 21556"/>
                  <a:gd name="connsiteY3-326" fmla="*/ 4675 h 15683"/>
                  <a:gd name="connsiteX4-327" fmla="*/ 7572 w 21556"/>
                  <a:gd name="connsiteY4-328" fmla="*/ 5720 h 15683"/>
                  <a:gd name="connsiteX5-329" fmla="*/ 6171 w 21556"/>
                  <a:gd name="connsiteY5-330" fmla="*/ 7451 h 15683"/>
                  <a:gd name="connsiteX6-331" fmla="*/ 4141 w 21556"/>
                  <a:gd name="connsiteY6-332" fmla="*/ 9941 h 15683"/>
                  <a:gd name="connsiteX7-333" fmla="*/ 81 w 21556"/>
                  <a:gd name="connsiteY7-334" fmla="*/ 14922 h 15683"/>
                  <a:gd name="connsiteX8-335" fmla="*/ 81 w 21556"/>
                  <a:gd name="connsiteY8-336" fmla="*/ 15526 h 15683"/>
                  <a:gd name="connsiteX9-337" fmla="*/ 392 w 21556"/>
                  <a:gd name="connsiteY9-338" fmla="*/ 15675 h 15683"/>
                  <a:gd name="connsiteX10-339" fmla="*/ 12498 w 21556"/>
                  <a:gd name="connsiteY10-340" fmla="*/ 15675 h 15683"/>
                  <a:gd name="connsiteX11-341" fmla="*/ 13012 w 21556"/>
                  <a:gd name="connsiteY11-342" fmla="*/ 15580 h 15683"/>
                  <a:gd name="connsiteX12-343" fmla="*/ 13507 w 21556"/>
                  <a:gd name="connsiteY12-344" fmla="*/ 15221 h 15683"/>
                  <a:gd name="connsiteX13-345" fmla="*/ 13992 w 21556"/>
                  <a:gd name="connsiteY13-346" fmla="*/ 14726 h 15683"/>
                  <a:gd name="connsiteX14-347" fmla="*/ 17966 w 21556"/>
                  <a:gd name="connsiteY14-348" fmla="*/ 9822 h 15683"/>
                  <a:gd name="connsiteX15-349" fmla="*/ 19953 w 21556"/>
                  <a:gd name="connsiteY15-350" fmla="*/ 7370 h 15683"/>
                  <a:gd name="connsiteX16-351" fmla="*/ 20946 w 21556"/>
                  <a:gd name="connsiteY16-352" fmla="*/ 6144 h 15683"/>
                  <a:gd name="connsiteX17-353" fmla="*/ 21404 w 21556"/>
                  <a:gd name="connsiteY17-354" fmla="*/ 5555 h 15683"/>
                  <a:gd name="connsiteX18-355" fmla="*/ 21553 w 21556"/>
                  <a:gd name="connsiteY18-356" fmla="*/ 4817 h 15683"/>
                  <a:gd name="connsiteX19-357" fmla="*/ 21354 w 21556"/>
                  <a:gd name="connsiteY19-358" fmla="*/ 4199 h 15683"/>
                  <a:gd name="connsiteX20-359" fmla="*/ 20946 w 21556"/>
                  <a:gd name="connsiteY20-360" fmla="*/ 3689 h 15683"/>
                  <a:gd name="connsiteX21-361" fmla="*/ 19953 w 21556"/>
                  <a:gd name="connsiteY21-362" fmla="*/ 2459 h 15683"/>
                  <a:gd name="connsiteX22-363" fmla="*/ 17966 w 21556"/>
                  <a:gd name="connsiteY22-364" fmla="*/ 0 h 15683"/>
                  <a:gd name="connsiteX0-365" fmla="*/ 17966 w 21556"/>
                  <a:gd name="connsiteY0-366" fmla="*/ 0 h 15683"/>
                  <a:gd name="connsiteX1-367" fmla="*/ 7562 w 21556"/>
                  <a:gd name="connsiteY1-368" fmla="*/ 4070 h 15683"/>
                  <a:gd name="connsiteX2-369" fmla="*/ 7792 w 21556"/>
                  <a:gd name="connsiteY2-370" fmla="*/ 4675 h 15683"/>
                  <a:gd name="connsiteX3-371" fmla="*/ 7572 w 21556"/>
                  <a:gd name="connsiteY3-372" fmla="*/ 5720 h 15683"/>
                  <a:gd name="connsiteX4-373" fmla="*/ 6171 w 21556"/>
                  <a:gd name="connsiteY4-374" fmla="*/ 7451 h 15683"/>
                  <a:gd name="connsiteX5-375" fmla="*/ 4141 w 21556"/>
                  <a:gd name="connsiteY5-376" fmla="*/ 9941 h 15683"/>
                  <a:gd name="connsiteX6-377" fmla="*/ 81 w 21556"/>
                  <a:gd name="connsiteY6-378" fmla="*/ 14922 h 15683"/>
                  <a:gd name="connsiteX7-379" fmla="*/ 81 w 21556"/>
                  <a:gd name="connsiteY7-380" fmla="*/ 15526 h 15683"/>
                  <a:gd name="connsiteX8-381" fmla="*/ 392 w 21556"/>
                  <a:gd name="connsiteY8-382" fmla="*/ 15675 h 15683"/>
                  <a:gd name="connsiteX9-383" fmla="*/ 12498 w 21556"/>
                  <a:gd name="connsiteY9-384" fmla="*/ 15675 h 15683"/>
                  <a:gd name="connsiteX10-385" fmla="*/ 13012 w 21556"/>
                  <a:gd name="connsiteY10-386" fmla="*/ 15580 h 15683"/>
                  <a:gd name="connsiteX11-387" fmla="*/ 13507 w 21556"/>
                  <a:gd name="connsiteY11-388" fmla="*/ 15221 h 15683"/>
                  <a:gd name="connsiteX12-389" fmla="*/ 13992 w 21556"/>
                  <a:gd name="connsiteY12-390" fmla="*/ 14726 h 15683"/>
                  <a:gd name="connsiteX13-391" fmla="*/ 17966 w 21556"/>
                  <a:gd name="connsiteY13-392" fmla="*/ 9822 h 15683"/>
                  <a:gd name="connsiteX14-393" fmla="*/ 19953 w 21556"/>
                  <a:gd name="connsiteY14-394" fmla="*/ 7370 h 15683"/>
                  <a:gd name="connsiteX15-395" fmla="*/ 20946 w 21556"/>
                  <a:gd name="connsiteY15-396" fmla="*/ 6144 h 15683"/>
                  <a:gd name="connsiteX16-397" fmla="*/ 21404 w 21556"/>
                  <a:gd name="connsiteY16-398" fmla="*/ 5555 h 15683"/>
                  <a:gd name="connsiteX17-399" fmla="*/ 21553 w 21556"/>
                  <a:gd name="connsiteY17-400" fmla="*/ 4817 h 15683"/>
                  <a:gd name="connsiteX18-401" fmla="*/ 21354 w 21556"/>
                  <a:gd name="connsiteY18-402" fmla="*/ 4199 h 15683"/>
                  <a:gd name="connsiteX19-403" fmla="*/ 20946 w 21556"/>
                  <a:gd name="connsiteY19-404" fmla="*/ 3689 h 15683"/>
                  <a:gd name="connsiteX20-405" fmla="*/ 19953 w 21556"/>
                  <a:gd name="connsiteY20-406" fmla="*/ 2459 h 15683"/>
                  <a:gd name="connsiteX21-407" fmla="*/ 17966 w 21556"/>
                  <a:gd name="connsiteY21-408" fmla="*/ 0 h 15683"/>
                  <a:gd name="connsiteX0-409" fmla="*/ 19953 w 21556"/>
                  <a:gd name="connsiteY0-410" fmla="*/ 0 h 13224"/>
                  <a:gd name="connsiteX1-411" fmla="*/ 7562 w 21556"/>
                  <a:gd name="connsiteY1-412" fmla="*/ 1611 h 13224"/>
                  <a:gd name="connsiteX2-413" fmla="*/ 7792 w 21556"/>
                  <a:gd name="connsiteY2-414" fmla="*/ 2216 h 13224"/>
                  <a:gd name="connsiteX3-415" fmla="*/ 7572 w 21556"/>
                  <a:gd name="connsiteY3-416" fmla="*/ 3261 h 13224"/>
                  <a:gd name="connsiteX4-417" fmla="*/ 6171 w 21556"/>
                  <a:gd name="connsiteY4-418" fmla="*/ 4992 h 13224"/>
                  <a:gd name="connsiteX5-419" fmla="*/ 4141 w 21556"/>
                  <a:gd name="connsiteY5-420" fmla="*/ 7482 h 13224"/>
                  <a:gd name="connsiteX6-421" fmla="*/ 81 w 21556"/>
                  <a:gd name="connsiteY6-422" fmla="*/ 12463 h 13224"/>
                  <a:gd name="connsiteX7-423" fmla="*/ 81 w 21556"/>
                  <a:gd name="connsiteY7-424" fmla="*/ 13067 h 13224"/>
                  <a:gd name="connsiteX8-425" fmla="*/ 392 w 21556"/>
                  <a:gd name="connsiteY8-426" fmla="*/ 13216 h 13224"/>
                  <a:gd name="connsiteX9-427" fmla="*/ 12498 w 21556"/>
                  <a:gd name="connsiteY9-428" fmla="*/ 13216 h 13224"/>
                  <a:gd name="connsiteX10-429" fmla="*/ 13012 w 21556"/>
                  <a:gd name="connsiteY10-430" fmla="*/ 13121 h 13224"/>
                  <a:gd name="connsiteX11-431" fmla="*/ 13507 w 21556"/>
                  <a:gd name="connsiteY11-432" fmla="*/ 12762 h 13224"/>
                  <a:gd name="connsiteX12-433" fmla="*/ 13992 w 21556"/>
                  <a:gd name="connsiteY12-434" fmla="*/ 12267 h 13224"/>
                  <a:gd name="connsiteX13-435" fmla="*/ 17966 w 21556"/>
                  <a:gd name="connsiteY13-436" fmla="*/ 7363 h 13224"/>
                  <a:gd name="connsiteX14-437" fmla="*/ 19953 w 21556"/>
                  <a:gd name="connsiteY14-438" fmla="*/ 4911 h 13224"/>
                  <a:gd name="connsiteX15-439" fmla="*/ 20946 w 21556"/>
                  <a:gd name="connsiteY15-440" fmla="*/ 3685 h 13224"/>
                  <a:gd name="connsiteX16-441" fmla="*/ 21404 w 21556"/>
                  <a:gd name="connsiteY16-442" fmla="*/ 3096 h 13224"/>
                  <a:gd name="connsiteX17-443" fmla="*/ 21553 w 21556"/>
                  <a:gd name="connsiteY17-444" fmla="*/ 2358 h 13224"/>
                  <a:gd name="connsiteX18-445" fmla="*/ 21354 w 21556"/>
                  <a:gd name="connsiteY18-446" fmla="*/ 1740 h 13224"/>
                  <a:gd name="connsiteX19-447" fmla="*/ 20946 w 21556"/>
                  <a:gd name="connsiteY19-448" fmla="*/ 1230 h 13224"/>
                  <a:gd name="connsiteX20-449" fmla="*/ 19953 w 21556"/>
                  <a:gd name="connsiteY20-450" fmla="*/ 0 h 13224"/>
                  <a:gd name="connsiteX0-451" fmla="*/ 19953 w 21556"/>
                  <a:gd name="connsiteY0-452" fmla="*/ 0 h 13224"/>
                  <a:gd name="connsiteX1-453" fmla="*/ 7562 w 21556"/>
                  <a:gd name="connsiteY1-454" fmla="*/ 1611 h 13224"/>
                  <a:gd name="connsiteX2-455" fmla="*/ 7792 w 21556"/>
                  <a:gd name="connsiteY2-456" fmla="*/ 2216 h 13224"/>
                  <a:gd name="connsiteX3-457" fmla="*/ 7613 w 21556"/>
                  <a:gd name="connsiteY3-458" fmla="*/ 1590 h 13224"/>
                  <a:gd name="connsiteX4-459" fmla="*/ 7572 w 21556"/>
                  <a:gd name="connsiteY4-460" fmla="*/ 3261 h 13224"/>
                  <a:gd name="connsiteX5-461" fmla="*/ 6171 w 21556"/>
                  <a:gd name="connsiteY5-462" fmla="*/ 4992 h 13224"/>
                  <a:gd name="connsiteX6-463" fmla="*/ 4141 w 21556"/>
                  <a:gd name="connsiteY6-464" fmla="*/ 7482 h 13224"/>
                  <a:gd name="connsiteX7-465" fmla="*/ 81 w 21556"/>
                  <a:gd name="connsiteY7-466" fmla="*/ 12463 h 13224"/>
                  <a:gd name="connsiteX8-467" fmla="*/ 81 w 21556"/>
                  <a:gd name="connsiteY8-468" fmla="*/ 13067 h 13224"/>
                  <a:gd name="connsiteX9-469" fmla="*/ 392 w 21556"/>
                  <a:gd name="connsiteY9-470" fmla="*/ 13216 h 13224"/>
                  <a:gd name="connsiteX10-471" fmla="*/ 12498 w 21556"/>
                  <a:gd name="connsiteY10-472" fmla="*/ 13216 h 13224"/>
                  <a:gd name="connsiteX11-473" fmla="*/ 13012 w 21556"/>
                  <a:gd name="connsiteY11-474" fmla="*/ 13121 h 13224"/>
                  <a:gd name="connsiteX12-475" fmla="*/ 13507 w 21556"/>
                  <a:gd name="connsiteY12-476" fmla="*/ 12762 h 13224"/>
                  <a:gd name="connsiteX13-477" fmla="*/ 13992 w 21556"/>
                  <a:gd name="connsiteY13-478" fmla="*/ 12267 h 13224"/>
                  <a:gd name="connsiteX14-479" fmla="*/ 17966 w 21556"/>
                  <a:gd name="connsiteY14-480" fmla="*/ 7363 h 13224"/>
                  <a:gd name="connsiteX15-481" fmla="*/ 19953 w 21556"/>
                  <a:gd name="connsiteY15-482" fmla="*/ 4911 h 13224"/>
                  <a:gd name="connsiteX16-483" fmla="*/ 20946 w 21556"/>
                  <a:gd name="connsiteY16-484" fmla="*/ 3685 h 13224"/>
                  <a:gd name="connsiteX17-485" fmla="*/ 21404 w 21556"/>
                  <a:gd name="connsiteY17-486" fmla="*/ 3096 h 13224"/>
                  <a:gd name="connsiteX18-487" fmla="*/ 21553 w 21556"/>
                  <a:gd name="connsiteY18-488" fmla="*/ 2358 h 13224"/>
                  <a:gd name="connsiteX19-489" fmla="*/ 21354 w 21556"/>
                  <a:gd name="connsiteY19-490" fmla="*/ 1740 h 13224"/>
                  <a:gd name="connsiteX20-491" fmla="*/ 20946 w 21556"/>
                  <a:gd name="connsiteY20-492" fmla="*/ 1230 h 13224"/>
                  <a:gd name="connsiteX21-493" fmla="*/ 19953 w 21556"/>
                  <a:gd name="connsiteY21-494" fmla="*/ 0 h 13224"/>
                  <a:gd name="connsiteX0-495" fmla="*/ 19953 w 21556"/>
                  <a:gd name="connsiteY0-496" fmla="*/ 0 h 13224"/>
                  <a:gd name="connsiteX1-497" fmla="*/ 7562 w 21556"/>
                  <a:gd name="connsiteY1-498" fmla="*/ 1611 h 13224"/>
                  <a:gd name="connsiteX2-499" fmla="*/ 7792 w 21556"/>
                  <a:gd name="connsiteY2-500" fmla="*/ 2216 h 13224"/>
                  <a:gd name="connsiteX3-501" fmla="*/ 7572 w 21556"/>
                  <a:gd name="connsiteY3-502" fmla="*/ 3261 h 13224"/>
                  <a:gd name="connsiteX4-503" fmla="*/ 6171 w 21556"/>
                  <a:gd name="connsiteY4-504" fmla="*/ 4992 h 13224"/>
                  <a:gd name="connsiteX5-505" fmla="*/ 4141 w 21556"/>
                  <a:gd name="connsiteY5-506" fmla="*/ 7482 h 13224"/>
                  <a:gd name="connsiteX6-507" fmla="*/ 81 w 21556"/>
                  <a:gd name="connsiteY6-508" fmla="*/ 12463 h 13224"/>
                  <a:gd name="connsiteX7-509" fmla="*/ 81 w 21556"/>
                  <a:gd name="connsiteY7-510" fmla="*/ 13067 h 13224"/>
                  <a:gd name="connsiteX8-511" fmla="*/ 392 w 21556"/>
                  <a:gd name="connsiteY8-512" fmla="*/ 13216 h 13224"/>
                  <a:gd name="connsiteX9-513" fmla="*/ 12498 w 21556"/>
                  <a:gd name="connsiteY9-514" fmla="*/ 13216 h 13224"/>
                  <a:gd name="connsiteX10-515" fmla="*/ 13012 w 21556"/>
                  <a:gd name="connsiteY10-516" fmla="*/ 13121 h 13224"/>
                  <a:gd name="connsiteX11-517" fmla="*/ 13507 w 21556"/>
                  <a:gd name="connsiteY11-518" fmla="*/ 12762 h 13224"/>
                  <a:gd name="connsiteX12-519" fmla="*/ 13992 w 21556"/>
                  <a:gd name="connsiteY12-520" fmla="*/ 12267 h 13224"/>
                  <a:gd name="connsiteX13-521" fmla="*/ 17966 w 21556"/>
                  <a:gd name="connsiteY13-522" fmla="*/ 7363 h 13224"/>
                  <a:gd name="connsiteX14-523" fmla="*/ 19953 w 21556"/>
                  <a:gd name="connsiteY14-524" fmla="*/ 4911 h 13224"/>
                  <a:gd name="connsiteX15-525" fmla="*/ 20946 w 21556"/>
                  <a:gd name="connsiteY15-526" fmla="*/ 3685 h 13224"/>
                  <a:gd name="connsiteX16-527" fmla="*/ 21404 w 21556"/>
                  <a:gd name="connsiteY16-528" fmla="*/ 3096 h 13224"/>
                  <a:gd name="connsiteX17-529" fmla="*/ 21553 w 21556"/>
                  <a:gd name="connsiteY17-530" fmla="*/ 2358 h 13224"/>
                  <a:gd name="connsiteX18-531" fmla="*/ 21354 w 21556"/>
                  <a:gd name="connsiteY18-532" fmla="*/ 1740 h 13224"/>
                  <a:gd name="connsiteX19-533" fmla="*/ 20946 w 21556"/>
                  <a:gd name="connsiteY19-534" fmla="*/ 1230 h 13224"/>
                  <a:gd name="connsiteX20-535" fmla="*/ 19953 w 21556"/>
                  <a:gd name="connsiteY20-536" fmla="*/ 0 h 13224"/>
                  <a:gd name="connsiteX0-537" fmla="*/ 19953 w 21556"/>
                  <a:gd name="connsiteY0-538" fmla="*/ 0 h 13224"/>
                  <a:gd name="connsiteX1-539" fmla="*/ 7792 w 21556"/>
                  <a:gd name="connsiteY1-540" fmla="*/ 2216 h 13224"/>
                  <a:gd name="connsiteX2-541" fmla="*/ 7572 w 21556"/>
                  <a:gd name="connsiteY2-542" fmla="*/ 3261 h 13224"/>
                  <a:gd name="connsiteX3-543" fmla="*/ 6171 w 21556"/>
                  <a:gd name="connsiteY3-544" fmla="*/ 4992 h 13224"/>
                  <a:gd name="connsiteX4-545" fmla="*/ 4141 w 21556"/>
                  <a:gd name="connsiteY4-546" fmla="*/ 7482 h 13224"/>
                  <a:gd name="connsiteX5-547" fmla="*/ 81 w 21556"/>
                  <a:gd name="connsiteY5-548" fmla="*/ 12463 h 13224"/>
                  <a:gd name="connsiteX6-549" fmla="*/ 81 w 21556"/>
                  <a:gd name="connsiteY6-550" fmla="*/ 13067 h 13224"/>
                  <a:gd name="connsiteX7-551" fmla="*/ 392 w 21556"/>
                  <a:gd name="connsiteY7-552" fmla="*/ 13216 h 13224"/>
                  <a:gd name="connsiteX8-553" fmla="*/ 12498 w 21556"/>
                  <a:gd name="connsiteY8-554" fmla="*/ 13216 h 13224"/>
                  <a:gd name="connsiteX9-555" fmla="*/ 13012 w 21556"/>
                  <a:gd name="connsiteY9-556" fmla="*/ 13121 h 13224"/>
                  <a:gd name="connsiteX10-557" fmla="*/ 13507 w 21556"/>
                  <a:gd name="connsiteY10-558" fmla="*/ 12762 h 13224"/>
                  <a:gd name="connsiteX11-559" fmla="*/ 13992 w 21556"/>
                  <a:gd name="connsiteY11-560" fmla="*/ 12267 h 13224"/>
                  <a:gd name="connsiteX12-561" fmla="*/ 17966 w 21556"/>
                  <a:gd name="connsiteY12-562" fmla="*/ 7363 h 13224"/>
                  <a:gd name="connsiteX13-563" fmla="*/ 19953 w 21556"/>
                  <a:gd name="connsiteY13-564" fmla="*/ 4911 h 13224"/>
                  <a:gd name="connsiteX14-565" fmla="*/ 20946 w 21556"/>
                  <a:gd name="connsiteY14-566" fmla="*/ 3685 h 13224"/>
                  <a:gd name="connsiteX15-567" fmla="*/ 21404 w 21556"/>
                  <a:gd name="connsiteY15-568" fmla="*/ 3096 h 13224"/>
                  <a:gd name="connsiteX16-569" fmla="*/ 21553 w 21556"/>
                  <a:gd name="connsiteY16-570" fmla="*/ 2358 h 13224"/>
                  <a:gd name="connsiteX17-571" fmla="*/ 21354 w 21556"/>
                  <a:gd name="connsiteY17-572" fmla="*/ 1740 h 13224"/>
                  <a:gd name="connsiteX18-573" fmla="*/ 20946 w 21556"/>
                  <a:gd name="connsiteY18-574" fmla="*/ 1230 h 13224"/>
                  <a:gd name="connsiteX19-575" fmla="*/ 19953 w 21556"/>
                  <a:gd name="connsiteY19-576" fmla="*/ 0 h 13224"/>
                  <a:gd name="connsiteX0-577" fmla="*/ 20946 w 21556"/>
                  <a:gd name="connsiteY0-578" fmla="*/ 0 h 11994"/>
                  <a:gd name="connsiteX1-579" fmla="*/ 7792 w 21556"/>
                  <a:gd name="connsiteY1-580" fmla="*/ 986 h 11994"/>
                  <a:gd name="connsiteX2-581" fmla="*/ 7572 w 21556"/>
                  <a:gd name="connsiteY2-582" fmla="*/ 2031 h 11994"/>
                  <a:gd name="connsiteX3-583" fmla="*/ 6171 w 21556"/>
                  <a:gd name="connsiteY3-584" fmla="*/ 3762 h 11994"/>
                  <a:gd name="connsiteX4-585" fmla="*/ 4141 w 21556"/>
                  <a:gd name="connsiteY4-586" fmla="*/ 6252 h 11994"/>
                  <a:gd name="connsiteX5-587" fmla="*/ 81 w 21556"/>
                  <a:gd name="connsiteY5-588" fmla="*/ 11233 h 11994"/>
                  <a:gd name="connsiteX6-589" fmla="*/ 81 w 21556"/>
                  <a:gd name="connsiteY6-590" fmla="*/ 11837 h 11994"/>
                  <a:gd name="connsiteX7-591" fmla="*/ 392 w 21556"/>
                  <a:gd name="connsiteY7-592" fmla="*/ 11986 h 11994"/>
                  <a:gd name="connsiteX8-593" fmla="*/ 12498 w 21556"/>
                  <a:gd name="connsiteY8-594" fmla="*/ 11986 h 11994"/>
                  <a:gd name="connsiteX9-595" fmla="*/ 13012 w 21556"/>
                  <a:gd name="connsiteY9-596" fmla="*/ 11891 h 11994"/>
                  <a:gd name="connsiteX10-597" fmla="*/ 13507 w 21556"/>
                  <a:gd name="connsiteY10-598" fmla="*/ 11532 h 11994"/>
                  <a:gd name="connsiteX11-599" fmla="*/ 13992 w 21556"/>
                  <a:gd name="connsiteY11-600" fmla="*/ 11037 h 11994"/>
                  <a:gd name="connsiteX12-601" fmla="*/ 17966 w 21556"/>
                  <a:gd name="connsiteY12-602" fmla="*/ 6133 h 11994"/>
                  <a:gd name="connsiteX13-603" fmla="*/ 19953 w 21556"/>
                  <a:gd name="connsiteY13-604" fmla="*/ 3681 h 11994"/>
                  <a:gd name="connsiteX14-605" fmla="*/ 20946 w 21556"/>
                  <a:gd name="connsiteY14-606" fmla="*/ 2455 h 11994"/>
                  <a:gd name="connsiteX15-607" fmla="*/ 21404 w 21556"/>
                  <a:gd name="connsiteY15-608" fmla="*/ 1866 h 11994"/>
                  <a:gd name="connsiteX16-609" fmla="*/ 21553 w 21556"/>
                  <a:gd name="connsiteY16-610" fmla="*/ 1128 h 11994"/>
                  <a:gd name="connsiteX17-611" fmla="*/ 21354 w 21556"/>
                  <a:gd name="connsiteY17-612" fmla="*/ 510 h 11994"/>
                  <a:gd name="connsiteX18-613" fmla="*/ 20946 w 21556"/>
                  <a:gd name="connsiteY18-614" fmla="*/ 0 h 11994"/>
                  <a:gd name="connsiteX0-615" fmla="*/ 21354 w 21556"/>
                  <a:gd name="connsiteY0-616" fmla="*/ 0 h 11484"/>
                  <a:gd name="connsiteX1-617" fmla="*/ 7792 w 21556"/>
                  <a:gd name="connsiteY1-618" fmla="*/ 476 h 11484"/>
                  <a:gd name="connsiteX2-619" fmla="*/ 7572 w 21556"/>
                  <a:gd name="connsiteY2-620" fmla="*/ 1521 h 11484"/>
                  <a:gd name="connsiteX3-621" fmla="*/ 6171 w 21556"/>
                  <a:gd name="connsiteY3-622" fmla="*/ 3252 h 11484"/>
                  <a:gd name="connsiteX4-623" fmla="*/ 4141 w 21556"/>
                  <a:gd name="connsiteY4-624" fmla="*/ 5742 h 11484"/>
                  <a:gd name="connsiteX5-625" fmla="*/ 81 w 21556"/>
                  <a:gd name="connsiteY5-626" fmla="*/ 10723 h 11484"/>
                  <a:gd name="connsiteX6-627" fmla="*/ 81 w 21556"/>
                  <a:gd name="connsiteY6-628" fmla="*/ 11327 h 11484"/>
                  <a:gd name="connsiteX7-629" fmla="*/ 392 w 21556"/>
                  <a:gd name="connsiteY7-630" fmla="*/ 11476 h 11484"/>
                  <a:gd name="connsiteX8-631" fmla="*/ 12498 w 21556"/>
                  <a:gd name="connsiteY8-632" fmla="*/ 11476 h 11484"/>
                  <a:gd name="connsiteX9-633" fmla="*/ 13012 w 21556"/>
                  <a:gd name="connsiteY9-634" fmla="*/ 11381 h 11484"/>
                  <a:gd name="connsiteX10-635" fmla="*/ 13507 w 21556"/>
                  <a:gd name="connsiteY10-636" fmla="*/ 11022 h 11484"/>
                  <a:gd name="connsiteX11-637" fmla="*/ 13992 w 21556"/>
                  <a:gd name="connsiteY11-638" fmla="*/ 10527 h 11484"/>
                  <a:gd name="connsiteX12-639" fmla="*/ 17966 w 21556"/>
                  <a:gd name="connsiteY12-640" fmla="*/ 5623 h 11484"/>
                  <a:gd name="connsiteX13-641" fmla="*/ 19953 w 21556"/>
                  <a:gd name="connsiteY13-642" fmla="*/ 3171 h 11484"/>
                  <a:gd name="connsiteX14-643" fmla="*/ 20946 w 21556"/>
                  <a:gd name="connsiteY14-644" fmla="*/ 1945 h 11484"/>
                  <a:gd name="connsiteX15-645" fmla="*/ 21404 w 21556"/>
                  <a:gd name="connsiteY15-646" fmla="*/ 1356 h 11484"/>
                  <a:gd name="connsiteX16-647" fmla="*/ 21553 w 21556"/>
                  <a:gd name="connsiteY16-648" fmla="*/ 618 h 11484"/>
                  <a:gd name="connsiteX17-649" fmla="*/ 21354 w 21556"/>
                  <a:gd name="connsiteY17-650" fmla="*/ 0 h 11484"/>
                  <a:gd name="connsiteX0-651" fmla="*/ 21553 w 21556"/>
                  <a:gd name="connsiteY0-652" fmla="*/ 206 h 11072"/>
                  <a:gd name="connsiteX1-653" fmla="*/ 7792 w 21556"/>
                  <a:gd name="connsiteY1-654" fmla="*/ 64 h 11072"/>
                  <a:gd name="connsiteX2-655" fmla="*/ 7572 w 21556"/>
                  <a:gd name="connsiteY2-656" fmla="*/ 1109 h 11072"/>
                  <a:gd name="connsiteX3-657" fmla="*/ 6171 w 21556"/>
                  <a:gd name="connsiteY3-658" fmla="*/ 2840 h 11072"/>
                  <a:gd name="connsiteX4-659" fmla="*/ 4141 w 21556"/>
                  <a:gd name="connsiteY4-660" fmla="*/ 5330 h 11072"/>
                  <a:gd name="connsiteX5-661" fmla="*/ 81 w 21556"/>
                  <a:gd name="connsiteY5-662" fmla="*/ 10311 h 11072"/>
                  <a:gd name="connsiteX6-663" fmla="*/ 81 w 21556"/>
                  <a:gd name="connsiteY6-664" fmla="*/ 10915 h 11072"/>
                  <a:gd name="connsiteX7-665" fmla="*/ 392 w 21556"/>
                  <a:gd name="connsiteY7-666" fmla="*/ 11064 h 11072"/>
                  <a:gd name="connsiteX8-667" fmla="*/ 12498 w 21556"/>
                  <a:gd name="connsiteY8-668" fmla="*/ 11064 h 11072"/>
                  <a:gd name="connsiteX9-669" fmla="*/ 13012 w 21556"/>
                  <a:gd name="connsiteY9-670" fmla="*/ 10969 h 11072"/>
                  <a:gd name="connsiteX10-671" fmla="*/ 13507 w 21556"/>
                  <a:gd name="connsiteY10-672" fmla="*/ 10610 h 11072"/>
                  <a:gd name="connsiteX11-673" fmla="*/ 13992 w 21556"/>
                  <a:gd name="connsiteY11-674" fmla="*/ 10115 h 11072"/>
                  <a:gd name="connsiteX12-675" fmla="*/ 17966 w 21556"/>
                  <a:gd name="connsiteY12-676" fmla="*/ 5211 h 11072"/>
                  <a:gd name="connsiteX13-677" fmla="*/ 19953 w 21556"/>
                  <a:gd name="connsiteY13-678" fmla="*/ 2759 h 11072"/>
                  <a:gd name="connsiteX14-679" fmla="*/ 20946 w 21556"/>
                  <a:gd name="connsiteY14-680" fmla="*/ 1533 h 11072"/>
                  <a:gd name="connsiteX15-681" fmla="*/ 21404 w 21556"/>
                  <a:gd name="connsiteY15-682" fmla="*/ 944 h 11072"/>
                  <a:gd name="connsiteX16-683" fmla="*/ 21553 w 21556"/>
                  <a:gd name="connsiteY16-684" fmla="*/ 206 h 1107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-27" y="connsiteY13-28"/>
                  </a:cxn>
                  <a:cxn ang="0">
                    <a:pos x="connsiteX14-29" y="connsiteY14-30"/>
                  </a:cxn>
                  <a:cxn ang="0">
                    <a:pos x="connsiteX15-31" y="connsiteY15-32"/>
                  </a:cxn>
                  <a:cxn ang="0">
                    <a:pos x="connsiteX16-33" y="connsiteY16-34"/>
                  </a:cxn>
                </a:cxnLst>
                <a:rect l="l" t="t" r="r" b="b"/>
                <a:pathLst>
                  <a:path w="21556" h="11072">
                    <a:moveTo>
                      <a:pt x="21553" y="206"/>
                    </a:moveTo>
                    <a:cubicBezTo>
                      <a:pt x="19284" y="59"/>
                      <a:pt x="10122" y="-86"/>
                      <a:pt x="7792" y="64"/>
                    </a:cubicBezTo>
                    <a:cubicBezTo>
                      <a:pt x="7794" y="339"/>
                      <a:pt x="7842" y="646"/>
                      <a:pt x="7572" y="1109"/>
                    </a:cubicBezTo>
                    <a:lnTo>
                      <a:pt x="6171" y="2840"/>
                    </a:lnTo>
                    <a:lnTo>
                      <a:pt x="4141" y="5330"/>
                    </a:lnTo>
                    <a:lnTo>
                      <a:pt x="81" y="10311"/>
                    </a:lnTo>
                    <a:cubicBezTo>
                      <a:pt x="-27" y="10485"/>
                      <a:pt x="-27" y="10741"/>
                      <a:pt x="81" y="10915"/>
                    </a:cubicBezTo>
                    <a:cubicBezTo>
                      <a:pt x="157" y="11038"/>
                      <a:pt x="276" y="11095"/>
                      <a:pt x="392" y="11064"/>
                    </a:cubicBezTo>
                    <a:lnTo>
                      <a:pt x="12498" y="11064"/>
                    </a:lnTo>
                    <a:cubicBezTo>
                      <a:pt x="12672" y="11079"/>
                      <a:pt x="12847" y="11047"/>
                      <a:pt x="13012" y="10969"/>
                    </a:cubicBezTo>
                    <a:cubicBezTo>
                      <a:pt x="13190" y="10886"/>
                      <a:pt x="13351" y="10752"/>
                      <a:pt x="13507" y="10610"/>
                    </a:cubicBezTo>
                    <a:cubicBezTo>
                      <a:pt x="13675" y="10456"/>
                      <a:pt x="13836" y="10291"/>
                      <a:pt x="13992" y="10115"/>
                    </a:cubicBezTo>
                    <a:lnTo>
                      <a:pt x="17966" y="5211"/>
                    </a:lnTo>
                    <a:lnTo>
                      <a:pt x="19953" y="2759"/>
                    </a:lnTo>
                    <a:cubicBezTo>
                      <a:pt x="20285" y="2352"/>
                      <a:pt x="20618" y="1947"/>
                      <a:pt x="20946" y="1533"/>
                    </a:cubicBezTo>
                    <a:cubicBezTo>
                      <a:pt x="21100" y="1339"/>
                      <a:pt x="21253" y="1142"/>
                      <a:pt x="21404" y="944"/>
                    </a:cubicBezTo>
                    <a:cubicBezTo>
                      <a:pt x="21518" y="731"/>
                      <a:pt x="21571" y="468"/>
                      <a:pt x="21553" y="206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65100" sx="102000" sy="102000" algn="ctr" rotWithShape="0">
                  <a:prstClr val="black">
                    <a:alpha val="3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>
                  <a:solidFill>
                    <a:schemeClr val="l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sym typeface="+mn-lt"/>
                </a:endParaRPr>
              </a:p>
            </p:txBody>
          </p:sp>
        </p:grpSp>
        <p:grpSp>
          <p:nvGrpSpPr>
            <p:cNvPr id="22" name="íśļïďe"/>
            <p:cNvGrpSpPr/>
            <p:nvPr/>
          </p:nvGrpSpPr>
          <p:grpSpPr bwMode="auto">
            <a:xfrm>
              <a:off x="10902759" y="3611717"/>
              <a:ext cx="621583" cy="183515"/>
              <a:chOff x="-12" y="-114"/>
              <a:chExt cx="1000130" cy="295297"/>
            </a:xfrm>
            <a:grpFill/>
          </p:grpSpPr>
          <p:sp>
            <p:nvSpPr>
              <p:cNvPr id="23" name="ïṡļïḋê"/>
              <p:cNvSpPr/>
              <p:nvPr/>
            </p:nvSpPr>
            <p:spPr bwMode="auto">
              <a:xfrm rot="5400000">
                <a:off x="769919" y="64984"/>
                <a:ext cx="295297" cy="165101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24" name="íṧļidè"/>
              <p:cNvSpPr/>
              <p:nvPr/>
            </p:nvSpPr>
            <p:spPr bwMode="auto">
              <a:xfrm rot="5400000">
                <a:off x="346054" y="64984"/>
                <a:ext cx="295297" cy="165101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26" name="ïşľíḍe"/>
              <p:cNvSpPr/>
              <p:nvPr/>
            </p:nvSpPr>
            <p:spPr bwMode="auto">
              <a:xfrm rot="5400000">
                <a:off x="-65110" y="64984"/>
                <a:ext cx="295297" cy="165101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50" name="组合 49"/>
          <p:cNvGrpSpPr/>
          <p:nvPr/>
        </p:nvGrpSpPr>
        <p:grpSpPr>
          <a:xfrm>
            <a:off x="1875790" y="1579245"/>
            <a:ext cx="3172460" cy="2122257"/>
            <a:chOff x="3513954" y="4490107"/>
            <a:chExt cx="2373630" cy="2122335"/>
          </a:xfrm>
        </p:grpSpPr>
        <p:sp>
          <p:nvSpPr>
            <p:cNvPr id="51" name="矩形 50"/>
            <p:cNvSpPr/>
            <p:nvPr/>
          </p:nvSpPr>
          <p:spPr>
            <a:xfrm>
              <a:off x="3513954" y="4490107"/>
              <a:ext cx="2373630" cy="338455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/>
            <a:p>
              <a:pPr algn="ctr">
                <a:lnSpc>
                  <a:spcPct val="90000"/>
                </a:lnSpc>
                <a:spcBef>
                  <a:spcPct val="0"/>
                </a:spcBef>
              </a:pPr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j-cs"/>
                  <a:sym typeface="思源黑体" panose="020B0400000000000000" pitchFamily="34" charset="-122"/>
                </a:rPr>
                <a:t>依申请公开情况</a:t>
              </a:r>
              <a:endPara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思源黑体" panose="020B0400000000000000" pitchFamily="34" charset="-122"/>
              </a:endParaRPr>
            </a:p>
          </p:txBody>
        </p:sp>
        <p:sp>
          <p:nvSpPr>
            <p:cNvPr id="52" name="TextBox 5"/>
            <p:cNvSpPr txBox="1"/>
            <p:nvPr/>
          </p:nvSpPr>
          <p:spPr>
            <a:xfrm>
              <a:off x="3514589" y="4828661"/>
              <a:ext cx="2174968" cy="17837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lvl="0" algn="ctr">
                <a:lnSpc>
                  <a:spcPct val="120000"/>
                </a:lnSpc>
                <a:defRPr sz="1400">
                  <a:solidFill>
                    <a:schemeClr val="tx1">
                      <a:lumMod val="75000"/>
                      <a:lumOff val="25000"/>
                    </a:schemeClr>
                  </a:solidFill>
                  <a:latin typeface="仓耳明楷 W03" panose="00000500000000000000" pitchFamily="2" charset="-122"/>
                  <a:ea typeface="仓耳明楷 W03" panose="00000500000000000000" pitchFamily="2" charset="-122"/>
                </a:defRPr>
              </a:lvl1pPr>
            </a:lstStyle>
            <a:p>
              <a:pPr algn="just">
                <a:lnSpc>
                  <a:spcPts val="2200"/>
                </a:lnSpc>
              </a:pPr>
              <a:r>
                <a:rPr lang="zh-CN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2021年，我局共接收到依申请公开信息函件21次，通过加强与申请人沟通协调，详细了解申请人具体公开要求，均在法定期限内予以答复，办结率为100%。行政诉讼案件1件，结果维持原行政行为。</a:t>
              </a:r>
              <a:endPara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6636385" y="1909445"/>
            <a:ext cx="2519045" cy="1795066"/>
            <a:chOff x="5931025" y="1889424"/>
            <a:chExt cx="2174968" cy="1795013"/>
          </a:xfrm>
        </p:grpSpPr>
        <p:sp>
          <p:nvSpPr>
            <p:cNvPr id="54" name="矩形 53"/>
            <p:cNvSpPr/>
            <p:nvPr/>
          </p:nvSpPr>
          <p:spPr>
            <a:xfrm>
              <a:off x="6310429" y="1889424"/>
              <a:ext cx="1449281" cy="338554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/>
            <a:p>
              <a:pPr algn="ctr">
                <a:lnSpc>
                  <a:spcPct val="90000"/>
                </a:lnSpc>
                <a:spcBef>
                  <a:spcPct val="0"/>
                </a:spcBef>
              </a:pPr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j-cs"/>
                  <a:sym typeface="思源黑体" panose="020B0400000000000000" pitchFamily="34" charset="-122"/>
                </a:rPr>
                <a:t>政府信息管理情况</a:t>
              </a:r>
              <a:endPara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思源黑体" panose="020B0400000000000000" pitchFamily="34" charset="-122"/>
              </a:endParaRPr>
            </a:p>
          </p:txBody>
        </p:sp>
        <p:sp>
          <p:nvSpPr>
            <p:cNvPr id="55" name="TextBox 5"/>
            <p:cNvSpPr txBox="1"/>
            <p:nvPr/>
          </p:nvSpPr>
          <p:spPr>
            <a:xfrm>
              <a:off x="5931025" y="2182707"/>
              <a:ext cx="2174968" cy="15017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lvl="0" algn="ctr">
                <a:lnSpc>
                  <a:spcPct val="120000"/>
                </a:lnSpc>
                <a:defRPr sz="1400">
                  <a:solidFill>
                    <a:schemeClr val="tx1">
                      <a:lumMod val="75000"/>
                      <a:lumOff val="25000"/>
                    </a:schemeClr>
                  </a:solidFill>
                  <a:latin typeface="仓耳明楷 W03" panose="00000500000000000000" pitchFamily="2" charset="-122"/>
                  <a:ea typeface="仓耳明楷 W03" panose="00000500000000000000" pitchFamily="2" charset="-122"/>
                </a:defRPr>
              </a:lvl1pPr>
            </a:lstStyle>
            <a:p>
              <a:pPr>
                <a:lnSpc>
                  <a:spcPts val="2200"/>
                </a:lnSpc>
              </a:pPr>
              <a:r>
                <a:rPr lang="zh-CN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一是夯实基础，健全组织领导。</a:t>
              </a:r>
              <a:endPara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ts val="2200"/>
                </a:lnSpc>
              </a:pPr>
              <a:r>
                <a:rPr lang="zh-CN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二是制定办法，完善制度保障。</a:t>
              </a:r>
              <a:endPara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ts val="2200"/>
                </a:lnSpc>
              </a:pPr>
              <a:r>
                <a:rPr lang="zh-CN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三是明确科室，统一牵头对外。</a:t>
              </a:r>
              <a:endPara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ts val="2200"/>
                </a:lnSpc>
              </a:pPr>
              <a:r>
                <a:rPr lang="zh-CN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四是定期考核，强化监督作用。</a:t>
              </a:r>
              <a:endPara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ts val="2200"/>
                </a:lnSpc>
              </a:pPr>
              <a:endPara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45346" y="60037"/>
            <a:ext cx="2214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1.</a:t>
            </a:r>
            <a:r>
              <a:rPr lang="zh-CN" altLang="en-US" sz="32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总体情况</a:t>
            </a:r>
            <a:endParaRPr lang="zh-CN" altLang="en-US" sz="3200" dirty="0">
              <a:solidFill>
                <a:srgbClr val="B82B2A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25" name="矩形 24"/>
          <p:cNvSpPr/>
          <p:nvPr/>
        </p:nvSpPr>
        <p:spPr>
          <a:xfrm flipV="1">
            <a:off x="0" y="0"/>
            <a:ext cx="200961" cy="704850"/>
          </a:xfrm>
          <a:prstGeom prst="rect">
            <a:avLst/>
          </a:prstGeom>
          <a:solidFill>
            <a:srgbClr val="B82B2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5" name="组合 4"/>
          <p:cNvGrpSpPr/>
          <p:nvPr/>
        </p:nvGrpSpPr>
        <p:grpSpPr>
          <a:xfrm>
            <a:off x="914179" y="5273040"/>
            <a:ext cx="10748451" cy="608779"/>
            <a:chOff x="775891" y="3399083"/>
            <a:chExt cx="10748451" cy="608779"/>
          </a:xfrm>
          <a:solidFill>
            <a:srgbClr val="B82B2A"/>
          </a:solidFill>
        </p:grpSpPr>
        <p:sp>
          <p:nvSpPr>
            <p:cNvPr id="6" name="ïṡlïdê"/>
            <p:cNvSpPr/>
            <p:nvPr/>
          </p:nvSpPr>
          <p:spPr bwMode="auto">
            <a:xfrm>
              <a:off x="9187978" y="3399959"/>
              <a:ext cx="640330" cy="607027"/>
            </a:xfrm>
            <a:custGeom>
              <a:avLst/>
              <a:gdLst>
                <a:gd name="T0" fmla="*/ 515146 w 21528"/>
                <a:gd name="T1" fmla="*/ 631658 h 21553"/>
                <a:gd name="T2" fmla="*/ 515146 w 21528"/>
                <a:gd name="T3" fmla="*/ 631658 h 21553"/>
                <a:gd name="T4" fmla="*/ 515146 w 21528"/>
                <a:gd name="T5" fmla="*/ 631658 h 21553"/>
                <a:gd name="T6" fmla="*/ 515146 w 21528"/>
                <a:gd name="T7" fmla="*/ 631658 h 215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28" h="21553">
                  <a:moveTo>
                    <a:pt x="659" y="10"/>
                  </a:moveTo>
                  <a:cubicBezTo>
                    <a:pt x="466" y="-24"/>
                    <a:pt x="266" y="31"/>
                    <a:pt x="137" y="152"/>
                  </a:cubicBezTo>
                  <a:cubicBezTo>
                    <a:pt x="-47" y="325"/>
                    <a:pt x="-43" y="582"/>
                    <a:pt x="137" y="756"/>
                  </a:cubicBezTo>
                  <a:cubicBezTo>
                    <a:pt x="2416" y="2424"/>
                    <a:pt x="4683" y="4104"/>
                    <a:pt x="6939" y="5793"/>
                  </a:cubicBezTo>
                  <a:cubicBezTo>
                    <a:pt x="8067" y="6638"/>
                    <a:pt x="9192" y="7485"/>
                    <a:pt x="10340" y="8312"/>
                  </a:cubicBezTo>
                  <a:cubicBezTo>
                    <a:pt x="11107" y="8864"/>
                    <a:pt x="11884" y="9407"/>
                    <a:pt x="12670" y="9940"/>
                  </a:cubicBezTo>
                  <a:cubicBezTo>
                    <a:pt x="12869" y="10106"/>
                    <a:pt x="13002" y="10317"/>
                    <a:pt x="13055" y="10545"/>
                  </a:cubicBezTo>
                  <a:cubicBezTo>
                    <a:pt x="13141" y="10922"/>
                    <a:pt x="13005" y="11309"/>
                    <a:pt x="12687" y="11590"/>
                  </a:cubicBezTo>
                  <a:cubicBezTo>
                    <a:pt x="11906" y="12168"/>
                    <a:pt x="11123" y="12745"/>
                    <a:pt x="10340" y="13321"/>
                  </a:cubicBezTo>
                  <a:cubicBezTo>
                    <a:pt x="9208" y="14152"/>
                    <a:pt x="8073" y="14982"/>
                    <a:pt x="6939" y="15811"/>
                  </a:cubicBezTo>
                  <a:cubicBezTo>
                    <a:pt x="4670" y="17470"/>
                    <a:pt x="2403" y="19131"/>
                    <a:pt x="137" y="20792"/>
                  </a:cubicBezTo>
                  <a:cubicBezTo>
                    <a:pt x="-44" y="20966"/>
                    <a:pt x="-44" y="21222"/>
                    <a:pt x="137" y="21396"/>
                  </a:cubicBezTo>
                  <a:cubicBezTo>
                    <a:pt x="265" y="21519"/>
                    <a:pt x="465" y="21576"/>
                    <a:pt x="659" y="21545"/>
                  </a:cubicBezTo>
                  <a:lnTo>
                    <a:pt x="6353" y="21545"/>
                  </a:lnTo>
                  <a:cubicBezTo>
                    <a:pt x="6645" y="21560"/>
                    <a:pt x="6938" y="21528"/>
                    <a:pt x="7215" y="21450"/>
                  </a:cubicBezTo>
                  <a:cubicBezTo>
                    <a:pt x="7512" y="21367"/>
                    <a:pt x="7782" y="21233"/>
                    <a:pt x="8043" y="21091"/>
                  </a:cubicBezTo>
                  <a:cubicBezTo>
                    <a:pt x="8324" y="20937"/>
                    <a:pt x="8595" y="20772"/>
                    <a:pt x="8856" y="20596"/>
                  </a:cubicBezTo>
                  <a:cubicBezTo>
                    <a:pt x="11078" y="18964"/>
                    <a:pt x="13297" y="17329"/>
                    <a:pt x="15513" y="15692"/>
                  </a:cubicBezTo>
                  <a:cubicBezTo>
                    <a:pt x="16621" y="14873"/>
                    <a:pt x="17728" y="14054"/>
                    <a:pt x="18842" y="13240"/>
                  </a:cubicBezTo>
                  <a:cubicBezTo>
                    <a:pt x="19398" y="12833"/>
                    <a:pt x="19957" y="12428"/>
                    <a:pt x="20506" y="12014"/>
                  </a:cubicBezTo>
                  <a:cubicBezTo>
                    <a:pt x="20764" y="11820"/>
                    <a:pt x="21020" y="11623"/>
                    <a:pt x="21274" y="11425"/>
                  </a:cubicBezTo>
                  <a:cubicBezTo>
                    <a:pt x="21464" y="11212"/>
                    <a:pt x="21553" y="10949"/>
                    <a:pt x="21522" y="10687"/>
                  </a:cubicBezTo>
                  <a:cubicBezTo>
                    <a:pt x="21495" y="10457"/>
                    <a:pt x="21378" y="10240"/>
                    <a:pt x="21189" y="10069"/>
                  </a:cubicBezTo>
                  <a:cubicBezTo>
                    <a:pt x="20962" y="9899"/>
                    <a:pt x="20734" y="9728"/>
                    <a:pt x="20506" y="9559"/>
                  </a:cubicBezTo>
                  <a:cubicBezTo>
                    <a:pt x="19953" y="9147"/>
                    <a:pt x="19397" y="8739"/>
                    <a:pt x="18842" y="8329"/>
                  </a:cubicBezTo>
                  <a:cubicBezTo>
                    <a:pt x="17731" y="7511"/>
                    <a:pt x="16622" y="6690"/>
                    <a:pt x="15513" y="5870"/>
                  </a:cubicBezTo>
                  <a:cubicBezTo>
                    <a:pt x="13295" y="4230"/>
                    <a:pt x="11076" y="2591"/>
                    <a:pt x="8856" y="952"/>
                  </a:cubicBezTo>
                  <a:cubicBezTo>
                    <a:pt x="8597" y="778"/>
                    <a:pt x="8323" y="617"/>
                    <a:pt x="8043" y="464"/>
                  </a:cubicBezTo>
                  <a:cubicBezTo>
                    <a:pt x="7782" y="322"/>
                    <a:pt x="7512" y="188"/>
                    <a:pt x="7215" y="105"/>
                  </a:cubicBezTo>
                  <a:cubicBezTo>
                    <a:pt x="6938" y="27"/>
                    <a:pt x="6644" y="-3"/>
                    <a:pt x="6353" y="10"/>
                  </a:cubicBezTo>
                  <a:lnTo>
                    <a:pt x="659" y="1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65100" sx="102000" sy="102000" algn="c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7" name="ïsḷíde"/>
            <p:cNvSpPr/>
            <p:nvPr/>
          </p:nvSpPr>
          <p:spPr bwMode="auto">
            <a:xfrm>
              <a:off x="8779510" y="3399959"/>
              <a:ext cx="640330" cy="607027"/>
            </a:xfrm>
            <a:custGeom>
              <a:avLst/>
              <a:gdLst>
                <a:gd name="T0" fmla="*/ 515146 w 21528"/>
                <a:gd name="T1" fmla="*/ 631658 h 21553"/>
                <a:gd name="T2" fmla="*/ 515146 w 21528"/>
                <a:gd name="T3" fmla="*/ 631658 h 21553"/>
                <a:gd name="T4" fmla="*/ 515146 w 21528"/>
                <a:gd name="T5" fmla="*/ 631658 h 21553"/>
                <a:gd name="T6" fmla="*/ 515146 w 21528"/>
                <a:gd name="T7" fmla="*/ 631658 h 215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28" h="21553">
                  <a:moveTo>
                    <a:pt x="659" y="10"/>
                  </a:moveTo>
                  <a:cubicBezTo>
                    <a:pt x="466" y="-24"/>
                    <a:pt x="266" y="31"/>
                    <a:pt x="137" y="152"/>
                  </a:cubicBezTo>
                  <a:cubicBezTo>
                    <a:pt x="-47" y="325"/>
                    <a:pt x="-43" y="582"/>
                    <a:pt x="137" y="756"/>
                  </a:cubicBezTo>
                  <a:cubicBezTo>
                    <a:pt x="2416" y="2424"/>
                    <a:pt x="4683" y="4104"/>
                    <a:pt x="6939" y="5793"/>
                  </a:cubicBezTo>
                  <a:cubicBezTo>
                    <a:pt x="8067" y="6638"/>
                    <a:pt x="9192" y="7485"/>
                    <a:pt x="10340" y="8312"/>
                  </a:cubicBezTo>
                  <a:cubicBezTo>
                    <a:pt x="11107" y="8864"/>
                    <a:pt x="11884" y="9407"/>
                    <a:pt x="12670" y="9940"/>
                  </a:cubicBezTo>
                  <a:cubicBezTo>
                    <a:pt x="12869" y="10106"/>
                    <a:pt x="13002" y="10317"/>
                    <a:pt x="13055" y="10545"/>
                  </a:cubicBezTo>
                  <a:cubicBezTo>
                    <a:pt x="13141" y="10922"/>
                    <a:pt x="13005" y="11309"/>
                    <a:pt x="12687" y="11590"/>
                  </a:cubicBezTo>
                  <a:cubicBezTo>
                    <a:pt x="11906" y="12168"/>
                    <a:pt x="11123" y="12745"/>
                    <a:pt x="10340" y="13321"/>
                  </a:cubicBezTo>
                  <a:cubicBezTo>
                    <a:pt x="9208" y="14152"/>
                    <a:pt x="8073" y="14982"/>
                    <a:pt x="6939" y="15811"/>
                  </a:cubicBezTo>
                  <a:cubicBezTo>
                    <a:pt x="4670" y="17470"/>
                    <a:pt x="2403" y="19131"/>
                    <a:pt x="137" y="20792"/>
                  </a:cubicBezTo>
                  <a:cubicBezTo>
                    <a:pt x="-44" y="20966"/>
                    <a:pt x="-44" y="21222"/>
                    <a:pt x="137" y="21396"/>
                  </a:cubicBezTo>
                  <a:cubicBezTo>
                    <a:pt x="265" y="21519"/>
                    <a:pt x="465" y="21576"/>
                    <a:pt x="659" y="21545"/>
                  </a:cubicBezTo>
                  <a:lnTo>
                    <a:pt x="6353" y="21545"/>
                  </a:lnTo>
                  <a:cubicBezTo>
                    <a:pt x="6645" y="21560"/>
                    <a:pt x="6938" y="21528"/>
                    <a:pt x="7215" y="21450"/>
                  </a:cubicBezTo>
                  <a:cubicBezTo>
                    <a:pt x="7512" y="21367"/>
                    <a:pt x="7782" y="21233"/>
                    <a:pt x="8043" y="21091"/>
                  </a:cubicBezTo>
                  <a:cubicBezTo>
                    <a:pt x="8324" y="20937"/>
                    <a:pt x="8595" y="20772"/>
                    <a:pt x="8856" y="20596"/>
                  </a:cubicBezTo>
                  <a:cubicBezTo>
                    <a:pt x="11078" y="18964"/>
                    <a:pt x="13297" y="17329"/>
                    <a:pt x="15513" y="15692"/>
                  </a:cubicBezTo>
                  <a:cubicBezTo>
                    <a:pt x="16621" y="14873"/>
                    <a:pt x="17728" y="14054"/>
                    <a:pt x="18842" y="13240"/>
                  </a:cubicBezTo>
                  <a:cubicBezTo>
                    <a:pt x="19398" y="12833"/>
                    <a:pt x="19957" y="12428"/>
                    <a:pt x="20506" y="12014"/>
                  </a:cubicBezTo>
                  <a:cubicBezTo>
                    <a:pt x="20764" y="11820"/>
                    <a:pt x="21020" y="11623"/>
                    <a:pt x="21274" y="11425"/>
                  </a:cubicBezTo>
                  <a:cubicBezTo>
                    <a:pt x="21464" y="11212"/>
                    <a:pt x="21553" y="10949"/>
                    <a:pt x="21522" y="10687"/>
                  </a:cubicBezTo>
                  <a:cubicBezTo>
                    <a:pt x="21495" y="10457"/>
                    <a:pt x="21378" y="10240"/>
                    <a:pt x="21189" y="10069"/>
                  </a:cubicBezTo>
                  <a:cubicBezTo>
                    <a:pt x="20962" y="9899"/>
                    <a:pt x="20734" y="9728"/>
                    <a:pt x="20506" y="9559"/>
                  </a:cubicBezTo>
                  <a:cubicBezTo>
                    <a:pt x="19953" y="9147"/>
                    <a:pt x="19397" y="8739"/>
                    <a:pt x="18842" y="8329"/>
                  </a:cubicBezTo>
                  <a:cubicBezTo>
                    <a:pt x="17731" y="7511"/>
                    <a:pt x="16622" y="6690"/>
                    <a:pt x="15513" y="5870"/>
                  </a:cubicBezTo>
                  <a:cubicBezTo>
                    <a:pt x="13295" y="4230"/>
                    <a:pt x="11076" y="2591"/>
                    <a:pt x="8856" y="952"/>
                  </a:cubicBezTo>
                  <a:cubicBezTo>
                    <a:pt x="8597" y="778"/>
                    <a:pt x="8323" y="617"/>
                    <a:pt x="8043" y="464"/>
                  </a:cubicBezTo>
                  <a:cubicBezTo>
                    <a:pt x="7782" y="322"/>
                    <a:pt x="7512" y="188"/>
                    <a:pt x="7215" y="105"/>
                  </a:cubicBezTo>
                  <a:cubicBezTo>
                    <a:pt x="6938" y="27"/>
                    <a:pt x="6644" y="-3"/>
                    <a:pt x="6353" y="10"/>
                  </a:cubicBezTo>
                  <a:lnTo>
                    <a:pt x="659" y="1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65100" sx="102000" sy="102000" algn="c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8" name="íŝḻïdè"/>
            <p:cNvSpPr/>
            <p:nvPr/>
          </p:nvSpPr>
          <p:spPr bwMode="auto">
            <a:xfrm>
              <a:off x="4124542" y="3400071"/>
              <a:ext cx="640330" cy="607791"/>
            </a:xfrm>
            <a:custGeom>
              <a:avLst/>
              <a:gdLst>
                <a:gd name="T0" fmla="*/ 515146 w 21528"/>
                <a:gd name="T1" fmla="*/ 632454 h 21553"/>
                <a:gd name="T2" fmla="*/ 515146 w 21528"/>
                <a:gd name="T3" fmla="*/ 632454 h 21553"/>
                <a:gd name="T4" fmla="*/ 515146 w 21528"/>
                <a:gd name="T5" fmla="*/ 632454 h 21553"/>
                <a:gd name="T6" fmla="*/ 515146 w 21528"/>
                <a:gd name="T7" fmla="*/ 632454 h 215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28" h="21553">
                  <a:moveTo>
                    <a:pt x="659" y="10"/>
                  </a:moveTo>
                  <a:cubicBezTo>
                    <a:pt x="466" y="-24"/>
                    <a:pt x="266" y="31"/>
                    <a:pt x="137" y="152"/>
                  </a:cubicBezTo>
                  <a:cubicBezTo>
                    <a:pt x="-47" y="325"/>
                    <a:pt x="-43" y="582"/>
                    <a:pt x="137" y="756"/>
                  </a:cubicBezTo>
                  <a:cubicBezTo>
                    <a:pt x="2416" y="2424"/>
                    <a:pt x="4683" y="4104"/>
                    <a:pt x="6939" y="5793"/>
                  </a:cubicBezTo>
                  <a:cubicBezTo>
                    <a:pt x="8067" y="6638"/>
                    <a:pt x="9192" y="7485"/>
                    <a:pt x="10340" y="8312"/>
                  </a:cubicBezTo>
                  <a:cubicBezTo>
                    <a:pt x="11107" y="8864"/>
                    <a:pt x="11884" y="9407"/>
                    <a:pt x="12670" y="9940"/>
                  </a:cubicBezTo>
                  <a:cubicBezTo>
                    <a:pt x="12869" y="10106"/>
                    <a:pt x="13002" y="10317"/>
                    <a:pt x="13055" y="10545"/>
                  </a:cubicBezTo>
                  <a:cubicBezTo>
                    <a:pt x="13141" y="10922"/>
                    <a:pt x="13005" y="11309"/>
                    <a:pt x="12687" y="11590"/>
                  </a:cubicBezTo>
                  <a:cubicBezTo>
                    <a:pt x="11906" y="12168"/>
                    <a:pt x="11123" y="12745"/>
                    <a:pt x="10340" y="13321"/>
                  </a:cubicBezTo>
                  <a:cubicBezTo>
                    <a:pt x="9208" y="14152"/>
                    <a:pt x="8073" y="14982"/>
                    <a:pt x="6939" y="15811"/>
                  </a:cubicBezTo>
                  <a:cubicBezTo>
                    <a:pt x="4670" y="17470"/>
                    <a:pt x="2403" y="19131"/>
                    <a:pt x="137" y="20792"/>
                  </a:cubicBezTo>
                  <a:cubicBezTo>
                    <a:pt x="-44" y="20966"/>
                    <a:pt x="-44" y="21222"/>
                    <a:pt x="137" y="21396"/>
                  </a:cubicBezTo>
                  <a:cubicBezTo>
                    <a:pt x="265" y="21519"/>
                    <a:pt x="465" y="21576"/>
                    <a:pt x="659" y="21545"/>
                  </a:cubicBezTo>
                  <a:lnTo>
                    <a:pt x="6353" y="21545"/>
                  </a:lnTo>
                  <a:cubicBezTo>
                    <a:pt x="6645" y="21560"/>
                    <a:pt x="6938" y="21528"/>
                    <a:pt x="7215" y="21450"/>
                  </a:cubicBezTo>
                  <a:cubicBezTo>
                    <a:pt x="7512" y="21367"/>
                    <a:pt x="7782" y="21233"/>
                    <a:pt x="8043" y="21091"/>
                  </a:cubicBezTo>
                  <a:cubicBezTo>
                    <a:pt x="8324" y="20937"/>
                    <a:pt x="8595" y="20772"/>
                    <a:pt x="8856" y="20596"/>
                  </a:cubicBezTo>
                  <a:cubicBezTo>
                    <a:pt x="11078" y="18964"/>
                    <a:pt x="13297" y="17329"/>
                    <a:pt x="15513" y="15692"/>
                  </a:cubicBezTo>
                  <a:cubicBezTo>
                    <a:pt x="16621" y="14873"/>
                    <a:pt x="17728" y="14054"/>
                    <a:pt x="18842" y="13240"/>
                  </a:cubicBezTo>
                  <a:cubicBezTo>
                    <a:pt x="19398" y="12833"/>
                    <a:pt x="19957" y="12428"/>
                    <a:pt x="20506" y="12014"/>
                  </a:cubicBezTo>
                  <a:cubicBezTo>
                    <a:pt x="20764" y="11820"/>
                    <a:pt x="21020" y="11623"/>
                    <a:pt x="21274" y="11425"/>
                  </a:cubicBezTo>
                  <a:cubicBezTo>
                    <a:pt x="21464" y="11212"/>
                    <a:pt x="21553" y="10949"/>
                    <a:pt x="21522" y="10687"/>
                  </a:cubicBezTo>
                  <a:cubicBezTo>
                    <a:pt x="21495" y="10457"/>
                    <a:pt x="21378" y="10240"/>
                    <a:pt x="21189" y="10069"/>
                  </a:cubicBezTo>
                  <a:cubicBezTo>
                    <a:pt x="20962" y="9899"/>
                    <a:pt x="20734" y="9728"/>
                    <a:pt x="20506" y="9559"/>
                  </a:cubicBezTo>
                  <a:cubicBezTo>
                    <a:pt x="19953" y="9147"/>
                    <a:pt x="19397" y="8739"/>
                    <a:pt x="18842" y="8329"/>
                  </a:cubicBezTo>
                  <a:cubicBezTo>
                    <a:pt x="17731" y="7511"/>
                    <a:pt x="16622" y="6690"/>
                    <a:pt x="15513" y="5870"/>
                  </a:cubicBezTo>
                  <a:cubicBezTo>
                    <a:pt x="13295" y="4230"/>
                    <a:pt x="11076" y="2591"/>
                    <a:pt x="8856" y="952"/>
                  </a:cubicBezTo>
                  <a:cubicBezTo>
                    <a:pt x="8597" y="778"/>
                    <a:pt x="8323" y="617"/>
                    <a:pt x="8043" y="464"/>
                  </a:cubicBezTo>
                  <a:cubicBezTo>
                    <a:pt x="7782" y="322"/>
                    <a:pt x="7512" y="188"/>
                    <a:pt x="7215" y="105"/>
                  </a:cubicBezTo>
                  <a:cubicBezTo>
                    <a:pt x="6938" y="27"/>
                    <a:pt x="6644" y="-3"/>
                    <a:pt x="6353" y="10"/>
                  </a:cubicBezTo>
                  <a:lnTo>
                    <a:pt x="659" y="1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65100" sx="102000" sy="102000" algn="c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9" name="îsḻíďè"/>
            <p:cNvSpPr/>
            <p:nvPr/>
          </p:nvSpPr>
          <p:spPr bwMode="auto">
            <a:xfrm>
              <a:off x="3716074" y="3400071"/>
              <a:ext cx="640330" cy="607791"/>
            </a:xfrm>
            <a:custGeom>
              <a:avLst/>
              <a:gdLst>
                <a:gd name="T0" fmla="*/ 515146 w 21528"/>
                <a:gd name="T1" fmla="*/ 632454 h 21553"/>
                <a:gd name="T2" fmla="*/ 515146 w 21528"/>
                <a:gd name="T3" fmla="*/ 632454 h 21553"/>
                <a:gd name="T4" fmla="*/ 515146 w 21528"/>
                <a:gd name="T5" fmla="*/ 632454 h 21553"/>
                <a:gd name="T6" fmla="*/ 515146 w 21528"/>
                <a:gd name="T7" fmla="*/ 632454 h 215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28" h="21553">
                  <a:moveTo>
                    <a:pt x="659" y="10"/>
                  </a:moveTo>
                  <a:cubicBezTo>
                    <a:pt x="466" y="-24"/>
                    <a:pt x="266" y="31"/>
                    <a:pt x="137" y="152"/>
                  </a:cubicBezTo>
                  <a:cubicBezTo>
                    <a:pt x="-47" y="325"/>
                    <a:pt x="-43" y="582"/>
                    <a:pt x="137" y="756"/>
                  </a:cubicBezTo>
                  <a:cubicBezTo>
                    <a:pt x="2416" y="2424"/>
                    <a:pt x="4683" y="4104"/>
                    <a:pt x="6939" y="5793"/>
                  </a:cubicBezTo>
                  <a:cubicBezTo>
                    <a:pt x="8067" y="6638"/>
                    <a:pt x="9192" y="7485"/>
                    <a:pt x="10340" y="8312"/>
                  </a:cubicBezTo>
                  <a:cubicBezTo>
                    <a:pt x="11107" y="8864"/>
                    <a:pt x="11884" y="9407"/>
                    <a:pt x="12670" y="9940"/>
                  </a:cubicBezTo>
                  <a:cubicBezTo>
                    <a:pt x="12869" y="10106"/>
                    <a:pt x="13002" y="10317"/>
                    <a:pt x="13055" y="10545"/>
                  </a:cubicBezTo>
                  <a:cubicBezTo>
                    <a:pt x="13141" y="10922"/>
                    <a:pt x="13005" y="11309"/>
                    <a:pt x="12687" y="11590"/>
                  </a:cubicBezTo>
                  <a:cubicBezTo>
                    <a:pt x="11906" y="12168"/>
                    <a:pt x="11123" y="12745"/>
                    <a:pt x="10340" y="13321"/>
                  </a:cubicBezTo>
                  <a:cubicBezTo>
                    <a:pt x="9208" y="14152"/>
                    <a:pt x="8073" y="14982"/>
                    <a:pt x="6939" y="15811"/>
                  </a:cubicBezTo>
                  <a:cubicBezTo>
                    <a:pt x="4670" y="17470"/>
                    <a:pt x="2403" y="19131"/>
                    <a:pt x="137" y="20792"/>
                  </a:cubicBezTo>
                  <a:cubicBezTo>
                    <a:pt x="-44" y="20966"/>
                    <a:pt x="-44" y="21222"/>
                    <a:pt x="137" y="21396"/>
                  </a:cubicBezTo>
                  <a:cubicBezTo>
                    <a:pt x="265" y="21519"/>
                    <a:pt x="465" y="21576"/>
                    <a:pt x="659" y="21545"/>
                  </a:cubicBezTo>
                  <a:lnTo>
                    <a:pt x="6353" y="21545"/>
                  </a:lnTo>
                  <a:cubicBezTo>
                    <a:pt x="6645" y="21560"/>
                    <a:pt x="6938" y="21528"/>
                    <a:pt x="7215" y="21450"/>
                  </a:cubicBezTo>
                  <a:cubicBezTo>
                    <a:pt x="7512" y="21367"/>
                    <a:pt x="7782" y="21233"/>
                    <a:pt x="8043" y="21091"/>
                  </a:cubicBezTo>
                  <a:cubicBezTo>
                    <a:pt x="8324" y="20937"/>
                    <a:pt x="8595" y="20772"/>
                    <a:pt x="8856" y="20596"/>
                  </a:cubicBezTo>
                  <a:cubicBezTo>
                    <a:pt x="11078" y="18964"/>
                    <a:pt x="13297" y="17329"/>
                    <a:pt x="15513" y="15692"/>
                  </a:cubicBezTo>
                  <a:cubicBezTo>
                    <a:pt x="16621" y="14873"/>
                    <a:pt x="17728" y="14054"/>
                    <a:pt x="18842" y="13240"/>
                  </a:cubicBezTo>
                  <a:cubicBezTo>
                    <a:pt x="19398" y="12833"/>
                    <a:pt x="19957" y="12428"/>
                    <a:pt x="20506" y="12014"/>
                  </a:cubicBezTo>
                  <a:cubicBezTo>
                    <a:pt x="20764" y="11820"/>
                    <a:pt x="21020" y="11623"/>
                    <a:pt x="21274" y="11425"/>
                  </a:cubicBezTo>
                  <a:cubicBezTo>
                    <a:pt x="21464" y="11212"/>
                    <a:pt x="21553" y="10949"/>
                    <a:pt x="21522" y="10687"/>
                  </a:cubicBezTo>
                  <a:cubicBezTo>
                    <a:pt x="21495" y="10457"/>
                    <a:pt x="21378" y="10240"/>
                    <a:pt x="21189" y="10069"/>
                  </a:cubicBezTo>
                  <a:cubicBezTo>
                    <a:pt x="20962" y="9899"/>
                    <a:pt x="20734" y="9728"/>
                    <a:pt x="20506" y="9559"/>
                  </a:cubicBezTo>
                  <a:cubicBezTo>
                    <a:pt x="19953" y="9147"/>
                    <a:pt x="19397" y="8739"/>
                    <a:pt x="18842" y="8329"/>
                  </a:cubicBezTo>
                  <a:cubicBezTo>
                    <a:pt x="17731" y="7511"/>
                    <a:pt x="16622" y="6690"/>
                    <a:pt x="15513" y="5870"/>
                  </a:cubicBezTo>
                  <a:cubicBezTo>
                    <a:pt x="13295" y="4230"/>
                    <a:pt x="11076" y="2591"/>
                    <a:pt x="8856" y="952"/>
                  </a:cubicBezTo>
                  <a:cubicBezTo>
                    <a:pt x="8597" y="778"/>
                    <a:pt x="8323" y="617"/>
                    <a:pt x="8043" y="464"/>
                  </a:cubicBezTo>
                  <a:cubicBezTo>
                    <a:pt x="7782" y="322"/>
                    <a:pt x="7512" y="188"/>
                    <a:pt x="7215" y="105"/>
                  </a:cubicBezTo>
                  <a:cubicBezTo>
                    <a:pt x="6938" y="27"/>
                    <a:pt x="6644" y="-3"/>
                    <a:pt x="6353" y="10"/>
                  </a:cubicBezTo>
                  <a:lnTo>
                    <a:pt x="659" y="1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65100" sx="102000" sy="102000" algn="c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endParaRPr>
            </a:p>
          </p:txBody>
        </p:sp>
        <p:grpSp>
          <p:nvGrpSpPr>
            <p:cNvPr id="10" name="iŝlîďé"/>
            <p:cNvGrpSpPr/>
            <p:nvPr/>
          </p:nvGrpSpPr>
          <p:grpSpPr>
            <a:xfrm>
              <a:off x="3307612" y="3611716"/>
              <a:ext cx="621584" cy="183515"/>
              <a:chOff x="2710657" y="1989591"/>
              <a:chExt cx="500063" cy="147638"/>
            </a:xfrm>
            <a:grpFill/>
          </p:grpSpPr>
          <p:sp>
            <p:nvSpPr>
              <p:cNvPr id="44" name="îṧlîḍe"/>
              <p:cNvSpPr/>
              <p:nvPr/>
            </p:nvSpPr>
            <p:spPr bwMode="auto">
              <a:xfrm rot="5400000">
                <a:off x="3095626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45" name="îṡḻiďe"/>
              <p:cNvSpPr/>
              <p:nvPr/>
            </p:nvSpPr>
            <p:spPr bwMode="auto">
              <a:xfrm rot="5400000">
                <a:off x="2883694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46" name="iṡļïdé"/>
              <p:cNvSpPr/>
              <p:nvPr/>
            </p:nvSpPr>
            <p:spPr bwMode="auto">
              <a:xfrm rot="5400000">
                <a:off x="2678113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11" name="iSlíḍê"/>
            <p:cNvGrpSpPr/>
            <p:nvPr/>
          </p:nvGrpSpPr>
          <p:grpSpPr>
            <a:xfrm>
              <a:off x="8373020" y="3606992"/>
              <a:ext cx="621584" cy="183515"/>
              <a:chOff x="2710657" y="1989591"/>
              <a:chExt cx="500063" cy="147638"/>
            </a:xfrm>
            <a:grpFill/>
          </p:grpSpPr>
          <p:sp>
            <p:nvSpPr>
              <p:cNvPr id="41" name="îṡľïdè"/>
              <p:cNvSpPr/>
              <p:nvPr/>
            </p:nvSpPr>
            <p:spPr bwMode="auto">
              <a:xfrm rot="5400000">
                <a:off x="3095626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42" name="î$ḷîḓé"/>
              <p:cNvSpPr/>
              <p:nvPr/>
            </p:nvSpPr>
            <p:spPr bwMode="auto">
              <a:xfrm rot="5400000">
                <a:off x="2883694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43" name="i$ḷïḓé"/>
              <p:cNvSpPr/>
              <p:nvPr/>
            </p:nvSpPr>
            <p:spPr bwMode="auto">
              <a:xfrm rot="5400000">
                <a:off x="2678113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12" name="ïšḻiďe"/>
            <p:cNvGrpSpPr/>
            <p:nvPr/>
          </p:nvGrpSpPr>
          <p:grpSpPr>
            <a:xfrm>
              <a:off x="9594526" y="3399083"/>
              <a:ext cx="1075389" cy="607795"/>
              <a:chOff x="7768474" y="1747497"/>
              <a:chExt cx="865148" cy="631034"/>
            </a:xfrm>
            <a:grpFill/>
          </p:grpSpPr>
          <p:sp>
            <p:nvSpPr>
              <p:cNvPr id="39" name="ïṧ1iḓè"/>
              <p:cNvSpPr/>
              <p:nvPr/>
            </p:nvSpPr>
            <p:spPr bwMode="auto">
              <a:xfrm>
                <a:off x="7768474" y="2054772"/>
                <a:ext cx="865148" cy="323759"/>
              </a:xfrm>
              <a:custGeom>
                <a:avLst/>
                <a:gdLst>
                  <a:gd name="T0" fmla="*/ 865151 w 21557"/>
                  <a:gd name="T1" fmla="*/ 631658 h 21553"/>
                  <a:gd name="T2" fmla="*/ 865151 w 21557"/>
                  <a:gd name="T3" fmla="*/ 631658 h 21553"/>
                  <a:gd name="T4" fmla="*/ 865151 w 21557"/>
                  <a:gd name="T5" fmla="*/ 631658 h 21553"/>
                  <a:gd name="T6" fmla="*/ 865151 w 21557"/>
                  <a:gd name="T7" fmla="*/ 631658 h 21553"/>
                  <a:gd name="T8" fmla="*/ 0 60000 65536"/>
                  <a:gd name="T9" fmla="*/ 0 60000 65536"/>
                  <a:gd name="T10" fmla="*/ 0 60000 65536"/>
                  <a:gd name="T11" fmla="*/ 0 60000 65536"/>
                  <a:gd name="connsiteX0" fmla="*/ 12499 w 21557"/>
                  <a:gd name="connsiteY0" fmla="*/ 3 h 21546"/>
                  <a:gd name="connsiteX1" fmla="*/ 82 w 21557"/>
                  <a:gd name="connsiteY1" fmla="*/ 145 h 21546"/>
                  <a:gd name="connsiteX2" fmla="*/ 82 w 21557"/>
                  <a:gd name="connsiteY2" fmla="*/ 749 h 21546"/>
                  <a:gd name="connsiteX3" fmla="*/ 4142 w 21557"/>
                  <a:gd name="connsiteY3" fmla="*/ 5786 h 21546"/>
                  <a:gd name="connsiteX4" fmla="*/ 6172 w 21557"/>
                  <a:gd name="connsiteY4" fmla="*/ 8305 h 21546"/>
                  <a:gd name="connsiteX5" fmla="*/ 7563 w 21557"/>
                  <a:gd name="connsiteY5" fmla="*/ 9933 h 21546"/>
                  <a:gd name="connsiteX6" fmla="*/ 7793 w 21557"/>
                  <a:gd name="connsiteY6" fmla="*/ 10538 h 21546"/>
                  <a:gd name="connsiteX7" fmla="*/ 7573 w 21557"/>
                  <a:gd name="connsiteY7" fmla="*/ 11583 h 21546"/>
                  <a:gd name="connsiteX8" fmla="*/ 6172 w 21557"/>
                  <a:gd name="connsiteY8" fmla="*/ 13314 h 21546"/>
                  <a:gd name="connsiteX9" fmla="*/ 4142 w 21557"/>
                  <a:gd name="connsiteY9" fmla="*/ 15804 h 21546"/>
                  <a:gd name="connsiteX10" fmla="*/ 82 w 21557"/>
                  <a:gd name="connsiteY10" fmla="*/ 20785 h 21546"/>
                  <a:gd name="connsiteX11" fmla="*/ 82 w 21557"/>
                  <a:gd name="connsiteY11" fmla="*/ 21389 h 21546"/>
                  <a:gd name="connsiteX12" fmla="*/ 393 w 21557"/>
                  <a:gd name="connsiteY12" fmla="*/ 21538 h 21546"/>
                  <a:gd name="connsiteX13" fmla="*/ 12499 w 21557"/>
                  <a:gd name="connsiteY13" fmla="*/ 21538 h 21546"/>
                  <a:gd name="connsiteX14" fmla="*/ 13013 w 21557"/>
                  <a:gd name="connsiteY14" fmla="*/ 21443 h 21546"/>
                  <a:gd name="connsiteX15" fmla="*/ 13508 w 21557"/>
                  <a:gd name="connsiteY15" fmla="*/ 21084 h 21546"/>
                  <a:gd name="connsiteX16" fmla="*/ 13993 w 21557"/>
                  <a:gd name="connsiteY16" fmla="*/ 20589 h 21546"/>
                  <a:gd name="connsiteX17" fmla="*/ 17967 w 21557"/>
                  <a:gd name="connsiteY17" fmla="*/ 15685 h 21546"/>
                  <a:gd name="connsiteX18" fmla="*/ 19954 w 21557"/>
                  <a:gd name="connsiteY18" fmla="*/ 13233 h 21546"/>
                  <a:gd name="connsiteX19" fmla="*/ 20947 w 21557"/>
                  <a:gd name="connsiteY19" fmla="*/ 12007 h 21546"/>
                  <a:gd name="connsiteX20" fmla="*/ 21405 w 21557"/>
                  <a:gd name="connsiteY20" fmla="*/ 11418 h 21546"/>
                  <a:gd name="connsiteX21" fmla="*/ 21554 w 21557"/>
                  <a:gd name="connsiteY21" fmla="*/ 10680 h 21546"/>
                  <a:gd name="connsiteX22" fmla="*/ 21355 w 21557"/>
                  <a:gd name="connsiteY22" fmla="*/ 10062 h 21546"/>
                  <a:gd name="connsiteX23" fmla="*/ 20947 w 21557"/>
                  <a:gd name="connsiteY23" fmla="*/ 9552 h 21546"/>
                  <a:gd name="connsiteX24" fmla="*/ 19954 w 21557"/>
                  <a:gd name="connsiteY24" fmla="*/ 8322 h 21546"/>
                  <a:gd name="connsiteX25" fmla="*/ 17967 w 21557"/>
                  <a:gd name="connsiteY25" fmla="*/ 5863 h 21546"/>
                  <a:gd name="connsiteX26" fmla="*/ 13993 w 21557"/>
                  <a:gd name="connsiteY26" fmla="*/ 945 h 21546"/>
                  <a:gd name="connsiteX27" fmla="*/ 13508 w 21557"/>
                  <a:gd name="connsiteY27" fmla="*/ 457 h 21546"/>
                  <a:gd name="connsiteX28" fmla="*/ 13013 w 21557"/>
                  <a:gd name="connsiteY28" fmla="*/ 98 h 21546"/>
                  <a:gd name="connsiteX29" fmla="*/ 12499 w 21557"/>
                  <a:gd name="connsiteY29" fmla="*/ 3 h 21546"/>
                  <a:gd name="connsiteX0-1" fmla="*/ 12498 w 21556"/>
                  <a:gd name="connsiteY0-2" fmla="*/ 3 h 21546"/>
                  <a:gd name="connsiteX1-3" fmla="*/ 81 w 21556"/>
                  <a:gd name="connsiteY1-4" fmla="*/ 749 h 21546"/>
                  <a:gd name="connsiteX2-5" fmla="*/ 4141 w 21556"/>
                  <a:gd name="connsiteY2-6" fmla="*/ 5786 h 21546"/>
                  <a:gd name="connsiteX3-7" fmla="*/ 6171 w 21556"/>
                  <a:gd name="connsiteY3-8" fmla="*/ 8305 h 21546"/>
                  <a:gd name="connsiteX4-9" fmla="*/ 7562 w 21556"/>
                  <a:gd name="connsiteY4-10" fmla="*/ 9933 h 21546"/>
                  <a:gd name="connsiteX5-11" fmla="*/ 7792 w 21556"/>
                  <a:gd name="connsiteY5-12" fmla="*/ 10538 h 21546"/>
                  <a:gd name="connsiteX6-13" fmla="*/ 7572 w 21556"/>
                  <a:gd name="connsiteY6-14" fmla="*/ 11583 h 21546"/>
                  <a:gd name="connsiteX7-15" fmla="*/ 6171 w 21556"/>
                  <a:gd name="connsiteY7-16" fmla="*/ 13314 h 21546"/>
                  <a:gd name="connsiteX8-17" fmla="*/ 4141 w 21556"/>
                  <a:gd name="connsiteY8-18" fmla="*/ 15804 h 21546"/>
                  <a:gd name="connsiteX9-19" fmla="*/ 81 w 21556"/>
                  <a:gd name="connsiteY9-20" fmla="*/ 20785 h 21546"/>
                  <a:gd name="connsiteX10-21" fmla="*/ 81 w 21556"/>
                  <a:gd name="connsiteY10-22" fmla="*/ 21389 h 21546"/>
                  <a:gd name="connsiteX11-23" fmla="*/ 392 w 21556"/>
                  <a:gd name="connsiteY11-24" fmla="*/ 21538 h 21546"/>
                  <a:gd name="connsiteX12-25" fmla="*/ 12498 w 21556"/>
                  <a:gd name="connsiteY12-26" fmla="*/ 21538 h 21546"/>
                  <a:gd name="connsiteX13-27" fmla="*/ 13012 w 21556"/>
                  <a:gd name="connsiteY13-28" fmla="*/ 21443 h 21546"/>
                  <a:gd name="connsiteX14-29" fmla="*/ 13507 w 21556"/>
                  <a:gd name="connsiteY14-30" fmla="*/ 21084 h 21546"/>
                  <a:gd name="connsiteX15-31" fmla="*/ 13992 w 21556"/>
                  <a:gd name="connsiteY15-32" fmla="*/ 20589 h 21546"/>
                  <a:gd name="connsiteX16-33" fmla="*/ 17966 w 21556"/>
                  <a:gd name="connsiteY16-34" fmla="*/ 15685 h 21546"/>
                  <a:gd name="connsiteX17-35" fmla="*/ 19953 w 21556"/>
                  <a:gd name="connsiteY17-36" fmla="*/ 13233 h 21546"/>
                  <a:gd name="connsiteX18-37" fmla="*/ 20946 w 21556"/>
                  <a:gd name="connsiteY18-38" fmla="*/ 12007 h 21546"/>
                  <a:gd name="connsiteX19-39" fmla="*/ 21404 w 21556"/>
                  <a:gd name="connsiteY19-40" fmla="*/ 11418 h 21546"/>
                  <a:gd name="connsiteX20-41" fmla="*/ 21553 w 21556"/>
                  <a:gd name="connsiteY20-42" fmla="*/ 10680 h 21546"/>
                  <a:gd name="connsiteX21-43" fmla="*/ 21354 w 21556"/>
                  <a:gd name="connsiteY21-44" fmla="*/ 10062 h 21546"/>
                  <a:gd name="connsiteX22-45" fmla="*/ 20946 w 21556"/>
                  <a:gd name="connsiteY22-46" fmla="*/ 9552 h 21546"/>
                  <a:gd name="connsiteX23-47" fmla="*/ 19953 w 21556"/>
                  <a:gd name="connsiteY23-48" fmla="*/ 8322 h 21546"/>
                  <a:gd name="connsiteX24-49" fmla="*/ 17966 w 21556"/>
                  <a:gd name="connsiteY24-50" fmla="*/ 5863 h 21546"/>
                  <a:gd name="connsiteX25-51" fmla="*/ 13992 w 21556"/>
                  <a:gd name="connsiteY25-52" fmla="*/ 945 h 21546"/>
                  <a:gd name="connsiteX26-53" fmla="*/ 13507 w 21556"/>
                  <a:gd name="connsiteY26-54" fmla="*/ 457 h 21546"/>
                  <a:gd name="connsiteX27-55" fmla="*/ 13012 w 21556"/>
                  <a:gd name="connsiteY27-56" fmla="*/ 98 h 21546"/>
                  <a:gd name="connsiteX28-57" fmla="*/ 12498 w 21556"/>
                  <a:gd name="connsiteY28-58" fmla="*/ 3 h 21546"/>
                  <a:gd name="connsiteX0-59" fmla="*/ 12498 w 21556"/>
                  <a:gd name="connsiteY0-60" fmla="*/ 3 h 21546"/>
                  <a:gd name="connsiteX1-61" fmla="*/ 4141 w 21556"/>
                  <a:gd name="connsiteY1-62" fmla="*/ 5786 h 21546"/>
                  <a:gd name="connsiteX2-63" fmla="*/ 6171 w 21556"/>
                  <a:gd name="connsiteY2-64" fmla="*/ 8305 h 21546"/>
                  <a:gd name="connsiteX3-65" fmla="*/ 7562 w 21556"/>
                  <a:gd name="connsiteY3-66" fmla="*/ 9933 h 21546"/>
                  <a:gd name="connsiteX4-67" fmla="*/ 7792 w 21556"/>
                  <a:gd name="connsiteY4-68" fmla="*/ 10538 h 21546"/>
                  <a:gd name="connsiteX5-69" fmla="*/ 7572 w 21556"/>
                  <a:gd name="connsiteY5-70" fmla="*/ 11583 h 21546"/>
                  <a:gd name="connsiteX6-71" fmla="*/ 6171 w 21556"/>
                  <a:gd name="connsiteY6-72" fmla="*/ 13314 h 21546"/>
                  <a:gd name="connsiteX7-73" fmla="*/ 4141 w 21556"/>
                  <a:gd name="connsiteY7-74" fmla="*/ 15804 h 21546"/>
                  <a:gd name="connsiteX8-75" fmla="*/ 81 w 21556"/>
                  <a:gd name="connsiteY8-76" fmla="*/ 20785 h 21546"/>
                  <a:gd name="connsiteX9-77" fmla="*/ 81 w 21556"/>
                  <a:gd name="connsiteY9-78" fmla="*/ 21389 h 21546"/>
                  <a:gd name="connsiteX10-79" fmla="*/ 392 w 21556"/>
                  <a:gd name="connsiteY10-80" fmla="*/ 21538 h 21546"/>
                  <a:gd name="connsiteX11-81" fmla="*/ 12498 w 21556"/>
                  <a:gd name="connsiteY11-82" fmla="*/ 21538 h 21546"/>
                  <a:gd name="connsiteX12-83" fmla="*/ 13012 w 21556"/>
                  <a:gd name="connsiteY12-84" fmla="*/ 21443 h 21546"/>
                  <a:gd name="connsiteX13-85" fmla="*/ 13507 w 21556"/>
                  <a:gd name="connsiteY13-86" fmla="*/ 21084 h 21546"/>
                  <a:gd name="connsiteX14-87" fmla="*/ 13992 w 21556"/>
                  <a:gd name="connsiteY14-88" fmla="*/ 20589 h 21546"/>
                  <a:gd name="connsiteX15-89" fmla="*/ 17966 w 21556"/>
                  <a:gd name="connsiteY15-90" fmla="*/ 15685 h 21546"/>
                  <a:gd name="connsiteX16-91" fmla="*/ 19953 w 21556"/>
                  <a:gd name="connsiteY16-92" fmla="*/ 13233 h 21546"/>
                  <a:gd name="connsiteX17-93" fmla="*/ 20946 w 21556"/>
                  <a:gd name="connsiteY17-94" fmla="*/ 12007 h 21546"/>
                  <a:gd name="connsiteX18-95" fmla="*/ 21404 w 21556"/>
                  <a:gd name="connsiteY18-96" fmla="*/ 11418 h 21546"/>
                  <a:gd name="connsiteX19-97" fmla="*/ 21553 w 21556"/>
                  <a:gd name="connsiteY19-98" fmla="*/ 10680 h 21546"/>
                  <a:gd name="connsiteX20-99" fmla="*/ 21354 w 21556"/>
                  <a:gd name="connsiteY20-100" fmla="*/ 10062 h 21546"/>
                  <a:gd name="connsiteX21-101" fmla="*/ 20946 w 21556"/>
                  <a:gd name="connsiteY21-102" fmla="*/ 9552 h 21546"/>
                  <a:gd name="connsiteX22-103" fmla="*/ 19953 w 21556"/>
                  <a:gd name="connsiteY22-104" fmla="*/ 8322 h 21546"/>
                  <a:gd name="connsiteX23-105" fmla="*/ 17966 w 21556"/>
                  <a:gd name="connsiteY23-106" fmla="*/ 5863 h 21546"/>
                  <a:gd name="connsiteX24-107" fmla="*/ 13992 w 21556"/>
                  <a:gd name="connsiteY24-108" fmla="*/ 945 h 21546"/>
                  <a:gd name="connsiteX25-109" fmla="*/ 13507 w 21556"/>
                  <a:gd name="connsiteY25-110" fmla="*/ 457 h 21546"/>
                  <a:gd name="connsiteX26-111" fmla="*/ 13012 w 21556"/>
                  <a:gd name="connsiteY26-112" fmla="*/ 98 h 21546"/>
                  <a:gd name="connsiteX27-113" fmla="*/ 12498 w 21556"/>
                  <a:gd name="connsiteY27-114" fmla="*/ 3 h 21546"/>
                  <a:gd name="connsiteX0-115" fmla="*/ 13012 w 21556"/>
                  <a:gd name="connsiteY0-116" fmla="*/ 0 h 21448"/>
                  <a:gd name="connsiteX1-117" fmla="*/ 4141 w 21556"/>
                  <a:gd name="connsiteY1-118" fmla="*/ 5688 h 21448"/>
                  <a:gd name="connsiteX2-119" fmla="*/ 6171 w 21556"/>
                  <a:gd name="connsiteY2-120" fmla="*/ 8207 h 21448"/>
                  <a:gd name="connsiteX3-121" fmla="*/ 7562 w 21556"/>
                  <a:gd name="connsiteY3-122" fmla="*/ 9835 h 21448"/>
                  <a:gd name="connsiteX4-123" fmla="*/ 7792 w 21556"/>
                  <a:gd name="connsiteY4-124" fmla="*/ 10440 h 21448"/>
                  <a:gd name="connsiteX5-125" fmla="*/ 7572 w 21556"/>
                  <a:gd name="connsiteY5-126" fmla="*/ 11485 h 21448"/>
                  <a:gd name="connsiteX6-127" fmla="*/ 6171 w 21556"/>
                  <a:gd name="connsiteY6-128" fmla="*/ 13216 h 21448"/>
                  <a:gd name="connsiteX7-129" fmla="*/ 4141 w 21556"/>
                  <a:gd name="connsiteY7-130" fmla="*/ 15706 h 21448"/>
                  <a:gd name="connsiteX8-131" fmla="*/ 81 w 21556"/>
                  <a:gd name="connsiteY8-132" fmla="*/ 20687 h 21448"/>
                  <a:gd name="connsiteX9-133" fmla="*/ 81 w 21556"/>
                  <a:gd name="connsiteY9-134" fmla="*/ 21291 h 21448"/>
                  <a:gd name="connsiteX10-135" fmla="*/ 392 w 21556"/>
                  <a:gd name="connsiteY10-136" fmla="*/ 21440 h 21448"/>
                  <a:gd name="connsiteX11-137" fmla="*/ 12498 w 21556"/>
                  <a:gd name="connsiteY11-138" fmla="*/ 21440 h 21448"/>
                  <a:gd name="connsiteX12-139" fmla="*/ 13012 w 21556"/>
                  <a:gd name="connsiteY12-140" fmla="*/ 21345 h 21448"/>
                  <a:gd name="connsiteX13-141" fmla="*/ 13507 w 21556"/>
                  <a:gd name="connsiteY13-142" fmla="*/ 20986 h 21448"/>
                  <a:gd name="connsiteX14-143" fmla="*/ 13992 w 21556"/>
                  <a:gd name="connsiteY14-144" fmla="*/ 20491 h 21448"/>
                  <a:gd name="connsiteX15-145" fmla="*/ 17966 w 21556"/>
                  <a:gd name="connsiteY15-146" fmla="*/ 15587 h 21448"/>
                  <a:gd name="connsiteX16-147" fmla="*/ 19953 w 21556"/>
                  <a:gd name="connsiteY16-148" fmla="*/ 13135 h 21448"/>
                  <a:gd name="connsiteX17-149" fmla="*/ 20946 w 21556"/>
                  <a:gd name="connsiteY17-150" fmla="*/ 11909 h 21448"/>
                  <a:gd name="connsiteX18-151" fmla="*/ 21404 w 21556"/>
                  <a:gd name="connsiteY18-152" fmla="*/ 11320 h 21448"/>
                  <a:gd name="connsiteX19-153" fmla="*/ 21553 w 21556"/>
                  <a:gd name="connsiteY19-154" fmla="*/ 10582 h 21448"/>
                  <a:gd name="connsiteX20-155" fmla="*/ 21354 w 21556"/>
                  <a:gd name="connsiteY20-156" fmla="*/ 9964 h 21448"/>
                  <a:gd name="connsiteX21-157" fmla="*/ 20946 w 21556"/>
                  <a:gd name="connsiteY21-158" fmla="*/ 9454 h 21448"/>
                  <a:gd name="connsiteX22-159" fmla="*/ 19953 w 21556"/>
                  <a:gd name="connsiteY22-160" fmla="*/ 8224 h 21448"/>
                  <a:gd name="connsiteX23-161" fmla="*/ 17966 w 21556"/>
                  <a:gd name="connsiteY23-162" fmla="*/ 5765 h 21448"/>
                  <a:gd name="connsiteX24-163" fmla="*/ 13992 w 21556"/>
                  <a:gd name="connsiteY24-164" fmla="*/ 847 h 21448"/>
                  <a:gd name="connsiteX25-165" fmla="*/ 13507 w 21556"/>
                  <a:gd name="connsiteY25-166" fmla="*/ 359 h 21448"/>
                  <a:gd name="connsiteX26-167" fmla="*/ 13012 w 21556"/>
                  <a:gd name="connsiteY26-168" fmla="*/ 0 h 21448"/>
                  <a:gd name="connsiteX0-169" fmla="*/ 13507 w 21556"/>
                  <a:gd name="connsiteY0-170" fmla="*/ 289 h 21378"/>
                  <a:gd name="connsiteX1-171" fmla="*/ 4141 w 21556"/>
                  <a:gd name="connsiteY1-172" fmla="*/ 5618 h 21378"/>
                  <a:gd name="connsiteX2-173" fmla="*/ 6171 w 21556"/>
                  <a:gd name="connsiteY2-174" fmla="*/ 8137 h 21378"/>
                  <a:gd name="connsiteX3-175" fmla="*/ 7562 w 21556"/>
                  <a:gd name="connsiteY3-176" fmla="*/ 9765 h 21378"/>
                  <a:gd name="connsiteX4-177" fmla="*/ 7792 w 21556"/>
                  <a:gd name="connsiteY4-178" fmla="*/ 10370 h 21378"/>
                  <a:gd name="connsiteX5-179" fmla="*/ 7572 w 21556"/>
                  <a:gd name="connsiteY5-180" fmla="*/ 11415 h 21378"/>
                  <a:gd name="connsiteX6-181" fmla="*/ 6171 w 21556"/>
                  <a:gd name="connsiteY6-182" fmla="*/ 13146 h 21378"/>
                  <a:gd name="connsiteX7-183" fmla="*/ 4141 w 21556"/>
                  <a:gd name="connsiteY7-184" fmla="*/ 15636 h 21378"/>
                  <a:gd name="connsiteX8-185" fmla="*/ 81 w 21556"/>
                  <a:gd name="connsiteY8-186" fmla="*/ 20617 h 21378"/>
                  <a:gd name="connsiteX9-187" fmla="*/ 81 w 21556"/>
                  <a:gd name="connsiteY9-188" fmla="*/ 21221 h 21378"/>
                  <a:gd name="connsiteX10-189" fmla="*/ 392 w 21556"/>
                  <a:gd name="connsiteY10-190" fmla="*/ 21370 h 21378"/>
                  <a:gd name="connsiteX11-191" fmla="*/ 12498 w 21556"/>
                  <a:gd name="connsiteY11-192" fmla="*/ 21370 h 21378"/>
                  <a:gd name="connsiteX12-193" fmla="*/ 13012 w 21556"/>
                  <a:gd name="connsiteY12-194" fmla="*/ 21275 h 21378"/>
                  <a:gd name="connsiteX13-195" fmla="*/ 13507 w 21556"/>
                  <a:gd name="connsiteY13-196" fmla="*/ 20916 h 21378"/>
                  <a:gd name="connsiteX14-197" fmla="*/ 13992 w 21556"/>
                  <a:gd name="connsiteY14-198" fmla="*/ 20421 h 21378"/>
                  <a:gd name="connsiteX15-199" fmla="*/ 17966 w 21556"/>
                  <a:gd name="connsiteY15-200" fmla="*/ 15517 h 21378"/>
                  <a:gd name="connsiteX16-201" fmla="*/ 19953 w 21556"/>
                  <a:gd name="connsiteY16-202" fmla="*/ 13065 h 21378"/>
                  <a:gd name="connsiteX17-203" fmla="*/ 20946 w 21556"/>
                  <a:gd name="connsiteY17-204" fmla="*/ 11839 h 21378"/>
                  <a:gd name="connsiteX18-205" fmla="*/ 21404 w 21556"/>
                  <a:gd name="connsiteY18-206" fmla="*/ 11250 h 21378"/>
                  <a:gd name="connsiteX19-207" fmla="*/ 21553 w 21556"/>
                  <a:gd name="connsiteY19-208" fmla="*/ 10512 h 21378"/>
                  <a:gd name="connsiteX20-209" fmla="*/ 21354 w 21556"/>
                  <a:gd name="connsiteY20-210" fmla="*/ 9894 h 21378"/>
                  <a:gd name="connsiteX21-211" fmla="*/ 20946 w 21556"/>
                  <a:gd name="connsiteY21-212" fmla="*/ 9384 h 21378"/>
                  <a:gd name="connsiteX22-213" fmla="*/ 19953 w 21556"/>
                  <a:gd name="connsiteY22-214" fmla="*/ 8154 h 21378"/>
                  <a:gd name="connsiteX23-215" fmla="*/ 17966 w 21556"/>
                  <a:gd name="connsiteY23-216" fmla="*/ 5695 h 21378"/>
                  <a:gd name="connsiteX24-217" fmla="*/ 13992 w 21556"/>
                  <a:gd name="connsiteY24-218" fmla="*/ 777 h 21378"/>
                  <a:gd name="connsiteX25-219" fmla="*/ 13507 w 21556"/>
                  <a:gd name="connsiteY25-220" fmla="*/ 289 h 21378"/>
                  <a:gd name="connsiteX0-221" fmla="*/ 13992 w 21556"/>
                  <a:gd name="connsiteY0-222" fmla="*/ 1 h 20602"/>
                  <a:gd name="connsiteX1-223" fmla="*/ 4141 w 21556"/>
                  <a:gd name="connsiteY1-224" fmla="*/ 4842 h 20602"/>
                  <a:gd name="connsiteX2-225" fmla="*/ 6171 w 21556"/>
                  <a:gd name="connsiteY2-226" fmla="*/ 7361 h 20602"/>
                  <a:gd name="connsiteX3-227" fmla="*/ 7562 w 21556"/>
                  <a:gd name="connsiteY3-228" fmla="*/ 8989 h 20602"/>
                  <a:gd name="connsiteX4-229" fmla="*/ 7792 w 21556"/>
                  <a:gd name="connsiteY4-230" fmla="*/ 9594 h 20602"/>
                  <a:gd name="connsiteX5-231" fmla="*/ 7572 w 21556"/>
                  <a:gd name="connsiteY5-232" fmla="*/ 10639 h 20602"/>
                  <a:gd name="connsiteX6-233" fmla="*/ 6171 w 21556"/>
                  <a:gd name="connsiteY6-234" fmla="*/ 12370 h 20602"/>
                  <a:gd name="connsiteX7-235" fmla="*/ 4141 w 21556"/>
                  <a:gd name="connsiteY7-236" fmla="*/ 14860 h 20602"/>
                  <a:gd name="connsiteX8-237" fmla="*/ 81 w 21556"/>
                  <a:gd name="connsiteY8-238" fmla="*/ 19841 h 20602"/>
                  <a:gd name="connsiteX9-239" fmla="*/ 81 w 21556"/>
                  <a:gd name="connsiteY9-240" fmla="*/ 20445 h 20602"/>
                  <a:gd name="connsiteX10-241" fmla="*/ 392 w 21556"/>
                  <a:gd name="connsiteY10-242" fmla="*/ 20594 h 20602"/>
                  <a:gd name="connsiteX11-243" fmla="*/ 12498 w 21556"/>
                  <a:gd name="connsiteY11-244" fmla="*/ 20594 h 20602"/>
                  <a:gd name="connsiteX12-245" fmla="*/ 13012 w 21556"/>
                  <a:gd name="connsiteY12-246" fmla="*/ 20499 h 20602"/>
                  <a:gd name="connsiteX13-247" fmla="*/ 13507 w 21556"/>
                  <a:gd name="connsiteY13-248" fmla="*/ 20140 h 20602"/>
                  <a:gd name="connsiteX14-249" fmla="*/ 13992 w 21556"/>
                  <a:gd name="connsiteY14-250" fmla="*/ 19645 h 20602"/>
                  <a:gd name="connsiteX15-251" fmla="*/ 17966 w 21556"/>
                  <a:gd name="connsiteY15-252" fmla="*/ 14741 h 20602"/>
                  <a:gd name="connsiteX16-253" fmla="*/ 19953 w 21556"/>
                  <a:gd name="connsiteY16-254" fmla="*/ 12289 h 20602"/>
                  <a:gd name="connsiteX17-255" fmla="*/ 20946 w 21556"/>
                  <a:gd name="connsiteY17-256" fmla="*/ 11063 h 20602"/>
                  <a:gd name="connsiteX18-257" fmla="*/ 21404 w 21556"/>
                  <a:gd name="connsiteY18-258" fmla="*/ 10474 h 20602"/>
                  <a:gd name="connsiteX19-259" fmla="*/ 21553 w 21556"/>
                  <a:gd name="connsiteY19-260" fmla="*/ 9736 h 20602"/>
                  <a:gd name="connsiteX20-261" fmla="*/ 21354 w 21556"/>
                  <a:gd name="connsiteY20-262" fmla="*/ 9118 h 20602"/>
                  <a:gd name="connsiteX21-263" fmla="*/ 20946 w 21556"/>
                  <a:gd name="connsiteY21-264" fmla="*/ 8608 h 20602"/>
                  <a:gd name="connsiteX22-265" fmla="*/ 19953 w 21556"/>
                  <a:gd name="connsiteY22-266" fmla="*/ 7378 h 20602"/>
                  <a:gd name="connsiteX23-267" fmla="*/ 17966 w 21556"/>
                  <a:gd name="connsiteY23-268" fmla="*/ 4919 h 20602"/>
                  <a:gd name="connsiteX24-269" fmla="*/ 13992 w 21556"/>
                  <a:gd name="connsiteY24-270" fmla="*/ 1 h 20602"/>
                  <a:gd name="connsiteX0-271" fmla="*/ 17966 w 21556"/>
                  <a:gd name="connsiteY0-272" fmla="*/ 77 h 15760"/>
                  <a:gd name="connsiteX1-273" fmla="*/ 4141 w 21556"/>
                  <a:gd name="connsiteY1-274" fmla="*/ 0 h 15760"/>
                  <a:gd name="connsiteX2-275" fmla="*/ 6171 w 21556"/>
                  <a:gd name="connsiteY2-276" fmla="*/ 2519 h 15760"/>
                  <a:gd name="connsiteX3-277" fmla="*/ 7562 w 21556"/>
                  <a:gd name="connsiteY3-278" fmla="*/ 4147 h 15760"/>
                  <a:gd name="connsiteX4-279" fmla="*/ 7792 w 21556"/>
                  <a:gd name="connsiteY4-280" fmla="*/ 4752 h 15760"/>
                  <a:gd name="connsiteX5-281" fmla="*/ 7572 w 21556"/>
                  <a:gd name="connsiteY5-282" fmla="*/ 5797 h 15760"/>
                  <a:gd name="connsiteX6-283" fmla="*/ 6171 w 21556"/>
                  <a:gd name="connsiteY6-284" fmla="*/ 7528 h 15760"/>
                  <a:gd name="connsiteX7-285" fmla="*/ 4141 w 21556"/>
                  <a:gd name="connsiteY7-286" fmla="*/ 10018 h 15760"/>
                  <a:gd name="connsiteX8-287" fmla="*/ 81 w 21556"/>
                  <a:gd name="connsiteY8-288" fmla="*/ 14999 h 15760"/>
                  <a:gd name="connsiteX9-289" fmla="*/ 81 w 21556"/>
                  <a:gd name="connsiteY9-290" fmla="*/ 15603 h 15760"/>
                  <a:gd name="connsiteX10-291" fmla="*/ 392 w 21556"/>
                  <a:gd name="connsiteY10-292" fmla="*/ 15752 h 15760"/>
                  <a:gd name="connsiteX11-293" fmla="*/ 12498 w 21556"/>
                  <a:gd name="connsiteY11-294" fmla="*/ 15752 h 15760"/>
                  <a:gd name="connsiteX12-295" fmla="*/ 13012 w 21556"/>
                  <a:gd name="connsiteY12-296" fmla="*/ 15657 h 15760"/>
                  <a:gd name="connsiteX13-297" fmla="*/ 13507 w 21556"/>
                  <a:gd name="connsiteY13-298" fmla="*/ 15298 h 15760"/>
                  <a:gd name="connsiteX14-299" fmla="*/ 13992 w 21556"/>
                  <a:gd name="connsiteY14-300" fmla="*/ 14803 h 15760"/>
                  <a:gd name="connsiteX15-301" fmla="*/ 17966 w 21556"/>
                  <a:gd name="connsiteY15-302" fmla="*/ 9899 h 15760"/>
                  <a:gd name="connsiteX16-303" fmla="*/ 19953 w 21556"/>
                  <a:gd name="connsiteY16-304" fmla="*/ 7447 h 15760"/>
                  <a:gd name="connsiteX17-305" fmla="*/ 20946 w 21556"/>
                  <a:gd name="connsiteY17-306" fmla="*/ 6221 h 15760"/>
                  <a:gd name="connsiteX18-307" fmla="*/ 21404 w 21556"/>
                  <a:gd name="connsiteY18-308" fmla="*/ 5632 h 15760"/>
                  <a:gd name="connsiteX19-309" fmla="*/ 21553 w 21556"/>
                  <a:gd name="connsiteY19-310" fmla="*/ 4894 h 15760"/>
                  <a:gd name="connsiteX20-311" fmla="*/ 21354 w 21556"/>
                  <a:gd name="connsiteY20-312" fmla="*/ 4276 h 15760"/>
                  <a:gd name="connsiteX21-313" fmla="*/ 20946 w 21556"/>
                  <a:gd name="connsiteY21-314" fmla="*/ 3766 h 15760"/>
                  <a:gd name="connsiteX22-315" fmla="*/ 19953 w 21556"/>
                  <a:gd name="connsiteY22-316" fmla="*/ 2536 h 15760"/>
                  <a:gd name="connsiteX23-317" fmla="*/ 17966 w 21556"/>
                  <a:gd name="connsiteY23-318" fmla="*/ 77 h 15760"/>
                  <a:gd name="connsiteX0-319" fmla="*/ 17966 w 21556"/>
                  <a:gd name="connsiteY0-320" fmla="*/ 0 h 15683"/>
                  <a:gd name="connsiteX1-321" fmla="*/ 6171 w 21556"/>
                  <a:gd name="connsiteY1-322" fmla="*/ 2442 h 15683"/>
                  <a:gd name="connsiteX2-323" fmla="*/ 7562 w 21556"/>
                  <a:gd name="connsiteY2-324" fmla="*/ 4070 h 15683"/>
                  <a:gd name="connsiteX3-325" fmla="*/ 7792 w 21556"/>
                  <a:gd name="connsiteY3-326" fmla="*/ 4675 h 15683"/>
                  <a:gd name="connsiteX4-327" fmla="*/ 7572 w 21556"/>
                  <a:gd name="connsiteY4-328" fmla="*/ 5720 h 15683"/>
                  <a:gd name="connsiteX5-329" fmla="*/ 6171 w 21556"/>
                  <a:gd name="connsiteY5-330" fmla="*/ 7451 h 15683"/>
                  <a:gd name="connsiteX6-331" fmla="*/ 4141 w 21556"/>
                  <a:gd name="connsiteY6-332" fmla="*/ 9941 h 15683"/>
                  <a:gd name="connsiteX7-333" fmla="*/ 81 w 21556"/>
                  <a:gd name="connsiteY7-334" fmla="*/ 14922 h 15683"/>
                  <a:gd name="connsiteX8-335" fmla="*/ 81 w 21556"/>
                  <a:gd name="connsiteY8-336" fmla="*/ 15526 h 15683"/>
                  <a:gd name="connsiteX9-337" fmla="*/ 392 w 21556"/>
                  <a:gd name="connsiteY9-338" fmla="*/ 15675 h 15683"/>
                  <a:gd name="connsiteX10-339" fmla="*/ 12498 w 21556"/>
                  <a:gd name="connsiteY10-340" fmla="*/ 15675 h 15683"/>
                  <a:gd name="connsiteX11-341" fmla="*/ 13012 w 21556"/>
                  <a:gd name="connsiteY11-342" fmla="*/ 15580 h 15683"/>
                  <a:gd name="connsiteX12-343" fmla="*/ 13507 w 21556"/>
                  <a:gd name="connsiteY12-344" fmla="*/ 15221 h 15683"/>
                  <a:gd name="connsiteX13-345" fmla="*/ 13992 w 21556"/>
                  <a:gd name="connsiteY13-346" fmla="*/ 14726 h 15683"/>
                  <a:gd name="connsiteX14-347" fmla="*/ 17966 w 21556"/>
                  <a:gd name="connsiteY14-348" fmla="*/ 9822 h 15683"/>
                  <a:gd name="connsiteX15-349" fmla="*/ 19953 w 21556"/>
                  <a:gd name="connsiteY15-350" fmla="*/ 7370 h 15683"/>
                  <a:gd name="connsiteX16-351" fmla="*/ 20946 w 21556"/>
                  <a:gd name="connsiteY16-352" fmla="*/ 6144 h 15683"/>
                  <a:gd name="connsiteX17-353" fmla="*/ 21404 w 21556"/>
                  <a:gd name="connsiteY17-354" fmla="*/ 5555 h 15683"/>
                  <a:gd name="connsiteX18-355" fmla="*/ 21553 w 21556"/>
                  <a:gd name="connsiteY18-356" fmla="*/ 4817 h 15683"/>
                  <a:gd name="connsiteX19-357" fmla="*/ 21354 w 21556"/>
                  <a:gd name="connsiteY19-358" fmla="*/ 4199 h 15683"/>
                  <a:gd name="connsiteX20-359" fmla="*/ 20946 w 21556"/>
                  <a:gd name="connsiteY20-360" fmla="*/ 3689 h 15683"/>
                  <a:gd name="connsiteX21-361" fmla="*/ 19953 w 21556"/>
                  <a:gd name="connsiteY21-362" fmla="*/ 2459 h 15683"/>
                  <a:gd name="connsiteX22-363" fmla="*/ 17966 w 21556"/>
                  <a:gd name="connsiteY22-364" fmla="*/ 0 h 15683"/>
                  <a:gd name="connsiteX0-365" fmla="*/ 17966 w 21556"/>
                  <a:gd name="connsiteY0-366" fmla="*/ 0 h 15683"/>
                  <a:gd name="connsiteX1-367" fmla="*/ 7562 w 21556"/>
                  <a:gd name="connsiteY1-368" fmla="*/ 4070 h 15683"/>
                  <a:gd name="connsiteX2-369" fmla="*/ 7792 w 21556"/>
                  <a:gd name="connsiteY2-370" fmla="*/ 4675 h 15683"/>
                  <a:gd name="connsiteX3-371" fmla="*/ 7572 w 21556"/>
                  <a:gd name="connsiteY3-372" fmla="*/ 5720 h 15683"/>
                  <a:gd name="connsiteX4-373" fmla="*/ 6171 w 21556"/>
                  <a:gd name="connsiteY4-374" fmla="*/ 7451 h 15683"/>
                  <a:gd name="connsiteX5-375" fmla="*/ 4141 w 21556"/>
                  <a:gd name="connsiteY5-376" fmla="*/ 9941 h 15683"/>
                  <a:gd name="connsiteX6-377" fmla="*/ 81 w 21556"/>
                  <a:gd name="connsiteY6-378" fmla="*/ 14922 h 15683"/>
                  <a:gd name="connsiteX7-379" fmla="*/ 81 w 21556"/>
                  <a:gd name="connsiteY7-380" fmla="*/ 15526 h 15683"/>
                  <a:gd name="connsiteX8-381" fmla="*/ 392 w 21556"/>
                  <a:gd name="connsiteY8-382" fmla="*/ 15675 h 15683"/>
                  <a:gd name="connsiteX9-383" fmla="*/ 12498 w 21556"/>
                  <a:gd name="connsiteY9-384" fmla="*/ 15675 h 15683"/>
                  <a:gd name="connsiteX10-385" fmla="*/ 13012 w 21556"/>
                  <a:gd name="connsiteY10-386" fmla="*/ 15580 h 15683"/>
                  <a:gd name="connsiteX11-387" fmla="*/ 13507 w 21556"/>
                  <a:gd name="connsiteY11-388" fmla="*/ 15221 h 15683"/>
                  <a:gd name="connsiteX12-389" fmla="*/ 13992 w 21556"/>
                  <a:gd name="connsiteY12-390" fmla="*/ 14726 h 15683"/>
                  <a:gd name="connsiteX13-391" fmla="*/ 17966 w 21556"/>
                  <a:gd name="connsiteY13-392" fmla="*/ 9822 h 15683"/>
                  <a:gd name="connsiteX14-393" fmla="*/ 19953 w 21556"/>
                  <a:gd name="connsiteY14-394" fmla="*/ 7370 h 15683"/>
                  <a:gd name="connsiteX15-395" fmla="*/ 20946 w 21556"/>
                  <a:gd name="connsiteY15-396" fmla="*/ 6144 h 15683"/>
                  <a:gd name="connsiteX16-397" fmla="*/ 21404 w 21556"/>
                  <a:gd name="connsiteY16-398" fmla="*/ 5555 h 15683"/>
                  <a:gd name="connsiteX17-399" fmla="*/ 21553 w 21556"/>
                  <a:gd name="connsiteY17-400" fmla="*/ 4817 h 15683"/>
                  <a:gd name="connsiteX18-401" fmla="*/ 21354 w 21556"/>
                  <a:gd name="connsiteY18-402" fmla="*/ 4199 h 15683"/>
                  <a:gd name="connsiteX19-403" fmla="*/ 20946 w 21556"/>
                  <a:gd name="connsiteY19-404" fmla="*/ 3689 h 15683"/>
                  <a:gd name="connsiteX20-405" fmla="*/ 19953 w 21556"/>
                  <a:gd name="connsiteY20-406" fmla="*/ 2459 h 15683"/>
                  <a:gd name="connsiteX21-407" fmla="*/ 17966 w 21556"/>
                  <a:gd name="connsiteY21-408" fmla="*/ 0 h 15683"/>
                  <a:gd name="connsiteX0-409" fmla="*/ 19953 w 21556"/>
                  <a:gd name="connsiteY0-410" fmla="*/ 0 h 13224"/>
                  <a:gd name="connsiteX1-411" fmla="*/ 7562 w 21556"/>
                  <a:gd name="connsiteY1-412" fmla="*/ 1611 h 13224"/>
                  <a:gd name="connsiteX2-413" fmla="*/ 7792 w 21556"/>
                  <a:gd name="connsiteY2-414" fmla="*/ 2216 h 13224"/>
                  <a:gd name="connsiteX3-415" fmla="*/ 7572 w 21556"/>
                  <a:gd name="connsiteY3-416" fmla="*/ 3261 h 13224"/>
                  <a:gd name="connsiteX4-417" fmla="*/ 6171 w 21556"/>
                  <a:gd name="connsiteY4-418" fmla="*/ 4992 h 13224"/>
                  <a:gd name="connsiteX5-419" fmla="*/ 4141 w 21556"/>
                  <a:gd name="connsiteY5-420" fmla="*/ 7482 h 13224"/>
                  <a:gd name="connsiteX6-421" fmla="*/ 81 w 21556"/>
                  <a:gd name="connsiteY6-422" fmla="*/ 12463 h 13224"/>
                  <a:gd name="connsiteX7-423" fmla="*/ 81 w 21556"/>
                  <a:gd name="connsiteY7-424" fmla="*/ 13067 h 13224"/>
                  <a:gd name="connsiteX8-425" fmla="*/ 392 w 21556"/>
                  <a:gd name="connsiteY8-426" fmla="*/ 13216 h 13224"/>
                  <a:gd name="connsiteX9-427" fmla="*/ 12498 w 21556"/>
                  <a:gd name="connsiteY9-428" fmla="*/ 13216 h 13224"/>
                  <a:gd name="connsiteX10-429" fmla="*/ 13012 w 21556"/>
                  <a:gd name="connsiteY10-430" fmla="*/ 13121 h 13224"/>
                  <a:gd name="connsiteX11-431" fmla="*/ 13507 w 21556"/>
                  <a:gd name="connsiteY11-432" fmla="*/ 12762 h 13224"/>
                  <a:gd name="connsiteX12-433" fmla="*/ 13992 w 21556"/>
                  <a:gd name="connsiteY12-434" fmla="*/ 12267 h 13224"/>
                  <a:gd name="connsiteX13-435" fmla="*/ 17966 w 21556"/>
                  <a:gd name="connsiteY13-436" fmla="*/ 7363 h 13224"/>
                  <a:gd name="connsiteX14-437" fmla="*/ 19953 w 21556"/>
                  <a:gd name="connsiteY14-438" fmla="*/ 4911 h 13224"/>
                  <a:gd name="connsiteX15-439" fmla="*/ 20946 w 21556"/>
                  <a:gd name="connsiteY15-440" fmla="*/ 3685 h 13224"/>
                  <a:gd name="connsiteX16-441" fmla="*/ 21404 w 21556"/>
                  <a:gd name="connsiteY16-442" fmla="*/ 3096 h 13224"/>
                  <a:gd name="connsiteX17-443" fmla="*/ 21553 w 21556"/>
                  <a:gd name="connsiteY17-444" fmla="*/ 2358 h 13224"/>
                  <a:gd name="connsiteX18-445" fmla="*/ 21354 w 21556"/>
                  <a:gd name="connsiteY18-446" fmla="*/ 1740 h 13224"/>
                  <a:gd name="connsiteX19-447" fmla="*/ 20946 w 21556"/>
                  <a:gd name="connsiteY19-448" fmla="*/ 1230 h 13224"/>
                  <a:gd name="connsiteX20-449" fmla="*/ 19953 w 21556"/>
                  <a:gd name="connsiteY20-450" fmla="*/ 0 h 13224"/>
                  <a:gd name="connsiteX0-451" fmla="*/ 19953 w 21556"/>
                  <a:gd name="connsiteY0-452" fmla="*/ 0 h 13224"/>
                  <a:gd name="connsiteX1-453" fmla="*/ 7562 w 21556"/>
                  <a:gd name="connsiteY1-454" fmla="*/ 1611 h 13224"/>
                  <a:gd name="connsiteX2-455" fmla="*/ 7792 w 21556"/>
                  <a:gd name="connsiteY2-456" fmla="*/ 2216 h 13224"/>
                  <a:gd name="connsiteX3-457" fmla="*/ 7613 w 21556"/>
                  <a:gd name="connsiteY3-458" fmla="*/ 1590 h 13224"/>
                  <a:gd name="connsiteX4-459" fmla="*/ 7572 w 21556"/>
                  <a:gd name="connsiteY4-460" fmla="*/ 3261 h 13224"/>
                  <a:gd name="connsiteX5-461" fmla="*/ 6171 w 21556"/>
                  <a:gd name="connsiteY5-462" fmla="*/ 4992 h 13224"/>
                  <a:gd name="connsiteX6-463" fmla="*/ 4141 w 21556"/>
                  <a:gd name="connsiteY6-464" fmla="*/ 7482 h 13224"/>
                  <a:gd name="connsiteX7-465" fmla="*/ 81 w 21556"/>
                  <a:gd name="connsiteY7-466" fmla="*/ 12463 h 13224"/>
                  <a:gd name="connsiteX8-467" fmla="*/ 81 w 21556"/>
                  <a:gd name="connsiteY8-468" fmla="*/ 13067 h 13224"/>
                  <a:gd name="connsiteX9-469" fmla="*/ 392 w 21556"/>
                  <a:gd name="connsiteY9-470" fmla="*/ 13216 h 13224"/>
                  <a:gd name="connsiteX10-471" fmla="*/ 12498 w 21556"/>
                  <a:gd name="connsiteY10-472" fmla="*/ 13216 h 13224"/>
                  <a:gd name="connsiteX11-473" fmla="*/ 13012 w 21556"/>
                  <a:gd name="connsiteY11-474" fmla="*/ 13121 h 13224"/>
                  <a:gd name="connsiteX12-475" fmla="*/ 13507 w 21556"/>
                  <a:gd name="connsiteY12-476" fmla="*/ 12762 h 13224"/>
                  <a:gd name="connsiteX13-477" fmla="*/ 13992 w 21556"/>
                  <a:gd name="connsiteY13-478" fmla="*/ 12267 h 13224"/>
                  <a:gd name="connsiteX14-479" fmla="*/ 17966 w 21556"/>
                  <a:gd name="connsiteY14-480" fmla="*/ 7363 h 13224"/>
                  <a:gd name="connsiteX15-481" fmla="*/ 19953 w 21556"/>
                  <a:gd name="connsiteY15-482" fmla="*/ 4911 h 13224"/>
                  <a:gd name="connsiteX16-483" fmla="*/ 20946 w 21556"/>
                  <a:gd name="connsiteY16-484" fmla="*/ 3685 h 13224"/>
                  <a:gd name="connsiteX17-485" fmla="*/ 21404 w 21556"/>
                  <a:gd name="connsiteY17-486" fmla="*/ 3096 h 13224"/>
                  <a:gd name="connsiteX18-487" fmla="*/ 21553 w 21556"/>
                  <a:gd name="connsiteY18-488" fmla="*/ 2358 h 13224"/>
                  <a:gd name="connsiteX19-489" fmla="*/ 21354 w 21556"/>
                  <a:gd name="connsiteY19-490" fmla="*/ 1740 h 13224"/>
                  <a:gd name="connsiteX20-491" fmla="*/ 20946 w 21556"/>
                  <a:gd name="connsiteY20-492" fmla="*/ 1230 h 13224"/>
                  <a:gd name="connsiteX21-493" fmla="*/ 19953 w 21556"/>
                  <a:gd name="connsiteY21-494" fmla="*/ 0 h 13224"/>
                  <a:gd name="connsiteX0-495" fmla="*/ 19953 w 21556"/>
                  <a:gd name="connsiteY0-496" fmla="*/ 0 h 13224"/>
                  <a:gd name="connsiteX1-497" fmla="*/ 7562 w 21556"/>
                  <a:gd name="connsiteY1-498" fmla="*/ 1611 h 13224"/>
                  <a:gd name="connsiteX2-499" fmla="*/ 7792 w 21556"/>
                  <a:gd name="connsiteY2-500" fmla="*/ 2216 h 13224"/>
                  <a:gd name="connsiteX3-501" fmla="*/ 7572 w 21556"/>
                  <a:gd name="connsiteY3-502" fmla="*/ 3261 h 13224"/>
                  <a:gd name="connsiteX4-503" fmla="*/ 6171 w 21556"/>
                  <a:gd name="connsiteY4-504" fmla="*/ 4992 h 13224"/>
                  <a:gd name="connsiteX5-505" fmla="*/ 4141 w 21556"/>
                  <a:gd name="connsiteY5-506" fmla="*/ 7482 h 13224"/>
                  <a:gd name="connsiteX6-507" fmla="*/ 81 w 21556"/>
                  <a:gd name="connsiteY6-508" fmla="*/ 12463 h 13224"/>
                  <a:gd name="connsiteX7-509" fmla="*/ 81 w 21556"/>
                  <a:gd name="connsiteY7-510" fmla="*/ 13067 h 13224"/>
                  <a:gd name="connsiteX8-511" fmla="*/ 392 w 21556"/>
                  <a:gd name="connsiteY8-512" fmla="*/ 13216 h 13224"/>
                  <a:gd name="connsiteX9-513" fmla="*/ 12498 w 21556"/>
                  <a:gd name="connsiteY9-514" fmla="*/ 13216 h 13224"/>
                  <a:gd name="connsiteX10-515" fmla="*/ 13012 w 21556"/>
                  <a:gd name="connsiteY10-516" fmla="*/ 13121 h 13224"/>
                  <a:gd name="connsiteX11-517" fmla="*/ 13507 w 21556"/>
                  <a:gd name="connsiteY11-518" fmla="*/ 12762 h 13224"/>
                  <a:gd name="connsiteX12-519" fmla="*/ 13992 w 21556"/>
                  <a:gd name="connsiteY12-520" fmla="*/ 12267 h 13224"/>
                  <a:gd name="connsiteX13-521" fmla="*/ 17966 w 21556"/>
                  <a:gd name="connsiteY13-522" fmla="*/ 7363 h 13224"/>
                  <a:gd name="connsiteX14-523" fmla="*/ 19953 w 21556"/>
                  <a:gd name="connsiteY14-524" fmla="*/ 4911 h 13224"/>
                  <a:gd name="connsiteX15-525" fmla="*/ 20946 w 21556"/>
                  <a:gd name="connsiteY15-526" fmla="*/ 3685 h 13224"/>
                  <a:gd name="connsiteX16-527" fmla="*/ 21404 w 21556"/>
                  <a:gd name="connsiteY16-528" fmla="*/ 3096 h 13224"/>
                  <a:gd name="connsiteX17-529" fmla="*/ 21553 w 21556"/>
                  <a:gd name="connsiteY17-530" fmla="*/ 2358 h 13224"/>
                  <a:gd name="connsiteX18-531" fmla="*/ 21354 w 21556"/>
                  <a:gd name="connsiteY18-532" fmla="*/ 1740 h 13224"/>
                  <a:gd name="connsiteX19-533" fmla="*/ 20946 w 21556"/>
                  <a:gd name="connsiteY19-534" fmla="*/ 1230 h 13224"/>
                  <a:gd name="connsiteX20-535" fmla="*/ 19953 w 21556"/>
                  <a:gd name="connsiteY20-536" fmla="*/ 0 h 13224"/>
                  <a:gd name="connsiteX0-537" fmla="*/ 19953 w 21556"/>
                  <a:gd name="connsiteY0-538" fmla="*/ 0 h 13224"/>
                  <a:gd name="connsiteX1-539" fmla="*/ 7792 w 21556"/>
                  <a:gd name="connsiteY1-540" fmla="*/ 2216 h 13224"/>
                  <a:gd name="connsiteX2-541" fmla="*/ 7572 w 21556"/>
                  <a:gd name="connsiteY2-542" fmla="*/ 3261 h 13224"/>
                  <a:gd name="connsiteX3-543" fmla="*/ 6171 w 21556"/>
                  <a:gd name="connsiteY3-544" fmla="*/ 4992 h 13224"/>
                  <a:gd name="connsiteX4-545" fmla="*/ 4141 w 21556"/>
                  <a:gd name="connsiteY4-546" fmla="*/ 7482 h 13224"/>
                  <a:gd name="connsiteX5-547" fmla="*/ 81 w 21556"/>
                  <a:gd name="connsiteY5-548" fmla="*/ 12463 h 13224"/>
                  <a:gd name="connsiteX6-549" fmla="*/ 81 w 21556"/>
                  <a:gd name="connsiteY6-550" fmla="*/ 13067 h 13224"/>
                  <a:gd name="connsiteX7-551" fmla="*/ 392 w 21556"/>
                  <a:gd name="connsiteY7-552" fmla="*/ 13216 h 13224"/>
                  <a:gd name="connsiteX8-553" fmla="*/ 12498 w 21556"/>
                  <a:gd name="connsiteY8-554" fmla="*/ 13216 h 13224"/>
                  <a:gd name="connsiteX9-555" fmla="*/ 13012 w 21556"/>
                  <a:gd name="connsiteY9-556" fmla="*/ 13121 h 13224"/>
                  <a:gd name="connsiteX10-557" fmla="*/ 13507 w 21556"/>
                  <a:gd name="connsiteY10-558" fmla="*/ 12762 h 13224"/>
                  <a:gd name="connsiteX11-559" fmla="*/ 13992 w 21556"/>
                  <a:gd name="connsiteY11-560" fmla="*/ 12267 h 13224"/>
                  <a:gd name="connsiteX12-561" fmla="*/ 17966 w 21556"/>
                  <a:gd name="connsiteY12-562" fmla="*/ 7363 h 13224"/>
                  <a:gd name="connsiteX13-563" fmla="*/ 19953 w 21556"/>
                  <a:gd name="connsiteY13-564" fmla="*/ 4911 h 13224"/>
                  <a:gd name="connsiteX14-565" fmla="*/ 20946 w 21556"/>
                  <a:gd name="connsiteY14-566" fmla="*/ 3685 h 13224"/>
                  <a:gd name="connsiteX15-567" fmla="*/ 21404 w 21556"/>
                  <a:gd name="connsiteY15-568" fmla="*/ 3096 h 13224"/>
                  <a:gd name="connsiteX16-569" fmla="*/ 21553 w 21556"/>
                  <a:gd name="connsiteY16-570" fmla="*/ 2358 h 13224"/>
                  <a:gd name="connsiteX17-571" fmla="*/ 21354 w 21556"/>
                  <a:gd name="connsiteY17-572" fmla="*/ 1740 h 13224"/>
                  <a:gd name="connsiteX18-573" fmla="*/ 20946 w 21556"/>
                  <a:gd name="connsiteY18-574" fmla="*/ 1230 h 13224"/>
                  <a:gd name="connsiteX19-575" fmla="*/ 19953 w 21556"/>
                  <a:gd name="connsiteY19-576" fmla="*/ 0 h 13224"/>
                  <a:gd name="connsiteX0-577" fmla="*/ 20946 w 21556"/>
                  <a:gd name="connsiteY0-578" fmla="*/ 0 h 11994"/>
                  <a:gd name="connsiteX1-579" fmla="*/ 7792 w 21556"/>
                  <a:gd name="connsiteY1-580" fmla="*/ 986 h 11994"/>
                  <a:gd name="connsiteX2-581" fmla="*/ 7572 w 21556"/>
                  <a:gd name="connsiteY2-582" fmla="*/ 2031 h 11994"/>
                  <a:gd name="connsiteX3-583" fmla="*/ 6171 w 21556"/>
                  <a:gd name="connsiteY3-584" fmla="*/ 3762 h 11994"/>
                  <a:gd name="connsiteX4-585" fmla="*/ 4141 w 21556"/>
                  <a:gd name="connsiteY4-586" fmla="*/ 6252 h 11994"/>
                  <a:gd name="connsiteX5-587" fmla="*/ 81 w 21556"/>
                  <a:gd name="connsiteY5-588" fmla="*/ 11233 h 11994"/>
                  <a:gd name="connsiteX6-589" fmla="*/ 81 w 21556"/>
                  <a:gd name="connsiteY6-590" fmla="*/ 11837 h 11994"/>
                  <a:gd name="connsiteX7-591" fmla="*/ 392 w 21556"/>
                  <a:gd name="connsiteY7-592" fmla="*/ 11986 h 11994"/>
                  <a:gd name="connsiteX8-593" fmla="*/ 12498 w 21556"/>
                  <a:gd name="connsiteY8-594" fmla="*/ 11986 h 11994"/>
                  <a:gd name="connsiteX9-595" fmla="*/ 13012 w 21556"/>
                  <a:gd name="connsiteY9-596" fmla="*/ 11891 h 11994"/>
                  <a:gd name="connsiteX10-597" fmla="*/ 13507 w 21556"/>
                  <a:gd name="connsiteY10-598" fmla="*/ 11532 h 11994"/>
                  <a:gd name="connsiteX11-599" fmla="*/ 13992 w 21556"/>
                  <a:gd name="connsiteY11-600" fmla="*/ 11037 h 11994"/>
                  <a:gd name="connsiteX12-601" fmla="*/ 17966 w 21556"/>
                  <a:gd name="connsiteY12-602" fmla="*/ 6133 h 11994"/>
                  <a:gd name="connsiteX13-603" fmla="*/ 19953 w 21556"/>
                  <a:gd name="connsiteY13-604" fmla="*/ 3681 h 11994"/>
                  <a:gd name="connsiteX14-605" fmla="*/ 20946 w 21556"/>
                  <a:gd name="connsiteY14-606" fmla="*/ 2455 h 11994"/>
                  <a:gd name="connsiteX15-607" fmla="*/ 21404 w 21556"/>
                  <a:gd name="connsiteY15-608" fmla="*/ 1866 h 11994"/>
                  <a:gd name="connsiteX16-609" fmla="*/ 21553 w 21556"/>
                  <a:gd name="connsiteY16-610" fmla="*/ 1128 h 11994"/>
                  <a:gd name="connsiteX17-611" fmla="*/ 21354 w 21556"/>
                  <a:gd name="connsiteY17-612" fmla="*/ 510 h 11994"/>
                  <a:gd name="connsiteX18-613" fmla="*/ 20946 w 21556"/>
                  <a:gd name="connsiteY18-614" fmla="*/ 0 h 11994"/>
                  <a:gd name="connsiteX0-615" fmla="*/ 21354 w 21556"/>
                  <a:gd name="connsiteY0-616" fmla="*/ 0 h 11484"/>
                  <a:gd name="connsiteX1-617" fmla="*/ 7792 w 21556"/>
                  <a:gd name="connsiteY1-618" fmla="*/ 476 h 11484"/>
                  <a:gd name="connsiteX2-619" fmla="*/ 7572 w 21556"/>
                  <a:gd name="connsiteY2-620" fmla="*/ 1521 h 11484"/>
                  <a:gd name="connsiteX3-621" fmla="*/ 6171 w 21556"/>
                  <a:gd name="connsiteY3-622" fmla="*/ 3252 h 11484"/>
                  <a:gd name="connsiteX4-623" fmla="*/ 4141 w 21556"/>
                  <a:gd name="connsiteY4-624" fmla="*/ 5742 h 11484"/>
                  <a:gd name="connsiteX5-625" fmla="*/ 81 w 21556"/>
                  <a:gd name="connsiteY5-626" fmla="*/ 10723 h 11484"/>
                  <a:gd name="connsiteX6-627" fmla="*/ 81 w 21556"/>
                  <a:gd name="connsiteY6-628" fmla="*/ 11327 h 11484"/>
                  <a:gd name="connsiteX7-629" fmla="*/ 392 w 21556"/>
                  <a:gd name="connsiteY7-630" fmla="*/ 11476 h 11484"/>
                  <a:gd name="connsiteX8-631" fmla="*/ 12498 w 21556"/>
                  <a:gd name="connsiteY8-632" fmla="*/ 11476 h 11484"/>
                  <a:gd name="connsiteX9-633" fmla="*/ 13012 w 21556"/>
                  <a:gd name="connsiteY9-634" fmla="*/ 11381 h 11484"/>
                  <a:gd name="connsiteX10-635" fmla="*/ 13507 w 21556"/>
                  <a:gd name="connsiteY10-636" fmla="*/ 11022 h 11484"/>
                  <a:gd name="connsiteX11-637" fmla="*/ 13992 w 21556"/>
                  <a:gd name="connsiteY11-638" fmla="*/ 10527 h 11484"/>
                  <a:gd name="connsiteX12-639" fmla="*/ 17966 w 21556"/>
                  <a:gd name="connsiteY12-640" fmla="*/ 5623 h 11484"/>
                  <a:gd name="connsiteX13-641" fmla="*/ 19953 w 21556"/>
                  <a:gd name="connsiteY13-642" fmla="*/ 3171 h 11484"/>
                  <a:gd name="connsiteX14-643" fmla="*/ 20946 w 21556"/>
                  <a:gd name="connsiteY14-644" fmla="*/ 1945 h 11484"/>
                  <a:gd name="connsiteX15-645" fmla="*/ 21404 w 21556"/>
                  <a:gd name="connsiteY15-646" fmla="*/ 1356 h 11484"/>
                  <a:gd name="connsiteX16-647" fmla="*/ 21553 w 21556"/>
                  <a:gd name="connsiteY16-648" fmla="*/ 618 h 11484"/>
                  <a:gd name="connsiteX17-649" fmla="*/ 21354 w 21556"/>
                  <a:gd name="connsiteY17-650" fmla="*/ 0 h 11484"/>
                  <a:gd name="connsiteX0-651" fmla="*/ 21553 w 21556"/>
                  <a:gd name="connsiteY0-652" fmla="*/ 206 h 11072"/>
                  <a:gd name="connsiteX1-653" fmla="*/ 7792 w 21556"/>
                  <a:gd name="connsiteY1-654" fmla="*/ 64 h 11072"/>
                  <a:gd name="connsiteX2-655" fmla="*/ 7572 w 21556"/>
                  <a:gd name="connsiteY2-656" fmla="*/ 1109 h 11072"/>
                  <a:gd name="connsiteX3-657" fmla="*/ 6171 w 21556"/>
                  <a:gd name="connsiteY3-658" fmla="*/ 2840 h 11072"/>
                  <a:gd name="connsiteX4-659" fmla="*/ 4141 w 21556"/>
                  <a:gd name="connsiteY4-660" fmla="*/ 5330 h 11072"/>
                  <a:gd name="connsiteX5-661" fmla="*/ 81 w 21556"/>
                  <a:gd name="connsiteY5-662" fmla="*/ 10311 h 11072"/>
                  <a:gd name="connsiteX6-663" fmla="*/ 81 w 21556"/>
                  <a:gd name="connsiteY6-664" fmla="*/ 10915 h 11072"/>
                  <a:gd name="connsiteX7-665" fmla="*/ 392 w 21556"/>
                  <a:gd name="connsiteY7-666" fmla="*/ 11064 h 11072"/>
                  <a:gd name="connsiteX8-667" fmla="*/ 12498 w 21556"/>
                  <a:gd name="connsiteY8-668" fmla="*/ 11064 h 11072"/>
                  <a:gd name="connsiteX9-669" fmla="*/ 13012 w 21556"/>
                  <a:gd name="connsiteY9-670" fmla="*/ 10969 h 11072"/>
                  <a:gd name="connsiteX10-671" fmla="*/ 13507 w 21556"/>
                  <a:gd name="connsiteY10-672" fmla="*/ 10610 h 11072"/>
                  <a:gd name="connsiteX11-673" fmla="*/ 13992 w 21556"/>
                  <a:gd name="connsiteY11-674" fmla="*/ 10115 h 11072"/>
                  <a:gd name="connsiteX12-675" fmla="*/ 17966 w 21556"/>
                  <a:gd name="connsiteY12-676" fmla="*/ 5211 h 11072"/>
                  <a:gd name="connsiteX13-677" fmla="*/ 19953 w 21556"/>
                  <a:gd name="connsiteY13-678" fmla="*/ 2759 h 11072"/>
                  <a:gd name="connsiteX14-679" fmla="*/ 20946 w 21556"/>
                  <a:gd name="connsiteY14-680" fmla="*/ 1533 h 11072"/>
                  <a:gd name="connsiteX15-681" fmla="*/ 21404 w 21556"/>
                  <a:gd name="connsiteY15-682" fmla="*/ 944 h 11072"/>
                  <a:gd name="connsiteX16-683" fmla="*/ 21553 w 21556"/>
                  <a:gd name="connsiteY16-684" fmla="*/ 206 h 1107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-27" y="connsiteY13-28"/>
                  </a:cxn>
                  <a:cxn ang="0">
                    <a:pos x="connsiteX14-29" y="connsiteY14-30"/>
                  </a:cxn>
                  <a:cxn ang="0">
                    <a:pos x="connsiteX15-31" y="connsiteY15-32"/>
                  </a:cxn>
                  <a:cxn ang="0">
                    <a:pos x="connsiteX16-33" y="connsiteY16-34"/>
                  </a:cxn>
                </a:cxnLst>
                <a:rect l="l" t="t" r="r" b="b"/>
                <a:pathLst>
                  <a:path w="21556" h="11072">
                    <a:moveTo>
                      <a:pt x="21553" y="206"/>
                    </a:moveTo>
                    <a:cubicBezTo>
                      <a:pt x="19284" y="59"/>
                      <a:pt x="10122" y="-86"/>
                      <a:pt x="7792" y="64"/>
                    </a:cubicBezTo>
                    <a:cubicBezTo>
                      <a:pt x="7794" y="339"/>
                      <a:pt x="7842" y="646"/>
                      <a:pt x="7572" y="1109"/>
                    </a:cubicBezTo>
                    <a:lnTo>
                      <a:pt x="6171" y="2840"/>
                    </a:lnTo>
                    <a:lnTo>
                      <a:pt x="4141" y="5330"/>
                    </a:lnTo>
                    <a:lnTo>
                      <a:pt x="81" y="10311"/>
                    </a:lnTo>
                    <a:cubicBezTo>
                      <a:pt x="-27" y="10485"/>
                      <a:pt x="-27" y="10741"/>
                      <a:pt x="81" y="10915"/>
                    </a:cubicBezTo>
                    <a:cubicBezTo>
                      <a:pt x="157" y="11038"/>
                      <a:pt x="276" y="11095"/>
                      <a:pt x="392" y="11064"/>
                    </a:cubicBezTo>
                    <a:lnTo>
                      <a:pt x="12498" y="11064"/>
                    </a:lnTo>
                    <a:cubicBezTo>
                      <a:pt x="12672" y="11079"/>
                      <a:pt x="12847" y="11047"/>
                      <a:pt x="13012" y="10969"/>
                    </a:cubicBezTo>
                    <a:cubicBezTo>
                      <a:pt x="13190" y="10886"/>
                      <a:pt x="13351" y="10752"/>
                      <a:pt x="13507" y="10610"/>
                    </a:cubicBezTo>
                    <a:cubicBezTo>
                      <a:pt x="13675" y="10456"/>
                      <a:pt x="13836" y="10291"/>
                      <a:pt x="13992" y="10115"/>
                    </a:cubicBezTo>
                    <a:lnTo>
                      <a:pt x="17966" y="5211"/>
                    </a:lnTo>
                    <a:lnTo>
                      <a:pt x="19953" y="2759"/>
                    </a:lnTo>
                    <a:cubicBezTo>
                      <a:pt x="20285" y="2352"/>
                      <a:pt x="20618" y="1947"/>
                      <a:pt x="20946" y="1533"/>
                    </a:cubicBezTo>
                    <a:cubicBezTo>
                      <a:pt x="21100" y="1339"/>
                      <a:pt x="21253" y="1142"/>
                      <a:pt x="21404" y="944"/>
                    </a:cubicBezTo>
                    <a:cubicBezTo>
                      <a:pt x="21518" y="731"/>
                      <a:pt x="21571" y="468"/>
                      <a:pt x="21553" y="206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65100" sx="102000" sy="102000" algn="ctr" rotWithShape="0">
                  <a:prstClr val="black">
                    <a:alpha val="3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>
                  <a:solidFill>
                    <a:schemeClr val="l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sym typeface="+mn-lt"/>
                </a:endParaRPr>
              </a:p>
            </p:txBody>
          </p:sp>
          <p:sp>
            <p:nvSpPr>
              <p:cNvPr id="40" name="îsḻïdè"/>
              <p:cNvSpPr/>
              <p:nvPr/>
            </p:nvSpPr>
            <p:spPr bwMode="auto">
              <a:xfrm flipV="1">
                <a:off x="7768474" y="1747497"/>
                <a:ext cx="865148" cy="323759"/>
              </a:xfrm>
              <a:custGeom>
                <a:avLst/>
                <a:gdLst>
                  <a:gd name="T0" fmla="*/ 865151 w 21557"/>
                  <a:gd name="T1" fmla="*/ 631658 h 21553"/>
                  <a:gd name="T2" fmla="*/ 865151 w 21557"/>
                  <a:gd name="T3" fmla="*/ 631658 h 21553"/>
                  <a:gd name="T4" fmla="*/ 865151 w 21557"/>
                  <a:gd name="T5" fmla="*/ 631658 h 21553"/>
                  <a:gd name="T6" fmla="*/ 865151 w 21557"/>
                  <a:gd name="T7" fmla="*/ 631658 h 21553"/>
                  <a:gd name="T8" fmla="*/ 0 60000 65536"/>
                  <a:gd name="T9" fmla="*/ 0 60000 65536"/>
                  <a:gd name="T10" fmla="*/ 0 60000 65536"/>
                  <a:gd name="T11" fmla="*/ 0 60000 65536"/>
                  <a:gd name="connsiteX0" fmla="*/ 12499 w 21557"/>
                  <a:gd name="connsiteY0" fmla="*/ 3 h 21546"/>
                  <a:gd name="connsiteX1" fmla="*/ 82 w 21557"/>
                  <a:gd name="connsiteY1" fmla="*/ 145 h 21546"/>
                  <a:gd name="connsiteX2" fmla="*/ 82 w 21557"/>
                  <a:gd name="connsiteY2" fmla="*/ 749 h 21546"/>
                  <a:gd name="connsiteX3" fmla="*/ 4142 w 21557"/>
                  <a:gd name="connsiteY3" fmla="*/ 5786 h 21546"/>
                  <a:gd name="connsiteX4" fmla="*/ 6172 w 21557"/>
                  <a:gd name="connsiteY4" fmla="*/ 8305 h 21546"/>
                  <a:gd name="connsiteX5" fmla="*/ 7563 w 21557"/>
                  <a:gd name="connsiteY5" fmla="*/ 9933 h 21546"/>
                  <a:gd name="connsiteX6" fmla="*/ 7793 w 21557"/>
                  <a:gd name="connsiteY6" fmla="*/ 10538 h 21546"/>
                  <a:gd name="connsiteX7" fmla="*/ 7573 w 21557"/>
                  <a:gd name="connsiteY7" fmla="*/ 11583 h 21546"/>
                  <a:gd name="connsiteX8" fmla="*/ 6172 w 21557"/>
                  <a:gd name="connsiteY8" fmla="*/ 13314 h 21546"/>
                  <a:gd name="connsiteX9" fmla="*/ 4142 w 21557"/>
                  <a:gd name="connsiteY9" fmla="*/ 15804 h 21546"/>
                  <a:gd name="connsiteX10" fmla="*/ 82 w 21557"/>
                  <a:gd name="connsiteY10" fmla="*/ 20785 h 21546"/>
                  <a:gd name="connsiteX11" fmla="*/ 82 w 21557"/>
                  <a:gd name="connsiteY11" fmla="*/ 21389 h 21546"/>
                  <a:gd name="connsiteX12" fmla="*/ 393 w 21557"/>
                  <a:gd name="connsiteY12" fmla="*/ 21538 h 21546"/>
                  <a:gd name="connsiteX13" fmla="*/ 12499 w 21557"/>
                  <a:gd name="connsiteY13" fmla="*/ 21538 h 21546"/>
                  <a:gd name="connsiteX14" fmla="*/ 13013 w 21557"/>
                  <a:gd name="connsiteY14" fmla="*/ 21443 h 21546"/>
                  <a:gd name="connsiteX15" fmla="*/ 13508 w 21557"/>
                  <a:gd name="connsiteY15" fmla="*/ 21084 h 21546"/>
                  <a:gd name="connsiteX16" fmla="*/ 13993 w 21557"/>
                  <a:gd name="connsiteY16" fmla="*/ 20589 h 21546"/>
                  <a:gd name="connsiteX17" fmla="*/ 17967 w 21557"/>
                  <a:gd name="connsiteY17" fmla="*/ 15685 h 21546"/>
                  <a:gd name="connsiteX18" fmla="*/ 19954 w 21557"/>
                  <a:gd name="connsiteY18" fmla="*/ 13233 h 21546"/>
                  <a:gd name="connsiteX19" fmla="*/ 20947 w 21557"/>
                  <a:gd name="connsiteY19" fmla="*/ 12007 h 21546"/>
                  <a:gd name="connsiteX20" fmla="*/ 21405 w 21557"/>
                  <a:gd name="connsiteY20" fmla="*/ 11418 h 21546"/>
                  <a:gd name="connsiteX21" fmla="*/ 21554 w 21557"/>
                  <a:gd name="connsiteY21" fmla="*/ 10680 h 21546"/>
                  <a:gd name="connsiteX22" fmla="*/ 21355 w 21557"/>
                  <a:gd name="connsiteY22" fmla="*/ 10062 h 21546"/>
                  <a:gd name="connsiteX23" fmla="*/ 20947 w 21557"/>
                  <a:gd name="connsiteY23" fmla="*/ 9552 h 21546"/>
                  <a:gd name="connsiteX24" fmla="*/ 19954 w 21557"/>
                  <a:gd name="connsiteY24" fmla="*/ 8322 h 21546"/>
                  <a:gd name="connsiteX25" fmla="*/ 17967 w 21557"/>
                  <a:gd name="connsiteY25" fmla="*/ 5863 h 21546"/>
                  <a:gd name="connsiteX26" fmla="*/ 13993 w 21557"/>
                  <a:gd name="connsiteY26" fmla="*/ 945 h 21546"/>
                  <a:gd name="connsiteX27" fmla="*/ 13508 w 21557"/>
                  <a:gd name="connsiteY27" fmla="*/ 457 h 21546"/>
                  <a:gd name="connsiteX28" fmla="*/ 13013 w 21557"/>
                  <a:gd name="connsiteY28" fmla="*/ 98 h 21546"/>
                  <a:gd name="connsiteX29" fmla="*/ 12499 w 21557"/>
                  <a:gd name="connsiteY29" fmla="*/ 3 h 21546"/>
                  <a:gd name="connsiteX0-1" fmla="*/ 12498 w 21556"/>
                  <a:gd name="connsiteY0-2" fmla="*/ 3 h 21546"/>
                  <a:gd name="connsiteX1-3" fmla="*/ 81 w 21556"/>
                  <a:gd name="connsiteY1-4" fmla="*/ 749 h 21546"/>
                  <a:gd name="connsiteX2-5" fmla="*/ 4141 w 21556"/>
                  <a:gd name="connsiteY2-6" fmla="*/ 5786 h 21546"/>
                  <a:gd name="connsiteX3-7" fmla="*/ 6171 w 21556"/>
                  <a:gd name="connsiteY3-8" fmla="*/ 8305 h 21546"/>
                  <a:gd name="connsiteX4-9" fmla="*/ 7562 w 21556"/>
                  <a:gd name="connsiteY4-10" fmla="*/ 9933 h 21546"/>
                  <a:gd name="connsiteX5-11" fmla="*/ 7792 w 21556"/>
                  <a:gd name="connsiteY5-12" fmla="*/ 10538 h 21546"/>
                  <a:gd name="connsiteX6-13" fmla="*/ 7572 w 21556"/>
                  <a:gd name="connsiteY6-14" fmla="*/ 11583 h 21546"/>
                  <a:gd name="connsiteX7-15" fmla="*/ 6171 w 21556"/>
                  <a:gd name="connsiteY7-16" fmla="*/ 13314 h 21546"/>
                  <a:gd name="connsiteX8-17" fmla="*/ 4141 w 21556"/>
                  <a:gd name="connsiteY8-18" fmla="*/ 15804 h 21546"/>
                  <a:gd name="connsiteX9-19" fmla="*/ 81 w 21556"/>
                  <a:gd name="connsiteY9-20" fmla="*/ 20785 h 21546"/>
                  <a:gd name="connsiteX10-21" fmla="*/ 81 w 21556"/>
                  <a:gd name="connsiteY10-22" fmla="*/ 21389 h 21546"/>
                  <a:gd name="connsiteX11-23" fmla="*/ 392 w 21556"/>
                  <a:gd name="connsiteY11-24" fmla="*/ 21538 h 21546"/>
                  <a:gd name="connsiteX12-25" fmla="*/ 12498 w 21556"/>
                  <a:gd name="connsiteY12-26" fmla="*/ 21538 h 21546"/>
                  <a:gd name="connsiteX13-27" fmla="*/ 13012 w 21556"/>
                  <a:gd name="connsiteY13-28" fmla="*/ 21443 h 21546"/>
                  <a:gd name="connsiteX14-29" fmla="*/ 13507 w 21556"/>
                  <a:gd name="connsiteY14-30" fmla="*/ 21084 h 21546"/>
                  <a:gd name="connsiteX15-31" fmla="*/ 13992 w 21556"/>
                  <a:gd name="connsiteY15-32" fmla="*/ 20589 h 21546"/>
                  <a:gd name="connsiteX16-33" fmla="*/ 17966 w 21556"/>
                  <a:gd name="connsiteY16-34" fmla="*/ 15685 h 21546"/>
                  <a:gd name="connsiteX17-35" fmla="*/ 19953 w 21556"/>
                  <a:gd name="connsiteY17-36" fmla="*/ 13233 h 21546"/>
                  <a:gd name="connsiteX18-37" fmla="*/ 20946 w 21556"/>
                  <a:gd name="connsiteY18-38" fmla="*/ 12007 h 21546"/>
                  <a:gd name="connsiteX19-39" fmla="*/ 21404 w 21556"/>
                  <a:gd name="connsiteY19-40" fmla="*/ 11418 h 21546"/>
                  <a:gd name="connsiteX20-41" fmla="*/ 21553 w 21556"/>
                  <a:gd name="connsiteY20-42" fmla="*/ 10680 h 21546"/>
                  <a:gd name="connsiteX21-43" fmla="*/ 21354 w 21556"/>
                  <a:gd name="connsiteY21-44" fmla="*/ 10062 h 21546"/>
                  <a:gd name="connsiteX22-45" fmla="*/ 20946 w 21556"/>
                  <a:gd name="connsiteY22-46" fmla="*/ 9552 h 21546"/>
                  <a:gd name="connsiteX23-47" fmla="*/ 19953 w 21556"/>
                  <a:gd name="connsiteY23-48" fmla="*/ 8322 h 21546"/>
                  <a:gd name="connsiteX24-49" fmla="*/ 17966 w 21556"/>
                  <a:gd name="connsiteY24-50" fmla="*/ 5863 h 21546"/>
                  <a:gd name="connsiteX25-51" fmla="*/ 13992 w 21556"/>
                  <a:gd name="connsiteY25-52" fmla="*/ 945 h 21546"/>
                  <a:gd name="connsiteX26-53" fmla="*/ 13507 w 21556"/>
                  <a:gd name="connsiteY26-54" fmla="*/ 457 h 21546"/>
                  <a:gd name="connsiteX27-55" fmla="*/ 13012 w 21556"/>
                  <a:gd name="connsiteY27-56" fmla="*/ 98 h 21546"/>
                  <a:gd name="connsiteX28-57" fmla="*/ 12498 w 21556"/>
                  <a:gd name="connsiteY28-58" fmla="*/ 3 h 21546"/>
                  <a:gd name="connsiteX0-59" fmla="*/ 12498 w 21556"/>
                  <a:gd name="connsiteY0-60" fmla="*/ 3 h 21546"/>
                  <a:gd name="connsiteX1-61" fmla="*/ 4141 w 21556"/>
                  <a:gd name="connsiteY1-62" fmla="*/ 5786 h 21546"/>
                  <a:gd name="connsiteX2-63" fmla="*/ 6171 w 21556"/>
                  <a:gd name="connsiteY2-64" fmla="*/ 8305 h 21546"/>
                  <a:gd name="connsiteX3-65" fmla="*/ 7562 w 21556"/>
                  <a:gd name="connsiteY3-66" fmla="*/ 9933 h 21546"/>
                  <a:gd name="connsiteX4-67" fmla="*/ 7792 w 21556"/>
                  <a:gd name="connsiteY4-68" fmla="*/ 10538 h 21546"/>
                  <a:gd name="connsiteX5-69" fmla="*/ 7572 w 21556"/>
                  <a:gd name="connsiteY5-70" fmla="*/ 11583 h 21546"/>
                  <a:gd name="connsiteX6-71" fmla="*/ 6171 w 21556"/>
                  <a:gd name="connsiteY6-72" fmla="*/ 13314 h 21546"/>
                  <a:gd name="connsiteX7-73" fmla="*/ 4141 w 21556"/>
                  <a:gd name="connsiteY7-74" fmla="*/ 15804 h 21546"/>
                  <a:gd name="connsiteX8-75" fmla="*/ 81 w 21556"/>
                  <a:gd name="connsiteY8-76" fmla="*/ 20785 h 21546"/>
                  <a:gd name="connsiteX9-77" fmla="*/ 81 w 21556"/>
                  <a:gd name="connsiteY9-78" fmla="*/ 21389 h 21546"/>
                  <a:gd name="connsiteX10-79" fmla="*/ 392 w 21556"/>
                  <a:gd name="connsiteY10-80" fmla="*/ 21538 h 21546"/>
                  <a:gd name="connsiteX11-81" fmla="*/ 12498 w 21556"/>
                  <a:gd name="connsiteY11-82" fmla="*/ 21538 h 21546"/>
                  <a:gd name="connsiteX12-83" fmla="*/ 13012 w 21556"/>
                  <a:gd name="connsiteY12-84" fmla="*/ 21443 h 21546"/>
                  <a:gd name="connsiteX13-85" fmla="*/ 13507 w 21556"/>
                  <a:gd name="connsiteY13-86" fmla="*/ 21084 h 21546"/>
                  <a:gd name="connsiteX14-87" fmla="*/ 13992 w 21556"/>
                  <a:gd name="connsiteY14-88" fmla="*/ 20589 h 21546"/>
                  <a:gd name="connsiteX15-89" fmla="*/ 17966 w 21556"/>
                  <a:gd name="connsiteY15-90" fmla="*/ 15685 h 21546"/>
                  <a:gd name="connsiteX16-91" fmla="*/ 19953 w 21556"/>
                  <a:gd name="connsiteY16-92" fmla="*/ 13233 h 21546"/>
                  <a:gd name="connsiteX17-93" fmla="*/ 20946 w 21556"/>
                  <a:gd name="connsiteY17-94" fmla="*/ 12007 h 21546"/>
                  <a:gd name="connsiteX18-95" fmla="*/ 21404 w 21556"/>
                  <a:gd name="connsiteY18-96" fmla="*/ 11418 h 21546"/>
                  <a:gd name="connsiteX19-97" fmla="*/ 21553 w 21556"/>
                  <a:gd name="connsiteY19-98" fmla="*/ 10680 h 21546"/>
                  <a:gd name="connsiteX20-99" fmla="*/ 21354 w 21556"/>
                  <a:gd name="connsiteY20-100" fmla="*/ 10062 h 21546"/>
                  <a:gd name="connsiteX21-101" fmla="*/ 20946 w 21556"/>
                  <a:gd name="connsiteY21-102" fmla="*/ 9552 h 21546"/>
                  <a:gd name="connsiteX22-103" fmla="*/ 19953 w 21556"/>
                  <a:gd name="connsiteY22-104" fmla="*/ 8322 h 21546"/>
                  <a:gd name="connsiteX23-105" fmla="*/ 17966 w 21556"/>
                  <a:gd name="connsiteY23-106" fmla="*/ 5863 h 21546"/>
                  <a:gd name="connsiteX24-107" fmla="*/ 13992 w 21556"/>
                  <a:gd name="connsiteY24-108" fmla="*/ 945 h 21546"/>
                  <a:gd name="connsiteX25-109" fmla="*/ 13507 w 21556"/>
                  <a:gd name="connsiteY25-110" fmla="*/ 457 h 21546"/>
                  <a:gd name="connsiteX26-111" fmla="*/ 13012 w 21556"/>
                  <a:gd name="connsiteY26-112" fmla="*/ 98 h 21546"/>
                  <a:gd name="connsiteX27-113" fmla="*/ 12498 w 21556"/>
                  <a:gd name="connsiteY27-114" fmla="*/ 3 h 21546"/>
                  <a:gd name="connsiteX0-115" fmla="*/ 13012 w 21556"/>
                  <a:gd name="connsiteY0-116" fmla="*/ 0 h 21448"/>
                  <a:gd name="connsiteX1-117" fmla="*/ 4141 w 21556"/>
                  <a:gd name="connsiteY1-118" fmla="*/ 5688 h 21448"/>
                  <a:gd name="connsiteX2-119" fmla="*/ 6171 w 21556"/>
                  <a:gd name="connsiteY2-120" fmla="*/ 8207 h 21448"/>
                  <a:gd name="connsiteX3-121" fmla="*/ 7562 w 21556"/>
                  <a:gd name="connsiteY3-122" fmla="*/ 9835 h 21448"/>
                  <a:gd name="connsiteX4-123" fmla="*/ 7792 w 21556"/>
                  <a:gd name="connsiteY4-124" fmla="*/ 10440 h 21448"/>
                  <a:gd name="connsiteX5-125" fmla="*/ 7572 w 21556"/>
                  <a:gd name="connsiteY5-126" fmla="*/ 11485 h 21448"/>
                  <a:gd name="connsiteX6-127" fmla="*/ 6171 w 21556"/>
                  <a:gd name="connsiteY6-128" fmla="*/ 13216 h 21448"/>
                  <a:gd name="connsiteX7-129" fmla="*/ 4141 w 21556"/>
                  <a:gd name="connsiteY7-130" fmla="*/ 15706 h 21448"/>
                  <a:gd name="connsiteX8-131" fmla="*/ 81 w 21556"/>
                  <a:gd name="connsiteY8-132" fmla="*/ 20687 h 21448"/>
                  <a:gd name="connsiteX9-133" fmla="*/ 81 w 21556"/>
                  <a:gd name="connsiteY9-134" fmla="*/ 21291 h 21448"/>
                  <a:gd name="connsiteX10-135" fmla="*/ 392 w 21556"/>
                  <a:gd name="connsiteY10-136" fmla="*/ 21440 h 21448"/>
                  <a:gd name="connsiteX11-137" fmla="*/ 12498 w 21556"/>
                  <a:gd name="connsiteY11-138" fmla="*/ 21440 h 21448"/>
                  <a:gd name="connsiteX12-139" fmla="*/ 13012 w 21556"/>
                  <a:gd name="connsiteY12-140" fmla="*/ 21345 h 21448"/>
                  <a:gd name="connsiteX13-141" fmla="*/ 13507 w 21556"/>
                  <a:gd name="connsiteY13-142" fmla="*/ 20986 h 21448"/>
                  <a:gd name="connsiteX14-143" fmla="*/ 13992 w 21556"/>
                  <a:gd name="connsiteY14-144" fmla="*/ 20491 h 21448"/>
                  <a:gd name="connsiteX15-145" fmla="*/ 17966 w 21556"/>
                  <a:gd name="connsiteY15-146" fmla="*/ 15587 h 21448"/>
                  <a:gd name="connsiteX16-147" fmla="*/ 19953 w 21556"/>
                  <a:gd name="connsiteY16-148" fmla="*/ 13135 h 21448"/>
                  <a:gd name="connsiteX17-149" fmla="*/ 20946 w 21556"/>
                  <a:gd name="connsiteY17-150" fmla="*/ 11909 h 21448"/>
                  <a:gd name="connsiteX18-151" fmla="*/ 21404 w 21556"/>
                  <a:gd name="connsiteY18-152" fmla="*/ 11320 h 21448"/>
                  <a:gd name="connsiteX19-153" fmla="*/ 21553 w 21556"/>
                  <a:gd name="connsiteY19-154" fmla="*/ 10582 h 21448"/>
                  <a:gd name="connsiteX20-155" fmla="*/ 21354 w 21556"/>
                  <a:gd name="connsiteY20-156" fmla="*/ 9964 h 21448"/>
                  <a:gd name="connsiteX21-157" fmla="*/ 20946 w 21556"/>
                  <a:gd name="connsiteY21-158" fmla="*/ 9454 h 21448"/>
                  <a:gd name="connsiteX22-159" fmla="*/ 19953 w 21556"/>
                  <a:gd name="connsiteY22-160" fmla="*/ 8224 h 21448"/>
                  <a:gd name="connsiteX23-161" fmla="*/ 17966 w 21556"/>
                  <a:gd name="connsiteY23-162" fmla="*/ 5765 h 21448"/>
                  <a:gd name="connsiteX24-163" fmla="*/ 13992 w 21556"/>
                  <a:gd name="connsiteY24-164" fmla="*/ 847 h 21448"/>
                  <a:gd name="connsiteX25-165" fmla="*/ 13507 w 21556"/>
                  <a:gd name="connsiteY25-166" fmla="*/ 359 h 21448"/>
                  <a:gd name="connsiteX26-167" fmla="*/ 13012 w 21556"/>
                  <a:gd name="connsiteY26-168" fmla="*/ 0 h 21448"/>
                  <a:gd name="connsiteX0-169" fmla="*/ 13507 w 21556"/>
                  <a:gd name="connsiteY0-170" fmla="*/ 289 h 21378"/>
                  <a:gd name="connsiteX1-171" fmla="*/ 4141 w 21556"/>
                  <a:gd name="connsiteY1-172" fmla="*/ 5618 h 21378"/>
                  <a:gd name="connsiteX2-173" fmla="*/ 6171 w 21556"/>
                  <a:gd name="connsiteY2-174" fmla="*/ 8137 h 21378"/>
                  <a:gd name="connsiteX3-175" fmla="*/ 7562 w 21556"/>
                  <a:gd name="connsiteY3-176" fmla="*/ 9765 h 21378"/>
                  <a:gd name="connsiteX4-177" fmla="*/ 7792 w 21556"/>
                  <a:gd name="connsiteY4-178" fmla="*/ 10370 h 21378"/>
                  <a:gd name="connsiteX5-179" fmla="*/ 7572 w 21556"/>
                  <a:gd name="connsiteY5-180" fmla="*/ 11415 h 21378"/>
                  <a:gd name="connsiteX6-181" fmla="*/ 6171 w 21556"/>
                  <a:gd name="connsiteY6-182" fmla="*/ 13146 h 21378"/>
                  <a:gd name="connsiteX7-183" fmla="*/ 4141 w 21556"/>
                  <a:gd name="connsiteY7-184" fmla="*/ 15636 h 21378"/>
                  <a:gd name="connsiteX8-185" fmla="*/ 81 w 21556"/>
                  <a:gd name="connsiteY8-186" fmla="*/ 20617 h 21378"/>
                  <a:gd name="connsiteX9-187" fmla="*/ 81 w 21556"/>
                  <a:gd name="connsiteY9-188" fmla="*/ 21221 h 21378"/>
                  <a:gd name="connsiteX10-189" fmla="*/ 392 w 21556"/>
                  <a:gd name="connsiteY10-190" fmla="*/ 21370 h 21378"/>
                  <a:gd name="connsiteX11-191" fmla="*/ 12498 w 21556"/>
                  <a:gd name="connsiteY11-192" fmla="*/ 21370 h 21378"/>
                  <a:gd name="connsiteX12-193" fmla="*/ 13012 w 21556"/>
                  <a:gd name="connsiteY12-194" fmla="*/ 21275 h 21378"/>
                  <a:gd name="connsiteX13-195" fmla="*/ 13507 w 21556"/>
                  <a:gd name="connsiteY13-196" fmla="*/ 20916 h 21378"/>
                  <a:gd name="connsiteX14-197" fmla="*/ 13992 w 21556"/>
                  <a:gd name="connsiteY14-198" fmla="*/ 20421 h 21378"/>
                  <a:gd name="connsiteX15-199" fmla="*/ 17966 w 21556"/>
                  <a:gd name="connsiteY15-200" fmla="*/ 15517 h 21378"/>
                  <a:gd name="connsiteX16-201" fmla="*/ 19953 w 21556"/>
                  <a:gd name="connsiteY16-202" fmla="*/ 13065 h 21378"/>
                  <a:gd name="connsiteX17-203" fmla="*/ 20946 w 21556"/>
                  <a:gd name="connsiteY17-204" fmla="*/ 11839 h 21378"/>
                  <a:gd name="connsiteX18-205" fmla="*/ 21404 w 21556"/>
                  <a:gd name="connsiteY18-206" fmla="*/ 11250 h 21378"/>
                  <a:gd name="connsiteX19-207" fmla="*/ 21553 w 21556"/>
                  <a:gd name="connsiteY19-208" fmla="*/ 10512 h 21378"/>
                  <a:gd name="connsiteX20-209" fmla="*/ 21354 w 21556"/>
                  <a:gd name="connsiteY20-210" fmla="*/ 9894 h 21378"/>
                  <a:gd name="connsiteX21-211" fmla="*/ 20946 w 21556"/>
                  <a:gd name="connsiteY21-212" fmla="*/ 9384 h 21378"/>
                  <a:gd name="connsiteX22-213" fmla="*/ 19953 w 21556"/>
                  <a:gd name="connsiteY22-214" fmla="*/ 8154 h 21378"/>
                  <a:gd name="connsiteX23-215" fmla="*/ 17966 w 21556"/>
                  <a:gd name="connsiteY23-216" fmla="*/ 5695 h 21378"/>
                  <a:gd name="connsiteX24-217" fmla="*/ 13992 w 21556"/>
                  <a:gd name="connsiteY24-218" fmla="*/ 777 h 21378"/>
                  <a:gd name="connsiteX25-219" fmla="*/ 13507 w 21556"/>
                  <a:gd name="connsiteY25-220" fmla="*/ 289 h 21378"/>
                  <a:gd name="connsiteX0-221" fmla="*/ 13992 w 21556"/>
                  <a:gd name="connsiteY0-222" fmla="*/ 1 h 20602"/>
                  <a:gd name="connsiteX1-223" fmla="*/ 4141 w 21556"/>
                  <a:gd name="connsiteY1-224" fmla="*/ 4842 h 20602"/>
                  <a:gd name="connsiteX2-225" fmla="*/ 6171 w 21556"/>
                  <a:gd name="connsiteY2-226" fmla="*/ 7361 h 20602"/>
                  <a:gd name="connsiteX3-227" fmla="*/ 7562 w 21556"/>
                  <a:gd name="connsiteY3-228" fmla="*/ 8989 h 20602"/>
                  <a:gd name="connsiteX4-229" fmla="*/ 7792 w 21556"/>
                  <a:gd name="connsiteY4-230" fmla="*/ 9594 h 20602"/>
                  <a:gd name="connsiteX5-231" fmla="*/ 7572 w 21556"/>
                  <a:gd name="connsiteY5-232" fmla="*/ 10639 h 20602"/>
                  <a:gd name="connsiteX6-233" fmla="*/ 6171 w 21556"/>
                  <a:gd name="connsiteY6-234" fmla="*/ 12370 h 20602"/>
                  <a:gd name="connsiteX7-235" fmla="*/ 4141 w 21556"/>
                  <a:gd name="connsiteY7-236" fmla="*/ 14860 h 20602"/>
                  <a:gd name="connsiteX8-237" fmla="*/ 81 w 21556"/>
                  <a:gd name="connsiteY8-238" fmla="*/ 19841 h 20602"/>
                  <a:gd name="connsiteX9-239" fmla="*/ 81 w 21556"/>
                  <a:gd name="connsiteY9-240" fmla="*/ 20445 h 20602"/>
                  <a:gd name="connsiteX10-241" fmla="*/ 392 w 21556"/>
                  <a:gd name="connsiteY10-242" fmla="*/ 20594 h 20602"/>
                  <a:gd name="connsiteX11-243" fmla="*/ 12498 w 21556"/>
                  <a:gd name="connsiteY11-244" fmla="*/ 20594 h 20602"/>
                  <a:gd name="connsiteX12-245" fmla="*/ 13012 w 21556"/>
                  <a:gd name="connsiteY12-246" fmla="*/ 20499 h 20602"/>
                  <a:gd name="connsiteX13-247" fmla="*/ 13507 w 21556"/>
                  <a:gd name="connsiteY13-248" fmla="*/ 20140 h 20602"/>
                  <a:gd name="connsiteX14-249" fmla="*/ 13992 w 21556"/>
                  <a:gd name="connsiteY14-250" fmla="*/ 19645 h 20602"/>
                  <a:gd name="connsiteX15-251" fmla="*/ 17966 w 21556"/>
                  <a:gd name="connsiteY15-252" fmla="*/ 14741 h 20602"/>
                  <a:gd name="connsiteX16-253" fmla="*/ 19953 w 21556"/>
                  <a:gd name="connsiteY16-254" fmla="*/ 12289 h 20602"/>
                  <a:gd name="connsiteX17-255" fmla="*/ 20946 w 21556"/>
                  <a:gd name="connsiteY17-256" fmla="*/ 11063 h 20602"/>
                  <a:gd name="connsiteX18-257" fmla="*/ 21404 w 21556"/>
                  <a:gd name="connsiteY18-258" fmla="*/ 10474 h 20602"/>
                  <a:gd name="connsiteX19-259" fmla="*/ 21553 w 21556"/>
                  <a:gd name="connsiteY19-260" fmla="*/ 9736 h 20602"/>
                  <a:gd name="connsiteX20-261" fmla="*/ 21354 w 21556"/>
                  <a:gd name="connsiteY20-262" fmla="*/ 9118 h 20602"/>
                  <a:gd name="connsiteX21-263" fmla="*/ 20946 w 21556"/>
                  <a:gd name="connsiteY21-264" fmla="*/ 8608 h 20602"/>
                  <a:gd name="connsiteX22-265" fmla="*/ 19953 w 21556"/>
                  <a:gd name="connsiteY22-266" fmla="*/ 7378 h 20602"/>
                  <a:gd name="connsiteX23-267" fmla="*/ 17966 w 21556"/>
                  <a:gd name="connsiteY23-268" fmla="*/ 4919 h 20602"/>
                  <a:gd name="connsiteX24-269" fmla="*/ 13992 w 21556"/>
                  <a:gd name="connsiteY24-270" fmla="*/ 1 h 20602"/>
                  <a:gd name="connsiteX0-271" fmla="*/ 17966 w 21556"/>
                  <a:gd name="connsiteY0-272" fmla="*/ 77 h 15760"/>
                  <a:gd name="connsiteX1-273" fmla="*/ 4141 w 21556"/>
                  <a:gd name="connsiteY1-274" fmla="*/ 0 h 15760"/>
                  <a:gd name="connsiteX2-275" fmla="*/ 6171 w 21556"/>
                  <a:gd name="connsiteY2-276" fmla="*/ 2519 h 15760"/>
                  <a:gd name="connsiteX3-277" fmla="*/ 7562 w 21556"/>
                  <a:gd name="connsiteY3-278" fmla="*/ 4147 h 15760"/>
                  <a:gd name="connsiteX4-279" fmla="*/ 7792 w 21556"/>
                  <a:gd name="connsiteY4-280" fmla="*/ 4752 h 15760"/>
                  <a:gd name="connsiteX5-281" fmla="*/ 7572 w 21556"/>
                  <a:gd name="connsiteY5-282" fmla="*/ 5797 h 15760"/>
                  <a:gd name="connsiteX6-283" fmla="*/ 6171 w 21556"/>
                  <a:gd name="connsiteY6-284" fmla="*/ 7528 h 15760"/>
                  <a:gd name="connsiteX7-285" fmla="*/ 4141 w 21556"/>
                  <a:gd name="connsiteY7-286" fmla="*/ 10018 h 15760"/>
                  <a:gd name="connsiteX8-287" fmla="*/ 81 w 21556"/>
                  <a:gd name="connsiteY8-288" fmla="*/ 14999 h 15760"/>
                  <a:gd name="connsiteX9-289" fmla="*/ 81 w 21556"/>
                  <a:gd name="connsiteY9-290" fmla="*/ 15603 h 15760"/>
                  <a:gd name="connsiteX10-291" fmla="*/ 392 w 21556"/>
                  <a:gd name="connsiteY10-292" fmla="*/ 15752 h 15760"/>
                  <a:gd name="connsiteX11-293" fmla="*/ 12498 w 21556"/>
                  <a:gd name="connsiteY11-294" fmla="*/ 15752 h 15760"/>
                  <a:gd name="connsiteX12-295" fmla="*/ 13012 w 21556"/>
                  <a:gd name="connsiteY12-296" fmla="*/ 15657 h 15760"/>
                  <a:gd name="connsiteX13-297" fmla="*/ 13507 w 21556"/>
                  <a:gd name="connsiteY13-298" fmla="*/ 15298 h 15760"/>
                  <a:gd name="connsiteX14-299" fmla="*/ 13992 w 21556"/>
                  <a:gd name="connsiteY14-300" fmla="*/ 14803 h 15760"/>
                  <a:gd name="connsiteX15-301" fmla="*/ 17966 w 21556"/>
                  <a:gd name="connsiteY15-302" fmla="*/ 9899 h 15760"/>
                  <a:gd name="connsiteX16-303" fmla="*/ 19953 w 21556"/>
                  <a:gd name="connsiteY16-304" fmla="*/ 7447 h 15760"/>
                  <a:gd name="connsiteX17-305" fmla="*/ 20946 w 21556"/>
                  <a:gd name="connsiteY17-306" fmla="*/ 6221 h 15760"/>
                  <a:gd name="connsiteX18-307" fmla="*/ 21404 w 21556"/>
                  <a:gd name="connsiteY18-308" fmla="*/ 5632 h 15760"/>
                  <a:gd name="connsiteX19-309" fmla="*/ 21553 w 21556"/>
                  <a:gd name="connsiteY19-310" fmla="*/ 4894 h 15760"/>
                  <a:gd name="connsiteX20-311" fmla="*/ 21354 w 21556"/>
                  <a:gd name="connsiteY20-312" fmla="*/ 4276 h 15760"/>
                  <a:gd name="connsiteX21-313" fmla="*/ 20946 w 21556"/>
                  <a:gd name="connsiteY21-314" fmla="*/ 3766 h 15760"/>
                  <a:gd name="connsiteX22-315" fmla="*/ 19953 w 21556"/>
                  <a:gd name="connsiteY22-316" fmla="*/ 2536 h 15760"/>
                  <a:gd name="connsiteX23-317" fmla="*/ 17966 w 21556"/>
                  <a:gd name="connsiteY23-318" fmla="*/ 77 h 15760"/>
                  <a:gd name="connsiteX0-319" fmla="*/ 17966 w 21556"/>
                  <a:gd name="connsiteY0-320" fmla="*/ 0 h 15683"/>
                  <a:gd name="connsiteX1-321" fmla="*/ 6171 w 21556"/>
                  <a:gd name="connsiteY1-322" fmla="*/ 2442 h 15683"/>
                  <a:gd name="connsiteX2-323" fmla="*/ 7562 w 21556"/>
                  <a:gd name="connsiteY2-324" fmla="*/ 4070 h 15683"/>
                  <a:gd name="connsiteX3-325" fmla="*/ 7792 w 21556"/>
                  <a:gd name="connsiteY3-326" fmla="*/ 4675 h 15683"/>
                  <a:gd name="connsiteX4-327" fmla="*/ 7572 w 21556"/>
                  <a:gd name="connsiteY4-328" fmla="*/ 5720 h 15683"/>
                  <a:gd name="connsiteX5-329" fmla="*/ 6171 w 21556"/>
                  <a:gd name="connsiteY5-330" fmla="*/ 7451 h 15683"/>
                  <a:gd name="connsiteX6-331" fmla="*/ 4141 w 21556"/>
                  <a:gd name="connsiteY6-332" fmla="*/ 9941 h 15683"/>
                  <a:gd name="connsiteX7-333" fmla="*/ 81 w 21556"/>
                  <a:gd name="connsiteY7-334" fmla="*/ 14922 h 15683"/>
                  <a:gd name="connsiteX8-335" fmla="*/ 81 w 21556"/>
                  <a:gd name="connsiteY8-336" fmla="*/ 15526 h 15683"/>
                  <a:gd name="connsiteX9-337" fmla="*/ 392 w 21556"/>
                  <a:gd name="connsiteY9-338" fmla="*/ 15675 h 15683"/>
                  <a:gd name="connsiteX10-339" fmla="*/ 12498 w 21556"/>
                  <a:gd name="connsiteY10-340" fmla="*/ 15675 h 15683"/>
                  <a:gd name="connsiteX11-341" fmla="*/ 13012 w 21556"/>
                  <a:gd name="connsiteY11-342" fmla="*/ 15580 h 15683"/>
                  <a:gd name="connsiteX12-343" fmla="*/ 13507 w 21556"/>
                  <a:gd name="connsiteY12-344" fmla="*/ 15221 h 15683"/>
                  <a:gd name="connsiteX13-345" fmla="*/ 13992 w 21556"/>
                  <a:gd name="connsiteY13-346" fmla="*/ 14726 h 15683"/>
                  <a:gd name="connsiteX14-347" fmla="*/ 17966 w 21556"/>
                  <a:gd name="connsiteY14-348" fmla="*/ 9822 h 15683"/>
                  <a:gd name="connsiteX15-349" fmla="*/ 19953 w 21556"/>
                  <a:gd name="connsiteY15-350" fmla="*/ 7370 h 15683"/>
                  <a:gd name="connsiteX16-351" fmla="*/ 20946 w 21556"/>
                  <a:gd name="connsiteY16-352" fmla="*/ 6144 h 15683"/>
                  <a:gd name="connsiteX17-353" fmla="*/ 21404 w 21556"/>
                  <a:gd name="connsiteY17-354" fmla="*/ 5555 h 15683"/>
                  <a:gd name="connsiteX18-355" fmla="*/ 21553 w 21556"/>
                  <a:gd name="connsiteY18-356" fmla="*/ 4817 h 15683"/>
                  <a:gd name="connsiteX19-357" fmla="*/ 21354 w 21556"/>
                  <a:gd name="connsiteY19-358" fmla="*/ 4199 h 15683"/>
                  <a:gd name="connsiteX20-359" fmla="*/ 20946 w 21556"/>
                  <a:gd name="connsiteY20-360" fmla="*/ 3689 h 15683"/>
                  <a:gd name="connsiteX21-361" fmla="*/ 19953 w 21556"/>
                  <a:gd name="connsiteY21-362" fmla="*/ 2459 h 15683"/>
                  <a:gd name="connsiteX22-363" fmla="*/ 17966 w 21556"/>
                  <a:gd name="connsiteY22-364" fmla="*/ 0 h 15683"/>
                  <a:gd name="connsiteX0-365" fmla="*/ 17966 w 21556"/>
                  <a:gd name="connsiteY0-366" fmla="*/ 0 h 15683"/>
                  <a:gd name="connsiteX1-367" fmla="*/ 7562 w 21556"/>
                  <a:gd name="connsiteY1-368" fmla="*/ 4070 h 15683"/>
                  <a:gd name="connsiteX2-369" fmla="*/ 7792 w 21556"/>
                  <a:gd name="connsiteY2-370" fmla="*/ 4675 h 15683"/>
                  <a:gd name="connsiteX3-371" fmla="*/ 7572 w 21556"/>
                  <a:gd name="connsiteY3-372" fmla="*/ 5720 h 15683"/>
                  <a:gd name="connsiteX4-373" fmla="*/ 6171 w 21556"/>
                  <a:gd name="connsiteY4-374" fmla="*/ 7451 h 15683"/>
                  <a:gd name="connsiteX5-375" fmla="*/ 4141 w 21556"/>
                  <a:gd name="connsiteY5-376" fmla="*/ 9941 h 15683"/>
                  <a:gd name="connsiteX6-377" fmla="*/ 81 w 21556"/>
                  <a:gd name="connsiteY6-378" fmla="*/ 14922 h 15683"/>
                  <a:gd name="connsiteX7-379" fmla="*/ 81 w 21556"/>
                  <a:gd name="connsiteY7-380" fmla="*/ 15526 h 15683"/>
                  <a:gd name="connsiteX8-381" fmla="*/ 392 w 21556"/>
                  <a:gd name="connsiteY8-382" fmla="*/ 15675 h 15683"/>
                  <a:gd name="connsiteX9-383" fmla="*/ 12498 w 21556"/>
                  <a:gd name="connsiteY9-384" fmla="*/ 15675 h 15683"/>
                  <a:gd name="connsiteX10-385" fmla="*/ 13012 w 21556"/>
                  <a:gd name="connsiteY10-386" fmla="*/ 15580 h 15683"/>
                  <a:gd name="connsiteX11-387" fmla="*/ 13507 w 21556"/>
                  <a:gd name="connsiteY11-388" fmla="*/ 15221 h 15683"/>
                  <a:gd name="connsiteX12-389" fmla="*/ 13992 w 21556"/>
                  <a:gd name="connsiteY12-390" fmla="*/ 14726 h 15683"/>
                  <a:gd name="connsiteX13-391" fmla="*/ 17966 w 21556"/>
                  <a:gd name="connsiteY13-392" fmla="*/ 9822 h 15683"/>
                  <a:gd name="connsiteX14-393" fmla="*/ 19953 w 21556"/>
                  <a:gd name="connsiteY14-394" fmla="*/ 7370 h 15683"/>
                  <a:gd name="connsiteX15-395" fmla="*/ 20946 w 21556"/>
                  <a:gd name="connsiteY15-396" fmla="*/ 6144 h 15683"/>
                  <a:gd name="connsiteX16-397" fmla="*/ 21404 w 21556"/>
                  <a:gd name="connsiteY16-398" fmla="*/ 5555 h 15683"/>
                  <a:gd name="connsiteX17-399" fmla="*/ 21553 w 21556"/>
                  <a:gd name="connsiteY17-400" fmla="*/ 4817 h 15683"/>
                  <a:gd name="connsiteX18-401" fmla="*/ 21354 w 21556"/>
                  <a:gd name="connsiteY18-402" fmla="*/ 4199 h 15683"/>
                  <a:gd name="connsiteX19-403" fmla="*/ 20946 w 21556"/>
                  <a:gd name="connsiteY19-404" fmla="*/ 3689 h 15683"/>
                  <a:gd name="connsiteX20-405" fmla="*/ 19953 w 21556"/>
                  <a:gd name="connsiteY20-406" fmla="*/ 2459 h 15683"/>
                  <a:gd name="connsiteX21-407" fmla="*/ 17966 w 21556"/>
                  <a:gd name="connsiteY21-408" fmla="*/ 0 h 15683"/>
                  <a:gd name="connsiteX0-409" fmla="*/ 19953 w 21556"/>
                  <a:gd name="connsiteY0-410" fmla="*/ 0 h 13224"/>
                  <a:gd name="connsiteX1-411" fmla="*/ 7562 w 21556"/>
                  <a:gd name="connsiteY1-412" fmla="*/ 1611 h 13224"/>
                  <a:gd name="connsiteX2-413" fmla="*/ 7792 w 21556"/>
                  <a:gd name="connsiteY2-414" fmla="*/ 2216 h 13224"/>
                  <a:gd name="connsiteX3-415" fmla="*/ 7572 w 21556"/>
                  <a:gd name="connsiteY3-416" fmla="*/ 3261 h 13224"/>
                  <a:gd name="connsiteX4-417" fmla="*/ 6171 w 21556"/>
                  <a:gd name="connsiteY4-418" fmla="*/ 4992 h 13224"/>
                  <a:gd name="connsiteX5-419" fmla="*/ 4141 w 21556"/>
                  <a:gd name="connsiteY5-420" fmla="*/ 7482 h 13224"/>
                  <a:gd name="connsiteX6-421" fmla="*/ 81 w 21556"/>
                  <a:gd name="connsiteY6-422" fmla="*/ 12463 h 13224"/>
                  <a:gd name="connsiteX7-423" fmla="*/ 81 w 21556"/>
                  <a:gd name="connsiteY7-424" fmla="*/ 13067 h 13224"/>
                  <a:gd name="connsiteX8-425" fmla="*/ 392 w 21556"/>
                  <a:gd name="connsiteY8-426" fmla="*/ 13216 h 13224"/>
                  <a:gd name="connsiteX9-427" fmla="*/ 12498 w 21556"/>
                  <a:gd name="connsiteY9-428" fmla="*/ 13216 h 13224"/>
                  <a:gd name="connsiteX10-429" fmla="*/ 13012 w 21556"/>
                  <a:gd name="connsiteY10-430" fmla="*/ 13121 h 13224"/>
                  <a:gd name="connsiteX11-431" fmla="*/ 13507 w 21556"/>
                  <a:gd name="connsiteY11-432" fmla="*/ 12762 h 13224"/>
                  <a:gd name="connsiteX12-433" fmla="*/ 13992 w 21556"/>
                  <a:gd name="connsiteY12-434" fmla="*/ 12267 h 13224"/>
                  <a:gd name="connsiteX13-435" fmla="*/ 17966 w 21556"/>
                  <a:gd name="connsiteY13-436" fmla="*/ 7363 h 13224"/>
                  <a:gd name="connsiteX14-437" fmla="*/ 19953 w 21556"/>
                  <a:gd name="connsiteY14-438" fmla="*/ 4911 h 13224"/>
                  <a:gd name="connsiteX15-439" fmla="*/ 20946 w 21556"/>
                  <a:gd name="connsiteY15-440" fmla="*/ 3685 h 13224"/>
                  <a:gd name="connsiteX16-441" fmla="*/ 21404 w 21556"/>
                  <a:gd name="connsiteY16-442" fmla="*/ 3096 h 13224"/>
                  <a:gd name="connsiteX17-443" fmla="*/ 21553 w 21556"/>
                  <a:gd name="connsiteY17-444" fmla="*/ 2358 h 13224"/>
                  <a:gd name="connsiteX18-445" fmla="*/ 21354 w 21556"/>
                  <a:gd name="connsiteY18-446" fmla="*/ 1740 h 13224"/>
                  <a:gd name="connsiteX19-447" fmla="*/ 20946 w 21556"/>
                  <a:gd name="connsiteY19-448" fmla="*/ 1230 h 13224"/>
                  <a:gd name="connsiteX20-449" fmla="*/ 19953 w 21556"/>
                  <a:gd name="connsiteY20-450" fmla="*/ 0 h 13224"/>
                  <a:gd name="connsiteX0-451" fmla="*/ 19953 w 21556"/>
                  <a:gd name="connsiteY0-452" fmla="*/ 0 h 13224"/>
                  <a:gd name="connsiteX1-453" fmla="*/ 7562 w 21556"/>
                  <a:gd name="connsiteY1-454" fmla="*/ 1611 h 13224"/>
                  <a:gd name="connsiteX2-455" fmla="*/ 7792 w 21556"/>
                  <a:gd name="connsiteY2-456" fmla="*/ 2216 h 13224"/>
                  <a:gd name="connsiteX3-457" fmla="*/ 7613 w 21556"/>
                  <a:gd name="connsiteY3-458" fmla="*/ 1590 h 13224"/>
                  <a:gd name="connsiteX4-459" fmla="*/ 7572 w 21556"/>
                  <a:gd name="connsiteY4-460" fmla="*/ 3261 h 13224"/>
                  <a:gd name="connsiteX5-461" fmla="*/ 6171 w 21556"/>
                  <a:gd name="connsiteY5-462" fmla="*/ 4992 h 13224"/>
                  <a:gd name="connsiteX6-463" fmla="*/ 4141 w 21556"/>
                  <a:gd name="connsiteY6-464" fmla="*/ 7482 h 13224"/>
                  <a:gd name="connsiteX7-465" fmla="*/ 81 w 21556"/>
                  <a:gd name="connsiteY7-466" fmla="*/ 12463 h 13224"/>
                  <a:gd name="connsiteX8-467" fmla="*/ 81 w 21556"/>
                  <a:gd name="connsiteY8-468" fmla="*/ 13067 h 13224"/>
                  <a:gd name="connsiteX9-469" fmla="*/ 392 w 21556"/>
                  <a:gd name="connsiteY9-470" fmla="*/ 13216 h 13224"/>
                  <a:gd name="connsiteX10-471" fmla="*/ 12498 w 21556"/>
                  <a:gd name="connsiteY10-472" fmla="*/ 13216 h 13224"/>
                  <a:gd name="connsiteX11-473" fmla="*/ 13012 w 21556"/>
                  <a:gd name="connsiteY11-474" fmla="*/ 13121 h 13224"/>
                  <a:gd name="connsiteX12-475" fmla="*/ 13507 w 21556"/>
                  <a:gd name="connsiteY12-476" fmla="*/ 12762 h 13224"/>
                  <a:gd name="connsiteX13-477" fmla="*/ 13992 w 21556"/>
                  <a:gd name="connsiteY13-478" fmla="*/ 12267 h 13224"/>
                  <a:gd name="connsiteX14-479" fmla="*/ 17966 w 21556"/>
                  <a:gd name="connsiteY14-480" fmla="*/ 7363 h 13224"/>
                  <a:gd name="connsiteX15-481" fmla="*/ 19953 w 21556"/>
                  <a:gd name="connsiteY15-482" fmla="*/ 4911 h 13224"/>
                  <a:gd name="connsiteX16-483" fmla="*/ 20946 w 21556"/>
                  <a:gd name="connsiteY16-484" fmla="*/ 3685 h 13224"/>
                  <a:gd name="connsiteX17-485" fmla="*/ 21404 w 21556"/>
                  <a:gd name="connsiteY17-486" fmla="*/ 3096 h 13224"/>
                  <a:gd name="connsiteX18-487" fmla="*/ 21553 w 21556"/>
                  <a:gd name="connsiteY18-488" fmla="*/ 2358 h 13224"/>
                  <a:gd name="connsiteX19-489" fmla="*/ 21354 w 21556"/>
                  <a:gd name="connsiteY19-490" fmla="*/ 1740 h 13224"/>
                  <a:gd name="connsiteX20-491" fmla="*/ 20946 w 21556"/>
                  <a:gd name="connsiteY20-492" fmla="*/ 1230 h 13224"/>
                  <a:gd name="connsiteX21-493" fmla="*/ 19953 w 21556"/>
                  <a:gd name="connsiteY21-494" fmla="*/ 0 h 13224"/>
                  <a:gd name="connsiteX0-495" fmla="*/ 19953 w 21556"/>
                  <a:gd name="connsiteY0-496" fmla="*/ 0 h 13224"/>
                  <a:gd name="connsiteX1-497" fmla="*/ 7562 w 21556"/>
                  <a:gd name="connsiteY1-498" fmla="*/ 1611 h 13224"/>
                  <a:gd name="connsiteX2-499" fmla="*/ 7792 w 21556"/>
                  <a:gd name="connsiteY2-500" fmla="*/ 2216 h 13224"/>
                  <a:gd name="connsiteX3-501" fmla="*/ 7572 w 21556"/>
                  <a:gd name="connsiteY3-502" fmla="*/ 3261 h 13224"/>
                  <a:gd name="connsiteX4-503" fmla="*/ 6171 w 21556"/>
                  <a:gd name="connsiteY4-504" fmla="*/ 4992 h 13224"/>
                  <a:gd name="connsiteX5-505" fmla="*/ 4141 w 21556"/>
                  <a:gd name="connsiteY5-506" fmla="*/ 7482 h 13224"/>
                  <a:gd name="connsiteX6-507" fmla="*/ 81 w 21556"/>
                  <a:gd name="connsiteY6-508" fmla="*/ 12463 h 13224"/>
                  <a:gd name="connsiteX7-509" fmla="*/ 81 w 21556"/>
                  <a:gd name="connsiteY7-510" fmla="*/ 13067 h 13224"/>
                  <a:gd name="connsiteX8-511" fmla="*/ 392 w 21556"/>
                  <a:gd name="connsiteY8-512" fmla="*/ 13216 h 13224"/>
                  <a:gd name="connsiteX9-513" fmla="*/ 12498 w 21556"/>
                  <a:gd name="connsiteY9-514" fmla="*/ 13216 h 13224"/>
                  <a:gd name="connsiteX10-515" fmla="*/ 13012 w 21556"/>
                  <a:gd name="connsiteY10-516" fmla="*/ 13121 h 13224"/>
                  <a:gd name="connsiteX11-517" fmla="*/ 13507 w 21556"/>
                  <a:gd name="connsiteY11-518" fmla="*/ 12762 h 13224"/>
                  <a:gd name="connsiteX12-519" fmla="*/ 13992 w 21556"/>
                  <a:gd name="connsiteY12-520" fmla="*/ 12267 h 13224"/>
                  <a:gd name="connsiteX13-521" fmla="*/ 17966 w 21556"/>
                  <a:gd name="connsiteY13-522" fmla="*/ 7363 h 13224"/>
                  <a:gd name="connsiteX14-523" fmla="*/ 19953 w 21556"/>
                  <a:gd name="connsiteY14-524" fmla="*/ 4911 h 13224"/>
                  <a:gd name="connsiteX15-525" fmla="*/ 20946 w 21556"/>
                  <a:gd name="connsiteY15-526" fmla="*/ 3685 h 13224"/>
                  <a:gd name="connsiteX16-527" fmla="*/ 21404 w 21556"/>
                  <a:gd name="connsiteY16-528" fmla="*/ 3096 h 13224"/>
                  <a:gd name="connsiteX17-529" fmla="*/ 21553 w 21556"/>
                  <a:gd name="connsiteY17-530" fmla="*/ 2358 h 13224"/>
                  <a:gd name="connsiteX18-531" fmla="*/ 21354 w 21556"/>
                  <a:gd name="connsiteY18-532" fmla="*/ 1740 h 13224"/>
                  <a:gd name="connsiteX19-533" fmla="*/ 20946 w 21556"/>
                  <a:gd name="connsiteY19-534" fmla="*/ 1230 h 13224"/>
                  <a:gd name="connsiteX20-535" fmla="*/ 19953 w 21556"/>
                  <a:gd name="connsiteY20-536" fmla="*/ 0 h 13224"/>
                  <a:gd name="connsiteX0-537" fmla="*/ 19953 w 21556"/>
                  <a:gd name="connsiteY0-538" fmla="*/ 0 h 13224"/>
                  <a:gd name="connsiteX1-539" fmla="*/ 7792 w 21556"/>
                  <a:gd name="connsiteY1-540" fmla="*/ 2216 h 13224"/>
                  <a:gd name="connsiteX2-541" fmla="*/ 7572 w 21556"/>
                  <a:gd name="connsiteY2-542" fmla="*/ 3261 h 13224"/>
                  <a:gd name="connsiteX3-543" fmla="*/ 6171 w 21556"/>
                  <a:gd name="connsiteY3-544" fmla="*/ 4992 h 13224"/>
                  <a:gd name="connsiteX4-545" fmla="*/ 4141 w 21556"/>
                  <a:gd name="connsiteY4-546" fmla="*/ 7482 h 13224"/>
                  <a:gd name="connsiteX5-547" fmla="*/ 81 w 21556"/>
                  <a:gd name="connsiteY5-548" fmla="*/ 12463 h 13224"/>
                  <a:gd name="connsiteX6-549" fmla="*/ 81 w 21556"/>
                  <a:gd name="connsiteY6-550" fmla="*/ 13067 h 13224"/>
                  <a:gd name="connsiteX7-551" fmla="*/ 392 w 21556"/>
                  <a:gd name="connsiteY7-552" fmla="*/ 13216 h 13224"/>
                  <a:gd name="connsiteX8-553" fmla="*/ 12498 w 21556"/>
                  <a:gd name="connsiteY8-554" fmla="*/ 13216 h 13224"/>
                  <a:gd name="connsiteX9-555" fmla="*/ 13012 w 21556"/>
                  <a:gd name="connsiteY9-556" fmla="*/ 13121 h 13224"/>
                  <a:gd name="connsiteX10-557" fmla="*/ 13507 w 21556"/>
                  <a:gd name="connsiteY10-558" fmla="*/ 12762 h 13224"/>
                  <a:gd name="connsiteX11-559" fmla="*/ 13992 w 21556"/>
                  <a:gd name="connsiteY11-560" fmla="*/ 12267 h 13224"/>
                  <a:gd name="connsiteX12-561" fmla="*/ 17966 w 21556"/>
                  <a:gd name="connsiteY12-562" fmla="*/ 7363 h 13224"/>
                  <a:gd name="connsiteX13-563" fmla="*/ 19953 w 21556"/>
                  <a:gd name="connsiteY13-564" fmla="*/ 4911 h 13224"/>
                  <a:gd name="connsiteX14-565" fmla="*/ 20946 w 21556"/>
                  <a:gd name="connsiteY14-566" fmla="*/ 3685 h 13224"/>
                  <a:gd name="connsiteX15-567" fmla="*/ 21404 w 21556"/>
                  <a:gd name="connsiteY15-568" fmla="*/ 3096 h 13224"/>
                  <a:gd name="connsiteX16-569" fmla="*/ 21553 w 21556"/>
                  <a:gd name="connsiteY16-570" fmla="*/ 2358 h 13224"/>
                  <a:gd name="connsiteX17-571" fmla="*/ 21354 w 21556"/>
                  <a:gd name="connsiteY17-572" fmla="*/ 1740 h 13224"/>
                  <a:gd name="connsiteX18-573" fmla="*/ 20946 w 21556"/>
                  <a:gd name="connsiteY18-574" fmla="*/ 1230 h 13224"/>
                  <a:gd name="connsiteX19-575" fmla="*/ 19953 w 21556"/>
                  <a:gd name="connsiteY19-576" fmla="*/ 0 h 13224"/>
                  <a:gd name="connsiteX0-577" fmla="*/ 20946 w 21556"/>
                  <a:gd name="connsiteY0-578" fmla="*/ 0 h 11994"/>
                  <a:gd name="connsiteX1-579" fmla="*/ 7792 w 21556"/>
                  <a:gd name="connsiteY1-580" fmla="*/ 986 h 11994"/>
                  <a:gd name="connsiteX2-581" fmla="*/ 7572 w 21556"/>
                  <a:gd name="connsiteY2-582" fmla="*/ 2031 h 11994"/>
                  <a:gd name="connsiteX3-583" fmla="*/ 6171 w 21556"/>
                  <a:gd name="connsiteY3-584" fmla="*/ 3762 h 11994"/>
                  <a:gd name="connsiteX4-585" fmla="*/ 4141 w 21556"/>
                  <a:gd name="connsiteY4-586" fmla="*/ 6252 h 11994"/>
                  <a:gd name="connsiteX5-587" fmla="*/ 81 w 21556"/>
                  <a:gd name="connsiteY5-588" fmla="*/ 11233 h 11994"/>
                  <a:gd name="connsiteX6-589" fmla="*/ 81 w 21556"/>
                  <a:gd name="connsiteY6-590" fmla="*/ 11837 h 11994"/>
                  <a:gd name="connsiteX7-591" fmla="*/ 392 w 21556"/>
                  <a:gd name="connsiteY7-592" fmla="*/ 11986 h 11994"/>
                  <a:gd name="connsiteX8-593" fmla="*/ 12498 w 21556"/>
                  <a:gd name="connsiteY8-594" fmla="*/ 11986 h 11994"/>
                  <a:gd name="connsiteX9-595" fmla="*/ 13012 w 21556"/>
                  <a:gd name="connsiteY9-596" fmla="*/ 11891 h 11994"/>
                  <a:gd name="connsiteX10-597" fmla="*/ 13507 w 21556"/>
                  <a:gd name="connsiteY10-598" fmla="*/ 11532 h 11994"/>
                  <a:gd name="connsiteX11-599" fmla="*/ 13992 w 21556"/>
                  <a:gd name="connsiteY11-600" fmla="*/ 11037 h 11994"/>
                  <a:gd name="connsiteX12-601" fmla="*/ 17966 w 21556"/>
                  <a:gd name="connsiteY12-602" fmla="*/ 6133 h 11994"/>
                  <a:gd name="connsiteX13-603" fmla="*/ 19953 w 21556"/>
                  <a:gd name="connsiteY13-604" fmla="*/ 3681 h 11994"/>
                  <a:gd name="connsiteX14-605" fmla="*/ 20946 w 21556"/>
                  <a:gd name="connsiteY14-606" fmla="*/ 2455 h 11994"/>
                  <a:gd name="connsiteX15-607" fmla="*/ 21404 w 21556"/>
                  <a:gd name="connsiteY15-608" fmla="*/ 1866 h 11994"/>
                  <a:gd name="connsiteX16-609" fmla="*/ 21553 w 21556"/>
                  <a:gd name="connsiteY16-610" fmla="*/ 1128 h 11994"/>
                  <a:gd name="connsiteX17-611" fmla="*/ 21354 w 21556"/>
                  <a:gd name="connsiteY17-612" fmla="*/ 510 h 11994"/>
                  <a:gd name="connsiteX18-613" fmla="*/ 20946 w 21556"/>
                  <a:gd name="connsiteY18-614" fmla="*/ 0 h 11994"/>
                  <a:gd name="connsiteX0-615" fmla="*/ 21354 w 21556"/>
                  <a:gd name="connsiteY0-616" fmla="*/ 0 h 11484"/>
                  <a:gd name="connsiteX1-617" fmla="*/ 7792 w 21556"/>
                  <a:gd name="connsiteY1-618" fmla="*/ 476 h 11484"/>
                  <a:gd name="connsiteX2-619" fmla="*/ 7572 w 21556"/>
                  <a:gd name="connsiteY2-620" fmla="*/ 1521 h 11484"/>
                  <a:gd name="connsiteX3-621" fmla="*/ 6171 w 21556"/>
                  <a:gd name="connsiteY3-622" fmla="*/ 3252 h 11484"/>
                  <a:gd name="connsiteX4-623" fmla="*/ 4141 w 21556"/>
                  <a:gd name="connsiteY4-624" fmla="*/ 5742 h 11484"/>
                  <a:gd name="connsiteX5-625" fmla="*/ 81 w 21556"/>
                  <a:gd name="connsiteY5-626" fmla="*/ 10723 h 11484"/>
                  <a:gd name="connsiteX6-627" fmla="*/ 81 w 21556"/>
                  <a:gd name="connsiteY6-628" fmla="*/ 11327 h 11484"/>
                  <a:gd name="connsiteX7-629" fmla="*/ 392 w 21556"/>
                  <a:gd name="connsiteY7-630" fmla="*/ 11476 h 11484"/>
                  <a:gd name="connsiteX8-631" fmla="*/ 12498 w 21556"/>
                  <a:gd name="connsiteY8-632" fmla="*/ 11476 h 11484"/>
                  <a:gd name="connsiteX9-633" fmla="*/ 13012 w 21556"/>
                  <a:gd name="connsiteY9-634" fmla="*/ 11381 h 11484"/>
                  <a:gd name="connsiteX10-635" fmla="*/ 13507 w 21556"/>
                  <a:gd name="connsiteY10-636" fmla="*/ 11022 h 11484"/>
                  <a:gd name="connsiteX11-637" fmla="*/ 13992 w 21556"/>
                  <a:gd name="connsiteY11-638" fmla="*/ 10527 h 11484"/>
                  <a:gd name="connsiteX12-639" fmla="*/ 17966 w 21556"/>
                  <a:gd name="connsiteY12-640" fmla="*/ 5623 h 11484"/>
                  <a:gd name="connsiteX13-641" fmla="*/ 19953 w 21556"/>
                  <a:gd name="connsiteY13-642" fmla="*/ 3171 h 11484"/>
                  <a:gd name="connsiteX14-643" fmla="*/ 20946 w 21556"/>
                  <a:gd name="connsiteY14-644" fmla="*/ 1945 h 11484"/>
                  <a:gd name="connsiteX15-645" fmla="*/ 21404 w 21556"/>
                  <a:gd name="connsiteY15-646" fmla="*/ 1356 h 11484"/>
                  <a:gd name="connsiteX16-647" fmla="*/ 21553 w 21556"/>
                  <a:gd name="connsiteY16-648" fmla="*/ 618 h 11484"/>
                  <a:gd name="connsiteX17-649" fmla="*/ 21354 w 21556"/>
                  <a:gd name="connsiteY17-650" fmla="*/ 0 h 11484"/>
                  <a:gd name="connsiteX0-651" fmla="*/ 21553 w 21556"/>
                  <a:gd name="connsiteY0-652" fmla="*/ 206 h 11072"/>
                  <a:gd name="connsiteX1-653" fmla="*/ 7792 w 21556"/>
                  <a:gd name="connsiteY1-654" fmla="*/ 64 h 11072"/>
                  <a:gd name="connsiteX2-655" fmla="*/ 7572 w 21556"/>
                  <a:gd name="connsiteY2-656" fmla="*/ 1109 h 11072"/>
                  <a:gd name="connsiteX3-657" fmla="*/ 6171 w 21556"/>
                  <a:gd name="connsiteY3-658" fmla="*/ 2840 h 11072"/>
                  <a:gd name="connsiteX4-659" fmla="*/ 4141 w 21556"/>
                  <a:gd name="connsiteY4-660" fmla="*/ 5330 h 11072"/>
                  <a:gd name="connsiteX5-661" fmla="*/ 81 w 21556"/>
                  <a:gd name="connsiteY5-662" fmla="*/ 10311 h 11072"/>
                  <a:gd name="connsiteX6-663" fmla="*/ 81 w 21556"/>
                  <a:gd name="connsiteY6-664" fmla="*/ 10915 h 11072"/>
                  <a:gd name="connsiteX7-665" fmla="*/ 392 w 21556"/>
                  <a:gd name="connsiteY7-666" fmla="*/ 11064 h 11072"/>
                  <a:gd name="connsiteX8-667" fmla="*/ 12498 w 21556"/>
                  <a:gd name="connsiteY8-668" fmla="*/ 11064 h 11072"/>
                  <a:gd name="connsiteX9-669" fmla="*/ 13012 w 21556"/>
                  <a:gd name="connsiteY9-670" fmla="*/ 10969 h 11072"/>
                  <a:gd name="connsiteX10-671" fmla="*/ 13507 w 21556"/>
                  <a:gd name="connsiteY10-672" fmla="*/ 10610 h 11072"/>
                  <a:gd name="connsiteX11-673" fmla="*/ 13992 w 21556"/>
                  <a:gd name="connsiteY11-674" fmla="*/ 10115 h 11072"/>
                  <a:gd name="connsiteX12-675" fmla="*/ 17966 w 21556"/>
                  <a:gd name="connsiteY12-676" fmla="*/ 5211 h 11072"/>
                  <a:gd name="connsiteX13-677" fmla="*/ 19953 w 21556"/>
                  <a:gd name="connsiteY13-678" fmla="*/ 2759 h 11072"/>
                  <a:gd name="connsiteX14-679" fmla="*/ 20946 w 21556"/>
                  <a:gd name="connsiteY14-680" fmla="*/ 1533 h 11072"/>
                  <a:gd name="connsiteX15-681" fmla="*/ 21404 w 21556"/>
                  <a:gd name="connsiteY15-682" fmla="*/ 944 h 11072"/>
                  <a:gd name="connsiteX16-683" fmla="*/ 21553 w 21556"/>
                  <a:gd name="connsiteY16-684" fmla="*/ 206 h 1107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-27" y="connsiteY13-28"/>
                  </a:cxn>
                  <a:cxn ang="0">
                    <a:pos x="connsiteX14-29" y="connsiteY14-30"/>
                  </a:cxn>
                  <a:cxn ang="0">
                    <a:pos x="connsiteX15-31" y="connsiteY15-32"/>
                  </a:cxn>
                  <a:cxn ang="0">
                    <a:pos x="connsiteX16-33" y="connsiteY16-34"/>
                  </a:cxn>
                </a:cxnLst>
                <a:rect l="l" t="t" r="r" b="b"/>
                <a:pathLst>
                  <a:path w="21556" h="11072">
                    <a:moveTo>
                      <a:pt x="21553" y="206"/>
                    </a:moveTo>
                    <a:cubicBezTo>
                      <a:pt x="19284" y="59"/>
                      <a:pt x="10122" y="-86"/>
                      <a:pt x="7792" y="64"/>
                    </a:cubicBezTo>
                    <a:cubicBezTo>
                      <a:pt x="7794" y="339"/>
                      <a:pt x="7842" y="646"/>
                      <a:pt x="7572" y="1109"/>
                    </a:cubicBezTo>
                    <a:lnTo>
                      <a:pt x="6171" y="2840"/>
                    </a:lnTo>
                    <a:lnTo>
                      <a:pt x="4141" y="5330"/>
                    </a:lnTo>
                    <a:lnTo>
                      <a:pt x="81" y="10311"/>
                    </a:lnTo>
                    <a:cubicBezTo>
                      <a:pt x="-27" y="10485"/>
                      <a:pt x="-27" y="10741"/>
                      <a:pt x="81" y="10915"/>
                    </a:cubicBezTo>
                    <a:cubicBezTo>
                      <a:pt x="157" y="11038"/>
                      <a:pt x="276" y="11095"/>
                      <a:pt x="392" y="11064"/>
                    </a:cubicBezTo>
                    <a:lnTo>
                      <a:pt x="12498" y="11064"/>
                    </a:lnTo>
                    <a:cubicBezTo>
                      <a:pt x="12672" y="11079"/>
                      <a:pt x="12847" y="11047"/>
                      <a:pt x="13012" y="10969"/>
                    </a:cubicBezTo>
                    <a:cubicBezTo>
                      <a:pt x="13190" y="10886"/>
                      <a:pt x="13351" y="10752"/>
                      <a:pt x="13507" y="10610"/>
                    </a:cubicBezTo>
                    <a:cubicBezTo>
                      <a:pt x="13675" y="10456"/>
                      <a:pt x="13836" y="10291"/>
                      <a:pt x="13992" y="10115"/>
                    </a:cubicBezTo>
                    <a:lnTo>
                      <a:pt x="17966" y="5211"/>
                    </a:lnTo>
                    <a:lnTo>
                      <a:pt x="19953" y="2759"/>
                    </a:lnTo>
                    <a:cubicBezTo>
                      <a:pt x="20285" y="2352"/>
                      <a:pt x="20618" y="1947"/>
                      <a:pt x="20946" y="1533"/>
                    </a:cubicBezTo>
                    <a:cubicBezTo>
                      <a:pt x="21100" y="1339"/>
                      <a:pt x="21253" y="1142"/>
                      <a:pt x="21404" y="944"/>
                    </a:cubicBezTo>
                    <a:cubicBezTo>
                      <a:pt x="21518" y="731"/>
                      <a:pt x="21571" y="468"/>
                      <a:pt x="21553" y="206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65100" sx="102000" sy="102000" algn="ctr" rotWithShape="0">
                  <a:prstClr val="black">
                    <a:alpha val="3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>
                  <a:solidFill>
                    <a:schemeClr val="l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sym typeface="+mn-lt"/>
                </a:endParaRPr>
              </a:p>
            </p:txBody>
          </p:sp>
        </p:grpSp>
        <p:sp>
          <p:nvSpPr>
            <p:cNvPr id="13" name="îşḻíḍé"/>
            <p:cNvSpPr/>
            <p:nvPr/>
          </p:nvSpPr>
          <p:spPr bwMode="auto">
            <a:xfrm>
              <a:off x="1592824" y="3399959"/>
              <a:ext cx="640330" cy="607027"/>
            </a:xfrm>
            <a:custGeom>
              <a:avLst/>
              <a:gdLst>
                <a:gd name="T0" fmla="*/ 515146 w 21528"/>
                <a:gd name="T1" fmla="*/ 631658 h 21553"/>
                <a:gd name="T2" fmla="*/ 515146 w 21528"/>
                <a:gd name="T3" fmla="*/ 631658 h 21553"/>
                <a:gd name="T4" fmla="*/ 515146 w 21528"/>
                <a:gd name="T5" fmla="*/ 631658 h 21553"/>
                <a:gd name="T6" fmla="*/ 515146 w 21528"/>
                <a:gd name="T7" fmla="*/ 631658 h 215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28" h="21553">
                  <a:moveTo>
                    <a:pt x="659" y="10"/>
                  </a:moveTo>
                  <a:cubicBezTo>
                    <a:pt x="466" y="-24"/>
                    <a:pt x="266" y="31"/>
                    <a:pt x="137" y="152"/>
                  </a:cubicBezTo>
                  <a:cubicBezTo>
                    <a:pt x="-47" y="325"/>
                    <a:pt x="-43" y="582"/>
                    <a:pt x="137" y="756"/>
                  </a:cubicBezTo>
                  <a:cubicBezTo>
                    <a:pt x="2416" y="2424"/>
                    <a:pt x="4683" y="4104"/>
                    <a:pt x="6939" y="5793"/>
                  </a:cubicBezTo>
                  <a:cubicBezTo>
                    <a:pt x="8067" y="6638"/>
                    <a:pt x="9192" y="7485"/>
                    <a:pt x="10340" y="8312"/>
                  </a:cubicBezTo>
                  <a:cubicBezTo>
                    <a:pt x="11107" y="8864"/>
                    <a:pt x="11884" y="9407"/>
                    <a:pt x="12670" y="9940"/>
                  </a:cubicBezTo>
                  <a:cubicBezTo>
                    <a:pt x="12869" y="10106"/>
                    <a:pt x="13002" y="10317"/>
                    <a:pt x="13055" y="10545"/>
                  </a:cubicBezTo>
                  <a:cubicBezTo>
                    <a:pt x="13141" y="10922"/>
                    <a:pt x="13005" y="11309"/>
                    <a:pt x="12687" y="11590"/>
                  </a:cubicBezTo>
                  <a:cubicBezTo>
                    <a:pt x="11906" y="12168"/>
                    <a:pt x="11123" y="12745"/>
                    <a:pt x="10340" y="13321"/>
                  </a:cubicBezTo>
                  <a:cubicBezTo>
                    <a:pt x="9208" y="14152"/>
                    <a:pt x="8073" y="14982"/>
                    <a:pt x="6939" y="15811"/>
                  </a:cubicBezTo>
                  <a:cubicBezTo>
                    <a:pt x="4670" y="17470"/>
                    <a:pt x="2403" y="19131"/>
                    <a:pt x="137" y="20792"/>
                  </a:cubicBezTo>
                  <a:cubicBezTo>
                    <a:pt x="-44" y="20966"/>
                    <a:pt x="-44" y="21222"/>
                    <a:pt x="137" y="21396"/>
                  </a:cubicBezTo>
                  <a:cubicBezTo>
                    <a:pt x="265" y="21519"/>
                    <a:pt x="465" y="21576"/>
                    <a:pt x="659" y="21545"/>
                  </a:cubicBezTo>
                  <a:lnTo>
                    <a:pt x="6353" y="21545"/>
                  </a:lnTo>
                  <a:cubicBezTo>
                    <a:pt x="6645" y="21560"/>
                    <a:pt x="6938" y="21528"/>
                    <a:pt x="7215" y="21450"/>
                  </a:cubicBezTo>
                  <a:cubicBezTo>
                    <a:pt x="7512" y="21367"/>
                    <a:pt x="7782" y="21233"/>
                    <a:pt x="8043" y="21091"/>
                  </a:cubicBezTo>
                  <a:cubicBezTo>
                    <a:pt x="8324" y="20937"/>
                    <a:pt x="8595" y="20772"/>
                    <a:pt x="8856" y="20596"/>
                  </a:cubicBezTo>
                  <a:cubicBezTo>
                    <a:pt x="11078" y="18964"/>
                    <a:pt x="13297" y="17329"/>
                    <a:pt x="15513" y="15692"/>
                  </a:cubicBezTo>
                  <a:cubicBezTo>
                    <a:pt x="16621" y="14873"/>
                    <a:pt x="17728" y="14054"/>
                    <a:pt x="18842" y="13240"/>
                  </a:cubicBezTo>
                  <a:cubicBezTo>
                    <a:pt x="19398" y="12833"/>
                    <a:pt x="19957" y="12428"/>
                    <a:pt x="20506" y="12014"/>
                  </a:cubicBezTo>
                  <a:cubicBezTo>
                    <a:pt x="20764" y="11820"/>
                    <a:pt x="21020" y="11623"/>
                    <a:pt x="21274" y="11425"/>
                  </a:cubicBezTo>
                  <a:cubicBezTo>
                    <a:pt x="21464" y="11212"/>
                    <a:pt x="21553" y="10949"/>
                    <a:pt x="21522" y="10687"/>
                  </a:cubicBezTo>
                  <a:cubicBezTo>
                    <a:pt x="21495" y="10457"/>
                    <a:pt x="21378" y="10240"/>
                    <a:pt x="21189" y="10069"/>
                  </a:cubicBezTo>
                  <a:cubicBezTo>
                    <a:pt x="20962" y="9899"/>
                    <a:pt x="20734" y="9728"/>
                    <a:pt x="20506" y="9559"/>
                  </a:cubicBezTo>
                  <a:cubicBezTo>
                    <a:pt x="19953" y="9147"/>
                    <a:pt x="19397" y="8739"/>
                    <a:pt x="18842" y="8329"/>
                  </a:cubicBezTo>
                  <a:cubicBezTo>
                    <a:pt x="17731" y="7511"/>
                    <a:pt x="16622" y="6690"/>
                    <a:pt x="15513" y="5870"/>
                  </a:cubicBezTo>
                  <a:cubicBezTo>
                    <a:pt x="13295" y="4230"/>
                    <a:pt x="11076" y="2591"/>
                    <a:pt x="8856" y="952"/>
                  </a:cubicBezTo>
                  <a:cubicBezTo>
                    <a:pt x="8597" y="778"/>
                    <a:pt x="8323" y="617"/>
                    <a:pt x="8043" y="464"/>
                  </a:cubicBezTo>
                  <a:cubicBezTo>
                    <a:pt x="7782" y="322"/>
                    <a:pt x="7512" y="188"/>
                    <a:pt x="7215" y="105"/>
                  </a:cubicBezTo>
                  <a:cubicBezTo>
                    <a:pt x="6938" y="27"/>
                    <a:pt x="6644" y="-3"/>
                    <a:pt x="6353" y="10"/>
                  </a:cubicBezTo>
                  <a:lnTo>
                    <a:pt x="659" y="1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65100" sx="102000" sy="102000" algn="c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14" name="î$liḋê"/>
            <p:cNvSpPr/>
            <p:nvPr/>
          </p:nvSpPr>
          <p:spPr bwMode="auto">
            <a:xfrm>
              <a:off x="1184356" y="3399959"/>
              <a:ext cx="640330" cy="607027"/>
            </a:xfrm>
            <a:custGeom>
              <a:avLst/>
              <a:gdLst>
                <a:gd name="T0" fmla="*/ 515146 w 21528"/>
                <a:gd name="T1" fmla="*/ 631658 h 21553"/>
                <a:gd name="T2" fmla="*/ 515146 w 21528"/>
                <a:gd name="T3" fmla="*/ 631658 h 21553"/>
                <a:gd name="T4" fmla="*/ 515146 w 21528"/>
                <a:gd name="T5" fmla="*/ 631658 h 21553"/>
                <a:gd name="T6" fmla="*/ 515146 w 21528"/>
                <a:gd name="T7" fmla="*/ 631658 h 215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28" h="21553">
                  <a:moveTo>
                    <a:pt x="659" y="10"/>
                  </a:moveTo>
                  <a:cubicBezTo>
                    <a:pt x="466" y="-24"/>
                    <a:pt x="266" y="31"/>
                    <a:pt x="137" y="152"/>
                  </a:cubicBezTo>
                  <a:cubicBezTo>
                    <a:pt x="-47" y="325"/>
                    <a:pt x="-43" y="582"/>
                    <a:pt x="137" y="756"/>
                  </a:cubicBezTo>
                  <a:cubicBezTo>
                    <a:pt x="2416" y="2424"/>
                    <a:pt x="4683" y="4104"/>
                    <a:pt x="6939" y="5793"/>
                  </a:cubicBezTo>
                  <a:cubicBezTo>
                    <a:pt x="8067" y="6638"/>
                    <a:pt x="9192" y="7485"/>
                    <a:pt x="10340" y="8312"/>
                  </a:cubicBezTo>
                  <a:cubicBezTo>
                    <a:pt x="11107" y="8864"/>
                    <a:pt x="11884" y="9407"/>
                    <a:pt x="12670" y="9940"/>
                  </a:cubicBezTo>
                  <a:cubicBezTo>
                    <a:pt x="12869" y="10106"/>
                    <a:pt x="13002" y="10317"/>
                    <a:pt x="13055" y="10545"/>
                  </a:cubicBezTo>
                  <a:cubicBezTo>
                    <a:pt x="13141" y="10922"/>
                    <a:pt x="13005" y="11309"/>
                    <a:pt x="12687" y="11590"/>
                  </a:cubicBezTo>
                  <a:cubicBezTo>
                    <a:pt x="11906" y="12168"/>
                    <a:pt x="11123" y="12745"/>
                    <a:pt x="10340" y="13321"/>
                  </a:cubicBezTo>
                  <a:cubicBezTo>
                    <a:pt x="9208" y="14152"/>
                    <a:pt x="8073" y="14982"/>
                    <a:pt x="6939" y="15811"/>
                  </a:cubicBezTo>
                  <a:cubicBezTo>
                    <a:pt x="4670" y="17470"/>
                    <a:pt x="2403" y="19131"/>
                    <a:pt x="137" y="20792"/>
                  </a:cubicBezTo>
                  <a:cubicBezTo>
                    <a:pt x="-44" y="20966"/>
                    <a:pt x="-44" y="21222"/>
                    <a:pt x="137" y="21396"/>
                  </a:cubicBezTo>
                  <a:cubicBezTo>
                    <a:pt x="265" y="21519"/>
                    <a:pt x="465" y="21576"/>
                    <a:pt x="659" y="21545"/>
                  </a:cubicBezTo>
                  <a:lnTo>
                    <a:pt x="6353" y="21545"/>
                  </a:lnTo>
                  <a:cubicBezTo>
                    <a:pt x="6645" y="21560"/>
                    <a:pt x="6938" y="21528"/>
                    <a:pt x="7215" y="21450"/>
                  </a:cubicBezTo>
                  <a:cubicBezTo>
                    <a:pt x="7512" y="21367"/>
                    <a:pt x="7782" y="21233"/>
                    <a:pt x="8043" y="21091"/>
                  </a:cubicBezTo>
                  <a:cubicBezTo>
                    <a:pt x="8324" y="20937"/>
                    <a:pt x="8595" y="20772"/>
                    <a:pt x="8856" y="20596"/>
                  </a:cubicBezTo>
                  <a:cubicBezTo>
                    <a:pt x="11078" y="18964"/>
                    <a:pt x="13297" y="17329"/>
                    <a:pt x="15513" y="15692"/>
                  </a:cubicBezTo>
                  <a:cubicBezTo>
                    <a:pt x="16621" y="14873"/>
                    <a:pt x="17728" y="14054"/>
                    <a:pt x="18842" y="13240"/>
                  </a:cubicBezTo>
                  <a:cubicBezTo>
                    <a:pt x="19398" y="12833"/>
                    <a:pt x="19957" y="12428"/>
                    <a:pt x="20506" y="12014"/>
                  </a:cubicBezTo>
                  <a:cubicBezTo>
                    <a:pt x="20764" y="11820"/>
                    <a:pt x="21020" y="11623"/>
                    <a:pt x="21274" y="11425"/>
                  </a:cubicBezTo>
                  <a:cubicBezTo>
                    <a:pt x="21464" y="11212"/>
                    <a:pt x="21553" y="10949"/>
                    <a:pt x="21522" y="10687"/>
                  </a:cubicBezTo>
                  <a:cubicBezTo>
                    <a:pt x="21495" y="10457"/>
                    <a:pt x="21378" y="10240"/>
                    <a:pt x="21189" y="10069"/>
                  </a:cubicBezTo>
                  <a:cubicBezTo>
                    <a:pt x="20962" y="9899"/>
                    <a:pt x="20734" y="9728"/>
                    <a:pt x="20506" y="9559"/>
                  </a:cubicBezTo>
                  <a:cubicBezTo>
                    <a:pt x="19953" y="9147"/>
                    <a:pt x="19397" y="8739"/>
                    <a:pt x="18842" y="8329"/>
                  </a:cubicBezTo>
                  <a:cubicBezTo>
                    <a:pt x="17731" y="7511"/>
                    <a:pt x="16622" y="6690"/>
                    <a:pt x="15513" y="5870"/>
                  </a:cubicBezTo>
                  <a:cubicBezTo>
                    <a:pt x="13295" y="4230"/>
                    <a:pt x="11076" y="2591"/>
                    <a:pt x="8856" y="952"/>
                  </a:cubicBezTo>
                  <a:cubicBezTo>
                    <a:pt x="8597" y="778"/>
                    <a:pt x="8323" y="617"/>
                    <a:pt x="8043" y="464"/>
                  </a:cubicBezTo>
                  <a:cubicBezTo>
                    <a:pt x="7782" y="322"/>
                    <a:pt x="7512" y="188"/>
                    <a:pt x="7215" y="105"/>
                  </a:cubicBezTo>
                  <a:cubicBezTo>
                    <a:pt x="6938" y="27"/>
                    <a:pt x="6644" y="-3"/>
                    <a:pt x="6353" y="10"/>
                  </a:cubicBezTo>
                  <a:lnTo>
                    <a:pt x="659" y="1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65100" sx="102000" sy="102000" algn="c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endParaRPr>
            </a:p>
          </p:txBody>
        </p:sp>
        <p:grpSp>
          <p:nvGrpSpPr>
            <p:cNvPr id="15" name="íşļïḋè"/>
            <p:cNvGrpSpPr/>
            <p:nvPr/>
          </p:nvGrpSpPr>
          <p:grpSpPr>
            <a:xfrm>
              <a:off x="775891" y="3611716"/>
              <a:ext cx="621584" cy="183515"/>
              <a:chOff x="2710657" y="1989591"/>
              <a:chExt cx="500063" cy="147638"/>
            </a:xfrm>
            <a:grpFill/>
          </p:grpSpPr>
          <p:sp>
            <p:nvSpPr>
              <p:cNvPr id="36" name="îŝlïďé"/>
              <p:cNvSpPr/>
              <p:nvPr/>
            </p:nvSpPr>
            <p:spPr bwMode="auto">
              <a:xfrm rot="5400000">
                <a:off x="3095626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7" name="íṣḷiḋê"/>
              <p:cNvSpPr/>
              <p:nvPr/>
            </p:nvSpPr>
            <p:spPr bwMode="auto">
              <a:xfrm rot="5400000">
                <a:off x="2883694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8" name="íṧ1íďê"/>
              <p:cNvSpPr/>
              <p:nvPr/>
            </p:nvSpPr>
            <p:spPr bwMode="auto">
              <a:xfrm rot="5400000">
                <a:off x="2678113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16" name="îšľïḑè"/>
            <p:cNvGrpSpPr/>
            <p:nvPr/>
          </p:nvGrpSpPr>
          <p:grpSpPr>
            <a:xfrm>
              <a:off x="1999322" y="3399083"/>
              <a:ext cx="1075389" cy="607795"/>
              <a:chOff x="2501167" y="1747497"/>
              <a:chExt cx="865148" cy="631034"/>
            </a:xfrm>
            <a:grpFill/>
          </p:grpSpPr>
          <p:sp>
            <p:nvSpPr>
              <p:cNvPr id="34" name="îŝḷiḋè"/>
              <p:cNvSpPr/>
              <p:nvPr/>
            </p:nvSpPr>
            <p:spPr bwMode="auto">
              <a:xfrm>
                <a:off x="2501167" y="2054772"/>
                <a:ext cx="865148" cy="323759"/>
              </a:xfrm>
              <a:custGeom>
                <a:avLst/>
                <a:gdLst>
                  <a:gd name="T0" fmla="*/ 865151 w 21557"/>
                  <a:gd name="T1" fmla="*/ 631658 h 21553"/>
                  <a:gd name="T2" fmla="*/ 865151 w 21557"/>
                  <a:gd name="T3" fmla="*/ 631658 h 21553"/>
                  <a:gd name="T4" fmla="*/ 865151 w 21557"/>
                  <a:gd name="T5" fmla="*/ 631658 h 21553"/>
                  <a:gd name="T6" fmla="*/ 865151 w 21557"/>
                  <a:gd name="T7" fmla="*/ 631658 h 21553"/>
                  <a:gd name="T8" fmla="*/ 0 60000 65536"/>
                  <a:gd name="T9" fmla="*/ 0 60000 65536"/>
                  <a:gd name="T10" fmla="*/ 0 60000 65536"/>
                  <a:gd name="T11" fmla="*/ 0 60000 65536"/>
                  <a:gd name="connsiteX0" fmla="*/ 12499 w 21557"/>
                  <a:gd name="connsiteY0" fmla="*/ 3 h 21546"/>
                  <a:gd name="connsiteX1" fmla="*/ 82 w 21557"/>
                  <a:gd name="connsiteY1" fmla="*/ 145 h 21546"/>
                  <a:gd name="connsiteX2" fmla="*/ 82 w 21557"/>
                  <a:gd name="connsiteY2" fmla="*/ 749 h 21546"/>
                  <a:gd name="connsiteX3" fmla="*/ 4142 w 21557"/>
                  <a:gd name="connsiteY3" fmla="*/ 5786 h 21546"/>
                  <a:gd name="connsiteX4" fmla="*/ 6172 w 21557"/>
                  <a:gd name="connsiteY4" fmla="*/ 8305 h 21546"/>
                  <a:gd name="connsiteX5" fmla="*/ 7563 w 21557"/>
                  <a:gd name="connsiteY5" fmla="*/ 9933 h 21546"/>
                  <a:gd name="connsiteX6" fmla="*/ 7793 w 21557"/>
                  <a:gd name="connsiteY6" fmla="*/ 10538 h 21546"/>
                  <a:gd name="connsiteX7" fmla="*/ 7573 w 21557"/>
                  <a:gd name="connsiteY7" fmla="*/ 11583 h 21546"/>
                  <a:gd name="connsiteX8" fmla="*/ 6172 w 21557"/>
                  <a:gd name="connsiteY8" fmla="*/ 13314 h 21546"/>
                  <a:gd name="connsiteX9" fmla="*/ 4142 w 21557"/>
                  <a:gd name="connsiteY9" fmla="*/ 15804 h 21546"/>
                  <a:gd name="connsiteX10" fmla="*/ 82 w 21557"/>
                  <a:gd name="connsiteY10" fmla="*/ 20785 h 21546"/>
                  <a:gd name="connsiteX11" fmla="*/ 82 w 21557"/>
                  <a:gd name="connsiteY11" fmla="*/ 21389 h 21546"/>
                  <a:gd name="connsiteX12" fmla="*/ 393 w 21557"/>
                  <a:gd name="connsiteY12" fmla="*/ 21538 h 21546"/>
                  <a:gd name="connsiteX13" fmla="*/ 12499 w 21557"/>
                  <a:gd name="connsiteY13" fmla="*/ 21538 h 21546"/>
                  <a:gd name="connsiteX14" fmla="*/ 13013 w 21557"/>
                  <a:gd name="connsiteY14" fmla="*/ 21443 h 21546"/>
                  <a:gd name="connsiteX15" fmla="*/ 13508 w 21557"/>
                  <a:gd name="connsiteY15" fmla="*/ 21084 h 21546"/>
                  <a:gd name="connsiteX16" fmla="*/ 13993 w 21557"/>
                  <a:gd name="connsiteY16" fmla="*/ 20589 h 21546"/>
                  <a:gd name="connsiteX17" fmla="*/ 17967 w 21557"/>
                  <a:gd name="connsiteY17" fmla="*/ 15685 h 21546"/>
                  <a:gd name="connsiteX18" fmla="*/ 19954 w 21557"/>
                  <a:gd name="connsiteY18" fmla="*/ 13233 h 21546"/>
                  <a:gd name="connsiteX19" fmla="*/ 20947 w 21557"/>
                  <a:gd name="connsiteY19" fmla="*/ 12007 h 21546"/>
                  <a:gd name="connsiteX20" fmla="*/ 21405 w 21557"/>
                  <a:gd name="connsiteY20" fmla="*/ 11418 h 21546"/>
                  <a:gd name="connsiteX21" fmla="*/ 21554 w 21557"/>
                  <a:gd name="connsiteY21" fmla="*/ 10680 h 21546"/>
                  <a:gd name="connsiteX22" fmla="*/ 21355 w 21557"/>
                  <a:gd name="connsiteY22" fmla="*/ 10062 h 21546"/>
                  <a:gd name="connsiteX23" fmla="*/ 20947 w 21557"/>
                  <a:gd name="connsiteY23" fmla="*/ 9552 h 21546"/>
                  <a:gd name="connsiteX24" fmla="*/ 19954 w 21557"/>
                  <a:gd name="connsiteY24" fmla="*/ 8322 h 21546"/>
                  <a:gd name="connsiteX25" fmla="*/ 17967 w 21557"/>
                  <a:gd name="connsiteY25" fmla="*/ 5863 h 21546"/>
                  <a:gd name="connsiteX26" fmla="*/ 13993 w 21557"/>
                  <a:gd name="connsiteY26" fmla="*/ 945 h 21546"/>
                  <a:gd name="connsiteX27" fmla="*/ 13508 w 21557"/>
                  <a:gd name="connsiteY27" fmla="*/ 457 h 21546"/>
                  <a:gd name="connsiteX28" fmla="*/ 13013 w 21557"/>
                  <a:gd name="connsiteY28" fmla="*/ 98 h 21546"/>
                  <a:gd name="connsiteX29" fmla="*/ 12499 w 21557"/>
                  <a:gd name="connsiteY29" fmla="*/ 3 h 21546"/>
                  <a:gd name="connsiteX0-1" fmla="*/ 12498 w 21556"/>
                  <a:gd name="connsiteY0-2" fmla="*/ 3 h 21546"/>
                  <a:gd name="connsiteX1-3" fmla="*/ 81 w 21556"/>
                  <a:gd name="connsiteY1-4" fmla="*/ 749 h 21546"/>
                  <a:gd name="connsiteX2-5" fmla="*/ 4141 w 21556"/>
                  <a:gd name="connsiteY2-6" fmla="*/ 5786 h 21546"/>
                  <a:gd name="connsiteX3-7" fmla="*/ 6171 w 21556"/>
                  <a:gd name="connsiteY3-8" fmla="*/ 8305 h 21546"/>
                  <a:gd name="connsiteX4-9" fmla="*/ 7562 w 21556"/>
                  <a:gd name="connsiteY4-10" fmla="*/ 9933 h 21546"/>
                  <a:gd name="connsiteX5-11" fmla="*/ 7792 w 21556"/>
                  <a:gd name="connsiteY5-12" fmla="*/ 10538 h 21546"/>
                  <a:gd name="connsiteX6-13" fmla="*/ 7572 w 21556"/>
                  <a:gd name="connsiteY6-14" fmla="*/ 11583 h 21546"/>
                  <a:gd name="connsiteX7-15" fmla="*/ 6171 w 21556"/>
                  <a:gd name="connsiteY7-16" fmla="*/ 13314 h 21546"/>
                  <a:gd name="connsiteX8-17" fmla="*/ 4141 w 21556"/>
                  <a:gd name="connsiteY8-18" fmla="*/ 15804 h 21546"/>
                  <a:gd name="connsiteX9-19" fmla="*/ 81 w 21556"/>
                  <a:gd name="connsiteY9-20" fmla="*/ 20785 h 21546"/>
                  <a:gd name="connsiteX10-21" fmla="*/ 81 w 21556"/>
                  <a:gd name="connsiteY10-22" fmla="*/ 21389 h 21546"/>
                  <a:gd name="connsiteX11-23" fmla="*/ 392 w 21556"/>
                  <a:gd name="connsiteY11-24" fmla="*/ 21538 h 21546"/>
                  <a:gd name="connsiteX12-25" fmla="*/ 12498 w 21556"/>
                  <a:gd name="connsiteY12-26" fmla="*/ 21538 h 21546"/>
                  <a:gd name="connsiteX13-27" fmla="*/ 13012 w 21556"/>
                  <a:gd name="connsiteY13-28" fmla="*/ 21443 h 21546"/>
                  <a:gd name="connsiteX14-29" fmla="*/ 13507 w 21556"/>
                  <a:gd name="connsiteY14-30" fmla="*/ 21084 h 21546"/>
                  <a:gd name="connsiteX15-31" fmla="*/ 13992 w 21556"/>
                  <a:gd name="connsiteY15-32" fmla="*/ 20589 h 21546"/>
                  <a:gd name="connsiteX16-33" fmla="*/ 17966 w 21556"/>
                  <a:gd name="connsiteY16-34" fmla="*/ 15685 h 21546"/>
                  <a:gd name="connsiteX17-35" fmla="*/ 19953 w 21556"/>
                  <a:gd name="connsiteY17-36" fmla="*/ 13233 h 21546"/>
                  <a:gd name="connsiteX18-37" fmla="*/ 20946 w 21556"/>
                  <a:gd name="connsiteY18-38" fmla="*/ 12007 h 21546"/>
                  <a:gd name="connsiteX19-39" fmla="*/ 21404 w 21556"/>
                  <a:gd name="connsiteY19-40" fmla="*/ 11418 h 21546"/>
                  <a:gd name="connsiteX20-41" fmla="*/ 21553 w 21556"/>
                  <a:gd name="connsiteY20-42" fmla="*/ 10680 h 21546"/>
                  <a:gd name="connsiteX21-43" fmla="*/ 21354 w 21556"/>
                  <a:gd name="connsiteY21-44" fmla="*/ 10062 h 21546"/>
                  <a:gd name="connsiteX22-45" fmla="*/ 20946 w 21556"/>
                  <a:gd name="connsiteY22-46" fmla="*/ 9552 h 21546"/>
                  <a:gd name="connsiteX23-47" fmla="*/ 19953 w 21556"/>
                  <a:gd name="connsiteY23-48" fmla="*/ 8322 h 21546"/>
                  <a:gd name="connsiteX24-49" fmla="*/ 17966 w 21556"/>
                  <a:gd name="connsiteY24-50" fmla="*/ 5863 h 21546"/>
                  <a:gd name="connsiteX25-51" fmla="*/ 13992 w 21556"/>
                  <a:gd name="connsiteY25-52" fmla="*/ 945 h 21546"/>
                  <a:gd name="connsiteX26-53" fmla="*/ 13507 w 21556"/>
                  <a:gd name="connsiteY26-54" fmla="*/ 457 h 21546"/>
                  <a:gd name="connsiteX27-55" fmla="*/ 13012 w 21556"/>
                  <a:gd name="connsiteY27-56" fmla="*/ 98 h 21546"/>
                  <a:gd name="connsiteX28-57" fmla="*/ 12498 w 21556"/>
                  <a:gd name="connsiteY28-58" fmla="*/ 3 h 21546"/>
                  <a:gd name="connsiteX0-59" fmla="*/ 12498 w 21556"/>
                  <a:gd name="connsiteY0-60" fmla="*/ 3 h 21546"/>
                  <a:gd name="connsiteX1-61" fmla="*/ 4141 w 21556"/>
                  <a:gd name="connsiteY1-62" fmla="*/ 5786 h 21546"/>
                  <a:gd name="connsiteX2-63" fmla="*/ 6171 w 21556"/>
                  <a:gd name="connsiteY2-64" fmla="*/ 8305 h 21546"/>
                  <a:gd name="connsiteX3-65" fmla="*/ 7562 w 21556"/>
                  <a:gd name="connsiteY3-66" fmla="*/ 9933 h 21546"/>
                  <a:gd name="connsiteX4-67" fmla="*/ 7792 w 21556"/>
                  <a:gd name="connsiteY4-68" fmla="*/ 10538 h 21546"/>
                  <a:gd name="connsiteX5-69" fmla="*/ 7572 w 21556"/>
                  <a:gd name="connsiteY5-70" fmla="*/ 11583 h 21546"/>
                  <a:gd name="connsiteX6-71" fmla="*/ 6171 w 21556"/>
                  <a:gd name="connsiteY6-72" fmla="*/ 13314 h 21546"/>
                  <a:gd name="connsiteX7-73" fmla="*/ 4141 w 21556"/>
                  <a:gd name="connsiteY7-74" fmla="*/ 15804 h 21546"/>
                  <a:gd name="connsiteX8-75" fmla="*/ 81 w 21556"/>
                  <a:gd name="connsiteY8-76" fmla="*/ 20785 h 21546"/>
                  <a:gd name="connsiteX9-77" fmla="*/ 81 w 21556"/>
                  <a:gd name="connsiteY9-78" fmla="*/ 21389 h 21546"/>
                  <a:gd name="connsiteX10-79" fmla="*/ 392 w 21556"/>
                  <a:gd name="connsiteY10-80" fmla="*/ 21538 h 21546"/>
                  <a:gd name="connsiteX11-81" fmla="*/ 12498 w 21556"/>
                  <a:gd name="connsiteY11-82" fmla="*/ 21538 h 21546"/>
                  <a:gd name="connsiteX12-83" fmla="*/ 13012 w 21556"/>
                  <a:gd name="connsiteY12-84" fmla="*/ 21443 h 21546"/>
                  <a:gd name="connsiteX13-85" fmla="*/ 13507 w 21556"/>
                  <a:gd name="connsiteY13-86" fmla="*/ 21084 h 21546"/>
                  <a:gd name="connsiteX14-87" fmla="*/ 13992 w 21556"/>
                  <a:gd name="connsiteY14-88" fmla="*/ 20589 h 21546"/>
                  <a:gd name="connsiteX15-89" fmla="*/ 17966 w 21556"/>
                  <a:gd name="connsiteY15-90" fmla="*/ 15685 h 21546"/>
                  <a:gd name="connsiteX16-91" fmla="*/ 19953 w 21556"/>
                  <a:gd name="connsiteY16-92" fmla="*/ 13233 h 21546"/>
                  <a:gd name="connsiteX17-93" fmla="*/ 20946 w 21556"/>
                  <a:gd name="connsiteY17-94" fmla="*/ 12007 h 21546"/>
                  <a:gd name="connsiteX18-95" fmla="*/ 21404 w 21556"/>
                  <a:gd name="connsiteY18-96" fmla="*/ 11418 h 21546"/>
                  <a:gd name="connsiteX19-97" fmla="*/ 21553 w 21556"/>
                  <a:gd name="connsiteY19-98" fmla="*/ 10680 h 21546"/>
                  <a:gd name="connsiteX20-99" fmla="*/ 21354 w 21556"/>
                  <a:gd name="connsiteY20-100" fmla="*/ 10062 h 21546"/>
                  <a:gd name="connsiteX21-101" fmla="*/ 20946 w 21556"/>
                  <a:gd name="connsiteY21-102" fmla="*/ 9552 h 21546"/>
                  <a:gd name="connsiteX22-103" fmla="*/ 19953 w 21556"/>
                  <a:gd name="connsiteY22-104" fmla="*/ 8322 h 21546"/>
                  <a:gd name="connsiteX23-105" fmla="*/ 17966 w 21556"/>
                  <a:gd name="connsiteY23-106" fmla="*/ 5863 h 21546"/>
                  <a:gd name="connsiteX24-107" fmla="*/ 13992 w 21556"/>
                  <a:gd name="connsiteY24-108" fmla="*/ 945 h 21546"/>
                  <a:gd name="connsiteX25-109" fmla="*/ 13507 w 21556"/>
                  <a:gd name="connsiteY25-110" fmla="*/ 457 h 21546"/>
                  <a:gd name="connsiteX26-111" fmla="*/ 13012 w 21556"/>
                  <a:gd name="connsiteY26-112" fmla="*/ 98 h 21546"/>
                  <a:gd name="connsiteX27-113" fmla="*/ 12498 w 21556"/>
                  <a:gd name="connsiteY27-114" fmla="*/ 3 h 21546"/>
                  <a:gd name="connsiteX0-115" fmla="*/ 13012 w 21556"/>
                  <a:gd name="connsiteY0-116" fmla="*/ 0 h 21448"/>
                  <a:gd name="connsiteX1-117" fmla="*/ 4141 w 21556"/>
                  <a:gd name="connsiteY1-118" fmla="*/ 5688 h 21448"/>
                  <a:gd name="connsiteX2-119" fmla="*/ 6171 w 21556"/>
                  <a:gd name="connsiteY2-120" fmla="*/ 8207 h 21448"/>
                  <a:gd name="connsiteX3-121" fmla="*/ 7562 w 21556"/>
                  <a:gd name="connsiteY3-122" fmla="*/ 9835 h 21448"/>
                  <a:gd name="connsiteX4-123" fmla="*/ 7792 w 21556"/>
                  <a:gd name="connsiteY4-124" fmla="*/ 10440 h 21448"/>
                  <a:gd name="connsiteX5-125" fmla="*/ 7572 w 21556"/>
                  <a:gd name="connsiteY5-126" fmla="*/ 11485 h 21448"/>
                  <a:gd name="connsiteX6-127" fmla="*/ 6171 w 21556"/>
                  <a:gd name="connsiteY6-128" fmla="*/ 13216 h 21448"/>
                  <a:gd name="connsiteX7-129" fmla="*/ 4141 w 21556"/>
                  <a:gd name="connsiteY7-130" fmla="*/ 15706 h 21448"/>
                  <a:gd name="connsiteX8-131" fmla="*/ 81 w 21556"/>
                  <a:gd name="connsiteY8-132" fmla="*/ 20687 h 21448"/>
                  <a:gd name="connsiteX9-133" fmla="*/ 81 w 21556"/>
                  <a:gd name="connsiteY9-134" fmla="*/ 21291 h 21448"/>
                  <a:gd name="connsiteX10-135" fmla="*/ 392 w 21556"/>
                  <a:gd name="connsiteY10-136" fmla="*/ 21440 h 21448"/>
                  <a:gd name="connsiteX11-137" fmla="*/ 12498 w 21556"/>
                  <a:gd name="connsiteY11-138" fmla="*/ 21440 h 21448"/>
                  <a:gd name="connsiteX12-139" fmla="*/ 13012 w 21556"/>
                  <a:gd name="connsiteY12-140" fmla="*/ 21345 h 21448"/>
                  <a:gd name="connsiteX13-141" fmla="*/ 13507 w 21556"/>
                  <a:gd name="connsiteY13-142" fmla="*/ 20986 h 21448"/>
                  <a:gd name="connsiteX14-143" fmla="*/ 13992 w 21556"/>
                  <a:gd name="connsiteY14-144" fmla="*/ 20491 h 21448"/>
                  <a:gd name="connsiteX15-145" fmla="*/ 17966 w 21556"/>
                  <a:gd name="connsiteY15-146" fmla="*/ 15587 h 21448"/>
                  <a:gd name="connsiteX16-147" fmla="*/ 19953 w 21556"/>
                  <a:gd name="connsiteY16-148" fmla="*/ 13135 h 21448"/>
                  <a:gd name="connsiteX17-149" fmla="*/ 20946 w 21556"/>
                  <a:gd name="connsiteY17-150" fmla="*/ 11909 h 21448"/>
                  <a:gd name="connsiteX18-151" fmla="*/ 21404 w 21556"/>
                  <a:gd name="connsiteY18-152" fmla="*/ 11320 h 21448"/>
                  <a:gd name="connsiteX19-153" fmla="*/ 21553 w 21556"/>
                  <a:gd name="connsiteY19-154" fmla="*/ 10582 h 21448"/>
                  <a:gd name="connsiteX20-155" fmla="*/ 21354 w 21556"/>
                  <a:gd name="connsiteY20-156" fmla="*/ 9964 h 21448"/>
                  <a:gd name="connsiteX21-157" fmla="*/ 20946 w 21556"/>
                  <a:gd name="connsiteY21-158" fmla="*/ 9454 h 21448"/>
                  <a:gd name="connsiteX22-159" fmla="*/ 19953 w 21556"/>
                  <a:gd name="connsiteY22-160" fmla="*/ 8224 h 21448"/>
                  <a:gd name="connsiteX23-161" fmla="*/ 17966 w 21556"/>
                  <a:gd name="connsiteY23-162" fmla="*/ 5765 h 21448"/>
                  <a:gd name="connsiteX24-163" fmla="*/ 13992 w 21556"/>
                  <a:gd name="connsiteY24-164" fmla="*/ 847 h 21448"/>
                  <a:gd name="connsiteX25-165" fmla="*/ 13507 w 21556"/>
                  <a:gd name="connsiteY25-166" fmla="*/ 359 h 21448"/>
                  <a:gd name="connsiteX26-167" fmla="*/ 13012 w 21556"/>
                  <a:gd name="connsiteY26-168" fmla="*/ 0 h 21448"/>
                  <a:gd name="connsiteX0-169" fmla="*/ 13507 w 21556"/>
                  <a:gd name="connsiteY0-170" fmla="*/ 289 h 21378"/>
                  <a:gd name="connsiteX1-171" fmla="*/ 4141 w 21556"/>
                  <a:gd name="connsiteY1-172" fmla="*/ 5618 h 21378"/>
                  <a:gd name="connsiteX2-173" fmla="*/ 6171 w 21556"/>
                  <a:gd name="connsiteY2-174" fmla="*/ 8137 h 21378"/>
                  <a:gd name="connsiteX3-175" fmla="*/ 7562 w 21556"/>
                  <a:gd name="connsiteY3-176" fmla="*/ 9765 h 21378"/>
                  <a:gd name="connsiteX4-177" fmla="*/ 7792 w 21556"/>
                  <a:gd name="connsiteY4-178" fmla="*/ 10370 h 21378"/>
                  <a:gd name="connsiteX5-179" fmla="*/ 7572 w 21556"/>
                  <a:gd name="connsiteY5-180" fmla="*/ 11415 h 21378"/>
                  <a:gd name="connsiteX6-181" fmla="*/ 6171 w 21556"/>
                  <a:gd name="connsiteY6-182" fmla="*/ 13146 h 21378"/>
                  <a:gd name="connsiteX7-183" fmla="*/ 4141 w 21556"/>
                  <a:gd name="connsiteY7-184" fmla="*/ 15636 h 21378"/>
                  <a:gd name="connsiteX8-185" fmla="*/ 81 w 21556"/>
                  <a:gd name="connsiteY8-186" fmla="*/ 20617 h 21378"/>
                  <a:gd name="connsiteX9-187" fmla="*/ 81 w 21556"/>
                  <a:gd name="connsiteY9-188" fmla="*/ 21221 h 21378"/>
                  <a:gd name="connsiteX10-189" fmla="*/ 392 w 21556"/>
                  <a:gd name="connsiteY10-190" fmla="*/ 21370 h 21378"/>
                  <a:gd name="connsiteX11-191" fmla="*/ 12498 w 21556"/>
                  <a:gd name="connsiteY11-192" fmla="*/ 21370 h 21378"/>
                  <a:gd name="connsiteX12-193" fmla="*/ 13012 w 21556"/>
                  <a:gd name="connsiteY12-194" fmla="*/ 21275 h 21378"/>
                  <a:gd name="connsiteX13-195" fmla="*/ 13507 w 21556"/>
                  <a:gd name="connsiteY13-196" fmla="*/ 20916 h 21378"/>
                  <a:gd name="connsiteX14-197" fmla="*/ 13992 w 21556"/>
                  <a:gd name="connsiteY14-198" fmla="*/ 20421 h 21378"/>
                  <a:gd name="connsiteX15-199" fmla="*/ 17966 w 21556"/>
                  <a:gd name="connsiteY15-200" fmla="*/ 15517 h 21378"/>
                  <a:gd name="connsiteX16-201" fmla="*/ 19953 w 21556"/>
                  <a:gd name="connsiteY16-202" fmla="*/ 13065 h 21378"/>
                  <a:gd name="connsiteX17-203" fmla="*/ 20946 w 21556"/>
                  <a:gd name="connsiteY17-204" fmla="*/ 11839 h 21378"/>
                  <a:gd name="connsiteX18-205" fmla="*/ 21404 w 21556"/>
                  <a:gd name="connsiteY18-206" fmla="*/ 11250 h 21378"/>
                  <a:gd name="connsiteX19-207" fmla="*/ 21553 w 21556"/>
                  <a:gd name="connsiteY19-208" fmla="*/ 10512 h 21378"/>
                  <a:gd name="connsiteX20-209" fmla="*/ 21354 w 21556"/>
                  <a:gd name="connsiteY20-210" fmla="*/ 9894 h 21378"/>
                  <a:gd name="connsiteX21-211" fmla="*/ 20946 w 21556"/>
                  <a:gd name="connsiteY21-212" fmla="*/ 9384 h 21378"/>
                  <a:gd name="connsiteX22-213" fmla="*/ 19953 w 21556"/>
                  <a:gd name="connsiteY22-214" fmla="*/ 8154 h 21378"/>
                  <a:gd name="connsiteX23-215" fmla="*/ 17966 w 21556"/>
                  <a:gd name="connsiteY23-216" fmla="*/ 5695 h 21378"/>
                  <a:gd name="connsiteX24-217" fmla="*/ 13992 w 21556"/>
                  <a:gd name="connsiteY24-218" fmla="*/ 777 h 21378"/>
                  <a:gd name="connsiteX25-219" fmla="*/ 13507 w 21556"/>
                  <a:gd name="connsiteY25-220" fmla="*/ 289 h 21378"/>
                  <a:gd name="connsiteX0-221" fmla="*/ 13992 w 21556"/>
                  <a:gd name="connsiteY0-222" fmla="*/ 1 h 20602"/>
                  <a:gd name="connsiteX1-223" fmla="*/ 4141 w 21556"/>
                  <a:gd name="connsiteY1-224" fmla="*/ 4842 h 20602"/>
                  <a:gd name="connsiteX2-225" fmla="*/ 6171 w 21556"/>
                  <a:gd name="connsiteY2-226" fmla="*/ 7361 h 20602"/>
                  <a:gd name="connsiteX3-227" fmla="*/ 7562 w 21556"/>
                  <a:gd name="connsiteY3-228" fmla="*/ 8989 h 20602"/>
                  <a:gd name="connsiteX4-229" fmla="*/ 7792 w 21556"/>
                  <a:gd name="connsiteY4-230" fmla="*/ 9594 h 20602"/>
                  <a:gd name="connsiteX5-231" fmla="*/ 7572 w 21556"/>
                  <a:gd name="connsiteY5-232" fmla="*/ 10639 h 20602"/>
                  <a:gd name="connsiteX6-233" fmla="*/ 6171 w 21556"/>
                  <a:gd name="connsiteY6-234" fmla="*/ 12370 h 20602"/>
                  <a:gd name="connsiteX7-235" fmla="*/ 4141 w 21556"/>
                  <a:gd name="connsiteY7-236" fmla="*/ 14860 h 20602"/>
                  <a:gd name="connsiteX8-237" fmla="*/ 81 w 21556"/>
                  <a:gd name="connsiteY8-238" fmla="*/ 19841 h 20602"/>
                  <a:gd name="connsiteX9-239" fmla="*/ 81 w 21556"/>
                  <a:gd name="connsiteY9-240" fmla="*/ 20445 h 20602"/>
                  <a:gd name="connsiteX10-241" fmla="*/ 392 w 21556"/>
                  <a:gd name="connsiteY10-242" fmla="*/ 20594 h 20602"/>
                  <a:gd name="connsiteX11-243" fmla="*/ 12498 w 21556"/>
                  <a:gd name="connsiteY11-244" fmla="*/ 20594 h 20602"/>
                  <a:gd name="connsiteX12-245" fmla="*/ 13012 w 21556"/>
                  <a:gd name="connsiteY12-246" fmla="*/ 20499 h 20602"/>
                  <a:gd name="connsiteX13-247" fmla="*/ 13507 w 21556"/>
                  <a:gd name="connsiteY13-248" fmla="*/ 20140 h 20602"/>
                  <a:gd name="connsiteX14-249" fmla="*/ 13992 w 21556"/>
                  <a:gd name="connsiteY14-250" fmla="*/ 19645 h 20602"/>
                  <a:gd name="connsiteX15-251" fmla="*/ 17966 w 21556"/>
                  <a:gd name="connsiteY15-252" fmla="*/ 14741 h 20602"/>
                  <a:gd name="connsiteX16-253" fmla="*/ 19953 w 21556"/>
                  <a:gd name="connsiteY16-254" fmla="*/ 12289 h 20602"/>
                  <a:gd name="connsiteX17-255" fmla="*/ 20946 w 21556"/>
                  <a:gd name="connsiteY17-256" fmla="*/ 11063 h 20602"/>
                  <a:gd name="connsiteX18-257" fmla="*/ 21404 w 21556"/>
                  <a:gd name="connsiteY18-258" fmla="*/ 10474 h 20602"/>
                  <a:gd name="connsiteX19-259" fmla="*/ 21553 w 21556"/>
                  <a:gd name="connsiteY19-260" fmla="*/ 9736 h 20602"/>
                  <a:gd name="connsiteX20-261" fmla="*/ 21354 w 21556"/>
                  <a:gd name="connsiteY20-262" fmla="*/ 9118 h 20602"/>
                  <a:gd name="connsiteX21-263" fmla="*/ 20946 w 21556"/>
                  <a:gd name="connsiteY21-264" fmla="*/ 8608 h 20602"/>
                  <a:gd name="connsiteX22-265" fmla="*/ 19953 w 21556"/>
                  <a:gd name="connsiteY22-266" fmla="*/ 7378 h 20602"/>
                  <a:gd name="connsiteX23-267" fmla="*/ 17966 w 21556"/>
                  <a:gd name="connsiteY23-268" fmla="*/ 4919 h 20602"/>
                  <a:gd name="connsiteX24-269" fmla="*/ 13992 w 21556"/>
                  <a:gd name="connsiteY24-270" fmla="*/ 1 h 20602"/>
                  <a:gd name="connsiteX0-271" fmla="*/ 17966 w 21556"/>
                  <a:gd name="connsiteY0-272" fmla="*/ 77 h 15760"/>
                  <a:gd name="connsiteX1-273" fmla="*/ 4141 w 21556"/>
                  <a:gd name="connsiteY1-274" fmla="*/ 0 h 15760"/>
                  <a:gd name="connsiteX2-275" fmla="*/ 6171 w 21556"/>
                  <a:gd name="connsiteY2-276" fmla="*/ 2519 h 15760"/>
                  <a:gd name="connsiteX3-277" fmla="*/ 7562 w 21556"/>
                  <a:gd name="connsiteY3-278" fmla="*/ 4147 h 15760"/>
                  <a:gd name="connsiteX4-279" fmla="*/ 7792 w 21556"/>
                  <a:gd name="connsiteY4-280" fmla="*/ 4752 h 15760"/>
                  <a:gd name="connsiteX5-281" fmla="*/ 7572 w 21556"/>
                  <a:gd name="connsiteY5-282" fmla="*/ 5797 h 15760"/>
                  <a:gd name="connsiteX6-283" fmla="*/ 6171 w 21556"/>
                  <a:gd name="connsiteY6-284" fmla="*/ 7528 h 15760"/>
                  <a:gd name="connsiteX7-285" fmla="*/ 4141 w 21556"/>
                  <a:gd name="connsiteY7-286" fmla="*/ 10018 h 15760"/>
                  <a:gd name="connsiteX8-287" fmla="*/ 81 w 21556"/>
                  <a:gd name="connsiteY8-288" fmla="*/ 14999 h 15760"/>
                  <a:gd name="connsiteX9-289" fmla="*/ 81 w 21556"/>
                  <a:gd name="connsiteY9-290" fmla="*/ 15603 h 15760"/>
                  <a:gd name="connsiteX10-291" fmla="*/ 392 w 21556"/>
                  <a:gd name="connsiteY10-292" fmla="*/ 15752 h 15760"/>
                  <a:gd name="connsiteX11-293" fmla="*/ 12498 w 21556"/>
                  <a:gd name="connsiteY11-294" fmla="*/ 15752 h 15760"/>
                  <a:gd name="connsiteX12-295" fmla="*/ 13012 w 21556"/>
                  <a:gd name="connsiteY12-296" fmla="*/ 15657 h 15760"/>
                  <a:gd name="connsiteX13-297" fmla="*/ 13507 w 21556"/>
                  <a:gd name="connsiteY13-298" fmla="*/ 15298 h 15760"/>
                  <a:gd name="connsiteX14-299" fmla="*/ 13992 w 21556"/>
                  <a:gd name="connsiteY14-300" fmla="*/ 14803 h 15760"/>
                  <a:gd name="connsiteX15-301" fmla="*/ 17966 w 21556"/>
                  <a:gd name="connsiteY15-302" fmla="*/ 9899 h 15760"/>
                  <a:gd name="connsiteX16-303" fmla="*/ 19953 w 21556"/>
                  <a:gd name="connsiteY16-304" fmla="*/ 7447 h 15760"/>
                  <a:gd name="connsiteX17-305" fmla="*/ 20946 w 21556"/>
                  <a:gd name="connsiteY17-306" fmla="*/ 6221 h 15760"/>
                  <a:gd name="connsiteX18-307" fmla="*/ 21404 w 21556"/>
                  <a:gd name="connsiteY18-308" fmla="*/ 5632 h 15760"/>
                  <a:gd name="connsiteX19-309" fmla="*/ 21553 w 21556"/>
                  <a:gd name="connsiteY19-310" fmla="*/ 4894 h 15760"/>
                  <a:gd name="connsiteX20-311" fmla="*/ 21354 w 21556"/>
                  <a:gd name="connsiteY20-312" fmla="*/ 4276 h 15760"/>
                  <a:gd name="connsiteX21-313" fmla="*/ 20946 w 21556"/>
                  <a:gd name="connsiteY21-314" fmla="*/ 3766 h 15760"/>
                  <a:gd name="connsiteX22-315" fmla="*/ 19953 w 21556"/>
                  <a:gd name="connsiteY22-316" fmla="*/ 2536 h 15760"/>
                  <a:gd name="connsiteX23-317" fmla="*/ 17966 w 21556"/>
                  <a:gd name="connsiteY23-318" fmla="*/ 77 h 15760"/>
                  <a:gd name="connsiteX0-319" fmla="*/ 17966 w 21556"/>
                  <a:gd name="connsiteY0-320" fmla="*/ 0 h 15683"/>
                  <a:gd name="connsiteX1-321" fmla="*/ 6171 w 21556"/>
                  <a:gd name="connsiteY1-322" fmla="*/ 2442 h 15683"/>
                  <a:gd name="connsiteX2-323" fmla="*/ 7562 w 21556"/>
                  <a:gd name="connsiteY2-324" fmla="*/ 4070 h 15683"/>
                  <a:gd name="connsiteX3-325" fmla="*/ 7792 w 21556"/>
                  <a:gd name="connsiteY3-326" fmla="*/ 4675 h 15683"/>
                  <a:gd name="connsiteX4-327" fmla="*/ 7572 w 21556"/>
                  <a:gd name="connsiteY4-328" fmla="*/ 5720 h 15683"/>
                  <a:gd name="connsiteX5-329" fmla="*/ 6171 w 21556"/>
                  <a:gd name="connsiteY5-330" fmla="*/ 7451 h 15683"/>
                  <a:gd name="connsiteX6-331" fmla="*/ 4141 w 21556"/>
                  <a:gd name="connsiteY6-332" fmla="*/ 9941 h 15683"/>
                  <a:gd name="connsiteX7-333" fmla="*/ 81 w 21556"/>
                  <a:gd name="connsiteY7-334" fmla="*/ 14922 h 15683"/>
                  <a:gd name="connsiteX8-335" fmla="*/ 81 w 21556"/>
                  <a:gd name="connsiteY8-336" fmla="*/ 15526 h 15683"/>
                  <a:gd name="connsiteX9-337" fmla="*/ 392 w 21556"/>
                  <a:gd name="connsiteY9-338" fmla="*/ 15675 h 15683"/>
                  <a:gd name="connsiteX10-339" fmla="*/ 12498 w 21556"/>
                  <a:gd name="connsiteY10-340" fmla="*/ 15675 h 15683"/>
                  <a:gd name="connsiteX11-341" fmla="*/ 13012 w 21556"/>
                  <a:gd name="connsiteY11-342" fmla="*/ 15580 h 15683"/>
                  <a:gd name="connsiteX12-343" fmla="*/ 13507 w 21556"/>
                  <a:gd name="connsiteY12-344" fmla="*/ 15221 h 15683"/>
                  <a:gd name="connsiteX13-345" fmla="*/ 13992 w 21556"/>
                  <a:gd name="connsiteY13-346" fmla="*/ 14726 h 15683"/>
                  <a:gd name="connsiteX14-347" fmla="*/ 17966 w 21556"/>
                  <a:gd name="connsiteY14-348" fmla="*/ 9822 h 15683"/>
                  <a:gd name="connsiteX15-349" fmla="*/ 19953 w 21556"/>
                  <a:gd name="connsiteY15-350" fmla="*/ 7370 h 15683"/>
                  <a:gd name="connsiteX16-351" fmla="*/ 20946 w 21556"/>
                  <a:gd name="connsiteY16-352" fmla="*/ 6144 h 15683"/>
                  <a:gd name="connsiteX17-353" fmla="*/ 21404 w 21556"/>
                  <a:gd name="connsiteY17-354" fmla="*/ 5555 h 15683"/>
                  <a:gd name="connsiteX18-355" fmla="*/ 21553 w 21556"/>
                  <a:gd name="connsiteY18-356" fmla="*/ 4817 h 15683"/>
                  <a:gd name="connsiteX19-357" fmla="*/ 21354 w 21556"/>
                  <a:gd name="connsiteY19-358" fmla="*/ 4199 h 15683"/>
                  <a:gd name="connsiteX20-359" fmla="*/ 20946 w 21556"/>
                  <a:gd name="connsiteY20-360" fmla="*/ 3689 h 15683"/>
                  <a:gd name="connsiteX21-361" fmla="*/ 19953 w 21556"/>
                  <a:gd name="connsiteY21-362" fmla="*/ 2459 h 15683"/>
                  <a:gd name="connsiteX22-363" fmla="*/ 17966 w 21556"/>
                  <a:gd name="connsiteY22-364" fmla="*/ 0 h 15683"/>
                  <a:gd name="connsiteX0-365" fmla="*/ 17966 w 21556"/>
                  <a:gd name="connsiteY0-366" fmla="*/ 0 h 15683"/>
                  <a:gd name="connsiteX1-367" fmla="*/ 7562 w 21556"/>
                  <a:gd name="connsiteY1-368" fmla="*/ 4070 h 15683"/>
                  <a:gd name="connsiteX2-369" fmla="*/ 7792 w 21556"/>
                  <a:gd name="connsiteY2-370" fmla="*/ 4675 h 15683"/>
                  <a:gd name="connsiteX3-371" fmla="*/ 7572 w 21556"/>
                  <a:gd name="connsiteY3-372" fmla="*/ 5720 h 15683"/>
                  <a:gd name="connsiteX4-373" fmla="*/ 6171 w 21556"/>
                  <a:gd name="connsiteY4-374" fmla="*/ 7451 h 15683"/>
                  <a:gd name="connsiteX5-375" fmla="*/ 4141 w 21556"/>
                  <a:gd name="connsiteY5-376" fmla="*/ 9941 h 15683"/>
                  <a:gd name="connsiteX6-377" fmla="*/ 81 w 21556"/>
                  <a:gd name="connsiteY6-378" fmla="*/ 14922 h 15683"/>
                  <a:gd name="connsiteX7-379" fmla="*/ 81 w 21556"/>
                  <a:gd name="connsiteY7-380" fmla="*/ 15526 h 15683"/>
                  <a:gd name="connsiteX8-381" fmla="*/ 392 w 21556"/>
                  <a:gd name="connsiteY8-382" fmla="*/ 15675 h 15683"/>
                  <a:gd name="connsiteX9-383" fmla="*/ 12498 w 21556"/>
                  <a:gd name="connsiteY9-384" fmla="*/ 15675 h 15683"/>
                  <a:gd name="connsiteX10-385" fmla="*/ 13012 w 21556"/>
                  <a:gd name="connsiteY10-386" fmla="*/ 15580 h 15683"/>
                  <a:gd name="connsiteX11-387" fmla="*/ 13507 w 21556"/>
                  <a:gd name="connsiteY11-388" fmla="*/ 15221 h 15683"/>
                  <a:gd name="connsiteX12-389" fmla="*/ 13992 w 21556"/>
                  <a:gd name="connsiteY12-390" fmla="*/ 14726 h 15683"/>
                  <a:gd name="connsiteX13-391" fmla="*/ 17966 w 21556"/>
                  <a:gd name="connsiteY13-392" fmla="*/ 9822 h 15683"/>
                  <a:gd name="connsiteX14-393" fmla="*/ 19953 w 21556"/>
                  <a:gd name="connsiteY14-394" fmla="*/ 7370 h 15683"/>
                  <a:gd name="connsiteX15-395" fmla="*/ 20946 w 21556"/>
                  <a:gd name="connsiteY15-396" fmla="*/ 6144 h 15683"/>
                  <a:gd name="connsiteX16-397" fmla="*/ 21404 w 21556"/>
                  <a:gd name="connsiteY16-398" fmla="*/ 5555 h 15683"/>
                  <a:gd name="connsiteX17-399" fmla="*/ 21553 w 21556"/>
                  <a:gd name="connsiteY17-400" fmla="*/ 4817 h 15683"/>
                  <a:gd name="connsiteX18-401" fmla="*/ 21354 w 21556"/>
                  <a:gd name="connsiteY18-402" fmla="*/ 4199 h 15683"/>
                  <a:gd name="connsiteX19-403" fmla="*/ 20946 w 21556"/>
                  <a:gd name="connsiteY19-404" fmla="*/ 3689 h 15683"/>
                  <a:gd name="connsiteX20-405" fmla="*/ 19953 w 21556"/>
                  <a:gd name="connsiteY20-406" fmla="*/ 2459 h 15683"/>
                  <a:gd name="connsiteX21-407" fmla="*/ 17966 w 21556"/>
                  <a:gd name="connsiteY21-408" fmla="*/ 0 h 15683"/>
                  <a:gd name="connsiteX0-409" fmla="*/ 19953 w 21556"/>
                  <a:gd name="connsiteY0-410" fmla="*/ 0 h 13224"/>
                  <a:gd name="connsiteX1-411" fmla="*/ 7562 w 21556"/>
                  <a:gd name="connsiteY1-412" fmla="*/ 1611 h 13224"/>
                  <a:gd name="connsiteX2-413" fmla="*/ 7792 w 21556"/>
                  <a:gd name="connsiteY2-414" fmla="*/ 2216 h 13224"/>
                  <a:gd name="connsiteX3-415" fmla="*/ 7572 w 21556"/>
                  <a:gd name="connsiteY3-416" fmla="*/ 3261 h 13224"/>
                  <a:gd name="connsiteX4-417" fmla="*/ 6171 w 21556"/>
                  <a:gd name="connsiteY4-418" fmla="*/ 4992 h 13224"/>
                  <a:gd name="connsiteX5-419" fmla="*/ 4141 w 21556"/>
                  <a:gd name="connsiteY5-420" fmla="*/ 7482 h 13224"/>
                  <a:gd name="connsiteX6-421" fmla="*/ 81 w 21556"/>
                  <a:gd name="connsiteY6-422" fmla="*/ 12463 h 13224"/>
                  <a:gd name="connsiteX7-423" fmla="*/ 81 w 21556"/>
                  <a:gd name="connsiteY7-424" fmla="*/ 13067 h 13224"/>
                  <a:gd name="connsiteX8-425" fmla="*/ 392 w 21556"/>
                  <a:gd name="connsiteY8-426" fmla="*/ 13216 h 13224"/>
                  <a:gd name="connsiteX9-427" fmla="*/ 12498 w 21556"/>
                  <a:gd name="connsiteY9-428" fmla="*/ 13216 h 13224"/>
                  <a:gd name="connsiteX10-429" fmla="*/ 13012 w 21556"/>
                  <a:gd name="connsiteY10-430" fmla="*/ 13121 h 13224"/>
                  <a:gd name="connsiteX11-431" fmla="*/ 13507 w 21556"/>
                  <a:gd name="connsiteY11-432" fmla="*/ 12762 h 13224"/>
                  <a:gd name="connsiteX12-433" fmla="*/ 13992 w 21556"/>
                  <a:gd name="connsiteY12-434" fmla="*/ 12267 h 13224"/>
                  <a:gd name="connsiteX13-435" fmla="*/ 17966 w 21556"/>
                  <a:gd name="connsiteY13-436" fmla="*/ 7363 h 13224"/>
                  <a:gd name="connsiteX14-437" fmla="*/ 19953 w 21556"/>
                  <a:gd name="connsiteY14-438" fmla="*/ 4911 h 13224"/>
                  <a:gd name="connsiteX15-439" fmla="*/ 20946 w 21556"/>
                  <a:gd name="connsiteY15-440" fmla="*/ 3685 h 13224"/>
                  <a:gd name="connsiteX16-441" fmla="*/ 21404 w 21556"/>
                  <a:gd name="connsiteY16-442" fmla="*/ 3096 h 13224"/>
                  <a:gd name="connsiteX17-443" fmla="*/ 21553 w 21556"/>
                  <a:gd name="connsiteY17-444" fmla="*/ 2358 h 13224"/>
                  <a:gd name="connsiteX18-445" fmla="*/ 21354 w 21556"/>
                  <a:gd name="connsiteY18-446" fmla="*/ 1740 h 13224"/>
                  <a:gd name="connsiteX19-447" fmla="*/ 20946 w 21556"/>
                  <a:gd name="connsiteY19-448" fmla="*/ 1230 h 13224"/>
                  <a:gd name="connsiteX20-449" fmla="*/ 19953 w 21556"/>
                  <a:gd name="connsiteY20-450" fmla="*/ 0 h 13224"/>
                  <a:gd name="connsiteX0-451" fmla="*/ 19953 w 21556"/>
                  <a:gd name="connsiteY0-452" fmla="*/ 0 h 13224"/>
                  <a:gd name="connsiteX1-453" fmla="*/ 7562 w 21556"/>
                  <a:gd name="connsiteY1-454" fmla="*/ 1611 h 13224"/>
                  <a:gd name="connsiteX2-455" fmla="*/ 7792 w 21556"/>
                  <a:gd name="connsiteY2-456" fmla="*/ 2216 h 13224"/>
                  <a:gd name="connsiteX3-457" fmla="*/ 7613 w 21556"/>
                  <a:gd name="connsiteY3-458" fmla="*/ 1590 h 13224"/>
                  <a:gd name="connsiteX4-459" fmla="*/ 7572 w 21556"/>
                  <a:gd name="connsiteY4-460" fmla="*/ 3261 h 13224"/>
                  <a:gd name="connsiteX5-461" fmla="*/ 6171 w 21556"/>
                  <a:gd name="connsiteY5-462" fmla="*/ 4992 h 13224"/>
                  <a:gd name="connsiteX6-463" fmla="*/ 4141 w 21556"/>
                  <a:gd name="connsiteY6-464" fmla="*/ 7482 h 13224"/>
                  <a:gd name="connsiteX7-465" fmla="*/ 81 w 21556"/>
                  <a:gd name="connsiteY7-466" fmla="*/ 12463 h 13224"/>
                  <a:gd name="connsiteX8-467" fmla="*/ 81 w 21556"/>
                  <a:gd name="connsiteY8-468" fmla="*/ 13067 h 13224"/>
                  <a:gd name="connsiteX9-469" fmla="*/ 392 w 21556"/>
                  <a:gd name="connsiteY9-470" fmla="*/ 13216 h 13224"/>
                  <a:gd name="connsiteX10-471" fmla="*/ 12498 w 21556"/>
                  <a:gd name="connsiteY10-472" fmla="*/ 13216 h 13224"/>
                  <a:gd name="connsiteX11-473" fmla="*/ 13012 w 21556"/>
                  <a:gd name="connsiteY11-474" fmla="*/ 13121 h 13224"/>
                  <a:gd name="connsiteX12-475" fmla="*/ 13507 w 21556"/>
                  <a:gd name="connsiteY12-476" fmla="*/ 12762 h 13224"/>
                  <a:gd name="connsiteX13-477" fmla="*/ 13992 w 21556"/>
                  <a:gd name="connsiteY13-478" fmla="*/ 12267 h 13224"/>
                  <a:gd name="connsiteX14-479" fmla="*/ 17966 w 21556"/>
                  <a:gd name="connsiteY14-480" fmla="*/ 7363 h 13224"/>
                  <a:gd name="connsiteX15-481" fmla="*/ 19953 w 21556"/>
                  <a:gd name="connsiteY15-482" fmla="*/ 4911 h 13224"/>
                  <a:gd name="connsiteX16-483" fmla="*/ 20946 w 21556"/>
                  <a:gd name="connsiteY16-484" fmla="*/ 3685 h 13224"/>
                  <a:gd name="connsiteX17-485" fmla="*/ 21404 w 21556"/>
                  <a:gd name="connsiteY17-486" fmla="*/ 3096 h 13224"/>
                  <a:gd name="connsiteX18-487" fmla="*/ 21553 w 21556"/>
                  <a:gd name="connsiteY18-488" fmla="*/ 2358 h 13224"/>
                  <a:gd name="connsiteX19-489" fmla="*/ 21354 w 21556"/>
                  <a:gd name="connsiteY19-490" fmla="*/ 1740 h 13224"/>
                  <a:gd name="connsiteX20-491" fmla="*/ 20946 w 21556"/>
                  <a:gd name="connsiteY20-492" fmla="*/ 1230 h 13224"/>
                  <a:gd name="connsiteX21-493" fmla="*/ 19953 w 21556"/>
                  <a:gd name="connsiteY21-494" fmla="*/ 0 h 13224"/>
                  <a:gd name="connsiteX0-495" fmla="*/ 19953 w 21556"/>
                  <a:gd name="connsiteY0-496" fmla="*/ 0 h 13224"/>
                  <a:gd name="connsiteX1-497" fmla="*/ 7562 w 21556"/>
                  <a:gd name="connsiteY1-498" fmla="*/ 1611 h 13224"/>
                  <a:gd name="connsiteX2-499" fmla="*/ 7792 w 21556"/>
                  <a:gd name="connsiteY2-500" fmla="*/ 2216 h 13224"/>
                  <a:gd name="connsiteX3-501" fmla="*/ 7572 w 21556"/>
                  <a:gd name="connsiteY3-502" fmla="*/ 3261 h 13224"/>
                  <a:gd name="connsiteX4-503" fmla="*/ 6171 w 21556"/>
                  <a:gd name="connsiteY4-504" fmla="*/ 4992 h 13224"/>
                  <a:gd name="connsiteX5-505" fmla="*/ 4141 w 21556"/>
                  <a:gd name="connsiteY5-506" fmla="*/ 7482 h 13224"/>
                  <a:gd name="connsiteX6-507" fmla="*/ 81 w 21556"/>
                  <a:gd name="connsiteY6-508" fmla="*/ 12463 h 13224"/>
                  <a:gd name="connsiteX7-509" fmla="*/ 81 w 21556"/>
                  <a:gd name="connsiteY7-510" fmla="*/ 13067 h 13224"/>
                  <a:gd name="connsiteX8-511" fmla="*/ 392 w 21556"/>
                  <a:gd name="connsiteY8-512" fmla="*/ 13216 h 13224"/>
                  <a:gd name="connsiteX9-513" fmla="*/ 12498 w 21556"/>
                  <a:gd name="connsiteY9-514" fmla="*/ 13216 h 13224"/>
                  <a:gd name="connsiteX10-515" fmla="*/ 13012 w 21556"/>
                  <a:gd name="connsiteY10-516" fmla="*/ 13121 h 13224"/>
                  <a:gd name="connsiteX11-517" fmla="*/ 13507 w 21556"/>
                  <a:gd name="connsiteY11-518" fmla="*/ 12762 h 13224"/>
                  <a:gd name="connsiteX12-519" fmla="*/ 13992 w 21556"/>
                  <a:gd name="connsiteY12-520" fmla="*/ 12267 h 13224"/>
                  <a:gd name="connsiteX13-521" fmla="*/ 17966 w 21556"/>
                  <a:gd name="connsiteY13-522" fmla="*/ 7363 h 13224"/>
                  <a:gd name="connsiteX14-523" fmla="*/ 19953 w 21556"/>
                  <a:gd name="connsiteY14-524" fmla="*/ 4911 h 13224"/>
                  <a:gd name="connsiteX15-525" fmla="*/ 20946 w 21556"/>
                  <a:gd name="connsiteY15-526" fmla="*/ 3685 h 13224"/>
                  <a:gd name="connsiteX16-527" fmla="*/ 21404 w 21556"/>
                  <a:gd name="connsiteY16-528" fmla="*/ 3096 h 13224"/>
                  <a:gd name="connsiteX17-529" fmla="*/ 21553 w 21556"/>
                  <a:gd name="connsiteY17-530" fmla="*/ 2358 h 13224"/>
                  <a:gd name="connsiteX18-531" fmla="*/ 21354 w 21556"/>
                  <a:gd name="connsiteY18-532" fmla="*/ 1740 h 13224"/>
                  <a:gd name="connsiteX19-533" fmla="*/ 20946 w 21556"/>
                  <a:gd name="connsiteY19-534" fmla="*/ 1230 h 13224"/>
                  <a:gd name="connsiteX20-535" fmla="*/ 19953 w 21556"/>
                  <a:gd name="connsiteY20-536" fmla="*/ 0 h 13224"/>
                  <a:gd name="connsiteX0-537" fmla="*/ 19953 w 21556"/>
                  <a:gd name="connsiteY0-538" fmla="*/ 0 h 13224"/>
                  <a:gd name="connsiteX1-539" fmla="*/ 7792 w 21556"/>
                  <a:gd name="connsiteY1-540" fmla="*/ 2216 h 13224"/>
                  <a:gd name="connsiteX2-541" fmla="*/ 7572 w 21556"/>
                  <a:gd name="connsiteY2-542" fmla="*/ 3261 h 13224"/>
                  <a:gd name="connsiteX3-543" fmla="*/ 6171 w 21556"/>
                  <a:gd name="connsiteY3-544" fmla="*/ 4992 h 13224"/>
                  <a:gd name="connsiteX4-545" fmla="*/ 4141 w 21556"/>
                  <a:gd name="connsiteY4-546" fmla="*/ 7482 h 13224"/>
                  <a:gd name="connsiteX5-547" fmla="*/ 81 w 21556"/>
                  <a:gd name="connsiteY5-548" fmla="*/ 12463 h 13224"/>
                  <a:gd name="connsiteX6-549" fmla="*/ 81 w 21556"/>
                  <a:gd name="connsiteY6-550" fmla="*/ 13067 h 13224"/>
                  <a:gd name="connsiteX7-551" fmla="*/ 392 w 21556"/>
                  <a:gd name="connsiteY7-552" fmla="*/ 13216 h 13224"/>
                  <a:gd name="connsiteX8-553" fmla="*/ 12498 w 21556"/>
                  <a:gd name="connsiteY8-554" fmla="*/ 13216 h 13224"/>
                  <a:gd name="connsiteX9-555" fmla="*/ 13012 w 21556"/>
                  <a:gd name="connsiteY9-556" fmla="*/ 13121 h 13224"/>
                  <a:gd name="connsiteX10-557" fmla="*/ 13507 w 21556"/>
                  <a:gd name="connsiteY10-558" fmla="*/ 12762 h 13224"/>
                  <a:gd name="connsiteX11-559" fmla="*/ 13992 w 21556"/>
                  <a:gd name="connsiteY11-560" fmla="*/ 12267 h 13224"/>
                  <a:gd name="connsiteX12-561" fmla="*/ 17966 w 21556"/>
                  <a:gd name="connsiteY12-562" fmla="*/ 7363 h 13224"/>
                  <a:gd name="connsiteX13-563" fmla="*/ 19953 w 21556"/>
                  <a:gd name="connsiteY13-564" fmla="*/ 4911 h 13224"/>
                  <a:gd name="connsiteX14-565" fmla="*/ 20946 w 21556"/>
                  <a:gd name="connsiteY14-566" fmla="*/ 3685 h 13224"/>
                  <a:gd name="connsiteX15-567" fmla="*/ 21404 w 21556"/>
                  <a:gd name="connsiteY15-568" fmla="*/ 3096 h 13224"/>
                  <a:gd name="connsiteX16-569" fmla="*/ 21553 w 21556"/>
                  <a:gd name="connsiteY16-570" fmla="*/ 2358 h 13224"/>
                  <a:gd name="connsiteX17-571" fmla="*/ 21354 w 21556"/>
                  <a:gd name="connsiteY17-572" fmla="*/ 1740 h 13224"/>
                  <a:gd name="connsiteX18-573" fmla="*/ 20946 w 21556"/>
                  <a:gd name="connsiteY18-574" fmla="*/ 1230 h 13224"/>
                  <a:gd name="connsiteX19-575" fmla="*/ 19953 w 21556"/>
                  <a:gd name="connsiteY19-576" fmla="*/ 0 h 13224"/>
                  <a:gd name="connsiteX0-577" fmla="*/ 20946 w 21556"/>
                  <a:gd name="connsiteY0-578" fmla="*/ 0 h 11994"/>
                  <a:gd name="connsiteX1-579" fmla="*/ 7792 w 21556"/>
                  <a:gd name="connsiteY1-580" fmla="*/ 986 h 11994"/>
                  <a:gd name="connsiteX2-581" fmla="*/ 7572 w 21556"/>
                  <a:gd name="connsiteY2-582" fmla="*/ 2031 h 11994"/>
                  <a:gd name="connsiteX3-583" fmla="*/ 6171 w 21556"/>
                  <a:gd name="connsiteY3-584" fmla="*/ 3762 h 11994"/>
                  <a:gd name="connsiteX4-585" fmla="*/ 4141 w 21556"/>
                  <a:gd name="connsiteY4-586" fmla="*/ 6252 h 11994"/>
                  <a:gd name="connsiteX5-587" fmla="*/ 81 w 21556"/>
                  <a:gd name="connsiteY5-588" fmla="*/ 11233 h 11994"/>
                  <a:gd name="connsiteX6-589" fmla="*/ 81 w 21556"/>
                  <a:gd name="connsiteY6-590" fmla="*/ 11837 h 11994"/>
                  <a:gd name="connsiteX7-591" fmla="*/ 392 w 21556"/>
                  <a:gd name="connsiteY7-592" fmla="*/ 11986 h 11994"/>
                  <a:gd name="connsiteX8-593" fmla="*/ 12498 w 21556"/>
                  <a:gd name="connsiteY8-594" fmla="*/ 11986 h 11994"/>
                  <a:gd name="connsiteX9-595" fmla="*/ 13012 w 21556"/>
                  <a:gd name="connsiteY9-596" fmla="*/ 11891 h 11994"/>
                  <a:gd name="connsiteX10-597" fmla="*/ 13507 w 21556"/>
                  <a:gd name="connsiteY10-598" fmla="*/ 11532 h 11994"/>
                  <a:gd name="connsiteX11-599" fmla="*/ 13992 w 21556"/>
                  <a:gd name="connsiteY11-600" fmla="*/ 11037 h 11994"/>
                  <a:gd name="connsiteX12-601" fmla="*/ 17966 w 21556"/>
                  <a:gd name="connsiteY12-602" fmla="*/ 6133 h 11994"/>
                  <a:gd name="connsiteX13-603" fmla="*/ 19953 w 21556"/>
                  <a:gd name="connsiteY13-604" fmla="*/ 3681 h 11994"/>
                  <a:gd name="connsiteX14-605" fmla="*/ 20946 w 21556"/>
                  <a:gd name="connsiteY14-606" fmla="*/ 2455 h 11994"/>
                  <a:gd name="connsiteX15-607" fmla="*/ 21404 w 21556"/>
                  <a:gd name="connsiteY15-608" fmla="*/ 1866 h 11994"/>
                  <a:gd name="connsiteX16-609" fmla="*/ 21553 w 21556"/>
                  <a:gd name="connsiteY16-610" fmla="*/ 1128 h 11994"/>
                  <a:gd name="connsiteX17-611" fmla="*/ 21354 w 21556"/>
                  <a:gd name="connsiteY17-612" fmla="*/ 510 h 11994"/>
                  <a:gd name="connsiteX18-613" fmla="*/ 20946 w 21556"/>
                  <a:gd name="connsiteY18-614" fmla="*/ 0 h 11994"/>
                  <a:gd name="connsiteX0-615" fmla="*/ 21354 w 21556"/>
                  <a:gd name="connsiteY0-616" fmla="*/ 0 h 11484"/>
                  <a:gd name="connsiteX1-617" fmla="*/ 7792 w 21556"/>
                  <a:gd name="connsiteY1-618" fmla="*/ 476 h 11484"/>
                  <a:gd name="connsiteX2-619" fmla="*/ 7572 w 21556"/>
                  <a:gd name="connsiteY2-620" fmla="*/ 1521 h 11484"/>
                  <a:gd name="connsiteX3-621" fmla="*/ 6171 w 21556"/>
                  <a:gd name="connsiteY3-622" fmla="*/ 3252 h 11484"/>
                  <a:gd name="connsiteX4-623" fmla="*/ 4141 w 21556"/>
                  <a:gd name="connsiteY4-624" fmla="*/ 5742 h 11484"/>
                  <a:gd name="connsiteX5-625" fmla="*/ 81 w 21556"/>
                  <a:gd name="connsiteY5-626" fmla="*/ 10723 h 11484"/>
                  <a:gd name="connsiteX6-627" fmla="*/ 81 w 21556"/>
                  <a:gd name="connsiteY6-628" fmla="*/ 11327 h 11484"/>
                  <a:gd name="connsiteX7-629" fmla="*/ 392 w 21556"/>
                  <a:gd name="connsiteY7-630" fmla="*/ 11476 h 11484"/>
                  <a:gd name="connsiteX8-631" fmla="*/ 12498 w 21556"/>
                  <a:gd name="connsiteY8-632" fmla="*/ 11476 h 11484"/>
                  <a:gd name="connsiteX9-633" fmla="*/ 13012 w 21556"/>
                  <a:gd name="connsiteY9-634" fmla="*/ 11381 h 11484"/>
                  <a:gd name="connsiteX10-635" fmla="*/ 13507 w 21556"/>
                  <a:gd name="connsiteY10-636" fmla="*/ 11022 h 11484"/>
                  <a:gd name="connsiteX11-637" fmla="*/ 13992 w 21556"/>
                  <a:gd name="connsiteY11-638" fmla="*/ 10527 h 11484"/>
                  <a:gd name="connsiteX12-639" fmla="*/ 17966 w 21556"/>
                  <a:gd name="connsiteY12-640" fmla="*/ 5623 h 11484"/>
                  <a:gd name="connsiteX13-641" fmla="*/ 19953 w 21556"/>
                  <a:gd name="connsiteY13-642" fmla="*/ 3171 h 11484"/>
                  <a:gd name="connsiteX14-643" fmla="*/ 20946 w 21556"/>
                  <a:gd name="connsiteY14-644" fmla="*/ 1945 h 11484"/>
                  <a:gd name="connsiteX15-645" fmla="*/ 21404 w 21556"/>
                  <a:gd name="connsiteY15-646" fmla="*/ 1356 h 11484"/>
                  <a:gd name="connsiteX16-647" fmla="*/ 21553 w 21556"/>
                  <a:gd name="connsiteY16-648" fmla="*/ 618 h 11484"/>
                  <a:gd name="connsiteX17-649" fmla="*/ 21354 w 21556"/>
                  <a:gd name="connsiteY17-650" fmla="*/ 0 h 11484"/>
                  <a:gd name="connsiteX0-651" fmla="*/ 21553 w 21556"/>
                  <a:gd name="connsiteY0-652" fmla="*/ 206 h 11072"/>
                  <a:gd name="connsiteX1-653" fmla="*/ 7792 w 21556"/>
                  <a:gd name="connsiteY1-654" fmla="*/ 64 h 11072"/>
                  <a:gd name="connsiteX2-655" fmla="*/ 7572 w 21556"/>
                  <a:gd name="connsiteY2-656" fmla="*/ 1109 h 11072"/>
                  <a:gd name="connsiteX3-657" fmla="*/ 6171 w 21556"/>
                  <a:gd name="connsiteY3-658" fmla="*/ 2840 h 11072"/>
                  <a:gd name="connsiteX4-659" fmla="*/ 4141 w 21556"/>
                  <a:gd name="connsiteY4-660" fmla="*/ 5330 h 11072"/>
                  <a:gd name="connsiteX5-661" fmla="*/ 81 w 21556"/>
                  <a:gd name="connsiteY5-662" fmla="*/ 10311 h 11072"/>
                  <a:gd name="connsiteX6-663" fmla="*/ 81 w 21556"/>
                  <a:gd name="connsiteY6-664" fmla="*/ 10915 h 11072"/>
                  <a:gd name="connsiteX7-665" fmla="*/ 392 w 21556"/>
                  <a:gd name="connsiteY7-666" fmla="*/ 11064 h 11072"/>
                  <a:gd name="connsiteX8-667" fmla="*/ 12498 w 21556"/>
                  <a:gd name="connsiteY8-668" fmla="*/ 11064 h 11072"/>
                  <a:gd name="connsiteX9-669" fmla="*/ 13012 w 21556"/>
                  <a:gd name="connsiteY9-670" fmla="*/ 10969 h 11072"/>
                  <a:gd name="connsiteX10-671" fmla="*/ 13507 w 21556"/>
                  <a:gd name="connsiteY10-672" fmla="*/ 10610 h 11072"/>
                  <a:gd name="connsiteX11-673" fmla="*/ 13992 w 21556"/>
                  <a:gd name="connsiteY11-674" fmla="*/ 10115 h 11072"/>
                  <a:gd name="connsiteX12-675" fmla="*/ 17966 w 21556"/>
                  <a:gd name="connsiteY12-676" fmla="*/ 5211 h 11072"/>
                  <a:gd name="connsiteX13-677" fmla="*/ 19953 w 21556"/>
                  <a:gd name="connsiteY13-678" fmla="*/ 2759 h 11072"/>
                  <a:gd name="connsiteX14-679" fmla="*/ 20946 w 21556"/>
                  <a:gd name="connsiteY14-680" fmla="*/ 1533 h 11072"/>
                  <a:gd name="connsiteX15-681" fmla="*/ 21404 w 21556"/>
                  <a:gd name="connsiteY15-682" fmla="*/ 944 h 11072"/>
                  <a:gd name="connsiteX16-683" fmla="*/ 21553 w 21556"/>
                  <a:gd name="connsiteY16-684" fmla="*/ 206 h 1107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-27" y="connsiteY13-28"/>
                  </a:cxn>
                  <a:cxn ang="0">
                    <a:pos x="connsiteX14-29" y="connsiteY14-30"/>
                  </a:cxn>
                  <a:cxn ang="0">
                    <a:pos x="connsiteX15-31" y="connsiteY15-32"/>
                  </a:cxn>
                  <a:cxn ang="0">
                    <a:pos x="connsiteX16-33" y="connsiteY16-34"/>
                  </a:cxn>
                </a:cxnLst>
                <a:rect l="l" t="t" r="r" b="b"/>
                <a:pathLst>
                  <a:path w="21556" h="11072">
                    <a:moveTo>
                      <a:pt x="21553" y="206"/>
                    </a:moveTo>
                    <a:cubicBezTo>
                      <a:pt x="19284" y="59"/>
                      <a:pt x="10122" y="-86"/>
                      <a:pt x="7792" y="64"/>
                    </a:cubicBezTo>
                    <a:cubicBezTo>
                      <a:pt x="7794" y="339"/>
                      <a:pt x="7842" y="646"/>
                      <a:pt x="7572" y="1109"/>
                    </a:cubicBezTo>
                    <a:lnTo>
                      <a:pt x="6171" y="2840"/>
                    </a:lnTo>
                    <a:lnTo>
                      <a:pt x="4141" y="5330"/>
                    </a:lnTo>
                    <a:lnTo>
                      <a:pt x="81" y="10311"/>
                    </a:lnTo>
                    <a:cubicBezTo>
                      <a:pt x="-27" y="10485"/>
                      <a:pt x="-27" y="10741"/>
                      <a:pt x="81" y="10915"/>
                    </a:cubicBezTo>
                    <a:cubicBezTo>
                      <a:pt x="157" y="11038"/>
                      <a:pt x="276" y="11095"/>
                      <a:pt x="392" y="11064"/>
                    </a:cubicBezTo>
                    <a:lnTo>
                      <a:pt x="12498" y="11064"/>
                    </a:lnTo>
                    <a:cubicBezTo>
                      <a:pt x="12672" y="11079"/>
                      <a:pt x="12847" y="11047"/>
                      <a:pt x="13012" y="10969"/>
                    </a:cubicBezTo>
                    <a:cubicBezTo>
                      <a:pt x="13190" y="10886"/>
                      <a:pt x="13351" y="10752"/>
                      <a:pt x="13507" y="10610"/>
                    </a:cubicBezTo>
                    <a:cubicBezTo>
                      <a:pt x="13675" y="10456"/>
                      <a:pt x="13836" y="10291"/>
                      <a:pt x="13992" y="10115"/>
                    </a:cubicBezTo>
                    <a:lnTo>
                      <a:pt x="17966" y="5211"/>
                    </a:lnTo>
                    <a:lnTo>
                      <a:pt x="19953" y="2759"/>
                    </a:lnTo>
                    <a:cubicBezTo>
                      <a:pt x="20285" y="2352"/>
                      <a:pt x="20618" y="1947"/>
                      <a:pt x="20946" y="1533"/>
                    </a:cubicBezTo>
                    <a:cubicBezTo>
                      <a:pt x="21100" y="1339"/>
                      <a:pt x="21253" y="1142"/>
                      <a:pt x="21404" y="944"/>
                    </a:cubicBezTo>
                    <a:cubicBezTo>
                      <a:pt x="21518" y="731"/>
                      <a:pt x="21571" y="468"/>
                      <a:pt x="21553" y="206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65100" sx="102000" sy="102000" algn="ctr" rotWithShape="0">
                  <a:prstClr val="black">
                    <a:alpha val="3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>
                  <a:solidFill>
                    <a:schemeClr val="l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sym typeface="+mn-lt"/>
                </a:endParaRPr>
              </a:p>
            </p:txBody>
          </p:sp>
          <p:sp>
            <p:nvSpPr>
              <p:cNvPr id="35" name="íṣļídé"/>
              <p:cNvSpPr/>
              <p:nvPr/>
            </p:nvSpPr>
            <p:spPr bwMode="auto">
              <a:xfrm flipV="1">
                <a:off x="2501167" y="1747497"/>
                <a:ext cx="865148" cy="323759"/>
              </a:xfrm>
              <a:custGeom>
                <a:avLst/>
                <a:gdLst>
                  <a:gd name="T0" fmla="*/ 865151 w 21557"/>
                  <a:gd name="T1" fmla="*/ 631658 h 21553"/>
                  <a:gd name="T2" fmla="*/ 865151 w 21557"/>
                  <a:gd name="T3" fmla="*/ 631658 h 21553"/>
                  <a:gd name="T4" fmla="*/ 865151 w 21557"/>
                  <a:gd name="T5" fmla="*/ 631658 h 21553"/>
                  <a:gd name="T6" fmla="*/ 865151 w 21557"/>
                  <a:gd name="T7" fmla="*/ 631658 h 21553"/>
                  <a:gd name="T8" fmla="*/ 0 60000 65536"/>
                  <a:gd name="T9" fmla="*/ 0 60000 65536"/>
                  <a:gd name="T10" fmla="*/ 0 60000 65536"/>
                  <a:gd name="T11" fmla="*/ 0 60000 65536"/>
                  <a:gd name="connsiteX0" fmla="*/ 12499 w 21557"/>
                  <a:gd name="connsiteY0" fmla="*/ 3 h 21546"/>
                  <a:gd name="connsiteX1" fmla="*/ 82 w 21557"/>
                  <a:gd name="connsiteY1" fmla="*/ 145 h 21546"/>
                  <a:gd name="connsiteX2" fmla="*/ 82 w 21557"/>
                  <a:gd name="connsiteY2" fmla="*/ 749 h 21546"/>
                  <a:gd name="connsiteX3" fmla="*/ 4142 w 21557"/>
                  <a:gd name="connsiteY3" fmla="*/ 5786 h 21546"/>
                  <a:gd name="connsiteX4" fmla="*/ 6172 w 21557"/>
                  <a:gd name="connsiteY4" fmla="*/ 8305 h 21546"/>
                  <a:gd name="connsiteX5" fmla="*/ 7563 w 21557"/>
                  <a:gd name="connsiteY5" fmla="*/ 9933 h 21546"/>
                  <a:gd name="connsiteX6" fmla="*/ 7793 w 21557"/>
                  <a:gd name="connsiteY6" fmla="*/ 10538 h 21546"/>
                  <a:gd name="connsiteX7" fmla="*/ 7573 w 21557"/>
                  <a:gd name="connsiteY7" fmla="*/ 11583 h 21546"/>
                  <a:gd name="connsiteX8" fmla="*/ 6172 w 21557"/>
                  <a:gd name="connsiteY8" fmla="*/ 13314 h 21546"/>
                  <a:gd name="connsiteX9" fmla="*/ 4142 w 21557"/>
                  <a:gd name="connsiteY9" fmla="*/ 15804 h 21546"/>
                  <a:gd name="connsiteX10" fmla="*/ 82 w 21557"/>
                  <a:gd name="connsiteY10" fmla="*/ 20785 h 21546"/>
                  <a:gd name="connsiteX11" fmla="*/ 82 w 21557"/>
                  <a:gd name="connsiteY11" fmla="*/ 21389 h 21546"/>
                  <a:gd name="connsiteX12" fmla="*/ 393 w 21557"/>
                  <a:gd name="connsiteY12" fmla="*/ 21538 h 21546"/>
                  <a:gd name="connsiteX13" fmla="*/ 12499 w 21557"/>
                  <a:gd name="connsiteY13" fmla="*/ 21538 h 21546"/>
                  <a:gd name="connsiteX14" fmla="*/ 13013 w 21557"/>
                  <a:gd name="connsiteY14" fmla="*/ 21443 h 21546"/>
                  <a:gd name="connsiteX15" fmla="*/ 13508 w 21557"/>
                  <a:gd name="connsiteY15" fmla="*/ 21084 h 21546"/>
                  <a:gd name="connsiteX16" fmla="*/ 13993 w 21557"/>
                  <a:gd name="connsiteY16" fmla="*/ 20589 h 21546"/>
                  <a:gd name="connsiteX17" fmla="*/ 17967 w 21557"/>
                  <a:gd name="connsiteY17" fmla="*/ 15685 h 21546"/>
                  <a:gd name="connsiteX18" fmla="*/ 19954 w 21557"/>
                  <a:gd name="connsiteY18" fmla="*/ 13233 h 21546"/>
                  <a:gd name="connsiteX19" fmla="*/ 20947 w 21557"/>
                  <a:gd name="connsiteY19" fmla="*/ 12007 h 21546"/>
                  <a:gd name="connsiteX20" fmla="*/ 21405 w 21557"/>
                  <a:gd name="connsiteY20" fmla="*/ 11418 h 21546"/>
                  <a:gd name="connsiteX21" fmla="*/ 21554 w 21557"/>
                  <a:gd name="connsiteY21" fmla="*/ 10680 h 21546"/>
                  <a:gd name="connsiteX22" fmla="*/ 21355 w 21557"/>
                  <a:gd name="connsiteY22" fmla="*/ 10062 h 21546"/>
                  <a:gd name="connsiteX23" fmla="*/ 20947 w 21557"/>
                  <a:gd name="connsiteY23" fmla="*/ 9552 h 21546"/>
                  <a:gd name="connsiteX24" fmla="*/ 19954 w 21557"/>
                  <a:gd name="connsiteY24" fmla="*/ 8322 h 21546"/>
                  <a:gd name="connsiteX25" fmla="*/ 17967 w 21557"/>
                  <a:gd name="connsiteY25" fmla="*/ 5863 h 21546"/>
                  <a:gd name="connsiteX26" fmla="*/ 13993 w 21557"/>
                  <a:gd name="connsiteY26" fmla="*/ 945 h 21546"/>
                  <a:gd name="connsiteX27" fmla="*/ 13508 w 21557"/>
                  <a:gd name="connsiteY27" fmla="*/ 457 h 21546"/>
                  <a:gd name="connsiteX28" fmla="*/ 13013 w 21557"/>
                  <a:gd name="connsiteY28" fmla="*/ 98 h 21546"/>
                  <a:gd name="connsiteX29" fmla="*/ 12499 w 21557"/>
                  <a:gd name="connsiteY29" fmla="*/ 3 h 21546"/>
                  <a:gd name="connsiteX0-1" fmla="*/ 12498 w 21556"/>
                  <a:gd name="connsiteY0-2" fmla="*/ 3 h 21546"/>
                  <a:gd name="connsiteX1-3" fmla="*/ 81 w 21556"/>
                  <a:gd name="connsiteY1-4" fmla="*/ 749 h 21546"/>
                  <a:gd name="connsiteX2-5" fmla="*/ 4141 w 21556"/>
                  <a:gd name="connsiteY2-6" fmla="*/ 5786 h 21546"/>
                  <a:gd name="connsiteX3-7" fmla="*/ 6171 w 21556"/>
                  <a:gd name="connsiteY3-8" fmla="*/ 8305 h 21546"/>
                  <a:gd name="connsiteX4-9" fmla="*/ 7562 w 21556"/>
                  <a:gd name="connsiteY4-10" fmla="*/ 9933 h 21546"/>
                  <a:gd name="connsiteX5-11" fmla="*/ 7792 w 21556"/>
                  <a:gd name="connsiteY5-12" fmla="*/ 10538 h 21546"/>
                  <a:gd name="connsiteX6-13" fmla="*/ 7572 w 21556"/>
                  <a:gd name="connsiteY6-14" fmla="*/ 11583 h 21546"/>
                  <a:gd name="connsiteX7-15" fmla="*/ 6171 w 21556"/>
                  <a:gd name="connsiteY7-16" fmla="*/ 13314 h 21546"/>
                  <a:gd name="connsiteX8-17" fmla="*/ 4141 w 21556"/>
                  <a:gd name="connsiteY8-18" fmla="*/ 15804 h 21546"/>
                  <a:gd name="connsiteX9-19" fmla="*/ 81 w 21556"/>
                  <a:gd name="connsiteY9-20" fmla="*/ 20785 h 21546"/>
                  <a:gd name="connsiteX10-21" fmla="*/ 81 w 21556"/>
                  <a:gd name="connsiteY10-22" fmla="*/ 21389 h 21546"/>
                  <a:gd name="connsiteX11-23" fmla="*/ 392 w 21556"/>
                  <a:gd name="connsiteY11-24" fmla="*/ 21538 h 21546"/>
                  <a:gd name="connsiteX12-25" fmla="*/ 12498 w 21556"/>
                  <a:gd name="connsiteY12-26" fmla="*/ 21538 h 21546"/>
                  <a:gd name="connsiteX13-27" fmla="*/ 13012 w 21556"/>
                  <a:gd name="connsiteY13-28" fmla="*/ 21443 h 21546"/>
                  <a:gd name="connsiteX14-29" fmla="*/ 13507 w 21556"/>
                  <a:gd name="connsiteY14-30" fmla="*/ 21084 h 21546"/>
                  <a:gd name="connsiteX15-31" fmla="*/ 13992 w 21556"/>
                  <a:gd name="connsiteY15-32" fmla="*/ 20589 h 21546"/>
                  <a:gd name="connsiteX16-33" fmla="*/ 17966 w 21556"/>
                  <a:gd name="connsiteY16-34" fmla="*/ 15685 h 21546"/>
                  <a:gd name="connsiteX17-35" fmla="*/ 19953 w 21556"/>
                  <a:gd name="connsiteY17-36" fmla="*/ 13233 h 21546"/>
                  <a:gd name="connsiteX18-37" fmla="*/ 20946 w 21556"/>
                  <a:gd name="connsiteY18-38" fmla="*/ 12007 h 21546"/>
                  <a:gd name="connsiteX19-39" fmla="*/ 21404 w 21556"/>
                  <a:gd name="connsiteY19-40" fmla="*/ 11418 h 21546"/>
                  <a:gd name="connsiteX20-41" fmla="*/ 21553 w 21556"/>
                  <a:gd name="connsiteY20-42" fmla="*/ 10680 h 21546"/>
                  <a:gd name="connsiteX21-43" fmla="*/ 21354 w 21556"/>
                  <a:gd name="connsiteY21-44" fmla="*/ 10062 h 21546"/>
                  <a:gd name="connsiteX22-45" fmla="*/ 20946 w 21556"/>
                  <a:gd name="connsiteY22-46" fmla="*/ 9552 h 21546"/>
                  <a:gd name="connsiteX23-47" fmla="*/ 19953 w 21556"/>
                  <a:gd name="connsiteY23-48" fmla="*/ 8322 h 21546"/>
                  <a:gd name="connsiteX24-49" fmla="*/ 17966 w 21556"/>
                  <a:gd name="connsiteY24-50" fmla="*/ 5863 h 21546"/>
                  <a:gd name="connsiteX25-51" fmla="*/ 13992 w 21556"/>
                  <a:gd name="connsiteY25-52" fmla="*/ 945 h 21546"/>
                  <a:gd name="connsiteX26-53" fmla="*/ 13507 w 21556"/>
                  <a:gd name="connsiteY26-54" fmla="*/ 457 h 21546"/>
                  <a:gd name="connsiteX27-55" fmla="*/ 13012 w 21556"/>
                  <a:gd name="connsiteY27-56" fmla="*/ 98 h 21546"/>
                  <a:gd name="connsiteX28-57" fmla="*/ 12498 w 21556"/>
                  <a:gd name="connsiteY28-58" fmla="*/ 3 h 21546"/>
                  <a:gd name="connsiteX0-59" fmla="*/ 12498 w 21556"/>
                  <a:gd name="connsiteY0-60" fmla="*/ 3 h 21546"/>
                  <a:gd name="connsiteX1-61" fmla="*/ 4141 w 21556"/>
                  <a:gd name="connsiteY1-62" fmla="*/ 5786 h 21546"/>
                  <a:gd name="connsiteX2-63" fmla="*/ 6171 w 21556"/>
                  <a:gd name="connsiteY2-64" fmla="*/ 8305 h 21546"/>
                  <a:gd name="connsiteX3-65" fmla="*/ 7562 w 21556"/>
                  <a:gd name="connsiteY3-66" fmla="*/ 9933 h 21546"/>
                  <a:gd name="connsiteX4-67" fmla="*/ 7792 w 21556"/>
                  <a:gd name="connsiteY4-68" fmla="*/ 10538 h 21546"/>
                  <a:gd name="connsiteX5-69" fmla="*/ 7572 w 21556"/>
                  <a:gd name="connsiteY5-70" fmla="*/ 11583 h 21546"/>
                  <a:gd name="connsiteX6-71" fmla="*/ 6171 w 21556"/>
                  <a:gd name="connsiteY6-72" fmla="*/ 13314 h 21546"/>
                  <a:gd name="connsiteX7-73" fmla="*/ 4141 w 21556"/>
                  <a:gd name="connsiteY7-74" fmla="*/ 15804 h 21546"/>
                  <a:gd name="connsiteX8-75" fmla="*/ 81 w 21556"/>
                  <a:gd name="connsiteY8-76" fmla="*/ 20785 h 21546"/>
                  <a:gd name="connsiteX9-77" fmla="*/ 81 w 21556"/>
                  <a:gd name="connsiteY9-78" fmla="*/ 21389 h 21546"/>
                  <a:gd name="connsiteX10-79" fmla="*/ 392 w 21556"/>
                  <a:gd name="connsiteY10-80" fmla="*/ 21538 h 21546"/>
                  <a:gd name="connsiteX11-81" fmla="*/ 12498 w 21556"/>
                  <a:gd name="connsiteY11-82" fmla="*/ 21538 h 21546"/>
                  <a:gd name="connsiteX12-83" fmla="*/ 13012 w 21556"/>
                  <a:gd name="connsiteY12-84" fmla="*/ 21443 h 21546"/>
                  <a:gd name="connsiteX13-85" fmla="*/ 13507 w 21556"/>
                  <a:gd name="connsiteY13-86" fmla="*/ 21084 h 21546"/>
                  <a:gd name="connsiteX14-87" fmla="*/ 13992 w 21556"/>
                  <a:gd name="connsiteY14-88" fmla="*/ 20589 h 21546"/>
                  <a:gd name="connsiteX15-89" fmla="*/ 17966 w 21556"/>
                  <a:gd name="connsiteY15-90" fmla="*/ 15685 h 21546"/>
                  <a:gd name="connsiteX16-91" fmla="*/ 19953 w 21556"/>
                  <a:gd name="connsiteY16-92" fmla="*/ 13233 h 21546"/>
                  <a:gd name="connsiteX17-93" fmla="*/ 20946 w 21556"/>
                  <a:gd name="connsiteY17-94" fmla="*/ 12007 h 21546"/>
                  <a:gd name="connsiteX18-95" fmla="*/ 21404 w 21556"/>
                  <a:gd name="connsiteY18-96" fmla="*/ 11418 h 21546"/>
                  <a:gd name="connsiteX19-97" fmla="*/ 21553 w 21556"/>
                  <a:gd name="connsiteY19-98" fmla="*/ 10680 h 21546"/>
                  <a:gd name="connsiteX20-99" fmla="*/ 21354 w 21556"/>
                  <a:gd name="connsiteY20-100" fmla="*/ 10062 h 21546"/>
                  <a:gd name="connsiteX21-101" fmla="*/ 20946 w 21556"/>
                  <a:gd name="connsiteY21-102" fmla="*/ 9552 h 21546"/>
                  <a:gd name="connsiteX22-103" fmla="*/ 19953 w 21556"/>
                  <a:gd name="connsiteY22-104" fmla="*/ 8322 h 21546"/>
                  <a:gd name="connsiteX23-105" fmla="*/ 17966 w 21556"/>
                  <a:gd name="connsiteY23-106" fmla="*/ 5863 h 21546"/>
                  <a:gd name="connsiteX24-107" fmla="*/ 13992 w 21556"/>
                  <a:gd name="connsiteY24-108" fmla="*/ 945 h 21546"/>
                  <a:gd name="connsiteX25-109" fmla="*/ 13507 w 21556"/>
                  <a:gd name="connsiteY25-110" fmla="*/ 457 h 21546"/>
                  <a:gd name="connsiteX26-111" fmla="*/ 13012 w 21556"/>
                  <a:gd name="connsiteY26-112" fmla="*/ 98 h 21546"/>
                  <a:gd name="connsiteX27-113" fmla="*/ 12498 w 21556"/>
                  <a:gd name="connsiteY27-114" fmla="*/ 3 h 21546"/>
                  <a:gd name="connsiteX0-115" fmla="*/ 13012 w 21556"/>
                  <a:gd name="connsiteY0-116" fmla="*/ 0 h 21448"/>
                  <a:gd name="connsiteX1-117" fmla="*/ 4141 w 21556"/>
                  <a:gd name="connsiteY1-118" fmla="*/ 5688 h 21448"/>
                  <a:gd name="connsiteX2-119" fmla="*/ 6171 w 21556"/>
                  <a:gd name="connsiteY2-120" fmla="*/ 8207 h 21448"/>
                  <a:gd name="connsiteX3-121" fmla="*/ 7562 w 21556"/>
                  <a:gd name="connsiteY3-122" fmla="*/ 9835 h 21448"/>
                  <a:gd name="connsiteX4-123" fmla="*/ 7792 w 21556"/>
                  <a:gd name="connsiteY4-124" fmla="*/ 10440 h 21448"/>
                  <a:gd name="connsiteX5-125" fmla="*/ 7572 w 21556"/>
                  <a:gd name="connsiteY5-126" fmla="*/ 11485 h 21448"/>
                  <a:gd name="connsiteX6-127" fmla="*/ 6171 w 21556"/>
                  <a:gd name="connsiteY6-128" fmla="*/ 13216 h 21448"/>
                  <a:gd name="connsiteX7-129" fmla="*/ 4141 w 21556"/>
                  <a:gd name="connsiteY7-130" fmla="*/ 15706 h 21448"/>
                  <a:gd name="connsiteX8-131" fmla="*/ 81 w 21556"/>
                  <a:gd name="connsiteY8-132" fmla="*/ 20687 h 21448"/>
                  <a:gd name="connsiteX9-133" fmla="*/ 81 w 21556"/>
                  <a:gd name="connsiteY9-134" fmla="*/ 21291 h 21448"/>
                  <a:gd name="connsiteX10-135" fmla="*/ 392 w 21556"/>
                  <a:gd name="connsiteY10-136" fmla="*/ 21440 h 21448"/>
                  <a:gd name="connsiteX11-137" fmla="*/ 12498 w 21556"/>
                  <a:gd name="connsiteY11-138" fmla="*/ 21440 h 21448"/>
                  <a:gd name="connsiteX12-139" fmla="*/ 13012 w 21556"/>
                  <a:gd name="connsiteY12-140" fmla="*/ 21345 h 21448"/>
                  <a:gd name="connsiteX13-141" fmla="*/ 13507 w 21556"/>
                  <a:gd name="connsiteY13-142" fmla="*/ 20986 h 21448"/>
                  <a:gd name="connsiteX14-143" fmla="*/ 13992 w 21556"/>
                  <a:gd name="connsiteY14-144" fmla="*/ 20491 h 21448"/>
                  <a:gd name="connsiteX15-145" fmla="*/ 17966 w 21556"/>
                  <a:gd name="connsiteY15-146" fmla="*/ 15587 h 21448"/>
                  <a:gd name="connsiteX16-147" fmla="*/ 19953 w 21556"/>
                  <a:gd name="connsiteY16-148" fmla="*/ 13135 h 21448"/>
                  <a:gd name="connsiteX17-149" fmla="*/ 20946 w 21556"/>
                  <a:gd name="connsiteY17-150" fmla="*/ 11909 h 21448"/>
                  <a:gd name="connsiteX18-151" fmla="*/ 21404 w 21556"/>
                  <a:gd name="connsiteY18-152" fmla="*/ 11320 h 21448"/>
                  <a:gd name="connsiteX19-153" fmla="*/ 21553 w 21556"/>
                  <a:gd name="connsiteY19-154" fmla="*/ 10582 h 21448"/>
                  <a:gd name="connsiteX20-155" fmla="*/ 21354 w 21556"/>
                  <a:gd name="connsiteY20-156" fmla="*/ 9964 h 21448"/>
                  <a:gd name="connsiteX21-157" fmla="*/ 20946 w 21556"/>
                  <a:gd name="connsiteY21-158" fmla="*/ 9454 h 21448"/>
                  <a:gd name="connsiteX22-159" fmla="*/ 19953 w 21556"/>
                  <a:gd name="connsiteY22-160" fmla="*/ 8224 h 21448"/>
                  <a:gd name="connsiteX23-161" fmla="*/ 17966 w 21556"/>
                  <a:gd name="connsiteY23-162" fmla="*/ 5765 h 21448"/>
                  <a:gd name="connsiteX24-163" fmla="*/ 13992 w 21556"/>
                  <a:gd name="connsiteY24-164" fmla="*/ 847 h 21448"/>
                  <a:gd name="connsiteX25-165" fmla="*/ 13507 w 21556"/>
                  <a:gd name="connsiteY25-166" fmla="*/ 359 h 21448"/>
                  <a:gd name="connsiteX26-167" fmla="*/ 13012 w 21556"/>
                  <a:gd name="connsiteY26-168" fmla="*/ 0 h 21448"/>
                  <a:gd name="connsiteX0-169" fmla="*/ 13507 w 21556"/>
                  <a:gd name="connsiteY0-170" fmla="*/ 289 h 21378"/>
                  <a:gd name="connsiteX1-171" fmla="*/ 4141 w 21556"/>
                  <a:gd name="connsiteY1-172" fmla="*/ 5618 h 21378"/>
                  <a:gd name="connsiteX2-173" fmla="*/ 6171 w 21556"/>
                  <a:gd name="connsiteY2-174" fmla="*/ 8137 h 21378"/>
                  <a:gd name="connsiteX3-175" fmla="*/ 7562 w 21556"/>
                  <a:gd name="connsiteY3-176" fmla="*/ 9765 h 21378"/>
                  <a:gd name="connsiteX4-177" fmla="*/ 7792 w 21556"/>
                  <a:gd name="connsiteY4-178" fmla="*/ 10370 h 21378"/>
                  <a:gd name="connsiteX5-179" fmla="*/ 7572 w 21556"/>
                  <a:gd name="connsiteY5-180" fmla="*/ 11415 h 21378"/>
                  <a:gd name="connsiteX6-181" fmla="*/ 6171 w 21556"/>
                  <a:gd name="connsiteY6-182" fmla="*/ 13146 h 21378"/>
                  <a:gd name="connsiteX7-183" fmla="*/ 4141 w 21556"/>
                  <a:gd name="connsiteY7-184" fmla="*/ 15636 h 21378"/>
                  <a:gd name="connsiteX8-185" fmla="*/ 81 w 21556"/>
                  <a:gd name="connsiteY8-186" fmla="*/ 20617 h 21378"/>
                  <a:gd name="connsiteX9-187" fmla="*/ 81 w 21556"/>
                  <a:gd name="connsiteY9-188" fmla="*/ 21221 h 21378"/>
                  <a:gd name="connsiteX10-189" fmla="*/ 392 w 21556"/>
                  <a:gd name="connsiteY10-190" fmla="*/ 21370 h 21378"/>
                  <a:gd name="connsiteX11-191" fmla="*/ 12498 w 21556"/>
                  <a:gd name="connsiteY11-192" fmla="*/ 21370 h 21378"/>
                  <a:gd name="connsiteX12-193" fmla="*/ 13012 w 21556"/>
                  <a:gd name="connsiteY12-194" fmla="*/ 21275 h 21378"/>
                  <a:gd name="connsiteX13-195" fmla="*/ 13507 w 21556"/>
                  <a:gd name="connsiteY13-196" fmla="*/ 20916 h 21378"/>
                  <a:gd name="connsiteX14-197" fmla="*/ 13992 w 21556"/>
                  <a:gd name="connsiteY14-198" fmla="*/ 20421 h 21378"/>
                  <a:gd name="connsiteX15-199" fmla="*/ 17966 w 21556"/>
                  <a:gd name="connsiteY15-200" fmla="*/ 15517 h 21378"/>
                  <a:gd name="connsiteX16-201" fmla="*/ 19953 w 21556"/>
                  <a:gd name="connsiteY16-202" fmla="*/ 13065 h 21378"/>
                  <a:gd name="connsiteX17-203" fmla="*/ 20946 w 21556"/>
                  <a:gd name="connsiteY17-204" fmla="*/ 11839 h 21378"/>
                  <a:gd name="connsiteX18-205" fmla="*/ 21404 w 21556"/>
                  <a:gd name="connsiteY18-206" fmla="*/ 11250 h 21378"/>
                  <a:gd name="connsiteX19-207" fmla="*/ 21553 w 21556"/>
                  <a:gd name="connsiteY19-208" fmla="*/ 10512 h 21378"/>
                  <a:gd name="connsiteX20-209" fmla="*/ 21354 w 21556"/>
                  <a:gd name="connsiteY20-210" fmla="*/ 9894 h 21378"/>
                  <a:gd name="connsiteX21-211" fmla="*/ 20946 w 21556"/>
                  <a:gd name="connsiteY21-212" fmla="*/ 9384 h 21378"/>
                  <a:gd name="connsiteX22-213" fmla="*/ 19953 w 21556"/>
                  <a:gd name="connsiteY22-214" fmla="*/ 8154 h 21378"/>
                  <a:gd name="connsiteX23-215" fmla="*/ 17966 w 21556"/>
                  <a:gd name="connsiteY23-216" fmla="*/ 5695 h 21378"/>
                  <a:gd name="connsiteX24-217" fmla="*/ 13992 w 21556"/>
                  <a:gd name="connsiteY24-218" fmla="*/ 777 h 21378"/>
                  <a:gd name="connsiteX25-219" fmla="*/ 13507 w 21556"/>
                  <a:gd name="connsiteY25-220" fmla="*/ 289 h 21378"/>
                  <a:gd name="connsiteX0-221" fmla="*/ 13992 w 21556"/>
                  <a:gd name="connsiteY0-222" fmla="*/ 1 h 20602"/>
                  <a:gd name="connsiteX1-223" fmla="*/ 4141 w 21556"/>
                  <a:gd name="connsiteY1-224" fmla="*/ 4842 h 20602"/>
                  <a:gd name="connsiteX2-225" fmla="*/ 6171 w 21556"/>
                  <a:gd name="connsiteY2-226" fmla="*/ 7361 h 20602"/>
                  <a:gd name="connsiteX3-227" fmla="*/ 7562 w 21556"/>
                  <a:gd name="connsiteY3-228" fmla="*/ 8989 h 20602"/>
                  <a:gd name="connsiteX4-229" fmla="*/ 7792 w 21556"/>
                  <a:gd name="connsiteY4-230" fmla="*/ 9594 h 20602"/>
                  <a:gd name="connsiteX5-231" fmla="*/ 7572 w 21556"/>
                  <a:gd name="connsiteY5-232" fmla="*/ 10639 h 20602"/>
                  <a:gd name="connsiteX6-233" fmla="*/ 6171 w 21556"/>
                  <a:gd name="connsiteY6-234" fmla="*/ 12370 h 20602"/>
                  <a:gd name="connsiteX7-235" fmla="*/ 4141 w 21556"/>
                  <a:gd name="connsiteY7-236" fmla="*/ 14860 h 20602"/>
                  <a:gd name="connsiteX8-237" fmla="*/ 81 w 21556"/>
                  <a:gd name="connsiteY8-238" fmla="*/ 19841 h 20602"/>
                  <a:gd name="connsiteX9-239" fmla="*/ 81 w 21556"/>
                  <a:gd name="connsiteY9-240" fmla="*/ 20445 h 20602"/>
                  <a:gd name="connsiteX10-241" fmla="*/ 392 w 21556"/>
                  <a:gd name="connsiteY10-242" fmla="*/ 20594 h 20602"/>
                  <a:gd name="connsiteX11-243" fmla="*/ 12498 w 21556"/>
                  <a:gd name="connsiteY11-244" fmla="*/ 20594 h 20602"/>
                  <a:gd name="connsiteX12-245" fmla="*/ 13012 w 21556"/>
                  <a:gd name="connsiteY12-246" fmla="*/ 20499 h 20602"/>
                  <a:gd name="connsiteX13-247" fmla="*/ 13507 w 21556"/>
                  <a:gd name="connsiteY13-248" fmla="*/ 20140 h 20602"/>
                  <a:gd name="connsiteX14-249" fmla="*/ 13992 w 21556"/>
                  <a:gd name="connsiteY14-250" fmla="*/ 19645 h 20602"/>
                  <a:gd name="connsiteX15-251" fmla="*/ 17966 w 21556"/>
                  <a:gd name="connsiteY15-252" fmla="*/ 14741 h 20602"/>
                  <a:gd name="connsiteX16-253" fmla="*/ 19953 w 21556"/>
                  <a:gd name="connsiteY16-254" fmla="*/ 12289 h 20602"/>
                  <a:gd name="connsiteX17-255" fmla="*/ 20946 w 21556"/>
                  <a:gd name="connsiteY17-256" fmla="*/ 11063 h 20602"/>
                  <a:gd name="connsiteX18-257" fmla="*/ 21404 w 21556"/>
                  <a:gd name="connsiteY18-258" fmla="*/ 10474 h 20602"/>
                  <a:gd name="connsiteX19-259" fmla="*/ 21553 w 21556"/>
                  <a:gd name="connsiteY19-260" fmla="*/ 9736 h 20602"/>
                  <a:gd name="connsiteX20-261" fmla="*/ 21354 w 21556"/>
                  <a:gd name="connsiteY20-262" fmla="*/ 9118 h 20602"/>
                  <a:gd name="connsiteX21-263" fmla="*/ 20946 w 21556"/>
                  <a:gd name="connsiteY21-264" fmla="*/ 8608 h 20602"/>
                  <a:gd name="connsiteX22-265" fmla="*/ 19953 w 21556"/>
                  <a:gd name="connsiteY22-266" fmla="*/ 7378 h 20602"/>
                  <a:gd name="connsiteX23-267" fmla="*/ 17966 w 21556"/>
                  <a:gd name="connsiteY23-268" fmla="*/ 4919 h 20602"/>
                  <a:gd name="connsiteX24-269" fmla="*/ 13992 w 21556"/>
                  <a:gd name="connsiteY24-270" fmla="*/ 1 h 20602"/>
                  <a:gd name="connsiteX0-271" fmla="*/ 17966 w 21556"/>
                  <a:gd name="connsiteY0-272" fmla="*/ 77 h 15760"/>
                  <a:gd name="connsiteX1-273" fmla="*/ 4141 w 21556"/>
                  <a:gd name="connsiteY1-274" fmla="*/ 0 h 15760"/>
                  <a:gd name="connsiteX2-275" fmla="*/ 6171 w 21556"/>
                  <a:gd name="connsiteY2-276" fmla="*/ 2519 h 15760"/>
                  <a:gd name="connsiteX3-277" fmla="*/ 7562 w 21556"/>
                  <a:gd name="connsiteY3-278" fmla="*/ 4147 h 15760"/>
                  <a:gd name="connsiteX4-279" fmla="*/ 7792 w 21556"/>
                  <a:gd name="connsiteY4-280" fmla="*/ 4752 h 15760"/>
                  <a:gd name="connsiteX5-281" fmla="*/ 7572 w 21556"/>
                  <a:gd name="connsiteY5-282" fmla="*/ 5797 h 15760"/>
                  <a:gd name="connsiteX6-283" fmla="*/ 6171 w 21556"/>
                  <a:gd name="connsiteY6-284" fmla="*/ 7528 h 15760"/>
                  <a:gd name="connsiteX7-285" fmla="*/ 4141 w 21556"/>
                  <a:gd name="connsiteY7-286" fmla="*/ 10018 h 15760"/>
                  <a:gd name="connsiteX8-287" fmla="*/ 81 w 21556"/>
                  <a:gd name="connsiteY8-288" fmla="*/ 14999 h 15760"/>
                  <a:gd name="connsiteX9-289" fmla="*/ 81 w 21556"/>
                  <a:gd name="connsiteY9-290" fmla="*/ 15603 h 15760"/>
                  <a:gd name="connsiteX10-291" fmla="*/ 392 w 21556"/>
                  <a:gd name="connsiteY10-292" fmla="*/ 15752 h 15760"/>
                  <a:gd name="connsiteX11-293" fmla="*/ 12498 w 21556"/>
                  <a:gd name="connsiteY11-294" fmla="*/ 15752 h 15760"/>
                  <a:gd name="connsiteX12-295" fmla="*/ 13012 w 21556"/>
                  <a:gd name="connsiteY12-296" fmla="*/ 15657 h 15760"/>
                  <a:gd name="connsiteX13-297" fmla="*/ 13507 w 21556"/>
                  <a:gd name="connsiteY13-298" fmla="*/ 15298 h 15760"/>
                  <a:gd name="connsiteX14-299" fmla="*/ 13992 w 21556"/>
                  <a:gd name="connsiteY14-300" fmla="*/ 14803 h 15760"/>
                  <a:gd name="connsiteX15-301" fmla="*/ 17966 w 21556"/>
                  <a:gd name="connsiteY15-302" fmla="*/ 9899 h 15760"/>
                  <a:gd name="connsiteX16-303" fmla="*/ 19953 w 21556"/>
                  <a:gd name="connsiteY16-304" fmla="*/ 7447 h 15760"/>
                  <a:gd name="connsiteX17-305" fmla="*/ 20946 w 21556"/>
                  <a:gd name="connsiteY17-306" fmla="*/ 6221 h 15760"/>
                  <a:gd name="connsiteX18-307" fmla="*/ 21404 w 21556"/>
                  <a:gd name="connsiteY18-308" fmla="*/ 5632 h 15760"/>
                  <a:gd name="connsiteX19-309" fmla="*/ 21553 w 21556"/>
                  <a:gd name="connsiteY19-310" fmla="*/ 4894 h 15760"/>
                  <a:gd name="connsiteX20-311" fmla="*/ 21354 w 21556"/>
                  <a:gd name="connsiteY20-312" fmla="*/ 4276 h 15760"/>
                  <a:gd name="connsiteX21-313" fmla="*/ 20946 w 21556"/>
                  <a:gd name="connsiteY21-314" fmla="*/ 3766 h 15760"/>
                  <a:gd name="connsiteX22-315" fmla="*/ 19953 w 21556"/>
                  <a:gd name="connsiteY22-316" fmla="*/ 2536 h 15760"/>
                  <a:gd name="connsiteX23-317" fmla="*/ 17966 w 21556"/>
                  <a:gd name="connsiteY23-318" fmla="*/ 77 h 15760"/>
                  <a:gd name="connsiteX0-319" fmla="*/ 17966 w 21556"/>
                  <a:gd name="connsiteY0-320" fmla="*/ 0 h 15683"/>
                  <a:gd name="connsiteX1-321" fmla="*/ 6171 w 21556"/>
                  <a:gd name="connsiteY1-322" fmla="*/ 2442 h 15683"/>
                  <a:gd name="connsiteX2-323" fmla="*/ 7562 w 21556"/>
                  <a:gd name="connsiteY2-324" fmla="*/ 4070 h 15683"/>
                  <a:gd name="connsiteX3-325" fmla="*/ 7792 w 21556"/>
                  <a:gd name="connsiteY3-326" fmla="*/ 4675 h 15683"/>
                  <a:gd name="connsiteX4-327" fmla="*/ 7572 w 21556"/>
                  <a:gd name="connsiteY4-328" fmla="*/ 5720 h 15683"/>
                  <a:gd name="connsiteX5-329" fmla="*/ 6171 w 21556"/>
                  <a:gd name="connsiteY5-330" fmla="*/ 7451 h 15683"/>
                  <a:gd name="connsiteX6-331" fmla="*/ 4141 w 21556"/>
                  <a:gd name="connsiteY6-332" fmla="*/ 9941 h 15683"/>
                  <a:gd name="connsiteX7-333" fmla="*/ 81 w 21556"/>
                  <a:gd name="connsiteY7-334" fmla="*/ 14922 h 15683"/>
                  <a:gd name="connsiteX8-335" fmla="*/ 81 w 21556"/>
                  <a:gd name="connsiteY8-336" fmla="*/ 15526 h 15683"/>
                  <a:gd name="connsiteX9-337" fmla="*/ 392 w 21556"/>
                  <a:gd name="connsiteY9-338" fmla="*/ 15675 h 15683"/>
                  <a:gd name="connsiteX10-339" fmla="*/ 12498 w 21556"/>
                  <a:gd name="connsiteY10-340" fmla="*/ 15675 h 15683"/>
                  <a:gd name="connsiteX11-341" fmla="*/ 13012 w 21556"/>
                  <a:gd name="connsiteY11-342" fmla="*/ 15580 h 15683"/>
                  <a:gd name="connsiteX12-343" fmla="*/ 13507 w 21556"/>
                  <a:gd name="connsiteY12-344" fmla="*/ 15221 h 15683"/>
                  <a:gd name="connsiteX13-345" fmla="*/ 13992 w 21556"/>
                  <a:gd name="connsiteY13-346" fmla="*/ 14726 h 15683"/>
                  <a:gd name="connsiteX14-347" fmla="*/ 17966 w 21556"/>
                  <a:gd name="connsiteY14-348" fmla="*/ 9822 h 15683"/>
                  <a:gd name="connsiteX15-349" fmla="*/ 19953 w 21556"/>
                  <a:gd name="connsiteY15-350" fmla="*/ 7370 h 15683"/>
                  <a:gd name="connsiteX16-351" fmla="*/ 20946 w 21556"/>
                  <a:gd name="connsiteY16-352" fmla="*/ 6144 h 15683"/>
                  <a:gd name="connsiteX17-353" fmla="*/ 21404 w 21556"/>
                  <a:gd name="connsiteY17-354" fmla="*/ 5555 h 15683"/>
                  <a:gd name="connsiteX18-355" fmla="*/ 21553 w 21556"/>
                  <a:gd name="connsiteY18-356" fmla="*/ 4817 h 15683"/>
                  <a:gd name="connsiteX19-357" fmla="*/ 21354 w 21556"/>
                  <a:gd name="connsiteY19-358" fmla="*/ 4199 h 15683"/>
                  <a:gd name="connsiteX20-359" fmla="*/ 20946 w 21556"/>
                  <a:gd name="connsiteY20-360" fmla="*/ 3689 h 15683"/>
                  <a:gd name="connsiteX21-361" fmla="*/ 19953 w 21556"/>
                  <a:gd name="connsiteY21-362" fmla="*/ 2459 h 15683"/>
                  <a:gd name="connsiteX22-363" fmla="*/ 17966 w 21556"/>
                  <a:gd name="connsiteY22-364" fmla="*/ 0 h 15683"/>
                  <a:gd name="connsiteX0-365" fmla="*/ 17966 w 21556"/>
                  <a:gd name="connsiteY0-366" fmla="*/ 0 h 15683"/>
                  <a:gd name="connsiteX1-367" fmla="*/ 7562 w 21556"/>
                  <a:gd name="connsiteY1-368" fmla="*/ 4070 h 15683"/>
                  <a:gd name="connsiteX2-369" fmla="*/ 7792 w 21556"/>
                  <a:gd name="connsiteY2-370" fmla="*/ 4675 h 15683"/>
                  <a:gd name="connsiteX3-371" fmla="*/ 7572 w 21556"/>
                  <a:gd name="connsiteY3-372" fmla="*/ 5720 h 15683"/>
                  <a:gd name="connsiteX4-373" fmla="*/ 6171 w 21556"/>
                  <a:gd name="connsiteY4-374" fmla="*/ 7451 h 15683"/>
                  <a:gd name="connsiteX5-375" fmla="*/ 4141 w 21556"/>
                  <a:gd name="connsiteY5-376" fmla="*/ 9941 h 15683"/>
                  <a:gd name="connsiteX6-377" fmla="*/ 81 w 21556"/>
                  <a:gd name="connsiteY6-378" fmla="*/ 14922 h 15683"/>
                  <a:gd name="connsiteX7-379" fmla="*/ 81 w 21556"/>
                  <a:gd name="connsiteY7-380" fmla="*/ 15526 h 15683"/>
                  <a:gd name="connsiteX8-381" fmla="*/ 392 w 21556"/>
                  <a:gd name="connsiteY8-382" fmla="*/ 15675 h 15683"/>
                  <a:gd name="connsiteX9-383" fmla="*/ 12498 w 21556"/>
                  <a:gd name="connsiteY9-384" fmla="*/ 15675 h 15683"/>
                  <a:gd name="connsiteX10-385" fmla="*/ 13012 w 21556"/>
                  <a:gd name="connsiteY10-386" fmla="*/ 15580 h 15683"/>
                  <a:gd name="connsiteX11-387" fmla="*/ 13507 w 21556"/>
                  <a:gd name="connsiteY11-388" fmla="*/ 15221 h 15683"/>
                  <a:gd name="connsiteX12-389" fmla="*/ 13992 w 21556"/>
                  <a:gd name="connsiteY12-390" fmla="*/ 14726 h 15683"/>
                  <a:gd name="connsiteX13-391" fmla="*/ 17966 w 21556"/>
                  <a:gd name="connsiteY13-392" fmla="*/ 9822 h 15683"/>
                  <a:gd name="connsiteX14-393" fmla="*/ 19953 w 21556"/>
                  <a:gd name="connsiteY14-394" fmla="*/ 7370 h 15683"/>
                  <a:gd name="connsiteX15-395" fmla="*/ 20946 w 21556"/>
                  <a:gd name="connsiteY15-396" fmla="*/ 6144 h 15683"/>
                  <a:gd name="connsiteX16-397" fmla="*/ 21404 w 21556"/>
                  <a:gd name="connsiteY16-398" fmla="*/ 5555 h 15683"/>
                  <a:gd name="connsiteX17-399" fmla="*/ 21553 w 21556"/>
                  <a:gd name="connsiteY17-400" fmla="*/ 4817 h 15683"/>
                  <a:gd name="connsiteX18-401" fmla="*/ 21354 w 21556"/>
                  <a:gd name="connsiteY18-402" fmla="*/ 4199 h 15683"/>
                  <a:gd name="connsiteX19-403" fmla="*/ 20946 w 21556"/>
                  <a:gd name="connsiteY19-404" fmla="*/ 3689 h 15683"/>
                  <a:gd name="connsiteX20-405" fmla="*/ 19953 w 21556"/>
                  <a:gd name="connsiteY20-406" fmla="*/ 2459 h 15683"/>
                  <a:gd name="connsiteX21-407" fmla="*/ 17966 w 21556"/>
                  <a:gd name="connsiteY21-408" fmla="*/ 0 h 15683"/>
                  <a:gd name="connsiteX0-409" fmla="*/ 19953 w 21556"/>
                  <a:gd name="connsiteY0-410" fmla="*/ 0 h 13224"/>
                  <a:gd name="connsiteX1-411" fmla="*/ 7562 w 21556"/>
                  <a:gd name="connsiteY1-412" fmla="*/ 1611 h 13224"/>
                  <a:gd name="connsiteX2-413" fmla="*/ 7792 w 21556"/>
                  <a:gd name="connsiteY2-414" fmla="*/ 2216 h 13224"/>
                  <a:gd name="connsiteX3-415" fmla="*/ 7572 w 21556"/>
                  <a:gd name="connsiteY3-416" fmla="*/ 3261 h 13224"/>
                  <a:gd name="connsiteX4-417" fmla="*/ 6171 w 21556"/>
                  <a:gd name="connsiteY4-418" fmla="*/ 4992 h 13224"/>
                  <a:gd name="connsiteX5-419" fmla="*/ 4141 w 21556"/>
                  <a:gd name="connsiteY5-420" fmla="*/ 7482 h 13224"/>
                  <a:gd name="connsiteX6-421" fmla="*/ 81 w 21556"/>
                  <a:gd name="connsiteY6-422" fmla="*/ 12463 h 13224"/>
                  <a:gd name="connsiteX7-423" fmla="*/ 81 w 21556"/>
                  <a:gd name="connsiteY7-424" fmla="*/ 13067 h 13224"/>
                  <a:gd name="connsiteX8-425" fmla="*/ 392 w 21556"/>
                  <a:gd name="connsiteY8-426" fmla="*/ 13216 h 13224"/>
                  <a:gd name="connsiteX9-427" fmla="*/ 12498 w 21556"/>
                  <a:gd name="connsiteY9-428" fmla="*/ 13216 h 13224"/>
                  <a:gd name="connsiteX10-429" fmla="*/ 13012 w 21556"/>
                  <a:gd name="connsiteY10-430" fmla="*/ 13121 h 13224"/>
                  <a:gd name="connsiteX11-431" fmla="*/ 13507 w 21556"/>
                  <a:gd name="connsiteY11-432" fmla="*/ 12762 h 13224"/>
                  <a:gd name="connsiteX12-433" fmla="*/ 13992 w 21556"/>
                  <a:gd name="connsiteY12-434" fmla="*/ 12267 h 13224"/>
                  <a:gd name="connsiteX13-435" fmla="*/ 17966 w 21556"/>
                  <a:gd name="connsiteY13-436" fmla="*/ 7363 h 13224"/>
                  <a:gd name="connsiteX14-437" fmla="*/ 19953 w 21556"/>
                  <a:gd name="connsiteY14-438" fmla="*/ 4911 h 13224"/>
                  <a:gd name="connsiteX15-439" fmla="*/ 20946 w 21556"/>
                  <a:gd name="connsiteY15-440" fmla="*/ 3685 h 13224"/>
                  <a:gd name="connsiteX16-441" fmla="*/ 21404 w 21556"/>
                  <a:gd name="connsiteY16-442" fmla="*/ 3096 h 13224"/>
                  <a:gd name="connsiteX17-443" fmla="*/ 21553 w 21556"/>
                  <a:gd name="connsiteY17-444" fmla="*/ 2358 h 13224"/>
                  <a:gd name="connsiteX18-445" fmla="*/ 21354 w 21556"/>
                  <a:gd name="connsiteY18-446" fmla="*/ 1740 h 13224"/>
                  <a:gd name="connsiteX19-447" fmla="*/ 20946 w 21556"/>
                  <a:gd name="connsiteY19-448" fmla="*/ 1230 h 13224"/>
                  <a:gd name="connsiteX20-449" fmla="*/ 19953 w 21556"/>
                  <a:gd name="connsiteY20-450" fmla="*/ 0 h 13224"/>
                  <a:gd name="connsiteX0-451" fmla="*/ 19953 w 21556"/>
                  <a:gd name="connsiteY0-452" fmla="*/ 0 h 13224"/>
                  <a:gd name="connsiteX1-453" fmla="*/ 7562 w 21556"/>
                  <a:gd name="connsiteY1-454" fmla="*/ 1611 h 13224"/>
                  <a:gd name="connsiteX2-455" fmla="*/ 7792 w 21556"/>
                  <a:gd name="connsiteY2-456" fmla="*/ 2216 h 13224"/>
                  <a:gd name="connsiteX3-457" fmla="*/ 7613 w 21556"/>
                  <a:gd name="connsiteY3-458" fmla="*/ 1590 h 13224"/>
                  <a:gd name="connsiteX4-459" fmla="*/ 7572 w 21556"/>
                  <a:gd name="connsiteY4-460" fmla="*/ 3261 h 13224"/>
                  <a:gd name="connsiteX5-461" fmla="*/ 6171 w 21556"/>
                  <a:gd name="connsiteY5-462" fmla="*/ 4992 h 13224"/>
                  <a:gd name="connsiteX6-463" fmla="*/ 4141 w 21556"/>
                  <a:gd name="connsiteY6-464" fmla="*/ 7482 h 13224"/>
                  <a:gd name="connsiteX7-465" fmla="*/ 81 w 21556"/>
                  <a:gd name="connsiteY7-466" fmla="*/ 12463 h 13224"/>
                  <a:gd name="connsiteX8-467" fmla="*/ 81 w 21556"/>
                  <a:gd name="connsiteY8-468" fmla="*/ 13067 h 13224"/>
                  <a:gd name="connsiteX9-469" fmla="*/ 392 w 21556"/>
                  <a:gd name="connsiteY9-470" fmla="*/ 13216 h 13224"/>
                  <a:gd name="connsiteX10-471" fmla="*/ 12498 w 21556"/>
                  <a:gd name="connsiteY10-472" fmla="*/ 13216 h 13224"/>
                  <a:gd name="connsiteX11-473" fmla="*/ 13012 w 21556"/>
                  <a:gd name="connsiteY11-474" fmla="*/ 13121 h 13224"/>
                  <a:gd name="connsiteX12-475" fmla="*/ 13507 w 21556"/>
                  <a:gd name="connsiteY12-476" fmla="*/ 12762 h 13224"/>
                  <a:gd name="connsiteX13-477" fmla="*/ 13992 w 21556"/>
                  <a:gd name="connsiteY13-478" fmla="*/ 12267 h 13224"/>
                  <a:gd name="connsiteX14-479" fmla="*/ 17966 w 21556"/>
                  <a:gd name="connsiteY14-480" fmla="*/ 7363 h 13224"/>
                  <a:gd name="connsiteX15-481" fmla="*/ 19953 w 21556"/>
                  <a:gd name="connsiteY15-482" fmla="*/ 4911 h 13224"/>
                  <a:gd name="connsiteX16-483" fmla="*/ 20946 w 21556"/>
                  <a:gd name="connsiteY16-484" fmla="*/ 3685 h 13224"/>
                  <a:gd name="connsiteX17-485" fmla="*/ 21404 w 21556"/>
                  <a:gd name="connsiteY17-486" fmla="*/ 3096 h 13224"/>
                  <a:gd name="connsiteX18-487" fmla="*/ 21553 w 21556"/>
                  <a:gd name="connsiteY18-488" fmla="*/ 2358 h 13224"/>
                  <a:gd name="connsiteX19-489" fmla="*/ 21354 w 21556"/>
                  <a:gd name="connsiteY19-490" fmla="*/ 1740 h 13224"/>
                  <a:gd name="connsiteX20-491" fmla="*/ 20946 w 21556"/>
                  <a:gd name="connsiteY20-492" fmla="*/ 1230 h 13224"/>
                  <a:gd name="connsiteX21-493" fmla="*/ 19953 w 21556"/>
                  <a:gd name="connsiteY21-494" fmla="*/ 0 h 13224"/>
                  <a:gd name="connsiteX0-495" fmla="*/ 19953 w 21556"/>
                  <a:gd name="connsiteY0-496" fmla="*/ 0 h 13224"/>
                  <a:gd name="connsiteX1-497" fmla="*/ 7562 w 21556"/>
                  <a:gd name="connsiteY1-498" fmla="*/ 1611 h 13224"/>
                  <a:gd name="connsiteX2-499" fmla="*/ 7792 w 21556"/>
                  <a:gd name="connsiteY2-500" fmla="*/ 2216 h 13224"/>
                  <a:gd name="connsiteX3-501" fmla="*/ 7572 w 21556"/>
                  <a:gd name="connsiteY3-502" fmla="*/ 3261 h 13224"/>
                  <a:gd name="connsiteX4-503" fmla="*/ 6171 w 21556"/>
                  <a:gd name="connsiteY4-504" fmla="*/ 4992 h 13224"/>
                  <a:gd name="connsiteX5-505" fmla="*/ 4141 w 21556"/>
                  <a:gd name="connsiteY5-506" fmla="*/ 7482 h 13224"/>
                  <a:gd name="connsiteX6-507" fmla="*/ 81 w 21556"/>
                  <a:gd name="connsiteY6-508" fmla="*/ 12463 h 13224"/>
                  <a:gd name="connsiteX7-509" fmla="*/ 81 w 21556"/>
                  <a:gd name="connsiteY7-510" fmla="*/ 13067 h 13224"/>
                  <a:gd name="connsiteX8-511" fmla="*/ 392 w 21556"/>
                  <a:gd name="connsiteY8-512" fmla="*/ 13216 h 13224"/>
                  <a:gd name="connsiteX9-513" fmla="*/ 12498 w 21556"/>
                  <a:gd name="connsiteY9-514" fmla="*/ 13216 h 13224"/>
                  <a:gd name="connsiteX10-515" fmla="*/ 13012 w 21556"/>
                  <a:gd name="connsiteY10-516" fmla="*/ 13121 h 13224"/>
                  <a:gd name="connsiteX11-517" fmla="*/ 13507 w 21556"/>
                  <a:gd name="connsiteY11-518" fmla="*/ 12762 h 13224"/>
                  <a:gd name="connsiteX12-519" fmla="*/ 13992 w 21556"/>
                  <a:gd name="connsiteY12-520" fmla="*/ 12267 h 13224"/>
                  <a:gd name="connsiteX13-521" fmla="*/ 17966 w 21556"/>
                  <a:gd name="connsiteY13-522" fmla="*/ 7363 h 13224"/>
                  <a:gd name="connsiteX14-523" fmla="*/ 19953 w 21556"/>
                  <a:gd name="connsiteY14-524" fmla="*/ 4911 h 13224"/>
                  <a:gd name="connsiteX15-525" fmla="*/ 20946 w 21556"/>
                  <a:gd name="connsiteY15-526" fmla="*/ 3685 h 13224"/>
                  <a:gd name="connsiteX16-527" fmla="*/ 21404 w 21556"/>
                  <a:gd name="connsiteY16-528" fmla="*/ 3096 h 13224"/>
                  <a:gd name="connsiteX17-529" fmla="*/ 21553 w 21556"/>
                  <a:gd name="connsiteY17-530" fmla="*/ 2358 h 13224"/>
                  <a:gd name="connsiteX18-531" fmla="*/ 21354 w 21556"/>
                  <a:gd name="connsiteY18-532" fmla="*/ 1740 h 13224"/>
                  <a:gd name="connsiteX19-533" fmla="*/ 20946 w 21556"/>
                  <a:gd name="connsiteY19-534" fmla="*/ 1230 h 13224"/>
                  <a:gd name="connsiteX20-535" fmla="*/ 19953 w 21556"/>
                  <a:gd name="connsiteY20-536" fmla="*/ 0 h 13224"/>
                  <a:gd name="connsiteX0-537" fmla="*/ 19953 w 21556"/>
                  <a:gd name="connsiteY0-538" fmla="*/ 0 h 13224"/>
                  <a:gd name="connsiteX1-539" fmla="*/ 7792 w 21556"/>
                  <a:gd name="connsiteY1-540" fmla="*/ 2216 h 13224"/>
                  <a:gd name="connsiteX2-541" fmla="*/ 7572 w 21556"/>
                  <a:gd name="connsiteY2-542" fmla="*/ 3261 h 13224"/>
                  <a:gd name="connsiteX3-543" fmla="*/ 6171 w 21556"/>
                  <a:gd name="connsiteY3-544" fmla="*/ 4992 h 13224"/>
                  <a:gd name="connsiteX4-545" fmla="*/ 4141 w 21556"/>
                  <a:gd name="connsiteY4-546" fmla="*/ 7482 h 13224"/>
                  <a:gd name="connsiteX5-547" fmla="*/ 81 w 21556"/>
                  <a:gd name="connsiteY5-548" fmla="*/ 12463 h 13224"/>
                  <a:gd name="connsiteX6-549" fmla="*/ 81 w 21556"/>
                  <a:gd name="connsiteY6-550" fmla="*/ 13067 h 13224"/>
                  <a:gd name="connsiteX7-551" fmla="*/ 392 w 21556"/>
                  <a:gd name="connsiteY7-552" fmla="*/ 13216 h 13224"/>
                  <a:gd name="connsiteX8-553" fmla="*/ 12498 w 21556"/>
                  <a:gd name="connsiteY8-554" fmla="*/ 13216 h 13224"/>
                  <a:gd name="connsiteX9-555" fmla="*/ 13012 w 21556"/>
                  <a:gd name="connsiteY9-556" fmla="*/ 13121 h 13224"/>
                  <a:gd name="connsiteX10-557" fmla="*/ 13507 w 21556"/>
                  <a:gd name="connsiteY10-558" fmla="*/ 12762 h 13224"/>
                  <a:gd name="connsiteX11-559" fmla="*/ 13992 w 21556"/>
                  <a:gd name="connsiteY11-560" fmla="*/ 12267 h 13224"/>
                  <a:gd name="connsiteX12-561" fmla="*/ 17966 w 21556"/>
                  <a:gd name="connsiteY12-562" fmla="*/ 7363 h 13224"/>
                  <a:gd name="connsiteX13-563" fmla="*/ 19953 w 21556"/>
                  <a:gd name="connsiteY13-564" fmla="*/ 4911 h 13224"/>
                  <a:gd name="connsiteX14-565" fmla="*/ 20946 w 21556"/>
                  <a:gd name="connsiteY14-566" fmla="*/ 3685 h 13224"/>
                  <a:gd name="connsiteX15-567" fmla="*/ 21404 w 21556"/>
                  <a:gd name="connsiteY15-568" fmla="*/ 3096 h 13224"/>
                  <a:gd name="connsiteX16-569" fmla="*/ 21553 w 21556"/>
                  <a:gd name="connsiteY16-570" fmla="*/ 2358 h 13224"/>
                  <a:gd name="connsiteX17-571" fmla="*/ 21354 w 21556"/>
                  <a:gd name="connsiteY17-572" fmla="*/ 1740 h 13224"/>
                  <a:gd name="connsiteX18-573" fmla="*/ 20946 w 21556"/>
                  <a:gd name="connsiteY18-574" fmla="*/ 1230 h 13224"/>
                  <a:gd name="connsiteX19-575" fmla="*/ 19953 w 21556"/>
                  <a:gd name="connsiteY19-576" fmla="*/ 0 h 13224"/>
                  <a:gd name="connsiteX0-577" fmla="*/ 20946 w 21556"/>
                  <a:gd name="connsiteY0-578" fmla="*/ 0 h 11994"/>
                  <a:gd name="connsiteX1-579" fmla="*/ 7792 w 21556"/>
                  <a:gd name="connsiteY1-580" fmla="*/ 986 h 11994"/>
                  <a:gd name="connsiteX2-581" fmla="*/ 7572 w 21556"/>
                  <a:gd name="connsiteY2-582" fmla="*/ 2031 h 11994"/>
                  <a:gd name="connsiteX3-583" fmla="*/ 6171 w 21556"/>
                  <a:gd name="connsiteY3-584" fmla="*/ 3762 h 11994"/>
                  <a:gd name="connsiteX4-585" fmla="*/ 4141 w 21556"/>
                  <a:gd name="connsiteY4-586" fmla="*/ 6252 h 11994"/>
                  <a:gd name="connsiteX5-587" fmla="*/ 81 w 21556"/>
                  <a:gd name="connsiteY5-588" fmla="*/ 11233 h 11994"/>
                  <a:gd name="connsiteX6-589" fmla="*/ 81 w 21556"/>
                  <a:gd name="connsiteY6-590" fmla="*/ 11837 h 11994"/>
                  <a:gd name="connsiteX7-591" fmla="*/ 392 w 21556"/>
                  <a:gd name="connsiteY7-592" fmla="*/ 11986 h 11994"/>
                  <a:gd name="connsiteX8-593" fmla="*/ 12498 w 21556"/>
                  <a:gd name="connsiteY8-594" fmla="*/ 11986 h 11994"/>
                  <a:gd name="connsiteX9-595" fmla="*/ 13012 w 21556"/>
                  <a:gd name="connsiteY9-596" fmla="*/ 11891 h 11994"/>
                  <a:gd name="connsiteX10-597" fmla="*/ 13507 w 21556"/>
                  <a:gd name="connsiteY10-598" fmla="*/ 11532 h 11994"/>
                  <a:gd name="connsiteX11-599" fmla="*/ 13992 w 21556"/>
                  <a:gd name="connsiteY11-600" fmla="*/ 11037 h 11994"/>
                  <a:gd name="connsiteX12-601" fmla="*/ 17966 w 21556"/>
                  <a:gd name="connsiteY12-602" fmla="*/ 6133 h 11994"/>
                  <a:gd name="connsiteX13-603" fmla="*/ 19953 w 21556"/>
                  <a:gd name="connsiteY13-604" fmla="*/ 3681 h 11994"/>
                  <a:gd name="connsiteX14-605" fmla="*/ 20946 w 21556"/>
                  <a:gd name="connsiteY14-606" fmla="*/ 2455 h 11994"/>
                  <a:gd name="connsiteX15-607" fmla="*/ 21404 w 21556"/>
                  <a:gd name="connsiteY15-608" fmla="*/ 1866 h 11994"/>
                  <a:gd name="connsiteX16-609" fmla="*/ 21553 w 21556"/>
                  <a:gd name="connsiteY16-610" fmla="*/ 1128 h 11994"/>
                  <a:gd name="connsiteX17-611" fmla="*/ 21354 w 21556"/>
                  <a:gd name="connsiteY17-612" fmla="*/ 510 h 11994"/>
                  <a:gd name="connsiteX18-613" fmla="*/ 20946 w 21556"/>
                  <a:gd name="connsiteY18-614" fmla="*/ 0 h 11994"/>
                  <a:gd name="connsiteX0-615" fmla="*/ 21354 w 21556"/>
                  <a:gd name="connsiteY0-616" fmla="*/ 0 h 11484"/>
                  <a:gd name="connsiteX1-617" fmla="*/ 7792 w 21556"/>
                  <a:gd name="connsiteY1-618" fmla="*/ 476 h 11484"/>
                  <a:gd name="connsiteX2-619" fmla="*/ 7572 w 21556"/>
                  <a:gd name="connsiteY2-620" fmla="*/ 1521 h 11484"/>
                  <a:gd name="connsiteX3-621" fmla="*/ 6171 w 21556"/>
                  <a:gd name="connsiteY3-622" fmla="*/ 3252 h 11484"/>
                  <a:gd name="connsiteX4-623" fmla="*/ 4141 w 21556"/>
                  <a:gd name="connsiteY4-624" fmla="*/ 5742 h 11484"/>
                  <a:gd name="connsiteX5-625" fmla="*/ 81 w 21556"/>
                  <a:gd name="connsiteY5-626" fmla="*/ 10723 h 11484"/>
                  <a:gd name="connsiteX6-627" fmla="*/ 81 w 21556"/>
                  <a:gd name="connsiteY6-628" fmla="*/ 11327 h 11484"/>
                  <a:gd name="connsiteX7-629" fmla="*/ 392 w 21556"/>
                  <a:gd name="connsiteY7-630" fmla="*/ 11476 h 11484"/>
                  <a:gd name="connsiteX8-631" fmla="*/ 12498 w 21556"/>
                  <a:gd name="connsiteY8-632" fmla="*/ 11476 h 11484"/>
                  <a:gd name="connsiteX9-633" fmla="*/ 13012 w 21556"/>
                  <a:gd name="connsiteY9-634" fmla="*/ 11381 h 11484"/>
                  <a:gd name="connsiteX10-635" fmla="*/ 13507 w 21556"/>
                  <a:gd name="connsiteY10-636" fmla="*/ 11022 h 11484"/>
                  <a:gd name="connsiteX11-637" fmla="*/ 13992 w 21556"/>
                  <a:gd name="connsiteY11-638" fmla="*/ 10527 h 11484"/>
                  <a:gd name="connsiteX12-639" fmla="*/ 17966 w 21556"/>
                  <a:gd name="connsiteY12-640" fmla="*/ 5623 h 11484"/>
                  <a:gd name="connsiteX13-641" fmla="*/ 19953 w 21556"/>
                  <a:gd name="connsiteY13-642" fmla="*/ 3171 h 11484"/>
                  <a:gd name="connsiteX14-643" fmla="*/ 20946 w 21556"/>
                  <a:gd name="connsiteY14-644" fmla="*/ 1945 h 11484"/>
                  <a:gd name="connsiteX15-645" fmla="*/ 21404 w 21556"/>
                  <a:gd name="connsiteY15-646" fmla="*/ 1356 h 11484"/>
                  <a:gd name="connsiteX16-647" fmla="*/ 21553 w 21556"/>
                  <a:gd name="connsiteY16-648" fmla="*/ 618 h 11484"/>
                  <a:gd name="connsiteX17-649" fmla="*/ 21354 w 21556"/>
                  <a:gd name="connsiteY17-650" fmla="*/ 0 h 11484"/>
                  <a:gd name="connsiteX0-651" fmla="*/ 21553 w 21556"/>
                  <a:gd name="connsiteY0-652" fmla="*/ 206 h 11072"/>
                  <a:gd name="connsiteX1-653" fmla="*/ 7792 w 21556"/>
                  <a:gd name="connsiteY1-654" fmla="*/ 64 h 11072"/>
                  <a:gd name="connsiteX2-655" fmla="*/ 7572 w 21556"/>
                  <a:gd name="connsiteY2-656" fmla="*/ 1109 h 11072"/>
                  <a:gd name="connsiteX3-657" fmla="*/ 6171 w 21556"/>
                  <a:gd name="connsiteY3-658" fmla="*/ 2840 h 11072"/>
                  <a:gd name="connsiteX4-659" fmla="*/ 4141 w 21556"/>
                  <a:gd name="connsiteY4-660" fmla="*/ 5330 h 11072"/>
                  <a:gd name="connsiteX5-661" fmla="*/ 81 w 21556"/>
                  <a:gd name="connsiteY5-662" fmla="*/ 10311 h 11072"/>
                  <a:gd name="connsiteX6-663" fmla="*/ 81 w 21556"/>
                  <a:gd name="connsiteY6-664" fmla="*/ 10915 h 11072"/>
                  <a:gd name="connsiteX7-665" fmla="*/ 392 w 21556"/>
                  <a:gd name="connsiteY7-666" fmla="*/ 11064 h 11072"/>
                  <a:gd name="connsiteX8-667" fmla="*/ 12498 w 21556"/>
                  <a:gd name="connsiteY8-668" fmla="*/ 11064 h 11072"/>
                  <a:gd name="connsiteX9-669" fmla="*/ 13012 w 21556"/>
                  <a:gd name="connsiteY9-670" fmla="*/ 10969 h 11072"/>
                  <a:gd name="connsiteX10-671" fmla="*/ 13507 w 21556"/>
                  <a:gd name="connsiteY10-672" fmla="*/ 10610 h 11072"/>
                  <a:gd name="connsiteX11-673" fmla="*/ 13992 w 21556"/>
                  <a:gd name="connsiteY11-674" fmla="*/ 10115 h 11072"/>
                  <a:gd name="connsiteX12-675" fmla="*/ 17966 w 21556"/>
                  <a:gd name="connsiteY12-676" fmla="*/ 5211 h 11072"/>
                  <a:gd name="connsiteX13-677" fmla="*/ 19953 w 21556"/>
                  <a:gd name="connsiteY13-678" fmla="*/ 2759 h 11072"/>
                  <a:gd name="connsiteX14-679" fmla="*/ 20946 w 21556"/>
                  <a:gd name="connsiteY14-680" fmla="*/ 1533 h 11072"/>
                  <a:gd name="connsiteX15-681" fmla="*/ 21404 w 21556"/>
                  <a:gd name="connsiteY15-682" fmla="*/ 944 h 11072"/>
                  <a:gd name="connsiteX16-683" fmla="*/ 21553 w 21556"/>
                  <a:gd name="connsiteY16-684" fmla="*/ 206 h 1107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-27" y="connsiteY13-28"/>
                  </a:cxn>
                  <a:cxn ang="0">
                    <a:pos x="connsiteX14-29" y="connsiteY14-30"/>
                  </a:cxn>
                  <a:cxn ang="0">
                    <a:pos x="connsiteX15-31" y="connsiteY15-32"/>
                  </a:cxn>
                  <a:cxn ang="0">
                    <a:pos x="connsiteX16-33" y="connsiteY16-34"/>
                  </a:cxn>
                </a:cxnLst>
                <a:rect l="l" t="t" r="r" b="b"/>
                <a:pathLst>
                  <a:path w="21556" h="11072">
                    <a:moveTo>
                      <a:pt x="21553" y="206"/>
                    </a:moveTo>
                    <a:cubicBezTo>
                      <a:pt x="19284" y="59"/>
                      <a:pt x="10122" y="-86"/>
                      <a:pt x="7792" y="64"/>
                    </a:cubicBezTo>
                    <a:cubicBezTo>
                      <a:pt x="7794" y="339"/>
                      <a:pt x="7842" y="646"/>
                      <a:pt x="7572" y="1109"/>
                    </a:cubicBezTo>
                    <a:lnTo>
                      <a:pt x="6171" y="2840"/>
                    </a:lnTo>
                    <a:lnTo>
                      <a:pt x="4141" y="5330"/>
                    </a:lnTo>
                    <a:lnTo>
                      <a:pt x="81" y="10311"/>
                    </a:lnTo>
                    <a:cubicBezTo>
                      <a:pt x="-27" y="10485"/>
                      <a:pt x="-27" y="10741"/>
                      <a:pt x="81" y="10915"/>
                    </a:cubicBezTo>
                    <a:cubicBezTo>
                      <a:pt x="157" y="11038"/>
                      <a:pt x="276" y="11095"/>
                      <a:pt x="392" y="11064"/>
                    </a:cubicBezTo>
                    <a:lnTo>
                      <a:pt x="12498" y="11064"/>
                    </a:lnTo>
                    <a:cubicBezTo>
                      <a:pt x="12672" y="11079"/>
                      <a:pt x="12847" y="11047"/>
                      <a:pt x="13012" y="10969"/>
                    </a:cubicBezTo>
                    <a:cubicBezTo>
                      <a:pt x="13190" y="10886"/>
                      <a:pt x="13351" y="10752"/>
                      <a:pt x="13507" y="10610"/>
                    </a:cubicBezTo>
                    <a:cubicBezTo>
                      <a:pt x="13675" y="10456"/>
                      <a:pt x="13836" y="10291"/>
                      <a:pt x="13992" y="10115"/>
                    </a:cubicBezTo>
                    <a:lnTo>
                      <a:pt x="17966" y="5211"/>
                    </a:lnTo>
                    <a:lnTo>
                      <a:pt x="19953" y="2759"/>
                    </a:lnTo>
                    <a:cubicBezTo>
                      <a:pt x="20285" y="2352"/>
                      <a:pt x="20618" y="1947"/>
                      <a:pt x="20946" y="1533"/>
                    </a:cubicBezTo>
                    <a:cubicBezTo>
                      <a:pt x="21100" y="1339"/>
                      <a:pt x="21253" y="1142"/>
                      <a:pt x="21404" y="944"/>
                    </a:cubicBezTo>
                    <a:cubicBezTo>
                      <a:pt x="21518" y="731"/>
                      <a:pt x="21571" y="468"/>
                      <a:pt x="21553" y="206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65100" sx="102000" sy="102000" algn="ctr" rotWithShape="0">
                  <a:prstClr val="black">
                    <a:alpha val="3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>
                  <a:solidFill>
                    <a:schemeClr val="l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sym typeface="+mn-lt"/>
                </a:endParaRPr>
              </a:p>
            </p:txBody>
          </p:sp>
        </p:grpSp>
        <p:grpSp>
          <p:nvGrpSpPr>
            <p:cNvPr id="17" name="íşlïḋè"/>
            <p:cNvGrpSpPr/>
            <p:nvPr/>
          </p:nvGrpSpPr>
          <p:grpSpPr>
            <a:xfrm>
              <a:off x="4527659" y="3399083"/>
              <a:ext cx="1075389" cy="607795"/>
              <a:chOff x="3692188" y="1747497"/>
              <a:chExt cx="865148" cy="631034"/>
            </a:xfrm>
            <a:grpFill/>
          </p:grpSpPr>
          <p:sp>
            <p:nvSpPr>
              <p:cNvPr id="32" name="íṩḷidè"/>
              <p:cNvSpPr/>
              <p:nvPr/>
            </p:nvSpPr>
            <p:spPr bwMode="auto">
              <a:xfrm>
                <a:off x="3692188" y="2054772"/>
                <a:ext cx="865148" cy="323759"/>
              </a:xfrm>
              <a:custGeom>
                <a:avLst/>
                <a:gdLst>
                  <a:gd name="T0" fmla="*/ 865151 w 21557"/>
                  <a:gd name="T1" fmla="*/ 631658 h 21553"/>
                  <a:gd name="T2" fmla="*/ 865151 w 21557"/>
                  <a:gd name="T3" fmla="*/ 631658 h 21553"/>
                  <a:gd name="T4" fmla="*/ 865151 w 21557"/>
                  <a:gd name="T5" fmla="*/ 631658 h 21553"/>
                  <a:gd name="T6" fmla="*/ 865151 w 21557"/>
                  <a:gd name="T7" fmla="*/ 631658 h 21553"/>
                  <a:gd name="T8" fmla="*/ 0 60000 65536"/>
                  <a:gd name="T9" fmla="*/ 0 60000 65536"/>
                  <a:gd name="T10" fmla="*/ 0 60000 65536"/>
                  <a:gd name="T11" fmla="*/ 0 60000 65536"/>
                  <a:gd name="connsiteX0" fmla="*/ 12499 w 21557"/>
                  <a:gd name="connsiteY0" fmla="*/ 3 h 21546"/>
                  <a:gd name="connsiteX1" fmla="*/ 82 w 21557"/>
                  <a:gd name="connsiteY1" fmla="*/ 145 h 21546"/>
                  <a:gd name="connsiteX2" fmla="*/ 82 w 21557"/>
                  <a:gd name="connsiteY2" fmla="*/ 749 h 21546"/>
                  <a:gd name="connsiteX3" fmla="*/ 4142 w 21557"/>
                  <a:gd name="connsiteY3" fmla="*/ 5786 h 21546"/>
                  <a:gd name="connsiteX4" fmla="*/ 6172 w 21557"/>
                  <a:gd name="connsiteY4" fmla="*/ 8305 h 21546"/>
                  <a:gd name="connsiteX5" fmla="*/ 7563 w 21557"/>
                  <a:gd name="connsiteY5" fmla="*/ 9933 h 21546"/>
                  <a:gd name="connsiteX6" fmla="*/ 7793 w 21557"/>
                  <a:gd name="connsiteY6" fmla="*/ 10538 h 21546"/>
                  <a:gd name="connsiteX7" fmla="*/ 7573 w 21557"/>
                  <a:gd name="connsiteY7" fmla="*/ 11583 h 21546"/>
                  <a:gd name="connsiteX8" fmla="*/ 6172 w 21557"/>
                  <a:gd name="connsiteY8" fmla="*/ 13314 h 21546"/>
                  <a:gd name="connsiteX9" fmla="*/ 4142 w 21557"/>
                  <a:gd name="connsiteY9" fmla="*/ 15804 h 21546"/>
                  <a:gd name="connsiteX10" fmla="*/ 82 w 21557"/>
                  <a:gd name="connsiteY10" fmla="*/ 20785 h 21546"/>
                  <a:gd name="connsiteX11" fmla="*/ 82 w 21557"/>
                  <a:gd name="connsiteY11" fmla="*/ 21389 h 21546"/>
                  <a:gd name="connsiteX12" fmla="*/ 393 w 21557"/>
                  <a:gd name="connsiteY12" fmla="*/ 21538 h 21546"/>
                  <a:gd name="connsiteX13" fmla="*/ 12499 w 21557"/>
                  <a:gd name="connsiteY13" fmla="*/ 21538 h 21546"/>
                  <a:gd name="connsiteX14" fmla="*/ 13013 w 21557"/>
                  <a:gd name="connsiteY14" fmla="*/ 21443 h 21546"/>
                  <a:gd name="connsiteX15" fmla="*/ 13508 w 21557"/>
                  <a:gd name="connsiteY15" fmla="*/ 21084 h 21546"/>
                  <a:gd name="connsiteX16" fmla="*/ 13993 w 21557"/>
                  <a:gd name="connsiteY16" fmla="*/ 20589 h 21546"/>
                  <a:gd name="connsiteX17" fmla="*/ 17967 w 21557"/>
                  <a:gd name="connsiteY17" fmla="*/ 15685 h 21546"/>
                  <a:gd name="connsiteX18" fmla="*/ 19954 w 21557"/>
                  <a:gd name="connsiteY18" fmla="*/ 13233 h 21546"/>
                  <a:gd name="connsiteX19" fmla="*/ 20947 w 21557"/>
                  <a:gd name="connsiteY19" fmla="*/ 12007 h 21546"/>
                  <a:gd name="connsiteX20" fmla="*/ 21405 w 21557"/>
                  <a:gd name="connsiteY20" fmla="*/ 11418 h 21546"/>
                  <a:gd name="connsiteX21" fmla="*/ 21554 w 21557"/>
                  <a:gd name="connsiteY21" fmla="*/ 10680 h 21546"/>
                  <a:gd name="connsiteX22" fmla="*/ 21355 w 21557"/>
                  <a:gd name="connsiteY22" fmla="*/ 10062 h 21546"/>
                  <a:gd name="connsiteX23" fmla="*/ 20947 w 21557"/>
                  <a:gd name="connsiteY23" fmla="*/ 9552 h 21546"/>
                  <a:gd name="connsiteX24" fmla="*/ 19954 w 21557"/>
                  <a:gd name="connsiteY24" fmla="*/ 8322 h 21546"/>
                  <a:gd name="connsiteX25" fmla="*/ 17967 w 21557"/>
                  <a:gd name="connsiteY25" fmla="*/ 5863 h 21546"/>
                  <a:gd name="connsiteX26" fmla="*/ 13993 w 21557"/>
                  <a:gd name="connsiteY26" fmla="*/ 945 h 21546"/>
                  <a:gd name="connsiteX27" fmla="*/ 13508 w 21557"/>
                  <a:gd name="connsiteY27" fmla="*/ 457 h 21546"/>
                  <a:gd name="connsiteX28" fmla="*/ 13013 w 21557"/>
                  <a:gd name="connsiteY28" fmla="*/ 98 h 21546"/>
                  <a:gd name="connsiteX29" fmla="*/ 12499 w 21557"/>
                  <a:gd name="connsiteY29" fmla="*/ 3 h 21546"/>
                  <a:gd name="connsiteX0-1" fmla="*/ 12498 w 21556"/>
                  <a:gd name="connsiteY0-2" fmla="*/ 3 h 21546"/>
                  <a:gd name="connsiteX1-3" fmla="*/ 81 w 21556"/>
                  <a:gd name="connsiteY1-4" fmla="*/ 749 h 21546"/>
                  <a:gd name="connsiteX2-5" fmla="*/ 4141 w 21556"/>
                  <a:gd name="connsiteY2-6" fmla="*/ 5786 h 21546"/>
                  <a:gd name="connsiteX3-7" fmla="*/ 6171 w 21556"/>
                  <a:gd name="connsiteY3-8" fmla="*/ 8305 h 21546"/>
                  <a:gd name="connsiteX4-9" fmla="*/ 7562 w 21556"/>
                  <a:gd name="connsiteY4-10" fmla="*/ 9933 h 21546"/>
                  <a:gd name="connsiteX5-11" fmla="*/ 7792 w 21556"/>
                  <a:gd name="connsiteY5-12" fmla="*/ 10538 h 21546"/>
                  <a:gd name="connsiteX6-13" fmla="*/ 7572 w 21556"/>
                  <a:gd name="connsiteY6-14" fmla="*/ 11583 h 21546"/>
                  <a:gd name="connsiteX7-15" fmla="*/ 6171 w 21556"/>
                  <a:gd name="connsiteY7-16" fmla="*/ 13314 h 21546"/>
                  <a:gd name="connsiteX8-17" fmla="*/ 4141 w 21556"/>
                  <a:gd name="connsiteY8-18" fmla="*/ 15804 h 21546"/>
                  <a:gd name="connsiteX9-19" fmla="*/ 81 w 21556"/>
                  <a:gd name="connsiteY9-20" fmla="*/ 20785 h 21546"/>
                  <a:gd name="connsiteX10-21" fmla="*/ 81 w 21556"/>
                  <a:gd name="connsiteY10-22" fmla="*/ 21389 h 21546"/>
                  <a:gd name="connsiteX11-23" fmla="*/ 392 w 21556"/>
                  <a:gd name="connsiteY11-24" fmla="*/ 21538 h 21546"/>
                  <a:gd name="connsiteX12-25" fmla="*/ 12498 w 21556"/>
                  <a:gd name="connsiteY12-26" fmla="*/ 21538 h 21546"/>
                  <a:gd name="connsiteX13-27" fmla="*/ 13012 w 21556"/>
                  <a:gd name="connsiteY13-28" fmla="*/ 21443 h 21546"/>
                  <a:gd name="connsiteX14-29" fmla="*/ 13507 w 21556"/>
                  <a:gd name="connsiteY14-30" fmla="*/ 21084 h 21546"/>
                  <a:gd name="connsiteX15-31" fmla="*/ 13992 w 21556"/>
                  <a:gd name="connsiteY15-32" fmla="*/ 20589 h 21546"/>
                  <a:gd name="connsiteX16-33" fmla="*/ 17966 w 21556"/>
                  <a:gd name="connsiteY16-34" fmla="*/ 15685 h 21546"/>
                  <a:gd name="connsiteX17-35" fmla="*/ 19953 w 21556"/>
                  <a:gd name="connsiteY17-36" fmla="*/ 13233 h 21546"/>
                  <a:gd name="connsiteX18-37" fmla="*/ 20946 w 21556"/>
                  <a:gd name="connsiteY18-38" fmla="*/ 12007 h 21546"/>
                  <a:gd name="connsiteX19-39" fmla="*/ 21404 w 21556"/>
                  <a:gd name="connsiteY19-40" fmla="*/ 11418 h 21546"/>
                  <a:gd name="connsiteX20-41" fmla="*/ 21553 w 21556"/>
                  <a:gd name="connsiteY20-42" fmla="*/ 10680 h 21546"/>
                  <a:gd name="connsiteX21-43" fmla="*/ 21354 w 21556"/>
                  <a:gd name="connsiteY21-44" fmla="*/ 10062 h 21546"/>
                  <a:gd name="connsiteX22-45" fmla="*/ 20946 w 21556"/>
                  <a:gd name="connsiteY22-46" fmla="*/ 9552 h 21546"/>
                  <a:gd name="connsiteX23-47" fmla="*/ 19953 w 21556"/>
                  <a:gd name="connsiteY23-48" fmla="*/ 8322 h 21546"/>
                  <a:gd name="connsiteX24-49" fmla="*/ 17966 w 21556"/>
                  <a:gd name="connsiteY24-50" fmla="*/ 5863 h 21546"/>
                  <a:gd name="connsiteX25-51" fmla="*/ 13992 w 21556"/>
                  <a:gd name="connsiteY25-52" fmla="*/ 945 h 21546"/>
                  <a:gd name="connsiteX26-53" fmla="*/ 13507 w 21556"/>
                  <a:gd name="connsiteY26-54" fmla="*/ 457 h 21546"/>
                  <a:gd name="connsiteX27-55" fmla="*/ 13012 w 21556"/>
                  <a:gd name="connsiteY27-56" fmla="*/ 98 h 21546"/>
                  <a:gd name="connsiteX28-57" fmla="*/ 12498 w 21556"/>
                  <a:gd name="connsiteY28-58" fmla="*/ 3 h 21546"/>
                  <a:gd name="connsiteX0-59" fmla="*/ 12498 w 21556"/>
                  <a:gd name="connsiteY0-60" fmla="*/ 3 h 21546"/>
                  <a:gd name="connsiteX1-61" fmla="*/ 4141 w 21556"/>
                  <a:gd name="connsiteY1-62" fmla="*/ 5786 h 21546"/>
                  <a:gd name="connsiteX2-63" fmla="*/ 6171 w 21556"/>
                  <a:gd name="connsiteY2-64" fmla="*/ 8305 h 21546"/>
                  <a:gd name="connsiteX3-65" fmla="*/ 7562 w 21556"/>
                  <a:gd name="connsiteY3-66" fmla="*/ 9933 h 21546"/>
                  <a:gd name="connsiteX4-67" fmla="*/ 7792 w 21556"/>
                  <a:gd name="connsiteY4-68" fmla="*/ 10538 h 21546"/>
                  <a:gd name="connsiteX5-69" fmla="*/ 7572 w 21556"/>
                  <a:gd name="connsiteY5-70" fmla="*/ 11583 h 21546"/>
                  <a:gd name="connsiteX6-71" fmla="*/ 6171 w 21556"/>
                  <a:gd name="connsiteY6-72" fmla="*/ 13314 h 21546"/>
                  <a:gd name="connsiteX7-73" fmla="*/ 4141 w 21556"/>
                  <a:gd name="connsiteY7-74" fmla="*/ 15804 h 21546"/>
                  <a:gd name="connsiteX8-75" fmla="*/ 81 w 21556"/>
                  <a:gd name="connsiteY8-76" fmla="*/ 20785 h 21546"/>
                  <a:gd name="connsiteX9-77" fmla="*/ 81 w 21556"/>
                  <a:gd name="connsiteY9-78" fmla="*/ 21389 h 21546"/>
                  <a:gd name="connsiteX10-79" fmla="*/ 392 w 21556"/>
                  <a:gd name="connsiteY10-80" fmla="*/ 21538 h 21546"/>
                  <a:gd name="connsiteX11-81" fmla="*/ 12498 w 21556"/>
                  <a:gd name="connsiteY11-82" fmla="*/ 21538 h 21546"/>
                  <a:gd name="connsiteX12-83" fmla="*/ 13012 w 21556"/>
                  <a:gd name="connsiteY12-84" fmla="*/ 21443 h 21546"/>
                  <a:gd name="connsiteX13-85" fmla="*/ 13507 w 21556"/>
                  <a:gd name="connsiteY13-86" fmla="*/ 21084 h 21546"/>
                  <a:gd name="connsiteX14-87" fmla="*/ 13992 w 21556"/>
                  <a:gd name="connsiteY14-88" fmla="*/ 20589 h 21546"/>
                  <a:gd name="connsiteX15-89" fmla="*/ 17966 w 21556"/>
                  <a:gd name="connsiteY15-90" fmla="*/ 15685 h 21546"/>
                  <a:gd name="connsiteX16-91" fmla="*/ 19953 w 21556"/>
                  <a:gd name="connsiteY16-92" fmla="*/ 13233 h 21546"/>
                  <a:gd name="connsiteX17-93" fmla="*/ 20946 w 21556"/>
                  <a:gd name="connsiteY17-94" fmla="*/ 12007 h 21546"/>
                  <a:gd name="connsiteX18-95" fmla="*/ 21404 w 21556"/>
                  <a:gd name="connsiteY18-96" fmla="*/ 11418 h 21546"/>
                  <a:gd name="connsiteX19-97" fmla="*/ 21553 w 21556"/>
                  <a:gd name="connsiteY19-98" fmla="*/ 10680 h 21546"/>
                  <a:gd name="connsiteX20-99" fmla="*/ 21354 w 21556"/>
                  <a:gd name="connsiteY20-100" fmla="*/ 10062 h 21546"/>
                  <a:gd name="connsiteX21-101" fmla="*/ 20946 w 21556"/>
                  <a:gd name="connsiteY21-102" fmla="*/ 9552 h 21546"/>
                  <a:gd name="connsiteX22-103" fmla="*/ 19953 w 21556"/>
                  <a:gd name="connsiteY22-104" fmla="*/ 8322 h 21546"/>
                  <a:gd name="connsiteX23-105" fmla="*/ 17966 w 21556"/>
                  <a:gd name="connsiteY23-106" fmla="*/ 5863 h 21546"/>
                  <a:gd name="connsiteX24-107" fmla="*/ 13992 w 21556"/>
                  <a:gd name="connsiteY24-108" fmla="*/ 945 h 21546"/>
                  <a:gd name="connsiteX25-109" fmla="*/ 13507 w 21556"/>
                  <a:gd name="connsiteY25-110" fmla="*/ 457 h 21546"/>
                  <a:gd name="connsiteX26-111" fmla="*/ 13012 w 21556"/>
                  <a:gd name="connsiteY26-112" fmla="*/ 98 h 21546"/>
                  <a:gd name="connsiteX27-113" fmla="*/ 12498 w 21556"/>
                  <a:gd name="connsiteY27-114" fmla="*/ 3 h 21546"/>
                  <a:gd name="connsiteX0-115" fmla="*/ 13012 w 21556"/>
                  <a:gd name="connsiteY0-116" fmla="*/ 0 h 21448"/>
                  <a:gd name="connsiteX1-117" fmla="*/ 4141 w 21556"/>
                  <a:gd name="connsiteY1-118" fmla="*/ 5688 h 21448"/>
                  <a:gd name="connsiteX2-119" fmla="*/ 6171 w 21556"/>
                  <a:gd name="connsiteY2-120" fmla="*/ 8207 h 21448"/>
                  <a:gd name="connsiteX3-121" fmla="*/ 7562 w 21556"/>
                  <a:gd name="connsiteY3-122" fmla="*/ 9835 h 21448"/>
                  <a:gd name="connsiteX4-123" fmla="*/ 7792 w 21556"/>
                  <a:gd name="connsiteY4-124" fmla="*/ 10440 h 21448"/>
                  <a:gd name="connsiteX5-125" fmla="*/ 7572 w 21556"/>
                  <a:gd name="connsiteY5-126" fmla="*/ 11485 h 21448"/>
                  <a:gd name="connsiteX6-127" fmla="*/ 6171 w 21556"/>
                  <a:gd name="connsiteY6-128" fmla="*/ 13216 h 21448"/>
                  <a:gd name="connsiteX7-129" fmla="*/ 4141 w 21556"/>
                  <a:gd name="connsiteY7-130" fmla="*/ 15706 h 21448"/>
                  <a:gd name="connsiteX8-131" fmla="*/ 81 w 21556"/>
                  <a:gd name="connsiteY8-132" fmla="*/ 20687 h 21448"/>
                  <a:gd name="connsiteX9-133" fmla="*/ 81 w 21556"/>
                  <a:gd name="connsiteY9-134" fmla="*/ 21291 h 21448"/>
                  <a:gd name="connsiteX10-135" fmla="*/ 392 w 21556"/>
                  <a:gd name="connsiteY10-136" fmla="*/ 21440 h 21448"/>
                  <a:gd name="connsiteX11-137" fmla="*/ 12498 w 21556"/>
                  <a:gd name="connsiteY11-138" fmla="*/ 21440 h 21448"/>
                  <a:gd name="connsiteX12-139" fmla="*/ 13012 w 21556"/>
                  <a:gd name="connsiteY12-140" fmla="*/ 21345 h 21448"/>
                  <a:gd name="connsiteX13-141" fmla="*/ 13507 w 21556"/>
                  <a:gd name="connsiteY13-142" fmla="*/ 20986 h 21448"/>
                  <a:gd name="connsiteX14-143" fmla="*/ 13992 w 21556"/>
                  <a:gd name="connsiteY14-144" fmla="*/ 20491 h 21448"/>
                  <a:gd name="connsiteX15-145" fmla="*/ 17966 w 21556"/>
                  <a:gd name="connsiteY15-146" fmla="*/ 15587 h 21448"/>
                  <a:gd name="connsiteX16-147" fmla="*/ 19953 w 21556"/>
                  <a:gd name="connsiteY16-148" fmla="*/ 13135 h 21448"/>
                  <a:gd name="connsiteX17-149" fmla="*/ 20946 w 21556"/>
                  <a:gd name="connsiteY17-150" fmla="*/ 11909 h 21448"/>
                  <a:gd name="connsiteX18-151" fmla="*/ 21404 w 21556"/>
                  <a:gd name="connsiteY18-152" fmla="*/ 11320 h 21448"/>
                  <a:gd name="connsiteX19-153" fmla="*/ 21553 w 21556"/>
                  <a:gd name="connsiteY19-154" fmla="*/ 10582 h 21448"/>
                  <a:gd name="connsiteX20-155" fmla="*/ 21354 w 21556"/>
                  <a:gd name="connsiteY20-156" fmla="*/ 9964 h 21448"/>
                  <a:gd name="connsiteX21-157" fmla="*/ 20946 w 21556"/>
                  <a:gd name="connsiteY21-158" fmla="*/ 9454 h 21448"/>
                  <a:gd name="connsiteX22-159" fmla="*/ 19953 w 21556"/>
                  <a:gd name="connsiteY22-160" fmla="*/ 8224 h 21448"/>
                  <a:gd name="connsiteX23-161" fmla="*/ 17966 w 21556"/>
                  <a:gd name="connsiteY23-162" fmla="*/ 5765 h 21448"/>
                  <a:gd name="connsiteX24-163" fmla="*/ 13992 w 21556"/>
                  <a:gd name="connsiteY24-164" fmla="*/ 847 h 21448"/>
                  <a:gd name="connsiteX25-165" fmla="*/ 13507 w 21556"/>
                  <a:gd name="connsiteY25-166" fmla="*/ 359 h 21448"/>
                  <a:gd name="connsiteX26-167" fmla="*/ 13012 w 21556"/>
                  <a:gd name="connsiteY26-168" fmla="*/ 0 h 21448"/>
                  <a:gd name="connsiteX0-169" fmla="*/ 13507 w 21556"/>
                  <a:gd name="connsiteY0-170" fmla="*/ 289 h 21378"/>
                  <a:gd name="connsiteX1-171" fmla="*/ 4141 w 21556"/>
                  <a:gd name="connsiteY1-172" fmla="*/ 5618 h 21378"/>
                  <a:gd name="connsiteX2-173" fmla="*/ 6171 w 21556"/>
                  <a:gd name="connsiteY2-174" fmla="*/ 8137 h 21378"/>
                  <a:gd name="connsiteX3-175" fmla="*/ 7562 w 21556"/>
                  <a:gd name="connsiteY3-176" fmla="*/ 9765 h 21378"/>
                  <a:gd name="connsiteX4-177" fmla="*/ 7792 w 21556"/>
                  <a:gd name="connsiteY4-178" fmla="*/ 10370 h 21378"/>
                  <a:gd name="connsiteX5-179" fmla="*/ 7572 w 21556"/>
                  <a:gd name="connsiteY5-180" fmla="*/ 11415 h 21378"/>
                  <a:gd name="connsiteX6-181" fmla="*/ 6171 w 21556"/>
                  <a:gd name="connsiteY6-182" fmla="*/ 13146 h 21378"/>
                  <a:gd name="connsiteX7-183" fmla="*/ 4141 w 21556"/>
                  <a:gd name="connsiteY7-184" fmla="*/ 15636 h 21378"/>
                  <a:gd name="connsiteX8-185" fmla="*/ 81 w 21556"/>
                  <a:gd name="connsiteY8-186" fmla="*/ 20617 h 21378"/>
                  <a:gd name="connsiteX9-187" fmla="*/ 81 w 21556"/>
                  <a:gd name="connsiteY9-188" fmla="*/ 21221 h 21378"/>
                  <a:gd name="connsiteX10-189" fmla="*/ 392 w 21556"/>
                  <a:gd name="connsiteY10-190" fmla="*/ 21370 h 21378"/>
                  <a:gd name="connsiteX11-191" fmla="*/ 12498 w 21556"/>
                  <a:gd name="connsiteY11-192" fmla="*/ 21370 h 21378"/>
                  <a:gd name="connsiteX12-193" fmla="*/ 13012 w 21556"/>
                  <a:gd name="connsiteY12-194" fmla="*/ 21275 h 21378"/>
                  <a:gd name="connsiteX13-195" fmla="*/ 13507 w 21556"/>
                  <a:gd name="connsiteY13-196" fmla="*/ 20916 h 21378"/>
                  <a:gd name="connsiteX14-197" fmla="*/ 13992 w 21556"/>
                  <a:gd name="connsiteY14-198" fmla="*/ 20421 h 21378"/>
                  <a:gd name="connsiteX15-199" fmla="*/ 17966 w 21556"/>
                  <a:gd name="connsiteY15-200" fmla="*/ 15517 h 21378"/>
                  <a:gd name="connsiteX16-201" fmla="*/ 19953 w 21556"/>
                  <a:gd name="connsiteY16-202" fmla="*/ 13065 h 21378"/>
                  <a:gd name="connsiteX17-203" fmla="*/ 20946 w 21556"/>
                  <a:gd name="connsiteY17-204" fmla="*/ 11839 h 21378"/>
                  <a:gd name="connsiteX18-205" fmla="*/ 21404 w 21556"/>
                  <a:gd name="connsiteY18-206" fmla="*/ 11250 h 21378"/>
                  <a:gd name="connsiteX19-207" fmla="*/ 21553 w 21556"/>
                  <a:gd name="connsiteY19-208" fmla="*/ 10512 h 21378"/>
                  <a:gd name="connsiteX20-209" fmla="*/ 21354 w 21556"/>
                  <a:gd name="connsiteY20-210" fmla="*/ 9894 h 21378"/>
                  <a:gd name="connsiteX21-211" fmla="*/ 20946 w 21556"/>
                  <a:gd name="connsiteY21-212" fmla="*/ 9384 h 21378"/>
                  <a:gd name="connsiteX22-213" fmla="*/ 19953 w 21556"/>
                  <a:gd name="connsiteY22-214" fmla="*/ 8154 h 21378"/>
                  <a:gd name="connsiteX23-215" fmla="*/ 17966 w 21556"/>
                  <a:gd name="connsiteY23-216" fmla="*/ 5695 h 21378"/>
                  <a:gd name="connsiteX24-217" fmla="*/ 13992 w 21556"/>
                  <a:gd name="connsiteY24-218" fmla="*/ 777 h 21378"/>
                  <a:gd name="connsiteX25-219" fmla="*/ 13507 w 21556"/>
                  <a:gd name="connsiteY25-220" fmla="*/ 289 h 21378"/>
                  <a:gd name="connsiteX0-221" fmla="*/ 13992 w 21556"/>
                  <a:gd name="connsiteY0-222" fmla="*/ 1 h 20602"/>
                  <a:gd name="connsiteX1-223" fmla="*/ 4141 w 21556"/>
                  <a:gd name="connsiteY1-224" fmla="*/ 4842 h 20602"/>
                  <a:gd name="connsiteX2-225" fmla="*/ 6171 w 21556"/>
                  <a:gd name="connsiteY2-226" fmla="*/ 7361 h 20602"/>
                  <a:gd name="connsiteX3-227" fmla="*/ 7562 w 21556"/>
                  <a:gd name="connsiteY3-228" fmla="*/ 8989 h 20602"/>
                  <a:gd name="connsiteX4-229" fmla="*/ 7792 w 21556"/>
                  <a:gd name="connsiteY4-230" fmla="*/ 9594 h 20602"/>
                  <a:gd name="connsiteX5-231" fmla="*/ 7572 w 21556"/>
                  <a:gd name="connsiteY5-232" fmla="*/ 10639 h 20602"/>
                  <a:gd name="connsiteX6-233" fmla="*/ 6171 w 21556"/>
                  <a:gd name="connsiteY6-234" fmla="*/ 12370 h 20602"/>
                  <a:gd name="connsiteX7-235" fmla="*/ 4141 w 21556"/>
                  <a:gd name="connsiteY7-236" fmla="*/ 14860 h 20602"/>
                  <a:gd name="connsiteX8-237" fmla="*/ 81 w 21556"/>
                  <a:gd name="connsiteY8-238" fmla="*/ 19841 h 20602"/>
                  <a:gd name="connsiteX9-239" fmla="*/ 81 w 21556"/>
                  <a:gd name="connsiteY9-240" fmla="*/ 20445 h 20602"/>
                  <a:gd name="connsiteX10-241" fmla="*/ 392 w 21556"/>
                  <a:gd name="connsiteY10-242" fmla="*/ 20594 h 20602"/>
                  <a:gd name="connsiteX11-243" fmla="*/ 12498 w 21556"/>
                  <a:gd name="connsiteY11-244" fmla="*/ 20594 h 20602"/>
                  <a:gd name="connsiteX12-245" fmla="*/ 13012 w 21556"/>
                  <a:gd name="connsiteY12-246" fmla="*/ 20499 h 20602"/>
                  <a:gd name="connsiteX13-247" fmla="*/ 13507 w 21556"/>
                  <a:gd name="connsiteY13-248" fmla="*/ 20140 h 20602"/>
                  <a:gd name="connsiteX14-249" fmla="*/ 13992 w 21556"/>
                  <a:gd name="connsiteY14-250" fmla="*/ 19645 h 20602"/>
                  <a:gd name="connsiteX15-251" fmla="*/ 17966 w 21556"/>
                  <a:gd name="connsiteY15-252" fmla="*/ 14741 h 20602"/>
                  <a:gd name="connsiteX16-253" fmla="*/ 19953 w 21556"/>
                  <a:gd name="connsiteY16-254" fmla="*/ 12289 h 20602"/>
                  <a:gd name="connsiteX17-255" fmla="*/ 20946 w 21556"/>
                  <a:gd name="connsiteY17-256" fmla="*/ 11063 h 20602"/>
                  <a:gd name="connsiteX18-257" fmla="*/ 21404 w 21556"/>
                  <a:gd name="connsiteY18-258" fmla="*/ 10474 h 20602"/>
                  <a:gd name="connsiteX19-259" fmla="*/ 21553 w 21556"/>
                  <a:gd name="connsiteY19-260" fmla="*/ 9736 h 20602"/>
                  <a:gd name="connsiteX20-261" fmla="*/ 21354 w 21556"/>
                  <a:gd name="connsiteY20-262" fmla="*/ 9118 h 20602"/>
                  <a:gd name="connsiteX21-263" fmla="*/ 20946 w 21556"/>
                  <a:gd name="connsiteY21-264" fmla="*/ 8608 h 20602"/>
                  <a:gd name="connsiteX22-265" fmla="*/ 19953 w 21556"/>
                  <a:gd name="connsiteY22-266" fmla="*/ 7378 h 20602"/>
                  <a:gd name="connsiteX23-267" fmla="*/ 17966 w 21556"/>
                  <a:gd name="connsiteY23-268" fmla="*/ 4919 h 20602"/>
                  <a:gd name="connsiteX24-269" fmla="*/ 13992 w 21556"/>
                  <a:gd name="connsiteY24-270" fmla="*/ 1 h 20602"/>
                  <a:gd name="connsiteX0-271" fmla="*/ 17966 w 21556"/>
                  <a:gd name="connsiteY0-272" fmla="*/ 77 h 15760"/>
                  <a:gd name="connsiteX1-273" fmla="*/ 4141 w 21556"/>
                  <a:gd name="connsiteY1-274" fmla="*/ 0 h 15760"/>
                  <a:gd name="connsiteX2-275" fmla="*/ 6171 w 21556"/>
                  <a:gd name="connsiteY2-276" fmla="*/ 2519 h 15760"/>
                  <a:gd name="connsiteX3-277" fmla="*/ 7562 w 21556"/>
                  <a:gd name="connsiteY3-278" fmla="*/ 4147 h 15760"/>
                  <a:gd name="connsiteX4-279" fmla="*/ 7792 w 21556"/>
                  <a:gd name="connsiteY4-280" fmla="*/ 4752 h 15760"/>
                  <a:gd name="connsiteX5-281" fmla="*/ 7572 w 21556"/>
                  <a:gd name="connsiteY5-282" fmla="*/ 5797 h 15760"/>
                  <a:gd name="connsiteX6-283" fmla="*/ 6171 w 21556"/>
                  <a:gd name="connsiteY6-284" fmla="*/ 7528 h 15760"/>
                  <a:gd name="connsiteX7-285" fmla="*/ 4141 w 21556"/>
                  <a:gd name="connsiteY7-286" fmla="*/ 10018 h 15760"/>
                  <a:gd name="connsiteX8-287" fmla="*/ 81 w 21556"/>
                  <a:gd name="connsiteY8-288" fmla="*/ 14999 h 15760"/>
                  <a:gd name="connsiteX9-289" fmla="*/ 81 w 21556"/>
                  <a:gd name="connsiteY9-290" fmla="*/ 15603 h 15760"/>
                  <a:gd name="connsiteX10-291" fmla="*/ 392 w 21556"/>
                  <a:gd name="connsiteY10-292" fmla="*/ 15752 h 15760"/>
                  <a:gd name="connsiteX11-293" fmla="*/ 12498 w 21556"/>
                  <a:gd name="connsiteY11-294" fmla="*/ 15752 h 15760"/>
                  <a:gd name="connsiteX12-295" fmla="*/ 13012 w 21556"/>
                  <a:gd name="connsiteY12-296" fmla="*/ 15657 h 15760"/>
                  <a:gd name="connsiteX13-297" fmla="*/ 13507 w 21556"/>
                  <a:gd name="connsiteY13-298" fmla="*/ 15298 h 15760"/>
                  <a:gd name="connsiteX14-299" fmla="*/ 13992 w 21556"/>
                  <a:gd name="connsiteY14-300" fmla="*/ 14803 h 15760"/>
                  <a:gd name="connsiteX15-301" fmla="*/ 17966 w 21556"/>
                  <a:gd name="connsiteY15-302" fmla="*/ 9899 h 15760"/>
                  <a:gd name="connsiteX16-303" fmla="*/ 19953 w 21556"/>
                  <a:gd name="connsiteY16-304" fmla="*/ 7447 h 15760"/>
                  <a:gd name="connsiteX17-305" fmla="*/ 20946 w 21556"/>
                  <a:gd name="connsiteY17-306" fmla="*/ 6221 h 15760"/>
                  <a:gd name="connsiteX18-307" fmla="*/ 21404 w 21556"/>
                  <a:gd name="connsiteY18-308" fmla="*/ 5632 h 15760"/>
                  <a:gd name="connsiteX19-309" fmla="*/ 21553 w 21556"/>
                  <a:gd name="connsiteY19-310" fmla="*/ 4894 h 15760"/>
                  <a:gd name="connsiteX20-311" fmla="*/ 21354 w 21556"/>
                  <a:gd name="connsiteY20-312" fmla="*/ 4276 h 15760"/>
                  <a:gd name="connsiteX21-313" fmla="*/ 20946 w 21556"/>
                  <a:gd name="connsiteY21-314" fmla="*/ 3766 h 15760"/>
                  <a:gd name="connsiteX22-315" fmla="*/ 19953 w 21556"/>
                  <a:gd name="connsiteY22-316" fmla="*/ 2536 h 15760"/>
                  <a:gd name="connsiteX23-317" fmla="*/ 17966 w 21556"/>
                  <a:gd name="connsiteY23-318" fmla="*/ 77 h 15760"/>
                  <a:gd name="connsiteX0-319" fmla="*/ 17966 w 21556"/>
                  <a:gd name="connsiteY0-320" fmla="*/ 0 h 15683"/>
                  <a:gd name="connsiteX1-321" fmla="*/ 6171 w 21556"/>
                  <a:gd name="connsiteY1-322" fmla="*/ 2442 h 15683"/>
                  <a:gd name="connsiteX2-323" fmla="*/ 7562 w 21556"/>
                  <a:gd name="connsiteY2-324" fmla="*/ 4070 h 15683"/>
                  <a:gd name="connsiteX3-325" fmla="*/ 7792 w 21556"/>
                  <a:gd name="connsiteY3-326" fmla="*/ 4675 h 15683"/>
                  <a:gd name="connsiteX4-327" fmla="*/ 7572 w 21556"/>
                  <a:gd name="connsiteY4-328" fmla="*/ 5720 h 15683"/>
                  <a:gd name="connsiteX5-329" fmla="*/ 6171 w 21556"/>
                  <a:gd name="connsiteY5-330" fmla="*/ 7451 h 15683"/>
                  <a:gd name="connsiteX6-331" fmla="*/ 4141 w 21556"/>
                  <a:gd name="connsiteY6-332" fmla="*/ 9941 h 15683"/>
                  <a:gd name="connsiteX7-333" fmla="*/ 81 w 21556"/>
                  <a:gd name="connsiteY7-334" fmla="*/ 14922 h 15683"/>
                  <a:gd name="connsiteX8-335" fmla="*/ 81 w 21556"/>
                  <a:gd name="connsiteY8-336" fmla="*/ 15526 h 15683"/>
                  <a:gd name="connsiteX9-337" fmla="*/ 392 w 21556"/>
                  <a:gd name="connsiteY9-338" fmla="*/ 15675 h 15683"/>
                  <a:gd name="connsiteX10-339" fmla="*/ 12498 w 21556"/>
                  <a:gd name="connsiteY10-340" fmla="*/ 15675 h 15683"/>
                  <a:gd name="connsiteX11-341" fmla="*/ 13012 w 21556"/>
                  <a:gd name="connsiteY11-342" fmla="*/ 15580 h 15683"/>
                  <a:gd name="connsiteX12-343" fmla="*/ 13507 w 21556"/>
                  <a:gd name="connsiteY12-344" fmla="*/ 15221 h 15683"/>
                  <a:gd name="connsiteX13-345" fmla="*/ 13992 w 21556"/>
                  <a:gd name="connsiteY13-346" fmla="*/ 14726 h 15683"/>
                  <a:gd name="connsiteX14-347" fmla="*/ 17966 w 21556"/>
                  <a:gd name="connsiteY14-348" fmla="*/ 9822 h 15683"/>
                  <a:gd name="connsiteX15-349" fmla="*/ 19953 w 21556"/>
                  <a:gd name="connsiteY15-350" fmla="*/ 7370 h 15683"/>
                  <a:gd name="connsiteX16-351" fmla="*/ 20946 w 21556"/>
                  <a:gd name="connsiteY16-352" fmla="*/ 6144 h 15683"/>
                  <a:gd name="connsiteX17-353" fmla="*/ 21404 w 21556"/>
                  <a:gd name="connsiteY17-354" fmla="*/ 5555 h 15683"/>
                  <a:gd name="connsiteX18-355" fmla="*/ 21553 w 21556"/>
                  <a:gd name="connsiteY18-356" fmla="*/ 4817 h 15683"/>
                  <a:gd name="connsiteX19-357" fmla="*/ 21354 w 21556"/>
                  <a:gd name="connsiteY19-358" fmla="*/ 4199 h 15683"/>
                  <a:gd name="connsiteX20-359" fmla="*/ 20946 w 21556"/>
                  <a:gd name="connsiteY20-360" fmla="*/ 3689 h 15683"/>
                  <a:gd name="connsiteX21-361" fmla="*/ 19953 w 21556"/>
                  <a:gd name="connsiteY21-362" fmla="*/ 2459 h 15683"/>
                  <a:gd name="connsiteX22-363" fmla="*/ 17966 w 21556"/>
                  <a:gd name="connsiteY22-364" fmla="*/ 0 h 15683"/>
                  <a:gd name="connsiteX0-365" fmla="*/ 17966 w 21556"/>
                  <a:gd name="connsiteY0-366" fmla="*/ 0 h 15683"/>
                  <a:gd name="connsiteX1-367" fmla="*/ 7562 w 21556"/>
                  <a:gd name="connsiteY1-368" fmla="*/ 4070 h 15683"/>
                  <a:gd name="connsiteX2-369" fmla="*/ 7792 w 21556"/>
                  <a:gd name="connsiteY2-370" fmla="*/ 4675 h 15683"/>
                  <a:gd name="connsiteX3-371" fmla="*/ 7572 w 21556"/>
                  <a:gd name="connsiteY3-372" fmla="*/ 5720 h 15683"/>
                  <a:gd name="connsiteX4-373" fmla="*/ 6171 w 21556"/>
                  <a:gd name="connsiteY4-374" fmla="*/ 7451 h 15683"/>
                  <a:gd name="connsiteX5-375" fmla="*/ 4141 w 21556"/>
                  <a:gd name="connsiteY5-376" fmla="*/ 9941 h 15683"/>
                  <a:gd name="connsiteX6-377" fmla="*/ 81 w 21556"/>
                  <a:gd name="connsiteY6-378" fmla="*/ 14922 h 15683"/>
                  <a:gd name="connsiteX7-379" fmla="*/ 81 w 21556"/>
                  <a:gd name="connsiteY7-380" fmla="*/ 15526 h 15683"/>
                  <a:gd name="connsiteX8-381" fmla="*/ 392 w 21556"/>
                  <a:gd name="connsiteY8-382" fmla="*/ 15675 h 15683"/>
                  <a:gd name="connsiteX9-383" fmla="*/ 12498 w 21556"/>
                  <a:gd name="connsiteY9-384" fmla="*/ 15675 h 15683"/>
                  <a:gd name="connsiteX10-385" fmla="*/ 13012 w 21556"/>
                  <a:gd name="connsiteY10-386" fmla="*/ 15580 h 15683"/>
                  <a:gd name="connsiteX11-387" fmla="*/ 13507 w 21556"/>
                  <a:gd name="connsiteY11-388" fmla="*/ 15221 h 15683"/>
                  <a:gd name="connsiteX12-389" fmla="*/ 13992 w 21556"/>
                  <a:gd name="connsiteY12-390" fmla="*/ 14726 h 15683"/>
                  <a:gd name="connsiteX13-391" fmla="*/ 17966 w 21556"/>
                  <a:gd name="connsiteY13-392" fmla="*/ 9822 h 15683"/>
                  <a:gd name="connsiteX14-393" fmla="*/ 19953 w 21556"/>
                  <a:gd name="connsiteY14-394" fmla="*/ 7370 h 15683"/>
                  <a:gd name="connsiteX15-395" fmla="*/ 20946 w 21556"/>
                  <a:gd name="connsiteY15-396" fmla="*/ 6144 h 15683"/>
                  <a:gd name="connsiteX16-397" fmla="*/ 21404 w 21556"/>
                  <a:gd name="connsiteY16-398" fmla="*/ 5555 h 15683"/>
                  <a:gd name="connsiteX17-399" fmla="*/ 21553 w 21556"/>
                  <a:gd name="connsiteY17-400" fmla="*/ 4817 h 15683"/>
                  <a:gd name="connsiteX18-401" fmla="*/ 21354 w 21556"/>
                  <a:gd name="connsiteY18-402" fmla="*/ 4199 h 15683"/>
                  <a:gd name="connsiteX19-403" fmla="*/ 20946 w 21556"/>
                  <a:gd name="connsiteY19-404" fmla="*/ 3689 h 15683"/>
                  <a:gd name="connsiteX20-405" fmla="*/ 19953 w 21556"/>
                  <a:gd name="connsiteY20-406" fmla="*/ 2459 h 15683"/>
                  <a:gd name="connsiteX21-407" fmla="*/ 17966 w 21556"/>
                  <a:gd name="connsiteY21-408" fmla="*/ 0 h 15683"/>
                  <a:gd name="connsiteX0-409" fmla="*/ 19953 w 21556"/>
                  <a:gd name="connsiteY0-410" fmla="*/ 0 h 13224"/>
                  <a:gd name="connsiteX1-411" fmla="*/ 7562 w 21556"/>
                  <a:gd name="connsiteY1-412" fmla="*/ 1611 h 13224"/>
                  <a:gd name="connsiteX2-413" fmla="*/ 7792 w 21556"/>
                  <a:gd name="connsiteY2-414" fmla="*/ 2216 h 13224"/>
                  <a:gd name="connsiteX3-415" fmla="*/ 7572 w 21556"/>
                  <a:gd name="connsiteY3-416" fmla="*/ 3261 h 13224"/>
                  <a:gd name="connsiteX4-417" fmla="*/ 6171 w 21556"/>
                  <a:gd name="connsiteY4-418" fmla="*/ 4992 h 13224"/>
                  <a:gd name="connsiteX5-419" fmla="*/ 4141 w 21556"/>
                  <a:gd name="connsiteY5-420" fmla="*/ 7482 h 13224"/>
                  <a:gd name="connsiteX6-421" fmla="*/ 81 w 21556"/>
                  <a:gd name="connsiteY6-422" fmla="*/ 12463 h 13224"/>
                  <a:gd name="connsiteX7-423" fmla="*/ 81 w 21556"/>
                  <a:gd name="connsiteY7-424" fmla="*/ 13067 h 13224"/>
                  <a:gd name="connsiteX8-425" fmla="*/ 392 w 21556"/>
                  <a:gd name="connsiteY8-426" fmla="*/ 13216 h 13224"/>
                  <a:gd name="connsiteX9-427" fmla="*/ 12498 w 21556"/>
                  <a:gd name="connsiteY9-428" fmla="*/ 13216 h 13224"/>
                  <a:gd name="connsiteX10-429" fmla="*/ 13012 w 21556"/>
                  <a:gd name="connsiteY10-430" fmla="*/ 13121 h 13224"/>
                  <a:gd name="connsiteX11-431" fmla="*/ 13507 w 21556"/>
                  <a:gd name="connsiteY11-432" fmla="*/ 12762 h 13224"/>
                  <a:gd name="connsiteX12-433" fmla="*/ 13992 w 21556"/>
                  <a:gd name="connsiteY12-434" fmla="*/ 12267 h 13224"/>
                  <a:gd name="connsiteX13-435" fmla="*/ 17966 w 21556"/>
                  <a:gd name="connsiteY13-436" fmla="*/ 7363 h 13224"/>
                  <a:gd name="connsiteX14-437" fmla="*/ 19953 w 21556"/>
                  <a:gd name="connsiteY14-438" fmla="*/ 4911 h 13224"/>
                  <a:gd name="connsiteX15-439" fmla="*/ 20946 w 21556"/>
                  <a:gd name="connsiteY15-440" fmla="*/ 3685 h 13224"/>
                  <a:gd name="connsiteX16-441" fmla="*/ 21404 w 21556"/>
                  <a:gd name="connsiteY16-442" fmla="*/ 3096 h 13224"/>
                  <a:gd name="connsiteX17-443" fmla="*/ 21553 w 21556"/>
                  <a:gd name="connsiteY17-444" fmla="*/ 2358 h 13224"/>
                  <a:gd name="connsiteX18-445" fmla="*/ 21354 w 21556"/>
                  <a:gd name="connsiteY18-446" fmla="*/ 1740 h 13224"/>
                  <a:gd name="connsiteX19-447" fmla="*/ 20946 w 21556"/>
                  <a:gd name="connsiteY19-448" fmla="*/ 1230 h 13224"/>
                  <a:gd name="connsiteX20-449" fmla="*/ 19953 w 21556"/>
                  <a:gd name="connsiteY20-450" fmla="*/ 0 h 13224"/>
                  <a:gd name="connsiteX0-451" fmla="*/ 19953 w 21556"/>
                  <a:gd name="connsiteY0-452" fmla="*/ 0 h 13224"/>
                  <a:gd name="connsiteX1-453" fmla="*/ 7562 w 21556"/>
                  <a:gd name="connsiteY1-454" fmla="*/ 1611 h 13224"/>
                  <a:gd name="connsiteX2-455" fmla="*/ 7792 w 21556"/>
                  <a:gd name="connsiteY2-456" fmla="*/ 2216 h 13224"/>
                  <a:gd name="connsiteX3-457" fmla="*/ 7613 w 21556"/>
                  <a:gd name="connsiteY3-458" fmla="*/ 1590 h 13224"/>
                  <a:gd name="connsiteX4-459" fmla="*/ 7572 w 21556"/>
                  <a:gd name="connsiteY4-460" fmla="*/ 3261 h 13224"/>
                  <a:gd name="connsiteX5-461" fmla="*/ 6171 w 21556"/>
                  <a:gd name="connsiteY5-462" fmla="*/ 4992 h 13224"/>
                  <a:gd name="connsiteX6-463" fmla="*/ 4141 w 21556"/>
                  <a:gd name="connsiteY6-464" fmla="*/ 7482 h 13224"/>
                  <a:gd name="connsiteX7-465" fmla="*/ 81 w 21556"/>
                  <a:gd name="connsiteY7-466" fmla="*/ 12463 h 13224"/>
                  <a:gd name="connsiteX8-467" fmla="*/ 81 w 21556"/>
                  <a:gd name="connsiteY8-468" fmla="*/ 13067 h 13224"/>
                  <a:gd name="connsiteX9-469" fmla="*/ 392 w 21556"/>
                  <a:gd name="connsiteY9-470" fmla="*/ 13216 h 13224"/>
                  <a:gd name="connsiteX10-471" fmla="*/ 12498 w 21556"/>
                  <a:gd name="connsiteY10-472" fmla="*/ 13216 h 13224"/>
                  <a:gd name="connsiteX11-473" fmla="*/ 13012 w 21556"/>
                  <a:gd name="connsiteY11-474" fmla="*/ 13121 h 13224"/>
                  <a:gd name="connsiteX12-475" fmla="*/ 13507 w 21556"/>
                  <a:gd name="connsiteY12-476" fmla="*/ 12762 h 13224"/>
                  <a:gd name="connsiteX13-477" fmla="*/ 13992 w 21556"/>
                  <a:gd name="connsiteY13-478" fmla="*/ 12267 h 13224"/>
                  <a:gd name="connsiteX14-479" fmla="*/ 17966 w 21556"/>
                  <a:gd name="connsiteY14-480" fmla="*/ 7363 h 13224"/>
                  <a:gd name="connsiteX15-481" fmla="*/ 19953 w 21556"/>
                  <a:gd name="connsiteY15-482" fmla="*/ 4911 h 13224"/>
                  <a:gd name="connsiteX16-483" fmla="*/ 20946 w 21556"/>
                  <a:gd name="connsiteY16-484" fmla="*/ 3685 h 13224"/>
                  <a:gd name="connsiteX17-485" fmla="*/ 21404 w 21556"/>
                  <a:gd name="connsiteY17-486" fmla="*/ 3096 h 13224"/>
                  <a:gd name="connsiteX18-487" fmla="*/ 21553 w 21556"/>
                  <a:gd name="connsiteY18-488" fmla="*/ 2358 h 13224"/>
                  <a:gd name="connsiteX19-489" fmla="*/ 21354 w 21556"/>
                  <a:gd name="connsiteY19-490" fmla="*/ 1740 h 13224"/>
                  <a:gd name="connsiteX20-491" fmla="*/ 20946 w 21556"/>
                  <a:gd name="connsiteY20-492" fmla="*/ 1230 h 13224"/>
                  <a:gd name="connsiteX21-493" fmla="*/ 19953 w 21556"/>
                  <a:gd name="connsiteY21-494" fmla="*/ 0 h 13224"/>
                  <a:gd name="connsiteX0-495" fmla="*/ 19953 w 21556"/>
                  <a:gd name="connsiteY0-496" fmla="*/ 0 h 13224"/>
                  <a:gd name="connsiteX1-497" fmla="*/ 7562 w 21556"/>
                  <a:gd name="connsiteY1-498" fmla="*/ 1611 h 13224"/>
                  <a:gd name="connsiteX2-499" fmla="*/ 7792 w 21556"/>
                  <a:gd name="connsiteY2-500" fmla="*/ 2216 h 13224"/>
                  <a:gd name="connsiteX3-501" fmla="*/ 7572 w 21556"/>
                  <a:gd name="connsiteY3-502" fmla="*/ 3261 h 13224"/>
                  <a:gd name="connsiteX4-503" fmla="*/ 6171 w 21556"/>
                  <a:gd name="connsiteY4-504" fmla="*/ 4992 h 13224"/>
                  <a:gd name="connsiteX5-505" fmla="*/ 4141 w 21556"/>
                  <a:gd name="connsiteY5-506" fmla="*/ 7482 h 13224"/>
                  <a:gd name="connsiteX6-507" fmla="*/ 81 w 21556"/>
                  <a:gd name="connsiteY6-508" fmla="*/ 12463 h 13224"/>
                  <a:gd name="connsiteX7-509" fmla="*/ 81 w 21556"/>
                  <a:gd name="connsiteY7-510" fmla="*/ 13067 h 13224"/>
                  <a:gd name="connsiteX8-511" fmla="*/ 392 w 21556"/>
                  <a:gd name="connsiteY8-512" fmla="*/ 13216 h 13224"/>
                  <a:gd name="connsiteX9-513" fmla="*/ 12498 w 21556"/>
                  <a:gd name="connsiteY9-514" fmla="*/ 13216 h 13224"/>
                  <a:gd name="connsiteX10-515" fmla="*/ 13012 w 21556"/>
                  <a:gd name="connsiteY10-516" fmla="*/ 13121 h 13224"/>
                  <a:gd name="connsiteX11-517" fmla="*/ 13507 w 21556"/>
                  <a:gd name="connsiteY11-518" fmla="*/ 12762 h 13224"/>
                  <a:gd name="connsiteX12-519" fmla="*/ 13992 w 21556"/>
                  <a:gd name="connsiteY12-520" fmla="*/ 12267 h 13224"/>
                  <a:gd name="connsiteX13-521" fmla="*/ 17966 w 21556"/>
                  <a:gd name="connsiteY13-522" fmla="*/ 7363 h 13224"/>
                  <a:gd name="connsiteX14-523" fmla="*/ 19953 w 21556"/>
                  <a:gd name="connsiteY14-524" fmla="*/ 4911 h 13224"/>
                  <a:gd name="connsiteX15-525" fmla="*/ 20946 w 21556"/>
                  <a:gd name="connsiteY15-526" fmla="*/ 3685 h 13224"/>
                  <a:gd name="connsiteX16-527" fmla="*/ 21404 w 21556"/>
                  <a:gd name="connsiteY16-528" fmla="*/ 3096 h 13224"/>
                  <a:gd name="connsiteX17-529" fmla="*/ 21553 w 21556"/>
                  <a:gd name="connsiteY17-530" fmla="*/ 2358 h 13224"/>
                  <a:gd name="connsiteX18-531" fmla="*/ 21354 w 21556"/>
                  <a:gd name="connsiteY18-532" fmla="*/ 1740 h 13224"/>
                  <a:gd name="connsiteX19-533" fmla="*/ 20946 w 21556"/>
                  <a:gd name="connsiteY19-534" fmla="*/ 1230 h 13224"/>
                  <a:gd name="connsiteX20-535" fmla="*/ 19953 w 21556"/>
                  <a:gd name="connsiteY20-536" fmla="*/ 0 h 13224"/>
                  <a:gd name="connsiteX0-537" fmla="*/ 19953 w 21556"/>
                  <a:gd name="connsiteY0-538" fmla="*/ 0 h 13224"/>
                  <a:gd name="connsiteX1-539" fmla="*/ 7792 w 21556"/>
                  <a:gd name="connsiteY1-540" fmla="*/ 2216 h 13224"/>
                  <a:gd name="connsiteX2-541" fmla="*/ 7572 w 21556"/>
                  <a:gd name="connsiteY2-542" fmla="*/ 3261 h 13224"/>
                  <a:gd name="connsiteX3-543" fmla="*/ 6171 w 21556"/>
                  <a:gd name="connsiteY3-544" fmla="*/ 4992 h 13224"/>
                  <a:gd name="connsiteX4-545" fmla="*/ 4141 w 21556"/>
                  <a:gd name="connsiteY4-546" fmla="*/ 7482 h 13224"/>
                  <a:gd name="connsiteX5-547" fmla="*/ 81 w 21556"/>
                  <a:gd name="connsiteY5-548" fmla="*/ 12463 h 13224"/>
                  <a:gd name="connsiteX6-549" fmla="*/ 81 w 21556"/>
                  <a:gd name="connsiteY6-550" fmla="*/ 13067 h 13224"/>
                  <a:gd name="connsiteX7-551" fmla="*/ 392 w 21556"/>
                  <a:gd name="connsiteY7-552" fmla="*/ 13216 h 13224"/>
                  <a:gd name="connsiteX8-553" fmla="*/ 12498 w 21556"/>
                  <a:gd name="connsiteY8-554" fmla="*/ 13216 h 13224"/>
                  <a:gd name="connsiteX9-555" fmla="*/ 13012 w 21556"/>
                  <a:gd name="connsiteY9-556" fmla="*/ 13121 h 13224"/>
                  <a:gd name="connsiteX10-557" fmla="*/ 13507 w 21556"/>
                  <a:gd name="connsiteY10-558" fmla="*/ 12762 h 13224"/>
                  <a:gd name="connsiteX11-559" fmla="*/ 13992 w 21556"/>
                  <a:gd name="connsiteY11-560" fmla="*/ 12267 h 13224"/>
                  <a:gd name="connsiteX12-561" fmla="*/ 17966 w 21556"/>
                  <a:gd name="connsiteY12-562" fmla="*/ 7363 h 13224"/>
                  <a:gd name="connsiteX13-563" fmla="*/ 19953 w 21556"/>
                  <a:gd name="connsiteY13-564" fmla="*/ 4911 h 13224"/>
                  <a:gd name="connsiteX14-565" fmla="*/ 20946 w 21556"/>
                  <a:gd name="connsiteY14-566" fmla="*/ 3685 h 13224"/>
                  <a:gd name="connsiteX15-567" fmla="*/ 21404 w 21556"/>
                  <a:gd name="connsiteY15-568" fmla="*/ 3096 h 13224"/>
                  <a:gd name="connsiteX16-569" fmla="*/ 21553 w 21556"/>
                  <a:gd name="connsiteY16-570" fmla="*/ 2358 h 13224"/>
                  <a:gd name="connsiteX17-571" fmla="*/ 21354 w 21556"/>
                  <a:gd name="connsiteY17-572" fmla="*/ 1740 h 13224"/>
                  <a:gd name="connsiteX18-573" fmla="*/ 20946 w 21556"/>
                  <a:gd name="connsiteY18-574" fmla="*/ 1230 h 13224"/>
                  <a:gd name="connsiteX19-575" fmla="*/ 19953 w 21556"/>
                  <a:gd name="connsiteY19-576" fmla="*/ 0 h 13224"/>
                  <a:gd name="connsiteX0-577" fmla="*/ 20946 w 21556"/>
                  <a:gd name="connsiteY0-578" fmla="*/ 0 h 11994"/>
                  <a:gd name="connsiteX1-579" fmla="*/ 7792 w 21556"/>
                  <a:gd name="connsiteY1-580" fmla="*/ 986 h 11994"/>
                  <a:gd name="connsiteX2-581" fmla="*/ 7572 w 21556"/>
                  <a:gd name="connsiteY2-582" fmla="*/ 2031 h 11994"/>
                  <a:gd name="connsiteX3-583" fmla="*/ 6171 w 21556"/>
                  <a:gd name="connsiteY3-584" fmla="*/ 3762 h 11994"/>
                  <a:gd name="connsiteX4-585" fmla="*/ 4141 w 21556"/>
                  <a:gd name="connsiteY4-586" fmla="*/ 6252 h 11994"/>
                  <a:gd name="connsiteX5-587" fmla="*/ 81 w 21556"/>
                  <a:gd name="connsiteY5-588" fmla="*/ 11233 h 11994"/>
                  <a:gd name="connsiteX6-589" fmla="*/ 81 w 21556"/>
                  <a:gd name="connsiteY6-590" fmla="*/ 11837 h 11994"/>
                  <a:gd name="connsiteX7-591" fmla="*/ 392 w 21556"/>
                  <a:gd name="connsiteY7-592" fmla="*/ 11986 h 11994"/>
                  <a:gd name="connsiteX8-593" fmla="*/ 12498 w 21556"/>
                  <a:gd name="connsiteY8-594" fmla="*/ 11986 h 11994"/>
                  <a:gd name="connsiteX9-595" fmla="*/ 13012 w 21556"/>
                  <a:gd name="connsiteY9-596" fmla="*/ 11891 h 11994"/>
                  <a:gd name="connsiteX10-597" fmla="*/ 13507 w 21556"/>
                  <a:gd name="connsiteY10-598" fmla="*/ 11532 h 11994"/>
                  <a:gd name="connsiteX11-599" fmla="*/ 13992 w 21556"/>
                  <a:gd name="connsiteY11-600" fmla="*/ 11037 h 11994"/>
                  <a:gd name="connsiteX12-601" fmla="*/ 17966 w 21556"/>
                  <a:gd name="connsiteY12-602" fmla="*/ 6133 h 11994"/>
                  <a:gd name="connsiteX13-603" fmla="*/ 19953 w 21556"/>
                  <a:gd name="connsiteY13-604" fmla="*/ 3681 h 11994"/>
                  <a:gd name="connsiteX14-605" fmla="*/ 20946 w 21556"/>
                  <a:gd name="connsiteY14-606" fmla="*/ 2455 h 11994"/>
                  <a:gd name="connsiteX15-607" fmla="*/ 21404 w 21556"/>
                  <a:gd name="connsiteY15-608" fmla="*/ 1866 h 11994"/>
                  <a:gd name="connsiteX16-609" fmla="*/ 21553 w 21556"/>
                  <a:gd name="connsiteY16-610" fmla="*/ 1128 h 11994"/>
                  <a:gd name="connsiteX17-611" fmla="*/ 21354 w 21556"/>
                  <a:gd name="connsiteY17-612" fmla="*/ 510 h 11994"/>
                  <a:gd name="connsiteX18-613" fmla="*/ 20946 w 21556"/>
                  <a:gd name="connsiteY18-614" fmla="*/ 0 h 11994"/>
                  <a:gd name="connsiteX0-615" fmla="*/ 21354 w 21556"/>
                  <a:gd name="connsiteY0-616" fmla="*/ 0 h 11484"/>
                  <a:gd name="connsiteX1-617" fmla="*/ 7792 w 21556"/>
                  <a:gd name="connsiteY1-618" fmla="*/ 476 h 11484"/>
                  <a:gd name="connsiteX2-619" fmla="*/ 7572 w 21556"/>
                  <a:gd name="connsiteY2-620" fmla="*/ 1521 h 11484"/>
                  <a:gd name="connsiteX3-621" fmla="*/ 6171 w 21556"/>
                  <a:gd name="connsiteY3-622" fmla="*/ 3252 h 11484"/>
                  <a:gd name="connsiteX4-623" fmla="*/ 4141 w 21556"/>
                  <a:gd name="connsiteY4-624" fmla="*/ 5742 h 11484"/>
                  <a:gd name="connsiteX5-625" fmla="*/ 81 w 21556"/>
                  <a:gd name="connsiteY5-626" fmla="*/ 10723 h 11484"/>
                  <a:gd name="connsiteX6-627" fmla="*/ 81 w 21556"/>
                  <a:gd name="connsiteY6-628" fmla="*/ 11327 h 11484"/>
                  <a:gd name="connsiteX7-629" fmla="*/ 392 w 21556"/>
                  <a:gd name="connsiteY7-630" fmla="*/ 11476 h 11484"/>
                  <a:gd name="connsiteX8-631" fmla="*/ 12498 w 21556"/>
                  <a:gd name="connsiteY8-632" fmla="*/ 11476 h 11484"/>
                  <a:gd name="connsiteX9-633" fmla="*/ 13012 w 21556"/>
                  <a:gd name="connsiteY9-634" fmla="*/ 11381 h 11484"/>
                  <a:gd name="connsiteX10-635" fmla="*/ 13507 w 21556"/>
                  <a:gd name="connsiteY10-636" fmla="*/ 11022 h 11484"/>
                  <a:gd name="connsiteX11-637" fmla="*/ 13992 w 21556"/>
                  <a:gd name="connsiteY11-638" fmla="*/ 10527 h 11484"/>
                  <a:gd name="connsiteX12-639" fmla="*/ 17966 w 21556"/>
                  <a:gd name="connsiteY12-640" fmla="*/ 5623 h 11484"/>
                  <a:gd name="connsiteX13-641" fmla="*/ 19953 w 21556"/>
                  <a:gd name="connsiteY13-642" fmla="*/ 3171 h 11484"/>
                  <a:gd name="connsiteX14-643" fmla="*/ 20946 w 21556"/>
                  <a:gd name="connsiteY14-644" fmla="*/ 1945 h 11484"/>
                  <a:gd name="connsiteX15-645" fmla="*/ 21404 w 21556"/>
                  <a:gd name="connsiteY15-646" fmla="*/ 1356 h 11484"/>
                  <a:gd name="connsiteX16-647" fmla="*/ 21553 w 21556"/>
                  <a:gd name="connsiteY16-648" fmla="*/ 618 h 11484"/>
                  <a:gd name="connsiteX17-649" fmla="*/ 21354 w 21556"/>
                  <a:gd name="connsiteY17-650" fmla="*/ 0 h 11484"/>
                  <a:gd name="connsiteX0-651" fmla="*/ 21553 w 21556"/>
                  <a:gd name="connsiteY0-652" fmla="*/ 206 h 11072"/>
                  <a:gd name="connsiteX1-653" fmla="*/ 7792 w 21556"/>
                  <a:gd name="connsiteY1-654" fmla="*/ 64 h 11072"/>
                  <a:gd name="connsiteX2-655" fmla="*/ 7572 w 21556"/>
                  <a:gd name="connsiteY2-656" fmla="*/ 1109 h 11072"/>
                  <a:gd name="connsiteX3-657" fmla="*/ 6171 w 21556"/>
                  <a:gd name="connsiteY3-658" fmla="*/ 2840 h 11072"/>
                  <a:gd name="connsiteX4-659" fmla="*/ 4141 w 21556"/>
                  <a:gd name="connsiteY4-660" fmla="*/ 5330 h 11072"/>
                  <a:gd name="connsiteX5-661" fmla="*/ 81 w 21556"/>
                  <a:gd name="connsiteY5-662" fmla="*/ 10311 h 11072"/>
                  <a:gd name="connsiteX6-663" fmla="*/ 81 w 21556"/>
                  <a:gd name="connsiteY6-664" fmla="*/ 10915 h 11072"/>
                  <a:gd name="connsiteX7-665" fmla="*/ 392 w 21556"/>
                  <a:gd name="connsiteY7-666" fmla="*/ 11064 h 11072"/>
                  <a:gd name="connsiteX8-667" fmla="*/ 12498 w 21556"/>
                  <a:gd name="connsiteY8-668" fmla="*/ 11064 h 11072"/>
                  <a:gd name="connsiteX9-669" fmla="*/ 13012 w 21556"/>
                  <a:gd name="connsiteY9-670" fmla="*/ 10969 h 11072"/>
                  <a:gd name="connsiteX10-671" fmla="*/ 13507 w 21556"/>
                  <a:gd name="connsiteY10-672" fmla="*/ 10610 h 11072"/>
                  <a:gd name="connsiteX11-673" fmla="*/ 13992 w 21556"/>
                  <a:gd name="connsiteY11-674" fmla="*/ 10115 h 11072"/>
                  <a:gd name="connsiteX12-675" fmla="*/ 17966 w 21556"/>
                  <a:gd name="connsiteY12-676" fmla="*/ 5211 h 11072"/>
                  <a:gd name="connsiteX13-677" fmla="*/ 19953 w 21556"/>
                  <a:gd name="connsiteY13-678" fmla="*/ 2759 h 11072"/>
                  <a:gd name="connsiteX14-679" fmla="*/ 20946 w 21556"/>
                  <a:gd name="connsiteY14-680" fmla="*/ 1533 h 11072"/>
                  <a:gd name="connsiteX15-681" fmla="*/ 21404 w 21556"/>
                  <a:gd name="connsiteY15-682" fmla="*/ 944 h 11072"/>
                  <a:gd name="connsiteX16-683" fmla="*/ 21553 w 21556"/>
                  <a:gd name="connsiteY16-684" fmla="*/ 206 h 1107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-27" y="connsiteY13-28"/>
                  </a:cxn>
                  <a:cxn ang="0">
                    <a:pos x="connsiteX14-29" y="connsiteY14-30"/>
                  </a:cxn>
                  <a:cxn ang="0">
                    <a:pos x="connsiteX15-31" y="connsiteY15-32"/>
                  </a:cxn>
                  <a:cxn ang="0">
                    <a:pos x="connsiteX16-33" y="connsiteY16-34"/>
                  </a:cxn>
                </a:cxnLst>
                <a:rect l="l" t="t" r="r" b="b"/>
                <a:pathLst>
                  <a:path w="21556" h="11072">
                    <a:moveTo>
                      <a:pt x="21553" y="206"/>
                    </a:moveTo>
                    <a:cubicBezTo>
                      <a:pt x="19284" y="59"/>
                      <a:pt x="10122" y="-86"/>
                      <a:pt x="7792" y="64"/>
                    </a:cubicBezTo>
                    <a:cubicBezTo>
                      <a:pt x="7794" y="339"/>
                      <a:pt x="7842" y="646"/>
                      <a:pt x="7572" y="1109"/>
                    </a:cubicBezTo>
                    <a:lnTo>
                      <a:pt x="6171" y="2840"/>
                    </a:lnTo>
                    <a:lnTo>
                      <a:pt x="4141" y="5330"/>
                    </a:lnTo>
                    <a:lnTo>
                      <a:pt x="81" y="10311"/>
                    </a:lnTo>
                    <a:cubicBezTo>
                      <a:pt x="-27" y="10485"/>
                      <a:pt x="-27" y="10741"/>
                      <a:pt x="81" y="10915"/>
                    </a:cubicBezTo>
                    <a:cubicBezTo>
                      <a:pt x="157" y="11038"/>
                      <a:pt x="276" y="11095"/>
                      <a:pt x="392" y="11064"/>
                    </a:cubicBezTo>
                    <a:lnTo>
                      <a:pt x="12498" y="11064"/>
                    </a:lnTo>
                    <a:cubicBezTo>
                      <a:pt x="12672" y="11079"/>
                      <a:pt x="12847" y="11047"/>
                      <a:pt x="13012" y="10969"/>
                    </a:cubicBezTo>
                    <a:cubicBezTo>
                      <a:pt x="13190" y="10886"/>
                      <a:pt x="13351" y="10752"/>
                      <a:pt x="13507" y="10610"/>
                    </a:cubicBezTo>
                    <a:cubicBezTo>
                      <a:pt x="13675" y="10456"/>
                      <a:pt x="13836" y="10291"/>
                      <a:pt x="13992" y="10115"/>
                    </a:cubicBezTo>
                    <a:lnTo>
                      <a:pt x="17966" y="5211"/>
                    </a:lnTo>
                    <a:lnTo>
                      <a:pt x="19953" y="2759"/>
                    </a:lnTo>
                    <a:cubicBezTo>
                      <a:pt x="20285" y="2352"/>
                      <a:pt x="20618" y="1947"/>
                      <a:pt x="20946" y="1533"/>
                    </a:cubicBezTo>
                    <a:cubicBezTo>
                      <a:pt x="21100" y="1339"/>
                      <a:pt x="21253" y="1142"/>
                      <a:pt x="21404" y="944"/>
                    </a:cubicBezTo>
                    <a:cubicBezTo>
                      <a:pt x="21518" y="731"/>
                      <a:pt x="21571" y="468"/>
                      <a:pt x="21553" y="206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65100" sx="102000" sy="102000" algn="ctr" rotWithShape="0">
                  <a:prstClr val="black">
                    <a:alpha val="3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>
                  <a:solidFill>
                    <a:schemeClr val="l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sym typeface="+mn-lt"/>
                </a:endParaRPr>
              </a:p>
            </p:txBody>
          </p:sp>
          <p:sp>
            <p:nvSpPr>
              <p:cNvPr id="33" name="iš1ídê"/>
              <p:cNvSpPr/>
              <p:nvPr/>
            </p:nvSpPr>
            <p:spPr bwMode="auto">
              <a:xfrm flipV="1">
                <a:off x="3692188" y="1747497"/>
                <a:ext cx="865148" cy="323759"/>
              </a:xfrm>
              <a:custGeom>
                <a:avLst/>
                <a:gdLst>
                  <a:gd name="T0" fmla="*/ 865151 w 21557"/>
                  <a:gd name="T1" fmla="*/ 631658 h 21553"/>
                  <a:gd name="T2" fmla="*/ 865151 w 21557"/>
                  <a:gd name="T3" fmla="*/ 631658 h 21553"/>
                  <a:gd name="T4" fmla="*/ 865151 w 21557"/>
                  <a:gd name="T5" fmla="*/ 631658 h 21553"/>
                  <a:gd name="T6" fmla="*/ 865151 w 21557"/>
                  <a:gd name="T7" fmla="*/ 631658 h 21553"/>
                  <a:gd name="T8" fmla="*/ 0 60000 65536"/>
                  <a:gd name="T9" fmla="*/ 0 60000 65536"/>
                  <a:gd name="T10" fmla="*/ 0 60000 65536"/>
                  <a:gd name="T11" fmla="*/ 0 60000 65536"/>
                  <a:gd name="connsiteX0" fmla="*/ 12499 w 21557"/>
                  <a:gd name="connsiteY0" fmla="*/ 3 h 21546"/>
                  <a:gd name="connsiteX1" fmla="*/ 82 w 21557"/>
                  <a:gd name="connsiteY1" fmla="*/ 145 h 21546"/>
                  <a:gd name="connsiteX2" fmla="*/ 82 w 21557"/>
                  <a:gd name="connsiteY2" fmla="*/ 749 h 21546"/>
                  <a:gd name="connsiteX3" fmla="*/ 4142 w 21557"/>
                  <a:gd name="connsiteY3" fmla="*/ 5786 h 21546"/>
                  <a:gd name="connsiteX4" fmla="*/ 6172 w 21557"/>
                  <a:gd name="connsiteY4" fmla="*/ 8305 h 21546"/>
                  <a:gd name="connsiteX5" fmla="*/ 7563 w 21557"/>
                  <a:gd name="connsiteY5" fmla="*/ 9933 h 21546"/>
                  <a:gd name="connsiteX6" fmla="*/ 7793 w 21557"/>
                  <a:gd name="connsiteY6" fmla="*/ 10538 h 21546"/>
                  <a:gd name="connsiteX7" fmla="*/ 7573 w 21557"/>
                  <a:gd name="connsiteY7" fmla="*/ 11583 h 21546"/>
                  <a:gd name="connsiteX8" fmla="*/ 6172 w 21557"/>
                  <a:gd name="connsiteY8" fmla="*/ 13314 h 21546"/>
                  <a:gd name="connsiteX9" fmla="*/ 4142 w 21557"/>
                  <a:gd name="connsiteY9" fmla="*/ 15804 h 21546"/>
                  <a:gd name="connsiteX10" fmla="*/ 82 w 21557"/>
                  <a:gd name="connsiteY10" fmla="*/ 20785 h 21546"/>
                  <a:gd name="connsiteX11" fmla="*/ 82 w 21557"/>
                  <a:gd name="connsiteY11" fmla="*/ 21389 h 21546"/>
                  <a:gd name="connsiteX12" fmla="*/ 393 w 21557"/>
                  <a:gd name="connsiteY12" fmla="*/ 21538 h 21546"/>
                  <a:gd name="connsiteX13" fmla="*/ 12499 w 21557"/>
                  <a:gd name="connsiteY13" fmla="*/ 21538 h 21546"/>
                  <a:gd name="connsiteX14" fmla="*/ 13013 w 21557"/>
                  <a:gd name="connsiteY14" fmla="*/ 21443 h 21546"/>
                  <a:gd name="connsiteX15" fmla="*/ 13508 w 21557"/>
                  <a:gd name="connsiteY15" fmla="*/ 21084 h 21546"/>
                  <a:gd name="connsiteX16" fmla="*/ 13993 w 21557"/>
                  <a:gd name="connsiteY16" fmla="*/ 20589 h 21546"/>
                  <a:gd name="connsiteX17" fmla="*/ 17967 w 21557"/>
                  <a:gd name="connsiteY17" fmla="*/ 15685 h 21546"/>
                  <a:gd name="connsiteX18" fmla="*/ 19954 w 21557"/>
                  <a:gd name="connsiteY18" fmla="*/ 13233 h 21546"/>
                  <a:gd name="connsiteX19" fmla="*/ 20947 w 21557"/>
                  <a:gd name="connsiteY19" fmla="*/ 12007 h 21546"/>
                  <a:gd name="connsiteX20" fmla="*/ 21405 w 21557"/>
                  <a:gd name="connsiteY20" fmla="*/ 11418 h 21546"/>
                  <a:gd name="connsiteX21" fmla="*/ 21554 w 21557"/>
                  <a:gd name="connsiteY21" fmla="*/ 10680 h 21546"/>
                  <a:gd name="connsiteX22" fmla="*/ 21355 w 21557"/>
                  <a:gd name="connsiteY22" fmla="*/ 10062 h 21546"/>
                  <a:gd name="connsiteX23" fmla="*/ 20947 w 21557"/>
                  <a:gd name="connsiteY23" fmla="*/ 9552 h 21546"/>
                  <a:gd name="connsiteX24" fmla="*/ 19954 w 21557"/>
                  <a:gd name="connsiteY24" fmla="*/ 8322 h 21546"/>
                  <a:gd name="connsiteX25" fmla="*/ 17967 w 21557"/>
                  <a:gd name="connsiteY25" fmla="*/ 5863 h 21546"/>
                  <a:gd name="connsiteX26" fmla="*/ 13993 w 21557"/>
                  <a:gd name="connsiteY26" fmla="*/ 945 h 21546"/>
                  <a:gd name="connsiteX27" fmla="*/ 13508 w 21557"/>
                  <a:gd name="connsiteY27" fmla="*/ 457 h 21546"/>
                  <a:gd name="connsiteX28" fmla="*/ 13013 w 21557"/>
                  <a:gd name="connsiteY28" fmla="*/ 98 h 21546"/>
                  <a:gd name="connsiteX29" fmla="*/ 12499 w 21557"/>
                  <a:gd name="connsiteY29" fmla="*/ 3 h 21546"/>
                  <a:gd name="connsiteX0-1" fmla="*/ 12498 w 21556"/>
                  <a:gd name="connsiteY0-2" fmla="*/ 3 h 21546"/>
                  <a:gd name="connsiteX1-3" fmla="*/ 81 w 21556"/>
                  <a:gd name="connsiteY1-4" fmla="*/ 749 h 21546"/>
                  <a:gd name="connsiteX2-5" fmla="*/ 4141 w 21556"/>
                  <a:gd name="connsiteY2-6" fmla="*/ 5786 h 21546"/>
                  <a:gd name="connsiteX3-7" fmla="*/ 6171 w 21556"/>
                  <a:gd name="connsiteY3-8" fmla="*/ 8305 h 21546"/>
                  <a:gd name="connsiteX4-9" fmla="*/ 7562 w 21556"/>
                  <a:gd name="connsiteY4-10" fmla="*/ 9933 h 21546"/>
                  <a:gd name="connsiteX5-11" fmla="*/ 7792 w 21556"/>
                  <a:gd name="connsiteY5-12" fmla="*/ 10538 h 21546"/>
                  <a:gd name="connsiteX6-13" fmla="*/ 7572 w 21556"/>
                  <a:gd name="connsiteY6-14" fmla="*/ 11583 h 21546"/>
                  <a:gd name="connsiteX7-15" fmla="*/ 6171 w 21556"/>
                  <a:gd name="connsiteY7-16" fmla="*/ 13314 h 21546"/>
                  <a:gd name="connsiteX8-17" fmla="*/ 4141 w 21556"/>
                  <a:gd name="connsiteY8-18" fmla="*/ 15804 h 21546"/>
                  <a:gd name="connsiteX9-19" fmla="*/ 81 w 21556"/>
                  <a:gd name="connsiteY9-20" fmla="*/ 20785 h 21546"/>
                  <a:gd name="connsiteX10-21" fmla="*/ 81 w 21556"/>
                  <a:gd name="connsiteY10-22" fmla="*/ 21389 h 21546"/>
                  <a:gd name="connsiteX11-23" fmla="*/ 392 w 21556"/>
                  <a:gd name="connsiteY11-24" fmla="*/ 21538 h 21546"/>
                  <a:gd name="connsiteX12-25" fmla="*/ 12498 w 21556"/>
                  <a:gd name="connsiteY12-26" fmla="*/ 21538 h 21546"/>
                  <a:gd name="connsiteX13-27" fmla="*/ 13012 w 21556"/>
                  <a:gd name="connsiteY13-28" fmla="*/ 21443 h 21546"/>
                  <a:gd name="connsiteX14-29" fmla="*/ 13507 w 21556"/>
                  <a:gd name="connsiteY14-30" fmla="*/ 21084 h 21546"/>
                  <a:gd name="connsiteX15-31" fmla="*/ 13992 w 21556"/>
                  <a:gd name="connsiteY15-32" fmla="*/ 20589 h 21546"/>
                  <a:gd name="connsiteX16-33" fmla="*/ 17966 w 21556"/>
                  <a:gd name="connsiteY16-34" fmla="*/ 15685 h 21546"/>
                  <a:gd name="connsiteX17-35" fmla="*/ 19953 w 21556"/>
                  <a:gd name="connsiteY17-36" fmla="*/ 13233 h 21546"/>
                  <a:gd name="connsiteX18-37" fmla="*/ 20946 w 21556"/>
                  <a:gd name="connsiteY18-38" fmla="*/ 12007 h 21546"/>
                  <a:gd name="connsiteX19-39" fmla="*/ 21404 w 21556"/>
                  <a:gd name="connsiteY19-40" fmla="*/ 11418 h 21546"/>
                  <a:gd name="connsiteX20-41" fmla="*/ 21553 w 21556"/>
                  <a:gd name="connsiteY20-42" fmla="*/ 10680 h 21546"/>
                  <a:gd name="connsiteX21-43" fmla="*/ 21354 w 21556"/>
                  <a:gd name="connsiteY21-44" fmla="*/ 10062 h 21546"/>
                  <a:gd name="connsiteX22-45" fmla="*/ 20946 w 21556"/>
                  <a:gd name="connsiteY22-46" fmla="*/ 9552 h 21546"/>
                  <a:gd name="connsiteX23-47" fmla="*/ 19953 w 21556"/>
                  <a:gd name="connsiteY23-48" fmla="*/ 8322 h 21546"/>
                  <a:gd name="connsiteX24-49" fmla="*/ 17966 w 21556"/>
                  <a:gd name="connsiteY24-50" fmla="*/ 5863 h 21546"/>
                  <a:gd name="connsiteX25-51" fmla="*/ 13992 w 21556"/>
                  <a:gd name="connsiteY25-52" fmla="*/ 945 h 21546"/>
                  <a:gd name="connsiteX26-53" fmla="*/ 13507 w 21556"/>
                  <a:gd name="connsiteY26-54" fmla="*/ 457 h 21546"/>
                  <a:gd name="connsiteX27-55" fmla="*/ 13012 w 21556"/>
                  <a:gd name="connsiteY27-56" fmla="*/ 98 h 21546"/>
                  <a:gd name="connsiteX28-57" fmla="*/ 12498 w 21556"/>
                  <a:gd name="connsiteY28-58" fmla="*/ 3 h 21546"/>
                  <a:gd name="connsiteX0-59" fmla="*/ 12498 w 21556"/>
                  <a:gd name="connsiteY0-60" fmla="*/ 3 h 21546"/>
                  <a:gd name="connsiteX1-61" fmla="*/ 4141 w 21556"/>
                  <a:gd name="connsiteY1-62" fmla="*/ 5786 h 21546"/>
                  <a:gd name="connsiteX2-63" fmla="*/ 6171 w 21556"/>
                  <a:gd name="connsiteY2-64" fmla="*/ 8305 h 21546"/>
                  <a:gd name="connsiteX3-65" fmla="*/ 7562 w 21556"/>
                  <a:gd name="connsiteY3-66" fmla="*/ 9933 h 21546"/>
                  <a:gd name="connsiteX4-67" fmla="*/ 7792 w 21556"/>
                  <a:gd name="connsiteY4-68" fmla="*/ 10538 h 21546"/>
                  <a:gd name="connsiteX5-69" fmla="*/ 7572 w 21556"/>
                  <a:gd name="connsiteY5-70" fmla="*/ 11583 h 21546"/>
                  <a:gd name="connsiteX6-71" fmla="*/ 6171 w 21556"/>
                  <a:gd name="connsiteY6-72" fmla="*/ 13314 h 21546"/>
                  <a:gd name="connsiteX7-73" fmla="*/ 4141 w 21556"/>
                  <a:gd name="connsiteY7-74" fmla="*/ 15804 h 21546"/>
                  <a:gd name="connsiteX8-75" fmla="*/ 81 w 21556"/>
                  <a:gd name="connsiteY8-76" fmla="*/ 20785 h 21546"/>
                  <a:gd name="connsiteX9-77" fmla="*/ 81 w 21556"/>
                  <a:gd name="connsiteY9-78" fmla="*/ 21389 h 21546"/>
                  <a:gd name="connsiteX10-79" fmla="*/ 392 w 21556"/>
                  <a:gd name="connsiteY10-80" fmla="*/ 21538 h 21546"/>
                  <a:gd name="connsiteX11-81" fmla="*/ 12498 w 21556"/>
                  <a:gd name="connsiteY11-82" fmla="*/ 21538 h 21546"/>
                  <a:gd name="connsiteX12-83" fmla="*/ 13012 w 21556"/>
                  <a:gd name="connsiteY12-84" fmla="*/ 21443 h 21546"/>
                  <a:gd name="connsiteX13-85" fmla="*/ 13507 w 21556"/>
                  <a:gd name="connsiteY13-86" fmla="*/ 21084 h 21546"/>
                  <a:gd name="connsiteX14-87" fmla="*/ 13992 w 21556"/>
                  <a:gd name="connsiteY14-88" fmla="*/ 20589 h 21546"/>
                  <a:gd name="connsiteX15-89" fmla="*/ 17966 w 21556"/>
                  <a:gd name="connsiteY15-90" fmla="*/ 15685 h 21546"/>
                  <a:gd name="connsiteX16-91" fmla="*/ 19953 w 21556"/>
                  <a:gd name="connsiteY16-92" fmla="*/ 13233 h 21546"/>
                  <a:gd name="connsiteX17-93" fmla="*/ 20946 w 21556"/>
                  <a:gd name="connsiteY17-94" fmla="*/ 12007 h 21546"/>
                  <a:gd name="connsiteX18-95" fmla="*/ 21404 w 21556"/>
                  <a:gd name="connsiteY18-96" fmla="*/ 11418 h 21546"/>
                  <a:gd name="connsiteX19-97" fmla="*/ 21553 w 21556"/>
                  <a:gd name="connsiteY19-98" fmla="*/ 10680 h 21546"/>
                  <a:gd name="connsiteX20-99" fmla="*/ 21354 w 21556"/>
                  <a:gd name="connsiteY20-100" fmla="*/ 10062 h 21546"/>
                  <a:gd name="connsiteX21-101" fmla="*/ 20946 w 21556"/>
                  <a:gd name="connsiteY21-102" fmla="*/ 9552 h 21546"/>
                  <a:gd name="connsiteX22-103" fmla="*/ 19953 w 21556"/>
                  <a:gd name="connsiteY22-104" fmla="*/ 8322 h 21546"/>
                  <a:gd name="connsiteX23-105" fmla="*/ 17966 w 21556"/>
                  <a:gd name="connsiteY23-106" fmla="*/ 5863 h 21546"/>
                  <a:gd name="connsiteX24-107" fmla="*/ 13992 w 21556"/>
                  <a:gd name="connsiteY24-108" fmla="*/ 945 h 21546"/>
                  <a:gd name="connsiteX25-109" fmla="*/ 13507 w 21556"/>
                  <a:gd name="connsiteY25-110" fmla="*/ 457 h 21546"/>
                  <a:gd name="connsiteX26-111" fmla="*/ 13012 w 21556"/>
                  <a:gd name="connsiteY26-112" fmla="*/ 98 h 21546"/>
                  <a:gd name="connsiteX27-113" fmla="*/ 12498 w 21556"/>
                  <a:gd name="connsiteY27-114" fmla="*/ 3 h 21546"/>
                  <a:gd name="connsiteX0-115" fmla="*/ 13012 w 21556"/>
                  <a:gd name="connsiteY0-116" fmla="*/ 0 h 21448"/>
                  <a:gd name="connsiteX1-117" fmla="*/ 4141 w 21556"/>
                  <a:gd name="connsiteY1-118" fmla="*/ 5688 h 21448"/>
                  <a:gd name="connsiteX2-119" fmla="*/ 6171 w 21556"/>
                  <a:gd name="connsiteY2-120" fmla="*/ 8207 h 21448"/>
                  <a:gd name="connsiteX3-121" fmla="*/ 7562 w 21556"/>
                  <a:gd name="connsiteY3-122" fmla="*/ 9835 h 21448"/>
                  <a:gd name="connsiteX4-123" fmla="*/ 7792 w 21556"/>
                  <a:gd name="connsiteY4-124" fmla="*/ 10440 h 21448"/>
                  <a:gd name="connsiteX5-125" fmla="*/ 7572 w 21556"/>
                  <a:gd name="connsiteY5-126" fmla="*/ 11485 h 21448"/>
                  <a:gd name="connsiteX6-127" fmla="*/ 6171 w 21556"/>
                  <a:gd name="connsiteY6-128" fmla="*/ 13216 h 21448"/>
                  <a:gd name="connsiteX7-129" fmla="*/ 4141 w 21556"/>
                  <a:gd name="connsiteY7-130" fmla="*/ 15706 h 21448"/>
                  <a:gd name="connsiteX8-131" fmla="*/ 81 w 21556"/>
                  <a:gd name="connsiteY8-132" fmla="*/ 20687 h 21448"/>
                  <a:gd name="connsiteX9-133" fmla="*/ 81 w 21556"/>
                  <a:gd name="connsiteY9-134" fmla="*/ 21291 h 21448"/>
                  <a:gd name="connsiteX10-135" fmla="*/ 392 w 21556"/>
                  <a:gd name="connsiteY10-136" fmla="*/ 21440 h 21448"/>
                  <a:gd name="connsiteX11-137" fmla="*/ 12498 w 21556"/>
                  <a:gd name="connsiteY11-138" fmla="*/ 21440 h 21448"/>
                  <a:gd name="connsiteX12-139" fmla="*/ 13012 w 21556"/>
                  <a:gd name="connsiteY12-140" fmla="*/ 21345 h 21448"/>
                  <a:gd name="connsiteX13-141" fmla="*/ 13507 w 21556"/>
                  <a:gd name="connsiteY13-142" fmla="*/ 20986 h 21448"/>
                  <a:gd name="connsiteX14-143" fmla="*/ 13992 w 21556"/>
                  <a:gd name="connsiteY14-144" fmla="*/ 20491 h 21448"/>
                  <a:gd name="connsiteX15-145" fmla="*/ 17966 w 21556"/>
                  <a:gd name="connsiteY15-146" fmla="*/ 15587 h 21448"/>
                  <a:gd name="connsiteX16-147" fmla="*/ 19953 w 21556"/>
                  <a:gd name="connsiteY16-148" fmla="*/ 13135 h 21448"/>
                  <a:gd name="connsiteX17-149" fmla="*/ 20946 w 21556"/>
                  <a:gd name="connsiteY17-150" fmla="*/ 11909 h 21448"/>
                  <a:gd name="connsiteX18-151" fmla="*/ 21404 w 21556"/>
                  <a:gd name="connsiteY18-152" fmla="*/ 11320 h 21448"/>
                  <a:gd name="connsiteX19-153" fmla="*/ 21553 w 21556"/>
                  <a:gd name="connsiteY19-154" fmla="*/ 10582 h 21448"/>
                  <a:gd name="connsiteX20-155" fmla="*/ 21354 w 21556"/>
                  <a:gd name="connsiteY20-156" fmla="*/ 9964 h 21448"/>
                  <a:gd name="connsiteX21-157" fmla="*/ 20946 w 21556"/>
                  <a:gd name="connsiteY21-158" fmla="*/ 9454 h 21448"/>
                  <a:gd name="connsiteX22-159" fmla="*/ 19953 w 21556"/>
                  <a:gd name="connsiteY22-160" fmla="*/ 8224 h 21448"/>
                  <a:gd name="connsiteX23-161" fmla="*/ 17966 w 21556"/>
                  <a:gd name="connsiteY23-162" fmla="*/ 5765 h 21448"/>
                  <a:gd name="connsiteX24-163" fmla="*/ 13992 w 21556"/>
                  <a:gd name="connsiteY24-164" fmla="*/ 847 h 21448"/>
                  <a:gd name="connsiteX25-165" fmla="*/ 13507 w 21556"/>
                  <a:gd name="connsiteY25-166" fmla="*/ 359 h 21448"/>
                  <a:gd name="connsiteX26-167" fmla="*/ 13012 w 21556"/>
                  <a:gd name="connsiteY26-168" fmla="*/ 0 h 21448"/>
                  <a:gd name="connsiteX0-169" fmla="*/ 13507 w 21556"/>
                  <a:gd name="connsiteY0-170" fmla="*/ 289 h 21378"/>
                  <a:gd name="connsiteX1-171" fmla="*/ 4141 w 21556"/>
                  <a:gd name="connsiteY1-172" fmla="*/ 5618 h 21378"/>
                  <a:gd name="connsiteX2-173" fmla="*/ 6171 w 21556"/>
                  <a:gd name="connsiteY2-174" fmla="*/ 8137 h 21378"/>
                  <a:gd name="connsiteX3-175" fmla="*/ 7562 w 21556"/>
                  <a:gd name="connsiteY3-176" fmla="*/ 9765 h 21378"/>
                  <a:gd name="connsiteX4-177" fmla="*/ 7792 w 21556"/>
                  <a:gd name="connsiteY4-178" fmla="*/ 10370 h 21378"/>
                  <a:gd name="connsiteX5-179" fmla="*/ 7572 w 21556"/>
                  <a:gd name="connsiteY5-180" fmla="*/ 11415 h 21378"/>
                  <a:gd name="connsiteX6-181" fmla="*/ 6171 w 21556"/>
                  <a:gd name="connsiteY6-182" fmla="*/ 13146 h 21378"/>
                  <a:gd name="connsiteX7-183" fmla="*/ 4141 w 21556"/>
                  <a:gd name="connsiteY7-184" fmla="*/ 15636 h 21378"/>
                  <a:gd name="connsiteX8-185" fmla="*/ 81 w 21556"/>
                  <a:gd name="connsiteY8-186" fmla="*/ 20617 h 21378"/>
                  <a:gd name="connsiteX9-187" fmla="*/ 81 w 21556"/>
                  <a:gd name="connsiteY9-188" fmla="*/ 21221 h 21378"/>
                  <a:gd name="connsiteX10-189" fmla="*/ 392 w 21556"/>
                  <a:gd name="connsiteY10-190" fmla="*/ 21370 h 21378"/>
                  <a:gd name="connsiteX11-191" fmla="*/ 12498 w 21556"/>
                  <a:gd name="connsiteY11-192" fmla="*/ 21370 h 21378"/>
                  <a:gd name="connsiteX12-193" fmla="*/ 13012 w 21556"/>
                  <a:gd name="connsiteY12-194" fmla="*/ 21275 h 21378"/>
                  <a:gd name="connsiteX13-195" fmla="*/ 13507 w 21556"/>
                  <a:gd name="connsiteY13-196" fmla="*/ 20916 h 21378"/>
                  <a:gd name="connsiteX14-197" fmla="*/ 13992 w 21556"/>
                  <a:gd name="connsiteY14-198" fmla="*/ 20421 h 21378"/>
                  <a:gd name="connsiteX15-199" fmla="*/ 17966 w 21556"/>
                  <a:gd name="connsiteY15-200" fmla="*/ 15517 h 21378"/>
                  <a:gd name="connsiteX16-201" fmla="*/ 19953 w 21556"/>
                  <a:gd name="connsiteY16-202" fmla="*/ 13065 h 21378"/>
                  <a:gd name="connsiteX17-203" fmla="*/ 20946 w 21556"/>
                  <a:gd name="connsiteY17-204" fmla="*/ 11839 h 21378"/>
                  <a:gd name="connsiteX18-205" fmla="*/ 21404 w 21556"/>
                  <a:gd name="connsiteY18-206" fmla="*/ 11250 h 21378"/>
                  <a:gd name="connsiteX19-207" fmla="*/ 21553 w 21556"/>
                  <a:gd name="connsiteY19-208" fmla="*/ 10512 h 21378"/>
                  <a:gd name="connsiteX20-209" fmla="*/ 21354 w 21556"/>
                  <a:gd name="connsiteY20-210" fmla="*/ 9894 h 21378"/>
                  <a:gd name="connsiteX21-211" fmla="*/ 20946 w 21556"/>
                  <a:gd name="connsiteY21-212" fmla="*/ 9384 h 21378"/>
                  <a:gd name="connsiteX22-213" fmla="*/ 19953 w 21556"/>
                  <a:gd name="connsiteY22-214" fmla="*/ 8154 h 21378"/>
                  <a:gd name="connsiteX23-215" fmla="*/ 17966 w 21556"/>
                  <a:gd name="connsiteY23-216" fmla="*/ 5695 h 21378"/>
                  <a:gd name="connsiteX24-217" fmla="*/ 13992 w 21556"/>
                  <a:gd name="connsiteY24-218" fmla="*/ 777 h 21378"/>
                  <a:gd name="connsiteX25-219" fmla="*/ 13507 w 21556"/>
                  <a:gd name="connsiteY25-220" fmla="*/ 289 h 21378"/>
                  <a:gd name="connsiteX0-221" fmla="*/ 13992 w 21556"/>
                  <a:gd name="connsiteY0-222" fmla="*/ 1 h 20602"/>
                  <a:gd name="connsiteX1-223" fmla="*/ 4141 w 21556"/>
                  <a:gd name="connsiteY1-224" fmla="*/ 4842 h 20602"/>
                  <a:gd name="connsiteX2-225" fmla="*/ 6171 w 21556"/>
                  <a:gd name="connsiteY2-226" fmla="*/ 7361 h 20602"/>
                  <a:gd name="connsiteX3-227" fmla="*/ 7562 w 21556"/>
                  <a:gd name="connsiteY3-228" fmla="*/ 8989 h 20602"/>
                  <a:gd name="connsiteX4-229" fmla="*/ 7792 w 21556"/>
                  <a:gd name="connsiteY4-230" fmla="*/ 9594 h 20602"/>
                  <a:gd name="connsiteX5-231" fmla="*/ 7572 w 21556"/>
                  <a:gd name="connsiteY5-232" fmla="*/ 10639 h 20602"/>
                  <a:gd name="connsiteX6-233" fmla="*/ 6171 w 21556"/>
                  <a:gd name="connsiteY6-234" fmla="*/ 12370 h 20602"/>
                  <a:gd name="connsiteX7-235" fmla="*/ 4141 w 21556"/>
                  <a:gd name="connsiteY7-236" fmla="*/ 14860 h 20602"/>
                  <a:gd name="connsiteX8-237" fmla="*/ 81 w 21556"/>
                  <a:gd name="connsiteY8-238" fmla="*/ 19841 h 20602"/>
                  <a:gd name="connsiteX9-239" fmla="*/ 81 w 21556"/>
                  <a:gd name="connsiteY9-240" fmla="*/ 20445 h 20602"/>
                  <a:gd name="connsiteX10-241" fmla="*/ 392 w 21556"/>
                  <a:gd name="connsiteY10-242" fmla="*/ 20594 h 20602"/>
                  <a:gd name="connsiteX11-243" fmla="*/ 12498 w 21556"/>
                  <a:gd name="connsiteY11-244" fmla="*/ 20594 h 20602"/>
                  <a:gd name="connsiteX12-245" fmla="*/ 13012 w 21556"/>
                  <a:gd name="connsiteY12-246" fmla="*/ 20499 h 20602"/>
                  <a:gd name="connsiteX13-247" fmla="*/ 13507 w 21556"/>
                  <a:gd name="connsiteY13-248" fmla="*/ 20140 h 20602"/>
                  <a:gd name="connsiteX14-249" fmla="*/ 13992 w 21556"/>
                  <a:gd name="connsiteY14-250" fmla="*/ 19645 h 20602"/>
                  <a:gd name="connsiteX15-251" fmla="*/ 17966 w 21556"/>
                  <a:gd name="connsiteY15-252" fmla="*/ 14741 h 20602"/>
                  <a:gd name="connsiteX16-253" fmla="*/ 19953 w 21556"/>
                  <a:gd name="connsiteY16-254" fmla="*/ 12289 h 20602"/>
                  <a:gd name="connsiteX17-255" fmla="*/ 20946 w 21556"/>
                  <a:gd name="connsiteY17-256" fmla="*/ 11063 h 20602"/>
                  <a:gd name="connsiteX18-257" fmla="*/ 21404 w 21556"/>
                  <a:gd name="connsiteY18-258" fmla="*/ 10474 h 20602"/>
                  <a:gd name="connsiteX19-259" fmla="*/ 21553 w 21556"/>
                  <a:gd name="connsiteY19-260" fmla="*/ 9736 h 20602"/>
                  <a:gd name="connsiteX20-261" fmla="*/ 21354 w 21556"/>
                  <a:gd name="connsiteY20-262" fmla="*/ 9118 h 20602"/>
                  <a:gd name="connsiteX21-263" fmla="*/ 20946 w 21556"/>
                  <a:gd name="connsiteY21-264" fmla="*/ 8608 h 20602"/>
                  <a:gd name="connsiteX22-265" fmla="*/ 19953 w 21556"/>
                  <a:gd name="connsiteY22-266" fmla="*/ 7378 h 20602"/>
                  <a:gd name="connsiteX23-267" fmla="*/ 17966 w 21556"/>
                  <a:gd name="connsiteY23-268" fmla="*/ 4919 h 20602"/>
                  <a:gd name="connsiteX24-269" fmla="*/ 13992 w 21556"/>
                  <a:gd name="connsiteY24-270" fmla="*/ 1 h 20602"/>
                  <a:gd name="connsiteX0-271" fmla="*/ 17966 w 21556"/>
                  <a:gd name="connsiteY0-272" fmla="*/ 77 h 15760"/>
                  <a:gd name="connsiteX1-273" fmla="*/ 4141 w 21556"/>
                  <a:gd name="connsiteY1-274" fmla="*/ 0 h 15760"/>
                  <a:gd name="connsiteX2-275" fmla="*/ 6171 w 21556"/>
                  <a:gd name="connsiteY2-276" fmla="*/ 2519 h 15760"/>
                  <a:gd name="connsiteX3-277" fmla="*/ 7562 w 21556"/>
                  <a:gd name="connsiteY3-278" fmla="*/ 4147 h 15760"/>
                  <a:gd name="connsiteX4-279" fmla="*/ 7792 w 21556"/>
                  <a:gd name="connsiteY4-280" fmla="*/ 4752 h 15760"/>
                  <a:gd name="connsiteX5-281" fmla="*/ 7572 w 21556"/>
                  <a:gd name="connsiteY5-282" fmla="*/ 5797 h 15760"/>
                  <a:gd name="connsiteX6-283" fmla="*/ 6171 w 21556"/>
                  <a:gd name="connsiteY6-284" fmla="*/ 7528 h 15760"/>
                  <a:gd name="connsiteX7-285" fmla="*/ 4141 w 21556"/>
                  <a:gd name="connsiteY7-286" fmla="*/ 10018 h 15760"/>
                  <a:gd name="connsiteX8-287" fmla="*/ 81 w 21556"/>
                  <a:gd name="connsiteY8-288" fmla="*/ 14999 h 15760"/>
                  <a:gd name="connsiteX9-289" fmla="*/ 81 w 21556"/>
                  <a:gd name="connsiteY9-290" fmla="*/ 15603 h 15760"/>
                  <a:gd name="connsiteX10-291" fmla="*/ 392 w 21556"/>
                  <a:gd name="connsiteY10-292" fmla="*/ 15752 h 15760"/>
                  <a:gd name="connsiteX11-293" fmla="*/ 12498 w 21556"/>
                  <a:gd name="connsiteY11-294" fmla="*/ 15752 h 15760"/>
                  <a:gd name="connsiteX12-295" fmla="*/ 13012 w 21556"/>
                  <a:gd name="connsiteY12-296" fmla="*/ 15657 h 15760"/>
                  <a:gd name="connsiteX13-297" fmla="*/ 13507 w 21556"/>
                  <a:gd name="connsiteY13-298" fmla="*/ 15298 h 15760"/>
                  <a:gd name="connsiteX14-299" fmla="*/ 13992 w 21556"/>
                  <a:gd name="connsiteY14-300" fmla="*/ 14803 h 15760"/>
                  <a:gd name="connsiteX15-301" fmla="*/ 17966 w 21556"/>
                  <a:gd name="connsiteY15-302" fmla="*/ 9899 h 15760"/>
                  <a:gd name="connsiteX16-303" fmla="*/ 19953 w 21556"/>
                  <a:gd name="connsiteY16-304" fmla="*/ 7447 h 15760"/>
                  <a:gd name="connsiteX17-305" fmla="*/ 20946 w 21556"/>
                  <a:gd name="connsiteY17-306" fmla="*/ 6221 h 15760"/>
                  <a:gd name="connsiteX18-307" fmla="*/ 21404 w 21556"/>
                  <a:gd name="connsiteY18-308" fmla="*/ 5632 h 15760"/>
                  <a:gd name="connsiteX19-309" fmla="*/ 21553 w 21556"/>
                  <a:gd name="connsiteY19-310" fmla="*/ 4894 h 15760"/>
                  <a:gd name="connsiteX20-311" fmla="*/ 21354 w 21556"/>
                  <a:gd name="connsiteY20-312" fmla="*/ 4276 h 15760"/>
                  <a:gd name="connsiteX21-313" fmla="*/ 20946 w 21556"/>
                  <a:gd name="connsiteY21-314" fmla="*/ 3766 h 15760"/>
                  <a:gd name="connsiteX22-315" fmla="*/ 19953 w 21556"/>
                  <a:gd name="connsiteY22-316" fmla="*/ 2536 h 15760"/>
                  <a:gd name="connsiteX23-317" fmla="*/ 17966 w 21556"/>
                  <a:gd name="connsiteY23-318" fmla="*/ 77 h 15760"/>
                  <a:gd name="connsiteX0-319" fmla="*/ 17966 w 21556"/>
                  <a:gd name="connsiteY0-320" fmla="*/ 0 h 15683"/>
                  <a:gd name="connsiteX1-321" fmla="*/ 6171 w 21556"/>
                  <a:gd name="connsiteY1-322" fmla="*/ 2442 h 15683"/>
                  <a:gd name="connsiteX2-323" fmla="*/ 7562 w 21556"/>
                  <a:gd name="connsiteY2-324" fmla="*/ 4070 h 15683"/>
                  <a:gd name="connsiteX3-325" fmla="*/ 7792 w 21556"/>
                  <a:gd name="connsiteY3-326" fmla="*/ 4675 h 15683"/>
                  <a:gd name="connsiteX4-327" fmla="*/ 7572 w 21556"/>
                  <a:gd name="connsiteY4-328" fmla="*/ 5720 h 15683"/>
                  <a:gd name="connsiteX5-329" fmla="*/ 6171 w 21556"/>
                  <a:gd name="connsiteY5-330" fmla="*/ 7451 h 15683"/>
                  <a:gd name="connsiteX6-331" fmla="*/ 4141 w 21556"/>
                  <a:gd name="connsiteY6-332" fmla="*/ 9941 h 15683"/>
                  <a:gd name="connsiteX7-333" fmla="*/ 81 w 21556"/>
                  <a:gd name="connsiteY7-334" fmla="*/ 14922 h 15683"/>
                  <a:gd name="connsiteX8-335" fmla="*/ 81 w 21556"/>
                  <a:gd name="connsiteY8-336" fmla="*/ 15526 h 15683"/>
                  <a:gd name="connsiteX9-337" fmla="*/ 392 w 21556"/>
                  <a:gd name="connsiteY9-338" fmla="*/ 15675 h 15683"/>
                  <a:gd name="connsiteX10-339" fmla="*/ 12498 w 21556"/>
                  <a:gd name="connsiteY10-340" fmla="*/ 15675 h 15683"/>
                  <a:gd name="connsiteX11-341" fmla="*/ 13012 w 21556"/>
                  <a:gd name="connsiteY11-342" fmla="*/ 15580 h 15683"/>
                  <a:gd name="connsiteX12-343" fmla="*/ 13507 w 21556"/>
                  <a:gd name="connsiteY12-344" fmla="*/ 15221 h 15683"/>
                  <a:gd name="connsiteX13-345" fmla="*/ 13992 w 21556"/>
                  <a:gd name="connsiteY13-346" fmla="*/ 14726 h 15683"/>
                  <a:gd name="connsiteX14-347" fmla="*/ 17966 w 21556"/>
                  <a:gd name="connsiteY14-348" fmla="*/ 9822 h 15683"/>
                  <a:gd name="connsiteX15-349" fmla="*/ 19953 w 21556"/>
                  <a:gd name="connsiteY15-350" fmla="*/ 7370 h 15683"/>
                  <a:gd name="connsiteX16-351" fmla="*/ 20946 w 21556"/>
                  <a:gd name="connsiteY16-352" fmla="*/ 6144 h 15683"/>
                  <a:gd name="connsiteX17-353" fmla="*/ 21404 w 21556"/>
                  <a:gd name="connsiteY17-354" fmla="*/ 5555 h 15683"/>
                  <a:gd name="connsiteX18-355" fmla="*/ 21553 w 21556"/>
                  <a:gd name="connsiteY18-356" fmla="*/ 4817 h 15683"/>
                  <a:gd name="connsiteX19-357" fmla="*/ 21354 w 21556"/>
                  <a:gd name="connsiteY19-358" fmla="*/ 4199 h 15683"/>
                  <a:gd name="connsiteX20-359" fmla="*/ 20946 w 21556"/>
                  <a:gd name="connsiteY20-360" fmla="*/ 3689 h 15683"/>
                  <a:gd name="connsiteX21-361" fmla="*/ 19953 w 21556"/>
                  <a:gd name="connsiteY21-362" fmla="*/ 2459 h 15683"/>
                  <a:gd name="connsiteX22-363" fmla="*/ 17966 w 21556"/>
                  <a:gd name="connsiteY22-364" fmla="*/ 0 h 15683"/>
                  <a:gd name="connsiteX0-365" fmla="*/ 17966 w 21556"/>
                  <a:gd name="connsiteY0-366" fmla="*/ 0 h 15683"/>
                  <a:gd name="connsiteX1-367" fmla="*/ 7562 w 21556"/>
                  <a:gd name="connsiteY1-368" fmla="*/ 4070 h 15683"/>
                  <a:gd name="connsiteX2-369" fmla="*/ 7792 w 21556"/>
                  <a:gd name="connsiteY2-370" fmla="*/ 4675 h 15683"/>
                  <a:gd name="connsiteX3-371" fmla="*/ 7572 w 21556"/>
                  <a:gd name="connsiteY3-372" fmla="*/ 5720 h 15683"/>
                  <a:gd name="connsiteX4-373" fmla="*/ 6171 w 21556"/>
                  <a:gd name="connsiteY4-374" fmla="*/ 7451 h 15683"/>
                  <a:gd name="connsiteX5-375" fmla="*/ 4141 w 21556"/>
                  <a:gd name="connsiteY5-376" fmla="*/ 9941 h 15683"/>
                  <a:gd name="connsiteX6-377" fmla="*/ 81 w 21556"/>
                  <a:gd name="connsiteY6-378" fmla="*/ 14922 h 15683"/>
                  <a:gd name="connsiteX7-379" fmla="*/ 81 w 21556"/>
                  <a:gd name="connsiteY7-380" fmla="*/ 15526 h 15683"/>
                  <a:gd name="connsiteX8-381" fmla="*/ 392 w 21556"/>
                  <a:gd name="connsiteY8-382" fmla="*/ 15675 h 15683"/>
                  <a:gd name="connsiteX9-383" fmla="*/ 12498 w 21556"/>
                  <a:gd name="connsiteY9-384" fmla="*/ 15675 h 15683"/>
                  <a:gd name="connsiteX10-385" fmla="*/ 13012 w 21556"/>
                  <a:gd name="connsiteY10-386" fmla="*/ 15580 h 15683"/>
                  <a:gd name="connsiteX11-387" fmla="*/ 13507 w 21556"/>
                  <a:gd name="connsiteY11-388" fmla="*/ 15221 h 15683"/>
                  <a:gd name="connsiteX12-389" fmla="*/ 13992 w 21556"/>
                  <a:gd name="connsiteY12-390" fmla="*/ 14726 h 15683"/>
                  <a:gd name="connsiteX13-391" fmla="*/ 17966 w 21556"/>
                  <a:gd name="connsiteY13-392" fmla="*/ 9822 h 15683"/>
                  <a:gd name="connsiteX14-393" fmla="*/ 19953 w 21556"/>
                  <a:gd name="connsiteY14-394" fmla="*/ 7370 h 15683"/>
                  <a:gd name="connsiteX15-395" fmla="*/ 20946 w 21556"/>
                  <a:gd name="connsiteY15-396" fmla="*/ 6144 h 15683"/>
                  <a:gd name="connsiteX16-397" fmla="*/ 21404 w 21556"/>
                  <a:gd name="connsiteY16-398" fmla="*/ 5555 h 15683"/>
                  <a:gd name="connsiteX17-399" fmla="*/ 21553 w 21556"/>
                  <a:gd name="connsiteY17-400" fmla="*/ 4817 h 15683"/>
                  <a:gd name="connsiteX18-401" fmla="*/ 21354 w 21556"/>
                  <a:gd name="connsiteY18-402" fmla="*/ 4199 h 15683"/>
                  <a:gd name="connsiteX19-403" fmla="*/ 20946 w 21556"/>
                  <a:gd name="connsiteY19-404" fmla="*/ 3689 h 15683"/>
                  <a:gd name="connsiteX20-405" fmla="*/ 19953 w 21556"/>
                  <a:gd name="connsiteY20-406" fmla="*/ 2459 h 15683"/>
                  <a:gd name="connsiteX21-407" fmla="*/ 17966 w 21556"/>
                  <a:gd name="connsiteY21-408" fmla="*/ 0 h 15683"/>
                  <a:gd name="connsiteX0-409" fmla="*/ 19953 w 21556"/>
                  <a:gd name="connsiteY0-410" fmla="*/ 0 h 13224"/>
                  <a:gd name="connsiteX1-411" fmla="*/ 7562 w 21556"/>
                  <a:gd name="connsiteY1-412" fmla="*/ 1611 h 13224"/>
                  <a:gd name="connsiteX2-413" fmla="*/ 7792 w 21556"/>
                  <a:gd name="connsiteY2-414" fmla="*/ 2216 h 13224"/>
                  <a:gd name="connsiteX3-415" fmla="*/ 7572 w 21556"/>
                  <a:gd name="connsiteY3-416" fmla="*/ 3261 h 13224"/>
                  <a:gd name="connsiteX4-417" fmla="*/ 6171 w 21556"/>
                  <a:gd name="connsiteY4-418" fmla="*/ 4992 h 13224"/>
                  <a:gd name="connsiteX5-419" fmla="*/ 4141 w 21556"/>
                  <a:gd name="connsiteY5-420" fmla="*/ 7482 h 13224"/>
                  <a:gd name="connsiteX6-421" fmla="*/ 81 w 21556"/>
                  <a:gd name="connsiteY6-422" fmla="*/ 12463 h 13224"/>
                  <a:gd name="connsiteX7-423" fmla="*/ 81 w 21556"/>
                  <a:gd name="connsiteY7-424" fmla="*/ 13067 h 13224"/>
                  <a:gd name="connsiteX8-425" fmla="*/ 392 w 21556"/>
                  <a:gd name="connsiteY8-426" fmla="*/ 13216 h 13224"/>
                  <a:gd name="connsiteX9-427" fmla="*/ 12498 w 21556"/>
                  <a:gd name="connsiteY9-428" fmla="*/ 13216 h 13224"/>
                  <a:gd name="connsiteX10-429" fmla="*/ 13012 w 21556"/>
                  <a:gd name="connsiteY10-430" fmla="*/ 13121 h 13224"/>
                  <a:gd name="connsiteX11-431" fmla="*/ 13507 w 21556"/>
                  <a:gd name="connsiteY11-432" fmla="*/ 12762 h 13224"/>
                  <a:gd name="connsiteX12-433" fmla="*/ 13992 w 21556"/>
                  <a:gd name="connsiteY12-434" fmla="*/ 12267 h 13224"/>
                  <a:gd name="connsiteX13-435" fmla="*/ 17966 w 21556"/>
                  <a:gd name="connsiteY13-436" fmla="*/ 7363 h 13224"/>
                  <a:gd name="connsiteX14-437" fmla="*/ 19953 w 21556"/>
                  <a:gd name="connsiteY14-438" fmla="*/ 4911 h 13224"/>
                  <a:gd name="connsiteX15-439" fmla="*/ 20946 w 21556"/>
                  <a:gd name="connsiteY15-440" fmla="*/ 3685 h 13224"/>
                  <a:gd name="connsiteX16-441" fmla="*/ 21404 w 21556"/>
                  <a:gd name="connsiteY16-442" fmla="*/ 3096 h 13224"/>
                  <a:gd name="connsiteX17-443" fmla="*/ 21553 w 21556"/>
                  <a:gd name="connsiteY17-444" fmla="*/ 2358 h 13224"/>
                  <a:gd name="connsiteX18-445" fmla="*/ 21354 w 21556"/>
                  <a:gd name="connsiteY18-446" fmla="*/ 1740 h 13224"/>
                  <a:gd name="connsiteX19-447" fmla="*/ 20946 w 21556"/>
                  <a:gd name="connsiteY19-448" fmla="*/ 1230 h 13224"/>
                  <a:gd name="connsiteX20-449" fmla="*/ 19953 w 21556"/>
                  <a:gd name="connsiteY20-450" fmla="*/ 0 h 13224"/>
                  <a:gd name="connsiteX0-451" fmla="*/ 19953 w 21556"/>
                  <a:gd name="connsiteY0-452" fmla="*/ 0 h 13224"/>
                  <a:gd name="connsiteX1-453" fmla="*/ 7562 w 21556"/>
                  <a:gd name="connsiteY1-454" fmla="*/ 1611 h 13224"/>
                  <a:gd name="connsiteX2-455" fmla="*/ 7792 w 21556"/>
                  <a:gd name="connsiteY2-456" fmla="*/ 2216 h 13224"/>
                  <a:gd name="connsiteX3-457" fmla="*/ 7613 w 21556"/>
                  <a:gd name="connsiteY3-458" fmla="*/ 1590 h 13224"/>
                  <a:gd name="connsiteX4-459" fmla="*/ 7572 w 21556"/>
                  <a:gd name="connsiteY4-460" fmla="*/ 3261 h 13224"/>
                  <a:gd name="connsiteX5-461" fmla="*/ 6171 w 21556"/>
                  <a:gd name="connsiteY5-462" fmla="*/ 4992 h 13224"/>
                  <a:gd name="connsiteX6-463" fmla="*/ 4141 w 21556"/>
                  <a:gd name="connsiteY6-464" fmla="*/ 7482 h 13224"/>
                  <a:gd name="connsiteX7-465" fmla="*/ 81 w 21556"/>
                  <a:gd name="connsiteY7-466" fmla="*/ 12463 h 13224"/>
                  <a:gd name="connsiteX8-467" fmla="*/ 81 w 21556"/>
                  <a:gd name="connsiteY8-468" fmla="*/ 13067 h 13224"/>
                  <a:gd name="connsiteX9-469" fmla="*/ 392 w 21556"/>
                  <a:gd name="connsiteY9-470" fmla="*/ 13216 h 13224"/>
                  <a:gd name="connsiteX10-471" fmla="*/ 12498 w 21556"/>
                  <a:gd name="connsiteY10-472" fmla="*/ 13216 h 13224"/>
                  <a:gd name="connsiteX11-473" fmla="*/ 13012 w 21556"/>
                  <a:gd name="connsiteY11-474" fmla="*/ 13121 h 13224"/>
                  <a:gd name="connsiteX12-475" fmla="*/ 13507 w 21556"/>
                  <a:gd name="connsiteY12-476" fmla="*/ 12762 h 13224"/>
                  <a:gd name="connsiteX13-477" fmla="*/ 13992 w 21556"/>
                  <a:gd name="connsiteY13-478" fmla="*/ 12267 h 13224"/>
                  <a:gd name="connsiteX14-479" fmla="*/ 17966 w 21556"/>
                  <a:gd name="connsiteY14-480" fmla="*/ 7363 h 13224"/>
                  <a:gd name="connsiteX15-481" fmla="*/ 19953 w 21556"/>
                  <a:gd name="connsiteY15-482" fmla="*/ 4911 h 13224"/>
                  <a:gd name="connsiteX16-483" fmla="*/ 20946 w 21556"/>
                  <a:gd name="connsiteY16-484" fmla="*/ 3685 h 13224"/>
                  <a:gd name="connsiteX17-485" fmla="*/ 21404 w 21556"/>
                  <a:gd name="connsiteY17-486" fmla="*/ 3096 h 13224"/>
                  <a:gd name="connsiteX18-487" fmla="*/ 21553 w 21556"/>
                  <a:gd name="connsiteY18-488" fmla="*/ 2358 h 13224"/>
                  <a:gd name="connsiteX19-489" fmla="*/ 21354 w 21556"/>
                  <a:gd name="connsiteY19-490" fmla="*/ 1740 h 13224"/>
                  <a:gd name="connsiteX20-491" fmla="*/ 20946 w 21556"/>
                  <a:gd name="connsiteY20-492" fmla="*/ 1230 h 13224"/>
                  <a:gd name="connsiteX21-493" fmla="*/ 19953 w 21556"/>
                  <a:gd name="connsiteY21-494" fmla="*/ 0 h 13224"/>
                  <a:gd name="connsiteX0-495" fmla="*/ 19953 w 21556"/>
                  <a:gd name="connsiteY0-496" fmla="*/ 0 h 13224"/>
                  <a:gd name="connsiteX1-497" fmla="*/ 7562 w 21556"/>
                  <a:gd name="connsiteY1-498" fmla="*/ 1611 h 13224"/>
                  <a:gd name="connsiteX2-499" fmla="*/ 7792 w 21556"/>
                  <a:gd name="connsiteY2-500" fmla="*/ 2216 h 13224"/>
                  <a:gd name="connsiteX3-501" fmla="*/ 7572 w 21556"/>
                  <a:gd name="connsiteY3-502" fmla="*/ 3261 h 13224"/>
                  <a:gd name="connsiteX4-503" fmla="*/ 6171 w 21556"/>
                  <a:gd name="connsiteY4-504" fmla="*/ 4992 h 13224"/>
                  <a:gd name="connsiteX5-505" fmla="*/ 4141 w 21556"/>
                  <a:gd name="connsiteY5-506" fmla="*/ 7482 h 13224"/>
                  <a:gd name="connsiteX6-507" fmla="*/ 81 w 21556"/>
                  <a:gd name="connsiteY6-508" fmla="*/ 12463 h 13224"/>
                  <a:gd name="connsiteX7-509" fmla="*/ 81 w 21556"/>
                  <a:gd name="connsiteY7-510" fmla="*/ 13067 h 13224"/>
                  <a:gd name="connsiteX8-511" fmla="*/ 392 w 21556"/>
                  <a:gd name="connsiteY8-512" fmla="*/ 13216 h 13224"/>
                  <a:gd name="connsiteX9-513" fmla="*/ 12498 w 21556"/>
                  <a:gd name="connsiteY9-514" fmla="*/ 13216 h 13224"/>
                  <a:gd name="connsiteX10-515" fmla="*/ 13012 w 21556"/>
                  <a:gd name="connsiteY10-516" fmla="*/ 13121 h 13224"/>
                  <a:gd name="connsiteX11-517" fmla="*/ 13507 w 21556"/>
                  <a:gd name="connsiteY11-518" fmla="*/ 12762 h 13224"/>
                  <a:gd name="connsiteX12-519" fmla="*/ 13992 w 21556"/>
                  <a:gd name="connsiteY12-520" fmla="*/ 12267 h 13224"/>
                  <a:gd name="connsiteX13-521" fmla="*/ 17966 w 21556"/>
                  <a:gd name="connsiteY13-522" fmla="*/ 7363 h 13224"/>
                  <a:gd name="connsiteX14-523" fmla="*/ 19953 w 21556"/>
                  <a:gd name="connsiteY14-524" fmla="*/ 4911 h 13224"/>
                  <a:gd name="connsiteX15-525" fmla="*/ 20946 w 21556"/>
                  <a:gd name="connsiteY15-526" fmla="*/ 3685 h 13224"/>
                  <a:gd name="connsiteX16-527" fmla="*/ 21404 w 21556"/>
                  <a:gd name="connsiteY16-528" fmla="*/ 3096 h 13224"/>
                  <a:gd name="connsiteX17-529" fmla="*/ 21553 w 21556"/>
                  <a:gd name="connsiteY17-530" fmla="*/ 2358 h 13224"/>
                  <a:gd name="connsiteX18-531" fmla="*/ 21354 w 21556"/>
                  <a:gd name="connsiteY18-532" fmla="*/ 1740 h 13224"/>
                  <a:gd name="connsiteX19-533" fmla="*/ 20946 w 21556"/>
                  <a:gd name="connsiteY19-534" fmla="*/ 1230 h 13224"/>
                  <a:gd name="connsiteX20-535" fmla="*/ 19953 w 21556"/>
                  <a:gd name="connsiteY20-536" fmla="*/ 0 h 13224"/>
                  <a:gd name="connsiteX0-537" fmla="*/ 19953 w 21556"/>
                  <a:gd name="connsiteY0-538" fmla="*/ 0 h 13224"/>
                  <a:gd name="connsiteX1-539" fmla="*/ 7792 w 21556"/>
                  <a:gd name="connsiteY1-540" fmla="*/ 2216 h 13224"/>
                  <a:gd name="connsiteX2-541" fmla="*/ 7572 w 21556"/>
                  <a:gd name="connsiteY2-542" fmla="*/ 3261 h 13224"/>
                  <a:gd name="connsiteX3-543" fmla="*/ 6171 w 21556"/>
                  <a:gd name="connsiteY3-544" fmla="*/ 4992 h 13224"/>
                  <a:gd name="connsiteX4-545" fmla="*/ 4141 w 21556"/>
                  <a:gd name="connsiteY4-546" fmla="*/ 7482 h 13224"/>
                  <a:gd name="connsiteX5-547" fmla="*/ 81 w 21556"/>
                  <a:gd name="connsiteY5-548" fmla="*/ 12463 h 13224"/>
                  <a:gd name="connsiteX6-549" fmla="*/ 81 w 21556"/>
                  <a:gd name="connsiteY6-550" fmla="*/ 13067 h 13224"/>
                  <a:gd name="connsiteX7-551" fmla="*/ 392 w 21556"/>
                  <a:gd name="connsiteY7-552" fmla="*/ 13216 h 13224"/>
                  <a:gd name="connsiteX8-553" fmla="*/ 12498 w 21556"/>
                  <a:gd name="connsiteY8-554" fmla="*/ 13216 h 13224"/>
                  <a:gd name="connsiteX9-555" fmla="*/ 13012 w 21556"/>
                  <a:gd name="connsiteY9-556" fmla="*/ 13121 h 13224"/>
                  <a:gd name="connsiteX10-557" fmla="*/ 13507 w 21556"/>
                  <a:gd name="connsiteY10-558" fmla="*/ 12762 h 13224"/>
                  <a:gd name="connsiteX11-559" fmla="*/ 13992 w 21556"/>
                  <a:gd name="connsiteY11-560" fmla="*/ 12267 h 13224"/>
                  <a:gd name="connsiteX12-561" fmla="*/ 17966 w 21556"/>
                  <a:gd name="connsiteY12-562" fmla="*/ 7363 h 13224"/>
                  <a:gd name="connsiteX13-563" fmla="*/ 19953 w 21556"/>
                  <a:gd name="connsiteY13-564" fmla="*/ 4911 h 13224"/>
                  <a:gd name="connsiteX14-565" fmla="*/ 20946 w 21556"/>
                  <a:gd name="connsiteY14-566" fmla="*/ 3685 h 13224"/>
                  <a:gd name="connsiteX15-567" fmla="*/ 21404 w 21556"/>
                  <a:gd name="connsiteY15-568" fmla="*/ 3096 h 13224"/>
                  <a:gd name="connsiteX16-569" fmla="*/ 21553 w 21556"/>
                  <a:gd name="connsiteY16-570" fmla="*/ 2358 h 13224"/>
                  <a:gd name="connsiteX17-571" fmla="*/ 21354 w 21556"/>
                  <a:gd name="connsiteY17-572" fmla="*/ 1740 h 13224"/>
                  <a:gd name="connsiteX18-573" fmla="*/ 20946 w 21556"/>
                  <a:gd name="connsiteY18-574" fmla="*/ 1230 h 13224"/>
                  <a:gd name="connsiteX19-575" fmla="*/ 19953 w 21556"/>
                  <a:gd name="connsiteY19-576" fmla="*/ 0 h 13224"/>
                  <a:gd name="connsiteX0-577" fmla="*/ 20946 w 21556"/>
                  <a:gd name="connsiteY0-578" fmla="*/ 0 h 11994"/>
                  <a:gd name="connsiteX1-579" fmla="*/ 7792 w 21556"/>
                  <a:gd name="connsiteY1-580" fmla="*/ 986 h 11994"/>
                  <a:gd name="connsiteX2-581" fmla="*/ 7572 w 21556"/>
                  <a:gd name="connsiteY2-582" fmla="*/ 2031 h 11994"/>
                  <a:gd name="connsiteX3-583" fmla="*/ 6171 w 21556"/>
                  <a:gd name="connsiteY3-584" fmla="*/ 3762 h 11994"/>
                  <a:gd name="connsiteX4-585" fmla="*/ 4141 w 21556"/>
                  <a:gd name="connsiteY4-586" fmla="*/ 6252 h 11994"/>
                  <a:gd name="connsiteX5-587" fmla="*/ 81 w 21556"/>
                  <a:gd name="connsiteY5-588" fmla="*/ 11233 h 11994"/>
                  <a:gd name="connsiteX6-589" fmla="*/ 81 w 21556"/>
                  <a:gd name="connsiteY6-590" fmla="*/ 11837 h 11994"/>
                  <a:gd name="connsiteX7-591" fmla="*/ 392 w 21556"/>
                  <a:gd name="connsiteY7-592" fmla="*/ 11986 h 11994"/>
                  <a:gd name="connsiteX8-593" fmla="*/ 12498 w 21556"/>
                  <a:gd name="connsiteY8-594" fmla="*/ 11986 h 11994"/>
                  <a:gd name="connsiteX9-595" fmla="*/ 13012 w 21556"/>
                  <a:gd name="connsiteY9-596" fmla="*/ 11891 h 11994"/>
                  <a:gd name="connsiteX10-597" fmla="*/ 13507 w 21556"/>
                  <a:gd name="connsiteY10-598" fmla="*/ 11532 h 11994"/>
                  <a:gd name="connsiteX11-599" fmla="*/ 13992 w 21556"/>
                  <a:gd name="connsiteY11-600" fmla="*/ 11037 h 11994"/>
                  <a:gd name="connsiteX12-601" fmla="*/ 17966 w 21556"/>
                  <a:gd name="connsiteY12-602" fmla="*/ 6133 h 11994"/>
                  <a:gd name="connsiteX13-603" fmla="*/ 19953 w 21556"/>
                  <a:gd name="connsiteY13-604" fmla="*/ 3681 h 11994"/>
                  <a:gd name="connsiteX14-605" fmla="*/ 20946 w 21556"/>
                  <a:gd name="connsiteY14-606" fmla="*/ 2455 h 11994"/>
                  <a:gd name="connsiteX15-607" fmla="*/ 21404 w 21556"/>
                  <a:gd name="connsiteY15-608" fmla="*/ 1866 h 11994"/>
                  <a:gd name="connsiteX16-609" fmla="*/ 21553 w 21556"/>
                  <a:gd name="connsiteY16-610" fmla="*/ 1128 h 11994"/>
                  <a:gd name="connsiteX17-611" fmla="*/ 21354 w 21556"/>
                  <a:gd name="connsiteY17-612" fmla="*/ 510 h 11994"/>
                  <a:gd name="connsiteX18-613" fmla="*/ 20946 w 21556"/>
                  <a:gd name="connsiteY18-614" fmla="*/ 0 h 11994"/>
                  <a:gd name="connsiteX0-615" fmla="*/ 21354 w 21556"/>
                  <a:gd name="connsiteY0-616" fmla="*/ 0 h 11484"/>
                  <a:gd name="connsiteX1-617" fmla="*/ 7792 w 21556"/>
                  <a:gd name="connsiteY1-618" fmla="*/ 476 h 11484"/>
                  <a:gd name="connsiteX2-619" fmla="*/ 7572 w 21556"/>
                  <a:gd name="connsiteY2-620" fmla="*/ 1521 h 11484"/>
                  <a:gd name="connsiteX3-621" fmla="*/ 6171 w 21556"/>
                  <a:gd name="connsiteY3-622" fmla="*/ 3252 h 11484"/>
                  <a:gd name="connsiteX4-623" fmla="*/ 4141 w 21556"/>
                  <a:gd name="connsiteY4-624" fmla="*/ 5742 h 11484"/>
                  <a:gd name="connsiteX5-625" fmla="*/ 81 w 21556"/>
                  <a:gd name="connsiteY5-626" fmla="*/ 10723 h 11484"/>
                  <a:gd name="connsiteX6-627" fmla="*/ 81 w 21556"/>
                  <a:gd name="connsiteY6-628" fmla="*/ 11327 h 11484"/>
                  <a:gd name="connsiteX7-629" fmla="*/ 392 w 21556"/>
                  <a:gd name="connsiteY7-630" fmla="*/ 11476 h 11484"/>
                  <a:gd name="connsiteX8-631" fmla="*/ 12498 w 21556"/>
                  <a:gd name="connsiteY8-632" fmla="*/ 11476 h 11484"/>
                  <a:gd name="connsiteX9-633" fmla="*/ 13012 w 21556"/>
                  <a:gd name="connsiteY9-634" fmla="*/ 11381 h 11484"/>
                  <a:gd name="connsiteX10-635" fmla="*/ 13507 w 21556"/>
                  <a:gd name="connsiteY10-636" fmla="*/ 11022 h 11484"/>
                  <a:gd name="connsiteX11-637" fmla="*/ 13992 w 21556"/>
                  <a:gd name="connsiteY11-638" fmla="*/ 10527 h 11484"/>
                  <a:gd name="connsiteX12-639" fmla="*/ 17966 w 21556"/>
                  <a:gd name="connsiteY12-640" fmla="*/ 5623 h 11484"/>
                  <a:gd name="connsiteX13-641" fmla="*/ 19953 w 21556"/>
                  <a:gd name="connsiteY13-642" fmla="*/ 3171 h 11484"/>
                  <a:gd name="connsiteX14-643" fmla="*/ 20946 w 21556"/>
                  <a:gd name="connsiteY14-644" fmla="*/ 1945 h 11484"/>
                  <a:gd name="connsiteX15-645" fmla="*/ 21404 w 21556"/>
                  <a:gd name="connsiteY15-646" fmla="*/ 1356 h 11484"/>
                  <a:gd name="connsiteX16-647" fmla="*/ 21553 w 21556"/>
                  <a:gd name="connsiteY16-648" fmla="*/ 618 h 11484"/>
                  <a:gd name="connsiteX17-649" fmla="*/ 21354 w 21556"/>
                  <a:gd name="connsiteY17-650" fmla="*/ 0 h 11484"/>
                  <a:gd name="connsiteX0-651" fmla="*/ 21553 w 21556"/>
                  <a:gd name="connsiteY0-652" fmla="*/ 206 h 11072"/>
                  <a:gd name="connsiteX1-653" fmla="*/ 7792 w 21556"/>
                  <a:gd name="connsiteY1-654" fmla="*/ 64 h 11072"/>
                  <a:gd name="connsiteX2-655" fmla="*/ 7572 w 21556"/>
                  <a:gd name="connsiteY2-656" fmla="*/ 1109 h 11072"/>
                  <a:gd name="connsiteX3-657" fmla="*/ 6171 w 21556"/>
                  <a:gd name="connsiteY3-658" fmla="*/ 2840 h 11072"/>
                  <a:gd name="connsiteX4-659" fmla="*/ 4141 w 21556"/>
                  <a:gd name="connsiteY4-660" fmla="*/ 5330 h 11072"/>
                  <a:gd name="connsiteX5-661" fmla="*/ 81 w 21556"/>
                  <a:gd name="connsiteY5-662" fmla="*/ 10311 h 11072"/>
                  <a:gd name="connsiteX6-663" fmla="*/ 81 w 21556"/>
                  <a:gd name="connsiteY6-664" fmla="*/ 10915 h 11072"/>
                  <a:gd name="connsiteX7-665" fmla="*/ 392 w 21556"/>
                  <a:gd name="connsiteY7-666" fmla="*/ 11064 h 11072"/>
                  <a:gd name="connsiteX8-667" fmla="*/ 12498 w 21556"/>
                  <a:gd name="connsiteY8-668" fmla="*/ 11064 h 11072"/>
                  <a:gd name="connsiteX9-669" fmla="*/ 13012 w 21556"/>
                  <a:gd name="connsiteY9-670" fmla="*/ 10969 h 11072"/>
                  <a:gd name="connsiteX10-671" fmla="*/ 13507 w 21556"/>
                  <a:gd name="connsiteY10-672" fmla="*/ 10610 h 11072"/>
                  <a:gd name="connsiteX11-673" fmla="*/ 13992 w 21556"/>
                  <a:gd name="connsiteY11-674" fmla="*/ 10115 h 11072"/>
                  <a:gd name="connsiteX12-675" fmla="*/ 17966 w 21556"/>
                  <a:gd name="connsiteY12-676" fmla="*/ 5211 h 11072"/>
                  <a:gd name="connsiteX13-677" fmla="*/ 19953 w 21556"/>
                  <a:gd name="connsiteY13-678" fmla="*/ 2759 h 11072"/>
                  <a:gd name="connsiteX14-679" fmla="*/ 20946 w 21556"/>
                  <a:gd name="connsiteY14-680" fmla="*/ 1533 h 11072"/>
                  <a:gd name="connsiteX15-681" fmla="*/ 21404 w 21556"/>
                  <a:gd name="connsiteY15-682" fmla="*/ 944 h 11072"/>
                  <a:gd name="connsiteX16-683" fmla="*/ 21553 w 21556"/>
                  <a:gd name="connsiteY16-684" fmla="*/ 206 h 1107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-27" y="connsiteY13-28"/>
                  </a:cxn>
                  <a:cxn ang="0">
                    <a:pos x="connsiteX14-29" y="connsiteY14-30"/>
                  </a:cxn>
                  <a:cxn ang="0">
                    <a:pos x="connsiteX15-31" y="connsiteY15-32"/>
                  </a:cxn>
                  <a:cxn ang="0">
                    <a:pos x="connsiteX16-33" y="connsiteY16-34"/>
                  </a:cxn>
                </a:cxnLst>
                <a:rect l="l" t="t" r="r" b="b"/>
                <a:pathLst>
                  <a:path w="21556" h="11072">
                    <a:moveTo>
                      <a:pt x="21553" y="206"/>
                    </a:moveTo>
                    <a:cubicBezTo>
                      <a:pt x="19284" y="59"/>
                      <a:pt x="10122" y="-86"/>
                      <a:pt x="7792" y="64"/>
                    </a:cubicBezTo>
                    <a:cubicBezTo>
                      <a:pt x="7794" y="339"/>
                      <a:pt x="7842" y="646"/>
                      <a:pt x="7572" y="1109"/>
                    </a:cubicBezTo>
                    <a:lnTo>
                      <a:pt x="6171" y="2840"/>
                    </a:lnTo>
                    <a:lnTo>
                      <a:pt x="4141" y="5330"/>
                    </a:lnTo>
                    <a:lnTo>
                      <a:pt x="81" y="10311"/>
                    </a:lnTo>
                    <a:cubicBezTo>
                      <a:pt x="-27" y="10485"/>
                      <a:pt x="-27" y="10741"/>
                      <a:pt x="81" y="10915"/>
                    </a:cubicBezTo>
                    <a:cubicBezTo>
                      <a:pt x="157" y="11038"/>
                      <a:pt x="276" y="11095"/>
                      <a:pt x="392" y="11064"/>
                    </a:cubicBezTo>
                    <a:lnTo>
                      <a:pt x="12498" y="11064"/>
                    </a:lnTo>
                    <a:cubicBezTo>
                      <a:pt x="12672" y="11079"/>
                      <a:pt x="12847" y="11047"/>
                      <a:pt x="13012" y="10969"/>
                    </a:cubicBezTo>
                    <a:cubicBezTo>
                      <a:pt x="13190" y="10886"/>
                      <a:pt x="13351" y="10752"/>
                      <a:pt x="13507" y="10610"/>
                    </a:cubicBezTo>
                    <a:cubicBezTo>
                      <a:pt x="13675" y="10456"/>
                      <a:pt x="13836" y="10291"/>
                      <a:pt x="13992" y="10115"/>
                    </a:cubicBezTo>
                    <a:lnTo>
                      <a:pt x="17966" y="5211"/>
                    </a:lnTo>
                    <a:lnTo>
                      <a:pt x="19953" y="2759"/>
                    </a:lnTo>
                    <a:cubicBezTo>
                      <a:pt x="20285" y="2352"/>
                      <a:pt x="20618" y="1947"/>
                      <a:pt x="20946" y="1533"/>
                    </a:cubicBezTo>
                    <a:cubicBezTo>
                      <a:pt x="21100" y="1339"/>
                      <a:pt x="21253" y="1142"/>
                      <a:pt x="21404" y="944"/>
                    </a:cubicBezTo>
                    <a:cubicBezTo>
                      <a:pt x="21518" y="731"/>
                      <a:pt x="21571" y="468"/>
                      <a:pt x="21553" y="206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65100" sx="102000" sy="102000" algn="ctr" rotWithShape="0">
                  <a:prstClr val="black">
                    <a:alpha val="3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>
                  <a:solidFill>
                    <a:schemeClr val="l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sym typeface="+mn-lt"/>
                </a:endParaRPr>
              </a:p>
            </p:txBody>
          </p:sp>
        </p:grpSp>
        <p:sp>
          <p:nvSpPr>
            <p:cNvPr id="18" name="ïṡḻiḓè"/>
            <p:cNvSpPr/>
            <p:nvPr/>
          </p:nvSpPr>
          <p:spPr bwMode="auto">
            <a:xfrm>
              <a:off x="6656261" y="3399959"/>
              <a:ext cx="640330" cy="607027"/>
            </a:xfrm>
            <a:custGeom>
              <a:avLst/>
              <a:gdLst>
                <a:gd name="T0" fmla="*/ 515146 w 21528"/>
                <a:gd name="T1" fmla="*/ 631658 h 21553"/>
                <a:gd name="T2" fmla="*/ 515146 w 21528"/>
                <a:gd name="T3" fmla="*/ 631658 h 21553"/>
                <a:gd name="T4" fmla="*/ 515146 w 21528"/>
                <a:gd name="T5" fmla="*/ 631658 h 21553"/>
                <a:gd name="T6" fmla="*/ 515146 w 21528"/>
                <a:gd name="T7" fmla="*/ 631658 h 215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28" h="21553">
                  <a:moveTo>
                    <a:pt x="659" y="10"/>
                  </a:moveTo>
                  <a:cubicBezTo>
                    <a:pt x="466" y="-24"/>
                    <a:pt x="266" y="31"/>
                    <a:pt x="137" y="152"/>
                  </a:cubicBezTo>
                  <a:cubicBezTo>
                    <a:pt x="-47" y="325"/>
                    <a:pt x="-43" y="582"/>
                    <a:pt x="137" y="756"/>
                  </a:cubicBezTo>
                  <a:cubicBezTo>
                    <a:pt x="2416" y="2424"/>
                    <a:pt x="4683" y="4104"/>
                    <a:pt x="6939" y="5793"/>
                  </a:cubicBezTo>
                  <a:cubicBezTo>
                    <a:pt x="8067" y="6638"/>
                    <a:pt x="9192" y="7485"/>
                    <a:pt x="10340" y="8312"/>
                  </a:cubicBezTo>
                  <a:cubicBezTo>
                    <a:pt x="11107" y="8864"/>
                    <a:pt x="11884" y="9407"/>
                    <a:pt x="12670" y="9940"/>
                  </a:cubicBezTo>
                  <a:cubicBezTo>
                    <a:pt x="12869" y="10106"/>
                    <a:pt x="13002" y="10317"/>
                    <a:pt x="13055" y="10545"/>
                  </a:cubicBezTo>
                  <a:cubicBezTo>
                    <a:pt x="13141" y="10922"/>
                    <a:pt x="13005" y="11309"/>
                    <a:pt x="12687" y="11590"/>
                  </a:cubicBezTo>
                  <a:cubicBezTo>
                    <a:pt x="11906" y="12168"/>
                    <a:pt x="11123" y="12745"/>
                    <a:pt x="10340" y="13321"/>
                  </a:cubicBezTo>
                  <a:cubicBezTo>
                    <a:pt x="9208" y="14152"/>
                    <a:pt x="8073" y="14982"/>
                    <a:pt x="6939" y="15811"/>
                  </a:cubicBezTo>
                  <a:cubicBezTo>
                    <a:pt x="4670" y="17470"/>
                    <a:pt x="2403" y="19131"/>
                    <a:pt x="137" y="20792"/>
                  </a:cubicBezTo>
                  <a:cubicBezTo>
                    <a:pt x="-44" y="20966"/>
                    <a:pt x="-44" y="21222"/>
                    <a:pt x="137" y="21396"/>
                  </a:cubicBezTo>
                  <a:cubicBezTo>
                    <a:pt x="265" y="21519"/>
                    <a:pt x="465" y="21576"/>
                    <a:pt x="659" y="21545"/>
                  </a:cubicBezTo>
                  <a:lnTo>
                    <a:pt x="6353" y="21545"/>
                  </a:lnTo>
                  <a:cubicBezTo>
                    <a:pt x="6645" y="21560"/>
                    <a:pt x="6938" y="21528"/>
                    <a:pt x="7215" y="21450"/>
                  </a:cubicBezTo>
                  <a:cubicBezTo>
                    <a:pt x="7512" y="21367"/>
                    <a:pt x="7782" y="21233"/>
                    <a:pt x="8043" y="21091"/>
                  </a:cubicBezTo>
                  <a:cubicBezTo>
                    <a:pt x="8324" y="20937"/>
                    <a:pt x="8595" y="20772"/>
                    <a:pt x="8856" y="20596"/>
                  </a:cubicBezTo>
                  <a:cubicBezTo>
                    <a:pt x="11078" y="18964"/>
                    <a:pt x="13297" y="17329"/>
                    <a:pt x="15513" y="15692"/>
                  </a:cubicBezTo>
                  <a:cubicBezTo>
                    <a:pt x="16621" y="14873"/>
                    <a:pt x="17728" y="14054"/>
                    <a:pt x="18842" y="13240"/>
                  </a:cubicBezTo>
                  <a:cubicBezTo>
                    <a:pt x="19398" y="12833"/>
                    <a:pt x="19957" y="12428"/>
                    <a:pt x="20506" y="12014"/>
                  </a:cubicBezTo>
                  <a:cubicBezTo>
                    <a:pt x="20764" y="11820"/>
                    <a:pt x="21020" y="11623"/>
                    <a:pt x="21274" y="11425"/>
                  </a:cubicBezTo>
                  <a:cubicBezTo>
                    <a:pt x="21464" y="11212"/>
                    <a:pt x="21553" y="10949"/>
                    <a:pt x="21522" y="10687"/>
                  </a:cubicBezTo>
                  <a:cubicBezTo>
                    <a:pt x="21495" y="10457"/>
                    <a:pt x="21378" y="10240"/>
                    <a:pt x="21189" y="10069"/>
                  </a:cubicBezTo>
                  <a:cubicBezTo>
                    <a:pt x="20962" y="9899"/>
                    <a:pt x="20734" y="9728"/>
                    <a:pt x="20506" y="9559"/>
                  </a:cubicBezTo>
                  <a:cubicBezTo>
                    <a:pt x="19953" y="9147"/>
                    <a:pt x="19397" y="8739"/>
                    <a:pt x="18842" y="8329"/>
                  </a:cubicBezTo>
                  <a:cubicBezTo>
                    <a:pt x="17731" y="7511"/>
                    <a:pt x="16622" y="6690"/>
                    <a:pt x="15513" y="5870"/>
                  </a:cubicBezTo>
                  <a:cubicBezTo>
                    <a:pt x="13295" y="4230"/>
                    <a:pt x="11076" y="2591"/>
                    <a:pt x="8856" y="952"/>
                  </a:cubicBezTo>
                  <a:cubicBezTo>
                    <a:pt x="8597" y="778"/>
                    <a:pt x="8323" y="617"/>
                    <a:pt x="8043" y="464"/>
                  </a:cubicBezTo>
                  <a:cubicBezTo>
                    <a:pt x="7782" y="322"/>
                    <a:pt x="7512" y="188"/>
                    <a:pt x="7215" y="105"/>
                  </a:cubicBezTo>
                  <a:cubicBezTo>
                    <a:pt x="6938" y="27"/>
                    <a:pt x="6644" y="-3"/>
                    <a:pt x="6353" y="10"/>
                  </a:cubicBezTo>
                  <a:lnTo>
                    <a:pt x="659" y="1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65100" sx="102000" sy="102000" algn="c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19" name="îṣliḍé"/>
            <p:cNvSpPr/>
            <p:nvPr/>
          </p:nvSpPr>
          <p:spPr bwMode="auto">
            <a:xfrm>
              <a:off x="6247791" y="3399959"/>
              <a:ext cx="640330" cy="607027"/>
            </a:xfrm>
            <a:custGeom>
              <a:avLst/>
              <a:gdLst>
                <a:gd name="T0" fmla="*/ 515146 w 21528"/>
                <a:gd name="T1" fmla="*/ 631658 h 21553"/>
                <a:gd name="T2" fmla="*/ 515146 w 21528"/>
                <a:gd name="T3" fmla="*/ 631658 h 21553"/>
                <a:gd name="T4" fmla="*/ 515146 w 21528"/>
                <a:gd name="T5" fmla="*/ 631658 h 21553"/>
                <a:gd name="T6" fmla="*/ 515146 w 21528"/>
                <a:gd name="T7" fmla="*/ 631658 h 215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28" h="21553">
                  <a:moveTo>
                    <a:pt x="659" y="10"/>
                  </a:moveTo>
                  <a:cubicBezTo>
                    <a:pt x="466" y="-24"/>
                    <a:pt x="266" y="31"/>
                    <a:pt x="137" y="152"/>
                  </a:cubicBezTo>
                  <a:cubicBezTo>
                    <a:pt x="-47" y="325"/>
                    <a:pt x="-43" y="582"/>
                    <a:pt x="137" y="756"/>
                  </a:cubicBezTo>
                  <a:cubicBezTo>
                    <a:pt x="2416" y="2424"/>
                    <a:pt x="4683" y="4104"/>
                    <a:pt x="6939" y="5793"/>
                  </a:cubicBezTo>
                  <a:cubicBezTo>
                    <a:pt x="8067" y="6638"/>
                    <a:pt x="9192" y="7485"/>
                    <a:pt x="10340" y="8312"/>
                  </a:cubicBezTo>
                  <a:cubicBezTo>
                    <a:pt x="11107" y="8864"/>
                    <a:pt x="11884" y="9407"/>
                    <a:pt x="12670" y="9940"/>
                  </a:cubicBezTo>
                  <a:cubicBezTo>
                    <a:pt x="12869" y="10106"/>
                    <a:pt x="13002" y="10317"/>
                    <a:pt x="13055" y="10545"/>
                  </a:cubicBezTo>
                  <a:cubicBezTo>
                    <a:pt x="13141" y="10922"/>
                    <a:pt x="13005" y="11309"/>
                    <a:pt x="12687" y="11590"/>
                  </a:cubicBezTo>
                  <a:cubicBezTo>
                    <a:pt x="11906" y="12168"/>
                    <a:pt x="11123" y="12745"/>
                    <a:pt x="10340" y="13321"/>
                  </a:cubicBezTo>
                  <a:cubicBezTo>
                    <a:pt x="9208" y="14152"/>
                    <a:pt x="8073" y="14982"/>
                    <a:pt x="6939" y="15811"/>
                  </a:cubicBezTo>
                  <a:cubicBezTo>
                    <a:pt x="4670" y="17470"/>
                    <a:pt x="2403" y="19131"/>
                    <a:pt x="137" y="20792"/>
                  </a:cubicBezTo>
                  <a:cubicBezTo>
                    <a:pt x="-44" y="20966"/>
                    <a:pt x="-44" y="21222"/>
                    <a:pt x="137" y="21396"/>
                  </a:cubicBezTo>
                  <a:cubicBezTo>
                    <a:pt x="265" y="21519"/>
                    <a:pt x="465" y="21576"/>
                    <a:pt x="659" y="21545"/>
                  </a:cubicBezTo>
                  <a:lnTo>
                    <a:pt x="6353" y="21545"/>
                  </a:lnTo>
                  <a:cubicBezTo>
                    <a:pt x="6645" y="21560"/>
                    <a:pt x="6938" y="21528"/>
                    <a:pt x="7215" y="21450"/>
                  </a:cubicBezTo>
                  <a:cubicBezTo>
                    <a:pt x="7512" y="21367"/>
                    <a:pt x="7782" y="21233"/>
                    <a:pt x="8043" y="21091"/>
                  </a:cubicBezTo>
                  <a:cubicBezTo>
                    <a:pt x="8324" y="20937"/>
                    <a:pt x="8595" y="20772"/>
                    <a:pt x="8856" y="20596"/>
                  </a:cubicBezTo>
                  <a:cubicBezTo>
                    <a:pt x="11078" y="18964"/>
                    <a:pt x="13297" y="17329"/>
                    <a:pt x="15513" y="15692"/>
                  </a:cubicBezTo>
                  <a:cubicBezTo>
                    <a:pt x="16621" y="14873"/>
                    <a:pt x="17728" y="14054"/>
                    <a:pt x="18842" y="13240"/>
                  </a:cubicBezTo>
                  <a:cubicBezTo>
                    <a:pt x="19398" y="12833"/>
                    <a:pt x="19957" y="12428"/>
                    <a:pt x="20506" y="12014"/>
                  </a:cubicBezTo>
                  <a:cubicBezTo>
                    <a:pt x="20764" y="11820"/>
                    <a:pt x="21020" y="11623"/>
                    <a:pt x="21274" y="11425"/>
                  </a:cubicBezTo>
                  <a:cubicBezTo>
                    <a:pt x="21464" y="11212"/>
                    <a:pt x="21553" y="10949"/>
                    <a:pt x="21522" y="10687"/>
                  </a:cubicBezTo>
                  <a:cubicBezTo>
                    <a:pt x="21495" y="10457"/>
                    <a:pt x="21378" y="10240"/>
                    <a:pt x="21189" y="10069"/>
                  </a:cubicBezTo>
                  <a:cubicBezTo>
                    <a:pt x="20962" y="9899"/>
                    <a:pt x="20734" y="9728"/>
                    <a:pt x="20506" y="9559"/>
                  </a:cubicBezTo>
                  <a:cubicBezTo>
                    <a:pt x="19953" y="9147"/>
                    <a:pt x="19397" y="8739"/>
                    <a:pt x="18842" y="8329"/>
                  </a:cubicBezTo>
                  <a:cubicBezTo>
                    <a:pt x="17731" y="7511"/>
                    <a:pt x="16622" y="6690"/>
                    <a:pt x="15513" y="5870"/>
                  </a:cubicBezTo>
                  <a:cubicBezTo>
                    <a:pt x="13295" y="4230"/>
                    <a:pt x="11076" y="2591"/>
                    <a:pt x="8856" y="952"/>
                  </a:cubicBezTo>
                  <a:cubicBezTo>
                    <a:pt x="8597" y="778"/>
                    <a:pt x="8323" y="617"/>
                    <a:pt x="8043" y="464"/>
                  </a:cubicBezTo>
                  <a:cubicBezTo>
                    <a:pt x="7782" y="322"/>
                    <a:pt x="7512" y="188"/>
                    <a:pt x="7215" y="105"/>
                  </a:cubicBezTo>
                  <a:cubicBezTo>
                    <a:pt x="6938" y="27"/>
                    <a:pt x="6644" y="-3"/>
                    <a:pt x="6353" y="10"/>
                  </a:cubicBezTo>
                  <a:lnTo>
                    <a:pt x="659" y="1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65100" sx="102000" sy="102000" algn="c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endParaRPr>
            </a:p>
          </p:txBody>
        </p:sp>
        <p:grpSp>
          <p:nvGrpSpPr>
            <p:cNvPr id="20" name="íṡḻíḓè"/>
            <p:cNvGrpSpPr/>
            <p:nvPr/>
          </p:nvGrpSpPr>
          <p:grpSpPr>
            <a:xfrm>
              <a:off x="5839328" y="3606992"/>
              <a:ext cx="621584" cy="183515"/>
              <a:chOff x="2710657" y="1989591"/>
              <a:chExt cx="500063" cy="147638"/>
            </a:xfrm>
            <a:grpFill/>
          </p:grpSpPr>
          <p:sp>
            <p:nvSpPr>
              <p:cNvPr id="29" name="isľiḓê"/>
              <p:cNvSpPr/>
              <p:nvPr/>
            </p:nvSpPr>
            <p:spPr bwMode="auto">
              <a:xfrm rot="5400000">
                <a:off x="3095626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0" name="iṡļîḋê"/>
              <p:cNvSpPr/>
              <p:nvPr/>
            </p:nvSpPr>
            <p:spPr bwMode="auto">
              <a:xfrm rot="5400000">
                <a:off x="2883694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1" name="îśḷidê"/>
              <p:cNvSpPr/>
              <p:nvPr/>
            </p:nvSpPr>
            <p:spPr bwMode="auto">
              <a:xfrm rot="5400000">
                <a:off x="2678113" y="2022135"/>
                <a:ext cx="147638" cy="82550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21" name="iŝ1íḑé"/>
            <p:cNvGrpSpPr/>
            <p:nvPr/>
          </p:nvGrpSpPr>
          <p:grpSpPr>
            <a:xfrm>
              <a:off x="7062781" y="3399083"/>
              <a:ext cx="1075389" cy="607795"/>
              <a:chOff x="5731690" y="1747497"/>
              <a:chExt cx="865148" cy="631034"/>
            </a:xfrm>
            <a:grpFill/>
          </p:grpSpPr>
          <p:sp>
            <p:nvSpPr>
              <p:cNvPr id="27" name="î$ḻiḑé"/>
              <p:cNvSpPr/>
              <p:nvPr/>
            </p:nvSpPr>
            <p:spPr bwMode="auto">
              <a:xfrm>
                <a:off x="5731690" y="2054772"/>
                <a:ext cx="865148" cy="323759"/>
              </a:xfrm>
              <a:custGeom>
                <a:avLst/>
                <a:gdLst>
                  <a:gd name="T0" fmla="*/ 865151 w 21557"/>
                  <a:gd name="T1" fmla="*/ 631658 h 21553"/>
                  <a:gd name="T2" fmla="*/ 865151 w 21557"/>
                  <a:gd name="T3" fmla="*/ 631658 h 21553"/>
                  <a:gd name="T4" fmla="*/ 865151 w 21557"/>
                  <a:gd name="T5" fmla="*/ 631658 h 21553"/>
                  <a:gd name="T6" fmla="*/ 865151 w 21557"/>
                  <a:gd name="T7" fmla="*/ 631658 h 21553"/>
                  <a:gd name="T8" fmla="*/ 0 60000 65536"/>
                  <a:gd name="T9" fmla="*/ 0 60000 65536"/>
                  <a:gd name="T10" fmla="*/ 0 60000 65536"/>
                  <a:gd name="T11" fmla="*/ 0 60000 65536"/>
                  <a:gd name="connsiteX0" fmla="*/ 12499 w 21557"/>
                  <a:gd name="connsiteY0" fmla="*/ 3 h 21546"/>
                  <a:gd name="connsiteX1" fmla="*/ 82 w 21557"/>
                  <a:gd name="connsiteY1" fmla="*/ 145 h 21546"/>
                  <a:gd name="connsiteX2" fmla="*/ 82 w 21557"/>
                  <a:gd name="connsiteY2" fmla="*/ 749 h 21546"/>
                  <a:gd name="connsiteX3" fmla="*/ 4142 w 21557"/>
                  <a:gd name="connsiteY3" fmla="*/ 5786 h 21546"/>
                  <a:gd name="connsiteX4" fmla="*/ 6172 w 21557"/>
                  <a:gd name="connsiteY4" fmla="*/ 8305 h 21546"/>
                  <a:gd name="connsiteX5" fmla="*/ 7563 w 21557"/>
                  <a:gd name="connsiteY5" fmla="*/ 9933 h 21546"/>
                  <a:gd name="connsiteX6" fmla="*/ 7793 w 21557"/>
                  <a:gd name="connsiteY6" fmla="*/ 10538 h 21546"/>
                  <a:gd name="connsiteX7" fmla="*/ 7573 w 21557"/>
                  <a:gd name="connsiteY7" fmla="*/ 11583 h 21546"/>
                  <a:gd name="connsiteX8" fmla="*/ 6172 w 21557"/>
                  <a:gd name="connsiteY8" fmla="*/ 13314 h 21546"/>
                  <a:gd name="connsiteX9" fmla="*/ 4142 w 21557"/>
                  <a:gd name="connsiteY9" fmla="*/ 15804 h 21546"/>
                  <a:gd name="connsiteX10" fmla="*/ 82 w 21557"/>
                  <a:gd name="connsiteY10" fmla="*/ 20785 h 21546"/>
                  <a:gd name="connsiteX11" fmla="*/ 82 w 21557"/>
                  <a:gd name="connsiteY11" fmla="*/ 21389 h 21546"/>
                  <a:gd name="connsiteX12" fmla="*/ 393 w 21557"/>
                  <a:gd name="connsiteY12" fmla="*/ 21538 h 21546"/>
                  <a:gd name="connsiteX13" fmla="*/ 12499 w 21557"/>
                  <a:gd name="connsiteY13" fmla="*/ 21538 h 21546"/>
                  <a:gd name="connsiteX14" fmla="*/ 13013 w 21557"/>
                  <a:gd name="connsiteY14" fmla="*/ 21443 h 21546"/>
                  <a:gd name="connsiteX15" fmla="*/ 13508 w 21557"/>
                  <a:gd name="connsiteY15" fmla="*/ 21084 h 21546"/>
                  <a:gd name="connsiteX16" fmla="*/ 13993 w 21557"/>
                  <a:gd name="connsiteY16" fmla="*/ 20589 h 21546"/>
                  <a:gd name="connsiteX17" fmla="*/ 17967 w 21557"/>
                  <a:gd name="connsiteY17" fmla="*/ 15685 h 21546"/>
                  <a:gd name="connsiteX18" fmla="*/ 19954 w 21557"/>
                  <a:gd name="connsiteY18" fmla="*/ 13233 h 21546"/>
                  <a:gd name="connsiteX19" fmla="*/ 20947 w 21557"/>
                  <a:gd name="connsiteY19" fmla="*/ 12007 h 21546"/>
                  <a:gd name="connsiteX20" fmla="*/ 21405 w 21557"/>
                  <a:gd name="connsiteY20" fmla="*/ 11418 h 21546"/>
                  <a:gd name="connsiteX21" fmla="*/ 21554 w 21557"/>
                  <a:gd name="connsiteY21" fmla="*/ 10680 h 21546"/>
                  <a:gd name="connsiteX22" fmla="*/ 21355 w 21557"/>
                  <a:gd name="connsiteY22" fmla="*/ 10062 h 21546"/>
                  <a:gd name="connsiteX23" fmla="*/ 20947 w 21557"/>
                  <a:gd name="connsiteY23" fmla="*/ 9552 h 21546"/>
                  <a:gd name="connsiteX24" fmla="*/ 19954 w 21557"/>
                  <a:gd name="connsiteY24" fmla="*/ 8322 h 21546"/>
                  <a:gd name="connsiteX25" fmla="*/ 17967 w 21557"/>
                  <a:gd name="connsiteY25" fmla="*/ 5863 h 21546"/>
                  <a:gd name="connsiteX26" fmla="*/ 13993 w 21557"/>
                  <a:gd name="connsiteY26" fmla="*/ 945 h 21546"/>
                  <a:gd name="connsiteX27" fmla="*/ 13508 w 21557"/>
                  <a:gd name="connsiteY27" fmla="*/ 457 h 21546"/>
                  <a:gd name="connsiteX28" fmla="*/ 13013 w 21557"/>
                  <a:gd name="connsiteY28" fmla="*/ 98 h 21546"/>
                  <a:gd name="connsiteX29" fmla="*/ 12499 w 21557"/>
                  <a:gd name="connsiteY29" fmla="*/ 3 h 21546"/>
                  <a:gd name="connsiteX0-1" fmla="*/ 12498 w 21556"/>
                  <a:gd name="connsiteY0-2" fmla="*/ 3 h 21546"/>
                  <a:gd name="connsiteX1-3" fmla="*/ 81 w 21556"/>
                  <a:gd name="connsiteY1-4" fmla="*/ 749 h 21546"/>
                  <a:gd name="connsiteX2-5" fmla="*/ 4141 w 21556"/>
                  <a:gd name="connsiteY2-6" fmla="*/ 5786 h 21546"/>
                  <a:gd name="connsiteX3-7" fmla="*/ 6171 w 21556"/>
                  <a:gd name="connsiteY3-8" fmla="*/ 8305 h 21546"/>
                  <a:gd name="connsiteX4-9" fmla="*/ 7562 w 21556"/>
                  <a:gd name="connsiteY4-10" fmla="*/ 9933 h 21546"/>
                  <a:gd name="connsiteX5-11" fmla="*/ 7792 w 21556"/>
                  <a:gd name="connsiteY5-12" fmla="*/ 10538 h 21546"/>
                  <a:gd name="connsiteX6-13" fmla="*/ 7572 w 21556"/>
                  <a:gd name="connsiteY6-14" fmla="*/ 11583 h 21546"/>
                  <a:gd name="connsiteX7-15" fmla="*/ 6171 w 21556"/>
                  <a:gd name="connsiteY7-16" fmla="*/ 13314 h 21546"/>
                  <a:gd name="connsiteX8-17" fmla="*/ 4141 w 21556"/>
                  <a:gd name="connsiteY8-18" fmla="*/ 15804 h 21546"/>
                  <a:gd name="connsiteX9-19" fmla="*/ 81 w 21556"/>
                  <a:gd name="connsiteY9-20" fmla="*/ 20785 h 21546"/>
                  <a:gd name="connsiteX10-21" fmla="*/ 81 w 21556"/>
                  <a:gd name="connsiteY10-22" fmla="*/ 21389 h 21546"/>
                  <a:gd name="connsiteX11-23" fmla="*/ 392 w 21556"/>
                  <a:gd name="connsiteY11-24" fmla="*/ 21538 h 21546"/>
                  <a:gd name="connsiteX12-25" fmla="*/ 12498 w 21556"/>
                  <a:gd name="connsiteY12-26" fmla="*/ 21538 h 21546"/>
                  <a:gd name="connsiteX13-27" fmla="*/ 13012 w 21556"/>
                  <a:gd name="connsiteY13-28" fmla="*/ 21443 h 21546"/>
                  <a:gd name="connsiteX14-29" fmla="*/ 13507 w 21556"/>
                  <a:gd name="connsiteY14-30" fmla="*/ 21084 h 21546"/>
                  <a:gd name="connsiteX15-31" fmla="*/ 13992 w 21556"/>
                  <a:gd name="connsiteY15-32" fmla="*/ 20589 h 21546"/>
                  <a:gd name="connsiteX16-33" fmla="*/ 17966 w 21556"/>
                  <a:gd name="connsiteY16-34" fmla="*/ 15685 h 21546"/>
                  <a:gd name="connsiteX17-35" fmla="*/ 19953 w 21556"/>
                  <a:gd name="connsiteY17-36" fmla="*/ 13233 h 21546"/>
                  <a:gd name="connsiteX18-37" fmla="*/ 20946 w 21556"/>
                  <a:gd name="connsiteY18-38" fmla="*/ 12007 h 21546"/>
                  <a:gd name="connsiteX19-39" fmla="*/ 21404 w 21556"/>
                  <a:gd name="connsiteY19-40" fmla="*/ 11418 h 21546"/>
                  <a:gd name="connsiteX20-41" fmla="*/ 21553 w 21556"/>
                  <a:gd name="connsiteY20-42" fmla="*/ 10680 h 21546"/>
                  <a:gd name="connsiteX21-43" fmla="*/ 21354 w 21556"/>
                  <a:gd name="connsiteY21-44" fmla="*/ 10062 h 21546"/>
                  <a:gd name="connsiteX22-45" fmla="*/ 20946 w 21556"/>
                  <a:gd name="connsiteY22-46" fmla="*/ 9552 h 21546"/>
                  <a:gd name="connsiteX23-47" fmla="*/ 19953 w 21556"/>
                  <a:gd name="connsiteY23-48" fmla="*/ 8322 h 21546"/>
                  <a:gd name="connsiteX24-49" fmla="*/ 17966 w 21556"/>
                  <a:gd name="connsiteY24-50" fmla="*/ 5863 h 21546"/>
                  <a:gd name="connsiteX25-51" fmla="*/ 13992 w 21556"/>
                  <a:gd name="connsiteY25-52" fmla="*/ 945 h 21546"/>
                  <a:gd name="connsiteX26-53" fmla="*/ 13507 w 21556"/>
                  <a:gd name="connsiteY26-54" fmla="*/ 457 h 21546"/>
                  <a:gd name="connsiteX27-55" fmla="*/ 13012 w 21556"/>
                  <a:gd name="connsiteY27-56" fmla="*/ 98 h 21546"/>
                  <a:gd name="connsiteX28-57" fmla="*/ 12498 w 21556"/>
                  <a:gd name="connsiteY28-58" fmla="*/ 3 h 21546"/>
                  <a:gd name="connsiteX0-59" fmla="*/ 12498 w 21556"/>
                  <a:gd name="connsiteY0-60" fmla="*/ 3 h 21546"/>
                  <a:gd name="connsiteX1-61" fmla="*/ 4141 w 21556"/>
                  <a:gd name="connsiteY1-62" fmla="*/ 5786 h 21546"/>
                  <a:gd name="connsiteX2-63" fmla="*/ 6171 w 21556"/>
                  <a:gd name="connsiteY2-64" fmla="*/ 8305 h 21546"/>
                  <a:gd name="connsiteX3-65" fmla="*/ 7562 w 21556"/>
                  <a:gd name="connsiteY3-66" fmla="*/ 9933 h 21546"/>
                  <a:gd name="connsiteX4-67" fmla="*/ 7792 w 21556"/>
                  <a:gd name="connsiteY4-68" fmla="*/ 10538 h 21546"/>
                  <a:gd name="connsiteX5-69" fmla="*/ 7572 w 21556"/>
                  <a:gd name="connsiteY5-70" fmla="*/ 11583 h 21546"/>
                  <a:gd name="connsiteX6-71" fmla="*/ 6171 w 21556"/>
                  <a:gd name="connsiteY6-72" fmla="*/ 13314 h 21546"/>
                  <a:gd name="connsiteX7-73" fmla="*/ 4141 w 21556"/>
                  <a:gd name="connsiteY7-74" fmla="*/ 15804 h 21546"/>
                  <a:gd name="connsiteX8-75" fmla="*/ 81 w 21556"/>
                  <a:gd name="connsiteY8-76" fmla="*/ 20785 h 21546"/>
                  <a:gd name="connsiteX9-77" fmla="*/ 81 w 21556"/>
                  <a:gd name="connsiteY9-78" fmla="*/ 21389 h 21546"/>
                  <a:gd name="connsiteX10-79" fmla="*/ 392 w 21556"/>
                  <a:gd name="connsiteY10-80" fmla="*/ 21538 h 21546"/>
                  <a:gd name="connsiteX11-81" fmla="*/ 12498 w 21556"/>
                  <a:gd name="connsiteY11-82" fmla="*/ 21538 h 21546"/>
                  <a:gd name="connsiteX12-83" fmla="*/ 13012 w 21556"/>
                  <a:gd name="connsiteY12-84" fmla="*/ 21443 h 21546"/>
                  <a:gd name="connsiteX13-85" fmla="*/ 13507 w 21556"/>
                  <a:gd name="connsiteY13-86" fmla="*/ 21084 h 21546"/>
                  <a:gd name="connsiteX14-87" fmla="*/ 13992 w 21556"/>
                  <a:gd name="connsiteY14-88" fmla="*/ 20589 h 21546"/>
                  <a:gd name="connsiteX15-89" fmla="*/ 17966 w 21556"/>
                  <a:gd name="connsiteY15-90" fmla="*/ 15685 h 21546"/>
                  <a:gd name="connsiteX16-91" fmla="*/ 19953 w 21556"/>
                  <a:gd name="connsiteY16-92" fmla="*/ 13233 h 21546"/>
                  <a:gd name="connsiteX17-93" fmla="*/ 20946 w 21556"/>
                  <a:gd name="connsiteY17-94" fmla="*/ 12007 h 21546"/>
                  <a:gd name="connsiteX18-95" fmla="*/ 21404 w 21556"/>
                  <a:gd name="connsiteY18-96" fmla="*/ 11418 h 21546"/>
                  <a:gd name="connsiteX19-97" fmla="*/ 21553 w 21556"/>
                  <a:gd name="connsiteY19-98" fmla="*/ 10680 h 21546"/>
                  <a:gd name="connsiteX20-99" fmla="*/ 21354 w 21556"/>
                  <a:gd name="connsiteY20-100" fmla="*/ 10062 h 21546"/>
                  <a:gd name="connsiteX21-101" fmla="*/ 20946 w 21556"/>
                  <a:gd name="connsiteY21-102" fmla="*/ 9552 h 21546"/>
                  <a:gd name="connsiteX22-103" fmla="*/ 19953 w 21556"/>
                  <a:gd name="connsiteY22-104" fmla="*/ 8322 h 21546"/>
                  <a:gd name="connsiteX23-105" fmla="*/ 17966 w 21556"/>
                  <a:gd name="connsiteY23-106" fmla="*/ 5863 h 21546"/>
                  <a:gd name="connsiteX24-107" fmla="*/ 13992 w 21556"/>
                  <a:gd name="connsiteY24-108" fmla="*/ 945 h 21546"/>
                  <a:gd name="connsiteX25-109" fmla="*/ 13507 w 21556"/>
                  <a:gd name="connsiteY25-110" fmla="*/ 457 h 21546"/>
                  <a:gd name="connsiteX26-111" fmla="*/ 13012 w 21556"/>
                  <a:gd name="connsiteY26-112" fmla="*/ 98 h 21546"/>
                  <a:gd name="connsiteX27-113" fmla="*/ 12498 w 21556"/>
                  <a:gd name="connsiteY27-114" fmla="*/ 3 h 21546"/>
                  <a:gd name="connsiteX0-115" fmla="*/ 13012 w 21556"/>
                  <a:gd name="connsiteY0-116" fmla="*/ 0 h 21448"/>
                  <a:gd name="connsiteX1-117" fmla="*/ 4141 w 21556"/>
                  <a:gd name="connsiteY1-118" fmla="*/ 5688 h 21448"/>
                  <a:gd name="connsiteX2-119" fmla="*/ 6171 w 21556"/>
                  <a:gd name="connsiteY2-120" fmla="*/ 8207 h 21448"/>
                  <a:gd name="connsiteX3-121" fmla="*/ 7562 w 21556"/>
                  <a:gd name="connsiteY3-122" fmla="*/ 9835 h 21448"/>
                  <a:gd name="connsiteX4-123" fmla="*/ 7792 w 21556"/>
                  <a:gd name="connsiteY4-124" fmla="*/ 10440 h 21448"/>
                  <a:gd name="connsiteX5-125" fmla="*/ 7572 w 21556"/>
                  <a:gd name="connsiteY5-126" fmla="*/ 11485 h 21448"/>
                  <a:gd name="connsiteX6-127" fmla="*/ 6171 w 21556"/>
                  <a:gd name="connsiteY6-128" fmla="*/ 13216 h 21448"/>
                  <a:gd name="connsiteX7-129" fmla="*/ 4141 w 21556"/>
                  <a:gd name="connsiteY7-130" fmla="*/ 15706 h 21448"/>
                  <a:gd name="connsiteX8-131" fmla="*/ 81 w 21556"/>
                  <a:gd name="connsiteY8-132" fmla="*/ 20687 h 21448"/>
                  <a:gd name="connsiteX9-133" fmla="*/ 81 w 21556"/>
                  <a:gd name="connsiteY9-134" fmla="*/ 21291 h 21448"/>
                  <a:gd name="connsiteX10-135" fmla="*/ 392 w 21556"/>
                  <a:gd name="connsiteY10-136" fmla="*/ 21440 h 21448"/>
                  <a:gd name="connsiteX11-137" fmla="*/ 12498 w 21556"/>
                  <a:gd name="connsiteY11-138" fmla="*/ 21440 h 21448"/>
                  <a:gd name="connsiteX12-139" fmla="*/ 13012 w 21556"/>
                  <a:gd name="connsiteY12-140" fmla="*/ 21345 h 21448"/>
                  <a:gd name="connsiteX13-141" fmla="*/ 13507 w 21556"/>
                  <a:gd name="connsiteY13-142" fmla="*/ 20986 h 21448"/>
                  <a:gd name="connsiteX14-143" fmla="*/ 13992 w 21556"/>
                  <a:gd name="connsiteY14-144" fmla="*/ 20491 h 21448"/>
                  <a:gd name="connsiteX15-145" fmla="*/ 17966 w 21556"/>
                  <a:gd name="connsiteY15-146" fmla="*/ 15587 h 21448"/>
                  <a:gd name="connsiteX16-147" fmla="*/ 19953 w 21556"/>
                  <a:gd name="connsiteY16-148" fmla="*/ 13135 h 21448"/>
                  <a:gd name="connsiteX17-149" fmla="*/ 20946 w 21556"/>
                  <a:gd name="connsiteY17-150" fmla="*/ 11909 h 21448"/>
                  <a:gd name="connsiteX18-151" fmla="*/ 21404 w 21556"/>
                  <a:gd name="connsiteY18-152" fmla="*/ 11320 h 21448"/>
                  <a:gd name="connsiteX19-153" fmla="*/ 21553 w 21556"/>
                  <a:gd name="connsiteY19-154" fmla="*/ 10582 h 21448"/>
                  <a:gd name="connsiteX20-155" fmla="*/ 21354 w 21556"/>
                  <a:gd name="connsiteY20-156" fmla="*/ 9964 h 21448"/>
                  <a:gd name="connsiteX21-157" fmla="*/ 20946 w 21556"/>
                  <a:gd name="connsiteY21-158" fmla="*/ 9454 h 21448"/>
                  <a:gd name="connsiteX22-159" fmla="*/ 19953 w 21556"/>
                  <a:gd name="connsiteY22-160" fmla="*/ 8224 h 21448"/>
                  <a:gd name="connsiteX23-161" fmla="*/ 17966 w 21556"/>
                  <a:gd name="connsiteY23-162" fmla="*/ 5765 h 21448"/>
                  <a:gd name="connsiteX24-163" fmla="*/ 13992 w 21556"/>
                  <a:gd name="connsiteY24-164" fmla="*/ 847 h 21448"/>
                  <a:gd name="connsiteX25-165" fmla="*/ 13507 w 21556"/>
                  <a:gd name="connsiteY25-166" fmla="*/ 359 h 21448"/>
                  <a:gd name="connsiteX26-167" fmla="*/ 13012 w 21556"/>
                  <a:gd name="connsiteY26-168" fmla="*/ 0 h 21448"/>
                  <a:gd name="connsiteX0-169" fmla="*/ 13507 w 21556"/>
                  <a:gd name="connsiteY0-170" fmla="*/ 289 h 21378"/>
                  <a:gd name="connsiteX1-171" fmla="*/ 4141 w 21556"/>
                  <a:gd name="connsiteY1-172" fmla="*/ 5618 h 21378"/>
                  <a:gd name="connsiteX2-173" fmla="*/ 6171 w 21556"/>
                  <a:gd name="connsiteY2-174" fmla="*/ 8137 h 21378"/>
                  <a:gd name="connsiteX3-175" fmla="*/ 7562 w 21556"/>
                  <a:gd name="connsiteY3-176" fmla="*/ 9765 h 21378"/>
                  <a:gd name="connsiteX4-177" fmla="*/ 7792 w 21556"/>
                  <a:gd name="connsiteY4-178" fmla="*/ 10370 h 21378"/>
                  <a:gd name="connsiteX5-179" fmla="*/ 7572 w 21556"/>
                  <a:gd name="connsiteY5-180" fmla="*/ 11415 h 21378"/>
                  <a:gd name="connsiteX6-181" fmla="*/ 6171 w 21556"/>
                  <a:gd name="connsiteY6-182" fmla="*/ 13146 h 21378"/>
                  <a:gd name="connsiteX7-183" fmla="*/ 4141 w 21556"/>
                  <a:gd name="connsiteY7-184" fmla="*/ 15636 h 21378"/>
                  <a:gd name="connsiteX8-185" fmla="*/ 81 w 21556"/>
                  <a:gd name="connsiteY8-186" fmla="*/ 20617 h 21378"/>
                  <a:gd name="connsiteX9-187" fmla="*/ 81 w 21556"/>
                  <a:gd name="connsiteY9-188" fmla="*/ 21221 h 21378"/>
                  <a:gd name="connsiteX10-189" fmla="*/ 392 w 21556"/>
                  <a:gd name="connsiteY10-190" fmla="*/ 21370 h 21378"/>
                  <a:gd name="connsiteX11-191" fmla="*/ 12498 w 21556"/>
                  <a:gd name="connsiteY11-192" fmla="*/ 21370 h 21378"/>
                  <a:gd name="connsiteX12-193" fmla="*/ 13012 w 21556"/>
                  <a:gd name="connsiteY12-194" fmla="*/ 21275 h 21378"/>
                  <a:gd name="connsiteX13-195" fmla="*/ 13507 w 21556"/>
                  <a:gd name="connsiteY13-196" fmla="*/ 20916 h 21378"/>
                  <a:gd name="connsiteX14-197" fmla="*/ 13992 w 21556"/>
                  <a:gd name="connsiteY14-198" fmla="*/ 20421 h 21378"/>
                  <a:gd name="connsiteX15-199" fmla="*/ 17966 w 21556"/>
                  <a:gd name="connsiteY15-200" fmla="*/ 15517 h 21378"/>
                  <a:gd name="connsiteX16-201" fmla="*/ 19953 w 21556"/>
                  <a:gd name="connsiteY16-202" fmla="*/ 13065 h 21378"/>
                  <a:gd name="connsiteX17-203" fmla="*/ 20946 w 21556"/>
                  <a:gd name="connsiteY17-204" fmla="*/ 11839 h 21378"/>
                  <a:gd name="connsiteX18-205" fmla="*/ 21404 w 21556"/>
                  <a:gd name="connsiteY18-206" fmla="*/ 11250 h 21378"/>
                  <a:gd name="connsiteX19-207" fmla="*/ 21553 w 21556"/>
                  <a:gd name="connsiteY19-208" fmla="*/ 10512 h 21378"/>
                  <a:gd name="connsiteX20-209" fmla="*/ 21354 w 21556"/>
                  <a:gd name="connsiteY20-210" fmla="*/ 9894 h 21378"/>
                  <a:gd name="connsiteX21-211" fmla="*/ 20946 w 21556"/>
                  <a:gd name="connsiteY21-212" fmla="*/ 9384 h 21378"/>
                  <a:gd name="connsiteX22-213" fmla="*/ 19953 w 21556"/>
                  <a:gd name="connsiteY22-214" fmla="*/ 8154 h 21378"/>
                  <a:gd name="connsiteX23-215" fmla="*/ 17966 w 21556"/>
                  <a:gd name="connsiteY23-216" fmla="*/ 5695 h 21378"/>
                  <a:gd name="connsiteX24-217" fmla="*/ 13992 w 21556"/>
                  <a:gd name="connsiteY24-218" fmla="*/ 777 h 21378"/>
                  <a:gd name="connsiteX25-219" fmla="*/ 13507 w 21556"/>
                  <a:gd name="connsiteY25-220" fmla="*/ 289 h 21378"/>
                  <a:gd name="connsiteX0-221" fmla="*/ 13992 w 21556"/>
                  <a:gd name="connsiteY0-222" fmla="*/ 1 h 20602"/>
                  <a:gd name="connsiteX1-223" fmla="*/ 4141 w 21556"/>
                  <a:gd name="connsiteY1-224" fmla="*/ 4842 h 20602"/>
                  <a:gd name="connsiteX2-225" fmla="*/ 6171 w 21556"/>
                  <a:gd name="connsiteY2-226" fmla="*/ 7361 h 20602"/>
                  <a:gd name="connsiteX3-227" fmla="*/ 7562 w 21556"/>
                  <a:gd name="connsiteY3-228" fmla="*/ 8989 h 20602"/>
                  <a:gd name="connsiteX4-229" fmla="*/ 7792 w 21556"/>
                  <a:gd name="connsiteY4-230" fmla="*/ 9594 h 20602"/>
                  <a:gd name="connsiteX5-231" fmla="*/ 7572 w 21556"/>
                  <a:gd name="connsiteY5-232" fmla="*/ 10639 h 20602"/>
                  <a:gd name="connsiteX6-233" fmla="*/ 6171 w 21556"/>
                  <a:gd name="connsiteY6-234" fmla="*/ 12370 h 20602"/>
                  <a:gd name="connsiteX7-235" fmla="*/ 4141 w 21556"/>
                  <a:gd name="connsiteY7-236" fmla="*/ 14860 h 20602"/>
                  <a:gd name="connsiteX8-237" fmla="*/ 81 w 21556"/>
                  <a:gd name="connsiteY8-238" fmla="*/ 19841 h 20602"/>
                  <a:gd name="connsiteX9-239" fmla="*/ 81 w 21556"/>
                  <a:gd name="connsiteY9-240" fmla="*/ 20445 h 20602"/>
                  <a:gd name="connsiteX10-241" fmla="*/ 392 w 21556"/>
                  <a:gd name="connsiteY10-242" fmla="*/ 20594 h 20602"/>
                  <a:gd name="connsiteX11-243" fmla="*/ 12498 w 21556"/>
                  <a:gd name="connsiteY11-244" fmla="*/ 20594 h 20602"/>
                  <a:gd name="connsiteX12-245" fmla="*/ 13012 w 21556"/>
                  <a:gd name="connsiteY12-246" fmla="*/ 20499 h 20602"/>
                  <a:gd name="connsiteX13-247" fmla="*/ 13507 w 21556"/>
                  <a:gd name="connsiteY13-248" fmla="*/ 20140 h 20602"/>
                  <a:gd name="connsiteX14-249" fmla="*/ 13992 w 21556"/>
                  <a:gd name="connsiteY14-250" fmla="*/ 19645 h 20602"/>
                  <a:gd name="connsiteX15-251" fmla="*/ 17966 w 21556"/>
                  <a:gd name="connsiteY15-252" fmla="*/ 14741 h 20602"/>
                  <a:gd name="connsiteX16-253" fmla="*/ 19953 w 21556"/>
                  <a:gd name="connsiteY16-254" fmla="*/ 12289 h 20602"/>
                  <a:gd name="connsiteX17-255" fmla="*/ 20946 w 21556"/>
                  <a:gd name="connsiteY17-256" fmla="*/ 11063 h 20602"/>
                  <a:gd name="connsiteX18-257" fmla="*/ 21404 w 21556"/>
                  <a:gd name="connsiteY18-258" fmla="*/ 10474 h 20602"/>
                  <a:gd name="connsiteX19-259" fmla="*/ 21553 w 21556"/>
                  <a:gd name="connsiteY19-260" fmla="*/ 9736 h 20602"/>
                  <a:gd name="connsiteX20-261" fmla="*/ 21354 w 21556"/>
                  <a:gd name="connsiteY20-262" fmla="*/ 9118 h 20602"/>
                  <a:gd name="connsiteX21-263" fmla="*/ 20946 w 21556"/>
                  <a:gd name="connsiteY21-264" fmla="*/ 8608 h 20602"/>
                  <a:gd name="connsiteX22-265" fmla="*/ 19953 w 21556"/>
                  <a:gd name="connsiteY22-266" fmla="*/ 7378 h 20602"/>
                  <a:gd name="connsiteX23-267" fmla="*/ 17966 w 21556"/>
                  <a:gd name="connsiteY23-268" fmla="*/ 4919 h 20602"/>
                  <a:gd name="connsiteX24-269" fmla="*/ 13992 w 21556"/>
                  <a:gd name="connsiteY24-270" fmla="*/ 1 h 20602"/>
                  <a:gd name="connsiteX0-271" fmla="*/ 17966 w 21556"/>
                  <a:gd name="connsiteY0-272" fmla="*/ 77 h 15760"/>
                  <a:gd name="connsiteX1-273" fmla="*/ 4141 w 21556"/>
                  <a:gd name="connsiteY1-274" fmla="*/ 0 h 15760"/>
                  <a:gd name="connsiteX2-275" fmla="*/ 6171 w 21556"/>
                  <a:gd name="connsiteY2-276" fmla="*/ 2519 h 15760"/>
                  <a:gd name="connsiteX3-277" fmla="*/ 7562 w 21556"/>
                  <a:gd name="connsiteY3-278" fmla="*/ 4147 h 15760"/>
                  <a:gd name="connsiteX4-279" fmla="*/ 7792 w 21556"/>
                  <a:gd name="connsiteY4-280" fmla="*/ 4752 h 15760"/>
                  <a:gd name="connsiteX5-281" fmla="*/ 7572 w 21556"/>
                  <a:gd name="connsiteY5-282" fmla="*/ 5797 h 15760"/>
                  <a:gd name="connsiteX6-283" fmla="*/ 6171 w 21556"/>
                  <a:gd name="connsiteY6-284" fmla="*/ 7528 h 15760"/>
                  <a:gd name="connsiteX7-285" fmla="*/ 4141 w 21556"/>
                  <a:gd name="connsiteY7-286" fmla="*/ 10018 h 15760"/>
                  <a:gd name="connsiteX8-287" fmla="*/ 81 w 21556"/>
                  <a:gd name="connsiteY8-288" fmla="*/ 14999 h 15760"/>
                  <a:gd name="connsiteX9-289" fmla="*/ 81 w 21556"/>
                  <a:gd name="connsiteY9-290" fmla="*/ 15603 h 15760"/>
                  <a:gd name="connsiteX10-291" fmla="*/ 392 w 21556"/>
                  <a:gd name="connsiteY10-292" fmla="*/ 15752 h 15760"/>
                  <a:gd name="connsiteX11-293" fmla="*/ 12498 w 21556"/>
                  <a:gd name="connsiteY11-294" fmla="*/ 15752 h 15760"/>
                  <a:gd name="connsiteX12-295" fmla="*/ 13012 w 21556"/>
                  <a:gd name="connsiteY12-296" fmla="*/ 15657 h 15760"/>
                  <a:gd name="connsiteX13-297" fmla="*/ 13507 w 21556"/>
                  <a:gd name="connsiteY13-298" fmla="*/ 15298 h 15760"/>
                  <a:gd name="connsiteX14-299" fmla="*/ 13992 w 21556"/>
                  <a:gd name="connsiteY14-300" fmla="*/ 14803 h 15760"/>
                  <a:gd name="connsiteX15-301" fmla="*/ 17966 w 21556"/>
                  <a:gd name="connsiteY15-302" fmla="*/ 9899 h 15760"/>
                  <a:gd name="connsiteX16-303" fmla="*/ 19953 w 21556"/>
                  <a:gd name="connsiteY16-304" fmla="*/ 7447 h 15760"/>
                  <a:gd name="connsiteX17-305" fmla="*/ 20946 w 21556"/>
                  <a:gd name="connsiteY17-306" fmla="*/ 6221 h 15760"/>
                  <a:gd name="connsiteX18-307" fmla="*/ 21404 w 21556"/>
                  <a:gd name="connsiteY18-308" fmla="*/ 5632 h 15760"/>
                  <a:gd name="connsiteX19-309" fmla="*/ 21553 w 21556"/>
                  <a:gd name="connsiteY19-310" fmla="*/ 4894 h 15760"/>
                  <a:gd name="connsiteX20-311" fmla="*/ 21354 w 21556"/>
                  <a:gd name="connsiteY20-312" fmla="*/ 4276 h 15760"/>
                  <a:gd name="connsiteX21-313" fmla="*/ 20946 w 21556"/>
                  <a:gd name="connsiteY21-314" fmla="*/ 3766 h 15760"/>
                  <a:gd name="connsiteX22-315" fmla="*/ 19953 w 21556"/>
                  <a:gd name="connsiteY22-316" fmla="*/ 2536 h 15760"/>
                  <a:gd name="connsiteX23-317" fmla="*/ 17966 w 21556"/>
                  <a:gd name="connsiteY23-318" fmla="*/ 77 h 15760"/>
                  <a:gd name="connsiteX0-319" fmla="*/ 17966 w 21556"/>
                  <a:gd name="connsiteY0-320" fmla="*/ 0 h 15683"/>
                  <a:gd name="connsiteX1-321" fmla="*/ 6171 w 21556"/>
                  <a:gd name="connsiteY1-322" fmla="*/ 2442 h 15683"/>
                  <a:gd name="connsiteX2-323" fmla="*/ 7562 w 21556"/>
                  <a:gd name="connsiteY2-324" fmla="*/ 4070 h 15683"/>
                  <a:gd name="connsiteX3-325" fmla="*/ 7792 w 21556"/>
                  <a:gd name="connsiteY3-326" fmla="*/ 4675 h 15683"/>
                  <a:gd name="connsiteX4-327" fmla="*/ 7572 w 21556"/>
                  <a:gd name="connsiteY4-328" fmla="*/ 5720 h 15683"/>
                  <a:gd name="connsiteX5-329" fmla="*/ 6171 w 21556"/>
                  <a:gd name="connsiteY5-330" fmla="*/ 7451 h 15683"/>
                  <a:gd name="connsiteX6-331" fmla="*/ 4141 w 21556"/>
                  <a:gd name="connsiteY6-332" fmla="*/ 9941 h 15683"/>
                  <a:gd name="connsiteX7-333" fmla="*/ 81 w 21556"/>
                  <a:gd name="connsiteY7-334" fmla="*/ 14922 h 15683"/>
                  <a:gd name="connsiteX8-335" fmla="*/ 81 w 21556"/>
                  <a:gd name="connsiteY8-336" fmla="*/ 15526 h 15683"/>
                  <a:gd name="connsiteX9-337" fmla="*/ 392 w 21556"/>
                  <a:gd name="connsiteY9-338" fmla="*/ 15675 h 15683"/>
                  <a:gd name="connsiteX10-339" fmla="*/ 12498 w 21556"/>
                  <a:gd name="connsiteY10-340" fmla="*/ 15675 h 15683"/>
                  <a:gd name="connsiteX11-341" fmla="*/ 13012 w 21556"/>
                  <a:gd name="connsiteY11-342" fmla="*/ 15580 h 15683"/>
                  <a:gd name="connsiteX12-343" fmla="*/ 13507 w 21556"/>
                  <a:gd name="connsiteY12-344" fmla="*/ 15221 h 15683"/>
                  <a:gd name="connsiteX13-345" fmla="*/ 13992 w 21556"/>
                  <a:gd name="connsiteY13-346" fmla="*/ 14726 h 15683"/>
                  <a:gd name="connsiteX14-347" fmla="*/ 17966 w 21556"/>
                  <a:gd name="connsiteY14-348" fmla="*/ 9822 h 15683"/>
                  <a:gd name="connsiteX15-349" fmla="*/ 19953 w 21556"/>
                  <a:gd name="connsiteY15-350" fmla="*/ 7370 h 15683"/>
                  <a:gd name="connsiteX16-351" fmla="*/ 20946 w 21556"/>
                  <a:gd name="connsiteY16-352" fmla="*/ 6144 h 15683"/>
                  <a:gd name="connsiteX17-353" fmla="*/ 21404 w 21556"/>
                  <a:gd name="connsiteY17-354" fmla="*/ 5555 h 15683"/>
                  <a:gd name="connsiteX18-355" fmla="*/ 21553 w 21556"/>
                  <a:gd name="connsiteY18-356" fmla="*/ 4817 h 15683"/>
                  <a:gd name="connsiteX19-357" fmla="*/ 21354 w 21556"/>
                  <a:gd name="connsiteY19-358" fmla="*/ 4199 h 15683"/>
                  <a:gd name="connsiteX20-359" fmla="*/ 20946 w 21556"/>
                  <a:gd name="connsiteY20-360" fmla="*/ 3689 h 15683"/>
                  <a:gd name="connsiteX21-361" fmla="*/ 19953 w 21556"/>
                  <a:gd name="connsiteY21-362" fmla="*/ 2459 h 15683"/>
                  <a:gd name="connsiteX22-363" fmla="*/ 17966 w 21556"/>
                  <a:gd name="connsiteY22-364" fmla="*/ 0 h 15683"/>
                  <a:gd name="connsiteX0-365" fmla="*/ 17966 w 21556"/>
                  <a:gd name="connsiteY0-366" fmla="*/ 0 h 15683"/>
                  <a:gd name="connsiteX1-367" fmla="*/ 7562 w 21556"/>
                  <a:gd name="connsiteY1-368" fmla="*/ 4070 h 15683"/>
                  <a:gd name="connsiteX2-369" fmla="*/ 7792 w 21556"/>
                  <a:gd name="connsiteY2-370" fmla="*/ 4675 h 15683"/>
                  <a:gd name="connsiteX3-371" fmla="*/ 7572 w 21556"/>
                  <a:gd name="connsiteY3-372" fmla="*/ 5720 h 15683"/>
                  <a:gd name="connsiteX4-373" fmla="*/ 6171 w 21556"/>
                  <a:gd name="connsiteY4-374" fmla="*/ 7451 h 15683"/>
                  <a:gd name="connsiteX5-375" fmla="*/ 4141 w 21556"/>
                  <a:gd name="connsiteY5-376" fmla="*/ 9941 h 15683"/>
                  <a:gd name="connsiteX6-377" fmla="*/ 81 w 21556"/>
                  <a:gd name="connsiteY6-378" fmla="*/ 14922 h 15683"/>
                  <a:gd name="connsiteX7-379" fmla="*/ 81 w 21556"/>
                  <a:gd name="connsiteY7-380" fmla="*/ 15526 h 15683"/>
                  <a:gd name="connsiteX8-381" fmla="*/ 392 w 21556"/>
                  <a:gd name="connsiteY8-382" fmla="*/ 15675 h 15683"/>
                  <a:gd name="connsiteX9-383" fmla="*/ 12498 w 21556"/>
                  <a:gd name="connsiteY9-384" fmla="*/ 15675 h 15683"/>
                  <a:gd name="connsiteX10-385" fmla="*/ 13012 w 21556"/>
                  <a:gd name="connsiteY10-386" fmla="*/ 15580 h 15683"/>
                  <a:gd name="connsiteX11-387" fmla="*/ 13507 w 21556"/>
                  <a:gd name="connsiteY11-388" fmla="*/ 15221 h 15683"/>
                  <a:gd name="connsiteX12-389" fmla="*/ 13992 w 21556"/>
                  <a:gd name="connsiteY12-390" fmla="*/ 14726 h 15683"/>
                  <a:gd name="connsiteX13-391" fmla="*/ 17966 w 21556"/>
                  <a:gd name="connsiteY13-392" fmla="*/ 9822 h 15683"/>
                  <a:gd name="connsiteX14-393" fmla="*/ 19953 w 21556"/>
                  <a:gd name="connsiteY14-394" fmla="*/ 7370 h 15683"/>
                  <a:gd name="connsiteX15-395" fmla="*/ 20946 w 21556"/>
                  <a:gd name="connsiteY15-396" fmla="*/ 6144 h 15683"/>
                  <a:gd name="connsiteX16-397" fmla="*/ 21404 w 21556"/>
                  <a:gd name="connsiteY16-398" fmla="*/ 5555 h 15683"/>
                  <a:gd name="connsiteX17-399" fmla="*/ 21553 w 21556"/>
                  <a:gd name="connsiteY17-400" fmla="*/ 4817 h 15683"/>
                  <a:gd name="connsiteX18-401" fmla="*/ 21354 w 21556"/>
                  <a:gd name="connsiteY18-402" fmla="*/ 4199 h 15683"/>
                  <a:gd name="connsiteX19-403" fmla="*/ 20946 w 21556"/>
                  <a:gd name="connsiteY19-404" fmla="*/ 3689 h 15683"/>
                  <a:gd name="connsiteX20-405" fmla="*/ 19953 w 21556"/>
                  <a:gd name="connsiteY20-406" fmla="*/ 2459 h 15683"/>
                  <a:gd name="connsiteX21-407" fmla="*/ 17966 w 21556"/>
                  <a:gd name="connsiteY21-408" fmla="*/ 0 h 15683"/>
                  <a:gd name="connsiteX0-409" fmla="*/ 19953 w 21556"/>
                  <a:gd name="connsiteY0-410" fmla="*/ 0 h 13224"/>
                  <a:gd name="connsiteX1-411" fmla="*/ 7562 w 21556"/>
                  <a:gd name="connsiteY1-412" fmla="*/ 1611 h 13224"/>
                  <a:gd name="connsiteX2-413" fmla="*/ 7792 w 21556"/>
                  <a:gd name="connsiteY2-414" fmla="*/ 2216 h 13224"/>
                  <a:gd name="connsiteX3-415" fmla="*/ 7572 w 21556"/>
                  <a:gd name="connsiteY3-416" fmla="*/ 3261 h 13224"/>
                  <a:gd name="connsiteX4-417" fmla="*/ 6171 w 21556"/>
                  <a:gd name="connsiteY4-418" fmla="*/ 4992 h 13224"/>
                  <a:gd name="connsiteX5-419" fmla="*/ 4141 w 21556"/>
                  <a:gd name="connsiteY5-420" fmla="*/ 7482 h 13224"/>
                  <a:gd name="connsiteX6-421" fmla="*/ 81 w 21556"/>
                  <a:gd name="connsiteY6-422" fmla="*/ 12463 h 13224"/>
                  <a:gd name="connsiteX7-423" fmla="*/ 81 w 21556"/>
                  <a:gd name="connsiteY7-424" fmla="*/ 13067 h 13224"/>
                  <a:gd name="connsiteX8-425" fmla="*/ 392 w 21556"/>
                  <a:gd name="connsiteY8-426" fmla="*/ 13216 h 13224"/>
                  <a:gd name="connsiteX9-427" fmla="*/ 12498 w 21556"/>
                  <a:gd name="connsiteY9-428" fmla="*/ 13216 h 13224"/>
                  <a:gd name="connsiteX10-429" fmla="*/ 13012 w 21556"/>
                  <a:gd name="connsiteY10-430" fmla="*/ 13121 h 13224"/>
                  <a:gd name="connsiteX11-431" fmla="*/ 13507 w 21556"/>
                  <a:gd name="connsiteY11-432" fmla="*/ 12762 h 13224"/>
                  <a:gd name="connsiteX12-433" fmla="*/ 13992 w 21556"/>
                  <a:gd name="connsiteY12-434" fmla="*/ 12267 h 13224"/>
                  <a:gd name="connsiteX13-435" fmla="*/ 17966 w 21556"/>
                  <a:gd name="connsiteY13-436" fmla="*/ 7363 h 13224"/>
                  <a:gd name="connsiteX14-437" fmla="*/ 19953 w 21556"/>
                  <a:gd name="connsiteY14-438" fmla="*/ 4911 h 13224"/>
                  <a:gd name="connsiteX15-439" fmla="*/ 20946 w 21556"/>
                  <a:gd name="connsiteY15-440" fmla="*/ 3685 h 13224"/>
                  <a:gd name="connsiteX16-441" fmla="*/ 21404 w 21556"/>
                  <a:gd name="connsiteY16-442" fmla="*/ 3096 h 13224"/>
                  <a:gd name="connsiteX17-443" fmla="*/ 21553 w 21556"/>
                  <a:gd name="connsiteY17-444" fmla="*/ 2358 h 13224"/>
                  <a:gd name="connsiteX18-445" fmla="*/ 21354 w 21556"/>
                  <a:gd name="connsiteY18-446" fmla="*/ 1740 h 13224"/>
                  <a:gd name="connsiteX19-447" fmla="*/ 20946 w 21556"/>
                  <a:gd name="connsiteY19-448" fmla="*/ 1230 h 13224"/>
                  <a:gd name="connsiteX20-449" fmla="*/ 19953 w 21556"/>
                  <a:gd name="connsiteY20-450" fmla="*/ 0 h 13224"/>
                  <a:gd name="connsiteX0-451" fmla="*/ 19953 w 21556"/>
                  <a:gd name="connsiteY0-452" fmla="*/ 0 h 13224"/>
                  <a:gd name="connsiteX1-453" fmla="*/ 7562 w 21556"/>
                  <a:gd name="connsiteY1-454" fmla="*/ 1611 h 13224"/>
                  <a:gd name="connsiteX2-455" fmla="*/ 7792 w 21556"/>
                  <a:gd name="connsiteY2-456" fmla="*/ 2216 h 13224"/>
                  <a:gd name="connsiteX3-457" fmla="*/ 7613 w 21556"/>
                  <a:gd name="connsiteY3-458" fmla="*/ 1590 h 13224"/>
                  <a:gd name="connsiteX4-459" fmla="*/ 7572 w 21556"/>
                  <a:gd name="connsiteY4-460" fmla="*/ 3261 h 13224"/>
                  <a:gd name="connsiteX5-461" fmla="*/ 6171 w 21556"/>
                  <a:gd name="connsiteY5-462" fmla="*/ 4992 h 13224"/>
                  <a:gd name="connsiteX6-463" fmla="*/ 4141 w 21556"/>
                  <a:gd name="connsiteY6-464" fmla="*/ 7482 h 13224"/>
                  <a:gd name="connsiteX7-465" fmla="*/ 81 w 21556"/>
                  <a:gd name="connsiteY7-466" fmla="*/ 12463 h 13224"/>
                  <a:gd name="connsiteX8-467" fmla="*/ 81 w 21556"/>
                  <a:gd name="connsiteY8-468" fmla="*/ 13067 h 13224"/>
                  <a:gd name="connsiteX9-469" fmla="*/ 392 w 21556"/>
                  <a:gd name="connsiteY9-470" fmla="*/ 13216 h 13224"/>
                  <a:gd name="connsiteX10-471" fmla="*/ 12498 w 21556"/>
                  <a:gd name="connsiteY10-472" fmla="*/ 13216 h 13224"/>
                  <a:gd name="connsiteX11-473" fmla="*/ 13012 w 21556"/>
                  <a:gd name="connsiteY11-474" fmla="*/ 13121 h 13224"/>
                  <a:gd name="connsiteX12-475" fmla="*/ 13507 w 21556"/>
                  <a:gd name="connsiteY12-476" fmla="*/ 12762 h 13224"/>
                  <a:gd name="connsiteX13-477" fmla="*/ 13992 w 21556"/>
                  <a:gd name="connsiteY13-478" fmla="*/ 12267 h 13224"/>
                  <a:gd name="connsiteX14-479" fmla="*/ 17966 w 21556"/>
                  <a:gd name="connsiteY14-480" fmla="*/ 7363 h 13224"/>
                  <a:gd name="connsiteX15-481" fmla="*/ 19953 w 21556"/>
                  <a:gd name="connsiteY15-482" fmla="*/ 4911 h 13224"/>
                  <a:gd name="connsiteX16-483" fmla="*/ 20946 w 21556"/>
                  <a:gd name="connsiteY16-484" fmla="*/ 3685 h 13224"/>
                  <a:gd name="connsiteX17-485" fmla="*/ 21404 w 21556"/>
                  <a:gd name="connsiteY17-486" fmla="*/ 3096 h 13224"/>
                  <a:gd name="connsiteX18-487" fmla="*/ 21553 w 21556"/>
                  <a:gd name="connsiteY18-488" fmla="*/ 2358 h 13224"/>
                  <a:gd name="connsiteX19-489" fmla="*/ 21354 w 21556"/>
                  <a:gd name="connsiteY19-490" fmla="*/ 1740 h 13224"/>
                  <a:gd name="connsiteX20-491" fmla="*/ 20946 w 21556"/>
                  <a:gd name="connsiteY20-492" fmla="*/ 1230 h 13224"/>
                  <a:gd name="connsiteX21-493" fmla="*/ 19953 w 21556"/>
                  <a:gd name="connsiteY21-494" fmla="*/ 0 h 13224"/>
                  <a:gd name="connsiteX0-495" fmla="*/ 19953 w 21556"/>
                  <a:gd name="connsiteY0-496" fmla="*/ 0 h 13224"/>
                  <a:gd name="connsiteX1-497" fmla="*/ 7562 w 21556"/>
                  <a:gd name="connsiteY1-498" fmla="*/ 1611 h 13224"/>
                  <a:gd name="connsiteX2-499" fmla="*/ 7792 w 21556"/>
                  <a:gd name="connsiteY2-500" fmla="*/ 2216 h 13224"/>
                  <a:gd name="connsiteX3-501" fmla="*/ 7572 w 21556"/>
                  <a:gd name="connsiteY3-502" fmla="*/ 3261 h 13224"/>
                  <a:gd name="connsiteX4-503" fmla="*/ 6171 w 21556"/>
                  <a:gd name="connsiteY4-504" fmla="*/ 4992 h 13224"/>
                  <a:gd name="connsiteX5-505" fmla="*/ 4141 w 21556"/>
                  <a:gd name="connsiteY5-506" fmla="*/ 7482 h 13224"/>
                  <a:gd name="connsiteX6-507" fmla="*/ 81 w 21556"/>
                  <a:gd name="connsiteY6-508" fmla="*/ 12463 h 13224"/>
                  <a:gd name="connsiteX7-509" fmla="*/ 81 w 21556"/>
                  <a:gd name="connsiteY7-510" fmla="*/ 13067 h 13224"/>
                  <a:gd name="connsiteX8-511" fmla="*/ 392 w 21556"/>
                  <a:gd name="connsiteY8-512" fmla="*/ 13216 h 13224"/>
                  <a:gd name="connsiteX9-513" fmla="*/ 12498 w 21556"/>
                  <a:gd name="connsiteY9-514" fmla="*/ 13216 h 13224"/>
                  <a:gd name="connsiteX10-515" fmla="*/ 13012 w 21556"/>
                  <a:gd name="connsiteY10-516" fmla="*/ 13121 h 13224"/>
                  <a:gd name="connsiteX11-517" fmla="*/ 13507 w 21556"/>
                  <a:gd name="connsiteY11-518" fmla="*/ 12762 h 13224"/>
                  <a:gd name="connsiteX12-519" fmla="*/ 13992 w 21556"/>
                  <a:gd name="connsiteY12-520" fmla="*/ 12267 h 13224"/>
                  <a:gd name="connsiteX13-521" fmla="*/ 17966 w 21556"/>
                  <a:gd name="connsiteY13-522" fmla="*/ 7363 h 13224"/>
                  <a:gd name="connsiteX14-523" fmla="*/ 19953 w 21556"/>
                  <a:gd name="connsiteY14-524" fmla="*/ 4911 h 13224"/>
                  <a:gd name="connsiteX15-525" fmla="*/ 20946 w 21556"/>
                  <a:gd name="connsiteY15-526" fmla="*/ 3685 h 13224"/>
                  <a:gd name="connsiteX16-527" fmla="*/ 21404 w 21556"/>
                  <a:gd name="connsiteY16-528" fmla="*/ 3096 h 13224"/>
                  <a:gd name="connsiteX17-529" fmla="*/ 21553 w 21556"/>
                  <a:gd name="connsiteY17-530" fmla="*/ 2358 h 13224"/>
                  <a:gd name="connsiteX18-531" fmla="*/ 21354 w 21556"/>
                  <a:gd name="connsiteY18-532" fmla="*/ 1740 h 13224"/>
                  <a:gd name="connsiteX19-533" fmla="*/ 20946 w 21556"/>
                  <a:gd name="connsiteY19-534" fmla="*/ 1230 h 13224"/>
                  <a:gd name="connsiteX20-535" fmla="*/ 19953 w 21556"/>
                  <a:gd name="connsiteY20-536" fmla="*/ 0 h 13224"/>
                  <a:gd name="connsiteX0-537" fmla="*/ 19953 w 21556"/>
                  <a:gd name="connsiteY0-538" fmla="*/ 0 h 13224"/>
                  <a:gd name="connsiteX1-539" fmla="*/ 7792 w 21556"/>
                  <a:gd name="connsiteY1-540" fmla="*/ 2216 h 13224"/>
                  <a:gd name="connsiteX2-541" fmla="*/ 7572 w 21556"/>
                  <a:gd name="connsiteY2-542" fmla="*/ 3261 h 13224"/>
                  <a:gd name="connsiteX3-543" fmla="*/ 6171 w 21556"/>
                  <a:gd name="connsiteY3-544" fmla="*/ 4992 h 13224"/>
                  <a:gd name="connsiteX4-545" fmla="*/ 4141 w 21556"/>
                  <a:gd name="connsiteY4-546" fmla="*/ 7482 h 13224"/>
                  <a:gd name="connsiteX5-547" fmla="*/ 81 w 21556"/>
                  <a:gd name="connsiteY5-548" fmla="*/ 12463 h 13224"/>
                  <a:gd name="connsiteX6-549" fmla="*/ 81 w 21556"/>
                  <a:gd name="connsiteY6-550" fmla="*/ 13067 h 13224"/>
                  <a:gd name="connsiteX7-551" fmla="*/ 392 w 21556"/>
                  <a:gd name="connsiteY7-552" fmla="*/ 13216 h 13224"/>
                  <a:gd name="connsiteX8-553" fmla="*/ 12498 w 21556"/>
                  <a:gd name="connsiteY8-554" fmla="*/ 13216 h 13224"/>
                  <a:gd name="connsiteX9-555" fmla="*/ 13012 w 21556"/>
                  <a:gd name="connsiteY9-556" fmla="*/ 13121 h 13224"/>
                  <a:gd name="connsiteX10-557" fmla="*/ 13507 w 21556"/>
                  <a:gd name="connsiteY10-558" fmla="*/ 12762 h 13224"/>
                  <a:gd name="connsiteX11-559" fmla="*/ 13992 w 21556"/>
                  <a:gd name="connsiteY11-560" fmla="*/ 12267 h 13224"/>
                  <a:gd name="connsiteX12-561" fmla="*/ 17966 w 21556"/>
                  <a:gd name="connsiteY12-562" fmla="*/ 7363 h 13224"/>
                  <a:gd name="connsiteX13-563" fmla="*/ 19953 w 21556"/>
                  <a:gd name="connsiteY13-564" fmla="*/ 4911 h 13224"/>
                  <a:gd name="connsiteX14-565" fmla="*/ 20946 w 21556"/>
                  <a:gd name="connsiteY14-566" fmla="*/ 3685 h 13224"/>
                  <a:gd name="connsiteX15-567" fmla="*/ 21404 w 21556"/>
                  <a:gd name="connsiteY15-568" fmla="*/ 3096 h 13224"/>
                  <a:gd name="connsiteX16-569" fmla="*/ 21553 w 21556"/>
                  <a:gd name="connsiteY16-570" fmla="*/ 2358 h 13224"/>
                  <a:gd name="connsiteX17-571" fmla="*/ 21354 w 21556"/>
                  <a:gd name="connsiteY17-572" fmla="*/ 1740 h 13224"/>
                  <a:gd name="connsiteX18-573" fmla="*/ 20946 w 21556"/>
                  <a:gd name="connsiteY18-574" fmla="*/ 1230 h 13224"/>
                  <a:gd name="connsiteX19-575" fmla="*/ 19953 w 21556"/>
                  <a:gd name="connsiteY19-576" fmla="*/ 0 h 13224"/>
                  <a:gd name="connsiteX0-577" fmla="*/ 20946 w 21556"/>
                  <a:gd name="connsiteY0-578" fmla="*/ 0 h 11994"/>
                  <a:gd name="connsiteX1-579" fmla="*/ 7792 w 21556"/>
                  <a:gd name="connsiteY1-580" fmla="*/ 986 h 11994"/>
                  <a:gd name="connsiteX2-581" fmla="*/ 7572 w 21556"/>
                  <a:gd name="connsiteY2-582" fmla="*/ 2031 h 11994"/>
                  <a:gd name="connsiteX3-583" fmla="*/ 6171 w 21556"/>
                  <a:gd name="connsiteY3-584" fmla="*/ 3762 h 11994"/>
                  <a:gd name="connsiteX4-585" fmla="*/ 4141 w 21556"/>
                  <a:gd name="connsiteY4-586" fmla="*/ 6252 h 11994"/>
                  <a:gd name="connsiteX5-587" fmla="*/ 81 w 21556"/>
                  <a:gd name="connsiteY5-588" fmla="*/ 11233 h 11994"/>
                  <a:gd name="connsiteX6-589" fmla="*/ 81 w 21556"/>
                  <a:gd name="connsiteY6-590" fmla="*/ 11837 h 11994"/>
                  <a:gd name="connsiteX7-591" fmla="*/ 392 w 21556"/>
                  <a:gd name="connsiteY7-592" fmla="*/ 11986 h 11994"/>
                  <a:gd name="connsiteX8-593" fmla="*/ 12498 w 21556"/>
                  <a:gd name="connsiteY8-594" fmla="*/ 11986 h 11994"/>
                  <a:gd name="connsiteX9-595" fmla="*/ 13012 w 21556"/>
                  <a:gd name="connsiteY9-596" fmla="*/ 11891 h 11994"/>
                  <a:gd name="connsiteX10-597" fmla="*/ 13507 w 21556"/>
                  <a:gd name="connsiteY10-598" fmla="*/ 11532 h 11994"/>
                  <a:gd name="connsiteX11-599" fmla="*/ 13992 w 21556"/>
                  <a:gd name="connsiteY11-600" fmla="*/ 11037 h 11994"/>
                  <a:gd name="connsiteX12-601" fmla="*/ 17966 w 21556"/>
                  <a:gd name="connsiteY12-602" fmla="*/ 6133 h 11994"/>
                  <a:gd name="connsiteX13-603" fmla="*/ 19953 w 21556"/>
                  <a:gd name="connsiteY13-604" fmla="*/ 3681 h 11994"/>
                  <a:gd name="connsiteX14-605" fmla="*/ 20946 w 21556"/>
                  <a:gd name="connsiteY14-606" fmla="*/ 2455 h 11994"/>
                  <a:gd name="connsiteX15-607" fmla="*/ 21404 w 21556"/>
                  <a:gd name="connsiteY15-608" fmla="*/ 1866 h 11994"/>
                  <a:gd name="connsiteX16-609" fmla="*/ 21553 w 21556"/>
                  <a:gd name="connsiteY16-610" fmla="*/ 1128 h 11994"/>
                  <a:gd name="connsiteX17-611" fmla="*/ 21354 w 21556"/>
                  <a:gd name="connsiteY17-612" fmla="*/ 510 h 11994"/>
                  <a:gd name="connsiteX18-613" fmla="*/ 20946 w 21556"/>
                  <a:gd name="connsiteY18-614" fmla="*/ 0 h 11994"/>
                  <a:gd name="connsiteX0-615" fmla="*/ 21354 w 21556"/>
                  <a:gd name="connsiteY0-616" fmla="*/ 0 h 11484"/>
                  <a:gd name="connsiteX1-617" fmla="*/ 7792 w 21556"/>
                  <a:gd name="connsiteY1-618" fmla="*/ 476 h 11484"/>
                  <a:gd name="connsiteX2-619" fmla="*/ 7572 w 21556"/>
                  <a:gd name="connsiteY2-620" fmla="*/ 1521 h 11484"/>
                  <a:gd name="connsiteX3-621" fmla="*/ 6171 w 21556"/>
                  <a:gd name="connsiteY3-622" fmla="*/ 3252 h 11484"/>
                  <a:gd name="connsiteX4-623" fmla="*/ 4141 w 21556"/>
                  <a:gd name="connsiteY4-624" fmla="*/ 5742 h 11484"/>
                  <a:gd name="connsiteX5-625" fmla="*/ 81 w 21556"/>
                  <a:gd name="connsiteY5-626" fmla="*/ 10723 h 11484"/>
                  <a:gd name="connsiteX6-627" fmla="*/ 81 w 21556"/>
                  <a:gd name="connsiteY6-628" fmla="*/ 11327 h 11484"/>
                  <a:gd name="connsiteX7-629" fmla="*/ 392 w 21556"/>
                  <a:gd name="connsiteY7-630" fmla="*/ 11476 h 11484"/>
                  <a:gd name="connsiteX8-631" fmla="*/ 12498 w 21556"/>
                  <a:gd name="connsiteY8-632" fmla="*/ 11476 h 11484"/>
                  <a:gd name="connsiteX9-633" fmla="*/ 13012 w 21556"/>
                  <a:gd name="connsiteY9-634" fmla="*/ 11381 h 11484"/>
                  <a:gd name="connsiteX10-635" fmla="*/ 13507 w 21556"/>
                  <a:gd name="connsiteY10-636" fmla="*/ 11022 h 11484"/>
                  <a:gd name="connsiteX11-637" fmla="*/ 13992 w 21556"/>
                  <a:gd name="connsiteY11-638" fmla="*/ 10527 h 11484"/>
                  <a:gd name="connsiteX12-639" fmla="*/ 17966 w 21556"/>
                  <a:gd name="connsiteY12-640" fmla="*/ 5623 h 11484"/>
                  <a:gd name="connsiteX13-641" fmla="*/ 19953 w 21556"/>
                  <a:gd name="connsiteY13-642" fmla="*/ 3171 h 11484"/>
                  <a:gd name="connsiteX14-643" fmla="*/ 20946 w 21556"/>
                  <a:gd name="connsiteY14-644" fmla="*/ 1945 h 11484"/>
                  <a:gd name="connsiteX15-645" fmla="*/ 21404 w 21556"/>
                  <a:gd name="connsiteY15-646" fmla="*/ 1356 h 11484"/>
                  <a:gd name="connsiteX16-647" fmla="*/ 21553 w 21556"/>
                  <a:gd name="connsiteY16-648" fmla="*/ 618 h 11484"/>
                  <a:gd name="connsiteX17-649" fmla="*/ 21354 w 21556"/>
                  <a:gd name="connsiteY17-650" fmla="*/ 0 h 11484"/>
                  <a:gd name="connsiteX0-651" fmla="*/ 21553 w 21556"/>
                  <a:gd name="connsiteY0-652" fmla="*/ 206 h 11072"/>
                  <a:gd name="connsiteX1-653" fmla="*/ 7792 w 21556"/>
                  <a:gd name="connsiteY1-654" fmla="*/ 64 h 11072"/>
                  <a:gd name="connsiteX2-655" fmla="*/ 7572 w 21556"/>
                  <a:gd name="connsiteY2-656" fmla="*/ 1109 h 11072"/>
                  <a:gd name="connsiteX3-657" fmla="*/ 6171 w 21556"/>
                  <a:gd name="connsiteY3-658" fmla="*/ 2840 h 11072"/>
                  <a:gd name="connsiteX4-659" fmla="*/ 4141 w 21556"/>
                  <a:gd name="connsiteY4-660" fmla="*/ 5330 h 11072"/>
                  <a:gd name="connsiteX5-661" fmla="*/ 81 w 21556"/>
                  <a:gd name="connsiteY5-662" fmla="*/ 10311 h 11072"/>
                  <a:gd name="connsiteX6-663" fmla="*/ 81 w 21556"/>
                  <a:gd name="connsiteY6-664" fmla="*/ 10915 h 11072"/>
                  <a:gd name="connsiteX7-665" fmla="*/ 392 w 21556"/>
                  <a:gd name="connsiteY7-666" fmla="*/ 11064 h 11072"/>
                  <a:gd name="connsiteX8-667" fmla="*/ 12498 w 21556"/>
                  <a:gd name="connsiteY8-668" fmla="*/ 11064 h 11072"/>
                  <a:gd name="connsiteX9-669" fmla="*/ 13012 w 21556"/>
                  <a:gd name="connsiteY9-670" fmla="*/ 10969 h 11072"/>
                  <a:gd name="connsiteX10-671" fmla="*/ 13507 w 21556"/>
                  <a:gd name="connsiteY10-672" fmla="*/ 10610 h 11072"/>
                  <a:gd name="connsiteX11-673" fmla="*/ 13992 w 21556"/>
                  <a:gd name="connsiteY11-674" fmla="*/ 10115 h 11072"/>
                  <a:gd name="connsiteX12-675" fmla="*/ 17966 w 21556"/>
                  <a:gd name="connsiteY12-676" fmla="*/ 5211 h 11072"/>
                  <a:gd name="connsiteX13-677" fmla="*/ 19953 w 21556"/>
                  <a:gd name="connsiteY13-678" fmla="*/ 2759 h 11072"/>
                  <a:gd name="connsiteX14-679" fmla="*/ 20946 w 21556"/>
                  <a:gd name="connsiteY14-680" fmla="*/ 1533 h 11072"/>
                  <a:gd name="connsiteX15-681" fmla="*/ 21404 w 21556"/>
                  <a:gd name="connsiteY15-682" fmla="*/ 944 h 11072"/>
                  <a:gd name="connsiteX16-683" fmla="*/ 21553 w 21556"/>
                  <a:gd name="connsiteY16-684" fmla="*/ 206 h 1107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-27" y="connsiteY13-28"/>
                  </a:cxn>
                  <a:cxn ang="0">
                    <a:pos x="connsiteX14-29" y="connsiteY14-30"/>
                  </a:cxn>
                  <a:cxn ang="0">
                    <a:pos x="connsiteX15-31" y="connsiteY15-32"/>
                  </a:cxn>
                  <a:cxn ang="0">
                    <a:pos x="connsiteX16-33" y="connsiteY16-34"/>
                  </a:cxn>
                </a:cxnLst>
                <a:rect l="l" t="t" r="r" b="b"/>
                <a:pathLst>
                  <a:path w="21556" h="11072">
                    <a:moveTo>
                      <a:pt x="21553" y="206"/>
                    </a:moveTo>
                    <a:cubicBezTo>
                      <a:pt x="19284" y="59"/>
                      <a:pt x="10122" y="-86"/>
                      <a:pt x="7792" y="64"/>
                    </a:cubicBezTo>
                    <a:cubicBezTo>
                      <a:pt x="7794" y="339"/>
                      <a:pt x="7842" y="646"/>
                      <a:pt x="7572" y="1109"/>
                    </a:cubicBezTo>
                    <a:lnTo>
                      <a:pt x="6171" y="2840"/>
                    </a:lnTo>
                    <a:lnTo>
                      <a:pt x="4141" y="5330"/>
                    </a:lnTo>
                    <a:lnTo>
                      <a:pt x="81" y="10311"/>
                    </a:lnTo>
                    <a:cubicBezTo>
                      <a:pt x="-27" y="10485"/>
                      <a:pt x="-27" y="10741"/>
                      <a:pt x="81" y="10915"/>
                    </a:cubicBezTo>
                    <a:cubicBezTo>
                      <a:pt x="157" y="11038"/>
                      <a:pt x="276" y="11095"/>
                      <a:pt x="392" y="11064"/>
                    </a:cubicBezTo>
                    <a:lnTo>
                      <a:pt x="12498" y="11064"/>
                    </a:lnTo>
                    <a:cubicBezTo>
                      <a:pt x="12672" y="11079"/>
                      <a:pt x="12847" y="11047"/>
                      <a:pt x="13012" y="10969"/>
                    </a:cubicBezTo>
                    <a:cubicBezTo>
                      <a:pt x="13190" y="10886"/>
                      <a:pt x="13351" y="10752"/>
                      <a:pt x="13507" y="10610"/>
                    </a:cubicBezTo>
                    <a:cubicBezTo>
                      <a:pt x="13675" y="10456"/>
                      <a:pt x="13836" y="10291"/>
                      <a:pt x="13992" y="10115"/>
                    </a:cubicBezTo>
                    <a:lnTo>
                      <a:pt x="17966" y="5211"/>
                    </a:lnTo>
                    <a:lnTo>
                      <a:pt x="19953" y="2759"/>
                    </a:lnTo>
                    <a:cubicBezTo>
                      <a:pt x="20285" y="2352"/>
                      <a:pt x="20618" y="1947"/>
                      <a:pt x="20946" y="1533"/>
                    </a:cubicBezTo>
                    <a:cubicBezTo>
                      <a:pt x="21100" y="1339"/>
                      <a:pt x="21253" y="1142"/>
                      <a:pt x="21404" y="944"/>
                    </a:cubicBezTo>
                    <a:cubicBezTo>
                      <a:pt x="21518" y="731"/>
                      <a:pt x="21571" y="468"/>
                      <a:pt x="21553" y="206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65100" sx="102000" sy="102000" algn="ctr" rotWithShape="0">
                  <a:prstClr val="black">
                    <a:alpha val="3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>
                  <a:solidFill>
                    <a:schemeClr val="l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sym typeface="+mn-lt"/>
                </a:endParaRPr>
              </a:p>
            </p:txBody>
          </p:sp>
          <p:sp>
            <p:nvSpPr>
              <p:cNvPr id="28" name="iṡḻidé"/>
              <p:cNvSpPr/>
              <p:nvPr/>
            </p:nvSpPr>
            <p:spPr bwMode="auto">
              <a:xfrm flipV="1">
                <a:off x="5731690" y="1747497"/>
                <a:ext cx="865148" cy="323759"/>
              </a:xfrm>
              <a:custGeom>
                <a:avLst/>
                <a:gdLst>
                  <a:gd name="T0" fmla="*/ 865151 w 21557"/>
                  <a:gd name="T1" fmla="*/ 631658 h 21553"/>
                  <a:gd name="T2" fmla="*/ 865151 w 21557"/>
                  <a:gd name="T3" fmla="*/ 631658 h 21553"/>
                  <a:gd name="T4" fmla="*/ 865151 w 21557"/>
                  <a:gd name="T5" fmla="*/ 631658 h 21553"/>
                  <a:gd name="T6" fmla="*/ 865151 w 21557"/>
                  <a:gd name="T7" fmla="*/ 631658 h 21553"/>
                  <a:gd name="T8" fmla="*/ 0 60000 65536"/>
                  <a:gd name="T9" fmla="*/ 0 60000 65536"/>
                  <a:gd name="T10" fmla="*/ 0 60000 65536"/>
                  <a:gd name="T11" fmla="*/ 0 60000 65536"/>
                  <a:gd name="connsiteX0" fmla="*/ 12499 w 21557"/>
                  <a:gd name="connsiteY0" fmla="*/ 3 h 21546"/>
                  <a:gd name="connsiteX1" fmla="*/ 82 w 21557"/>
                  <a:gd name="connsiteY1" fmla="*/ 145 h 21546"/>
                  <a:gd name="connsiteX2" fmla="*/ 82 w 21557"/>
                  <a:gd name="connsiteY2" fmla="*/ 749 h 21546"/>
                  <a:gd name="connsiteX3" fmla="*/ 4142 w 21557"/>
                  <a:gd name="connsiteY3" fmla="*/ 5786 h 21546"/>
                  <a:gd name="connsiteX4" fmla="*/ 6172 w 21557"/>
                  <a:gd name="connsiteY4" fmla="*/ 8305 h 21546"/>
                  <a:gd name="connsiteX5" fmla="*/ 7563 w 21557"/>
                  <a:gd name="connsiteY5" fmla="*/ 9933 h 21546"/>
                  <a:gd name="connsiteX6" fmla="*/ 7793 w 21557"/>
                  <a:gd name="connsiteY6" fmla="*/ 10538 h 21546"/>
                  <a:gd name="connsiteX7" fmla="*/ 7573 w 21557"/>
                  <a:gd name="connsiteY7" fmla="*/ 11583 h 21546"/>
                  <a:gd name="connsiteX8" fmla="*/ 6172 w 21557"/>
                  <a:gd name="connsiteY8" fmla="*/ 13314 h 21546"/>
                  <a:gd name="connsiteX9" fmla="*/ 4142 w 21557"/>
                  <a:gd name="connsiteY9" fmla="*/ 15804 h 21546"/>
                  <a:gd name="connsiteX10" fmla="*/ 82 w 21557"/>
                  <a:gd name="connsiteY10" fmla="*/ 20785 h 21546"/>
                  <a:gd name="connsiteX11" fmla="*/ 82 w 21557"/>
                  <a:gd name="connsiteY11" fmla="*/ 21389 h 21546"/>
                  <a:gd name="connsiteX12" fmla="*/ 393 w 21557"/>
                  <a:gd name="connsiteY12" fmla="*/ 21538 h 21546"/>
                  <a:gd name="connsiteX13" fmla="*/ 12499 w 21557"/>
                  <a:gd name="connsiteY13" fmla="*/ 21538 h 21546"/>
                  <a:gd name="connsiteX14" fmla="*/ 13013 w 21557"/>
                  <a:gd name="connsiteY14" fmla="*/ 21443 h 21546"/>
                  <a:gd name="connsiteX15" fmla="*/ 13508 w 21557"/>
                  <a:gd name="connsiteY15" fmla="*/ 21084 h 21546"/>
                  <a:gd name="connsiteX16" fmla="*/ 13993 w 21557"/>
                  <a:gd name="connsiteY16" fmla="*/ 20589 h 21546"/>
                  <a:gd name="connsiteX17" fmla="*/ 17967 w 21557"/>
                  <a:gd name="connsiteY17" fmla="*/ 15685 h 21546"/>
                  <a:gd name="connsiteX18" fmla="*/ 19954 w 21557"/>
                  <a:gd name="connsiteY18" fmla="*/ 13233 h 21546"/>
                  <a:gd name="connsiteX19" fmla="*/ 20947 w 21557"/>
                  <a:gd name="connsiteY19" fmla="*/ 12007 h 21546"/>
                  <a:gd name="connsiteX20" fmla="*/ 21405 w 21557"/>
                  <a:gd name="connsiteY20" fmla="*/ 11418 h 21546"/>
                  <a:gd name="connsiteX21" fmla="*/ 21554 w 21557"/>
                  <a:gd name="connsiteY21" fmla="*/ 10680 h 21546"/>
                  <a:gd name="connsiteX22" fmla="*/ 21355 w 21557"/>
                  <a:gd name="connsiteY22" fmla="*/ 10062 h 21546"/>
                  <a:gd name="connsiteX23" fmla="*/ 20947 w 21557"/>
                  <a:gd name="connsiteY23" fmla="*/ 9552 h 21546"/>
                  <a:gd name="connsiteX24" fmla="*/ 19954 w 21557"/>
                  <a:gd name="connsiteY24" fmla="*/ 8322 h 21546"/>
                  <a:gd name="connsiteX25" fmla="*/ 17967 w 21557"/>
                  <a:gd name="connsiteY25" fmla="*/ 5863 h 21546"/>
                  <a:gd name="connsiteX26" fmla="*/ 13993 w 21557"/>
                  <a:gd name="connsiteY26" fmla="*/ 945 h 21546"/>
                  <a:gd name="connsiteX27" fmla="*/ 13508 w 21557"/>
                  <a:gd name="connsiteY27" fmla="*/ 457 h 21546"/>
                  <a:gd name="connsiteX28" fmla="*/ 13013 w 21557"/>
                  <a:gd name="connsiteY28" fmla="*/ 98 h 21546"/>
                  <a:gd name="connsiteX29" fmla="*/ 12499 w 21557"/>
                  <a:gd name="connsiteY29" fmla="*/ 3 h 21546"/>
                  <a:gd name="connsiteX0-1" fmla="*/ 12498 w 21556"/>
                  <a:gd name="connsiteY0-2" fmla="*/ 3 h 21546"/>
                  <a:gd name="connsiteX1-3" fmla="*/ 81 w 21556"/>
                  <a:gd name="connsiteY1-4" fmla="*/ 749 h 21546"/>
                  <a:gd name="connsiteX2-5" fmla="*/ 4141 w 21556"/>
                  <a:gd name="connsiteY2-6" fmla="*/ 5786 h 21546"/>
                  <a:gd name="connsiteX3-7" fmla="*/ 6171 w 21556"/>
                  <a:gd name="connsiteY3-8" fmla="*/ 8305 h 21546"/>
                  <a:gd name="connsiteX4-9" fmla="*/ 7562 w 21556"/>
                  <a:gd name="connsiteY4-10" fmla="*/ 9933 h 21546"/>
                  <a:gd name="connsiteX5-11" fmla="*/ 7792 w 21556"/>
                  <a:gd name="connsiteY5-12" fmla="*/ 10538 h 21546"/>
                  <a:gd name="connsiteX6-13" fmla="*/ 7572 w 21556"/>
                  <a:gd name="connsiteY6-14" fmla="*/ 11583 h 21546"/>
                  <a:gd name="connsiteX7-15" fmla="*/ 6171 w 21556"/>
                  <a:gd name="connsiteY7-16" fmla="*/ 13314 h 21546"/>
                  <a:gd name="connsiteX8-17" fmla="*/ 4141 w 21556"/>
                  <a:gd name="connsiteY8-18" fmla="*/ 15804 h 21546"/>
                  <a:gd name="connsiteX9-19" fmla="*/ 81 w 21556"/>
                  <a:gd name="connsiteY9-20" fmla="*/ 20785 h 21546"/>
                  <a:gd name="connsiteX10-21" fmla="*/ 81 w 21556"/>
                  <a:gd name="connsiteY10-22" fmla="*/ 21389 h 21546"/>
                  <a:gd name="connsiteX11-23" fmla="*/ 392 w 21556"/>
                  <a:gd name="connsiteY11-24" fmla="*/ 21538 h 21546"/>
                  <a:gd name="connsiteX12-25" fmla="*/ 12498 w 21556"/>
                  <a:gd name="connsiteY12-26" fmla="*/ 21538 h 21546"/>
                  <a:gd name="connsiteX13-27" fmla="*/ 13012 w 21556"/>
                  <a:gd name="connsiteY13-28" fmla="*/ 21443 h 21546"/>
                  <a:gd name="connsiteX14-29" fmla="*/ 13507 w 21556"/>
                  <a:gd name="connsiteY14-30" fmla="*/ 21084 h 21546"/>
                  <a:gd name="connsiteX15-31" fmla="*/ 13992 w 21556"/>
                  <a:gd name="connsiteY15-32" fmla="*/ 20589 h 21546"/>
                  <a:gd name="connsiteX16-33" fmla="*/ 17966 w 21556"/>
                  <a:gd name="connsiteY16-34" fmla="*/ 15685 h 21546"/>
                  <a:gd name="connsiteX17-35" fmla="*/ 19953 w 21556"/>
                  <a:gd name="connsiteY17-36" fmla="*/ 13233 h 21546"/>
                  <a:gd name="connsiteX18-37" fmla="*/ 20946 w 21556"/>
                  <a:gd name="connsiteY18-38" fmla="*/ 12007 h 21546"/>
                  <a:gd name="connsiteX19-39" fmla="*/ 21404 w 21556"/>
                  <a:gd name="connsiteY19-40" fmla="*/ 11418 h 21546"/>
                  <a:gd name="connsiteX20-41" fmla="*/ 21553 w 21556"/>
                  <a:gd name="connsiteY20-42" fmla="*/ 10680 h 21546"/>
                  <a:gd name="connsiteX21-43" fmla="*/ 21354 w 21556"/>
                  <a:gd name="connsiteY21-44" fmla="*/ 10062 h 21546"/>
                  <a:gd name="connsiteX22-45" fmla="*/ 20946 w 21556"/>
                  <a:gd name="connsiteY22-46" fmla="*/ 9552 h 21546"/>
                  <a:gd name="connsiteX23-47" fmla="*/ 19953 w 21556"/>
                  <a:gd name="connsiteY23-48" fmla="*/ 8322 h 21546"/>
                  <a:gd name="connsiteX24-49" fmla="*/ 17966 w 21556"/>
                  <a:gd name="connsiteY24-50" fmla="*/ 5863 h 21546"/>
                  <a:gd name="connsiteX25-51" fmla="*/ 13992 w 21556"/>
                  <a:gd name="connsiteY25-52" fmla="*/ 945 h 21546"/>
                  <a:gd name="connsiteX26-53" fmla="*/ 13507 w 21556"/>
                  <a:gd name="connsiteY26-54" fmla="*/ 457 h 21546"/>
                  <a:gd name="connsiteX27-55" fmla="*/ 13012 w 21556"/>
                  <a:gd name="connsiteY27-56" fmla="*/ 98 h 21546"/>
                  <a:gd name="connsiteX28-57" fmla="*/ 12498 w 21556"/>
                  <a:gd name="connsiteY28-58" fmla="*/ 3 h 21546"/>
                  <a:gd name="connsiteX0-59" fmla="*/ 12498 w 21556"/>
                  <a:gd name="connsiteY0-60" fmla="*/ 3 h 21546"/>
                  <a:gd name="connsiteX1-61" fmla="*/ 4141 w 21556"/>
                  <a:gd name="connsiteY1-62" fmla="*/ 5786 h 21546"/>
                  <a:gd name="connsiteX2-63" fmla="*/ 6171 w 21556"/>
                  <a:gd name="connsiteY2-64" fmla="*/ 8305 h 21546"/>
                  <a:gd name="connsiteX3-65" fmla="*/ 7562 w 21556"/>
                  <a:gd name="connsiteY3-66" fmla="*/ 9933 h 21546"/>
                  <a:gd name="connsiteX4-67" fmla="*/ 7792 w 21556"/>
                  <a:gd name="connsiteY4-68" fmla="*/ 10538 h 21546"/>
                  <a:gd name="connsiteX5-69" fmla="*/ 7572 w 21556"/>
                  <a:gd name="connsiteY5-70" fmla="*/ 11583 h 21546"/>
                  <a:gd name="connsiteX6-71" fmla="*/ 6171 w 21556"/>
                  <a:gd name="connsiteY6-72" fmla="*/ 13314 h 21546"/>
                  <a:gd name="connsiteX7-73" fmla="*/ 4141 w 21556"/>
                  <a:gd name="connsiteY7-74" fmla="*/ 15804 h 21546"/>
                  <a:gd name="connsiteX8-75" fmla="*/ 81 w 21556"/>
                  <a:gd name="connsiteY8-76" fmla="*/ 20785 h 21546"/>
                  <a:gd name="connsiteX9-77" fmla="*/ 81 w 21556"/>
                  <a:gd name="connsiteY9-78" fmla="*/ 21389 h 21546"/>
                  <a:gd name="connsiteX10-79" fmla="*/ 392 w 21556"/>
                  <a:gd name="connsiteY10-80" fmla="*/ 21538 h 21546"/>
                  <a:gd name="connsiteX11-81" fmla="*/ 12498 w 21556"/>
                  <a:gd name="connsiteY11-82" fmla="*/ 21538 h 21546"/>
                  <a:gd name="connsiteX12-83" fmla="*/ 13012 w 21556"/>
                  <a:gd name="connsiteY12-84" fmla="*/ 21443 h 21546"/>
                  <a:gd name="connsiteX13-85" fmla="*/ 13507 w 21556"/>
                  <a:gd name="connsiteY13-86" fmla="*/ 21084 h 21546"/>
                  <a:gd name="connsiteX14-87" fmla="*/ 13992 w 21556"/>
                  <a:gd name="connsiteY14-88" fmla="*/ 20589 h 21546"/>
                  <a:gd name="connsiteX15-89" fmla="*/ 17966 w 21556"/>
                  <a:gd name="connsiteY15-90" fmla="*/ 15685 h 21546"/>
                  <a:gd name="connsiteX16-91" fmla="*/ 19953 w 21556"/>
                  <a:gd name="connsiteY16-92" fmla="*/ 13233 h 21546"/>
                  <a:gd name="connsiteX17-93" fmla="*/ 20946 w 21556"/>
                  <a:gd name="connsiteY17-94" fmla="*/ 12007 h 21546"/>
                  <a:gd name="connsiteX18-95" fmla="*/ 21404 w 21556"/>
                  <a:gd name="connsiteY18-96" fmla="*/ 11418 h 21546"/>
                  <a:gd name="connsiteX19-97" fmla="*/ 21553 w 21556"/>
                  <a:gd name="connsiteY19-98" fmla="*/ 10680 h 21546"/>
                  <a:gd name="connsiteX20-99" fmla="*/ 21354 w 21556"/>
                  <a:gd name="connsiteY20-100" fmla="*/ 10062 h 21546"/>
                  <a:gd name="connsiteX21-101" fmla="*/ 20946 w 21556"/>
                  <a:gd name="connsiteY21-102" fmla="*/ 9552 h 21546"/>
                  <a:gd name="connsiteX22-103" fmla="*/ 19953 w 21556"/>
                  <a:gd name="connsiteY22-104" fmla="*/ 8322 h 21546"/>
                  <a:gd name="connsiteX23-105" fmla="*/ 17966 w 21556"/>
                  <a:gd name="connsiteY23-106" fmla="*/ 5863 h 21546"/>
                  <a:gd name="connsiteX24-107" fmla="*/ 13992 w 21556"/>
                  <a:gd name="connsiteY24-108" fmla="*/ 945 h 21546"/>
                  <a:gd name="connsiteX25-109" fmla="*/ 13507 w 21556"/>
                  <a:gd name="connsiteY25-110" fmla="*/ 457 h 21546"/>
                  <a:gd name="connsiteX26-111" fmla="*/ 13012 w 21556"/>
                  <a:gd name="connsiteY26-112" fmla="*/ 98 h 21546"/>
                  <a:gd name="connsiteX27-113" fmla="*/ 12498 w 21556"/>
                  <a:gd name="connsiteY27-114" fmla="*/ 3 h 21546"/>
                  <a:gd name="connsiteX0-115" fmla="*/ 13012 w 21556"/>
                  <a:gd name="connsiteY0-116" fmla="*/ 0 h 21448"/>
                  <a:gd name="connsiteX1-117" fmla="*/ 4141 w 21556"/>
                  <a:gd name="connsiteY1-118" fmla="*/ 5688 h 21448"/>
                  <a:gd name="connsiteX2-119" fmla="*/ 6171 w 21556"/>
                  <a:gd name="connsiteY2-120" fmla="*/ 8207 h 21448"/>
                  <a:gd name="connsiteX3-121" fmla="*/ 7562 w 21556"/>
                  <a:gd name="connsiteY3-122" fmla="*/ 9835 h 21448"/>
                  <a:gd name="connsiteX4-123" fmla="*/ 7792 w 21556"/>
                  <a:gd name="connsiteY4-124" fmla="*/ 10440 h 21448"/>
                  <a:gd name="connsiteX5-125" fmla="*/ 7572 w 21556"/>
                  <a:gd name="connsiteY5-126" fmla="*/ 11485 h 21448"/>
                  <a:gd name="connsiteX6-127" fmla="*/ 6171 w 21556"/>
                  <a:gd name="connsiteY6-128" fmla="*/ 13216 h 21448"/>
                  <a:gd name="connsiteX7-129" fmla="*/ 4141 w 21556"/>
                  <a:gd name="connsiteY7-130" fmla="*/ 15706 h 21448"/>
                  <a:gd name="connsiteX8-131" fmla="*/ 81 w 21556"/>
                  <a:gd name="connsiteY8-132" fmla="*/ 20687 h 21448"/>
                  <a:gd name="connsiteX9-133" fmla="*/ 81 w 21556"/>
                  <a:gd name="connsiteY9-134" fmla="*/ 21291 h 21448"/>
                  <a:gd name="connsiteX10-135" fmla="*/ 392 w 21556"/>
                  <a:gd name="connsiteY10-136" fmla="*/ 21440 h 21448"/>
                  <a:gd name="connsiteX11-137" fmla="*/ 12498 w 21556"/>
                  <a:gd name="connsiteY11-138" fmla="*/ 21440 h 21448"/>
                  <a:gd name="connsiteX12-139" fmla="*/ 13012 w 21556"/>
                  <a:gd name="connsiteY12-140" fmla="*/ 21345 h 21448"/>
                  <a:gd name="connsiteX13-141" fmla="*/ 13507 w 21556"/>
                  <a:gd name="connsiteY13-142" fmla="*/ 20986 h 21448"/>
                  <a:gd name="connsiteX14-143" fmla="*/ 13992 w 21556"/>
                  <a:gd name="connsiteY14-144" fmla="*/ 20491 h 21448"/>
                  <a:gd name="connsiteX15-145" fmla="*/ 17966 w 21556"/>
                  <a:gd name="connsiteY15-146" fmla="*/ 15587 h 21448"/>
                  <a:gd name="connsiteX16-147" fmla="*/ 19953 w 21556"/>
                  <a:gd name="connsiteY16-148" fmla="*/ 13135 h 21448"/>
                  <a:gd name="connsiteX17-149" fmla="*/ 20946 w 21556"/>
                  <a:gd name="connsiteY17-150" fmla="*/ 11909 h 21448"/>
                  <a:gd name="connsiteX18-151" fmla="*/ 21404 w 21556"/>
                  <a:gd name="connsiteY18-152" fmla="*/ 11320 h 21448"/>
                  <a:gd name="connsiteX19-153" fmla="*/ 21553 w 21556"/>
                  <a:gd name="connsiteY19-154" fmla="*/ 10582 h 21448"/>
                  <a:gd name="connsiteX20-155" fmla="*/ 21354 w 21556"/>
                  <a:gd name="connsiteY20-156" fmla="*/ 9964 h 21448"/>
                  <a:gd name="connsiteX21-157" fmla="*/ 20946 w 21556"/>
                  <a:gd name="connsiteY21-158" fmla="*/ 9454 h 21448"/>
                  <a:gd name="connsiteX22-159" fmla="*/ 19953 w 21556"/>
                  <a:gd name="connsiteY22-160" fmla="*/ 8224 h 21448"/>
                  <a:gd name="connsiteX23-161" fmla="*/ 17966 w 21556"/>
                  <a:gd name="connsiteY23-162" fmla="*/ 5765 h 21448"/>
                  <a:gd name="connsiteX24-163" fmla="*/ 13992 w 21556"/>
                  <a:gd name="connsiteY24-164" fmla="*/ 847 h 21448"/>
                  <a:gd name="connsiteX25-165" fmla="*/ 13507 w 21556"/>
                  <a:gd name="connsiteY25-166" fmla="*/ 359 h 21448"/>
                  <a:gd name="connsiteX26-167" fmla="*/ 13012 w 21556"/>
                  <a:gd name="connsiteY26-168" fmla="*/ 0 h 21448"/>
                  <a:gd name="connsiteX0-169" fmla="*/ 13507 w 21556"/>
                  <a:gd name="connsiteY0-170" fmla="*/ 289 h 21378"/>
                  <a:gd name="connsiteX1-171" fmla="*/ 4141 w 21556"/>
                  <a:gd name="connsiteY1-172" fmla="*/ 5618 h 21378"/>
                  <a:gd name="connsiteX2-173" fmla="*/ 6171 w 21556"/>
                  <a:gd name="connsiteY2-174" fmla="*/ 8137 h 21378"/>
                  <a:gd name="connsiteX3-175" fmla="*/ 7562 w 21556"/>
                  <a:gd name="connsiteY3-176" fmla="*/ 9765 h 21378"/>
                  <a:gd name="connsiteX4-177" fmla="*/ 7792 w 21556"/>
                  <a:gd name="connsiteY4-178" fmla="*/ 10370 h 21378"/>
                  <a:gd name="connsiteX5-179" fmla="*/ 7572 w 21556"/>
                  <a:gd name="connsiteY5-180" fmla="*/ 11415 h 21378"/>
                  <a:gd name="connsiteX6-181" fmla="*/ 6171 w 21556"/>
                  <a:gd name="connsiteY6-182" fmla="*/ 13146 h 21378"/>
                  <a:gd name="connsiteX7-183" fmla="*/ 4141 w 21556"/>
                  <a:gd name="connsiteY7-184" fmla="*/ 15636 h 21378"/>
                  <a:gd name="connsiteX8-185" fmla="*/ 81 w 21556"/>
                  <a:gd name="connsiteY8-186" fmla="*/ 20617 h 21378"/>
                  <a:gd name="connsiteX9-187" fmla="*/ 81 w 21556"/>
                  <a:gd name="connsiteY9-188" fmla="*/ 21221 h 21378"/>
                  <a:gd name="connsiteX10-189" fmla="*/ 392 w 21556"/>
                  <a:gd name="connsiteY10-190" fmla="*/ 21370 h 21378"/>
                  <a:gd name="connsiteX11-191" fmla="*/ 12498 w 21556"/>
                  <a:gd name="connsiteY11-192" fmla="*/ 21370 h 21378"/>
                  <a:gd name="connsiteX12-193" fmla="*/ 13012 w 21556"/>
                  <a:gd name="connsiteY12-194" fmla="*/ 21275 h 21378"/>
                  <a:gd name="connsiteX13-195" fmla="*/ 13507 w 21556"/>
                  <a:gd name="connsiteY13-196" fmla="*/ 20916 h 21378"/>
                  <a:gd name="connsiteX14-197" fmla="*/ 13992 w 21556"/>
                  <a:gd name="connsiteY14-198" fmla="*/ 20421 h 21378"/>
                  <a:gd name="connsiteX15-199" fmla="*/ 17966 w 21556"/>
                  <a:gd name="connsiteY15-200" fmla="*/ 15517 h 21378"/>
                  <a:gd name="connsiteX16-201" fmla="*/ 19953 w 21556"/>
                  <a:gd name="connsiteY16-202" fmla="*/ 13065 h 21378"/>
                  <a:gd name="connsiteX17-203" fmla="*/ 20946 w 21556"/>
                  <a:gd name="connsiteY17-204" fmla="*/ 11839 h 21378"/>
                  <a:gd name="connsiteX18-205" fmla="*/ 21404 w 21556"/>
                  <a:gd name="connsiteY18-206" fmla="*/ 11250 h 21378"/>
                  <a:gd name="connsiteX19-207" fmla="*/ 21553 w 21556"/>
                  <a:gd name="connsiteY19-208" fmla="*/ 10512 h 21378"/>
                  <a:gd name="connsiteX20-209" fmla="*/ 21354 w 21556"/>
                  <a:gd name="connsiteY20-210" fmla="*/ 9894 h 21378"/>
                  <a:gd name="connsiteX21-211" fmla="*/ 20946 w 21556"/>
                  <a:gd name="connsiteY21-212" fmla="*/ 9384 h 21378"/>
                  <a:gd name="connsiteX22-213" fmla="*/ 19953 w 21556"/>
                  <a:gd name="connsiteY22-214" fmla="*/ 8154 h 21378"/>
                  <a:gd name="connsiteX23-215" fmla="*/ 17966 w 21556"/>
                  <a:gd name="connsiteY23-216" fmla="*/ 5695 h 21378"/>
                  <a:gd name="connsiteX24-217" fmla="*/ 13992 w 21556"/>
                  <a:gd name="connsiteY24-218" fmla="*/ 777 h 21378"/>
                  <a:gd name="connsiteX25-219" fmla="*/ 13507 w 21556"/>
                  <a:gd name="connsiteY25-220" fmla="*/ 289 h 21378"/>
                  <a:gd name="connsiteX0-221" fmla="*/ 13992 w 21556"/>
                  <a:gd name="connsiteY0-222" fmla="*/ 1 h 20602"/>
                  <a:gd name="connsiteX1-223" fmla="*/ 4141 w 21556"/>
                  <a:gd name="connsiteY1-224" fmla="*/ 4842 h 20602"/>
                  <a:gd name="connsiteX2-225" fmla="*/ 6171 w 21556"/>
                  <a:gd name="connsiteY2-226" fmla="*/ 7361 h 20602"/>
                  <a:gd name="connsiteX3-227" fmla="*/ 7562 w 21556"/>
                  <a:gd name="connsiteY3-228" fmla="*/ 8989 h 20602"/>
                  <a:gd name="connsiteX4-229" fmla="*/ 7792 w 21556"/>
                  <a:gd name="connsiteY4-230" fmla="*/ 9594 h 20602"/>
                  <a:gd name="connsiteX5-231" fmla="*/ 7572 w 21556"/>
                  <a:gd name="connsiteY5-232" fmla="*/ 10639 h 20602"/>
                  <a:gd name="connsiteX6-233" fmla="*/ 6171 w 21556"/>
                  <a:gd name="connsiteY6-234" fmla="*/ 12370 h 20602"/>
                  <a:gd name="connsiteX7-235" fmla="*/ 4141 w 21556"/>
                  <a:gd name="connsiteY7-236" fmla="*/ 14860 h 20602"/>
                  <a:gd name="connsiteX8-237" fmla="*/ 81 w 21556"/>
                  <a:gd name="connsiteY8-238" fmla="*/ 19841 h 20602"/>
                  <a:gd name="connsiteX9-239" fmla="*/ 81 w 21556"/>
                  <a:gd name="connsiteY9-240" fmla="*/ 20445 h 20602"/>
                  <a:gd name="connsiteX10-241" fmla="*/ 392 w 21556"/>
                  <a:gd name="connsiteY10-242" fmla="*/ 20594 h 20602"/>
                  <a:gd name="connsiteX11-243" fmla="*/ 12498 w 21556"/>
                  <a:gd name="connsiteY11-244" fmla="*/ 20594 h 20602"/>
                  <a:gd name="connsiteX12-245" fmla="*/ 13012 w 21556"/>
                  <a:gd name="connsiteY12-246" fmla="*/ 20499 h 20602"/>
                  <a:gd name="connsiteX13-247" fmla="*/ 13507 w 21556"/>
                  <a:gd name="connsiteY13-248" fmla="*/ 20140 h 20602"/>
                  <a:gd name="connsiteX14-249" fmla="*/ 13992 w 21556"/>
                  <a:gd name="connsiteY14-250" fmla="*/ 19645 h 20602"/>
                  <a:gd name="connsiteX15-251" fmla="*/ 17966 w 21556"/>
                  <a:gd name="connsiteY15-252" fmla="*/ 14741 h 20602"/>
                  <a:gd name="connsiteX16-253" fmla="*/ 19953 w 21556"/>
                  <a:gd name="connsiteY16-254" fmla="*/ 12289 h 20602"/>
                  <a:gd name="connsiteX17-255" fmla="*/ 20946 w 21556"/>
                  <a:gd name="connsiteY17-256" fmla="*/ 11063 h 20602"/>
                  <a:gd name="connsiteX18-257" fmla="*/ 21404 w 21556"/>
                  <a:gd name="connsiteY18-258" fmla="*/ 10474 h 20602"/>
                  <a:gd name="connsiteX19-259" fmla="*/ 21553 w 21556"/>
                  <a:gd name="connsiteY19-260" fmla="*/ 9736 h 20602"/>
                  <a:gd name="connsiteX20-261" fmla="*/ 21354 w 21556"/>
                  <a:gd name="connsiteY20-262" fmla="*/ 9118 h 20602"/>
                  <a:gd name="connsiteX21-263" fmla="*/ 20946 w 21556"/>
                  <a:gd name="connsiteY21-264" fmla="*/ 8608 h 20602"/>
                  <a:gd name="connsiteX22-265" fmla="*/ 19953 w 21556"/>
                  <a:gd name="connsiteY22-266" fmla="*/ 7378 h 20602"/>
                  <a:gd name="connsiteX23-267" fmla="*/ 17966 w 21556"/>
                  <a:gd name="connsiteY23-268" fmla="*/ 4919 h 20602"/>
                  <a:gd name="connsiteX24-269" fmla="*/ 13992 w 21556"/>
                  <a:gd name="connsiteY24-270" fmla="*/ 1 h 20602"/>
                  <a:gd name="connsiteX0-271" fmla="*/ 17966 w 21556"/>
                  <a:gd name="connsiteY0-272" fmla="*/ 77 h 15760"/>
                  <a:gd name="connsiteX1-273" fmla="*/ 4141 w 21556"/>
                  <a:gd name="connsiteY1-274" fmla="*/ 0 h 15760"/>
                  <a:gd name="connsiteX2-275" fmla="*/ 6171 w 21556"/>
                  <a:gd name="connsiteY2-276" fmla="*/ 2519 h 15760"/>
                  <a:gd name="connsiteX3-277" fmla="*/ 7562 w 21556"/>
                  <a:gd name="connsiteY3-278" fmla="*/ 4147 h 15760"/>
                  <a:gd name="connsiteX4-279" fmla="*/ 7792 w 21556"/>
                  <a:gd name="connsiteY4-280" fmla="*/ 4752 h 15760"/>
                  <a:gd name="connsiteX5-281" fmla="*/ 7572 w 21556"/>
                  <a:gd name="connsiteY5-282" fmla="*/ 5797 h 15760"/>
                  <a:gd name="connsiteX6-283" fmla="*/ 6171 w 21556"/>
                  <a:gd name="connsiteY6-284" fmla="*/ 7528 h 15760"/>
                  <a:gd name="connsiteX7-285" fmla="*/ 4141 w 21556"/>
                  <a:gd name="connsiteY7-286" fmla="*/ 10018 h 15760"/>
                  <a:gd name="connsiteX8-287" fmla="*/ 81 w 21556"/>
                  <a:gd name="connsiteY8-288" fmla="*/ 14999 h 15760"/>
                  <a:gd name="connsiteX9-289" fmla="*/ 81 w 21556"/>
                  <a:gd name="connsiteY9-290" fmla="*/ 15603 h 15760"/>
                  <a:gd name="connsiteX10-291" fmla="*/ 392 w 21556"/>
                  <a:gd name="connsiteY10-292" fmla="*/ 15752 h 15760"/>
                  <a:gd name="connsiteX11-293" fmla="*/ 12498 w 21556"/>
                  <a:gd name="connsiteY11-294" fmla="*/ 15752 h 15760"/>
                  <a:gd name="connsiteX12-295" fmla="*/ 13012 w 21556"/>
                  <a:gd name="connsiteY12-296" fmla="*/ 15657 h 15760"/>
                  <a:gd name="connsiteX13-297" fmla="*/ 13507 w 21556"/>
                  <a:gd name="connsiteY13-298" fmla="*/ 15298 h 15760"/>
                  <a:gd name="connsiteX14-299" fmla="*/ 13992 w 21556"/>
                  <a:gd name="connsiteY14-300" fmla="*/ 14803 h 15760"/>
                  <a:gd name="connsiteX15-301" fmla="*/ 17966 w 21556"/>
                  <a:gd name="connsiteY15-302" fmla="*/ 9899 h 15760"/>
                  <a:gd name="connsiteX16-303" fmla="*/ 19953 w 21556"/>
                  <a:gd name="connsiteY16-304" fmla="*/ 7447 h 15760"/>
                  <a:gd name="connsiteX17-305" fmla="*/ 20946 w 21556"/>
                  <a:gd name="connsiteY17-306" fmla="*/ 6221 h 15760"/>
                  <a:gd name="connsiteX18-307" fmla="*/ 21404 w 21556"/>
                  <a:gd name="connsiteY18-308" fmla="*/ 5632 h 15760"/>
                  <a:gd name="connsiteX19-309" fmla="*/ 21553 w 21556"/>
                  <a:gd name="connsiteY19-310" fmla="*/ 4894 h 15760"/>
                  <a:gd name="connsiteX20-311" fmla="*/ 21354 w 21556"/>
                  <a:gd name="connsiteY20-312" fmla="*/ 4276 h 15760"/>
                  <a:gd name="connsiteX21-313" fmla="*/ 20946 w 21556"/>
                  <a:gd name="connsiteY21-314" fmla="*/ 3766 h 15760"/>
                  <a:gd name="connsiteX22-315" fmla="*/ 19953 w 21556"/>
                  <a:gd name="connsiteY22-316" fmla="*/ 2536 h 15760"/>
                  <a:gd name="connsiteX23-317" fmla="*/ 17966 w 21556"/>
                  <a:gd name="connsiteY23-318" fmla="*/ 77 h 15760"/>
                  <a:gd name="connsiteX0-319" fmla="*/ 17966 w 21556"/>
                  <a:gd name="connsiteY0-320" fmla="*/ 0 h 15683"/>
                  <a:gd name="connsiteX1-321" fmla="*/ 6171 w 21556"/>
                  <a:gd name="connsiteY1-322" fmla="*/ 2442 h 15683"/>
                  <a:gd name="connsiteX2-323" fmla="*/ 7562 w 21556"/>
                  <a:gd name="connsiteY2-324" fmla="*/ 4070 h 15683"/>
                  <a:gd name="connsiteX3-325" fmla="*/ 7792 w 21556"/>
                  <a:gd name="connsiteY3-326" fmla="*/ 4675 h 15683"/>
                  <a:gd name="connsiteX4-327" fmla="*/ 7572 w 21556"/>
                  <a:gd name="connsiteY4-328" fmla="*/ 5720 h 15683"/>
                  <a:gd name="connsiteX5-329" fmla="*/ 6171 w 21556"/>
                  <a:gd name="connsiteY5-330" fmla="*/ 7451 h 15683"/>
                  <a:gd name="connsiteX6-331" fmla="*/ 4141 w 21556"/>
                  <a:gd name="connsiteY6-332" fmla="*/ 9941 h 15683"/>
                  <a:gd name="connsiteX7-333" fmla="*/ 81 w 21556"/>
                  <a:gd name="connsiteY7-334" fmla="*/ 14922 h 15683"/>
                  <a:gd name="connsiteX8-335" fmla="*/ 81 w 21556"/>
                  <a:gd name="connsiteY8-336" fmla="*/ 15526 h 15683"/>
                  <a:gd name="connsiteX9-337" fmla="*/ 392 w 21556"/>
                  <a:gd name="connsiteY9-338" fmla="*/ 15675 h 15683"/>
                  <a:gd name="connsiteX10-339" fmla="*/ 12498 w 21556"/>
                  <a:gd name="connsiteY10-340" fmla="*/ 15675 h 15683"/>
                  <a:gd name="connsiteX11-341" fmla="*/ 13012 w 21556"/>
                  <a:gd name="connsiteY11-342" fmla="*/ 15580 h 15683"/>
                  <a:gd name="connsiteX12-343" fmla="*/ 13507 w 21556"/>
                  <a:gd name="connsiteY12-344" fmla="*/ 15221 h 15683"/>
                  <a:gd name="connsiteX13-345" fmla="*/ 13992 w 21556"/>
                  <a:gd name="connsiteY13-346" fmla="*/ 14726 h 15683"/>
                  <a:gd name="connsiteX14-347" fmla="*/ 17966 w 21556"/>
                  <a:gd name="connsiteY14-348" fmla="*/ 9822 h 15683"/>
                  <a:gd name="connsiteX15-349" fmla="*/ 19953 w 21556"/>
                  <a:gd name="connsiteY15-350" fmla="*/ 7370 h 15683"/>
                  <a:gd name="connsiteX16-351" fmla="*/ 20946 w 21556"/>
                  <a:gd name="connsiteY16-352" fmla="*/ 6144 h 15683"/>
                  <a:gd name="connsiteX17-353" fmla="*/ 21404 w 21556"/>
                  <a:gd name="connsiteY17-354" fmla="*/ 5555 h 15683"/>
                  <a:gd name="connsiteX18-355" fmla="*/ 21553 w 21556"/>
                  <a:gd name="connsiteY18-356" fmla="*/ 4817 h 15683"/>
                  <a:gd name="connsiteX19-357" fmla="*/ 21354 w 21556"/>
                  <a:gd name="connsiteY19-358" fmla="*/ 4199 h 15683"/>
                  <a:gd name="connsiteX20-359" fmla="*/ 20946 w 21556"/>
                  <a:gd name="connsiteY20-360" fmla="*/ 3689 h 15683"/>
                  <a:gd name="connsiteX21-361" fmla="*/ 19953 w 21556"/>
                  <a:gd name="connsiteY21-362" fmla="*/ 2459 h 15683"/>
                  <a:gd name="connsiteX22-363" fmla="*/ 17966 w 21556"/>
                  <a:gd name="connsiteY22-364" fmla="*/ 0 h 15683"/>
                  <a:gd name="connsiteX0-365" fmla="*/ 17966 w 21556"/>
                  <a:gd name="connsiteY0-366" fmla="*/ 0 h 15683"/>
                  <a:gd name="connsiteX1-367" fmla="*/ 7562 w 21556"/>
                  <a:gd name="connsiteY1-368" fmla="*/ 4070 h 15683"/>
                  <a:gd name="connsiteX2-369" fmla="*/ 7792 w 21556"/>
                  <a:gd name="connsiteY2-370" fmla="*/ 4675 h 15683"/>
                  <a:gd name="connsiteX3-371" fmla="*/ 7572 w 21556"/>
                  <a:gd name="connsiteY3-372" fmla="*/ 5720 h 15683"/>
                  <a:gd name="connsiteX4-373" fmla="*/ 6171 w 21556"/>
                  <a:gd name="connsiteY4-374" fmla="*/ 7451 h 15683"/>
                  <a:gd name="connsiteX5-375" fmla="*/ 4141 w 21556"/>
                  <a:gd name="connsiteY5-376" fmla="*/ 9941 h 15683"/>
                  <a:gd name="connsiteX6-377" fmla="*/ 81 w 21556"/>
                  <a:gd name="connsiteY6-378" fmla="*/ 14922 h 15683"/>
                  <a:gd name="connsiteX7-379" fmla="*/ 81 w 21556"/>
                  <a:gd name="connsiteY7-380" fmla="*/ 15526 h 15683"/>
                  <a:gd name="connsiteX8-381" fmla="*/ 392 w 21556"/>
                  <a:gd name="connsiteY8-382" fmla="*/ 15675 h 15683"/>
                  <a:gd name="connsiteX9-383" fmla="*/ 12498 w 21556"/>
                  <a:gd name="connsiteY9-384" fmla="*/ 15675 h 15683"/>
                  <a:gd name="connsiteX10-385" fmla="*/ 13012 w 21556"/>
                  <a:gd name="connsiteY10-386" fmla="*/ 15580 h 15683"/>
                  <a:gd name="connsiteX11-387" fmla="*/ 13507 w 21556"/>
                  <a:gd name="connsiteY11-388" fmla="*/ 15221 h 15683"/>
                  <a:gd name="connsiteX12-389" fmla="*/ 13992 w 21556"/>
                  <a:gd name="connsiteY12-390" fmla="*/ 14726 h 15683"/>
                  <a:gd name="connsiteX13-391" fmla="*/ 17966 w 21556"/>
                  <a:gd name="connsiteY13-392" fmla="*/ 9822 h 15683"/>
                  <a:gd name="connsiteX14-393" fmla="*/ 19953 w 21556"/>
                  <a:gd name="connsiteY14-394" fmla="*/ 7370 h 15683"/>
                  <a:gd name="connsiteX15-395" fmla="*/ 20946 w 21556"/>
                  <a:gd name="connsiteY15-396" fmla="*/ 6144 h 15683"/>
                  <a:gd name="connsiteX16-397" fmla="*/ 21404 w 21556"/>
                  <a:gd name="connsiteY16-398" fmla="*/ 5555 h 15683"/>
                  <a:gd name="connsiteX17-399" fmla="*/ 21553 w 21556"/>
                  <a:gd name="connsiteY17-400" fmla="*/ 4817 h 15683"/>
                  <a:gd name="connsiteX18-401" fmla="*/ 21354 w 21556"/>
                  <a:gd name="connsiteY18-402" fmla="*/ 4199 h 15683"/>
                  <a:gd name="connsiteX19-403" fmla="*/ 20946 w 21556"/>
                  <a:gd name="connsiteY19-404" fmla="*/ 3689 h 15683"/>
                  <a:gd name="connsiteX20-405" fmla="*/ 19953 w 21556"/>
                  <a:gd name="connsiteY20-406" fmla="*/ 2459 h 15683"/>
                  <a:gd name="connsiteX21-407" fmla="*/ 17966 w 21556"/>
                  <a:gd name="connsiteY21-408" fmla="*/ 0 h 15683"/>
                  <a:gd name="connsiteX0-409" fmla="*/ 19953 w 21556"/>
                  <a:gd name="connsiteY0-410" fmla="*/ 0 h 13224"/>
                  <a:gd name="connsiteX1-411" fmla="*/ 7562 w 21556"/>
                  <a:gd name="connsiteY1-412" fmla="*/ 1611 h 13224"/>
                  <a:gd name="connsiteX2-413" fmla="*/ 7792 w 21556"/>
                  <a:gd name="connsiteY2-414" fmla="*/ 2216 h 13224"/>
                  <a:gd name="connsiteX3-415" fmla="*/ 7572 w 21556"/>
                  <a:gd name="connsiteY3-416" fmla="*/ 3261 h 13224"/>
                  <a:gd name="connsiteX4-417" fmla="*/ 6171 w 21556"/>
                  <a:gd name="connsiteY4-418" fmla="*/ 4992 h 13224"/>
                  <a:gd name="connsiteX5-419" fmla="*/ 4141 w 21556"/>
                  <a:gd name="connsiteY5-420" fmla="*/ 7482 h 13224"/>
                  <a:gd name="connsiteX6-421" fmla="*/ 81 w 21556"/>
                  <a:gd name="connsiteY6-422" fmla="*/ 12463 h 13224"/>
                  <a:gd name="connsiteX7-423" fmla="*/ 81 w 21556"/>
                  <a:gd name="connsiteY7-424" fmla="*/ 13067 h 13224"/>
                  <a:gd name="connsiteX8-425" fmla="*/ 392 w 21556"/>
                  <a:gd name="connsiteY8-426" fmla="*/ 13216 h 13224"/>
                  <a:gd name="connsiteX9-427" fmla="*/ 12498 w 21556"/>
                  <a:gd name="connsiteY9-428" fmla="*/ 13216 h 13224"/>
                  <a:gd name="connsiteX10-429" fmla="*/ 13012 w 21556"/>
                  <a:gd name="connsiteY10-430" fmla="*/ 13121 h 13224"/>
                  <a:gd name="connsiteX11-431" fmla="*/ 13507 w 21556"/>
                  <a:gd name="connsiteY11-432" fmla="*/ 12762 h 13224"/>
                  <a:gd name="connsiteX12-433" fmla="*/ 13992 w 21556"/>
                  <a:gd name="connsiteY12-434" fmla="*/ 12267 h 13224"/>
                  <a:gd name="connsiteX13-435" fmla="*/ 17966 w 21556"/>
                  <a:gd name="connsiteY13-436" fmla="*/ 7363 h 13224"/>
                  <a:gd name="connsiteX14-437" fmla="*/ 19953 w 21556"/>
                  <a:gd name="connsiteY14-438" fmla="*/ 4911 h 13224"/>
                  <a:gd name="connsiteX15-439" fmla="*/ 20946 w 21556"/>
                  <a:gd name="connsiteY15-440" fmla="*/ 3685 h 13224"/>
                  <a:gd name="connsiteX16-441" fmla="*/ 21404 w 21556"/>
                  <a:gd name="connsiteY16-442" fmla="*/ 3096 h 13224"/>
                  <a:gd name="connsiteX17-443" fmla="*/ 21553 w 21556"/>
                  <a:gd name="connsiteY17-444" fmla="*/ 2358 h 13224"/>
                  <a:gd name="connsiteX18-445" fmla="*/ 21354 w 21556"/>
                  <a:gd name="connsiteY18-446" fmla="*/ 1740 h 13224"/>
                  <a:gd name="connsiteX19-447" fmla="*/ 20946 w 21556"/>
                  <a:gd name="connsiteY19-448" fmla="*/ 1230 h 13224"/>
                  <a:gd name="connsiteX20-449" fmla="*/ 19953 w 21556"/>
                  <a:gd name="connsiteY20-450" fmla="*/ 0 h 13224"/>
                  <a:gd name="connsiteX0-451" fmla="*/ 19953 w 21556"/>
                  <a:gd name="connsiteY0-452" fmla="*/ 0 h 13224"/>
                  <a:gd name="connsiteX1-453" fmla="*/ 7562 w 21556"/>
                  <a:gd name="connsiteY1-454" fmla="*/ 1611 h 13224"/>
                  <a:gd name="connsiteX2-455" fmla="*/ 7792 w 21556"/>
                  <a:gd name="connsiteY2-456" fmla="*/ 2216 h 13224"/>
                  <a:gd name="connsiteX3-457" fmla="*/ 7613 w 21556"/>
                  <a:gd name="connsiteY3-458" fmla="*/ 1590 h 13224"/>
                  <a:gd name="connsiteX4-459" fmla="*/ 7572 w 21556"/>
                  <a:gd name="connsiteY4-460" fmla="*/ 3261 h 13224"/>
                  <a:gd name="connsiteX5-461" fmla="*/ 6171 w 21556"/>
                  <a:gd name="connsiteY5-462" fmla="*/ 4992 h 13224"/>
                  <a:gd name="connsiteX6-463" fmla="*/ 4141 w 21556"/>
                  <a:gd name="connsiteY6-464" fmla="*/ 7482 h 13224"/>
                  <a:gd name="connsiteX7-465" fmla="*/ 81 w 21556"/>
                  <a:gd name="connsiteY7-466" fmla="*/ 12463 h 13224"/>
                  <a:gd name="connsiteX8-467" fmla="*/ 81 w 21556"/>
                  <a:gd name="connsiteY8-468" fmla="*/ 13067 h 13224"/>
                  <a:gd name="connsiteX9-469" fmla="*/ 392 w 21556"/>
                  <a:gd name="connsiteY9-470" fmla="*/ 13216 h 13224"/>
                  <a:gd name="connsiteX10-471" fmla="*/ 12498 w 21556"/>
                  <a:gd name="connsiteY10-472" fmla="*/ 13216 h 13224"/>
                  <a:gd name="connsiteX11-473" fmla="*/ 13012 w 21556"/>
                  <a:gd name="connsiteY11-474" fmla="*/ 13121 h 13224"/>
                  <a:gd name="connsiteX12-475" fmla="*/ 13507 w 21556"/>
                  <a:gd name="connsiteY12-476" fmla="*/ 12762 h 13224"/>
                  <a:gd name="connsiteX13-477" fmla="*/ 13992 w 21556"/>
                  <a:gd name="connsiteY13-478" fmla="*/ 12267 h 13224"/>
                  <a:gd name="connsiteX14-479" fmla="*/ 17966 w 21556"/>
                  <a:gd name="connsiteY14-480" fmla="*/ 7363 h 13224"/>
                  <a:gd name="connsiteX15-481" fmla="*/ 19953 w 21556"/>
                  <a:gd name="connsiteY15-482" fmla="*/ 4911 h 13224"/>
                  <a:gd name="connsiteX16-483" fmla="*/ 20946 w 21556"/>
                  <a:gd name="connsiteY16-484" fmla="*/ 3685 h 13224"/>
                  <a:gd name="connsiteX17-485" fmla="*/ 21404 w 21556"/>
                  <a:gd name="connsiteY17-486" fmla="*/ 3096 h 13224"/>
                  <a:gd name="connsiteX18-487" fmla="*/ 21553 w 21556"/>
                  <a:gd name="connsiteY18-488" fmla="*/ 2358 h 13224"/>
                  <a:gd name="connsiteX19-489" fmla="*/ 21354 w 21556"/>
                  <a:gd name="connsiteY19-490" fmla="*/ 1740 h 13224"/>
                  <a:gd name="connsiteX20-491" fmla="*/ 20946 w 21556"/>
                  <a:gd name="connsiteY20-492" fmla="*/ 1230 h 13224"/>
                  <a:gd name="connsiteX21-493" fmla="*/ 19953 w 21556"/>
                  <a:gd name="connsiteY21-494" fmla="*/ 0 h 13224"/>
                  <a:gd name="connsiteX0-495" fmla="*/ 19953 w 21556"/>
                  <a:gd name="connsiteY0-496" fmla="*/ 0 h 13224"/>
                  <a:gd name="connsiteX1-497" fmla="*/ 7562 w 21556"/>
                  <a:gd name="connsiteY1-498" fmla="*/ 1611 h 13224"/>
                  <a:gd name="connsiteX2-499" fmla="*/ 7792 w 21556"/>
                  <a:gd name="connsiteY2-500" fmla="*/ 2216 h 13224"/>
                  <a:gd name="connsiteX3-501" fmla="*/ 7572 w 21556"/>
                  <a:gd name="connsiteY3-502" fmla="*/ 3261 h 13224"/>
                  <a:gd name="connsiteX4-503" fmla="*/ 6171 w 21556"/>
                  <a:gd name="connsiteY4-504" fmla="*/ 4992 h 13224"/>
                  <a:gd name="connsiteX5-505" fmla="*/ 4141 w 21556"/>
                  <a:gd name="connsiteY5-506" fmla="*/ 7482 h 13224"/>
                  <a:gd name="connsiteX6-507" fmla="*/ 81 w 21556"/>
                  <a:gd name="connsiteY6-508" fmla="*/ 12463 h 13224"/>
                  <a:gd name="connsiteX7-509" fmla="*/ 81 w 21556"/>
                  <a:gd name="connsiteY7-510" fmla="*/ 13067 h 13224"/>
                  <a:gd name="connsiteX8-511" fmla="*/ 392 w 21556"/>
                  <a:gd name="connsiteY8-512" fmla="*/ 13216 h 13224"/>
                  <a:gd name="connsiteX9-513" fmla="*/ 12498 w 21556"/>
                  <a:gd name="connsiteY9-514" fmla="*/ 13216 h 13224"/>
                  <a:gd name="connsiteX10-515" fmla="*/ 13012 w 21556"/>
                  <a:gd name="connsiteY10-516" fmla="*/ 13121 h 13224"/>
                  <a:gd name="connsiteX11-517" fmla="*/ 13507 w 21556"/>
                  <a:gd name="connsiteY11-518" fmla="*/ 12762 h 13224"/>
                  <a:gd name="connsiteX12-519" fmla="*/ 13992 w 21556"/>
                  <a:gd name="connsiteY12-520" fmla="*/ 12267 h 13224"/>
                  <a:gd name="connsiteX13-521" fmla="*/ 17966 w 21556"/>
                  <a:gd name="connsiteY13-522" fmla="*/ 7363 h 13224"/>
                  <a:gd name="connsiteX14-523" fmla="*/ 19953 w 21556"/>
                  <a:gd name="connsiteY14-524" fmla="*/ 4911 h 13224"/>
                  <a:gd name="connsiteX15-525" fmla="*/ 20946 w 21556"/>
                  <a:gd name="connsiteY15-526" fmla="*/ 3685 h 13224"/>
                  <a:gd name="connsiteX16-527" fmla="*/ 21404 w 21556"/>
                  <a:gd name="connsiteY16-528" fmla="*/ 3096 h 13224"/>
                  <a:gd name="connsiteX17-529" fmla="*/ 21553 w 21556"/>
                  <a:gd name="connsiteY17-530" fmla="*/ 2358 h 13224"/>
                  <a:gd name="connsiteX18-531" fmla="*/ 21354 w 21556"/>
                  <a:gd name="connsiteY18-532" fmla="*/ 1740 h 13224"/>
                  <a:gd name="connsiteX19-533" fmla="*/ 20946 w 21556"/>
                  <a:gd name="connsiteY19-534" fmla="*/ 1230 h 13224"/>
                  <a:gd name="connsiteX20-535" fmla="*/ 19953 w 21556"/>
                  <a:gd name="connsiteY20-536" fmla="*/ 0 h 13224"/>
                  <a:gd name="connsiteX0-537" fmla="*/ 19953 w 21556"/>
                  <a:gd name="connsiteY0-538" fmla="*/ 0 h 13224"/>
                  <a:gd name="connsiteX1-539" fmla="*/ 7792 w 21556"/>
                  <a:gd name="connsiteY1-540" fmla="*/ 2216 h 13224"/>
                  <a:gd name="connsiteX2-541" fmla="*/ 7572 w 21556"/>
                  <a:gd name="connsiteY2-542" fmla="*/ 3261 h 13224"/>
                  <a:gd name="connsiteX3-543" fmla="*/ 6171 w 21556"/>
                  <a:gd name="connsiteY3-544" fmla="*/ 4992 h 13224"/>
                  <a:gd name="connsiteX4-545" fmla="*/ 4141 w 21556"/>
                  <a:gd name="connsiteY4-546" fmla="*/ 7482 h 13224"/>
                  <a:gd name="connsiteX5-547" fmla="*/ 81 w 21556"/>
                  <a:gd name="connsiteY5-548" fmla="*/ 12463 h 13224"/>
                  <a:gd name="connsiteX6-549" fmla="*/ 81 w 21556"/>
                  <a:gd name="connsiteY6-550" fmla="*/ 13067 h 13224"/>
                  <a:gd name="connsiteX7-551" fmla="*/ 392 w 21556"/>
                  <a:gd name="connsiteY7-552" fmla="*/ 13216 h 13224"/>
                  <a:gd name="connsiteX8-553" fmla="*/ 12498 w 21556"/>
                  <a:gd name="connsiteY8-554" fmla="*/ 13216 h 13224"/>
                  <a:gd name="connsiteX9-555" fmla="*/ 13012 w 21556"/>
                  <a:gd name="connsiteY9-556" fmla="*/ 13121 h 13224"/>
                  <a:gd name="connsiteX10-557" fmla="*/ 13507 w 21556"/>
                  <a:gd name="connsiteY10-558" fmla="*/ 12762 h 13224"/>
                  <a:gd name="connsiteX11-559" fmla="*/ 13992 w 21556"/>
                  <a:gd name="connsiteY11-560" fmla="*/ 12267 h 13224"/>
                  <a:gd name="connsiteX12-561" fmla="*/ 17966 w 21556"/>
                  <a:gd name="connsiteY12-562" fmla="*/ 7363 h 13224"/>
                  <a:gd name="connsiteX13-563" fmla="*/ 19953 w 21556"/>
                  <a:gd name="connsiteY13-564" fmla="*/ 4911 h 13224"/>
                  <a:gd name="connsiteX14-565" fmla="*/ 20946 w 21556"/>
                  <a:gd name="connsiteY14-566" fmla="*/ 3685 h 13224"/>
                  <a:gd name="connsiteX15-567" fmla="*/ 21404 w 21556"/>
                  <a:gd name="connsiteY15-568" fmla="*/ 3096 h 13224"/>
                  <a:gd name="connsiteX16-569" fmla="*/ 21553 w 21556"/>
                  <a:gd name="connsiteY16-570" fmla="*/ 2358 h 13224"/>
                  <a:gd name="connsiteX17-571" fmla="*/ 21354 w 21556"/>
                  <a:gd name="connsiteY17-572" fmla="*/ 1740 h 13224"/>
                  <a:gd name="connsiteX18-573" fmla="*/ 20946 w 21556"/>
                  <a:gd name="connsiteY18-574" fmla="*/ 1230 h 13224"/>
                  <a:gd name="connsiteX19-575" fmla="*/ 19953 w 21556"/>
                  <a:gd name="connsiteY19-576" fmla="*/ 0 h 13224"/>
                  <a:gd name="connsiteX0-577" fmla="*/ 20946 w 21556"/>
                  <a:gd name="connsiteY0-578" fmla="*/ 0 h 11994"/>
                  <a:gd name="connsiteX1-579" fmla="*/ 7792 w 21556"/>
                  <a:gd name="connsiteY1-580" fmla="*/ 986 h 11994"/>
                  <a:gd name="connsiteX2-581" fmla="*/ 7572 w 21556"/>
                  <a:gd name="connsiteY2-582" fmla="*/ 2031 h 11994"/>
                  <a:gd name="connsiteX3-583" fmla="*/ 6171 w 21556"/>
                  <a:gd name="connsiteY3-584" fmla="*/ 3762 h 11994"/>
                  <a:gd name="connsiteX4-585" fmla="*/ 4141 w 21556"/>
                  <a:gd name="connsiteY4-586" fmla="*/ 6252 h 11994"/>
                  <a:gd name="connsiteX5-587" fmla="*/ 81 w 21556"/>
                  <a:gd name="connsiteY5-588" fmla="*/ 11233 h 11994"/>
                  <a:gd name="connsiteX6-589" fmla="*/ 81 w 21556"/>
                  <a:gd name="connsiteY6-590" fmla="*/ 11837 h 11994"/>
                  <a:gd name="connsiteX7-591" fmla="*/ 392 w 21556"/>
                  <a:gd name="connsiteY7-592" fmla="*/ 11986 h 11994"/>
                  <a:gd name="connsiteX8-593" fmla="*/ 12498 w 21556"/>
                  <a:gd name="connsiteY8-594" fmla="*/ 11986 h 11994"/>
                  <a:gd name="connsiteX9-595" fmla="*/ 13012 w 21556"/>
                  <a:gd name="connsiteY9-596" fmla="*/ 11891 h 11994"/>
                  <a:gd name="connsiteX10-597" fmla="*/ 13507 w 21556"/>
                  <a:gd name="connsiteY10-598" fmla="*/ 11532 h 11994"/>
                  <a:gd name="connsiteX11-599" fmla="*/ 13992 w 21556"/>
                  <a:gd name="connsiteY11-600" fmla="*/ 11037 h 11994"/>
                  <a:gd name="connsiteX12-601" fmla="*/ 17966 w 21556"/>
                  <a:gd name="connsiteY12-602" fmla="*/ 6133 h 11994"/>
                  <a:gd name="connsiteX13-603" fmla="*/ 19953 w 21556"/>
                  <a:gd name="connsiteY13-604" fmla="*/ 3681 h 11994"/>
                  <a:gd name="connsiteX14-605" fmla="*/ 20946 w 21556"/>
                  <a:gd name="connsiteY14-606" fmla="*/ 2455 h 11994"/>
                  <a:gd name="connsiteX15-607" fmla="*/ 21404 w 21556"/>
                  <a:gd name="connsiteY15-608" fmla="*/ 1866 h 11994"/>
                  <a:gd name="connsiteX16-609" fmla="*/ 21553 w 21556"/>
                  <a:gd name="connsiteY16-610" fmla="*/ 1128 h 11994"/>
                  <a:gd name="connsiteX17-611" fmla="*/ 21354 w 21556"/>
                  <a:gd name="connsiteY17-612" fmla="*/ 510 h 11994"/>
                  <a:gd name="connsiteX18-613" fmla="*/ 20946 w 21556"/>
                  <a:gd name="connsiteY18-614" fmla="*/ 0 h 11994"/>
                  <a:gd name="connsiteX0-615" fmla="*/ 21354 w 21556"/>
                  <a:gd name="connsiteY0-616" fmla="*/ 0 h 11484"/>
                  <a:gd name="connsiteX1-617" fmla="*/ 7792 w 21556"/>
                  <a:gd name="connsiteY1-618" fmla="*/ 476 h 11484"/>
                  <a:gd name="connsiteX2-619" fmla="*/ 7572 w 21556"/>
                  <a:gd name="connsiteY2-620" fmla="*/ 1521 h 11484"/>
                  <a:gd name="connsiteX3-621" fmla="*/ 6171 w 21556"/>
                  <a:gd name="connsiteY3-622" fmla="*/ 3252 h 11484"/>
                  <a:gd name="connsiteX4-623" fmla="*/ 4141 w 21556"/>
                  <a:gd name="connsiteY4-624" fmla="*/ 5742 h 11484"/>
                  <a:gd name="connsiteX5-625" fmla="*/ 81 w 21556"/>
                  <a:gd name="connsiteY5-626" fmla="*/ 10723 h 11484"/>
                  <a:gd name="connsiteX6-627" fmla="*/ 81 w 21556"/>
                  <a:gd name="connsiteY6-628" fmla="*/ 11327 h 11484"/>
                  <a:gd name="connsiteX7-629" fmla="*/ 392 w 21556"/>
                  <a:gd name="connsiteY7-630" fmla="*/ 11476 h 11484"/>
                  <a:gd name="connsiteX8-631" fmla="*/ 12498 w 21556"/>
                  <a:gd name="connsiteY8-632" fmla="*/ 11476 h 11484"/>
                  <a:gd name="connsiteX9-633" fmla="*/ 13012 w 21556"/>
                  <a:gd name="connsiteY9-634" fmla="*/ 11381 h 11484"/>
                  <a:gd name="connsiteX10-635" fmla="*/ 13507 w 21556"/>
                  <a:gd name="connsiteY10-636" fmla="*/ 11022 h 11484"/>
                  <a:gd name="connsiteX11-637" fmla="*/ 13992 w 21556"/>
                  <a:gd name="connsiteY11-638" fmla="*/ 10527 h 11484"/>
                  <a:gd name="connsiteX12-639" fmla="*/ 17966 w 21556"/>
                  <a:gd name="connsiteY12-640" fmla="*/ 5623 h 11484"/>
                  <a:gd name="connsiteX13-641" fmla="*/ 19953 w 21556"/>
                  <a:gd name="connsiteY13-642" fmla="*/ 3171 h 11484"/>
                  <a:gd name="connsiteX14-643" fmla="*/ 20946 w 21556"/>
                  <a:gd name="connsiteY14-644" fmla="*/ 1945 h 11484"/>
                  <a:gd name="connsiteX15-645" fmla="*/ 21404 w 21556"/>
                  <a:gd name="connsiteY15-646" fmla="*/ 1356 h 11484"/>
                  <a:gd name="connsiteX16-647" fmla="*/ 21553 w 21556"/>
                  <a:gd name="connsiteY16-648" fmla="*/ 618 h 11484"/>
                  <a:gd name="connsiteX17-649" fmla="*/ 21354 w 21556"/>
                  <a:gd name="connsiteY17-650" fmla="*/ 0 h 11484"/>
                  <a:gd name="connsiteX0-651" fmla="*/ 21553 w 21556"/>
                  <a:gd name="connsiteY0-652" fmla="*/ 206 h 11072"/>
                  <a:gd name="connsiteX1-653" fmla="*/ 7792 w 21556"/>
                  <a:gd name="connsiteY1-654" fmla="*/ 64 h 11072"/>
                  <a:gd name="connsiteX2-655" fmla="*/ 7572 w 21556"/>
                  <a:gd name="connsiteY2-656" fmla="*/ 1109 h 11072"/>
                  <a:gd name="connsiteX3-657" fmla="*/ 6171 w 21556"/>
                  <a:gd name="connsiteY3-658" fmla="*/ 2840 h 11072"/>
                  <a:gd name="connsiteX4-659" fmla="*/ 4141 w 21556"/>
                  <a:gd name="connsiteY4-660" fmla="*/ 5330 h 11072"/>
                  <a:gd name="connsiteX5-661" fmla="*/ 81 w 21556"/>
                  <a:gd name="connsiteY5-662" fmla="*/ 10311 h 11072"/>
                  <a:gd name="connsiteX6-663" fmla="*/ 81 w 21556"/>
                  <a:gd name="connsiteY6-664" fmla="*/ 10915 h 11072"/>
                  <a:gd name="connsiteX7-665" fmla="*/ 392 w 21556"/>
                  <a:gd name="connsiteY7-666" fmla="*/ 11064 h 11072"/>
                  <a:gd name="connsiteX8-667" fmla="*/ 12498 w 21556"/>
                  <a:gd name="connsiteY8-668" fmla="*/ 11064 h 11072"/>
                  <a:gd name="connsiteX9-669" fmla="*/ 13012 w 21556"/>
                  <a:gd name="connsiteY9-670" fmla="*/ 10969 h 11072"/>
                  <a:gd name="connsiteX10-671" fmla="*/ 13507 w 21556"/>
                  <a:gd name="connsiteY10-672" fmla="*/ 10610 h 11072"/>
                  <a:gd name="connsiteX11-673" fmla="*/ 13992 w 21556"/>
                  <a:gd name="connsiteY11-674" fmla="*/ 10115 h 11072"/>
                  <a:gd name="connsiteX12-675" fmla="*/ 17966 w 21556"/>
                  <a:gd name="connsiteY12-676" fmla="*/ 5211 h 11072"/>
                  <a:gd name="connsiteX13-677" fmla="*/ 19953 w 21556"/>
                  <a:gd name="connsiteY13-678" fmla="*/ 2759 h 11072"/>
                  <a:gd name="connsiteX14-679" fmla="*/ 20946 w 21556"/>
                  <a:gd name="connsiteY14-680" fmla="*/ 1533 h 11072"/>
                  <a:gd name="connsiteX15-681" fmla="*/ 21404 w 21556"/>
                  <a:gd name="connsiteY15-682" fmla="*/ 944 h 11072"/>
                  <a:gd name="connsiteX16-683" fmla="*/ 21553 w 21556"/>
                  <a:gd name="connsiteY16-684" fmla="*/ 206 h 1107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-27" y="connsiteY13-28"/>
                  </a:cxn>
                  <a:cxn ang="0">
                    <a:pos x="connsiteX14-29" y="connsiteY14-30"/>
                  </a:cxn>
                  <a:cxn ang="0">
                    <a:pos x="connsiteX15-31" y="connsiteY15-32"/>
                  </a:cxn>
                  <a:cxn ang="0">
                    <a:pos x="connsiteX16-33" y="connsiteY16-34"/>
                  </a:cxn>
                </a:cxnLst>
                <a:rect l="l" t="t" r="r" b="b"/>
                <a:pathLst>
                  <a:path w="21556" h="11072">
                    <a:moveTo>
                      <a:pt x="21553" y="206"/>
                    </a:moveTo>
                    <a:cubicBezTo>
                      <a:pt x="19284" y="59"/>
                      <a:pt x="10122" y="-86"/>
                      <a:pt x="7792" y="64"/>
                    </a:cubicBezTo>
                    <a:cubicBezTo>
                      <a:pt x="7794" y="339"/>
                      <a:pt x="7842" y="646"/>
                      <a:pt x="7572" y="1109"/>
                    </a:cubicBezTo>
                    <a:lnTo>
                      <a:pt x="6171" y="2840"/>
                    </a:lnTo>
                    <a:lnTo>
                      <a:pt x="4141" y="5330"/>
                    </a:lnTo>
                    <a:lnTo>
                      <a:pt x="81" y="10311"/>
                    </a:lnTo>
                    <a:cubicBezTo>
                      <a:pt x="-27" y="10485"/>
                      <a:pt x="-27" y="10741"/>
                      <a:pt x="81" y="10915"/>
                    </a:cubicBezTo>
                    <a:cubicBezTo>
                      <a:pt x="157" y="11038"/>
                      <a:pt x="276" y="11095"/>
                      <a:pt x="392" y="11064"/>
                    </a:cubicBezTo>
                    <a:lnTo>
                      <a:pt x="12498" y="11064"/>
                    </a:lnTo>
                    <a:cubicBezTo>
                      <a:pt x="12672" y="11079"/>
                      <a:pt x="12847" y="11047"/>
                      <a:pt x="13012" y="10969"/>
                    </a:cubicBezTo>
                    <a:cubicBezTo>
                      <a:pt x="13190" y="10886"/>
                      <a:pt x="13351" y="10752"/>
                      <a:pt x="13507" y="10610"/>
                    </a:cubicBezTo>
                    <a:cubicBezTo>
                      <a:pt x="13675" y="10456"/>
                      <a:pt x="13836" y="10291"/>
                      <a:pt x="13992" y="10115"/>
                    </a:cubicBezTo>
                    <a:lnTo>
                      <a:pt x="17966" y="5211"/>
                    </a:lnTo>
                    <a:lnTo>
                      <a:pt x="19953" y="2759"/>
                    </a:lnTo>
                    <a:cubicBezTo>
                      <a:pt x="20285" y="2352"/>
                      <a:pt x="20618" y="1947"/>
                      <a:pt x="20946" y="1533"/>
                    </a:cubicBezTo>
                    <a:cubicBezTo>
                      <a:pt x="21100" y="1339"/>
                      <a:pt x="21253" y="1142"/>
                      <a:pt x="21404" y="944"/>
                    </a:cubicBezTo>
                    <a:cubicBezTo>
                      <a:pt x="21518" y="731"/>
                      <a:pt x="21571" y="468"/>
                      <a:pt x="21553" y="206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65100" sx="102000" sy="102000" algn="ctr" rotWithShape="0">
                  <a:prstClr val="black">
                    <a:alpha val="3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>
                  <a:solidFill>
                    <a:schemeClr val="l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sym typeface="+mn-lt"/>
                </a:endParaRPr>
              </a:p>
            </p:txBody>
          </p:sp>
        </p:grpSp>
        <p:grpSp>
          <p:nvGrpSpPr>
            <p:cNvPr id="22" name="íśļïďe"/>
            <p:cNvGrpSpPr/>
            <p:nvPr/>
          </p:nvGrpSpPr>
          <p:grpSpPr bwMode="auto">
            <a:xfrm>
              <a:off x="10902759" y="3611717"/>
              <a:ext cx="621583" cy="183515"/>
              <a:chOff x="-12" y="-114"/>
              <a:chExt cx="1000130" cy="295297"/>
            </a:xfrm>
            <a:grpFill/>
          </p:grpSpPr>
          <p:sp>
            <p:nvSpPr>
              <p:cNvPr id="23" name="ïṡļïḋê"/>
              <p:cNvSpPr/>
              <p:nvPr/>
            </p:nvSpPr>
            <p:spPr bwMode="auto">
              <a:xfrm rot="5400000">
                <a:off x="769919" y="64984"/>
                <a:ext cx="295297" cy="165101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24" name="íṧļidè"/>
              <p:cNvSpPr/>
              <p:nvPr/>
            </p:nvSpPr>
            <p:spPr bwMode="auto">
              <a:xfrm rot="5400000">
                <a:off x="346054" y="64984"/>
                <a:ext cx="295297" cy="165101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26" name="ïşľíḍe"/>
              <p:cNvSpPr/>
              <p:nvPr/>
            </p:nvSpPr>
            <p:spPr bwMode="auto">
              <a:xfrm rot="5400000">
                <a:off x="-65110" y="64984"/>
                <a:ext cx="295297" cy="165101"/>
              </a:xfrm>
              <a:custGeom>
                <a:avLst/>
                <a:gdLst>
                  <a:gd name="T0" fmla="*/ 147649 w 21600"/>
                  <a:gd name="T1" fmla="*/ 82551 h 21600"/>
                  <a:gd name="T2" fmla="*/ 147649 w 21600"/>
                  <a:gd name="T3" fmla="*/ 82551 h 21600"/>
                  <a:gd name="T4" fmla="*/ 147649 w 21600"/>
                  <a:gd name="T5" fmla="*/ 82551 h 21600"/>
                  <a:gd name="T6" fmla="*/ 147649 w 21600"/>
                  <a:gd name="T7" fmla="*/ 82551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square" lIns="91440" tIns="45720" rIns="91440" bIns="45720" anchor="ctr">
                <a:normAutofit fontScale="25000" lnSpcReduction="20000"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47" name="组合 46"/>
          <p:cNvGrpSpPr/>
          <p:nvPr/>
        </p:nvGrpSpPr>
        <p:grpSpPr>
          <a:xfrm>
            <a:off x="981710" y="1482725"/>
            <a:ext cx="2756535" cy="2470543"/>
            <a:chOff x="942147" y="858748"/>
            <a:chExt cx="2270760" cy="2470395"/>
          </a:xfrm>
        </p:grpSpPr>
        <p:sp>
          <p:nvSpPr>
            <p:cNvPr id="48" name="矩形 47"/>
            <p:cNvSpPr/>
            <p:nvPr/>
          </p:nvSpPr>
          <p:spPr>
            <a:xfrm>
              <a:off x="942147" y="858748"/>
              <a:ext cx="2270760" cy="338455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/>
            <a:p>
              <a:pPr algn="ctr">
                <a:lnSpc>
                  <a:spcPct val="90000"/>
                </a:lnSpc>
                <a:spcBef>
                  <a:spcPct val="0"/>
                </a:spcBef>
              </a:pPr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j-cs"/>
                  <a:sym typeface="思源黑体" panose="020B0400000000000000" pitchFamily="34" charset="-122"/>
                </a:rPr>
                <a:t>平台建设情况</a:t>
              </a:r>
              <a:endPara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思源黑体" panose="020B0400000000000000" pitchFamily="34" charset="-122"/>
              </a:endParaRPr>
            </a:p>
          </p:txBody>
        </p:sp>
        <p:sp>
          <p:nvSpPr>
            <p:cNvPr id="49" name="TextBox 5"/>
            <p:cNvSpPr txBox="1"/>
            <p:nvPr/>
          </p:nvSpPr>
          <p:spPr>
            <a:xfrm>
              <a:off x="944052" y="1262977"/>
              <a:ext cx="2174968" cy="20661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lvl="0">
                <a:lnSpc>
                  <a:spcPct val="120000"/>
                </a:lnSpc>
                <a:defRPr sz="1400">
                  <a:solidFill>
                    <a:schemeClr val="tx1">
                      <a:lumMod val="75000"/>
                      <a:lumOff val="25000"/>
                    </a:schemeClr>
                  </a:solidFill>
                  <a:latin typeface="仓耳明楷 W03" panose="00000500000000000000" pitchFamily="2" charset="-122"/>
                  <a:ea typeface="仓耳明楷 W03" panose="00000500000000000000" pitchFamily="2" charset="-122"/>
                </a:defRPr>
              </a:lvl1pPr>
            </a:lstStyle>
            <a:p>
              <a:pPr>
                <a:lnSpc>
                  <a:spcPts val="2200"/>
                </a:lnSpc>
              </a:pPr>
              <a:r>
                <a:rPr lang="zh-CN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坚持把预决算信息作为信息公开的主阵地，开设助企攀登栏目，积极参加电视访谈栏目，开设“济宁市财政局”新浪微博，第一时间发布济宁最权威最快的财政政策信息、提供最优的财政资讯。</a:t>
              </a:r>
              <a:endPara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8732877" y="1583784"/>
            <a:ext cx="2373630" cy="1840329"/>
            <a:chOff x="3513954" y="4490107"/>
            <a:chExt cx="2373630" cy="1840329"/>
          </a:xfrm>
        </p:grpSpPr>
        <p:sp>
          <p:nvSpPr>
            <p:cNvPr id="51" name="矩形 50"/>
            <p:cNvSpPr/>
            <p:nvPr/>
          </p:nvSpPr>
          <p:spPr>
            <a:xfrm>
              <a:off x="3513954" y="4490107"/>
              <a:ext cx="2373630" cy="338455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/>
            <a:p>
              <a:pPr algn="ctr">
                <a:lnSpc>
                  <a:spcPct val="90000"/>
                </a:lnSpc>
                <a:spcBef>
                  <a:spcPct val="0"/>
                </a:spcBef>
              </a:pPr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j-cs"/>
                  <a:sym typeface="思源黑体" panose="020B0400000000000000" pitchFamily="34" charset="-122"/>
                </a:rPr>
                <a:t>监督保障情况</a:t>
              </a:r>
              <a:endPara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思源黑体" panose="020B0400000000000000" pitchFamily="34" charset="-122"/>
              </a:endParaRPr>
            </a:p>
          </p:txBody>
        </p:sp>
        <p:sp>
          <p:nvSpPr>
            <p:cNvPr id="52" name="TextBox 5"/>
            <p:cNvSpPr txBox="1"/>
            <p:nvPr/>
          </p:nvSpPr>
          <p:spPr>
            <a:xfrm>
              <a:off x="3514589" y="4828661"/>
              <a:ext cx="2174968" cy="1501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lvl="0" algn="ctr">
                <a:lnSpc>
                  <a:spcPct val="120000"/>
                </a:lnSpc>
                <a:defRPr sz="1400">
                  <a:solidFill>
                    <a:schemeClr val="tx1">
                      <a:lumMod val="75000"/>
                      <a:lumOff val="25000"/>
                    </a:schemeClr>
                  </a:solidFill>
                  <a:latin typeface="仓耳明楷 W03" panose="00000500000000000000" pitchFamily="2" charset="-122"/>
                  <a:ea typeface="仓耳明楷 W03" panose="00000500000000000000" pitchFamily="2" charset="-122"/>
                </a:defRPr>
              </a:lvl1pPr>
            </a:lstStyle>
            <a:p>
              <a:pPr algn="just">
                <a:lnSpc>
                  <a:spcPts val="2200"/>
                </a:lnSpc>
              </a:pPr>
              <a:r>
                <a:rPr lang="zh-CN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建立健全政府信息发布保密审查机制。在门户网站开设局长信箱，广泛接受群众投诉和举报，主动接受社会监督。</a:t>
              </a:r>
              <a:endPara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1073742853" name="图片 107374285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955" y="1558925"/>
            <a:ext cx="4670425" cy="257048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9042856" y="0"/>
            <a:ext cx="3150549" cy="6858000"/>
          </a:xfrm>
          <a:prstGeom prst="rect">
            <a:avLst/>
          </a:prstGeom>
          <a:solidFill>
            <a:srgbClr val="B82B2A"/>
          </a:solidFill>
          <a:ln>
            <a:noFill/>
          </a:ln>
          <a:effectLst>
            <a:outerShdw blurRad="50800" dist="63500" dir="2700000" algn="tl" rotWithShape="0">
              <a:srgbClr val="C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21" t="22404" r="27669" b="53994"/>
          <a:stretch>
            <a:fillRect/>
          </a:stretch>
        </p:blipFill>
        <p:spPr>
          <a:xfrm rot="16200000" flipH="1">
            <a:off x="6039421" y="2593727"/>
            <a:ext cx="5890902" cy="1670546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0259244" y="1864489"/>
            <a:ext cx="1290320" cy="28346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CN" altLang="en-US" sz="7200" dirty="0">
                <a:solidFill>
                  <a:schemeClr val="bg1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第二章</a:t>
            </a:r>
            <a:endParaRPr lang="zh-CN" altLang="en-US" sz="7200" dirty="0">
              <a:solidFill>
                <a:schemeClr val="bg1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52076" y="2565737"/>
            <a:ext cx="7040880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主动公开政府信息情况</a:t>
            </a:r>
            <a:endParaRPr lang="zh-CN" altLang="en-US" sz="5400" dirty="0">
              <a:solidFill>
                <a:srgbClr val="B82B2A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25" name="矩形 24"/>
          <p:cNvSpPr/>
          <p:nvPr/>
        </p:nvSpPr>
        <p:spPr>
          <a:xfrm flipV="1">
            <a:off x="2732739" y="3581400"/>
            <a:ext cx="3037697" cy="45719"/>
          </a:xfrm>
          <a:prstGeom prst="rect">
            <a:avLst/>
          </a:prstGeom>
          <a:solidFill>
            <a:srgbClr val="B82B2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8" name="矩形 27"/>
          <p:cNvSpPr/>
          <p:nvPr/>
        </p:nvSpPr>
        <p:spPr>
          <a:xfrm>
            <a:off x="-23761" y="1466850"/>
            <a:ext cx="271793" cy="3924300"/>
          </a:xfrm>
          <a:prstGeom prst="rect">
            <a:avLst/>
          </a:prstGeom>
          <a:solidFill>
            <a:srgbClr val="B82B2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45981" y="98137"/>
            <a:ext cx="4653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2.</a:t>
            </a:r>
            <a:r>
              <a:rPr lang="zh-CN" altLang="en-US" sz="32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主动公开政府信息情况</a:t>
            </a:r>
            <a:endParaRPr lang="zh-CN" altLang="en-US" sz="3200" dirty="0">
              <a:solidFill>
                <a:srgbClr val="B82B2A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25" name="矩形 24"/>
          <p:cNvSpPr/>
          <p:nvPr/>
        </p:nvSpPr>
        <p:spPr>
          <a:xfrm flipV="1">
            <a:off x="0" y="0"/>
            <a:ext cx="200961" cy="704850"/>
          </a:xfrm>
          <a:prstGeom prst="rect">
            <a:avLst/>
          </a:prstGeom>
          <a:solidFill>
            <a:srgbClr val="B82B2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aphicFrame>
        <p:nvGraphicFramePr>
          <p:cNvPr id="2" name="表格 1"/>
          <p:cNvGraphicFramePr/>
          <p:nvPr/>
        </p:nvGraphicFramePr>
        <p:xfrm>
          <a:off x="2108200" y="1455420"/>
          <a:ext cx="8199755" cy="44183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5840"/>
                <a:gridCol w="1993900"/>
                <a:gridCol w="2072005"/>
                <a:gridCol w="1858010"/>
              </a:tblGrid>
              <a:tr h="315595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第二十条第（一）项</a:t>
                      </a:r>
                      <a:endParaRPr lang="en-US" altLang="en-US" sz="12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1559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信息内容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本年制发件数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本年废止件数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现行有效件数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559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规章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559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行政规范性文件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3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3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5595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第二十条第（五）项</a:t>
                      </a:r>
                      <a:endParaRPr lang="en-US" altLang="en-US" sz="12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1559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信息内容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本年处理决定数量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1559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行政许可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15595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第二十条第（六）项</a:t>
                      </a:r>
                      <a:endParaRPr lang="en-US" altLang="en-US" sz="12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1559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信息内容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本年处理决定数量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1559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行政处罚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2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1559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行政强制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15595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第二十条第（八）项</a:t>
                      </a:r>
                      <a:endParaRPr lang="en-US" altLang="en-US" sz="12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1559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信息内容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本年收费金额（单位：万元）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1559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行政事业性收费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88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9042856" y="0"/>
            <a:ext cx="3150549" cy="6858000"/>
          </a:xfrm>
          <a:prstGeom prst="rect">
            <a:avLst/>
          </a:prstGeom>
          <a:solidFill>
            <a:srgbClr val="B82B2A"/>
          </a:solidFill>
          <a:ln>
            <a:noFill/>
          </a:ln>
          <a:effectLst>
            <a:outerShdw blurRad="50800" dist="63500" dir="2700000" algn="tl" rotWithShape="0">
              <a:srgbClr val="C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21" t="22404" r="27669" b="53994"/>
          <a:stretch>
            <a:fillRect/>
          </a:stretch>
        </p:blipFill>
        <p:spPr>
          <a:xfrm rot="16200000" flipH="1">
            <a:off x="6039421" y="2593727"/>
            <a:ext cx="5890902" cy="1670546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0259244" y="1864489"/>
            <a:ext cx="1290320" cy="28346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CN" altLang="en-US" sz="7200" dirty="0">
                <a:solidFill>
                  <a:schemeClr val="bg1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第三章</a:t>
            </a:r>
            <a:endParaRPr lang="zh-CN" altLang="en-US" sz="7200" dirty="0">
              <a:solidFill>
                <a:schemeClr val="bg1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52076" y="2565737"/>
            <a:ext cx="70408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600" dirty="0">
                <a:solidFill>
                  <a:srgbClr val="B82B2A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收到和处理政府信息公开申请情况</a:t>
            </a:r>
            <a:endParaRPr lang="zh-CN" altLang="en-US" sz="3600" dirty="0">
              <a:solidFill>
                <a:srgbClr val="B82B2A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25" name="矩形 24"/>
          <p:cNvSpPr/>
          <p:nvPr/>
        </p:nvSpPr>
        <p:spPr>
          <a:xfrm flipV="1">
            <a:off x="2732739" y="3581400"/>
            <a:ext cx="3037697" cy="45719"/>
          </a:xfrm>
          <a:prstGeom prst="rect">
            <a:avLst/>
          </a:prstGeom>
          <a:solidFill>
            <a:srgbClr val="B82B2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8" name="矩形 27"/>
          <p:cNvSpPr/>
          <p:nvPr/>
        </p:nvSpPr>
        <p:spPr>
          <a:xfrm>
            <a:off x="-23761" y="1466850"/>
            <a:ext cx="271793" cy="3924300"/>
          </a:xfrm>
          <a:prstGeom prst="rect">
            <a:avLst/>
          </a:prstGeom>
          <a:solidFill>
            <a:srgbClr val="B82B2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MH" val="20151227212421"/>
  <p:tag name="MH_LIBRARY" val="GRAPHIC"/>
  <p:tag name="MH_TYPE" val="Other"/>
  <p:tag name="MH_ORDER" val="1"/>
</p:tagLst>
</file>

<file path=ppt/tags/tag10.xml><?xml version="1.0" encoding="utf-8"?>
<p:tagLst xmlns:p="http://schemas.openxmlformats.org/presentationml/2006/main">
  <p:tag name="MH" val="20151227212421"/>
  <p:tag name="MH_LIBRARY" val="GRAPHIC"/>
  <p:tag name="MH_TYPE" val="Other"/>
  <p:tag name="MH_ORDER" val="3"/>
</p:tagLst>
</file>

<file path=ppt/tags/tag11.xml><?xml version="1.0" encoding="utf-8"?>
<p:tagLst xmlns:p="http://schemas.openxmlformats.org/presentationml/2006/main">
  <p:tag name="MH" val="20151119124521"/>
  <p:tag name="MH_LIBRARY" val="GRAPHIC"/>
  <p:tag name="MH_TYPE" val="SubTitle"/>
  <p:tag name="MH_ORDER" val="2"/>
</p:tagLst>
</file>

<file path=ppt/tags/tag12.xml><?xml version="1.0" encoding="utf-8"?>
<p:tagLst xmlns:p="http://schemas.openxmlformats.org/presentationml/2006/main">
  <p:tag name="MH" val="20151227212421"/>
  <p:tag name="MH_LIBRARY" val="GRAPHIC"/>
  <p:tag name="MH_TYPE" val="Other"/>
  <p:tag name="MH_ORDER" val="4"/>
</p:tagLst>
</file>

<file path=ppt/tags/tag13.xml><?xml version="1.0" encoding="utf-8"?>
<p:tagLst xmlns:p="http://schemas.openxmlformats.org/presentationml/2006/main">
  <p:tag name="MH" val="20151119124521"/>
  <p:tag name="MH_LIBRARY" val="GRAPHIC"/>
  <p:tag name="MH_TYPE" val="SubTitle"/>
  <p:tag name="MH_ORDER" val="2"/>
</p:tagLst>
</file>

<file path=ppt/tags/tag2.xml><?xml version="1.0" encoding="utf-8"?>
<p:tagLst xmlns:p="http://schemas.openxmlformats.org/presentationml/2006/main">
  <p:tag name="MH" val="20151227212421"/>
  <p:tag name="MH_LIBRARY" val="GRAPHIC"/>
  <p:tag name="MH_TYPE" val="Other"/>
  <p:tag name="MH_ORDER" val="5"/>
</p:tagLst>
</file>

<file path=ppt/tags/tag3.xml><?xml version="1.0" encoding="utf-8"?>
<p:tagLst xmlns:p="http://schemas.openxmlformats.org/presentationml/2006/main">
  <p:tag name="MH" val="20151119124521"/>
  <p:tag name="MH_LIBRARY" val="GRAPHIC"/>
  <p:tag name="MH_TYPE" val="SubTitle"/>
  <p:tag name="MH_ORDER" val="2"/>
</p:tagLst>
</file>

<file path=ppt/tags/tag4.xml><?xml version="1.0" encoding="utf-8"?>
<p:tagLst xmlns:p="http://schemas.openxmlformats.org/presentationml/2006/main">
  <p:tag name="MH" val="20151227212421"/>
  <p:tag name="MH_LIBRARY" val="GRAPHIC"/>
  <p:tag name="MH_TYPE" val="Other"/>
  <p:tag name="MH_ORDER" val="6"/>
</p:tagLst>
</file>

<file path=ppt/tags/tag5.xml><?xml version="1.0" encoding="utf-8"?>
<p:tagLst xmlns:p="http://schemas.openxmlformats.org/presentationml/2006/main">
  <p:tag name="MH" val="20151119124521"/>
  <p:tag name="MH_LIBRARY" val="GRAPHIC"/>
  <p:tag name="MH_TYPE" val="SubTitle"/>
  <p:tag name="MH_ORDER" val="2"/>
</p:tagLst>
</file>

<file path=ppt/tags/tag6.xml><?xml version="1.0" encoding="utf-8"?>
<p:tagLst xmlns:p="http://schemas.openxmlformats.org/presentationml/2006/main">
  <p:tag name="MH" val="20151227212421"/>
  <p:tag name="MH_LIBRARY" val="GRAPHIC"/>
  <p:tag name="MH_TYPE" val="Other"/>
  <p:tag name="MH_ORDER" val="7"/>
</p:tagLst>
</file>

<file path=ppt/tags/tag7.xml><?xml version="1.0" encoding="utf-8"?>
<p:tagLst xmlns:p="http://schemas.openxmlformats.org/presentationml/2006/main">
  <p:tag name="MH" val="20151119124521"/>
  <p:tag name="MH_LIBRARY" val="GRAPHIC"/>
  <p:tag name="MH_TYPE" val="SubTitle"/>
  <p:tag name="MH_ORDER" val="2"/>
</p:tagLst>
</file>

<file path=ppt/tags/tag8.xml><?xml version="1.0" encoding="utf-8"?>
<p:tagLst xmlns:p="http://schemas.openxmlformats.org/presentationml/2006/main">
  <p:tag name="MH" val="20151227212421"/>
  <p:tag name="MH_LIBRARY" val="GRAPHIC"/>
  <p:tag name="MH_TYPE" val="Other"/>
  <p:tag name="MH_ORDER" val="2"/>
</p:tagLst>
</file>

<file path=ppt/tags/tag9.xml><?xml version="1.0" encoding="utf-8"?>
<p:tagLst xmlns:p="http://schemas.openxmlformats.org/presentationml/2006/main">
  <p:tag name="MH" val="20151119124521"/>
  <p:tag name="MH_LIBRARY" val="GRAPHIC"/>
  <p:tag name="MH_TYPE" val="SubTitle"/>
  <p:tag name="MH_ORDER" val="2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3109</Words>
  <Application>WPS 演示</Application>
  <PresentationFormat>宽屏</PresentationFormat>
  <Paragraphs>929</Paragraphs>
  <Slides>16</Slides>
  <Notes>0</Notes>
  <HiddenSlides>0</HiddenSlides>
  <MMClips>1</MMClips>
  <ScaleCrop>false</ScaleCrop>
  <HeadingPairs>
    <vt:vector size="8" baseType="variant">
      <vt:variant>
        <vt:lpstr>已用的字体</vt:lpstr>
      </vt:variant>
      <vt:variant>
        <vt:i4>21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40" baseType="lpstr">
      <vt:lpstr>Arial</vt:lpstr>
      <vt:lpstr>宋体</vt:lpstr>
      <vt:lpstr>Wingdings</vt:lpstr>
      <vt:lpstr>思源黑体 CN Bold</vt:lpstr>
      <vt:lpstr>黑体</vt:lpstr>
      <vt:lpstr>字魂59号-创粗黑</vt:lpstr>
      <vt:lpstr>微软雅黑</vt:lpstr>
      <vt:lpstr>思源黑体</vt:lpstr>
      <vt:lpstr>仓耳明楷 W03</vt:lpstr>
      <vt:lpstr>Calibri</vt:lpstr>
      <vt:lpstr>思源黑体 CN Medium</vt:lpstr>
      <vt:lpstr>等线</vt:lpstr>
      <vt:lpstr>Arial Unicode MS</vt:lpstr>
      <vt:lpstr>等线 Light</vt:lpstr>
      <vt:lpstr>ヒラギノ角ゴ ProN W3</vt:lpstr>
      <vt:lpstr>Calibri</vt:lpstr>
      <vt:lpstr>Segoe UI Light</vt:lpstr>
      <vt:lpstr>楷体_GB2312</vt:lpstr>
      <vt:lpstr>Segoe Print</vt:lpstr>
      <vt:lpstr>方正黑体简体</vt:lpstr>
      <vt:lpstr>方正仿宋简体</vt:lpstr>
      <vt:lpstr>Office 主题​​</vt:lpstr>
      <vt:lpstr>1_Office 主题​​</vt:lpstr>
      <vt:lpstr>Excel.Chart.8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admin1010</dc:creator>
  <cp:lastModifiedBy>admin</cp:lastModifiedBy>
  <cp:revision>26</cp:revision>
  <dcterms:created xsi:type="dcterms:W3CDTF">2021-01-11T08:49:00Z</dcterms:created>
  <dcterms:modified xsi:type="dcterms:W3CDTF">2022-01-15T07:16:05Z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2052-11.8.6.8556</vt:lpwstr>
  </property>
</Properties>
</file>