
<file path=[Content_Types].xml><?xml version="1.0" encoding="utf-8"?>
<Types xmlns="http://schemas.openxmlformats.org/package/2006/content-types">
  <Default Extension="jpeg" ContentType="image/jpeg"/>
  <Default Extension="png" ContentType="image/png"/>
  <Default Extension="mp3" ContentType="audio/mp3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24"/>
  </p:handoutMasterIdLst>
  <p:sldIdLst>
    <p:sldId id="317" r:id="rId3"/>
    <p:sldId id="293" r:id="rId5"/>
    <p:sldId id="264" r:id="rId6"/>
    <p:sldId id="309" r:id="rId7"/>
    <p:sldId id="287" r:id="rId8"/>
    <p:sldId id="353" r:id="rId9"/>
    <p:sldId id="299" r:id="rId10"/>
    <p:sldId id="288" r:id="rId11"/>
    <p:sldId id="354" r:id="rId12"/>
    <p:sldId id="355" r:id="rId13"/>
    <p:sldId id="310" r:id="rId14"/>
    <p:sldId id="357" r:id="rId15"/>
    <p:sldId id="358" r:id="rId16"/>
    <p:sldId id="359" r:id="rId17"/>
    <p:sldId id="360" r:id="rId18"/>
    <p:sldId id="361" r:id="rId19"/>
    <p:sldId id="362" r:id="rId20"/>
    <p:sldId id="363" r:id="rId21"/>
    <p:sldId id="365" r:id="rId22"/>
    <p:sldId id="366" r:id="rId23"/>
  </p:sldIdLst>
  <p:sldSz cx="9144000" cy="5143500" type="screen16x9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9600"/>
    <a:srgbClr val="3992DB"/>
    <a:srgbClr val="005DA2"/>
    <a:srgbClr val="0F1836"/>
    <a:srgbClr val="FDFDFD"/>
    <a:srgbClr val="D9D9D9"/>
    <a:srgbClr val="DCDE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935" autoAdjust="0"/>
    <p:restoredTop sz="94660" autoAdjust="0"/>
  </p:normalViewPr>
  <p:slideViewPr>
    <p:cSldViewPr>
      <p:cViewPr>
        <p:scale>
          <a:sx n="66" d="100"/>
          <a:sy n="66" d="100"/>
        </p:scale>
        <p:origin x="1951" y="1025"/>
      </p:cViewPr>
      <p:guideLst>
        <p:guide orient="horz" pos="1607"/>
        <p:guide pos="288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6" d="100"/>
          <a:sy n="86" d="100"/>
        </p:scale>
        <p:origin x="-3810" y="-90"/>
      </p:cViewPr>
      <p:guideLst>
        <p:guide orient="horz" pos="2857"/>
        <p:guide pos="216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7" Type="http://schemas.openxmlformats.org/officeDocument/2006/relationships/tableStyles" Target="tableStyles.xml"/><Relationship Id="rId26" Type="http://schemas.openxmlformats.org/officeDocument/2006/relationships/viewProps" Target="viewProps.xml"/><Relationship Id="rId25" Type="http://schemas.openxmlformats.org/officeDocument/2006/relationships/presProps" Target="presProps.xml"/><Relationship Id="rId24" Type="http://schemas.openxmlformats.org/officeDocument/2006/relationships/handoutMaster" Target="handoutMasters/handoutMaster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53A075-29DF-4CAE-8BA7-CDA0ED456C88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3924EE-29F1-4E68-A53A-86CBCBDF827A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2B73EA-EE91-4E33-A9C1-8BF5DD7139A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866"/>
            <a:ext cx="9144001" cy="5146366"/>
          </a:xfrm>
          <a:prstGeom prst="rect">
            <a:avLst/>
          </a:prstGeom>
        </p:spPr>
      </p:pic>
      <p:cxnSp>
        <p:nvCxnSpPr>
          <p:cNvPr id="7" name="直接连接符 6"/>
          <p:cNvCxnSpPr/>
          <p:nvPr userDrawn="1"/>
        </p:nvCxnSpPr>
        <p:spPr>
          <a:xfrm>
            <a:off x="755576" y="625398"/>
            <a:ext cx="7848872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7"/>
          <p:cNvGrpSpPr/>
          <p:nvPr userDrawn="1"/>
        </p:nvGrpSpPr>
        <p:grpSpPr bwMode="auto">
          <a:xfrm>
            <a:off x="323528" y="292895"/>
            <a:ext cx="390372" cy="205979"/>
            <a:chOff x="0" y="0"/>
            <a:chExt cx="1041399" cy="549275"/>
          </a:xfrm>
        </p:grpSpPr>
        <p:sp>
          <p:nvSpPr>
            <p:cNvPr id="13" name="Freeform 16"/>
            <p:cNvSpPr/>
            <p:nvPr/>
          </p:nvSpPr>
          <p:spPr bwMode="auto">
            <a:xfrm>
              <a:off x="0" y="0"/>
              <a:ext cx="361950" cy="549275"/>
            </a:xfrm>
            <a:custGeom>
              <a:avLst/>
              <a:gdLst>
                <a:gd name="T0" fmla="*/ 4 w 400"/>
                <a:gd name="T1" fmla="*/ 92 h 608"/>
                <a:gd name="T2" fmla="*/ 96 w 400"/>
                <a:gd name="T3" fmla="*/ 0 h 608"/>
                <a:gd name="T4" fmla="*/ 400 w 400"/>
                <a:gd name="T5" fmla="*/ 304 h 608"/>
                <a:gd name="T6" fmla="*/ 96 w 400"/>
                <a:gd name="T7" fmla="*/ 608 h 608"/>
                <a:gd name="T8" fmla="*/ 0 w 400"/>
                <a:gd name="T9" fmla="*/ 512 h 608"/>
                <a:gd name="T10" fmla="*/ 212 w 400"/>
                <a:gd name="T11" fmla="*/ 300 h 608"/>
                <a:gd name="T12" fmla="*/ 4 w 400"/>
                <a:gd name="T13" fmla="*/ 92 h 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0" h="608">
                  <a:moveTo>
                    <a:pt x="4" y="92"/>
                  </a:moveTo>
                  <a:lnTo>
                    <a:pt x="96" y="0"/>
                  </a:lnTo>
                  <a:lnTo>
                    <a:pt x="400" y="304"/>
                  </a:lnTo>
                  <a:lnTo>
                    <a:pt x="96" y="608"/>
                  </a:lnTo>
                  <a:lnTo>
                    <a:pt x="0" y="512"/>
                  </a:lnTo>
                  <a:lnTo>
                    <a:pt x="212" y="300"/>
                  </a:lnTo>
                  <a:lnTo>
                    <a:pt x="4" y="92"/>
                  </a:lnTo>
                  <a:close/>
                </a:path>
              </a:pathLst>
            </a:custGeom>
            <a:solidFill>
              <a:srgbClr val="005D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" name="Freeform 17"/>
            <p:cNvSpPr/>
            <p:nvPr/>
          </p:nvSpPr>
          <p:spPr bwMode="auto">
            <a:xfrm>
              <a:off x="338137" y="0"/>
              <a:ext cx="360362" cy="549275"/>
            </a:xfrm>
            <a:custGeom>
              <a:avLst/>
              <a:gdLst>
                <a:gd name="T0" fmla="*/ 4 w 399"/>
                <a:gd name="T1" fmla="*/ 92 h 608"/>
                <a:gd name="T2" fmla="*/ 96 w 399"/>
                <a:gd name="T3" fmla="*/ 0 h 608"/>
                <a:gd name="T4" fmla="*/ 399 w 399"/>
                <a:gd name="T5" fmla="*/ 304 h 608"/>
                <a:gd name="T6" fmla="*/ 96 w 399"/>
                <a:gd name="T7" fmla="*/ 608 h 608"/>
                <a:gd name="T8" fmla="*/ 0 w 399"/>
                <a:gd name="T9" fmla="*/ 512 h 608"/>
                <a:gd name="T10" fmla="*/ 212 w 399"/>
                <a:gd name="T11" fmla="*/ 300 h 608"/>
                <a:gd name="T12" fmla="*/ 4 w 399"/>
                <a:gd name="T13" fmla="*/ 92 h 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9" h="608">
                  <a:moveTo>
                    <a:pt x="4" y="92"/>
                  </a:moveTo>
                  <a:lnTo>
                    <a:pt x="96" y="0"/>
                  </a:lnTo>
                  <a:lnTo>
                    <a:pt x="399" y="304"/>
                  </a:lnTo>
                  <a:lnTo>
                    <a:pt x="96" y="608"/>
                  </a:lnTo>
                  <a:lnTo>
                    <a:pt x="0" y="512"/>
                  </a:lnTo>
                  <a:lnTo>
                    <a:pt x="212" y="300"/>
                  </a:lnTo>
                  <a:lnTo>
                    <a:pt x="4" y="92"/>
                  </a:lnTo>
                  <a:close/>
                </a:path>
              </a:pathLst>
            </a:custGeom>
            <a:solidFill>
              <a:srgbClr val="3992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" name="Freeform 18"/>
            <p:cNvSpPr/>
            <p:nvPr/>
          </p:nvSpPr>
          <p:spPr bwMode="auto">
            <a:xfrm>
              <a:off x="681037" y="0"/>
              <a:ext cx="360362" cy="549275"/>
            </a:xfrm>
            <a:custGeom>
              <a:avLst/>
              <a:gdLst>
                <a:gd name="T0" fmla="*/ 4 w 399"/>
                <a:gd name="T1" fmla="*/ 92 h 608"/>
                <a:gd name="T2" fmla="*/ 95 w 399"/>
                <a:gd name="T3" fmla="*/ 0 h 608"/>
                <a:gd name="T4" fmla="*/ 399 w 399"/>
                <a:gd name="T5" fmla="*/ 304 h 608"/>
                <a:gd name="T6" fmla="*/ 95 w 399"/>
                <a:gd name="T7" fmla="*/ 608 h 608"/>
                <a:gd name="T8" fmla="*/ 0 w 399"/>
                <a:gd name="T9" fmla="*/ 512 h 608"/>
                <a:gd name="T10" fmla="*/ 212 w 399"/>
                <a:gd name="T11" fmla="*/ 300 h 608"/>
                <a:gd name="T12" fmla="*/ 4 w 399"/>
                <a:gd name="T13" fmla="*/ 92 h 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9" h="608">
                  <a:moveTo>
                    <a:pt x="4" y="92"/>
                  </a:moveTo>
                  <a:lnTo>
                    <a:pt x="95" y="0"/>
                  </a:lnTo>
                  <a:lnTo>
                    <a:pt x="399" y="304"/>
                  </a:lnTo>
                  <a:lnTo>
                    <a:pt x="95" y="608"/>
                  </a:lnTo>
                  <a:lnTo>
                    <a:pt x="0" y="512"/>
                  </a:lnTo>
                  <a:lnTo>
                    <a:pt x="212" y="300"/>
                  </a:lnTo>
                  <a:lnTo>
                    <a:pt x="4" y="92"/>
                  </a:lnTo>
                  <a:close/>
                </a:path>
              </a:pathLst>
            </a:custGeom>
            <a:solidFill>
              <a:srgbClr val="F79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8" name="TextBox 15"/>
          <p:cNvSpPr txBox="1"/>
          <p:nvPr userDrawn="1"/>
        </p:nvSpPr>
        <p:spPr>
          <a:xfrm>
            <a:off x="8100392" y="241995"/>
            <a:ext cx="6713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2EEF1883-7A0E-4F66-9932-E581691AD397}" type="slidenum">
              <a:rPr lang="zh-CN" altLang="en-US" sz="1800" b="0" smtClean="0">
                <a:solidFill>
                  <a:schemeClr val="accent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</a:fld>
            <a:r>
              <a:rPr lang="zh-CN" altLang="en-US" sz="1800" b="0" dirty="0">
                <a:solidFill>
                  <a:schemeClr val="accent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endParaRPr lang="zh-CN" altLang="en-US" sz="1800" b="0" dirty="0">
              <a:solidFill>
                <a:schemeClr val="accent1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866"/>
            <a:ext cx="9144001" cy="514636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866"/>
            <a:ext cx="9144001" cy="514636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9.xml"/><Relationship Id="rId4" Type="http://schemas.openxmlformats.org/officeDocument/2006/relationships/image" Target="../media/image3.jpeg"/><Relationship Id="rId3" Type="http://schemas.openxmlformats.org/officeDocument/2006/relationships/image" Target="../media/image2.png"/><Relationship Id="rId2" Type="http://schemas.microsoft.com/office/2007/relationships/media" Target="../media/media1.mp3"/><Relationship Id="rId1" Type="http://schemas.openxmlformats.org/officeDocument/2006/relationships/audio" Target="../media/media1.mp3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Time Will Tell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9234781" y="0"/>
            <a:ext cx="336542" cy="33642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1" cy="5143500"/>
          </a:xfrm>
          <a:prstGeom prst="rect">
            <a:avLst/>
          </a:prstGeom>
        </p:spPr>
      </p:pic>
      <p:sp>
        <p:nvSpPr>
          <p:cNvPr id="43" name="Rectangle 3"/>
          <p:cNvSpPr txBox="1">
            <a:spLocks noChangeArrowheads="1"/>
          </p:cNvSpPr>
          <p:nvPr/>
        </p:nvSpPr>
        <p:spPr>
          <a:xfrm>
            <a:off x="3491880" y="1539085"/>
            <a:ext cx="5141491" cy="5024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sz="30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济宁市财政局2020年度</a:t>
            </a:r>
            <a:endParaRPr sz="3000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r"/>
            <a:r>
              <a:rPr sz="30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政府信息公开工作报告</a:t>
            </a:r>
            <a:endParaRPr sz="3000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46" name="直接连接符 5"/>
          <p:cNvCxnSpPr>
            <a:cxnSpLocks noChangeShapeType="1"/>
          </p:cNvCxnSpPr>
          <p:nvPr/>
        </p:nvCxnSpPr>
        <p:spPr bwMode="auto">
          <a:xfrm flipH="1">
            <a:off x="3923928" y="2486603"/>
            <a:ext cx="4617801" cy="0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7" name="矩形 9"/>
          <p:cNvSpPr>
            <a:spLocks noChangeArrowheads="1"/>
          </p:cNvSpPr>
          <p:nvPr/>
        </p:nvSpPr>
        <p:spPr bwMode="auto">
          <a:xfrm>
            <a:off x="8763956" y="1898129"/>
            <a:ext cx="380044" cy="16097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68557" tIns="34279" rIns="68557" bIns="34279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49" name="组合 48"/>
          <p:cNvGrpSpPr/>
          <p:nvPr/>
        </p:nvGrpSpPr>
        <p:grpSpPr>
          <a:xfrm>
            <a:off x="8120850" y="3071925"/>
            <a:ext cx="432048" cy="432834"/>
            <a:chOff x="6084168" y="1274820"/>
            <a:chExt cx="432048" cy="432834"/>
          </a:xfrm>
        </p:grpSpPr>
        <p:sp>
          <p:nvSpPr>
            <p:cNvPr id="50" name="椭圆 22"/>
            <p:cNvSpPr>
              <a:spLocks noChangeArrowheads="1"/>
            </p:cNvSpPr>
            <p:nvPr/>
          </p:nvSpPr>
          <p:spPr bwMode="auto">
            <a:xfrm>
              <a:off x="6084168" y="1274820"/>
              <a:ext cx="432048" cy="43283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1" name="Freeform 59"/>
            <p:cNvSpPr>
              <a:spLocks noChangeArrowheads="1"/>
            </p:cNvSpPr>
            <p:nvPr/>
          </p:nvSpPr>
          <p:spPr bwMode="auto">
            <a:xfrm>
              <a:off x="6180302" y="1365898"/>
              <a:ext cx="239780" cy="250679"/>
            </a:xfrm>
            <a:custGeom>
              <a:avLst/>
              <a:gdLst>
                <a:gd name="T0" fmla="*/ 73627430 w 581"/>
                <a:gd name="T1" fmla="*/ 67678707 h 609"/>
                <a:gd name="T2" fmla="*/ 61659637 w 581"/>
                <a:gd name="T3" fmla="*/ 78678142 h 609"/>
                <a:gd name="T4" fmla="*/ 54244957 w 581"/>
                <a:gd name="T5" fmla="*/ 72208055 h 609"/>
                <a:gd name="T6" fmla="*/ 57106883 w 581"/>
                <a:gd name="T7" fmla="*/ 65867111 h 609"/>
                <a:gd name="T8" fmla="*/ 61659637 w 581"/>
                <a:gd name="T9" fmla="*/ 69490662 h 609"/>
                <a:gd name="T10" fmla="*/ 71806401 w 581"/>
                <a:gd name="T11" fmla="*/ 61338122 h 609"/>
                <a:gd name="T12" fmla="*/ 73627430 w 581"/>
                <a:gd name="T13" fmla="*/ 67678707 h 609"/>
                <a:gd name="T14" fmla="*/ 61659637 w 581"/>
                <a:gd name="T15" fmla="*/ 64055516 h 609"/>
                <a:gd name="T16" fmla="*/ 49691843 w 581"/>
                <a:gd name="T17" fmla="*/ 69490662 h 609"/>
                <a:gd name="T18" fmla="*/ 51513233 w 581"/>
                <a:gd name="T19" fmla="*/ 75054951 h 609"/>
                <a:gd name="T20" fmla="*/ 3772261 w 581"/>
                <a:gd name="T21" fmla="*/ 78678142 h 609"/>
                <a:gd name="T22" fmla="*/ 0 w 581"/>
                <a:gd name="T23" fmla="*/ 10999436 h 609"/>
                <a:gd name="T24" fmla="*/ 10146404 w 581"/>
                <a:gd name="T25" fmla="*/ 7246742 h 609"/>
                <a:gd name="T26" fmla="*/ 17561444 w 581"/>
                <a:gd name="T27" fmla="*/ 18246178 h 609"/>
                <a:gd name="T28" fmla="*/ 24845922 w 581"/>
                <a:gd name="T29" fmla="*/ 7246742 h 609"/>
                <a:gd name="T30" fmla="*/ 28488341 w 581"/>
                <a:gd name="T31" fmla="*/ 10999436 h 609"/>
                <a:gd name="T32" fmla="*/ 43318061 w 581"/>
                <a:gd name="T33" fmla="*/ 10999436 h 609"/>
                <a:gd name="T34" fmla="*/ 46960119 w 581"/>
                <a:gd name="T35" fmla="*/ 7246742 h 609"/>
                <a:gd name="T36" fmla="*/ 54244957 w 581"/>
                <a:gd name="T37" fmla="*/ 18246178 h 609"/>
                <a:gd name="T38" fmla="*/ 61659637 w 581"/>
                <a:gd name="T39" fmla="*/ 7246742 h 609"/>
                <a:gd name="T40" fmla="*/ 71806401 w 581"/>
                <a:gd name="T41" fmla="*/ 10999436 h 609"/>
                <a:gd name="T42" fmla="*/ 66212751 w 581"/>
                <a:gd name="T43" fmla="*/ 59526167 h 609"/>
                <a:gd name="T44" fmla="*/ 10146404 w 581"/>
                <a:gd name="T45" fmla="*/ 63149718 h 609"/>
                <a:gd name="T46" fmla="*/ 12878128 w 581"/>
                <a:gd name="T47" fmla="*/ 65867111 h 609"/>
                <a:gd name="T48" fmla="*/ 39545439 w 581"/>
                <a:gd name="T49" fmla="*/ 63149718 h 609"/>
                <a:gd name="T50" fmla="*/ 39545439 w 581"/>
                <a:gd name="T51" fmla="*/ 63149718 h 609"/>
                <a:gd name="T52" fmla="*/ 39545439 w 581"/>
                <a:gd name="T53" fmla="*/ 63149718 h 609"/>
                <a:gd name="T54" fmla="*/ 12878128 w 581"/>
                <a:gd name="T55" fmla="*/ 60431965 h 609"/>
                <a:gd name="T56" fmla="*/ 58017218 w 581"/>
                <a:gd name="T57" fmla="*/ 28339815 h 609"/>
                <a:gd name="T58" fmla="*/ 13788823 w 581"/>
                <a:gd name="T59" fmla="*/ 28339815 h 609"/>
                <a:gd name="T60" fmla="*/ 13788823 w 581"/>
                <a:gd name="T61" fmla="*/ 35715700 h 609"/>
                <a:gd name="T62" fmla="*/ 61659637 w 581"/>
                <a:gd name="T63" fmla="*/ 31963007 h 609"/>
                <a:gd name="T64" fmla="*/ 58017218 w 581"/>
                <a:gd name="T65" fmla="*/ 43868240 h 609"/>
                <a:gd name="T66" fmla="*/ 35903020 w 581"/>
                <a:gd name="T67" fmla="*/ 43868240 h 609"/>
                <a:gd name="T68" fmla="*/ 13788823 w 581"/>
                <a:gd name="T69" fmla="*/ 43868240 h 609"/>
                <a:gd name="T70" fmla="*/ 13788823 w 581"/>
                <a:gd name="T71" fmla="*/ 51244484 h 609"/>
                <a:gd name="T72" fmla="*/ 35903020 w 581"/>
                <a:gd name="T73" fmla="*/ 51244484 h 609"/>
                <a:gd name="T74" fmla="*/ 61659637 w 581"/>
                <a:gd name="T75" fmla="*/ 47491791 h 609"/>
                <a:gd name="T76" fmla="*/ 54244957 w 581"/>
                <a:gd name="T77" fmla="*/ 14622627 h 609"/>
                <a:gd name="T78" fmla="*/ 50602538 w 581"/>
                <a:gd name="T79" fmla="*/ 10999436 h 609"/>
                <a:gd name="T80" fmla="*/ 54244957 w 581"/>
                <a:gd name="T81" fmla="*/ 0 h 609"/>
                <a:gd name="T82" fmla="*/ 58017218 w 581"/>
                <a:gd name="T83" fmla="*/ 10999436 h 609"/>
                <a:gd name="T84" fmla="*/ 35903020 w 581"/>
                <a:gd name="T85" fmla="*/ 14622627 h 609"/>
                <a:gd name="T86" fmla="*/ 32260601 w 581"/>
                <a:gd name="T87" fmla="*/ 10999436 h 609"/>
                <a:gd name="T88" fmla="*/ 35903020 w 581"/>
                <a:gd name="T89" fmla="*/ 0 h 609"/>
                <a:gd name="T90" fmla="*/ 39545439 w 581"/>
                <a:gd name="T91" fmla="*/ 10999436 h 609"/>
                <a:gd name="T92" fmla="*/ 17561444 w 581"/>
                <a:gd name="T93" fmla="*/ 14622627 h 609"/>
                <a:gd name="T94" fmla="*/ 13788823 w 581"/>
                <a:gd name="T95" fmla="*/ 10999436 h 609"/>
                <a:gd name="T96" fmla="*/ 17561444 w 581"/>
                <a:gd name="T97" fmla="*/ 0 h 609"/>
                <a:gd name="T98" fmla="*/ 21203502 w 581"/>
                <a:gd name="T99" fmla="*/ 10999436 h 60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581" h="609">
                  <a:moveTo>
                    <a:pt x="566" y="523"/>
                  </a:moveTo>
                  <a:lnTo>
                    <a:pt x="566" y="523"/>
                  </a:lnTo>
                  <a:cubicBezTo>
                    <a:pt x="495" y="594"/>
                    <a:pt x="495" y="594"/>
                    <a:pt x="495" y="594"/>
                  </a:cubicBezTo>
                  <a:cubicBezTo>
                    <a:pt x="488" y="601"/>
                    <a:pt x="481" y="608"/>
                    <a:pt x="474" y="608"/>
                  </a:cubicBezTo>
                  <a:cubicBezTo>
                    <a:pt x="467" y="608"/>
                    <a:pt x="460" y="601"/>
                    <a:pt x="453" y="594"/>
                  </a:cubicBezTo>
                  <a:cubicBezTo>
                    <a:pt x="417" y="558"/>
                    <a:pt x="417" y="558"/>
                    <a:pt x="417" y="558"/>
                  </a:cubicBezTo>
                  <a:cubicBezTo>
                    <a:pt x="410" y="551"/>
                    <a:pt x="410" y="544"/>
                    <a:pt x="410" y="537"/>
                  </a:cubicBezTo>
                  <a:cubicBezTo>
                    <a:pt x="410" y="523"/>
                    <a:pt x="417" y="509"/>
                    <a:pt x="439" y="509"/>
                  </a:cubicBezTo>
                  <a:cubicBezTo>
                    <a:pt x="446" y="509"/>
                    <a:pt x="453" y="516"/>
                    <a:pt x="453" y="523"/>
                  </a:cubicBezTo>
                  <a:cubicBezTo>
                    <a:pt x="474" y="537"/>
                    <a:pt x="474" y="537"/>
                    <a:pt x="474" y="537"/>
                  </a:cubicBezTo>
                  <a:cubicBezTo>
                    <a:pt x="530" y="481"/>
                    <a:pt x="530" y="481"/>
                    <a:pt x="530" y="481"/>
                  </a:cubicBezTo>
                  <a:cubicBezTo>
                    <a:pt x="537" y="474"/>
                    <a:pt x="545" y="474"/>
                    <a:pt x="552" y="474"/>
                  </a:cubicBezTo>
                  <a:cubicBezTo>
                    <a:pt x="566" y="474"/>
                    <a:pt x="580" y="488"/>
                    <a:pt x="580" y="502"/>
                  </a:cubicBezTo>
                  <a:cubicBezTo>
                    <a:pt x="580" y="509"/>
                    <a:pt x="573" y="516"/>
                    <a:pt x="566" y="523"/>
                  </a:cubicBezTo>
                  <a:close/>
                  <a:moveTo>
                    <a:pt x="474" y="495"/>
                  </a:moveTo>
                  <a:lnTo>
                    <a:pt x="474" y="495"/>
                  </a:lnTo>
                  <a:cubicBezTo>
                    <a:pt x="467" y="488"/>
                    <a:pt x="453" y="481"/>
                    <a:pt x="439" y="481"/>
                  </a:cubicBezTo>
                  <a:cubicBezTo>
                    <a:pt x="403" y="481"/>
                    <a:pt x="382" y="509"/>
                    <a:pt x="382" y="537"/>
                  </a:cubicBezTo>
                  <a:cubicBezTo>
                    <a:pt x="382" y="558"/>
                    <a:pt x="389" y="573"/>
                    <a:pt x="396" y="580"/>
                  </a:cubicBezTo>
                  <a:cubicBezTo>
                    <a:pt x="424" y="608"/>
                    <a:pt x="424" y="608"/>
                    <a:pt x="424" y="608"/>
                  </a:cubicBezTo>
                  <a:cubicBezTo>
                    <a:pt x="29" y="608"/>
                    <a:pt x="29" y="608"/>
                    <a:pt x="29" y="608"/>
                  </a:cubicBezTo>
                  <a:cubicBezTo>
                    <a:pt x="15" y="608"/>
                    <a:pt x="0" y="594"/>
                    <a:pt x="0" y="58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71"/>
                    <a:pt x="15" y="56"/>
                    <a:pt x="29" y="56"/>
                  </a:cubicBezTo>
                  <a:cubicBezTo>
                    <a:pt x="78" y="56"/>
                    <a:pt x="78" y="56"/>
                    <a:pt x="78" y="56"/>
                  </a:cubicBezTo>
                  <a:cubicBezTo>
                    <a:pt x="78" y="85"/>
                    <a:pt x="78" y="85"/>
                    <a:pt x="78" y="85"/>
                  </a:cubicBezTo>
                  <a:cubicBezTo>
                    <a:pt x="78" y="120"/>
                    <a:pt x="106" y="141"/>
                    <a:pt x="135" y="141"/>
                  </a:cubicBezTo>
                  <a:cubicBezTo>
                    <a:pt x="163" y="141"/>
                    <a:pt x="191" y="120"/>
                    <a:pt x="191" y="85"/>
                  </a:cubicBezTo>
                  <a:cubicBezTo>
                    <a:pt x="191" y="56"/>
                    <a:pt x="191" y="56"/>
                    <a:pt x="191" y="56"/>
                  </a:cubicBezTo>
                  <a:cubicBezTo>
                    <a:pt x="219" y="56"/>
                    <a:pt x="219" y="56"/>
                    <a:pt x="219" y="56"/>
                  </a:cubicBezTo>
                  <a:cubicBezTo>
                    <a:pt x="219" y="85"/>
                    <a:pt x="219" y="85"/>
                    <a:pt x="219" y="85"/>
                  </a:cubicBezTo>
                  <a:cubicBezTo>
                    <a:pt x="219" y="120"/>
                    <a:pt x="248" y="141"/>
                    <a:pt x="276" y="141"/>
                  </a:cubicBezTo>
                  <a:cubicBezTo>
                    <a:pt x="304" y="141"/>
                    <a:pt x="333" y="120"/>
                    <a:pt x="333" y="85"/>
                  </a:cubicBezTo>
                  <a:cubicBezTo>
                    <a:pt x="333" y="56"/>
                    <a:pt x="333" y="56"/>
                    <a:pt x="333" y="56"/>
                  </a:cubicBezTo>
                  <a:cubicBezTo>
                    <a:pt x="361" y="56"/>
                    <a:pt x="361" y="56"/>
                    <a:pt x="361" y="56"/>
                  </a:cubicBezTo>
                  <a:cubicBezTo>
                    <a:pt x="361" y="85"/>
                    <a:pt x="361" y="85"/>
                    <a:pt x="361" y="85"/>
                  </a:cubicBezTo>
                  <a:cubicBezTo>
                    <a:pt x="361" y="120"/>
                    <a:pt x="389" y="141"/>
                    <a:pt x="417" y="141"/>
                  </a:cubicBezTo>
                  <a:cubicBezTo>
                    <a:pt x="446" y="141"/>
                    <a:pt x="474" y="120"/>
                    <a:pt x="474" y="85"/>
                  </a:cubicBezTo>
                  <a:cubicBezTo>
                    <a:pt x="474" y="56"/>
                    <a:pt x="474" y="56"/>
                    <a:pt x="474" y="56"/>
                  </a:cubicBezTo>
                  <a:cubicBezTo>
                    <a:pt x="523" y="56"/>
                    <a:pt x="523" y="56"/>
                    <a:pt x="523" y="56"/>
                  </a:cubicBezTo>
                  <a:cubicBezTo>
                    <a:pt x="537" y="56"/>
                    <a:pt x="552" y="71"/>
                    <a:pt x="552" y="85"/>
                  </a:cubicBezTo>
                  <a:cubicBezTo>
                    <a:pt x="552" y="445"/>
                    <a:pt x="552" y="445"/>
                    <a:pt x="552" y="445"/>
                  </a:cubicBezTo>
                  <a:cubicBezTo>
                    <a:pt x="530" y="445"/>
                    <a:pt x="516" y="452"/>
                    <a:pt x="509" y="460"/>
                  </a:cubicBezTo>
                  <a:lnTo>
                    <a:pt x="474" y="495"/>
                  </a:lnTo>
                  <a:close/>
                  <a:moveTo>
                    <a:pt x="78" y="488"/>
                  </a:moveTo>
                  <a:lnTo>
                    <a:pt x="78" y="488"/>
                  </a:lnTo>
                  <a:cubicBezTo>
                    <a:pt x="78" y="502"/>
                    <a:pt x="85" y="509"/>
                    <a:pt x="99" y="509"/>
                  </a:cubicBezTo>
                  <a:cubicBezTo>
                    <a:pt x="283" y="509"/>
                    <a:pt x="283" y="509"/>
                    <a:pt x="283" y="509"/>
                  </a:cubicBezTo>
                  <a:cubicBezTo>
                    <a:pt x="297" y="509"/>
                    <a:pt x="304" y="502"/>
                    <a:pt x="304" y="488"/>
                  </a:cubicBezTo>
                  <a:cubicBezTo>
                    <a:pt x="304" y="474"/>
                    <a:pt x="297" y="467"/>
                    <a:pt x="283" y="467"/>
                  </a:cubicBezTo>
                  <a:cubicBezTo>
                    <a:pt x="99" y="467"/>
                    <a:pt x="99" y="467"/>
                    <a:pt x="99" y="467"/>
                  </a:cubicBezTo>
                  <a:cubicBezTo>
                    <a:pt x="85" y="467"/>
                    <a:pt x="78" y="474"/>
                    <a:pt x="78" y="488"/>
                  </a:cubicBezTo>
                  <a:close/>
                  <a:moveTo>
                    <a:pt x="446" y="219"/>
                  </a:moveTo>
                  <a:lnTo>
                    <a:pt x="446" y="219"/>
                  </a:lnTo>
                  <a:cubicBezTo>
                    <a:pt x="106" y="219"/>
                    <a:pt x="106" y="219"/>
                    <a:pt x="106" y="219"/>
                  </a:cubicBezTo>
                  <a:cubicBezTo>
                    <a:pt x="92" y="219"/>
                    <a:pt x="78" y="233"/>
                    <a:pt x="78" y="247"/>
                  </a:cubicBezTo>
                  <a:cubicBezTo>
                    <a:pt x="78" y="262"/>
                    <a:pt x="92" y="276"/>
                    <a:pt x="106" y="276"/>
                  </a:cubicBezTo>
                  <a:cubicBezTo>
                    <a:pt x="446" y="276"/>
                    <a:pt x="446" y="276"/>
                    <a:pt x="446" y="276"/>
                  </a:cubicBezTo>
                  <a:cubicBezTo>
                    <a:pt x="460" y="276"/>
                    <a:pt x="474" y="262"/>
                    <a:pt x="474" y="247"/>
                  </a:cubicBezTo>
                  <a:cubicBezTo>
                    <a:pt x="474" y="233"/>
                    <a:pt x="460" y="219"/>
                    <a:pt x="446" y="219"/>
                  </a:cubicBezTo>
                  <a:close/>
                  <a:moveTo>
                    <a:pt x="446" y="339"/>
                  </a:moveTo>
                  <a:lnTo>
                    <a:pt x="446" y="339"/>
                  </a:lnTo>
                  <a:cubicBezTo>
                    <a:pt x="276" y="339"/>
                    <a:pt x="276" y="339"/>
                    <a:pt x="276" y="339"/>
                  </a:cubicBezTo>
                  <a:cubicBezTo>
                    <a:pt x="226" y="339"/>
                    <a:pt x="226" y="339"/>
                    <a:pt x="226" y="339"/>
                  </a:cubicBezTo>
                  <a:cubicBezTo>
                    <a:pt x="106" y="339"/>
                    <a:pt x="106" y="339"/>
                    <a:pt x="106" y="339"/>
                  </a:cubicBezTo>
                  <a:cubicBezTo>
                    <a:pt x="92" y="339"/>
                    <a:pt x="78" y="353"/>
                    <a:pt x="78" y="367"/>
                  </a:cubicBezTo>
                  <a:cubicBezTo>
                    <a:pt x="78" y="389"/>
                    <a:pt x="92" y="396"/>
                    <a:pt x="106" y="396"/>
                  </a:cubicBezTo>
                  <a:cubicBezTo>
                    <a:pt x="226" y="396"/>
                    <a:pt x="226" y="396"/>
                    <a:pt x="226" y="396"/>
                  </a:cubicBezTo>
                  <a:cubicBezTo>
                    <a:pt x="276" y="396"/>
                    <a:pt x="276" y="396"/>
                    <a:pt x="276" y="396"/>
                  </a:cubicBezTo>
                  <a:cubicBezTo>
                    <a:pt x="446" y="396"/>
                    <a:pt x="446" y="396"/>
                    <a:pt x="446" y="396"/>
                  </a:cubicBezTo>
                  <a:cubicBezTo>
                    <a:pt x="460" y="396"/>
                    <a:pt x="474" y="389"/>
                    <a:pt x="474" y="367"/>
                  </a:cubicBezTo>
                  <a:cubicBezTo>
                    <a:pt x="474" y="353"/>
                    <a:pt x="460" y="339"/>
                    <a:pt x="446" y="339"/>
                  </a:cubicBezTo>
                  <a:close/>
                  <a:moveTo>
                    <a:pt x="417" y="113"/>
                  </a:moveTo>
                  <a:lnTo>
                    <a:pt x="417" y="113"/>
                  </a:lnTo>
                  <a:cubicBezTo>
                    <a:pt x="403" y="113"/>
                    <a:pt x="389" y="106"/>
                    <a:pt x="389" y="85"/>
                  </a:cubicBezTo>
                  <a:cubicBezTo>
                    <a:pt x="389" y="28"/>
                    <a:pt x="389" y="28"/>
                    <a:pt x="389" y="28"/>
                  </a:cubicBezTo>
                  <a:cubicBezTo>
                    <a:pt x="389" y="14"/>
                    <a:pt x="403" y="0"/>
                    <a:pt x="417" y="0"/>
                  </a:cubicBezTo>
                  <a:cubicBezTo>
                    <a:pt x="431" y="0"/>
                    <a:pt x="446" y="14"/>
                    <a:pt x="446" y="28"/>
                  </a:cubicBezTo>
                  <a:cubicBezTo>
                    <a:pt x="446" y="85"/>
                    <a:pt x="446" y="85"/>
                    <a:pt x="446" y="85"/>
                  </a:cubicBezTo>
                  <a:cubicBezTo>
                    <a:pt x="446" y="106"/>
                    <a:pt x="431" y="113"/>
                    <a:pt x="417" y="113"/>
                  </a:cubicBezTo>
                  <a:close/>
                  <a:moveTo>
                    <a:pt x="276" y="113"/>
                  </a:moveTo>
                  <a:lnTo>
                    <a:pt x="276" y="113"/>
                  </a:lnTo>
                  <a:cubicBezTo>
                    <a:pt x="262" y="113"/>
                    <a:pt x="248" y="106"/>
                    <a:pt x="248" y="85"/>
                  </a:cubicBezTo>
                  <a:cubicBezTo>
                    <a:pt x="248" y="28"/>
                    <a:pt x="248" y="28"/>
                    <a:pt x="248" y="28"/>
                  </a:cubicBezTo>
                  <a:cubicBezTo>
                    <a:pt x="248" y="14"/>
                    <a:pt x="262" y="0"/>
                    <a:pt x="276" y="0"/>
                  </a:cubicBezTo>
                  <a:cubicBezTo>
                    <a:pt x="290" y="0"/>
                    <a:pt x="304" y="14"/>
                    <a:pt x="304" y="28"/>
                  </a:cubicBezTo>
                  <a:cubicBezTo>
                    <a:pt x="304" y="85"/>
                    <a:pt x="304" y="85"/>
                    <a:pt x="304" y="85"/>
                  </a:cubicBezTo>
                  <a:cubicBezTo>
                    <a:pt x="304" y="106"/>
                    <a:pt x="290" y="113"/>
                    <a:pt x="276" y="113"/>
                  </a:cubicBezTo>
                  <a:close/>
                  <a:moveTo>
                    <a:pt x="135" y="113"/>
                  </a:moveTo>
                  <a:lnTo>
                    <a:pt x="135" y="113"/>
                  </a:lnTo>
                  <a:cubicBezTo>
                    <a:pt x="121" y="113"/>
                    <a:pt x="106" y="106"/>
                    <a:pt x="106" y="85"/>
                  </a:cubicBezTo>
                  <a:cubicBezTo>
                    <a:pt x="106" y="28"/>
                    <a:pt x="106" y="28"/>
                    <a:pt x="106" y="28"/>
                  </a:cubicBezTo>
                  <a:cubicBezTo>
                    <a:pt x="106" y="14"/>
                    <a:pt x="121" y="0"/>
                    <a:pt x="135" y="0"/>
                  </a:cubicBezTo>
                  <a:cubicBezTo>
                    <a:pt x="149" y="0"/>
                    <a:pt x="163" y="14"/>
                    <a:pt x="163" y="28"/>
                  </a:cubicBezTo>
                  <a:cubicBezTo>
                    <a:pt x="163" y="85"/>
                    <a:pt x="163" y="85"/>
                    <a:pt x="163" y="85"/>
                  </a:cubicBezTo>
                  <a:cubicBezTo>
                    <a:pt x="163" y="106"/>
                    <a:pt x="149" y="113"/>
                    <a:pt x="135" y="11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52" name="组合 51"/>
          <p:cNvGrpSpPr/>
          <p:nvPr/>
        </p:nvGrpSpPr>
        <p:grpSpPr>
          <a:xfrm>
            <a:off x="6824706" y="3072318"/>
            <a:ext cx="432048" cy="432048"/>
            <a:chOff x="4788024" y="1275213"/>
            <a:chExt cx="432048" cy="432048"/>
          </a:xfrm>
        </p:grpSpPr>
        <p:sp>
          <p:nvSpPr>
            <p:cNvPr id="53" name="椭圆 65"/>
            <p:cNvSpPr>
              <a:spLocks noChangeArrowheads="1"/>
            </p:cNvSpPr>
            <p:nvPr/>
          </p:nvSpPr>
          <p:spPr bwMode="auto">
            <a:xfrm>
              <a:off x="4788024" y="1275213"/>
              <a:ext cx="432048" cy="432048"/>
            </a:xfrm>
            <a:prstGeom prst="ellipse">
              <a:avLst/>
            </a:prstGeom>
            <a:solidFill>
              <a:srgbClr val="F79600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4" name="Freeform 110"/>
            <p:cNvSpPr>
              <a:spLocks noChangeArrowheads="1"/>
            </p:cNvSpPr>
            <p:nvPr/>
          </p:nvSpPr>
          <p:spPr bwMode="auto">
            <a:xfrm>
              <a:off x="4891102" y="1366806"/>
              <a:ext cx="250679" cy="248862"/>
            </a:xfrm>
            <a:custGeom>
              <a:avLst/>
              <a:gdLst>
                <a:gd name="T0" fmla="*/ 78678142 w 609"/>
                <a:gd name="T1" fmla="*/ 71002280 h 602"/>
                <a:gd name="T2" fmla="*/ 78678142 w 609"/>
                <a:gd name="T3" fmla="*/ 71002280 h 602"/>
                <a:gd name="T4" fmla="*/ 71302258 w 609"/>
                <a:gd name="T5" fmla="*/ 78441997 h 602"/>
                <a:gd name="T6" fmla="*/ 65867111 w 609"/>
                <a:gd name="T7" fmla="*/ 76614673 h 602"/>
                <a:gd name="T8" fmla="*/ 44774038 w 609"/>
                <a:gd name="T9" fmla="*/ 54426302 h 602"/>
                <a:gd name="T10" fmla="*/ 29245613 w 609"/>
                <a:gd name="T11" fmla="*/ 59125033 h 602"/>
                <a:gd name="T12" fmla="*/ 0 w 609"/>
                <a:gd name="T13" fmla="*/ 29497307 h 602"/>
                <a:gd name="T14" fmla="*/ 29245613 w 609"/>
                <a:gd name="T15" fmla="*/ 0 h 602"/>
                <a:gd name="T16" fmla="*/ 58491226 w 609"/>
                <a:gd name="T17" fmla="*/ 29497307 h 602"/>
                <a:gd name="T18" fmla="*/ 54867675 w 609"/>
                <a:gd name="T19" fmla="*/ 44376380 h 602"/>
                <a:gd name="T20" fmla="*/ 75960749 w 609"/>
                <a:gd name="T21" fmla="*/ 65520668 h 602"/>
                <a:gd name="T22" fmla="*/ 78678142 w 609"/>
                <a:gd name="T23" fmla="*/ 71002280 h 602"/>
                <a:gd name="T24" fmla="*/ 29245613 w 609"/>
                <a:gd name="T25" fmla="*/ 7439717 h 602"/>
                <a:gd name="T26" fmla="*/ 29245613 w 609"/>
                <a:gd name="T27" fmla="*/ 7439717 h 602"/>
                <a:gd name="T28" fmla="*/ 7246742 w 609"/>
                <a:gd name="T29" fmla="*/ 29497307 h 602"/>
                <a:gd name="T30" fmla="*/ 29245613 w 609"/>
                <a:gd name="T31" fmla="*/ 51685677 h 602"/>
                <a:gd name="T32" fmla="*/ 51244484 w 609"/>
                <a:gd name="T33" fmla="*/ 29497307 h 602"/>
                <a:gd name="T34" fmla="*/ 29245613 w 609"/>
                <a:gd name="T35" fmla="*/ 7439717 h 602"/>
                <a:gd name="T36" fmla="*/ 42056644 w 609"/>
                <a:gd name="T37" fmla="*/ 33282375 h 602"/>
                <a:gd name="T38" fmla="*/ 42056644 w 609"/>
                <a:gd name="T39" fmla="*/ 33282375 h 602"/>
                <a:gd name="T40" fmla="*/ 32868804 w 609"/>
                <a:gd name="T41" fmla="*/ 33282375 h 602"/>
                <a:gd name="T42" fmla="*/ 32868804 w 609"/>
                <a:gd name="T43" fmla="*/ 41504973 h 602"/>
                <a:gd name="T44" fmla="*/ 29245613 w 609"/>
                <a:gd name="T45" fmla="*/ 45290042 h 602"/>
                <a:gd name="T46" fmla="*/ 25622062 w 609"/>
                <a:gd name="T47" fmla="*/ 41504973 h 602"/>
                <a:gd name="T48" fmla="*/ 25622062 w 609"/>
                <a:gd name="T49" fmla="*/ 33282375 h 602"/>
                <a:gd name="T50" fmla="*/ 17340380 w 609"/>
                <a:gd name="T51" fmla="*/ 33282375 h 602"/>
                <a:gd name="T52" fmla="*/ 13716829 w 609"/>
                <a:gd name="T53" fmla="*/ 29497307 h 602"/>
                <a:gd name="T54" fmla="*/ 17340380 w 609"/>
                <a:gd name="T55" fmla="*/ 25842658 h 602"/>
                <a:gd name="T56" fmla="*/ 25622062 w 609"/>
                <a:gd name="T57" fmla="*/ 25842658 h 602"/>
                <a:gd name="T58" fmla="*/ 25622062 w 609"/>
                <a:gd name="T59" fmla="*/ 16575978 h 602"/>
                <a:gd name="T60" fmla="*/ 29245613 w 609"/>
                <a:gd name="T61" fmla="*/ 12921329 h 602"/>
                <a:gd name="T62" fmla="*/ 32868804 w 609"/>
                <a:gd name="T63" fmla="*/ 16575978 h 602"/>
                <a:gd name="T64" fmla="*/ 32868804 w 609"/>
                <a:gd name="T65" fmla="*/ 25842658 h 602"/>
                <a:gd name="T66" fmla="*/ 42056644 w 609"/>
                <a:gd name="T67" fmla="*/ 25842658 h 602"/>
                <a:gd name="T68" fmla="*/ 45679835 w 609"/>
                <a:gd name="T69" fmla="*/ 29497307 h 602"/>
                <a:gd name="T70" fmla="*/ 42056644 w 609"/>
                <a:gd name="T71" fmla="*/ 33282375 h 60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609" h="602">
                  <a:moveTo>
                    <a:pt x="608" y="544"/>
                  </a:moveTo>
                  <a:lnTo>
                    <a:pt x="608" y="544"/>
                  </a:lnTo>
                  <a:cubicBezTo>
                    <a:pt x="608" y="573"/>
                    <a:pt x="579" y="601"/>
                    <a:pt x="551" y="601"/>
                  </a:cubicBezTo>
                  <a:cubicBezTo>
                    <a:pt x="530" y="601"/>
                    <a:pt x="516" y="594"/>
                    <a:pt x="509" y="587"/>
                  </a:cubicBezTo>
                  <a:cubicBezTo>
                    <a:pt x="346" y="417"/>
                    <a:pt x="346" y="417"/>
                    <a:pt x="346" y="417"/>
                  </a:cubicBezTo>
                  <a:cubicBezTo>
                    <a:pt x="311" y="438"/>
                    <a:pt x="269" y="453"/>
                    <a:pt x="226" y="453"/>
                  </a:cubicBezTo>
                  <a:cubicBezTo>
                    <a:pt x="106" y="453"/>
                    <a:pt x="0" y="347"/>
                    <a:pt x="0" y="226"/>
                  </a:cubicBezTo>
                  <a:cubicBezTo>
                    <a:pt x="0" y="99"/>
                    <a:pt x="106" y="0"/>
                    <a:pt x="226" y="0"/>
                  </a:cubicBezTo>
                  <a:cubicBezTo>
                    <a:pt x="353" y="0"/>
                    <a:pt x="452" y="99"/>
                    <a:pt x="452" y="226"/>
                  </a:cubicBezTo>
                  <a:cubicBezTo>
                    <a:pt x="452" y="269"/>
                    <a:pt x="445" y="304"/>
                    <a:pt x="424" y="340"/>
                  </a:cubicBezTo>
                  <a:cubicBezTo>
                    <a:pt x="587" y="502"/>
                    <a:pt x="587" y="502"/>
                    <a:pt x="587" y="502"/>
                  </a:cubicBezTo>
                  <a:cubicBezTo>
                    <a:pt x="601" y="516"/>
                    <a:pt x="608" y="530"/>
                    <a:pt x="608" y="544"/>
                  </a:cubicBezTo>
                  <a:close/>
                  <a:moveTo>
                    <a:pt x="226" y="57"/>
                  </a:moveTo>
                  <a:lnTo>
                    <a:pt x="226" y="57"/>
                  </a:lnTo>
                  <a:cubicBezTo>
                    <a:pt x="134" y="57"/>
                    <a:pt x="56" y="127"/>
                    <a:pt x="56" y="226"/>
                  </a:cubicBezTo>
                  <a:cubicBezTo>
                    <a:pt x="56" y="318"/>
                    <a:pt x="134" y="396"/>
                    <a:pt x="226" y="396"/>
                  </a:cubicBezTo>
                  <a:cubicBezTo>
                    <a:pt x="325" y="396"/>
                    <a:pt x="396" y="318"/>
                    <a:pt x="396" y="226"/>
                  </a:cubicBezTo>
                  <a:cubicBezTo>
                    <a:pt x="396" y="127"/>
                    <a:pt x="325" y="57"/>
                    <a:pt x="226" y="57"/>
                  </a:cubicBezTo>
                  <a:close/>
                  <a:moveTo>
                    <a:pt x="325" y="255"/>
                  </a:moveTo>
                  <a:lnTo>
                    <a:pt x="325" y="255"/>
                  </a:lnTo>
                  <a:cubicBezTo>
                    <a:pt x="254" y="255"/>
                    <a:pt x="254" y="255"/>
                    <a:pt x="254" y="255"/>
                  </a:cubicBezTo>
                  <a:cubicBezTo>
                    <a:pt x="254" y="318"/>
                    <a:pt x="254" y="318"/>
                    <a:pt x="254" y="318"/>
                  </a:cubicBezTo>
                  <a:cubicBezTo>
                    <a:pt x="254" y="333"/>
                    <a:pt x="247" y="347"/>
                    <a:pt x="226" y="347"/>
                  </a:cubicBezTo>
                  <a:cubicBezTo>
                    <a:pt x="212" y="347"/>
                    <a:pt x="198" y="333"/>
                    <a:pt x="198" y="318"/>
                  </a:cubicBezTo>
                  <a:cubicBezTo>
                    <a:pt x="198" y="255"/>
                    <a:pt x="198" y="255"/>
                    <a:pt x="198" y="255"/>
                  </a:cubicBezTo>
                  <a:cubicBezTo>
                    <a:pt x="134" y="255"/>
                    <a:pt x="134" y="255"/>
                    <a:pt x="134" y="255"/>
                  </a:cubicBezTo>
                  <a:cubicBezTo>
                    <a:pt x="120" y="255"/>
                    <a:pt x="106" y="241"/>
                    <a:pt x="106" y="226"/>
                  </a:cubicBezTo>
                  <a:cubicBezTo>
                    <a:pt x="106" y="205"/>
                    <a:pt x="120" y="198"/>
                    <a:pt x="134" y="198"/>
                  </a:cubicBezTo>
                  <a:cubicBezTo>
                    <a:pt x="198" y="198"/>
                    <a:pt x="198" y="198"/>
                    <a:pt x="198" y="198"/>
                  </a:cubicBezTo>
                  <a:cubicBezTo>
                    <a:pt x="198" y="127"/>
                    <a:pt x="198" y="127"/>
                    <a:pt x="198" y="127"/>
                  </a:cubicBezTo>
                  <a:cubicBezTo>
                    <a:pt x="198" y="113"/>
                    <a:pt x="212" y="99"/>
                    <a:pt x="226" y="99"/>
                  </a:cubicBezTo>
                  <a:cubicBezTo>
                    <a:pt x="247" y="99"/>
                    <a:pt x="254" y="113"/>
                    <a:pt x="254" y="127"/>
                  </a:cubicBezTo>
                  <a:cubicBezTo>
                    <a:pt x="254" y="198"/>
                    <a:pt x="254" y="198"/>
                    <a:pt x="254" y="198"/>
                  </a:cubicBezTo>
                  <a:cubicBezTo>
                    <a:pt x="325" y="198"/>
                    <a:pt x="325" y="198"/>
                    <a:pt x="325" y="198"/>
                  </a:cubicBezTo>
                  <a:cubicBezTo>
                    <a:pt x="339" y="198"/>
                    <a:pt x="353" y="205"/>
                    <a:pt x="353" y="226"/>
                  </a:cubicBezTo>
                  <a:cubicBezTo>
                    <a:pt x="353" y="241"/>
                    <a:pt x="339" y="255"/>
                    <a:pt x="325" y="25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55" name="组合 54"/>
          <p:cNvGrpSpPr/>
          <p:nvPr/>
        </p:nvGrpSpPr>
        <p:grpSpPr>
          <a:xfrm>
            <a:off x="7472778" y="3071925"/>
            <a:ext cx="432833" cy="432834"/>
            <a:chOff x="5436096" y="1274820"/>
            <a:chExt cx="432833" cy="432834"/>
          </a:xfrm>
        </p:grpSpPr>
        <p:sp>
          <p:nvSpPr>
            <p:cNvPr id="56" name="椭圆 16"/>
            <p:cNvSpPr>
              <a:spLocks noChangeArrowheads="1"/>
            </p:cNvSpPr>
            <p:nvPr/>
          </p:nvSpPr>
          <p:spPr bwMode="auto">
            <a:xfrm>
              <a:off x="5436096" y="1274820"/>
              <a:ext cx="432833" cy="43283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7" name="Freeform 16"/>
            <p:cNvSpPr>
              <a:spLocks noChangeArrowheads="1"/>
            </p:cNvSpPr>
            <p:nvPr/>
          </p:nvSpPr>
          <p:spPr bwMode="auto">
            <a:xfrm>
              <a:off x="5554420" y="1377705"/>
              <a:ext cx="196183" cy="227065"/>
            </a:xfrm>
            <a:custGeom>
              <a:avLst/>
              <a:gdLst>
                <a:gd name="T0" fmla="*/ 58106390 w 475"/>
                <a:gd name="T1" fmla="*/ 71207247 h 552"/>
                <a:gd name="T2" fmla="*/ 58106390 w 475"/>
                <a:gd name="T3" fmla="*/ 71207247 h 552"/>
                <a:gd name="T4" fmla="*/ 54327993 w 475"/>
                <a:gd name="T5" fmla="*/ 71207247 h 552"/>
                <a:gd name="T6" fmla="*/ 54327993 w 475"/>
                <a:gd name="T7" fmla="*/ 0 h 552"/>
                <a:gd name="T8" fmla="*/ 58106390 w 475"/>
                <a:gd name="T9" fmla="*/ 0 h 552"/>
                <a:gd name="T10" fmla="*/ 61754124 w 475"/>
                <a:gd name="T11" fmla="*/ 3618618 h 552"/>
                <a:gd name="T12" fmla="*/ 61754124 w 475"/>
                <a:gd name="T13" fmla="*/ 67588630 h 552"/>
                <a:gd name="T14" fmla="*/ 58106390 w 475"/>
                <a:gd name="T15" fmla="*/ 71207247 h 552"/>
                <a:gd name="T16" fmla="*/ 7426131 w 475"/>
                <a:gd name="T17" fmla="*/ 67588630 h 552"/>
                <a:gd name="T18" fmla="*/ 7426131 w 475"/>
                <a:gd name="T19" fmla="*/ 67588630 h 552"/>
                <a:gd name="T20" fmla="*/ 7426131 w 475"/>
                <a:gd name="T21" fmla="*/ 63970012 h 552"/>
                <a:gd name="T22" fmla="*/ 13809846 w 475"/>
                <a:gd name="T23" fmla="*/ 63970012 h 552"/>
                <a:gd name="T24" fmla="*/ 21235977 w 475"/>
                <a:gd name="T25" fmla="*/ 56603721 h 552"/>
                <a:gd name="T26" fmla="*/ 13809846 w 475"/>
                <a:gd name="T27" fmla="*/ 49237429 h 552"/>
                <a:gd name="T28" fmla="*/ 7426131 w 475"/>
                <a:gd name="T29" fmla="*/ 49237429 h 552"/>
                <a:gd name="T30" fmla="*/ 7426131 w 475"/>
                <a:gd name="T31" fmla="*/ 42905028 h 552"/>
                <a:gd name="T32" fmla="*/ 13809846 w 475"/>
                <a:gd name="T33" fmla="*/ 42905028 h 552"/>
                <a:gd name="T34" fmla="*/ 21235977 w 475"/>
                <a:gd name="T35" fmla="*/ 35539095 h 552"/>
                <a:gd name="T36" fmla="*/ 13809846 w 475"/>
                <a:gd name="T37" fmla="*/ 28301860 h 552"/>
                <a:gd name="T38" fmla="*/ 7426131 w 475"/>
                <a:gd name="T39" fmla="*/ 28301860 h 552"/>
                <a:gd name="T40" fmla="*/ 7426131 w 475"/>
                <a:gd name="T41" fmla="*/ 21840403 h 552"/>
                <a:gd name="T42" fmla="*/ 13809846 w 475"/>
                <a:gd name="T43" fmla="*/ 21840403 h 552"/>
                <a:gd name="T44" fmla="*/ 21235977 w 475"/>
                <a:gd name="T45" fmla="*/ 14603167 h 552"/>
                <a:gd name="T46" fmla="*/ 13809846 w 475"/>
                <a:gd name="T47" fmla="*/ 7236876 h 552"/>
                <a:gd name="T48" fmla="*/ 7426131 w 475"/>
                <a:gd name="T49" fmla="*/ 7236876 h 552"/>
                <a:gd name="T50" fmla="*/ 7426131 w 475"/>
                <a:gd name="T51" fmla="*/ 3618618 h 552"/>
                <a:gd name="T52" fmla="*/ 11074226 w 475"/>
                <a:gd name="T53" fmla="*/ 0 h 552"/>
                <a:gd name="T54" fmla="*/ 50680259 w 475"/>
                <a:gd name="T55" fmla="*/ 0 h 552"/>
                <a:gd name="T56" fmla="*/ 50680259 w 475"/>
                <a:gd name="T57" fmla="*/ 71207247 h 552"/>
                <a:gd name="T58" fmla="*/ 11074226 w 475"/>
                <a:gd name="T59" fmla="*/ 71207247 h 552"/>
                <a:gd name="T60" fmla="*/ 7426131 w 475"/>
                <a:gd name="T61" fmla="*/ 67588630 h 552"/>
                <a:gd name="T62" fmla="*/ 17588243 w 475"/>
                <a:gd name="T63" fmla="*/ 14603167 h 552"/>
                <a:gd name="T64" fmla="*/ 17588243 w 475"/>
                <a:gd name="T65" fmla="*/ 14603167 h 552"/>
                <a:gd name="T66" fmla="*/ 13809846 w 475"/>
                <a:gd name="T67" fmla="*/ 18221785 h 552"/>
                <a:gd name="T68" fmla="*/ 3778036 w 475"/>
                <a:gd name="T69" fmla="*/ 18221785 h 552"/>
                <a:gd name="T70" fmla="*/ 0 w 475"/>
                <a:gd name="T71" fmla="*/ 14603167 h 552"/>
                <a:gd name="T72" fmla="*/ 3778036 w 475"/>
                <a:gd name="T73" fmla="*/ 10984909 h 552"/>
                <a:gd name="T74" fmla="*/ 13809846 w 475"/>
                <a:gd name="T75" fmla="*/ 10984909 h 552"/>
                <a:gd name="T76" fmla="*/ 17588243 w 475"/>
                <a:gd name="T77" fmla="*/ 14603167 h 552"/>
                <a:gd name="T78" fmla="*/ 3778036 w 475"/>
                <a:gd name="T79" fmla="*/ 31920478 h 552"/>
                <a:gd name="T80" fmla="*/ 3778036 w 475"/>
                <a:gd name="T81" fmla="*/ 31920478 h 552"/>
                <a:gd name="T82" fmla="*/ 13809846 w 475"/>
                <a:gd name="T83" fmla="*/ 31920478 h 552"/>
                <a:gd name="T84" fmla="*/ 17588243 w 475"/>
                <a:gd name="T85" fmla="*/ 35539095 h 552"/>
                <a:gd name="T86" fmla="*/ 13809846 w 475"/>
                <a:gd name="T87" fmla="*/ 39286770 h 552"/>
                <a:gd name="T88" fmla="*/ 3778036 w 475"/>
                <a:gd name="T89" fmla="*/ 39286770 h 552"/>
                <a:gd name="T90" fmla="*/ 0 w 475"/>
                <a:gd name="T91" fmla="*/ 35539095 h 552"/>
                <a:gd name="T92" fmla="*/ 3778036 w 475"/>
                <a:gd name="T93" fmla="*/ 31920478 h 552"/>
                <a:gd name="T94" fmla="*/ 3778036 w 475"/>
                <a:gd name="T95" fmla="*/ 52985462 h 552"/>
                <a:gd name="T96" fmla="*/ 3778036 w 475"/>
                <a:gd name="T97" fmla="*/ 52985462 h 552"/>
                <a:gd name="T98" fmla="*/ 13809846 w 475"/>
                <a:gd name="T99" fmla="*/ 52985462 h 552"/>
                <a:gd name="T100" fmla="*/ 17588243 w 475"/>
                <a:gd name="T101" fmla="*/ 56603721 h 552"/>
                <a:gd name="T102" fmla="*/ 13809846 w 475"/>
                <a:gd name="T103" fmla="*/ 60222338 h 552"/>
                <a:gd name="T104" fmla="*/ 3778036 w 475"/>
                <a:gd name="T105" fmla="*/ 60222338 h 552"/>
                <a:gd name="T106" fmla="*/ 0 w 475"/>
                <a:gd name="T107" fmla="*/ 56603721 h 552"/>
                <a:gd name="T108" fmla="*/ 3778036 w 475"/>
                <a:gd name="T109" fmla="*/ 52985462 h 55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475" h="552">
                  <a:moveTo>
                    <a:pt x="446" y="551"/>
                  </a:moveTo>
                  <a:lnTo>
                    <a:pt x="446" y="551"/>
                  </a:lnTo>
                  <a:cubicBezTo>
                    <a:pt x="417" y="551"/>
                    <a:pt x="417" y="551"/>
                    <a:pt x="417" y="551"/>
                  </a:cubicBezTo>
                  <a:cubicBezTo>
                    <a:pt x="417" y="0"/>
                    <a:pt x="417" y="0"/>
                    <a:pt x="417" y="0"/>
                  </a:cubicBezTo>
                  <a:cubicBezTo>
                    <a:pt x="446" y="0"/>
                    <a:pt x="446" y="0"/>
                    <a:pt x="446" y="0"/>
                  </a:cubicBezTo>
                  <a:cubicBezTo>
                    <a:pt x="460" y="0"/>
                    <a:pt x="474" y="14"/>
                    <a:pt x="474" y="28"/>
                  </a:cubicBezTo>
                  <a:cubicBezTo>
                    <a:pt x="474" y="523"/>
                    <a:pt x="474" y="523"/>
                    <a:pt x="474" y="523"/>
                  </a:cubicBezTo>
                  <a:cubicBezTo>
                    <a:pt x="474" y="537"/>
                    <a:pt x="460" y="551"/>
                    <a:pt x="446" y="551"/>
                  </a:cubicBezTo>
                  <a:close/>
                  <a:moveTo>
                    <a:pt x="57" y="523"/>
                  </a:moveTo>
                  <a:lnTo>
                    <a:pt x="57" y="523"/>
                  </a:lnTo>
                  <a:cubicBezTo>
                    <a:pt x="57" y="495"/>
                    <a:pt x="57" y="495"/>
                    <a:pt x="57" y="495"/>
                  </a:cubicBezTo>
                  <a:cubicBezTo>
                    <a:pt x="106" y="495"/>
                    <a:pt x="106" y="495"/>
                    <a:pt x="106" y="495"/>
                  </a:cubicBezTo>
                  <a:cubicBezTo>
                    <a:pt x="135" y="495"/>
                    <a:pt x="163" y="466"/>
                    <a:pt x="163" y="438"/>
                  </a:cubicBezTo>
                  <a:cubicBezTo>
                    <a:pt x="163" y="403"/>
                    <a:pt x="135" y="381"/>
                    <a:pt x="106" y="381"/>
                  </a:cubicBezTo>
                  <a:cubicBezTo>
                    <a:pt x="57" y="381"/>
                    <a:pt x="57" y="381"/>
                    <a:pt x="57" y="381"/>
                  </a:cubicBezTo>
                  <a:cubicBezTo>
                    <a:pt x="57" y="332"/>
                    <a:pt x="57" y="332"/>
                    <a:pt x="57" y="332"/>
                  </a:cubicBezTo>
                  <a:cubicBezTo>
                    <a:pt x="106" y="332"/>
                    <a:pt x="106" y="332"/>
                    <a:pt x="106" y="332"/>
                  </a:cubicBezTo>
                  <a:cubicBezTo>
                    <a:pt x="135" y="332"/>
                    <a:pt x="163" y="304"/>
                    <a:pt x="163" y="275"/>
                  </a:cubicBezTo>
                  <a:cubicBezTo>
                    <a:pt x="163" y="247"/>
                    <a:pt x="135" y="219"/>
                    <a:pt x="106" y="219"/>
                  </a:cubicBezTo>
                  <a:cubicBezTo>
                    <a:pt x="57" y="219"/>
                    <a:pt x="57" y="219"/>
                    <a:pt x="57" y="219"/>
                  </a:cubicBezTo>
                  <a:cubicBezTo>
                    <a:pt x="57" y="169"/>
                    <a:pt x="57" y="169"/>
                    <a:pt x="57" y="169"/>
                  </a:cubicBezTo>
                  <a:cubicBezTo>
                    <a:pt x="106" y="169"/>
                    <a:pt x="106" y="169"/>
                    <a:pt x="106" y="169"/>
                  </a:cubicBezTo>
                  <a:cubicBezTo>
                    <a:pt x="135" y="169"/>
                    <a:pt x="163" y="148"/>
                    <a:pt x="163" y="113"/>
                  </a:cubicBezTo>
                  <a:cubicBezTo>
                    <a:pt x="163" y="85"/>
                    <a:pt x="135" y="56"/>
                    <a:pt x="106" y="56"/>
                  </a:cubicBezTo>
                  <a:cubicBezTo>
                    <a:pt x="57" y="56"/>
                    <a:pt x="57" y="56"/>
                    <a:pt x="57" y="56"/>
                  </a:cubicBezTo>
                  <a:cubicBezTo>
                    <a:pt x="57" y="28"/>
                    <a:pt x="57" y="28"/>
                    <a:pt x="57" y="28"/>
                  </a:cubicBezTo>
                  <a:cubicBezTo>
                    <a:pt x="57" y="14"/>
                    <a:pt x="71" y="0"/>
                    <a:pt x="85" y="0"/>
                  </a:cubicBezTo>
                  <a:cubicBezTo>
                    <a:pt x="389" y="0"/>
                    <a:pt x="389" y="0"/>
                    <a:pt x="389" y="0"/>
                  </a:cubicBezTo>
                  <a:cubicBezTo>
                    <a:pt x="389" y="551"/>
                    <a:pt x="389" y="551"/>
                    <a:pt x="389" y="551"/>
                  </a:cubicBezTo>
                  <a:cubicBezTo>
                    <a:pt x="85" y="551"/>
                    <a:pt x="85" y="551"/>
                    <a:pt x="85" y="551"/>
                  </a:cubicBezTo>
                  <a:cubicBezTo>
                    <a:pt x="71" y="551"/>
                    <a:pt x="57" y="537"/>
                    <a:pt x="57" y="523"/>
                  </a:cubicBezTo>
                  <a:close/>
                  <a:moveTo>
                    <a:pt x="135" y="113"/>
                  </a:moveTo>
                  <a:lnTo>
                    <a:pt x="135" y="113"/>
                  </a:lnTo>
                  <a:cubicBezTo>
                    <a:pt x="135" y="134"/>
                    <a:pt x="120" y="141"/>
                    <a:pt x="106" y="141"/>
                  </a:cubicBezTo>
                  <a:cubicBezTo>
                    <a:pt x="29" y="141"/>
                    <a:pt x="29" y="141"/>
                    <a:pt x="29" y="141"/>
                  </a:cubicBezTo>
                  <a:cubicBezTo>
                    <a:pt x="15" y="141"/>
                    <a:pt x="0" y="134"/>
                    <a:pt x="0" y="113"/>
                  </a:cubicBezTo>
                  <a:cubicBezTo>
                    <a:pt x="0" y="99"/>
                    <a:pt x="15" y="85"/>
                    <a:pt x="29" y="85"/>
                  </a:cubicBezTo>
                  <a:cubicBezTo>
                    <a:pt x="106" y="85"/>
                    <a:pt x="106" y="85"/>
                    <a:pt x="106" y="85"/>
                  </a:cubicBezTo>
                  <a:cubicBezTo>
                    <a:pt x="120" y="85"/>
                    <a:pt x="135" y="99"/>
                    <a:pt x="135" y="113"/>
                  </a:cubicBezTo>
                  <a:close/>
                  <a:moveTo>
                    <a:pt x="29" y="247"/>
                  </a:moveTo>
                  <a:lnTo>
                    <a:pt x="29" y="247"/>
                  </a:lnTo>
                  <a:cubicBezTo>
                    <a:pt x="106" y="247"/>
                    <a:pt x="106" y="247"/>
                    <a:pt x="106" y="247"/>
                  </a:cubicBezTo>
                  <a:cubicBezTo>
                    <a:pt x="120" y="247"/>
                    <a:pt x="135" y="261"/>
                    <a:pt x="135" y="275"/>
                  </a:cubicBezTo>
                  <a:cubicBezTo>
                    <a:pt x="135" y="290"/>
                    <a:pt x="120" y="304"/>
                    <a:pt x="106" y="304"/>
                  </a:cubicBezTo>
                  <a:cubicBezTo>
                    <a:pt x="29" y="304"/>
                    <a:pt x="29" y="304"/>
                    <a:pt x="29" y="304"/>
                  </a:cubicBezTo>
                  <a:cubicBezTo>
                    <a:pt x="15" y="304"/>
                    <a:pt x="0" y="290"/>
                    <a:pt x="0" y="275"/>
                  </a:cubicBezTo>
                  <a:cubicBezTo>
                    <a:pt x="0" y="261"/>
                    <a:pt x="15" y="247"/>
                    <a:pt x="29" y="247"/>
                  </a:cubicBezTo>
                  <a:close/>
                  <a:moveTo>
                    <a:pt x="29" y="410"/>
                  </a:moveTo>
                  <a:lnTo>
                    <a:pt x="29" y="410"/>
                  </a:lnTo>
                  <a:cubicBezTo>
                    <a:pt x="106" y="410"/>
                    <a:pt x="106" y="410"/>
                    <a:pt x="106" y="410"/>
                  </a:cubicBezTo>
                  <a:cubicBezTo>
                    <a:pt x="120" y="410"/>
                    <a:pt x="135" y="417"/>
                    <a:pt x="135" y="438"/>
                  </a:cubicBezTo>
                  <a:cubicBezTo>
                    <a:pt x="135" y="452"/>
                    <a:pt x="120" y="466"/>
                    <a:pt x="106" y="466"/>
                  </a:cubicBezTo>
                  <a:cubicBezTo>
                    <a:pt x="29" y="466"/>
                    <a:pt x="29" y="466"/>
                    <a:pt x="29" y="466"/>
                  </a:cubicBezTo>
                  <a:cubicBezTo>
                    <a:pt x="15" y="466"/>
                    <a:pt x="0" y="452"/>
                    <a:pt x="0" y="438"/>
                  </a:cubicBezTo>
                  <a:cubicBezTo>
                    <a:pt x="0" y="417"/>
                    <a:pt x="15" y="410"/>
                    <a:pt x="29" y="41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58" name="组合 57"/>
          <p:cNvGrpSpPr/>
          <p:nvPr/>
        </p:nvGrpSpPr>
        <p:grpSpPr>
          <a:xfrm>
            <a:off x="5528562" y="3071925"/>
            <a:ext cx="432833" cy="432834"/>
            <a:chOff x="3491880" y="1274820"/>
            <a:chExt cx="432833" cy="432834"/>
          </a:xfrm>
        </p:grpSpPr>
        <p:sp>
          <p:nvSpPr>
            <p:cNvPr id="59" name="椭圆 16"/>
            <p:cNvSpPr>
              <a:spLocks noChangeArrowheads="1"/>
            </p:cNvSpPr>
            <p:nvPr/>
          </p:nvSpPr>
          <p:spPr bwMode="auto">
            <a:xfrm>
              <a:off x="3491880" y="1274820"/>
              <a:ext cx="432833" cy="43283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60" name="Freeform 75"/>
            <p:cNvSpPr>
              <a:spLocks noChangeArrowheads="1"/>
            </p:cNvSpPr>
            <p:nvPr/>
          </p:nvSpPr>
          <p:spPr bwMode="auto">
            <a:xfrm>
              <a:off x="3583864" y="1385879"/>
              <a:ext cx="248863" cy="210716"/>
            </a:xfrm>
            <a:custGeom>
              <a:avLst/>
              <a:gdLst>
                <a:gd name="T0" fmla="*/ 74657633 w 602"/>
                <a:gd name="T1" fmla="*/ 66362244 h 510"/>
                <a:gd name="T2" fmla="*/ 74657633 w 602"/>
                <a:gd name="T3" fmla="*/ 66362244 h 510"/>
                <a:gd name="T4" fmla="*/ 3654665 w 602"/>
                <a:gd name="T5" fmla="*/ 66362244 h 510"/>
                <a:gd name="T6" fmla="*/ 0 w 602"/>
                <a:gd name="T7" fmla="*/ 62711741 h 510"/>
                <a:gd name="T8" fmla="*/ 0 w 602"/>
                <a:gd name="T9" fmla="*/ 3650503 h 510"/>
                <a:gd name="T10" fmla="*/ 3654665 w 602"/>
                <a:gd name="T11" fmla="*/ 0 h 510"/>
                <a:gd name="T12" fmla="*/ 7308970 w 602"/>
                <a:gd name="T13" fmla="*/ 3650503 h 510"/>
                <a:gd name="T14" fmla="*/ 7308970 w 602"/>
                <a:gd name="T15" fmla="*/ 50717076 h 510"/>
                <a:gd name="T16" fmla="*/ 7308970 w 602"/>
                <a:gd name="T17" fmla="*/ 50717076 h 510"/>
                <a:gd name="T18" fmla="*/ 7308970 w 602"/>
                <a:gd name="T19" fmla="*/ 58930528 h 510"/>
                <a:gd name="T20" fmla="*/ 74657633 w 602"/>
                <a:gd name="T21" fmla="*/ 58930528 h 510"/>
                <a:gd name="T22" fmla="*/ 78442719 w 602"/>
                <a:gd name="T23" fmla="*/ 62711741 h 510"/>
                <a:gd name="T24" fmla="*/ 74657633 w 602"/>
                <a:gd name="T25" fmla="*/ 66362244 h 510"/>
                <a:gd name="T26" fmla="*/ 66434636 w 602"/>
                <a:gd name="T27" fmla="*/ 55280025 h 510"/>
                <a:gd name="T28" fmla="*/ 66434636 w 602"/>
                <a:gd name="T29" fmla="*/ 55280025 h 510"/>
                <a:gd name="T30" fmla="*/ 58995246 w 602"/>
                <a:gd name="T31" fmla="*/ 55280025 h 510"/>
                <a:gd name="T32" fmla="*/ 55340580 w 602"/>
                <a:gd name="T33" fmla="*/ 51629522 h 510"/>
                <a:gd name="T34" fmla="*/ 55340580 w 602"/>
                <a:gd name="T35" fmla="*/ 25814941 h 510"/>
                <a:gd name="T36" fmla="*/ 58995246 w 602"/>
                <a:gd name="T37" fmla="*/ 22164077 h 510"/>
                <a:gd name="T38" fmla="*/ 66434636 w 602"/>
                <a:gd name="T39" fmla="*/ 22164077 h 510"/>
                <a:gd name="T40" fmla="*/ 70089301 w 602"/>
                <a:gd name="T41" fmla="*/ 25814941 h 510"/>
                <a:gd name="T42" fmla="*/ 70089301 w 602"/>
                <a:gd name="T43" fmla="*/ 51629522 h 510"/>
                <a:gd name="T44" fmla="*/ 66434636 w 602"/>
                <a:gd name="T45" fmla="*/ 55280025 h 510"/>
                <a:gd name="T46" fmla="*/ 45159830 w 602"/>
                <a:gd name="T47" fmla="*/ 55280025 h 510"/>
                <a:gd name="T48" fmla="*/ 45159830 w 602"/>
                <a:gd name="T49" fmla="*/ 55280025 h 510"/>
                <a:gd name="T50" fmla="*/ 37850860 w 602"/>
                <a:gd name="T51" fmla="*/ 55280025 h 510"/>
                <a:gd name="T52" fmla="*/ 34065774 w 602"/>
                <a:gd name="T53" fmla="*/ 51629522 h 510"/>
                <a:gd name="T54" fmla="*/ 34065774 w 602"/>
                <a:gd name="T55" fmla="*/ 11082219 h 510"/>
                <a:gd name="T56" fmla="*/ 37850860 w 602"/>
                <a:gd name="T57" fmla="*/ 7431355 h 510"/>
                <a:gd name="T58" fmla="*/ 45159830 w 602"/>
                <a:gd name="T59" fmla="*/ 7431355 h 510"/>
                <a:gd name="T60" fmla="*/ 48814495 w 602"/>
                <a:gd name="T61" fmla="*/ 11082219 h 510"/>
                <a:gd name="T62" fmla="*/ 48814495 w 602"/>
                <a:gd name="T63" fmla="*/ 51629522 h 510"/>
                <a:gd name="T64" fmla="*/ 45159830 w 602"/>
                <a:gd name="T65" fmla="*/ 55280025 h 510"/>
                <a:gd name="T66" fmla="*/ 24929472 w 602"/>
                <a:gd name="T67" fmla="*/ 55280025 h 510"/>
                <a:gd name="T68" fmla="*/ 24929472 w 602"/>
                <a:gd name="T69" fmla="*/ 55280025 h 510"/>
                <a:gd name="T70" fmla="*/ 17489720 w 602"/>
                <a:gd name="T71" fmla="*/ 55280025 h 510"/>
                <a:gd name="T72" fmla="*/ 13835055 w 602"/>
                <a:gd name="T73" fmla="*/ 51629522 h 510"/>
                <a:gd name="T74" fmla="*/ 13835055 w 602"/>
                <a:gd name="T75" fmla="*/ 44198166 h 510"/>
                <a:gd name="T76" fmla="*/ 17489720 w 602"/>
                <a:gd name="T77" fmla="*/ 40547302 h 510"/>
                <a:gd name="T78" fmla="*/ 24929472 w 602"/>
                <a:gd name="T79" fmla="*/ 40547302 h 510"/>
                <a:gd name="T80" fmla="*/ 28583776 w 602"/>
                <a:gd name="T81" fmla="*/ 44198166 h 510"/>
                <a:gd name="T82" fmla="*/ 28583776 w 602"/>
                <a:gd name="T83" fmla="*/ 51629522 h 510"/>
                <a:gd name="T84" fmla="*/ 24929472 w 602"/>
                <a:gd name="T85" fmla="*/ 55280025 h 51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602" h="510">
                  <a:moveTo>
                    <a:pt x="572" y="509"/>
                  </a:moveTo>
                  <a:lnTo>
                    <a:pt x="572" y="509"/>
                  </a:lnTo>
                  <a:cubicBezTo>
                    <a:pt x="28" y="509"/>
                    <a:pt x="28" y="509"/>
                    <a:pt x="28" y="509"/>
                  </a:cubicBezTo>
                  <a:cubicBezTo>
                    <a:pt x="14" y="509"/>
                    <a:pt x="0" y="502"/>
                    <a:pt x="0" y="481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14"/>
                    <a:pt x="14" y="0"/>
                    <a:pt x="28" y="0"/>
                  </a:cubicBezTo>
                  <a:cubicBezTo>
                    <a:pt x="42" y="0"/>
                    <a:pt x="56" y="14"/>
                    <a:pt x="56" y="28"/>
                  </a:cubicBezTo>
                  <a:cubicBezTo>
                    <a:pt x="56" y="389"/>
                    <a:pt x="56" y="389"/>
                    <a:pt x="56" y="389"/>
                  </a:cubicBezTo>
                  <a:cubicBezTo>
                    <a:pt x="56" y="452"/>
                    <a:pt x="56" y="452"/>
                    <a:pt x="56" y="452"/>
                  </a:cubicBezTo>
                  <a:cubicBezTo>
                    <a:pt x="572" y="452"/>
                    <a:pt x="572" y="452"/>
                    <a:pt x="572" y="452"/>
                  </a:cubicBezTo>
                  <a:cubicBezTo>
                    <a:pt x="594" y="452"/>
                    <a:pt x="601" y="467"/>
                    <a:pt x="601" y="481"/>
                  </a:cubicBezTo>
                  <a:cubicBezTo>
                    <a:pt x="601" y="502"/>
                    <a:pt x="594" y="509"/>
                    <a:pt x="572" y="509"/>
                  </a:cubicBezTo>
                  <a:close/>
                  <a:moveTo>
                    <a:pt x="509" y="424"/>
                  </a:moveTo>
                  <a:lnTo>
                    <a:pt x="509" y="424"/>
                  </a:lnTo>
                  <a:cubicBezTo>
                    <a:pt x="452" y="424"/>
                    <a:pt x="452" y="424"/>
                    <a:pt x="452" y="424"/>
                  </a:cubicBezTo>
                  <a:cubicBezTo>
                    <a:pt x="438" y="424"/>
                    <a:pt x="424" y="417"/>
                    <a:pt x="424" y="396"/>
                  </a:cubicBezTo>
                  <a:cubicBezTo>
                    <a:pt x="424" y="198"/>
                    <a:pt x="424" y="198"/>
                    <a:pt x="424" y="198"/>
                  </a:cubicBezTo>
                  <a:cubicBezTo>
                    <a:pt x="424" y="184"/>
                    <a:pt x="438" y="170"/>
                    <a:pt x="452" y="170"/>
                  </a:cubicBezTo>
                  <a:cubicBezTo>
                    <a:pt x="509" y="170"/>
                    <a:pt x="509" y="170"/>
                    <a:pt x="509" y="170"/>
                  </a:cubicBezTo>
                  <a:cubicBezTo>
                    <a:pt x="523" y="170"/>
                    <a:pt x="537" y="184"/>
                    <a:pt x="537" y="198"/>
                  </a:cubicBezTo>
                  <a:cubicBezTo>
                    <a:pt x="537" y="396"/>
                    <a:pt x="537" y="396"/>
                    <a:pt x="537" y="396"/>
                  </a:cubicBezTo>
                  <a:cubicBezTo>
                    <a:pt x="537" y="417"/>
                    <a:pt x="523" y="424"/>
                    <a:pt x="509" y="424"/>
                  </a:cubicBezTo>
                  <a:close/>
                  <a:moveTo>
                    <a:pt x="346" y="424"/>
                  </a:moveTo>
                  <a:lnTo>
                    <a:pt x="346" y="424"/>
                  </a:lnTo>
                  <a:cubicBezTo>
                    <a:pt x="290" y="424"/>
                    <a:pt x="290" y="424"/>
                    <a:pt x="290" y="424"/>
                  </a:cubicBezTo>
                  <a:cubicBezTo>
                    <a:pt x="276" y="424"/>
                    <a:pt x="261" y="417"/>
                    <a:pt x="261" y="396"/>
                  </a:cubicBezTo>
                  <a:cubicBezTo>
                    <a:pt x="261" y="85"/>
                    <a:pt x="261" y="85"/>
                    <a:pt x="261" y="85"/>
                  </a:cubicBezTo>
                  <a:cubicBezTo>
                    <a:pt x="261" y="71"/>
                    <a:pt x="276" y="57"/>
                    <a:pt x="290" y="57"/>
                  </a:cubicBezTo>
                  <a:cubicBezTo>
                    <a:pt x="346" y="57"/>
                    <a:pt x="346" y="57"/>
                    <a:pt x="346" y="57"/>
                  </a:cubicBezTo>
                  <a:cubicBezTo>
                    <a:pt x="367" y="57"/>
                    <a:pt x="374" y="71"/>
                    <a:pt x="374" y="85"/>
                  </a:cubicBezTo>
                  <a:cubicBezTo>
                    <a:pt x="374" y="396"/>
                    <a:pt x="374" y="396"/>
                    <a:pt x="374" y="396"/>
                  </a:cubicBezTo>
                  <a:cubicBezTo>
                    <a:pt x="374" y="417"/>
                    <a:pt x="367" y="424"/>
                    <a:pt x="346" y="424"/>
                  </a:cubicBezTo>
                  <a:close/>
                  <a:moveTo>
                    <a:pt x="191" y="424"/>
                  </a:moveTo>
                  <a:lnTo>
                    <a:pt x="191" y="424"/>
                  </a:lnTo>
                  <a:cubicBezTo>
                    <a:pt x="134" y="424"/>
                    <a:pt x="134" y="424"/>
                    <a:pt x="134" y="424"/>
                  </a:cubicBezTo>
                  <a:cubicBezTo>
                    <a:pt x="113" y="424"/>
                    <a:pt x="106" y="417"/>
                    <a:pt x="106" y="396"/>
                  </a:cubicBezTo>
                  <a:cubicBezTo>
                    <a:pt x="106" y="339"/>
                    <a:pt x="106" y="339"/>
                    <a:pt x="106" y="339"/>
                  </a:cubicBezTo>
                  <a:cubicBezTo>
                    <a:pt x="106" y="325"/>
                    <a:pt x="113" y="311"/>
                    <a:pt x="134" y="311"/>
                  </a:cubicBezTo>
                  <a:cubicBezTo>
                    <a:pt x="191" y="311"/>
                    <a:pt x="191" y="311"/>
                    <a:pt x="191" y="311"/>
                  </a:cubicBezTo>
                  <a:cubicBezTo>
                    <a:pt x="205" y="311"/>
                    <a:pt x="219" y="325"/>
                    <a:pt x="219" y="339"/>
                  </a:cubicBezTo>
                  <a:cubicBezTo>
                    <a:pt x="219" y="396"/>
                    <a:pt x="219" y="396"/>
                    <a:pt x="219" y="396"/>
                  </a:cubicBezTo>
                  <a:cubicBezTo>
                    <a:pt x="219" y="417"/>
                    <a:pt x="205" y="424"/>
                    <a:pt x="191" y="42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61" name="组合 60"/>
          <p:cNvGrpSpPr/>
          <p:nvPr/>
        </p:nvGrpSpPr>
        <p:grpSpPr>
          <a:xfrm>
            <a:off x="6176634" y="3071925"/>
            <a:ext cx="432833" cy="432834"/>
            <a:chOff x="4139952" y="1274820"/>
            <a:chExt cx="432833" cy="432834"/>
          </a:xfrm>
        </p:grpSpPr>
        <p:sp>
          <p:nvSpPr>
            <p:cNvPr id="62" name="椭圆 16"/>
            <p:cNvSpPr>
              <a:spLocks noChangeArrowheads="1"/>
            </p:cNvSpPr>
            <p:nvPr/>
          </p:nvSpPr>
          <p:spPr bwMode="auto">
            <a:xfrm>
              <a:off x="4139952" y="1274820"/>
              <a:ext cx="432833" cy="432834"/>
            </a:xfrm>
            <a:prstGeom prst="ellipse">
              <a:avLst/>
            </a:prstGeom>
            <a:solidFill>
              <a:srgbClr val="3992DB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63" name="Freeform 84"/>
            <p:cNvSpPr>
              <a:spLocks noChangeArrowheads="1"/>
            </p:cNvSpPr>
            <p:nvPr/>
          </p:nvSpPr>
          <p:spPr bwMode="auto">
            <a:xfrm>
              <a:off x="4241546" y="1366806"/>
              <a:ext cx="248863" cy="248863"/>
            </a:xfrm>
            <a:custGeom>
              <a:avLst/>
              <a:gdLst>
                <a:gd name="T0" fmla="*/ 43332858 w 602"/>
                <a:gd name="T1" fmla="*/ 34979440 h 602"/>
                <a:gd name="T2" fmla="*/ 43332858 w 602"/>
                <a:gd name="T3" fmla="*/ 34979440 h 602"/>
                <a:gd name="T4" fmla="*/ 43332858 w 602"/>
                <a:gd name="T5" fmla="*/ 0 h 602"/>
                <a:gd name="T6" fmla="*/ 78442719 w 602"/>
                <a:gd name="T7" fmla="*/ 34979440 h 602"/>
                <a:gd name="T8" fmla="*/ 43332858 w 602"/>
                <a:gd name="T9" fmla="*/ 34979440 h 602"/>
                <a:gd name="T10" fmla="*/ 36023527 w 602"/>
                <a:gd name="T11" fmla="*/ 78442719 h 602"/>
                <a:gd name="T12" fmla="*/ 36023527 w 602"/>
                <a:gd name="T13" fmla="*/ 78442719 h 602"/>
                <a:gd name="T14" fmla="*/ 0 w 602"/>
                <a:gd name="T15" fmla="*/ 42419192 h 602"/>
                <a:gd name="T16" fmla="*/ 36023527 w 602"/>
                <a:gd name="T17" fmla="*/ 7308970 h 602"/>
                <a:gd name="T18" fmla="*/ 36023527 w 602"/>
                <a:gd name="T19" fmla="*/ 42419192 h 602"/>
                <a:gd name="T20" fmla="*/ 71002968 w 602"/>
                <a:gd name="T21" fmla="*/ 42419192 h 602"/>
                <a:gd name="T22" fmla="*/ 36023527 w 602"/>
                <a:gd name="T23" fmla="*/ 78442719 h 60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602" h="602">
                  <a:moveTo>
                    <a:pt x="332" y="268"/>
                  </a:moveTo>
                  <a:lnTo>
                    <a:pt x="332" y="268"/>
                  </a:lnTo>
                  <a:cubicBezTo>
                    <a:pt x="332" y="0"/>
                    <a:pt x="332" y="0"/>
                    <a:pt x="332" y="0"/>
                  </a:cubicBezTo>
                  <a:cubicBezTo>
                    <a:pt x="481" y="0"/>
                    <a:pt x="601" y="120"/>
                    <a:pt x="601" y="268"/>
                  </a:cubicBezTo>
                  <a:lnTo>
                    <a:pt x="332" y="268"/>
                  </a:lnTo>
                  <a:close/>
                  <a:moveTo>
                    <a:pt x="276" y="601"/>
                  </a:moveTo>
                  <a:lnTo>
                    <a:pt x="276" y="601"/>
                  </a:lnTo>
                  <a:cubicBezTo>
                    <a:pt x="120" y="601"/>
                    <a:pt x="0" y="480"/>
                    <a:pt x="0" y="325"/>
                  </a:cubicBezTo>
                  <a:cubicBezTo>
                    <a:pt x="0" y="176"/>
                    <a:pt x="120" y="56"/>
                    <a:pt x="276" y="56"/>
                  </a:cubicBezTo>
                  <a:cubicBezTo>
                    <a:pt x="276" y="325"/>
                    <a:pt x="276" y="325"/>
                    <a:pt x="276" y="325"/>
                  </a:cubicBezTo>
                  <a:cubicBezTo>
                    <a:pt x="544" y="325"/>
                    <a:pt x="544" y="325"/>
                    <a:pt x="544" y="325"/>
                  </a:cubicBezTo>
                  <a:cubicBezTo>
                    <a:pt x="544" y="480"/>
                    <a:pt x="424" y="601"/>
                    <a:pt x="276" y="60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/>
    </mc:Choice>
    <mc:Fallback>
      <p:transition spd="med"/>
    </mc:Fallback>
  </mc:AlternateContent>
  <p:timing>
    <p:tnLst>
      <p:par>
        <p:cTn id="1" dur="indefinite" restart="never" nodeType="tmRoot">
          <p:childTnLst>
            <p:audio>
              <p:cMediaNode vol="80000" numSld="999" showWhenStopped="0">
                <p:cTn id="2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1"/>
          <p:cNvSpPr txBox="1"/>
          <p:nvPr/>
        </p:nvSpPr>
        <p:spPr>
          <a:xfrm>
            <a:off x="857880" y="200199"/>
            <a:ext cx="2129944" cy="379477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en-GB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监督保障情况</a:t>
            </a:r>
            <a:endParaRPr lang="zh-CN" altLang="en-GB" sz="18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圆角矩形 26"/>
          <p:cNvSpPr/>
          <p:nvPr/>
        </p:nvSpPr>
        <p:spPr>
          <a:xfrm>
            <a:off x="899160" y="1391920"/>
            <a:ext cx="7345680" cy="3018155"/>
          </a:xfrm>
          <a:prstGeom prst="roundRect">
            <a:avLst>
              <a:gd name="adj" fmla="val 0"/>
            </a:avLst>
          </a:prstGeom>
          <a:noFill/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TextBox 38"/>
          <p:cNvSpPr txBox="1"/>
          <p:nvPr/>
        </p:nvSpPr>
        <p:spPr>
          <a:xfrm>
            <a:off x="1196625" y="1491630"/>
            <a:ext cx="6750750" cy="26543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</a:t>
            </a:r>
            <a:r>
              <a:rPr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筑牢信息公开安全的防火墙，建立健全政府信息发布保密审查机制，明确审查的程序和责任，除涉及国家秘密、商业秘密、个人隐私的政府信息不能公开以外，慎重把关各类敏感信息，既防止失泄密事件发生，又保障了公民、法人和其他组织的知情权。拓宽监督渠道，将举报电话公布于众，在门户网站开设局长信箱，广泛接受群众投诉和举报，主动接受社会监督。强化监督考核机制，把加强督查贯穿信息公开工作的全过程，通过部门网站、电子查询平台等多种途径公开部门职能和办事程序，定期组织机关中层干部进行公开述职述廉，主动接受大家监督，确保了权力在监督下运行，办事在阳光下操作。</a:t>
            </a:r>
            <a:endParaRPr sz="16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0" name="矩形 93"/>
          <p:cNvSpPr/>
          <p:nvPr/>
        </p:nvSpPr>
        <p:spPr>
          <a:xfrm>
            <a:off x="861492" y="1347108"/>
            <a:ext cx="288032" cy="288032"/>
          </a:xfrm>
          <a:custGeom>
            <a:avLst/>
            <a:gdLst/>
            <a:ahLst/>
            <a:cxnLst/>
            <a:rect l="l" t="t" r="r" b="b"/>
            <a:pathLst>
              <a:path w="504056" h="504056">
                <a:moveTo>
                  <a:pt x="0" y="0"/>
                </a:moveTo>
                <a:lnTo>
                  <a:pt x="504056" y="0"/>
                </a:lnTo>
                <a:lnTo>
                  <a:pt x="504056" y="144016"/>
                </a:lnTo>
                <a:lnTo>
                  <a:pt x="144016" y="144016"/>
                </a:lnTo>
                <a:lnTo>
                  <a:pt x="144016" y="504056"/>
                </a:lnTo>
                <a:lnTo>
                  <a:pt x="0" y="50405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矩形 93"/>
          <p:cNvSpPr/>
          <p:nvPr/>
        </p:nvSpPr>
        <p:spPr>
          <a:xfrm rot="10800000">
            <a:off x="7996471" y="4193977"/>
            <a:ext cx="288032" cy="288032"/>
          </a:xfrm>
          <a:custGeom>
            <a:avLst/>
            <a:gdLst/>
            <a:ahLst/>
            <a:cxnLst/>
            <a:rect l="l" t="t" r="r" b="b"/>
            <a:pathLst>
              <a:path w="504056" h="504056">
                <a:moveTo>
                  <a:pt x="0" y="0"/>
                </a:moveTo>
                <a:lnTo>
                  <a:pt x="504056" y="0"/>
                </a:lnTo>
                <a:lnTo>
                  <a:pt x="504056" y="144016"/>
                </a:lnTo>
                <a:lnTo>
                  <a:pt x="144016" y="144016"/>
                </a:lnTo>
                <a:lnTo>
                  <a:pt x="144016" y="504056"/>
                </a:lnTo>
                <a:lnTo>
                  <a:pt x="0" y="50405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组合 41"/>
          <p:cNvGrpSpPr/>
          <p:nvPr/>
        </p:nvGrpSpPr>
        <p:grpSpPr>
          <a:xfrm>
            <a:off x="-1" y="1651830"/>
            <a:ext cx="9144000" cy="1814777"/>
            <a:chOff x="170694" y="177982"/>
            <a:chExt cx="3936003" cy="781165"/>
          </a:xfrm>
        </p:grpSpPr>
        <p:sp>
          <p:nvSpPr>
            <p:cNvPr id="44" name="等腰三角形 43"/>
            <p:cNvSpPr/>
            <p:nvPr/>
          </p:nvSpPr>
          <p:spPr>
            <a:xfrm>
              <a:off x="1233863" y="177982"/>
              <a:ext cx="355284" cy="356514"/>
            </a:xfrm>
            <a:prstGeom prst="triangl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5" name="等腰三角形 44"/>
            <p:cNvSpPr/>
            <p:nvPr/>
          </p:nvSpPr>
          <p:spPr>
            <a:xfrm flipV="1">
              <a:off x="200258" y="602633"/>
              <a:ext cx="355284" cy="356514"/>
            </a:xfrm>
            <a:prstGeom prst="triangl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6" name="矩形 45"/>
            <p:cNvSpPr/>
            <p:nvPr/>
          </p:nvSpPr>
          <p:spPr>
            <a:xfrm>
              <a:off x="170694" y="261768"/>
              <a:ext cx="3936003" cy="61198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7" name="平行四边形 46"/>
            <p:cNvSpPr/>
            <p:nvPr/>
          </p:nvSpPr>
          <p:spPr>
            <a:xfrm>
              <a:off x="376965" y="178257"/>
              <a:ext cx="1036076" cy="779005"/>
            </a:xfrm>
            <a:prstGeom prst="parallelogram">
              <a:avLst>
                <a:gd name="adj" fmla="val 4820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8" name="文本框 6"/>
            <p:cNvSpPr txBox="1"/>
            <p:nvPr/>
          </p:nvSpPr>
          <p:spPr>
            <a:xfrm>
              <a:off x="650907" y="284178"/>
              <a:ext cx="569115" cy="559734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en-US" altLang="zh-CN" sz="8000" dirty="0">
                  <a:solidFill>
                    <a:schemeClr val="bg1">
                      <a:lumMod val="95000"/>
                    </a:schemeClr>
                  </a:solidFill>
                  <a:latin typeface="Impact" panose="020B0806030902050204" pitchFamily="34" charset="0"/>
                </a:rPr>
                <a:t>02</a:t>
              </a:r>
              <a:endParaRPr lang="zh-CN" altLang="en-US" sz="8000" dirty="0">
                <a:solidFill>
                  <a:schemeClr val="bg1">
                    <a:lumMod val="95000"/>
                  </a:schemeClr>
                </a:solidFill>
                <a:latin typeface="Impact" panose="020B0806030902050204" pitchFamily="34" charset="0"/>
              </a:endParaRPr>
            </a:p>
          </p:txBody>
        </p:sp>
      </p:grpSp>
      <p:sp>
        <p:nvSpPr>
          <p:cNvPr id="49" name="TextBox 48"/>
          <p:cNvSpPr txBox="1"/>
          <p:nvPr/>
        </p:nvSpPr>
        <p:spPr>
          <a:xfrm>
            <a:off x="2977976" y="2075345"/>
            <a:ext cx="5050408" cy="622300"/>
          </a:xfrm>
          <a:prstGeom prst="rect">
            <a:avLst/>
          </a:prstGeom>
          <a:noFill/>
        </p:spPr>
        <p:txBody>
          <a:bodyPr wrap="square" lIns="68584" tIns="34291" rIns="68584" bIns="34291" rtlCol="0">
            <a:spAutoFit/>
          </a:bodyPr>
          <a:lstStyle/>
          <a:p>
            <a:r>
              <a:rPr lang="zh-CN" altLang="en-GB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主动公开政府信息情况</a:t>
            </a:r>
            <a:endParaRPr lang="zh-CN" altLang="en-GB" sz="36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5940152" y="1274820"/>
            <a:ext cx="432048" cy="432834"/>
            <a:chOff x="6084168" y="1274820"/>
            <a:chExt cx="432048" cy="432834"/>
          </a:xfrm>
        </p:grpSpPr>
        <p:sp>
          <p:nvSpPr>
            <p:cNvPr id="11" name="椭圆 22"/>
            <p:cNvSpPr>
              <a:spLocks noChangeArrowheads="1"/>
            </p:cNvSpPr>
            <p:nvPr/>
          </p:nvSpPr>
          <p:spPr bwMode="auto">
            <a:xfrm>
              <a:off x="6084168" y="1274820"/>
              <a:ext cx="432048" cy="43283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2" name="Freeform 59"/>
            <p:cNvSpPr>
              <a:spLocks noChangeArrowheads="1"/>
            </p:cNvSpPr>
            <p:nvPr/>
          </p:nvSpPr>
          <p:spPr bwMode="auto">
            <a:xfrm>
              <a:off x="6180302" y="1365898"/>
              <a:ext cx="239780" cy="250679"/>
            </a:xfrm>
            <a:custGeom>
              <a:avLst/>
              <a:gdLst>
                <a:gd name="T0" fmla="*/ 73627430 w 581"/>
                <a:gd name="T1" fmla="*/ 67678707 h 609"/>
                <a:gd name="T2" fmla="*/ 61659637 w 581"/>
                <a:gd name="T3" fmla="*/ 78678142 h 609"/>
                <a:gd name="T4" fmla="*/ 54244957 w 581"/>
                <a:gd name="T5" fmla="*/ 72208055 h 609"/>
                <a:gd name="T6" fmla="*/ 57106883 w 581"/>
                <a:gd name="T7" fmla="*/ 65867111 h 609"/>
                <a:gd name="T8" fmla="*/ 61659637 w 581"/>
                <a:gd name="T9" fmla="*/ 69490662 h 609"/>
                <a:gd name="T10" fmla="*/ 71806401 w 581"/>
                <a:gd name="T11" fmla="*/ 61338122 h 609"/>
                <a:gd name="T12" fmla="*/ 73627430 w 581"/>
                <a:gd name="T13" fmla="*/ 67678707 h 609"/>
                <a:gd name="T14" fmla="*/ 61659637 w 581"/>
                <a:gd name="T15" fmla="*/ 64055516 h 609"/>
                <a:gd name="T16" fmla="*/ 49691843 w 581"/>
                <a:gd name="T17" fmla="*/ 69490662 h 609"/>
                <a:gd name="T18" fmla="*/ 51513233 w 581"/>
                <a:gd name="T19" fmla="*/ 75054951 h 609"/>
                <a:gd name="T20" fmla="*/ 3772261 w 581"/>
                <a:gd name="T21" fmla="*/ 78678142 h 609"/>
                <a:gd name="T22" fmla="*/ 0 w 581"/>
                <a:gd name="T23" fmla="*/ 10999436 h 609"/>
                <a:gd name="T24" fmla="*/ 10146404 w 581"/>
                <a:gd name="T25" fmla="*/ 7246742 h 609"/>
                <a:gd name="T26" fmla="*/ 17561444 w 581"/>
                <a:gd name="T27" fmla="*/ 18246178 h 609"/>
                <a:gd name="T28" fmla="*/ 24845922 w 581"/>
                <a:gd name="T29" fmla="*/ 7246742 h 609"/>
                <a:gd name="T30" fmla="*/ 28488341 w 581"/>
                <a:gd name="T31" fmla="*/ 10999436 h 609"/>
                <a:gd name="T32" fmla="*/ 43318061 w 581"/>
                <a:gd name="T33" fmla="*/ 10999436 h 609"/>
                <a:gd name="T34" fmla="*/ 46960119 w 581"/>
                <a:gd name="T35" fmla="*/ 7246742 h 609"/>
                <a:gd name="T36" fmla="*/ 54244957 w 581"/>
                <a:gd name="T37" fmla="*/ 18246178 h 609"/>
                <a:gd name="T38" fmla="*/ 61659637 w 581"/>
                <a:gd name="T39" fmla="*/ 7246742 h 609"/>
                <a:gd name="T40" fmla="*/ 71806401 w 581"/>
                <a:gd name="T41" fmla="*/ 10999436 h 609"/>
                <a:gd name="T42" fmla="*/ 66212751 w 581"/>
                <a:gd name="T43" fmla="*/ 59526167 h 609"/>
                <a:gd name="T44" fmla="*/ 10146404 w 581"/>
                <a:gd name="T45" fmla="*/ 63149718 h 609"/>
                <a:gd name="T46" fmla="*/ 12878128 w 581"/>
                <a:gd name="T47" fmla="*/ 65867111 h 609"/>
                <a:gd name="T48" fmla="*/ 39545439 w 581"/>
                <a:gd name="T49" fmla="*/ 63149718 h 609"/>
                <a:gd name="T50" fmla="*/ 39545439 w 581"/>
                <a:gd name="T51" fmla="*/ 63149718 h 609"/>
                <a:gd name="T52" fmla="*/ 39545439 w 581"/>
                <a:gd name="T53" fmla="*/ 63149718 h 609"/>
                <a:gd name="T54" fmla="*/ 12878128 w 581"/>
                <a:gd name="T55" fmla="*/ 60431965 h 609"/>
                <a:gd name="T56" fmla="*/ 58017218 w 581"/>
                <a:gd name="T57" fmla="*/ 28339815 h 609"/>
                <a:gd name="T58" fmla="*/ 13788823 w 581"/>
                <a:gd name="T59" fmla="*/ 28339815 h 609"/>
                <a:gd name="T60" fmla="*/ 13788823 w 581"/>
                <a:gd name="T61" fmla="*/ 35715700 h 609"/>
                <a:gd name="T62" fmla="*/ 61659637 w 581"/>
                <a:gd name="T63" fmla="*/ 31963007 h 609"/>
                <a:gd name="T64" fmla="*/ 58017218 w 581"/>
                <a:gd name="T65" fmla="*/ 43868240 h 609"/>
                <a:gd name="T66" fmla="*/ 35903020 w 581"/>
                <a:gd name="T67" fmla="*/ 43868240 h 609"/>
                <a:gd name="T68" fmla="*/ 13788823 w 581"/>
                <a:gd name="T69" fmla="*/ 43868240 h 609"/>
                <a:gd name="T70" fmla="*/ 13788823 w 581"/>
                <a:gd name="T71" fmla="*/ 51244484 h 609"/>
                <a:gd name="T72" fmla="*/ 35903020 w 581"/>
                <a:gd name="T73" fmla="*/ 51244484 h 609"/>
                <a:gd name="T74" fmla="*/ 61659637 w 581"/>
                <a:gd name="T75" fmla="*/ 47491791 h 609"/>
                <a:gd name="T76" fmla="*/ 54244957 w 581"/>
                <a:gd name="T77" fmla="*/ 14622627 h 609"/>
                <a:gd name="T78" fmla="*/ 50602538 w 581"/>
                <a:gd name="T79" fmla="*/ 10999436 h 609"/>
                <a:gd name="T80" fmla="*/ 54244957 w 581"/>
                <a:gd name="T81" fmla="*/ 0 h 609"/>
                <a:gd name="T82" fmla="*/ 58017218 w 581"/>
                <a:gd name="T83" fmla="*/ 10999436 h 609"/>
                <a:gd name="T84" fmla="*/ 35903020 w 581"/>
                <a:gd name="T85" fmla="*/ 14622627 h 609"/>
                <a:gd name="T86" fmla="*/ 32260601 w 581"/>
                <a:gd name="T87" fmla="*/ 10999436 h 609"/>
                <a:gd name="T88" fmla="*/ 35903020 w 581"/>
                <a:gd name="T89" fmla="*/ 0 h 609"/>
                <a:gd name="T90" fmla="*/ 39545439 w 581"/>
                <a:gd name="T91" fmla="*/ 10999436 h 609"/>
                <a:gd name="T92" fmla="*/ 17561444 w 581"/>
                <a:gd name="T93" fmla="*/ 14622627 h 609"/>
                <a:gd name="T94" fmla="*/ 13788823 w 581"/>
                <a:gd name="T95" fmla="*/ 10999436 h 609"/>
                <a:gd name="T96" fmla="*/ 17561444 w 581"/>
                <a:gd name="T97" fmla="*/ 0 h 609"/>
                <a:gd name="T98" fmla="*/ 21203502 w 581"/>
                <a:gd name="T99" fmla="*/ 10999436 h 60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581" h="609">
                  <a:moveTo>
                    <a:pt x="566" y="523"/>
                  </a:moveTo>
                  <a:lnTo>
                    <a:pt x="566" y="523"/>
                  </a:lnTo>
                  <a:cubicBezTo>
                    <a:pt x="495" y="594"/>
                    <a:pt x="495" y="594"/>
                    <a:pt x="495" y="594"/>
                  </a:cubicBezTo>
                  <a:cubicBezTo>
                    <a:pt x="488" y="601"/>
                    <a:pt x="481" y="608"/>
                    <a:pt x="474" y="608"/>
                  </a:cubicBezTo>
                  <a:cubicBezTo>
                    <a:pt x="467" y="608"/>
                    <a:pt x="460" y="601"/>
                    <a:pt x="453" y="594"/>
                  </a:cubicBezTo>
                  <a:cubicBezTo>
                    <a:pt x="417" y="558"/>
                    <a:pt x="417" y="558"/>
                    <a:pt x="417" y="558"/>
                  </a:cubicBezTo>
                  <a:cubicBezTo>
                    <a:pt x="410" y="551"/>
                    <a:pt x="410" y="544"/>
                    <a:pt x="410" y="537"/>
                  </a:cubicBezTo>
                  <a:cubicBezTo>
                    <a:pt x="410" y="523"/>
                    <a:pt x="417" y="509"/>
                    <a:pt x="439" y="509"/>
                  </a:cubicBezTo>
                  <a:cubicBezTo>
                    <a:pt x="446" y="509"/>
                    <a:pt x="453" y="516"/>
                    <a:pt x="453" y="523"/>
                  </a:cubicBezTo>
                  <a:cubicBezTo>
                    <a:pt x="474" y="537"/>
                    <a:pt x="474" y="537"/>
                    <a:pt x="474" y="537"/>
                  </a:cubicBezTo>
                  <a:cubicBezTo>
                    <a:pt x="530" y="481"/>
                    <a:pt x="530" y="481"/>
                    <a:pt x="530" y="481"/>
                  </a:cubicBezTo>
                  <a:cubicBezTo>
                    <a:pt x="537" y="474"/>
                    <a:pt x="545" y="474"/>
                    <a:pt x="552" y="474"/>
                  </a:cubicBezTo>
                  <a:cubicBezTo>
                    <a:pt x="566" y="474"/>
                    <a:pt x="580" y="488"/>
                    <a:pt x="580" y="502"/>
                  </a:cubicBezTo>
                  <a:cubicBezTo>
                    <a:pt x="580" y="509"/>
                    <a:pt x="573" y="516"/>
                    <a:pt x="566" y="523"/>
                  </a:cubicBezTo>
                  <a:close/>
                  <a:moveTo>
                    <a:pt x="474" y="495"/>
                  </a:moveTo>
                  <a:lnTo>
                    <a:pt x="474" y="495"/>
                  </a:lnTo>
                  <a:cubicBezTo>
                    <a:pt x="467" y="488"/>
                    <a:pt x="453" y="481"/>
                    <a:pt x="439" y="481"/>
                  </a:cubicBezTo>
                  <a:cubicBezTo>
                    <a:pt x="403" y="481"/>
                    <a:pt x="382" y="509"/>
                    <a:pt x="382" y="537"/>
                  </a:cubicBezTo>
                  <a:cubicBezTo>
                    <a:pt x="382" y="558"/>
                    <a:pt x="389" y="573"/>
                    <a:pt x="396" y="580"/>
                  </a:cubicBezTo>
                  <a:cubicBezTo>
                    <a:pt x="424" y="608"/>
                    <a:pt x="424" y="608"/>
                    <a:pt x="424" y="608"/>
                  </a:cubicBezTo>
                  <a:cubicBezTo>
                    <a:pt x="29" y="608"/>
                    <a:pt x="29" y="608"/>
                    <a:pt x="29" y="608"/>
                  </a:cubicBezTo>
                  <a:cubicBezTo>
                    <a:pt x="15" y="608"/>
                    <a:pt x="0" y="594"/>
                    <a:pt x="0" y="58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71"/>
                    <a:pt x="15" y="56"/>
                    <a:pt x="29" y="56"/>
                  </a:cubicBezTo>
                  <a:cubicBezTo>
                    <a:pt x="78" y="56"/>
                    <a:pt x="78" y="56"/>
                    <a:pt x="78" y="56"/>
                  </a:cubicBezTo>
                  <a:cubicBezTo>
                    <a:pt x="78" y="85"/>
                    <a:pt x="78" y="85"/>
                    <a:pt x="78" y="85"/>
                  </a:cubicBezTo>
                  <a:cubicBezTo>
                    <a:pt x="78" y="120"/>
                    <a:pt x="106" y="141"/>
                    <a:pt x="135" y="141"/>
                  </a:cubicBezTo>
                  <a:cubicBezTo>
                    <a:pt x="163" y="141"/>
                    <a:pt x="191" y="120"/>
                    <a:pt x="191" y="85"/>
                  </a:cubicBezTo>
                  <a:cubicBezTo>
                    <a:pt x="191" y="56"/>
                    <a:pt x="191" y="56"/>
                    <a:pt x="191" y="56"/>
                  </a:cubicBezTo>
                  <a:cubicBezTo>
                    <a:pt x="219" y="56"/>
                    <a:pt x="219" y="56"/>
                    <a:pt x="219" y="56"/>
                  </a:cubicBezTo>
                  <a:cubicBezTo>
                    <a:pt x="219" y="85"/>
                    <a:pt x="219" y="85"/>
                    <a:pt x="219" y="85"/>
                  </a:cubicBezTo>
                  <a:cubicBezTo>
                    <a:pt x="219" y="120"/>
                    <a:pt x="248" y="141"/>
                    <a:pt x="276" y="141"/>
                  </a:cubicBezTo>
                  <a:cubicBezTo>
                    <a:pt x="304" y="141"/>
                    <a:pt x="333" y="120"/>
                    <a:pt x="333" y="85"/>
                  </a:cubicBezTo>
                  <a:cubicBezTo>
                    <a:pt x="333" y="56"/>
                    <a:pt x="333" y="56"/>
                    <a:pt x="333" y="56"/>
                  </a:cubicBezTo>
                  <a:cubicBezTo>
                    <a:pt x="361" y="56"/>
                    <a:pt x="361" y="56"/>
                    <a:pt x="361" y="56"/>
                  </a:cubicBezTo>
                  <a:cubicBezTo>
                    <a:pt x="361" y="85"/>
                    <a:pt x="361" y="85"/>
                    <a:pt x="361" y="85"/>
                  </a:cubicBezTo>
                  <a:cubicBezTo>
                    <a:pt x="361" y="120"/>
                    <a:pt x="389" y="141"/>
                    <a:pt x="417" y="141"/>
                  </a:cubicBezTo>
                  <a:cubicBezTo>
                    <a:pt x="446" y="141"/>
                    <a:pt x="474" y="120"/>
                    <a:pt x="474" y="85"/>
                  </a:cubicBezTo>
                  <a:cubicBezTo>
                    <a:pt x="474" y="56"/>
                    <a:pt x="474" y="56"/>
                    <a:pt x="474" y="56"/>
                  </a:cubicBezTo>
                  <a:cubicBezTo>
                    <a:pt x="523" y="56"/>
                    <a:pt x="523" y="56"/>
                    <a:pt x="523" y="56"/>
                  </a:cubicBezTo>
                  <a:cubicBezTo>
                    <a:pt x="537" y="56"/>
                    <a:pt x="552" y="71"/>
                    <a:pt x="552" y="85"/>
                  </a:cubicBezTo>
                  <a:cubicBezTo>
                    <a:pt x="552" y="445"/>
                    <a:pt x="552" y="445"/>
                    <a:pt x="552" y="445"/>
                  </a:cubicBezTo>
                  <a:cubicBezTo>
                    <a:pt x="530" y="445"/>
                    <a:pt x="516" y="452"/>
                    <a:pt x="509" y="460"/>
                  </a:cubicBezTo>
                  <a:lnTo>
                    <a:pt x="474" y="495"/>
                  </a:lnTo>
                  <a:close/>
                  <a:moveTo>
                    <a:pt x="78" y="488"/>
                  </a:moveTo>
                  <a:lnTo>
                    <a:pt x="78" y="488"/>
                  </a:lnTo>
                  <a:cubicBezTo>
                    <a:pt x="78" y="502"/>
                    <a:pt x="85" y="509"/>
                    <a:pt x="99" y="509"/>
                  </a:cubicBezTo>
                  <a:cubicBezTo>
                    <a:pt x="283" y="509"/>
                    <a:pt x="283" y="509"/>
                    <a:pt x="283" y="509"/>
                  </a:cubicBezTo>
                  <a:cubicBezTo>
                    <a:pt x="297" y="509"/>
                    <a:pt x="304" y="502"/>
                    <a:pt x="304" y="488"/>
                  </a:cubicBezTo>
                  <a:cubicBezTo>
                    <a:pt x="304" y="474"/>
                    <a:pt x="297" y="467"/>
                    <a:pt x="283" y="467"/>
                  </a:cubicBezTo>
                  <a:cubicBezTo>
                    <a:pt x="99" y="467"/>
                    <a:pt x="99" y="467"/>
                    <a:pt x="99" y="467"/>
                  </a:cubicBezTo>
                  <a:cubicBezTo>
                    <a:pt x="85" y="467"/>
                    <a:pt x="78" y="474"/>
                    <a:pt x="78" y="488"/>
                  </a:cubicBezTo>
                  <a:close/>
                  <a:moveTo>
                    <a:pt x="446" y="219"/>
                  </a:moveTo>
                  <a:lnTo>
                    <a:pt x="446" y="219"/>
                  </a:lnTo>
                  <a:cubicBezTo>
                    <a:pt x="106" y="219"/>
                    <a:pt x="106" y="219"/>
                    <a:pt x="106" y="219"/>
                  </a:cubicBezTo>
                  <a:cubicBezTo>
                    <a:pt x="92" y="219"/>
                    <a:pt x="78" y="233"/>
                    <a:pt x="78" y="247"/>
                  </a:cubicBezTo>
                  <a:cubicBezTo>
                    <a:pt x="78" y="262"/>
                    <a:pt x="92" y="276"/>
                    <a:pt x="106" y="276"/>
                  </a:cubicBezTo>
                  <a:cubicBezTo>
                    <a:pt x="446" y="276"/>
                    <a:pt x="446" y="276"/>
                    <a:pt x="446" y="276"/>
                  </a:cubicBezTo>
                  <a:cubicBezTo>
                    <a:pt x="460" y="276"/>
                    <a:pt x="474" y="262"/>
                    <a:pt x="474" y="247"/>
                  </a:cubicBezTo>
                  <a:cubicBezTo>
                    <a:pt x="474" y="233"/>
                    <a:pt x="460" y="219"/>
                    <a:pt x="446" y="219"/>
                  </a:cubicBezTo>
                  <a:close/>
                  <a:moveTo>
                    <a:pt x="446" y="339"/>
                  </a:moveTo>
                  <a:lnTo>
                    <a:pt x="446" y="339"/>
                  </a:lnTo>
                  <a:cubicBezTo>
                    <a:pt x="276" y="339"/>
                    <a:pt x="276" y="339"/>
                    <a:pt x="276" y="339"/>
                  </a:cubicBezTo>
                  <a:cubicBezTo>
                    <a:pt x="226" y="339"/>
                    <a:pt x="226" y="339"/>
                    <a:pt x="226" y="339"/>
                  </a:cubicBezTo>
                  <a:cubicBezTo>
                    <a:pt x="106" y="339"/>
                    <a:pt x="106" y="339"/>
                    <a:pt x="106" y="339"/>
                  </a:cubicBezTo>
                  <a:cubicBezTo>
                    <a:pt x="92" y="339"/>
                    <a:pt x="78" y="353"/>
                    <a:pt x="78" y="367"/>
                  </a:cubicBezTo>
                  <a:cubicBezTo>
                    <a:pt x="78" y="389"/>
                    <a:pt x="92" y="396"/>
                    <a:pt x="106" y="396"/>
                  </a:cubicBezTo>
                  <a:cubicBezTo>
                    <a:pt x="226" y="396"/>
                    <a:pt x="226" y="396"/>
                    <a:pt x="226" y="396"/>
                  </a:cubicBezTo>
                  <a:cubicBezTo>
                    <a:pt x="276" y="396"/>
                    <a:pt x="276" y="396"/>
                    <a:pt x="276" y="396"/>
                  </a:cubicBezTo>
                  <a:cubicBezTo>
                    <a:pt x="446" y="396"/>
                    <a:pt x="446" y="396"/>
                    <a:pt x="446" y="396"/>
                  </a:cubicBezTo>
                  <a:cubicBezTo>
                    <a:pt x="460" y="396"/>
                    <a:pt x="474" y="389"/>
                    <a:pt x="474" y="367"/>
                  </a:cubicBezTo>
                  <a:cubicBezTo>
                    <a:pt x="474" y="353"/>
                    <a:pt x="460" y="339"/>
                    <a:pt x="446" y="339"/>
                  </a:cubicBezTo>
                  <a:close/>
                  <a:moveTo>
                    <a:pt x="417" y="113"/>
                  </a:moveTo>
                  <a:lnTo>
                    <a:pt x="417" y="113"/>
                  </a:lnTo>
                  <a:cubicBezTo>
                    <a:pt x="403" y="113"/>
                    <a:pt x="389" y="106"/>
                    <a:pt x="389" y="85"/>
                  </a:cubicBezTo>
                  <a:cubicBezTo>
                    <a:pt x="389" y="28"/>
                    <a:pt x="389" y="28"/>
                    <a:pt x="389" y="28"/>
                  </a:cubicBezTo>
                  <a:cubicBezTo>
                    <a:pt x="389" y="14"/>
                    <a:pt x="403" y="0"/>
                    <a:pt x="417" y="0"/>
                  </a:cubicBezTo>
                  <a:cubicBezTo>
                    <a:pt x="431" y="0"/>
                    <a:pt x="446" y="14"/>
                    <a:pt x="446" y="28"/>
                  </a:cubicBezTo>
                  <a:cubicBezTo>
                    <a:pt x="446" y="85"/>
                    <a:pt x="446" y="85"/>
                    <a:pt x="446" y="85"/>
                  </a:cubicBezTo>
                  <a:cubicBezTo>
                    <a:pt x="446" y="106"/>
                    <a:pt x="431" y="113"/>
                    <a:pt x="417" y="113"/>
                  </a:cubicBezTo>
                  <a:close/>
                  <a:moveTo>
                    <a:pt x="276" y="113"/>
                  </a:moveTo>
                  <a:lnTo>
                    <a:pt x="276" y="113"/>
                  </a:lnTo>
                  <a:cubicBezTo>
                    <a:pt x="262" y="113"/>
                    <a:pt x="248" y="106"/>
                    <a:pt x="248" y="85"/>
                  </a:cubicBezTo>
                  <a:cubicBezTo>
                    <a:pt x="248" y="28"/>
                    <a:pt x="248" y="28"/>
                    <a:pt x="248" y="28"/>
                  </a:cubicBezTo>
                  <a:cubicBezTo>
                    <a:pt x="248" y="14"/>
                    <a:pt x="262" y="0"/>
                    <a:pt x="276" y="0"/>
                  </a:cubicBezTo>
                  <a:cubicBezTo>
                    <a:pt x="290" y="0"/>
                    <a:pt x="304" y="14"/>
                    <a:pt x="304" y="28"/>
                  </a:cubicBezTo>
                  <a:cubicBezTo>
                    <a:pt x="304" y="85"/>
                    <a:pt x="304" y="85"/>
                    <a:pt x="304" y="85"/>
                  </a:cubicBezTo>
                  <a:cubicBezTo>
                    <a:pt x="304" y="106"/>
                    <a:pt x="290" y="113"/>
                    <a:pt x="276" y="113"/>
                  </a:cubicBezTo>
                  <a:close/>
                  <a:moveTo>
                    <a:pt x="135" y="113"/>
                  </a:moveTo>
                  <a:lnTo>
                    <a:pt x="135" y="113"/>
                  </a:lnTo>
                  <a:cubicBezTo>
                    <a:pt x="121" y="113"/>
                    <a:pt x="106" y="106"/>
                    <a:pt x="106" y="85"/>
                  </a:cubicBezTo>
                  <a:cubicBezTo>
                    <a:pt x="106" y="28"/>
                    <a:pt x="106" y="28"/>
                    <a:pt x="106" y="28"/>
                  </a:cubicBezTo>
                  <a:cubicBezTo>
                    <a:pt x="106" y="14"/>
                    <a:pt x="121" y="0"/>
                    <a:pt x="135" y="0"/>
                  </a:cubicBezTo>
                  <a:cubicBezTo>
                    <a:pt x="149" y="0"/>
                    <a:pt x="163" y="14"/>
                    <a:pt x="163" y="28"/>
                  </a:cubicBezTo>
                  <a:cubicBezTo>
                    <a:pt x="163" y="85"/>
                    <a:pt x="163" y="85"/>
                    <a:pt x="163" y="85"/>
                  </a:cubicBezTo>
                  <a:cubicBezTo>
                    <a:pt x="163" y="106"/>
                    <a:pt x="149" y="113"/>
                    <a:pt x="135" y="11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4644008" y="1275213"/>
            <a:ext cx="432048" cy="432048"/>
            <a:chOff x="4788024" y="1275213"/>
            <a:chExt cx="432048" cy="432048"/>
          </a:xfrm>
        </p:grpSpPr>
        <p:sp>
          <p:nvSpPr>
            <p:cNvPr id="14" name="椭圆 65"/>
            <p:cNvSpPr>
              <a:spLocks noChangeArrowheads="1"/>
            </p:cNvSpPr>
            <p:nvPr/>
          </p:nvSpPr>
          <p:spPr bwMode="auto">
            <a:xfrm>
              <a:off x="4788024" y="1275213"/>
              <a:ext cx="432048" cy="432048"/>
            </a:xfrm>
            <a:prstGeom prst="ellipse">
              <a:avLst/>
            </a:prstGeom>
            <a:solidFill>
              <a:srgbClr val="F79600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5" name="Freeform 110"/>
            <p:cNvSpPr>
              <a:spLocks noChangeArrowheads="1"/>
            </p:cNvSpPr>
            <p:nvPr/>
          </p:nvSpPr>
          <p:spPr bwMode="auto">
            <a:xfrm>
              <a:off x="4891102" y="1366806"/>
              <a:ext cx="250679" cy="248862"/>
            </a:xfrm>
            <a:custGeom>
              <a:avLst/>
              <a:gdLst>
                <a:gd name="T0" fmla="*/ 78678142 w 609"/>
                <a:gd name="T1" fmla="*/ 71002280 h 602"/>
                <a:gd name="T2" fmla="*/ 78678142 w 609"/>
                <a:gd name="T3" fmla="*/ 71002280 h 602"/>
                <a:gd name="T4" fmla="*/ 71302258 w 609"/>
                <a:gd name="T5" fmla="*/ 78441997 h 602"/>
                <a:gd name="T6" fmla="*/ 65867111 w 609"/>
                <a:gd name="T7" fmla="*/ 76614673 h 602"/>
                <a:gd name="T8" fmla="*/ 44774038 w 609"/>
                <a:gd name="T9" fmla="*/ 54426302 h 602"/>
                <a:gd name="T10" fmla="*/ 29245613 w 609"/>
                <a:gd name="T11" fmla="*/ 59125033 h 602"/>
                <a:gd name="T12" fmla="*/ 0 w 609"/>
                <a:gd name="T13" fmla="*/ 29497307 h 602"/>
                <a:gd name="T14" fmla="*/ 29245613 w 609"/>
                <a:gd name="T15" fmla="*/ 0 h 602"/>
                <a:gd name="T16" fmla="*/ 58491226 w 609"/>
                <a:gd name="T17" fmla="*/ 29497307 h 602"/>
                <a:gd name="T18" fmla="*/ 54867675 w 609"/>
                <a:gd name="T19" fmla="*/ 44376380 h 602"/>
                <a:gd name="T20" fmla="*/ 75960749 w 609"/>
                <a:gd name="T21" fmla="*/ 65520668 h 602"/>
                <a:gd name="T22" fmla="*/ 78678142 w 609"/>
                <a:gd name="T23" fmla="*/ 71002280 h 602"/>
                <a:gd name="T24" fmla="*/ 29245613 w 609"/>
                <a:gd name="T25" fmla="*/ 7439717 h 602"/>
                <a:gd name="T26" fmla="*/ 29245613 w 609"/>
                <a:gd name="T27" fmla="*/ 7439717 h 602"/>
                <a:gd name="T28" fmla="*/ 7246742 w 609"/>
                <a:gd name="T29" fmla="*/ 29497307 h 602"/>
                <a:gd name="T30" fmla="*/ 29245613 w 609"/>
                <a:gd name="T31" fmla="*/ 51685677 h 602"/>
                <a:gd name="T32" fmla="*/ 51244484 w 609"/>
                <a:gd name="T33" fmla="*/ 29497307 h 602"/>
                <a:gd name="T34" fmla="*/ 29245613 w 609"/>
                <a:gd name="T35" fmla="*/ 7439717 h 602"/>
                <a:gd name="T36" fmla="*/ 42056644 w 609"/>
                <a:gd name="T37" fmla="*/ 33282375 h 602"/>
                <a:gd name="T38" fmla="*/ 42056644 w 609"/>
                <a:gd name="T39" fmla="*/ 33282375 h 602"/>
                <a:gd name="T40" fmla="*/ 32868804 w 609"/>
                <a:gd name="T41" fmla="*/ 33282375 h 602"/>
                <a:gd name="T42" fmla="*/ 32868804 w 609"/>
                <a:gd name="T43" fmla="*/ 41504973 h 602"/>
                <a:gd name="T44" fmla="*/ 29245613 w 609"/>
                <a:gd name="T45" fmla="*/ 45290042 h 602"/>
                <a:gd name="T46" fmla="*/ 25622062 w 609"/>
                <a:gd name="T47" fmla="*/ 41504973 h 602"/>
                <a:gd name="T48" fmla="*/ 25622062 w 609"/>
                <a:gd name="T49" fmla="*/ 33282375 h 602"/>
                <a:gd name="T50" fmla="*/ 17340380 w 609"/>
                <a:gd name="T51" fmla="*/ 33282375 h 602"/>
                <a:gd name="T52" fmla="*/ 13716829 w 609"/>
                <a:gd name="T53" fmla="*/ 29497307 h 602"/>
                <a:gd name="T54" fmla="*/ 17340380 w 609"/>
                <a:gd name="T55" fmla="*/ 25842658 h 602"/>
                <a:gd name="T56" fmla="*/ 25622062 w 609"/>
                <a:gd name="T57" fmla="*/ 25842658 h 602"/>
                <a:gd name="T58" fmla="*/ 25622062 w 609"/>
                <a:gd name="T59" fmla="*/ 16575978 h 602"/>
                <a:gd name="T60" fmla="*/ 29245613 w 609"/>
                <a:gd name="T61" fmla="*/ 12921329 h 602"/>
                <a:gd name="T62" fmla="*/ 32868804 w 609"/>
                <a:gd name="T63" fmla="*/ 16575978 h 602"/>
                <a:gd name="T64" fmla="*/ 32868804 w 609"/>
                <a:gd name="T65" fmla="*/ 25842658 h 602"/>
                <a:gd name="T66" fmla="*/ 42056644 w 609"/>
                <a:gd name="T67" fmla="*/ 25842658 h 602"/>
                <a:gd name="T68" fmla="*/ 45679835 w 609"/>
                <a:gd name="T69" fmla="*/ 29497307 h 602"/>
                <a:gd name="T70" fmla="*/ 42056644 w 609"/>
                <a:gd name="T71" fmla="*/ 33282375 h 60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609" h="602">
                  <a:moveTo>
                    <a:pt x="608" y="544"/>
                  </a:moveTo>
                  <a:lnTo>
                    <a:pt x="608" y="544"/>
                  </a:lnTo>
                  <a:cubicBezTo>
                    <a:pt x="608" y="573"/>
                    <a:pt x="579" y="601"/>
                    <a:pt x="551" y="601"/>
                  </a:cubicBezTo>
                  <a:cubicBezTo>
                    <a:pt x="530" y="601"/>
                    <a:pt x="516" y="594"/>
                    <a:pt x="509" y="587"/>
                  </a:cubicBezTo>
                  <a:cubicBezTo>
                    <a:pt x="346" y="417"/>
                    <a:pt x="346" y="417"/>
                    <a:pt x="346" y="417"/>
                  </a:cubicBezTo>
                  <a:cubicBezTo>
                    <a:pt x="311" y="438"/>
                    <a:pt x="269" y="453"/>
                    <a:pt x="226" y="453"/>
                  </a:cubicBezTo>
                  <a:cubicBezTo>
                    <a:pt x="106" y="453"/>
                    <a:pt x="0" y="347"/>
                    <a:pt x="0" y="226"/>
                  </a:cubicBezTo>
                  <a:cubicBezTo>
                    <a:pt x="0" y="99"/>
                    <a:pt x="106" y="0"/>
                    <a:pt x="226" y="0"/>
                  </a:cubicBezTo>
                  <a:cubicBezTo>
                    <a:pt x="353" y="0"/>
                    <a:pt x="452" y="99"/>
                    <a:pt x="452" y="226"/>
                  </a:cubicBezTo>
                  <a:cubicBezTo>
                    <a:pt x="452" y="269"/>
                    <a:pt x="445" y="304"/>
                    <a:pt x="424" y="340"/>
                  </a:cubicBezTo>
                  <a:cubicBezTo>
                    <a:pt x="587" y="502"/>
                    <a:pt x="587" y="502"/>
                    <a:pt x="587" y="502"/>
                  </a:cubicBezTo>
                  <a:cubicBezTo>
                    <a:pt x="601" y="516"/>
                    <a:pt x="608" y="530"/>
                    <a:pt x="608" y="544"/>
                  </a:cubicBezTo>
                  <a:close/>
                  <a:moveTo>
                    <a:pt x="226" y="57"/>
                  </a:moveTo>
                  <a:lnTo>
                    <a:pt x="226" y="57"/>
                  </a:lnTo>
                  <a:cubicBezTo>
                    <a:pt x="134" y="57"/>
                    <a:pt x="56" y="127"/>
                    <a:pt x="56" y="226"/>
                  </a:cubicBezTo>
                  <a:cubicBezTo>
                    <a:pt x="56" y="318"/>
                    <a:pt x="134" y="396"/>
                    <a:pt x="226" y="396"/>
                  </a:cubicBezTo>
                  <a:cubicBezTo>
                    <a:pt x="325" y="396"/>
                    <a:pt x="396" y="318"/>
                    <a:pt x="396" y="226"/>
                  </a:cubicBezTo>
                  <a:cubicBezTo>
                    <a:pt x="396" y="127"/>
                    <a:pt x="325" y="57"/>
                    <a:pt x="226" y="57"/>
                  </a:cubicBezTo>
                  <a:close/>
                  <a:moveTo>
                    <a:pt x="325" y="255"/>
                  </a:moveTo>
                  <a:lnTo>
                    <a:pt x="325" y="255"/>
                  </a:lnTo>
                  <a:cubicBezTo>
                    <a:pt x="254" y="255"/>
                    <a:pt x="254" y="255"/>
                    <a:pt x="254" y="255"/>
                  </a:cubicBezTo>
                  <a:cubicBezTo>
                    <a:pt x="254" y="318"/>
                    <a:pt x="254" y="318"/>
                    <a:pt x="254" y="318"/>
                  </a:cubicBezTo>
                  <a:cubicBezTo>
                    <a:pt x="254" y="333"/>
                    <a:pt x="247" y="347"/>
                    <a:pt x="226" y="347"/>
                  </a:cubicBezTo>
                  <a:cubicBezTo>
                    <a:pt x="212" y="347"/>
                    <a:pt x="198" y="333"/>
                    <a:pt x="198" y="318"/>
                  </a:cubicBezTo>
                  <a:cubicBezTo>
                    <a:pt x="198" y="255"/>
                    <a:pt x="198" y="255"/>
                    <a:pt x="198" y="255"/>
                  </a:cubicBezTo>
                  <a:cubicBezTo>
                    <a:pt x="134" y="255"/>
                    <a:pt x="134" y="255"/>
                    <a:pt x="134" y="255"/>
                  </a:cubicBezTo>
                  <a:cubicBezTo>
                    <a:pt x="120" y="255"/>
                    <a:pt x="106" y="241"/>
                    <a:pt x="106" y="226"/>
                  </a:cubicBezTo>
                  <a:cubicBezTo>
                    <a:pt x="106" y="205"/>
                    <a:pt x="120" y="198"/>
                    <a:pt x="134" y="198"/>
                  </a:cubicBezTo>
                  <a:cubicBezTo>
                    <a:pt x="198" y="198"/>
                    <a:pt x="198" y="198"/>
                    <a:pt x="198" y="198"/>
                  </a:cubicBezTo>
                  <a:cubicBezTo>
                    <a:pt x="198" y="127"/>
                    <a:pt x="198" y="127"/>
                    <a:pt x="198" y="127"/>
                  </a:cubicBezTo>
                  <a:cubicBezTo>
                    <a:pt x="198" y="113"/>
                    <a:pt x="212" y="99"/>
                    <a:pt x="226" y="99"/>
                  </a:cubicBezTo>
                  <a:cubicBezTo>
                    <a:pt x="247" y="99"/>
                    <a:pt x="254" y="113"/>
                    <a:pt x="254" y="127"/>
                  </a:cubicBezTo>
                  <a:cubicBezTo>
                    <a:pt x="254" y="198"/>
                    <a:pt x="254" y="198"/>
                    <a:pt x="254" y="198"/>
                  </a:cubicBezTo>
                  <a:cubicBezTo>
                    <a:pt x="325" y="198"/>
                    <a:pt x="325" y="198"/>
                    <a:pt x="325" y="198"/>
                  </a:cubicBezTo>
                  <a:cubicBezTo>
                    <a:pt x="339" y="198"/>
                    <a:pt x="353" y="205"/>
                    <a:pt x="353" y="226"/>
                  </a:cubicBezTo>
                  <a:cubicBezTo>
                    <a:pt x="353" y="241"/>
                    <a:pt x="339" y="255"/>
                    <a:pt x="325" y="25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5292080" y="1274820"/>
            <a:ext cx="432833" cy="432834"/>
            <a:chOff x="5436096" y="1274820"/>
            <a:chExt cx="432833" cy="432834"/>
          </a:xfrm>
        </p:grpSpPr>
        <p:sp>
          <p:nvSpPr>
            <p:cNvPr id="17" name="椭圆 16"/>
            <p:cNvSpPr>
              <a:spLocks noChangeArrowheads="1"/>
            </p:cNvSpPr>
            <p:nvPr/>
          </p:nvSpPr>
          <p:spPr bwMode="auto">
            <a:xfrm>
              <a:off x="5436096" y="1274820"/>
              <a:ext cx="432833" cy="43283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8" name="Freeform 16"/>
            <p:cNvSpPr>
              <a:spLocks noChangeArrowheads="1"/>
            </p:cNvSpPr>
            <p:nvPr/>
          </p:nvSpPr>
          <p:spPr bwMode="auto">
            <a:xfrm>
              <a:off x="5554420" y="1377705"/>
              <a:ext cx="196183" cy="227065"/>
            </a:xfrm>
            <a:custGeom>
              <a:avLst/>
              <a:gdLst>
                <a:gd name="T0" fmla="*/ 58106390 w 475"/>
                <a:gd name="T1" fmla="*/ 71207247 h 552"/>
                <a:gd name="T2" fmla="*/ 58106390 w 475"/>
                <a:gd name="T3" fmla="*/ 71207247 h 552"/>
                <a:gd name="T4" fmla="*/ 54327993 w 475"/>
                <a:gd name="T5" fmla="*/ 71207247 h 552"/>
                <a:gd name="T6" fmla="*/ 54327993 w 475"/>
                <a:gd name="T7" fmla="*/ 0 h 552"/>
                <a:gd name="T8" fmla="*/ 58106390 w 475"/>
                <a:gd name="T9" fmla="*/ 0 h 552"/>
                <a:gd name="T10" fmla="*/ 61754124 w 475"/>
                <a:gd name="T11" fmla="*/ 3618618 h 552"/>
                <a:gd name="T12" fmla="*/ 61754124 w 475"/>
                <a:gd name="T13" fmla="*/ 67588630 h 552"/>
                <a:gd name="T14" fmla="*/ 58106390 w 475"/>
                <a:gd name="T15" fmla="*/ 71207247 h 552"/>
                <a:gd name="T16" fmla="*/ 7426131 w 475"/>
                <a:gd name="T17" fmla="*/ 67588630 h 552"/>
                <a:gd name="T18" fmla="*/ 7426131 w 475"/>
                <a:gd name="T19" fmla="*/ 67588630 h 552"/>
                <a:gd name="T20" fmla="*/ 7426131 w 475"/>
                <a:gd name="T21" fmla="*/ 63970012 h 552"/>
                <a:gd name="T22" fmla="*/ 13809846 w 475"/>
                <a:gd name="T23" fmla="*/ 63970012 h 552"/>
                <a:gd name="T24" fmla="*/ 21235977 w 475"/>
                <a:gd name="T25" fmla="*/ 56603721 h 552"/>
                <a:gd name="T26" fmla="*/ 13809846 w 475"/>
                <a:gd name="T27" fmla="*/ 49237429 h 552"/>
                <a:gd name="T28" fmla="*/ 7426131 w 475"/>
                <a:gd name="T29" fmla="*/ 49237429 h 552"/>
                <a:gd name="T30" fmla="*/ 7426131 w 475"/>
                <a:gd name="T31" fmla="*/ 42905028 h 552"/>
                <a:gd name="T32" fmla="*/ 13809846 w 475"/>
                <a:gd name="T33" fmla="*/ 42905028 h 552"/>
                <a:gd name="T34" fmla="*/ 21235977 w 475"/>
                <a:gd name="T35" fmla="*/ 35539095 h 552"/>
                <a:gd name="T36" fmla="*/ 13809846 w 475"/>
                <a:gd name="T37" fmla="*/ 28301860 h 552"/>
                <a:gd name="T38" fmla="*/ 7426131 w 475"/>
                <a:gd name="T39" fmla="*/ 28301860 h 552"/>
                <a:gd name="T40" fmla="*/ 7426131 w 475"/>
                <a:gd name="T41" fmla="*/ 21840403 h 552"/>
                <a:gd name="T42" fmla="*/ 13809846 w 475"/>
                <a:gd name="T43" fmla="*/ 21840403 h 552"/>
                <a:gd name="T44" fmla="*/ 21235977 w 475"/>
                <a:gd name="T45" fmla="*/ 14603167 h 552"/>
                <a:gd name="T46" fmla="*/ 13809846 w 475"/>
                <a:gd name="T47" fmla="*/ 7236876 h 552"/>
                <a:gd name="T48" fmla="*/ 7426131 w 475"/>
                <a:gd name="T49" fmla="*/ 7236876 h 552"/>
                <a:gd name="T50" fmla="*/ 7426131 w 475"/>
                <a:gd name="T51" fmla="*/ 3618618 h 552"/>
                <a:gd name="T52" fmla="*/ 11074226 w 475"/>
                <a:gd name="T53" fmla="*/ 0 h 552"/>
                <a:gd name="T54" fmla="*/ 50680259 w 475"/>
                <a:gd name="T55" fmla="*/ 0 h 552"/>
                <a:gd name="T56" fmla="*/ 50680259 w 475"/>
                <a:gd name="T57" fmla="*/ 71207247 h 552"/>
                <a:gd name="T58" fmla="*/ 11074226 w 475"/>
                <a:gd name="T59" fmla="*/ 71207247 h 552"/>
                <a:gd name="T60" fmla="*/ 7426131 w 475"/>
                <a:gd name="T61" fmla="*/ 67588630 h 552"/>
                <a:gd name="T62" fmla="*/ 17588243 w 475"/>
                <a:gd name="T63" fmla="*/ 14603167 h 552"/>
                <a:gd name="T64" fmla="*/ 17588243 w 475"/>
                <a:gd name="T65" fmla="*/ 14603167 h 552"/>
                <a:gd name="T66" fmla="*/ 13809846 w 475"/>
                <a:gd name="T67" fmla="*/ 18221785 h 552"/>
                <a:gd name="T68" fmla="*/ 3778036 w 475"/>
                <a:gd name="T69" fmla="*/ 18221785 h 552"/>
                <a:gd name="T70" fmla="*/ 0 w 475"/>
                <a:gd name="T71" fmla="*/ 14603167 h 552"/>
                <a:gd name="T72" fmla="*/ 3778036 w 475"/>
                <a:gd name="T73" fmla="*/ 10984909 h 552"/>
                <a:gd name="T74" fmla="*/ 13809846 w 475"/>
                <a:gd name="T75" fmla="*/ 10984909 h 552"/>
                <a:gd name="T76" fmla="*/ 17588243 w 475"/>
                <a:gd name="T77" fmla="*/ 14603167 h 552"/>
                <a:gd name="T78" fmla="*/ 3778036 w 475"/>
                <a:gd name="T79" fmla="*/ 31920478 h 552"/>
                <a:gd name="T80" fmla="*/ 3778036 w 475"/>
                <a:gd name="T81" fmla="*/ 31920478 h 552"/>
                <a:gd name="T82" fmla="*/ 13809846 w 475"/>
                <a:gd name="T83" fmla="*/ 31920478 h 552"/>
                <a:gd name="T84" fmla="*/ 17588243 w 475"/>
                <a:gd name="T85" fmla="*/ 35539095 h 552"/>
                <a:gd name="T86" fmla="*/ 13809846 w 475"/>
                <a:gd name="T87" fmla="*/ 39286770 h 552"/>
                <a:gd name="T88" fmla="*/ 3778036 w 475"/>
                <a:gd name="T89" fmla="*/ 39286770 h 552"/>
                <a:gd name="T90" fmla="*/ 0 w 475"/>
                <a:gd name="T91" fmla="*/ 35539095 h 552"/>
                <a:gd name="T92" fmla="*/ 3778036 w 475"/>
                <a:gd name="T93" fmla="*/ 31920478 h 552"/>
                <a:gd name="T94" fmla="*/ 3778036 w 475"/>
                <a:gd name="T95" fmla="*/ 52985462 h 552"/>
                <a:gd name="T96" fmla="*/ 3778036 w 475"/>
                <a:gd name="T97" fmla="*/ 52985462 h 552"/>
                <a:gd name="T98" fmla="*/ 13809846 w 475"/>
                <a:gd name="T99" fmla="*/ 52985462 h 552"/>
                <a:gd name="T100" fmla="*/ 17588243 w 475"/>
                <a:gd name="T101" fmla="*/ 56603721 h 552"/>
                <a:gd name="T102" fmla="*/ 13809846 w 475"/>
                <a:gd name="T103" fmla="*/ 60222338 h 552"/>
                <a:gd name="T104" fmla="*/ 3778036 w 475"/>
                <a:gd name="T105" fmla="*/ 60222338 h 552"/>
                <a:gd name="T106" fmla="*/ 0 w 475"/>
                <a:gd name="T107" fmla="*/ 56603721 h 552"/>
                <a:gd name="T108" fmla="*/ 3778036 w 475"/>
                <a:gd name="T109" fmla="*/ 52985462 h 55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475" h="552">
                  <a:moveTo>
                    <a:pt x="446" y="551"/>
                  </a:moveTo>
                  <a:lnTo>
                    <a:pt x="446" y="551"/>
                  </a:lnTo>
                  <a:cubicBezTo>
                    <a:pt x="417" y="551"/>
                    <a:pt x="417" y="551"/>
                    <a:pt x="417" y="551"/>
                  </a:cubicBezTo>
                  <a:cubicBezTo>
                    <a:pt x="417" y="0"/>
                    <a:pt x="417" y="0"/>
                    <a:pt x="417" y="0"/>
                  </a:cubicBezTo>
                  <a:cubicBezTo>
                    <a:pt x="446" y="0"/>
                    <a:pt x="446" y="0"/>
                    <a:pt x="446" y="0"/>
                  </a:cubicBezTo>
                  <a:cubicBezTo>
                    <a:pt x="460" y="0"/>
                    <a:pt x="474" y="14"/>
                    <a:pt x="474" y="28"/>
                  </a:cubicBezTo>
                  <a:cubicBezTo>
                    <a:pt x="474" y="523"/>
                    <a:pt x="474" y="523"/>
                    <a:pt x="474" y="523"/>
                  </a:cubicBezTo>
                  <a:cubicBezTo>
                    <a:pt x="474" y="537"/>
                    <a:pt x="460" y="551"/>
                    <a:pt x="446" y="551"/>
                  </a:cubicBezTo>
                  <a:close/>
                  <a:moveTo>
                    <a:pt x="57" y="523"/>
                  </a:moveTo>
                  <a:lnTo>
                    <a:pt x="57" y="523"/>
                  </a:lnTo>
                  <a:cubicBezTo>
                    <a:pt x="57" y="495"/>
                    <a:pt x="57" y="495"/>
                    <a:pt x="57" y="495"/>
                  </a:cubicBezTo>
                  <a:cubicBezTo>
                    <a:pt x="106" y="495"/>
                    <a:pt x="106" y="495"/>
                    <a:pt x="106" y="495"/>
                  </a:cubicBezTo>
                  <a:cubicBezTo>
                    <a:pt x="135" y="495"/>
                    <a:pt x="163" y="466"/>
                    <a:pt x="163" y="438"/>
                  </a:cubicBezTo>
                  <a:cubicBezTo>
                    <a:pt x="163" y="403"/>
                    <a:pt x="135" y="381"/>
                    <a:pt x="106" y="381"/>
                  </a:cubicBezTo>
                  <a:cubicBezTo>
                    <a:pt x="57" y="381"/>
                    <a:pt x="57" y="381"/>
                    <a:pt x="57" y="381"/>
                  </a:cubicBezTo>
                  <a:cubicBezTo>
                    <a:pt x="57" y="332"/>
                    <a:pt x="57" y="332"/>
                    <a:pt x="57" y="332"/>
                  </a:cubicBezTo>
                  <a:cubicBezTo>
                    <a:pt x="106" y="332"/>
                    <a:pt x="106" y="332"/>
                    <a:pt x="106" y="332"/>
                  </a:cubicBezTo>
                  <a:cubicBezTo>
                    <a:pt x="135" y="332"/>
                    <a:pt x="163" y="304"/>
                    <a:pt x="163" y="275"/>
                  </a:cubicBezTo>
                  <a:cubicBezTo>
                    <a:pt x="163" y="247"/>
                    <a:pt x="135" y="219"/>
                    <a:pt x="106" y="219"/>
                  </a:cubicBezTo>
                  <a:cubicBezTo>
                    <a:pt x="57" y="219"/>
                    <a:pt x="57" y="219"/>
                    <a:pt x="57" y="219"/>
                  </a:cubicBezTo>
                  <a:cubicBezTo>
                    <a:pt x="57" y="169"/>
                    <a:pt x="57" y="169"/>
                    <a:pt x="57" y="169"/>
                  </a:cubicBezTo>
                  <a:cubicBezTo>
                    <a:pt x="106" y="169"/>
                    <a:pt x="106" y="169"/>
                    <a:pt x="106" y="169"/>
                  </a:cubicBezTo>
                  <a:cubicBezTo>
                    <a:pt x="135" y="169"/>
                    <a:pt x="163" y="148"/>
                    <a:pt x="163" y="113"/>
                  </a:cubicBezTo>
                  <a:cubicBezTo>
                    <a:pt x="163" y="85"/>
                    <a:pt x="135" y="56"/>
                    <a:pt x="106" y="56"/>
                  </a:cubicBezTo>
                  <a:cubicBezTo>
                    <a:pt x="57" y="56"/>
                    <a:pt x="57" y="56"/>
                    <a:pt x="57" y="56"/>
                  </a:cubicBezTo>
                  <a:cubicBezTo>
                    <a:pt x="57" y="28"/>
                    <a:pt x="57" y="28"/>
                    <a:pt x="57" y="28"/>
                  </a:cubicBezTo>
                  <a:cubicBezTo>
                    <a:pt x="57" y="14"/>
                    <a:pt x="71" y="0"/>
                    <a:pt x="85" y="0"/>
                  </a:cubicBezTo>
                  <a:cubicBezTo>
                    <a:pt x="389" y="0"/>
                    <a:pt x="389" y="0"/>
                    <a:pt x="389" y="0"/>
                  </a:cubicBezTo>
                  <a:cubicBezTo>
                    <a:pt x="389" y="551"/>
                    <a:pt x="389" y="551"/>
                    <a:pt x="389" y="551"/>
                  </a:cubicBezTo>
                  <a:cubicBezTo>
                    <a:pt x="85" y="551"/>
                    <a:pt x="85" y="551"/>
                    <a:pt x="85" y="551"/>
                  </a:cubicBezTo>
                  <a:cubicBezTo>
                    <a:pt x="71" y="551"/>
                    <a:pt x="57" y="537"/>
                    <a:pt x="57" y="523"/>
                  </a:cubicBezTo>
                  <a:close/>
                  <a:moveTo>
                    <a:pt x="135" y="113"/>
                  </a:moveTo>
                  <a:lnTo>
                    <a:pt x="135" y="113"/>
                  </a:lnTo>
                  <a:cubicBezTo>
                    <a:pt x="135" y="134"/>
                    <a:pt x="120" y="141"/>
                    <a:pt x="106" y="141"/>
                  </a:cubicBezTo>
                  <a:cubicBezTo>
                    <a:pt x="29" y="141"/>
                    <a:pt x="29" y="141"/>
                    <a:pt x="29" y="141"/>
                  </a:cubicBezTo>
                  <a:cubicBezTo>
                    <a:pt x="15" y="141"/>
                    <a:pt x="0" y="134"/>
                    <a:pt x="0" y="113"/>
                  </a:cubicBezTo>
                  <a:cubicBezTo>
                    <a:pt x="0" y="99"/>
                    <a:pt x="15" y="85"/>
                    <a:pt x="29" y="85"/>
                  </a:cubicBezTo>
                  <a:cubicBezTo>
                    <a:pt x="106" y="85"/>
                    <a:pt x="106" y="85"/>
                    <a:pt x="106" y="85"/>
                  </a:cubicBezTo>
                  <a:cubicBezTo>
                    <a:pt x="120" y="85"/>
                    <a:pt x="135" y="99"/>
                    <a:pt x="135" y="113"/>
                  </a:cubicBezTo>
                  <a:close/>
                  <a:moveTo>
                    <a:pt x="29" y="247"/>
                  </a:moveTo>
                  <a:lnTo>
                    <a:pt x="29" y="247"/>
                  </a:lnTo>
                  <a:cubicBezTo>
                    <a:pt x="106" y="247"/>
                    <a:pt x="106" y="247"/>
                    <a:pt x="106" y="247"/>
                  </a:cubicBezTo>
                  <a:cubicBezTo>
                    <a:pt x="120" y="247"/>
                    <a:pt x="135" y="261"/>
                    <a:pt x="135" y="275"/>
                  </a:cubicBezTo>
                  <a:cubicBezTo>
                    <a:pt x="135" y="290"/>
                    <a:pt x="120" y="304"/>
                    <a:pt x="106" y="304"/>
                  </a:cubicBezTo>
                  <a:cubicBezTo>
                    <a:pt x="29" y="304"/>
                    <a:pt x="29" y="304"/>
                    <a:pt x="29" y="304"/>
                  </a:cubicBezTo>
                  <a:cubicBezTo>
                    <a:pt x="15" y="304"/>
                    <a:pt x="0" y="290"/>
                    <a:pt x="0" y="275"/>
                  </a:cubicBezTo>
                  <a:cubicBezTo>
                    <a:pt x="0" y="261"/>
                    <a:pt x="15" y="247"/>
                    <a:pt x="29" y="247"/>
                  </a:cubicBezTo>
                  <a:close/>
                  <a:moveTo>
                    <a:pt x="29" y="410"/>
                  </a:moveTo>
                  <a:lnTo>
                    <a:pt x="29" y="410"/>
                  </a:lnTo>
                  <a:cubicBezTo>
                    <a:pt x="106" y="410"/>
                    <a:pt x="106" y="410"/>
                    <a:pt x="106" y="410"/>
                  </a:cubicBezTo>
                  <a:cubicBezTo>
                    <a:pt x="120" y="410"/>
                    <a:pt x="135" y="417"/>
                    <a:pt x="135" y="438"/>
                  </a:cubicBezTo>
                  <a:cubicBezTo>
                    <a:pt x="135" y="452"/>
                    <a:pt x="120" y="466"/>
                    <a:pt x="106" y="466"/>
                  </a:cubicBezTo>
                  <a:cubicBezTo>
                    <a:pt x="29" y="466"/>
                    <a:pt x="29" y="466"/>
                    <a:pt x="29" y="466"/>
                  </a:cubicBezTo>
                  <a:cubicBezTo>
                    <a:pt x="15" y="466"/>
                    <a:pt x="0" y="452"/>
                    <a:pt x="0" y="438"/>
                  </a:cubicBezTo>
                  <a:cubicBezTo>
                    <a:pt x="0" y="417"/>
                    <a:pt x="15" y="410"/>
                    <a:pt x="29" y="41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3347864" y="1274820"/>
            <a:ext cx="432833" cy="432834"/>
            <a:chOff x="3491880" y="1274820"/>
            <a:chExt cx="432833" cy="432834"/>
          </a:xfrm>
        </p:grpSpPr>
        <p:sp>
          <p:nvSpPr>
            <p:cNvPr id="20" name="椭圆 16"/>
            <p:cNvSpPr>
              <a:spLocks noChangeArrowheads="1"/>
            </p:cNvSpPr>
            <p:nvPr/>
          </p:nvSpPr>
          <p:spPr bwMode="auto">
            <a:xfrm>
              <a:off x="3491880" y="1274820"/>
              <a:ext cx="432833" cy="43283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" name="Freeform 75"/>
            <p:cNvSpPr>
              <a:spLocks noChangeArrowheads="1"/>
            </p:cNvSpPr>
            <p:nvPr/>
          </p:nvSpPr>
          <p:spPr bwMode="auto">
            <a:xfrm>
              <a:off x="3583864" y="1385879"/>
              <a:ext cx="248863" cy="210716"/>
            </a:xfrm>
            <a:custGeom>
              <a:avLst/>
              <a:gdLst>
                <a:gd name="T0" fmla="*/ 74657633 w 602"/>
                <a:gd name="T1" fmla="*/ 66362244 h 510"/>
                <a:gd name="T2" fmla="*/ 74657633 w 602"/>
                <a:gd name="T3" fmla="*/ 66362244 h 510"/>
                <a:gd name="T4" fmla="*/ 3654665 w 602"/>
                <a:gd name="T5" fmla="*/ 66362244 h 510"/>
                <a:gd name="T6" fmla="*/ 0 w 602"/>
                <a:gd name="T7" fmla="*/ 62711741 h 510"/>
                <a:gd name="T8" fmla="*/ 0 w 602"/>
                <a:gd name="T9" fmla="*/ 3650503 h 510"/>
                <a:gd name="T10" fmla="*/ 3654665 w 602"/>
                <a:gd name="T11" fmla="*/ 0 h 510"/>
                <a:gd name="T12" fmla="*/ 7308970 w 602"/>
                <a:gd name="T13" fmla="*/ 3650503 h 510"/>
                <a:gd name="T14" fmla="*/ 7308970 w 602"/>
                <a:gd name="T15" fmla="*/ 50717076 h 510"/>
                <a:gd name="T16" fmla="*/ 7308970 w 602"/>
                <a:gd name="T17" fmla="*/ 50717076 h 510"/>
                <a:gd name="T18" fmla="*/ 7308970 w 602"/>
                <a:gd name="T19" fmla="*/ 58930528 h 510"/>
                <a:gd name="T20" fmla="*/ 74657633 w 602"/>
                <a:gd name="T21" fmla="*/ 58930528 h 510"/>
                <a:gd name="T22" fmla="*/ 78442719 w 602"/>
                <a:gd name="T23" fmla="*/ 62711741 h 510"/>
                <a:gd name="T24" fmla="*/ 74657633 w 602"/>
                <a:gd name="T25" fmla="*/ 66362244 h 510"/>
                <a:gd name="T26" fmla="*/ 66434636 w 602"/>
                <a:gd name="T27" fmla="*/ 55280025 h 510"/>
                <a:gd name="T28" fmla="*/ 66434636 w 602"/>
                <a:gd name="T29" fmla="*/ 55280025 h 510"/>
                <a:gd name="T30" fmla="*/ 58995246 w 602"/>
                <a:gd name="T31" fmla="*/ 55280025 h 510"/>
                <a:gd name="T32" fmla="*/ 55340580 w 602"/>
                <a:gd name="T33" fmla="*/ 51629522 h 510"/>
                <a:gd name="T34" fmla="*/ 55340580 w 602"/>
                <a:gd name="T35" fmla="*/ 25814941 h 510"/>
                <a:gd name="T36" fmla="*/ 58995246 w 602"/>
                <a:gd name="T37" fmla="*/ 22164077 h 510"/>
                <a:gd name="T38" fmla="*/ 66434636 w 602"/>
                <a:gd name="T39" fmla="*/ 22164077 h 510"/>
                <a:gd name="T40" fmla="*/ 70089301 w 602"/>
                <a:gd name="T41" fmla="*/ 25814941 h 510"/>
                <a:gd name="T42" fmla="*/ 70089301 w 602"/>
                <a:gd name="T43" fmla="*/ 51629522 h 510"/>
                <a:gd name="T44" fmla="*/ 66434636 w 602"/>
                <a:gd name="T45" fmla="*/ 55280025 h 510"/>
                <a:gd name="T46" fmla="*/ 45159830 w 602"/>
                <a:gd name="T47" fmla="*/ 55280025 h 510"/>
                <a:gd name="T48" fmla="*/ 45159830 w 602"/>
                <a:gd name="T49" fmla="*/ 55280025 h 510"/>
                <a:gd name="T50" fmla="*/ 37850860 w 602"/>
                <a:gd name="T51" fmla="*/ 55280025 h 510"/>
                <a:gd name="T52" fmla="*/ 34065774 w 602"/>
                <a:gd name="T53" fmla="*/ 51629522 h 510"/>
                <a:gd name="T54" fmla="*/ 34065774 w 602"/>
                <a:gd name="T55" fmla="*/ 11082219 h 510"/>
                <a:gd name="T56" fmla="*/ 37850860 w 602"/>
                <a:gd name="T57" fmla="*/ 7431355 h 510"/>
                <a:gd name="T58" fmla="*/ 45159830 w 602"/>
                <a:gd name="T59" fmla="*/ 7431355 h 510"/>
                <a:gd name="T60" fmla="*/ 48814495 w 602"/>
                <a:gd name="T61" fmla="*/ 11082219 h 510"/>
                <a:gd name="T62" fmla="*/ 48814495 w 602"/>
                <a:gd name="T63" fmla="*/ 51629522 h 510"/>
                <a:gd name="T64" fmla="*/ 45159830 w 602"/>
                <a:gd name="T65" fmla="*/ 55280025 h 510"/>
                <a:gd name="T66" fmla="*/ 24929472 w 602"/>
                <a:gd name="T67" fmla="*/ 55280025 h 510"/>
                <a:gd name="T68" fmla="*/ 24929472 w 602"/>
                <a:gd name="T69" fmla="*/ 55280025 h 510"/>
                <a:gd name="T70" fmla="*/ 17489720 w 602"/>
                <a:gd name="T71" fmla="*/ 55280025 h 510"/>
                <a:gd name="T72" fmla="*/ 13835055 w 602"/>
                <a:gd name="T73" fmla="*/ 51629522 h 510"/>
                <a:gd name="T74" fmla="*/ 13835055 w 602"/>
                <a:gd name="T75" fmla="*/ 44198166 h 510"/>
                <a:gd name="T76" fmla="*/ 17489720 w 602"/>
                <a:gd name="T77" fmla="*/ 40547302 h 510"/>
                <a:gd name="T78" fmla="*/ 24929472 w 602"/>
                <a:gd name="T79" fmla="*/ 40547302 h 510"/>
                <a:gd name="T80" fmla="*/ 28583776 w 602"/>
                <a:gd name="T81" fmla="*/ 44198166 h 510"/>
                <a:gd name="T82" fmla="*/ 28583776 w 602"/>
                <a:gd name="T83" fmla="*/ 51629522 h 510"/>
                <a:gd name="T84" fmla="*/ 24929472 w 602"/>
                <a:gd name="T85" fmla="*/ 55280025 h 51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602" h="510">
                  <a:moveTo>
                    <a:pt x="572" y="509"/>
                  </a:moveTo>
                  <a:lnTo>
                    <a:pt x="572" y="509"/>
                  </a:lnTo>
                  <a:cubicBezTo>
                    <a:pt x="28" y="509"/>
                    <a:pt x="28" y="509"/>
                    <a:pt x="28" y="509"/>
                  </a:cubicBezTo>
                  <a:cubicBezTo>
                    <a:pt x="14" y="509"/>
                    <a:pt x="0" y="502"/>
                    <a:pt x="0" y="481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14"/>
                    <a:pt x="14" y="0"/>
                    <a:pt x="28" y="0"/>
                  </a:cubicBezTo>
                  <a:cubicBezTo>
                    <a:pt x="42" y="0"/>
                    <a:pt x="56" y="14"/>
                    <a:pt x="56" y="28"/>
                  </a:cubicBezTo>
                  <a:cubicBezTo>
                    <a:pt x="56" y="389"/>
                    <a:pt x="56" y="389"/>
                    <a:pt x="56" y="389"/>
                  </a:cubicBezTo>
                  <a:cubicBezTo>
                    <a:pt x="56" y="452"/>
                    <a:pt x="56" y="452"/>
                    <a:pt x="56" y="452"/>
                  </a:cubicBezTo>
                  <a:cubicBezTo>
                    <a:pt x="572" y="452"/>
                    <a:pt x="572" y="452"/>
                    <a:pt x="572" y="452"/>
                  </a:cubicBezTo>
                  <a:cubicBezTo>
                    <a:pt x="594" y="452"/>
                    <a:pt x="601" y="467"/>
                    <a:pt x="601" y="481"/>
                  </a:cubicBezTo>
                  <a:cubicBezTo>
                    <a:pt x="601" y="502"/>
                    <a:pt x="594" y="509"/>
                    <a:pt x="572" y="509"/>
                  </a:cubicBezTo>
                  <a:close/>
                  <a:moveTo>
                    <a:pt x="509" y="424"/>
                  </a:moveTo>
                  <a:lnTo>
                    <a:pt x="509" y="424"/>
                  </a:lnTo>
                  <a:cubicBezTo>
                    <a:pt x="452" y="424"/>
                    <a:pt x="452" y="424"/>
                    <a:pt x="452" y="424"/>
                  </a:cubicBezTo>
                  <a:cubicBezTo>
                    <a:pt x="438" y="424"/>
                    <a:pt x="424" y="417"/>
                    <a:pt x="424" y="396"/>
                  </a:cubicBezTo>
                  <a:cubicBezTo>
                    <a:pt x="424" y="198"/>
                    <a:pt x="424" y="198"/>
                    <a:pt x="424" y="198"/>
                  </a:cubicBezTo>
                  <a:cubicBezTo>
                    <a:pt x="424" y="184"/>
                    <a:pt x="438" y="170"/>
                    <a:pt x="452" y="170"/>
                  </a:cubicBezTo>
                  <a:cubicBezTo>
                    <a:pt x="509" y="170"/>
                    <a:pt x="509" y="170"/>
                    <a:pt x="509" y="170"/>
                  </a:cubicBezTo>
                  <a:cubicBezTo>
                    <a:pt x="523" y="170"/>
                    <a:pt x="537" y="184"/>
                    <a:pt x="537" y="198"/>
                  </a:cubicBezTo>
                  <a:cubicBezTo>
                    <a:pt x="537" y="396"/>
                    <a:pt x="537" y="396"/>
                    <a:pt x="537" y="396"/>
                  </a:cubicBezTo>
                  <a:cubicBezTo>
                    <a:pt x="537" y="417"/>
                    <a:pt x="523" y="424"/>
                    <a:pt x="509" y="424"/>
                  </a:cubicBezTo>
                  <a:close/>
                  <a:moveTo>
                    <a:pt x="346" y="424"/>
                  </a:moveTo>
                  <a:lnTo>
                    <a:pt x="346" y="424"/>
                  </a:lnTo>
                  <a:cubicBezTo>
                    <a:pt x="290" y="424"/>
                    <a:pt x="290" y="424"/>
                    <a:pt x="290" y="424"/>
                  </a:cubicBezTo>
                  <a:cubicBezTo>
                    <a:pt x="276" y="424"/>
                    <a:pt x="261" y="417"/>
                    <a:pt x="261" y="396"/>
                  </a:cubicBezTo>
                  <a:cubicBezTo>
                    <a:pt x="261" y="85"/>
                    <a:pt x="261" y="85"/>
                    <a:pt x="261" y="85"/>
                  </a:cubicBezTo>
                  <a:cubicBezTo>
                    <a:pt x="261" y="71"/>
                    <a:pt x="276" y="57"/>
                    <a:pt x="290" y="57"/>
                  </a:cubicBezTo>
                  <a:cubicBezTo>
                    <a:pt x="346" y="57"/>
                    <a:pt x="346" y="57"/>
                    <a:pt x="346" y="57"/>
                  </a:cubicBezTo>
                  <a:cubicBezTo>
                    <a:pt x="367" y="57"/>
                    <a:pt x="374" y="71"/>
                    <a:pt x="374" y="85"/>
                  </a:cubicBezTo>
                  <a:cubicBezTo>
                    <a:pt x="374" y="396"/>
                    <a:pt x="374" y="396"/>
                    <a:pt x="374" y="396"/>
                  </a:cubicBezTo>
                  <a:cubicBezTo>
                    <a:pt x="374" y="417"/>
                    <a:pt x="367" y="424"/>
                    <a:pt x="346" y="424"/>
                  </a:cubicBezTo>
                  <a:close/>
                  <a:moveTo>
                    <a:pt x="191" y="424"/>
                  </a:moveTo>
                  <a:lnTo>
                    <a:pt x="191" y="424"/>
                  </a:lnTo>
                  <a:cubicBezTo>
                    <a:pt x="134" y="424"/>
                    <a:pt x="134" y="424"/>
                    <a:pt x="134" y="424"/>
                  </a:cubicBezTo>
                  <a:cubicBezTo>
                    <a:pt x="113" y="424"/>
                    <a:pt x="106" y="417"/>
                    <a:pt x="106" y="396"/>
                  </a:cubicBezTo>
                  <a:cubicBezTo>
                    <a:pt x="106" y="339"/>
                    <a:pt x="106" y="339"/>
                    <a:pt x="106" y="339"/>
                  </a:cubicBezTo>
                  <a:cubicBezTo>
                    <a:pt x="106" y="325"/>
                    <a:pt x="113" y="311"/>
                    <a:pt x="134" y="311"/>
                  </a:cubicBezTo>
                  <a:cubicBezTo>
                    <a:pt x="191" y="311"/>
                    <a:pt x="191" y="311"/>
                    <a:pt x="191" y="311"/>
                  </a:cubicBezTo>
                  <a:cubicBezTo>
                    <a:pt x="205" y="311"/>
                    <a:pt x="219" y="325"/>
                    <a:pt x="219" y="339"/>
                  </a:cubicBezTo>
                  <a:cubicBezTo>
                    <a:pt x="219" y="396"/>
                    <a:pt x="219" y="396"/>
                    <a:pt x="219" y="396"/>
                  </a:cubicBezTo>
                  <a:cubicBezTo>
                    <a:pt x="219" y="417"/>
                    <a:pt x="205" y="424"/>
                    <a:pt x="191" y="42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3995936" y="1274820"/>
            <a:ext cx="432833" cy="432834"/>
            <a:chOff x="4139952" y="1274820"/>
            <a:chExt cx="432833" cy="432834"/>
          </a:xfrm>
        </p:grpSpPr>
        <p:sp>
          <p:nvSpPr>
            <p:cNvPr id="23" name="椭圆 16"/>
            <p:cNvSpPr>
              <a:spLocks noChangeArrowheads="1"/>
            </p:cNvSpPr>
            <p:nvPr/>
          </p:nvSpPr>
          <p:spPr bwMode="auto">
            <a:xfrm>
              <a:off x="4139952" y="1274820"/>
              <a:ext cx="432833" cy="432834"/>
            </a:xfrm>
            <a:prstGeom prst="ellipse">
              <a:avLst/>
            </a:prstGeom>
            <a:solidFill>
              <a:srgbClr val="3992DB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4" name="Freeform 84"/>
            <p:cNvSpPr>
              <a:spLocks noChangeArrowheads="1"/>
            </p:cNvSpPr>
            <p:nvPr/>
          </p:nvSpPr>
          <p:spPr bwMode="auto">
            <a:xfrm>
              <a:off x="4241546" y="1366806"/>
              <a:ext cx="248863" cy="248863"/>
            </a:xfrm>
            <a:custGeom>
              <a:avLst/>
              <a:gdLst>
                <a:gd name="T0" fmla="*/ 43332858 w 602"/>
                <a:gd name="T1" fmla="*/ 34979440 h 602"/>
                <a:gd name="T2" fmla="*/ 43332858 w 602"/>
                <a:gd name="T3" fmla="*/ 34979440 h 602"/>
                <a:gd name="T4" fmla="*/ 43332858 w 602"/>
                <a:gd name="T5" fmla="*/ 0 h 602"/>
                <a:gd name="T6" fmla="*/ 78442719 w 602"/>
                <a:gd name="T7" fmla="*/ 34979440 h 602"/>
                <a:gd name="T8" fmla="*/ 43332858 w 602"/>
                <a:gd name="T9" fmla="*/ 34979440 h 602"/>
                <a:gd name="T10" fmla="*/ 36023527 w 602"/>
                <a:gd name="T11" fmla="*/ 78442719 h 602"/>
                <a:gd name="T12" fmla="*/ 36023527 w 602"/>
                <a:gd name="T13" fmla="*/ 78442719 h 602"/>
                <a:gd name="T14" fmla="*/ 0 w 602"/>
                <a:gd name="T15" fmla="*/ 42419192 h 602"/>
                <a:gd name="T16" fmla="*/ 36023527 w 602"/>
                <a:gd name="T17" fmla="*/ 7308970 h 602"/>
                <a:gd name="T18" fmla="*/ 36023527 w 602"/>
                <a:gd name="T19" fmla="*/ 42419192 h 602"/>
                <a:gd name="T20" fmla="*/ 71002968 w 602"/>
                <a:gd name="T21" fmla="*/ 42419192 h 602"/>
                <a:gd name="T22" fmla="*/ 36023527 w 602"/>
                <a:gd name="T23" fmla="*/ 78442719 h 60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602" h="602">
                  <a:moveTo>
                    <a:pt x="332" y="268"/>
                  </a:moveTo>
                  <a:lnTo>
                    <a:pt x="332" y="268"/>
                  </a:lnTo>
                  <a:cubicBezTo>
                    <a:pt x="332" y="0"/>
                    <a:pt x="332" y="0"/>
                    <a:pt x="332" y="0"/>
                  </a:cubicBezTo>
                  <a:cubicBezTo>
                    <a:pt x="481" y="0"/>
                    <a:pt x="601" y="120"/>
                    <a:pt x="601" y="268"/>
                  </a:cubicBezTo>
                  <a:lnTo>
                    <a:pt x="332" y="268"/>
                  </a:lnTo>
                  <a:close/>
                  <a:moveTo>
                    <a:pt x="276" y="601"/>
                  </a:moveTo>
                  <a:lnTo>
                    <a:pt x="276" y="601"/>
                  </a:lnTo>
                  <a:cubicBezTo>
                    <a:pt x="120" y="601"/>
                    <a:pt x="0" y="480"/>
                    <a:pt x="0" y="325"/>
                  </a:cubicBezTo>
                  <a:cubicBezTo>
                    <a:pt x="0" y="176"/>
                    <a:pt x="120" y="56"/>
                    <a:pt x="276" y="56"/>
                  </a:cubicBezTo>
                  <a:cubicBezTo>
                    <a:pt x="276" y="325"/>
                    <a:pt x="276" y="325"/>
                    <a:pt x="276" y="325"/>
                  </a:cubicBezTo>
                  <a:cubicBezTo>
                    <a:pt x="544" y="325"/>
                    <a:pt x="544" y="325"/>
                    <a:pt x="544" y="325"/>
                  </a:cubicBezTo>
                  <a:cubicBezTo>
                    <a:pt x="544" y="480"/>
                    <a:pt x="424" y="601"/>
                    <a:pt x="276" y="60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itle 1"/>
          <p:cNvSpPr txBox="1"/>
          <p:nvPr/>
        </p:nvSpPr>
        <p:spPr>
          <a:xfrm>
            <a:off x="857880" y="200199"/>
            <a:ext cx="2129944" cy="379477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en-GB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主动公开信息</a:t>
            </a:r>
            <a:endParaRPr lang="zh-CN" altLang="en-GB" sz="18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3" name="表格 2"/>
          <p:cNvGraphicFramePr/>
          <p:nvPr/>
        </p:nvGraphicFramePr>
        <p:xfrm>
          <a:off x="2793365" y="903605"/>
          <a:ext cx="3557270" cy="413131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60805"/>
                <a:gridCol w="819785"/>
                <a:gridCol w="2540"/>
                <a:gridCol w="552450"/>
                <a:gridCol w="821690"/>
              </a:tblGrid>
              <a:tr h="220345">
                <a:tc gridSpan="5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第二十条第（一）项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9F1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39179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信息内容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本年新</a:t>
                      </a:r>
                      <a:r>
                        <a:rPr lang="en-US" sz="6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制作数量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本年新</a:t>
                      </a:r>
                      <a:r>
                        <a:rPr lang="en-US" sz="6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公开数量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对外公开总数量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987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规章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018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规范性文件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6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1455">
                <a:tc gridSpan="5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第二十条第（五）项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9F1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8067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信息内容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上一年项目数量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本年增/减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处理决定数量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050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行政许可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066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其他对外管理服务事项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24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-24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 gridSpan="5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第二十条第（六）项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9F1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8067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信息内容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上一年项目数量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本年增/减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处理决定数量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050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行政处罚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7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-4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34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行政强制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0185">
                <a:tc gridSpan="5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第二十条第（八）项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9F1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12001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信息内容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indent="0"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上一年项目数量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本年增/减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4130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行政事业性收费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33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+1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10185">
                <a:tc gridSpan="5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第二十条第（九）项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9F1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6162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信息内容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采购项目数量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采购总金额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4003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政府集中采购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36</a:t>
                      </a:r>
                      <a:endParaRPr lang="en-US" altLang="en-US" sz="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176.14万元</a:t>
                      </a:r>
                      <a:endParaRPr lang="en-US" altLang="en-US" sz="8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组合 41"/>
          <p:cNvGrpSpPr/>
          <p:nvPr/>
        </p:nvGrpSpPr>
        <p:grpSpPr>
          <a:xfrm>
            <a:off x="-1" y="1651830"/>
            <a:ext cx="9144000" cy="1814777"/>
            <a:chOff x="170694" y="177982"/>
            <a:chExt cx="3936003" cy="781165"/>
          </a:xfrm>
        </p:grpSpPr>
        <p:sp>
          <p:nvSpPr>
            <p:cNvPr id="44" name="等腰三角形 43"/>
            <p:cNvSpPr/>
            <p:nvPr/>
          </p:nvSpPr>
          <p:spPr>
            <a:xfrm>
              <a:off x="1233863" y="177982"/>
              <a:ext cx="355284" cy="356514"/>
            </a:xfrm>
            <a:prstGeom prst="triangl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5" name="等腰三角形 44"/>
            <p:cNvSpPr/>
            <p:nvPr/>
          </p:nvSpPr>
          <p:spPr>
            <a:xfrm flipV="1">
              <a:off x="200258" y="602633"/>
              <a:ext cx="355284" cy="356514"/>
            </a:xfrm>
            <a:prstGeom prst="triangl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6" name="矩形 45"/>
            <p:cNvSpPr/>
            <p:nvPr/>
          </p:nvSpPr>
          <p:spPr>
            <a:xfrm>
              <a:off x="170694" y="261768"/>
              <a:ext cx="3936003" cy="61198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7" name="平行四边形 46"/>
            <p:cNvSpPr/>
            <p:nvPr/>
          </p:nvSpPr>
          <p:spPr>
            <a:xfrm>
              <a:off x="376965" y="178257"/>
              <a:ext cx="1036076" cy="779005"/>
            </a:xfrm>
            <a:prstGeom prst="parallelogram">
              <a:avLst>
                <a:gd name="adj" fmla="val 4820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8" name="文本框 6"/>
            <p:cNvSpPr txBox="1"/>
            <p:nvPr/>
          </p:nvSpPr>
          <p:spPr>
            <a:xfrm>
              <a:off x="650907" y="284178"/>
              <a:ext cx="569115" cy="559241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en-US" altLang="zh-CN" sz="8000" dirty="0">
                  <a:solidFill>
                    <a:schemeClr val="bg1">
                      <a:lumMod val="95000"/>
                    </a:schemeClr>
                  </a:solidFill>
                  <a:latin typeface="Impact" panose="020B0806030902050204" pitchFamily="34" charset="0"/>
                </a:rPr>
                <a:t>03</a:t>
              </a:r>
              <a:endParaRPr lang="zh-CN" altLang="en-US" sz="8000" dirty="0">
                <a:solidFill>
                  <a:schemeClr val="bg1">
                    <a:lumMod val="95000"/>
                  </a:schemeClr>
                </a:solidFill>
                <a:latin typeface="Impact" panose="020B0806030902050204" pitchFamily="34" charset="0"/>
              </a:endParaRPr>
            </a:p>
          </p:txBody>
        </p:sp>
      </p:grpSp>
      <p:sp>
        <p:nvSpPr>
          <p:cNvPr id="49" name="TextBox 48"/>
          <p:cNvSpPr txBox="1"/>
          <p:nvPr/>
        </p:nvSpPr>
        <p:spPr>
          <a:xfrm>
            <a:off x="2977976" y="2075345"/>
            <a:ext cx="5050408" cy="1176020"/>
          </a:xfrm>
          <a:prstGeom prst="rect">
            <a:avLst/>
          </a:prstGeom>
          <a:noFill/>
        </p:spPr>
        <p:txBody>
          <a:bodyPr wrap="square" lIns="68584" tIns="34291" rIns="68584" bIns="34291" rtlCol="0">
            <a:spAutoFit/>
          </a:bodyPr>
          <a:lstStyle/>
          <a:p>
            <a:r>
              <a:rPr lang="zh-CN" altLang="en-GB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收到和处理政府信息公开申请情况</a:t>
            </a:r>
            <a:endParaRPr lang="zh-CN" altLang="en-GB" sz="36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5940152" y="1274820"/>
            <a:ext cx="432048" cy="432834"/>
            <a:chOff x="6084168" y="1274820"/>
            <a:chExt cx="432048" cy="432834"/>
          </a:xfrm>
        </p:grpSpPr>
        <p:sp>
          <p:nvSpPr>
            <p:cNvPr id="11" name="椭圆 22"/>
            <p:cNvSpPr>
              <a:spLocks noChangeArrowheads="1"/>
            </p:cNvSpPr>
            <p:nvPr/>
          </p:nvSpPr>
          <p:spPr bwMode="auto">
            <a:xfrm>
              <a:off x="6084168" y="1274820"/>
              <a:ext cx="432048" cy="43283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2" name="Freeform 59"/>
            <p:cNvSpPr>
              <a:spLocks noChangeArrowheads="1"/>
            </p:cNvSpPr>
            <p:nvPr/>
          </p:nvSpPr>
          <p:spPr bwMode="auto">
            <a:xfrm>
              <a:off x="6180302" y="1365898"/>
              <a:ext cx="239780" cy="250679"/>
            </a:xfrm>
            <a:custGeom>
              <a:avLst/>
              <a:gdLst>
                <a:gd name="T0" fmla="*/ 73627430 w 581"/>
                <a:gd name="T1" fmla="*/ 67678707 h 609"/>
                <a:gd name="T2" fmla="*/ 61659637 w 581"/>
                <a:gd name="T3" fmla="*/ 78678142 h 609"/>
                <a:gd name="T4" fmla="*/ 54244957 w 581"/>
                <a:gd name="T5" fmla="*/ 72208055 h 609"/>
                <a:gd name="T6" fmla="*/ 57106883 w 581"/>
                <a:gd name="T7" fmla="*/ 65867111 h 609"/>
                <a:gd name="T8" fmla="*/ 61659637 w 581"/>
                <a:gd name="T9" fmla="*/ 69490662 h 609"/>
                <a:gd name="T10" fmla="*/ 71806401 w 581"/>
                <a:gd name="T11" fmla="*/ 61338122 h 609"/>
                <a:gd name="T12" fmla="*/ 73627430 w 581"/>
                <a:gd name="T13" fmla="*/ 67678707 h 609"/>
                <a:gd name="T14" fmla="*/ 61659637 w 581"/>
                <a:gd name="T15" fmla="*/ 64055516 h 609"/>
                <a:gd name="T16" fmla="*/ 49691843 w 581"/>
                <a:gd name="T17" fmla="*/ 69490662 h 609"/>
                <a:gd name="T18" fmla="*/ 51513233 w 581"/>
                <a:gd name="T19" fmla="*/ 75054951 h 609"/>
                <a:gd name="T20" fmla="*/ 3772261 w 581"/>
                <a:gd name="T21" fmla="*/ 78678142 h 609"/>
                <a:gd name="T22" fmla="*/ 0 w 581"/>
                <a:gd name="T23" fmla="*/ 10999436 h 609"/>
                <a:gd name="T24" fmla="*/ 10146404 w 581"/>
                <a:gd name="T25" fmla="*/ 7246742 h 609"/>
                <a:gd name="T26" fmla="*/ 17561444 w 581"/>
                <a:gd name="T27" fmla="*/ 18246178 h 609"/>
                <a:gd name="T28" fmla="*/ 24845922 w 581"/>
                <a:gd name="T29" fmla="*/ 7246742 h 609"/>
                <a:gd name="T30" fmla="*/ 28488341 w 581"/>
                <a:gd name="T31" fmla="*/ 10999436 h 609"/>
                <a:gd name="T32" fmla="*/ 43318061 w 581"/>
                <a:gd name="T33" fmla="*/ 10999436 h 609"/>
                <a:gd name="T34" fmla="*/ 46960119 w 581"/>
                <a:gd name="T35" fmla="*/ 7246742 h 609"/>
                <a:gd name="T36" fmla="*/ 54244957 w 581"/>
                <a:gd name="T37" fmla="*/ 18246178 h 609"/>
                <a:gd name="T38" fmla="*/ 61659637 w 581"/>
                <a:gd name="T39" fmla="*/ 7246742 h 609"/>
                <a:gd name="T40" fmla="*/ 71806401 w 581"/>
                <a:gd name="T41" fmla="*/ 10999436 h 609"/>
                <a:gd name="T42" fmla="*/ 66212751 w 581"/>
                <a:gd name="T43" fmla="*/ 59526167 h 609"/>
                <a:gd name="T44" fmla="*/ 10146404 w 581"/>
                <a:gd name="T45" fmla="*/ 63149718 h 609"/>
                <a:gd name="T46" fmla="*/ 12878128 w 581"/>
                <a:gd name="T47" fmla="*/ 65867111 h 609"/>
                <a:gd name="T48" fmla="*/ 39545439 w 581"/>
                <a:gd name="T49" fmla="*/ 63149718 h 609"/>
                <a:gd name="T50" fmla="*/ 39545439 w 581"/>
                <a:gd name="T51" fmla="*/ 63149718 h 609"/>
                <a:gd name="T52" fmla="*/ 39545439 w 581"/>
                <a:gd name="T53" fmla="*/ 63149718 h 609"/>
                <a:gd name="T54" fmla="*/ 12878128 w 581"/>
                <a:gd name="T55" fmla="*/ 60431965 h 609"/>
                <a:gd name="T56" fmla="*/ 58017218 w 581"/>
                <a:gd name="T57" fmla="*/ 28339815 h 609"/>
                <a:gd name="T58" fmla="*/ 13788823 w 581"/>
                <a:gd name="T59" fmla="*/ 28339815 h 609"/>
                <a:gd name="T60" fmla="*/ 13788823 w 581"/>
                <a:gd name="T61" fmla="*/ 35715700 h 609"/>
                <a:gd name="T62" fmla="*/ 61659637 w 581"/>
                <a:gd name="T63" fmla="*/ 31963007 h 609"/>
                <a:gd name="T64" fmla="*/ 58017218 w 581"/>
                <a:gd name="T65" fmla="*/ 43868240 h 609"/>
                <a:gd name="T66" fmla="*/ 35903020 w 581"/>
                <a:gd name="T67" fmla="*/ 43868240 h 609"/>
                <a:gd name="T68" fmla="*/ 13788823 w 581"/>
                <a:gd name="T69" fmla="*/ 43868240 h 609"/>
                <a:gd name="T70" fmla="*/ 13788823 w 581"/>
                <a:gd name="T71" fmla="*/ 51244484 h 609"/>
                <a:gd name="T72" fmla="*/ 35903020 w 581"/>
                <a:gd name="T73" fmla="*/ 51244484 h 609"/>
                <a:gd name="T74" fmla="*/ 61659637 w 581"/>
                <a:gd name="T75" fmla="*/ 47491791 h 609"/>
                <a:gd name="T76" fmla="*/ 54244957 w 581"/>
                <a:gd name="T77" fmla="*/ 14622627 h 609"/>
                <a:gd name="T78" fmla="*/ 50602538 w 581"/>
                <a:gd name="T79" fmla="*/ 10999436 h 609"/>
                <a:gd name="T80" fmla="*/ 54244957 w 581"/>
                <a:gd name="T81" fmla="*/ 0 h 609"/>
                <a:gd name="T82" fmla="*/ 58017218 w 581"/>
                <a:gd name="T83" fmla="*/ 10999436 h 609"/>
                <a:gd name="T84" fmla="*/ 35903020 w 581"/>
                <a:gd name="T85" fmla="*/ 14622627 h 609"/>
                <a:gd name="T86" fmla="*/ 32260601 w 581"/>
                <a:gd name="T87" fmla="*/ 10999436 h 609"/>
                <a:gd name="T88" fmla="*/ 35903020 w 581"/>
                <a:gd name="T89" fmla="*/ 0 h 609"/>
                <a:gd name="T90" fmla="*/ 39545439 w 581"/>
                <a:gd name="T91" fmla="*/ 10999436 h 609"/>
                <a:gd name="T92" fmla="*/ 17561444 w 581"/>
                <a:gd name="T93" fmla="*/ 14622627 h 609"/>
                <a:gd name="T94" fmla="*/ 13788823 w 581"/>
                <a:gd name="T95" fmla="*/ 10999436 h 609"/>
                <a:gd name="T96" fmla="*/ 17561444 w 581"/>
                <a:gd name="T97" fmla="*/ 0 h 609"/>
                <a:gd name="T98" fmla="*/ 21203502 w 581"/>
                <a:gd name="T99" fmla="*/ 10999436 h 60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581" h="609">
                  <a:moveTo>
                    <a:pt x="566" y="523"/>
                  </a:moveTo>
                  <a:lnTo>
                    <a:pt x="566" y="523"/>
                  </a:lnTo>
                  <a:cubicBezTo>
                    <a:pt x="495" y="594"/>
                    <a:pt x="495" y="594"/>
                    <a:pt x="495" y="594"/>
                  </a:cubicBezTo>
                  <a:cubicBezTo>
                    <a:pt x="488" y="601"/>
                    <a:pt x="481" y="608"/>
                    <a:pt x="474" y="608"/>
                  </a:cubicBezTo>
                  <a:cubicBezTo>
                    <a:pt x="467" y="608"/>
                    <a:pt x="460" y="601"/>
                    <a:pt x="453" y="594"/>
                  </a:cubicBezTo>
                  <a:cubicBezTo>
                    <a:pt x="417" y="558"/>
                    <a:pt x="417" y="558"/>
                    <a:pt x="417" y="558"/>
                  </a:cubicBezTo>
                  <a:cubicBezTo>
                    <a:pt x="410" y="551"/>
                    <a:pt x="410" y="544"/>
                    <a:pt x="410" y="537"/>
                  </a:cubicBezTo>
                  <a:cubicBezTo>
                    <a:pt x="410" y="523"/>
                    <a:pt x="417" y="509"/>
                    <a:pt x="439" y="509"/>
                  </a:cubicBezTo>
                  <a:cubicBezTo>
                    <a:pt x="446" y="509"/>
                    <a:pt x="453" y="516"/>
                    <a:pt x="453" y="523"/>
                  </a:cubicBezTo>
                  <a:cubicBezTo>
                    <a:pt x="474" y="537"/>
                    <a:pt x="474" y="537"/>
                    <a:pt x="474" y="537"/>
                  </a:cubicBezTo>
                  <a:cubicBezTo>
                    <a:pt x="530" y="481"/>
                    <a:pt x="530" y="481"/>
                    <a:pt x="530" y="481"/>
                  </a:cubicBezTo>
                  <a:cubicBezTo>
                    <a:pt x="537" y="474"/>
                    <a:pt x="545" y="474"/>
                    <a:pt x="552" y="474"/>
                  </a:cubicBezTo>
                  <a:cubicBezTo>
                    <a:pt x="566" y="474"/>
                    <a:pt x="580" y="488"/>
                    <a:pt x="580" y="502"/>
                  </a:cubicBezTo>
                  <a:cubicBezTo>
                    <a:pt x="580" y="509"/>
                    <a:pt x="573" y="516"/>
                    <a:pt x="566" y="523"/>
                  </a:cubicBezTo>
                  <a:close/>
                  <a:moveTo>
                    <a:pt x="474" y="495"/>
                  </a:moveTo>
                  <a:lnTo>
                    <a:pt x="474" y="495"/>
                  </a:lnTo>
                  <a:cubicBezTo>
                    <a:pt x="467" y="488"/>
                    <a:pt x="453" y="481"/>
                    <a:pt x="439" y="481"/>
                  </a:cubicBezTo>
                  <a:cubicBezTo>
                    <a:pt x="403" y="481"/>
                    <a:pt x="382" y="509"/>
                    <a:pt x="382" y="537"/>
                  </a:cubicBezTo>
                  <a:cubicBezTo>
                    <a:pt x="382" y="558"/>
                    <a:pt x="389" y="573"/>
                    <a:pt x="396" y="580"/>
                  </a:cubicBezTo>
                  <a:cubicBezTo>
                    <a:pt x="424" y="608"/>
                    <a:pt x="424" y="608"/>
                    <a:pt x="424" y="608"/>
                  </a:cubicBezTo>
                  <a:cubicBezTo>
                    <a:pt x="29" y="608"/>
                    <a:pt x="29" y="608"/>
                    <a:pt x="29" y="608"/>
                  </a:cubicBezTo>
                  <a:cubicBezTo>
                    <a:pt x="15" y="608"/>
                    <a:pt x="0" y="594"/>
                    <a:pt x="0" y="58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71"/>
                    <a:pt x="15" y="56"/>
                    <a:pt x="29" y="56"/>
                  </a:cubicBezTo>
                  <a:cubicBezTo>
                    <a:pt x="78" y="56"/>
                    <a:pt x="78" y="56"/>
                    <a:pt x="78" y="56"/>
                  </a:cubicBezTo>
                  <a:cubicBezTo>
                    <a:pt x="78" y="85"/>
                    <a:pt x="78" y="85"/>
                    <a:pt x="78" y="85"/>
                  </a:cubicBezTo>
                  <a:cubicBezTo>
                    <a:pt x="78" y="120"/>
                    <a:pt x="106" y="141"/>
                    <a:pt x="135" y="141"/>
                  </a:cubicBezTo>
                  <a:cubicBezTo>
                    <a:pt x="163" y="141"/>
                    <a:pt x="191" y="120"/>
                    <a:pt x="191" y="85"/>
                  </a:cubicBezTo>
                  <a:cubicBezTo>
                    <a:pt x="191" y="56"/>
                    <a:pt x="191" y="56"/>
                    <a:pt x="191" y="56"/>
                  </a:cubicBezTo>
                  <a:cubicBezTo>
                    <a:pt x="219" y="56"/>
                    <a:pt x="219" y="56"/>
                    <a:pt x="219" y="56"/>
                  </a:cubicBezTo>
                  <a:cubicBezTo>
                    <a:pt x="219" y="85"/>
                    <a:pt x="219" y="85"/>
                    <a:pt x="219" y="85"/>
                  </a:cubicBezTo>
                  <a:cubicBezTo>
                    <a:pt x="219" y="120"/>
                    <a:pt x="248" y="141"/>
                    <a:pt x="276" y="141"/>
                  </a:cubicBezTo>
                  <a:cubicBezTo>
                    <a:pt x="304" y="141"/>
                    <a:pt x="333" y="120"/>
                    <a:pt x="333" y="85"/>
                  </a:cubicBezTo>
                  <a:cubicBezTo>
                    <a:pt x="333" y="56"/>
                    <a:pt x="333" y="56"/>
                    <a:pt x="333" y="56"/>
                  </a:cubicBezTo>
                  <a:cubicBezTo>
                    <a:pt x="361" y="56"/>
                    <a:pt x="361" y="56"/>
                    <a:pt x="361" y="56"/>
                  </a:cubicBezTo>
                  <a:cubicBezTo>
                    <a:pt x="361" y="85"/>
                    <a:pt x="361" y="85"/>
                    <a:pt x="361" y="85"/>
                  </a:cubicBezTo>
                  <a:cubicBezTo>
                    <a:pt x="361" y="120"/>
                    <a:pt x="389" y="141"/>
                    <a:pt x="417" y="141"/>
                  </a:cubicBezTo>
                  <a:cubicBezTo>
                    <a:pt x="446" y="141"/>
                    <a:pt x="474" y="120"/>
                    <a:pt x="474" y="85"/>
                  </a:cubicBezTo>
                  <a:cubicBezTo>
                    <a:pt x="474" y="56"/>
                    <a:pt x="474" y="56"/>
                    <a:pt x="474" y="56"/>
                  </a:cubicBezTo>
                  <a:cubicBezTo>
                    <a:pt x="523" y="56"/>
                    <a:pt x="523" y="56"/>
                    <a:pt x="523" y="56"/>
                  </a:cubicBezTo>
                  <a:cubicBezTo>
                    <a:pt x="537" y="56"/>
                    <a:pt x="552" y="71"/>
                    <a:pt x="552" y="85"/>
                  </a:cubicBezTo>
                  <a:cubicBezTo>
                    <a:pt x="552" y="445"/>
                    <a:pt x="552" y="445"/>
                    <a:pt x="552" y="445"/>
                  </a:cubicBezTo>
                  <a:cubicBezTo>
                    <a:pt x="530" y="445"/>
                    <a:pt x="516" y="452"/>
                    <a:pt x="509" y="460"/>
                  </a:cubicBezTo>
                  <a:lnTo>
                    <a:pt x="474" y="495"/>
                  </a:lnTo>
                  <a:close/>
                  <a:moveTo>
                    <a:pt x="78" y="488"/>
                  </a:moveTo>
                  <a:lnTo>
                    <a:pt x="78" y="488"/>
                  </a:lnTo>
                  <a:cubicBezTo>
                    <a:pt x="78" y="502"/>
                    <a:pt x="85" y="509"/>
                    <a:pt x="99" y="509"/>
                  </a:cubicBezTo>
                  <a:cubicBezTo>
                    <a:pt x="283" y="509"/>
                    <a:pt x="283" y="509"/>
                    <a:pt x="283" y="509"/>
                  </a:cubicBezTo>
                  <a:cubicBezTo>
                    <a:pt x="297" y="509"/>
                    <a:pt x="304" y="502"/>
                    <a:pt x="304" y="488"/>
                  </a:cubicBezTo>
                  <a:cubicBezTo>
                    <a:pt x="304" y="474"/>
                    <a:pt x="297" y="467"/>
                    <a:pt x="283" y="467"/>
                  </a:cubicBezTo>
                  <a:cubicBezTo>
                    <a:pt x="99" y="467"/>
                    <a:pt x="99" y="467"/>
                    <a:pt x="99" y="467"/>
                  </a:cubicBezTo>
                  <a:cubicBezTo>
                    <a:pt x="85" y="467"/>
                    <a:pt x="78" y="474"/>
                    <a:pt x="78" y="488"/>
                  </a:cubicBezTo>
                  <a:close/>
                  <a:moveTo>
                    <a:pt x="446" y="219"/>
                  </a:moveTo>
                  <a:lnTo>
                    <a:pt x="446" y="219"/>
                  </a:lnTo>
                  <a:cubicBezTo>
                    <a:pt x="106" y="219"/>
                    <a:pt x="106" y="219"/>
                    <a:pt x="106" y="219"/>
                  </a:cubicBezTo>
                  <a:cubicBezTo>
                    <a:pt x="92" y="219"/>
                    <a:pt x="78" y="233"/>
                    <a:pt x="78" y="247"/>
                  </a:cubicBezTo>
                  <a:cubicBezTo>
                    <a:pt x="78" y="262"/>
                    <a:pt x="92" y="276"/>
                    <a:pt x="106" y="276"/>
                  </a:cubicBezTo>
                  <a:cubicBezTo>
                    <a:pt x="446" y="276"/>
                    <a:pt x="446" y="276"/>
                    <a:pt x="446" y="276"/>
                  </a:cubicBezTo>
                  <a:cubicBezTo>
                    <a:pt x="460" y="276"/>
                    <a:pt x="474" y="262"/>
                    <a:pt x="474" y="247"/>
                  </a:cubicBezTo>
                  <a:cubicBezTo>
                    <a:pt x="474" y="233"/>
                    <a:pt x="460" y="219"/>
                    <a:pt x="446" y="219"/>
                  </a:cubicBezTo>
                  <a:close/>
                  <a:moveTo>
                    <a:pt x="446" y="339"/>
                  </a:moveTo>
                  <a:lnTo>
                    <a:pt x="446" y="339"/>
                  </a:lnTo>
                  <a:cubicBezTo>
                    <a:pt x="276" y="339"/>
                    <a:pt x="276" y="339"/>
                    <a:pt x="276" y="339"/>
                  </a:cubicBezTo>
                  <a:cubicBezTo>
                    <a:pt x="226" y="339"/>
                    <a:pt x="226" y="339"/>
                    <a:pt x="226" y="339"/>
                  </a:cubicBezTo>
                  <a:cubicBezTo>
                    <a:pt x="106" y="339"/>
                    <a:pt x="106" y="339"/>
                    <a:pt x="106" y="339"/>
                  </a:cubicBezTo>
                  <a:cubicBezTo>
                    <a:pt x="92" y="339"/>
                    <a:pt x="78" y="353"/>
                    <a:pt x="78" y="367"/>
                  </a:cubicBezTo>
                  <a:cubicBezTo>
                    <a:pt x="78" y="389"/>
                    <a:pt x="92" y="396"/>
                    <a:pt x="106" y="396"/>
                  </a:cubicBezTo>
                  <a:cubicBezTo>
                    <a:pt x="226" y="396"/>
                    <a:pt x="226" y="396"/>
                    <a:pt x="226" y="396"/>
                  </a:cubicBezTo>
                  <a:cubicBezTo>
                    <a:pt x="276" y="396"/>
                    <a:pt x="276" y="396"/>
                    <a:pt x="276" y="396"/>
                  </a:cubicBezTo>
                  <a:cubicBezTo>
                    <a:pt x="446" y="396"/>
                    <a:pt x="446" y="396"/>
                    <a:pt x="446" y="396"/>
                  </a:cubicBezTo>
                  <a:cubicBezTo>
                    <a:pt x="460" y="396"/>
                    <a:pt x="474" y="389"/>
                    <a:pt x="474" y="367"/>
                  </a:cubicBezTo>
                  <a:cubicBezTo>
                    <a:pt x="474" y="353"/>
                    <a:pt x="460" y="339"/>
                    <a:pt x="446" y="339"/>
                  </a:cubicBezTo>
                  <a:close/>
                  <a:moveTo>
                    <a:pt x="417" y="113"/>
                  </a:moveTo>
                  <a:lnTo>
                    <a:pt x="417" y="113"/>
                  </a:lnTo>
                  <a:cubicBezTo>
                    <a:pt x="403" y="113"/>
                    <a:pt x="389" y="106"/>
                    <a:pt x="389" y="85"/>
                  </a:cubicBezTo>
                  <a:cubicBezTo>
                    <a:pt x="389" y="28"/>
                    <a:pt x="389" y="28"/>
                    <a:pt x="389" y="28"/>
                  </a:cubicBezTo>
                  <a:cubicBezTo>
                    <a:pt x="389" y="14"/>
                    <a:pt x="403" y="0"/>
                    <a:pt x="417" y="0"/>
                  </a:cubicBezTo>
                  <a:cubicBezTo>
                    <a:pt x="431" y="0"/>
                    <a:pt x="446" y="14"/>
                    <a:pt x="446" y="28"/>
                  </a:cubicBezTo>
                  <a:cubicBezTo>
                    <a:pt x="446" y="85"/>
                    <a:pt x="446" y="85"/>
                    <a:pt x="446" y="85"/>
                  </a:cubicBezTo>
                  <a:cubicBezTo>
                    <a:pt x="446" y="106"/>
                    <a:pt x="431" y="113"/>
                    <a:pt x="417" y="113"/>
                  </a:cubicBezTo>
                  <a:close/>
                  <a:moveTo>
                    <a:pt x="276" y="113"/>
                  </a:moveTo>
                  <a:lnTo>
                    <a:pt x="276" y="113"/>
                  </a:lnTo>
                  <a:cubicBezTo>
                    <a:pt x="262" y="113"/>
                    <a:pt x="248" y="106"/>
                    <a:pt x="248" y="85"/>
                  </a:cubicBezTo>
                  <a:cubicBezTo>
                    <a:pt x="248" y="28"/>
                    <a:pt x="248" y="28"/>
                    <a:pt x="248" y="28"/>
                  </a:cubicBezTo>
                  <a:cubicBezTo>
                    <a:pt x="248" y="14"/>
                    <a:pt x="262" y="0"/>
                    <a:pt x="276" y="0"/>
                  </a:cubicBezTo>
                  <a:cubicBezTo>
                    <a:pt x="290" y="0"/>
                    <a:pt x="304" y="14"/>
                    <a:pt x="304" y="28"/>
                  </a:cubicBezTo>
                  <a:cubicBezTo>
                    <a:pt x="304" y="85"/>
                    <a:pt x="304" y="85"/>
                    <a:pt x="304" y="85"/>
                  </a:cubicBezTo>
                  <a:cubicBezTo>
                    <a:pt x="304" y="106"/>
                    <a:pt x="290" y="113"/>
                    <a:pt x="276" y="113"/>
                  </a:cubicBezTo>
                  <a:close/>
                  <a:moveTo>
                    <a:pt x="135" y="113"/>
                  </a:moveTo>
                  <a:lnTo>
                    <a:pt x="135" y="113"/>
                  </a:lnTo>
                  <a:cubicBezTo>
                    <a:pt x="121" y="113"/>
                    <a:pt x="106" y="106"/>
                    <a:pt x="106" y="85"/>
                  </a:cubicBezTo>
                  <a:cubicBezTo>
                    <a:pt x="106" y="28"/>
                    <a:pt x="106" y="28"/>
                    <a:pt x="106" y="28"/>
                  </a:cubicBezTo>
                  <a:cubicBezTo>
                    <a:pt x="106" y="14"/>
                    <a:pt x="121" y="0"/>
                    <a:pt x="135" y="0"/>
                  </a:cubicBezTo>
                  <a:cubicBezTo>
                    <a:pt x="149" y="0"/>
                    <a:pt x="163" y="14"/>
                    <a:pt x="163" y="28"/>
                  </a:cubicBezTo>
                  <a:cubicBezTo>
                    <a:pt x="163" y="85"/>
                    <a:pt x="163" y="85"/>
                    <a:pt x="163" y="85"/>
                  </a:cubicBezTo>
                  <a:cubicBezTo>
                    <a:pt x="163" y="106"/>
                    <a:pt x="149" y="113"/>
                    <a:pt x="135" y="11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4644008" y="1275213"/>
            <a:ext cx="432048" cy="432048"/>
            <a:chOff x="4788024" y="1275213"/>
            <a:chExt cx="432048" cy="432048"/>
          </a:xfrm>
        </p:grpSpPr>
        <p:sp>
          <p:nvSpPr>
            <p:cNvPr id="14" name="椭圆 65"/>
            <p:cNvSpPr>
              <a:spLocks noChangeArrowheads="1"/>
            </p:cNvSpPr>
            <p:nvPr/>
          </p:nvSpPr>
          <p:spPr bwMode="auto">
            <a:xfrm>
              <a:off x="4788024" y="1275213"/>
              <a:ext cx="432048" cy="432048"/>
            </a:xfrm>
            <a:prstGeom prst="ellipse">
              <a:avLst/>
            </a:prstGeom>
            <a:solidFill>
              <a:srgbClr val="F79600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5" name="Freeform 110"/>
            <p:cNvSpPr>
              <a:spLocks noChangeArrowheads="1"/>
            </p:cNvSpPr>
            <p:nvPr/>
          </p:nvSpPr>
          <p:spPr bwMode="auto">
            <a:xfrm>
              <a:off x="4891102" y="1366806"/>
              <a:ext cx="250679" cy="248862"/>
            </a:xfrm>
            <a:custGeom>
              <a:avLst/>
              <a:gdLst>
                <a:gd name="T0" fmla="*/ 78678142 w 609"/>
                <a:gd name="T1" fmla="*/ 71002280 h 602"/>
                <a:gd name="T2" fmla="*/ 78678142 w 609"/>
                <a:gd name="T3" fmla="*/ 71002280 h 602"/>
                <a:gd name="T4" fmla="*/ 71302258 w 609"/>
                <a:gd name="T5" fmla="*/ 78441997 h 602"/>
                <a:gd name="T6" fmla="*/ 65867111 w 609"/>
                <a:gd name="T7" fmla="*/ 76614673 h 602"/>
                <a:gd name="T8" fmla="*/ 44774038 w 609"/>
                <a:gd name="T9" fmla="*/ 54426302 h 602"/>
                <a:gd name="T10" fmla="*/ 29245613 w 609"/>
                <a:gd name="T11" fmla="*/ 59125033 h 602"/>
                <a:gd name="T12" fmla="*/ 0 w 609"/>
                <a:gd name="T13" fmla="*/ 29497307 h 602"/>
                <a:gd name="T14" fmla="*/ 29245613 w 609"/>
                <a:gd name="T15" fmla="*/ 0 h 602"/>
                <a:gd name="T16" fmla="*/ 58491226 w 609"/>
                <a:gd name="T17" fmla="*/ 29497307 h 602"/>
                <a:gd name="T18" fmla="*/ 54867675 w 609"/>
                <a:gd name="T19" fmla="*/ 44376380 h 602"/>
                <a:gd name="T20" fmla="*/ 75960749 w 609"/>
                <a:gd name="T21" fmla="*/ 65520668 h 602"/>
                <a:gd name="T22" fmla="*/ 78678142 w 609"/>
                <a:gd name="T23" fmla="*/ 71002280 h 602"/>
                <a:gd name="T24" fmla="*/ 29245613 w 609"/>
                <a:gd name="T25" fmla="*/ 7439717 h 602"/>
                <a:gd name="T26" fmla="*/ 29245613 w 609"/>
                <a:gd name="T27" fmla="*/ 7439717 h 602"/>
                <a:gd name="T28" fmla="*/ 7246742 w 609"/>
                <a:gd name="T29" fmla="*/ 29497307 h 602"/>
                <a:gd name="T30" fmla="*/ 29245613 w 609"/>
                <a:gd name="T31" fmla="*/ 51685677 h 602"/>
                <a:gd name="T32" fmla="*/ 51244484 w 609"/>
                <a:gd name="T33" fmla="*/ 29497307 h 602"/>
                <a:gd name="T34" fmla="*/ 29245613 w 609"/>
                <a:gd name="T35" fmla="*/ 7439717 h 602"/>
                <a:gd name="T36" fmla="*/ 42056644 w 609"/>
                <a:gd name="T37" fmla="*/ 33282375 h 602"/>
                <a:gd name="T38" fmla="*/ 42056644 w 609"/>
                <a:gd name="T39" fmla="*/ 33282375 h 602"/>
                <a:gd name="T40" fmla="*/ 32868804 w 609"/>
                <a:gd name="T41" fmla="*/ 33282375 h 602"/>
                <a:gd name="T42" fmla="*/ 32868804 w 609"/>
                <a:gd name="T43" fmla="*/ 41504973 h 602"/>
                <a:gd name="T44" fmla="*/ 29245613 w 609"/>
                <a:gd name="T45" fmla="*/ 45290042 h 602"/>
                <a:gd name="T46" fmla="*/ 25622062 w 609"/>
                <a:gd name="T47" fmla="*/ 41504973 h 602"/>
                <a:gd name="T48" fmla="*/ 25622062 w 609"/>
                <a:gd name="T49" fmla="*/ 33282375 h 602"/>
                <a:gd name="T50" fmla="*/ 17340380 w 609"/>
                <a:gd name="T51" fmla="*/ 33282375 h 602"/>
                <a:gd name="T52" fmla="*/ 13716829 w 609"/>
                <a:gd name="T53" fmla="*/ 29497307 h 602"/>
                <a:gd name="T54" fmla="*/ 17340380 w 609"/>
                <a:gd name="T55" fmla="*/ 25842658 h 602"/>
                <a:gd name="T56" fmla="*/ 25622062 w 609"/>
                <a:gd name="T57" fmla="*/ 25842658 h 602"/>
                <a:gd name="T58" fmla="*/ 25622062 w 609"/>
                <a:gd name="T59" fmla="*/ 16575978 h 602"/>
                <a:gd name="T60" fmla="*/ 29245613 w 609"/>
                <a:gd name="T61" fmla="*/ 12921329 h 602"/>
                <a:gd name="T62" fmla="*/ 32868804 w 609"/>
                <a:gd name="T63" fmla="*/ 16575978 h 602"/>
                <a:gd name="T64" fmla="*/ 32868804 w 609"/>
                <a:gd name="T65" fmla="*/ 25842658 h 602"/>
                <a:gd name="T66" fmla="*/ 42056644 w 609"/>
                <a:gd name="T67" fmla="*/ 25842658 h 602"/>
                <a:gd name="T68" fmla="*/ 45679835 w 609"/>
                <a:gd name="T69" fmla="*/ 29497307 h 602"/>
                <a:gd name="T70" fmla="*/ 42056644 w 609"/>
                <a:gd name="T71" fmla="*/ 33282375 h 60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609" h="602">
                  <a:moveTo>
                    <a:pt x="608" y="544"/>
                  </a:moveTo>
                  <a:lnTo>
                    <a:pt x="608" y="544"/>
                  </a:lnTo>
                  <a:cubicBezTo>
                    <a:pt x="608" y="573"/>
                    <a:pt x="579" y="601"/>
                    <a:pt x="551" y="601"/>
                  </a:cubicBezTo>
                  <a:cubicBezTo>
                    <a:pt x="530" y="601"/>
                    <a:pt x="516" y="594"/>
                    <a:pt x="509" y="587"/>
                  </a:cubicBezTo>
                  <a:cubicBezTo>
                    <a:pt x="346" y="417"/>
                    <a:pt x="346" y="417"/>
                    <a:pt x="346" y="417"/>
                  </a:cubicBezTo>
                  <a:cubicBezTo>
                    <a:pt x="311" y="438"/>
                    <a:pt x="269" y="453"/>
                    <a:pt x="226" y="453"/>
                  </a:cubicBezTo>
                  <a:cubicBezTo>
                    <a:pt x="106" y="453"/>
                    <a:pt x="0" y="347"/>
                    <a:pt x="0" y="226"/>
                  </a:cubicBezTo>
                  <a:cubicBezTo>
                    <a:pt x="0" y="99"/>
                    <a:pt x="106" y="0"/>
                    <a:pt x="226" y="0"/>
                  </a:cubicBezTo>
                  <a:cubicBezTo>
                    <a:pt x="353" y="0"/>
                    <a:pt x="452" y="99"/>
                    <a:pt x="452" y="226"/>
                  </a:cubicBezTo>
                  <a:cubicBezTo>
                    <a:pt x="452" y="269"/>
                    <a:pt x="445" y="304"/>
                    <a:pt x="424" y="340"/>
                  </a:cubicBezTo>
                  <a:cubicBezTo>
                    <a:pt x="587" y="502"/>
                    <a:pt x="587" y="502"/>
                    <a:pt x="587" y="502"/>
                  </a:cubicBezTo>
                  <a:cubicBezTo>
                    <a:pt x="601" y="516"/>
                    <a:pt x="608" y="530"/>
                    <a:pt x="608" y="544"/>
                  </a:cubicBezTo>
                  <a:close/>
                  <a:moveTo>
                    <a:pt x="226" y="57"/>
                  </a:moveTo>
                  <a:lnTo>
                    <a:pt x="226" y="57"/>
                  </a:lnTo>
                  <a:cubicBezTo>
                    <a:pt x="134" y="57"/>
                    <a:pt x="56" y="127"/>
                    <a:pt x="56" y="226"/>
                  </a:cubicBezTo>
                  <a:cubicBezTo>
                    <a:pt x="56" y="318"/>
                    <a:pt x="134" y="396"/>
                    <a:pt x="226" y="396"/>
                  </a:cubicBezTo>
                  <a:cubicBezTo>
                    <a:pt x="325" y="396"/>
                    <a:pt x="396" y="318"/>
                    <a:pt x="396" y="226"/>
                  </a:cubicBezTo>
                  <a:cubicBezTo>
                    <a:pt x="396" y="127"/>
                    <a:pt x="325" y="57"/>
                    <a:pt x="226" y="57"/>
                  </a:cubicBezTo>
                  <a:close/>
                  <a:moveTo>
                    <a:pt x="325" y="255"/>
                  </a:moveTo>
                  <a:lnTo>
                    <a:pt x="325" y="255"/>
                  </a:lnTo>
                  <a:cubicBezTo>
                    <a:pt x="254" y="255"/>
                    <a:pt x="254" y="255"/>
                    <a:pt x="254" y="255"/>
                  </a:cubicBezTo>
                  <a:cubicBezTo>
                    <a:pt x="254" y="318"/>
                    <a:pt x="254" y="318"/>
                    <a:pt x="254" y="318"/>
                  </a:cubicBezTo>
                  <a:cubicBezTo>
                    <a:pt x="254" y="333"/>
                    <a:pt x="247" y="347"/>
                    <a:pt x="226" y="347"/>
                  </a:cubicBezTo>
                  <a:cubicBezTo>
                    <a:pt x="212" y="347"/>
                    <a:pt x="198" y="333"/>
                    <a:pt x="198" y="318"/>
                  </a:cubicBezTo>
                  <a:cubicBezTo>
                    <a:pt x="198" y="255"/>
                    <a:pt x="198" y="255"/>
                    <a:pt x="198" y="255"/>
                  </a:cubicBezTo>
                  <a:cubicBezTo>
                    <a:pt x="134" y="255"/>
                    <a:pt x="134" y="255"/>
                    <a:pt x="134" y="255"/>
                  </a:cubicBezTo>
                  <a:cubicBezTo>
                    <a:pt x="120" y="255"/>
                    <a:pt x="106" y="241"/>
                    <a:pt x="106" y="226"/>
                  </a:cubicBezTo>
                  <a:cubicBezTo>
                    <a:pt x="106" y="205"/>
                    <a:pt x="120" y="198"/>
                    <a:pt x="134" y="198"/>
                  </a:cubicBezTo>
                  <a:cubicBezTo>
                    <a:pt x="198" y="198"/>
                    <a:pt x="198" y="198"/>
                    <a:pt x="198" y="198"/>
                  </a:cubicBezTo>
                  <a:cubicBezTo>
                    <a:pt x="198" y="127"/>
                    <a:pt x="198" y="127"/>
                    <a:pt x="198" y="127"/>
                  </a:cubicBezTo>
                  <a:cubicBezTo>
                    <a:pt x="198" y="113"/>
                    <a:pt x="212" y="99"/>
                    <a:pt x="226" y="99"/>
                  </a:cubicBezTo>
                  <a:cubicBezTo>
                    <a:pt x="247" y="99"/>
                    <a:pt x="254" y="113"/>
                    <a:pt x="254" y="127"/>
                  </a:cubicBezTo>
                  <a:cubicBezTo>
                    <a:pt x="254" y="198"/>
                    <a:pt x="254" y="198"/>
                    <a:pt x="254" y="198"/>
                  </a:cubicBezTo>
                  <a:cubicBezTo>
                    <a:pt x="325" y="198"/>
                    <a:pt x="325" y="198"/>
                    <a:pt x="325" y="198"/>
                  </a:cubicBezTo>
                  <a:cubicBezTo>
                    <a:pt x="339" y="198"/>
                    <a:pt x="353" y="205"/>
                    <a:pt x="353" y="226"/>
                  </a:cubicBezTo>
                  <a:cubicBezTo>
                    <a:pt x="353" y="241"/>
                    <a:pt x="339" y="255"/>
                    <a:pt x="325" y="25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5292080" y="1274820"/>
            <a:ext cx="432833" cy="432834"/>
            <a:chOff x="5436096" y="1274820"/>
            <a:chExt cx="432833" cy="432834"/>
          </a:xfrm>
        </p:grpSpPr>
        <p:sp>
          <p:nvSpPr>
            <p:cNvPr id="17" name="椭圆 16"/>
            <p:cNvSpPr>
              <a:spLocks noChangeArrowheads="1"/>
            </p:cNvSpPr>
            <p:nvPr/>
          </p:nvSpPr>
          <p:spPr bwMode="auto">
            <a:xfrm>
              <a:off x="5436096" y="1274820"/>
              <a:ext cx="432833" cy="43283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8" name="Freeform 16"/>
            <p:cNvSpPr>
              <a:spLocks noChangeArrowheads="1"/>
            </p:cNvSpPr>
            <p:nvPr/>
          </p:nvSpPr>
          <p:spPr bwMode="auto">
            <a:xfrm>
              <a:off x="5554420" y="1377705"/>
              <a:ext cx="196183" cy="227065"/>
            </a:xfrm>
            <a:custGeom>
              <a:avLst/>
              <a:gdLst>
                <a:gd name="T0" fmla="*/ 58106390 w 475"/>
                <a:gd name="T1" fmla="*/ 71207247 h 552"/>
                <a:gd name="T2" fmla="*/ 58106390 w 475"/>
                <a:gd name="T3" fmla="*/ 71207247 h 552"/>
                <a:gd name="T4" fmla="*/ 54327993 w 475"/>
                <a:gd name="T5" fmla="*/ 71207247 h 552"/>
                <a:gd name="T6" fmla="*/ 54327993 w 475"/>
                <a:gd name="T7" fmla="*/ 0 h 552"/>
                <a:gd name="T8" fmla="*/ 58106390 w 475"/>
                <a:gd name="T9" fmla="*/ 0 h 552"/>
                <a:gd name="T10" fmla="*/ 61754124 w 475"/>
                <a:gd name="T11" fmla="*/ 3618618 h 552"/>
                <a:gd name="T12" fmla="*/ 61754124 w 475"/>
                <a:gd name="T13" fmla="*/ 67588630 h 552"/>
                <a:gd name="T14" fmla="*/ 58106390 w 475"/>
                <a:gd name="T15" fmla="*/ 71207247 h 552"/>
                <a:gd name="T16" fmla="*/ 7426131 w 475"/>
                <a:gd name="T17" fmla="*/ 67588630 h 552"/>
                <a:gd name="T18" fmla="*/ 7426131 w 475"/>
                <a:gd name="T19" fmla="*/ 67588630 h 552"/>
                <a:gd name="T20" fmla="*/ 7426131 w 475"/>
                <a:gd name="T21" fmla="*/ 63970012 h 552"/>
                <a:gd name="T22" fmla="*/ 13809846 w 475"/>
                <a:gd name="T23" fmla="*/ 63970012 h 552"/>
                <a:gd name="T24" fmla="*/ 21235977 w 475"/>
                <a:gd name="T25" fmla="*/ 56603721 h 552"/>
                <a:gd name="T26" fmla="*/ 13809846 w 475"/>
                <a:gd name="T27" fmla="*/ 49237429 h 552"/>
                <a:gd name="T28" fmla="*/ 7426131 w 475"/>
                <a:gd name="T29" fmla="*/ 49237429 h 552"/>
                <a:gd name="T30" fmla="*/ 7426131 w 475"/>
                <a:gd name="T31" fmla="*/ 42905028 h 552"/>
                <a:gd name="T32" fmla="*/ 13809846 w 475"/>
                <a:gd name="T33" fmla="*/ 42905028 h 552"/>
                <a:gd name="T34" fmla="*/ 21235977 w 475"/>
                <a:gd name="T35" fmla="*/ 35539095 h 552"/>
                <a:gd name="T36" fmla="*/ 13809846 w 475"/>
                <a:gd name="T37" fmla="*/ 28301860 h 552"/>
                <a:gd name="T38" fmla="*/ 7426131 w 475"/>
                <a:gd name="T39" fmla="*/ 28301860 h 552"/>
                <a:gd name="T40" fmla="*/ 7426131 w 475"/>
                <a:gd name="T41" fmla="*/ 21840403 h 552"/>
                <a:gd name="T42" fmla="*/ 13809846 w 475"/>
                <a:gd name="T43" fmla="*/ 21840403 h 552"/>
                <a:gd name="T44" fmla="*/ 21235977 w 475"/>
                <a:gd name="T45" fmla="*/ 14603167 h 552"/>
                <a:gd name="T46" fmla="*/ 13809846 w 475"/>
                <a:gd name="T47" fmla="*/ 7236876 h 552"/>
                <a:gd name="T48" fmla="*/ 7426131 w 475"/>
                <a:gd name="T49" fmla="*/ 7236876 h 552"/>
                <a:gd name="T50" fmla="*/ 7426131 w 475"/>
                <a:gd name="T51" fmla="*/ 3618618 h 552"/>
                <a:gd name="T52" fmla="*/ 11074226 w 475"/>
                <a:gd name="T53" fmla="*/ 0 h 552"/>
                <a:gd name="T54" fmla="*/ 50680259 w 475"/>
                <a:gd name="T55" fmla="*/ 0 h 552"/>
                <a:gd name="T56" fmla="*/ 50680259 w 475"/>
                <a:gd name="T57" fmla="*/ 71207247 h 552"/>
                <a:gd name="T58" fmla="*/ 11074226 w 475"/>
                <a:gd name="T59" fmla="*/ 71207247 h 552"/>
                <a:gd name="T60" fmla="*/ 7426131 w 475"/>
                <a:gd name="T61" fmla="*/ 67588630 h 552"/>
                <a:gd name="T62" fmla="*/ 17588243 w 475"/>
                <a:gd name="T63" fmla="*/ 14603167 h 552"/>
                <a:gd name="T64" fmla="*/ 17588243 w 475"/>
                <a:gd name="T65" fmla="*/ 14603167 h 552"/>
                <a:gd name="T66" fmla="*/ 13809846 w 475"/>
                <a:gd name="T67" fmla="*/ 18221785 h 552"/>
                <a:gd name="T68" fmla="*/ 3778036 w 475"/>
                <a:gd name="T69" fmla="*/ 18221785 h 552"/>
                <a:gd name="T70" fmla="*/ 0 w 475"/>
                <a:gd name="T71" fmla="*/ 14603167 h 552"/>
                <a:gd name="T72" fmla="*/ 3778036 w 475"/>
                <a:gd name="T73" fmla="*/ 10984909 h 552"/>
                <a:gd name="T74" fmla="*/ 13809846 w 475"/>
                <a:gd name="T75" fmla="*/ 10984909 h 552"/>
                <a:gd name="T76" fmla="*/ 17588243 w 475"/>
                <a:gd name="T77" fmla="*/ 14603167 h 552"/>
                <a:gd name="T78" fmla="*/ 3778036 w 475"/>
                <a:gd name="T79" fmla="*/ 31920478 h 552"/>
                <a:gd name="T80" fmla="*/ 3778036 w 475"/>
                <a:gd name="T81" fmla="*/ 31920478 h 552"/>
                <a:gd name="T82" fmla="*/ 13809846 w 475"/>
                <a:gd name="T83" fmla="*/ 31920478 h 552"/>
                <a:gd name="T84" fmla="*/ 17588243 w 475"/>
                <a:gd name="T85" fmla="*/ 35539095 h 552"/>
                <a:gd name="T86" fmla="*/ 13809846 w 475"/>
                <a:gd name="T87" fmla="*/ 39286770 h 552"/>
                <a:gd name="T88" fmla="*/ 3778036 w 475"/>
                <a:gd name="T89" fmla="*/ 39286770 h 552"/>
                <a:gd name="T90" fmla="*/ 0 w 475"/>
                <a:gd name="T91" fmla="*/ 35539095 h 552"/>
                <a:gd name="T92" fmla="*/ 3778036 w 475"/>
                <a:gd name="T93" fmla="*/ 31920478 h 552"/>
                <a:gd name="T94" fmla="*/ 3778036 w 475"/>
                <a:gd name="T95" fmla="*/ 52985462 h 552"/>
                <a:gd name="T96" fmla="*/ 3778036 w 475"/>
                <a:gd name="T97" fmla="*/ 52985462 h 552"/>
                <a:gd name="T98" fmla="*/ 13809846 w 475"/>
                <a:gd name="T99" fmla="*/ 52985462 h 552"/>
                <a:gd name="T100" fmla="*/ 17588243 w 475"/>
                <a:gd name="T101" fmla="*/ 56603721 h 552"/>
                <a:gd name="T102" fmla="*/ 13809846 w 475"/>
                <a:gd name="T103" fmla="*/ 60222338 h 552"/>
                <a:gd name="T104" fmla="*/ 3778036 w 475"/>
                <a:gd name="T105" fmla="*/ 60222338 h 552"/>
                <a:gd name="T106" fmla="*/ 0 w 475"/>
                <a:gd name="T107" fmla="*/ 56603721 h 552"/>
                <a:gd name="T108" fmla="*/ 3778036 w 475"/>
                <a:gd name="T109" fmla="*/ 52985462 h 55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475" h="552">
                  <a:moveTo>
                    <a:pt x="446" y="551"/>
                  </a:moveTo>
                  <a:lnTo>
                    <a:pt x="446" y="551"/>
                  </a:lnTo>
                  <a:cubicBezTo>
                    <a:pt x="417" y="551"/>
                    <a:pt x="417" y="551"/>
                    <a:pt x="417" y="551"/>
                  </a:cubicBezTo>
                  <a:cubicBezTo>
                    <a:pt x="417" y="0"/>
                    <a:pt x="417" y="0"/>
                    <a:pt x="417" y="0"/>
                  </a:cubicBezTo>
                  <a:cubicBezTo>
                    <a:pt x="446" y="0"/>
                    <a:pt x="446" y="0"/>
                    <a:pt x="446" y="0"/>
                  </a:cubicBezTo>
                  <a:cubicBezTo>
                    <a:pt x="460" y="0"/>
                    <a:pt x="474" y="14"/>
                    <a:pt x="474" y="28"/>
                  </a:cubicBezTo>
                  <a:cubicBezTo>
                    <a:pt x="474" y="523"/>
                    <a:pt x="474" y="523"/>
                    <a:pt x="474" y="523"/>
                  </a:cubicBezTo>
                  <a:cubicBezTo>
                    <a:pt x="474" y="537"/>
                    <a:pt x="460" y="551"/>
                    <a:pt x="446" y="551"/>
                  </a:cubicBezTo>
                  <a:close/>
                  <a:moveTo>
                    <a:pt x="57" y="523"/>
                  </a:moveTo>
                  <a:lnTo>
                    <a:pt x="57" y="523"/>
                  </a:lnTo>
                  <a:cubicBezTo>
                    <a:pt x="57" y="495"/>
                    <a:pt x="57" y="495"/>
                    <a:pt x="57" y="495"/>
                  </a:cubicBezTo>
                  <a:cubicBezTo>
                    <a:pt x="106" y="495"/>
                    <a:pt x="106" y="495"/>
                    <a:pt x="106" y="495"/>
                  </a:cubicBezTo>
                  <a:cubicBezTo>
                    <a:pt x="135" y="495"/>
                    <a:pt x="163" y="466"/>
                    <a:pt x="163" y="438"/>
                  </a:cubicBezTo>
                  <a:cubicBezTo>
                    <a:pt x="163" y="403"/>
                    <a:pt x="135" y="381"/>
                    <a:pt x="106" y="381"/>
                  </a:cubicBezTo>
                  <a:cubicBezTo>
                    <a:pt x="57" y="381"/>
                    <a:pt x="57" y="381"/>
                    <a:pt x="57" y="381"/>
                  </a:cubicBezTo>
                  <a:cubicBezTo>
                    <a:pt x="57" y="332"/>
                    <a:pt x="57" y="332"/>
                    <a:pt x="57" y="332"/>
                  </a:cubicBezTo>
                  <a:cubicBezTo>
                    <a:pt x="106" y="332"/>
                    <a:pt x="106" y="332"/>
                    <a:pt x="106" y="332"/>
                  </a:cubicBezTo>
                  <a:cubicBezTo>
                    <a:pt x="135" y="332"/>
                    <a:pt x="163" y="304"/>
                    <a:pt x="163" y="275"/>
                  </a:cubicBezTo>
                  <a:cubicBezTo>
                    <a:pt x="163" y="247"/>
                    <a:pt x="135" y="219"/>
                    <a:pt x="106" y="219"/>
                  </a:cubicBezTo>
                  <a:cubicBezTo>
                    <a:pt x="57" y="219"/>
                    <a:pt x="57" y="219"/>
                    <a:pt x="57" y="219"/>
                  </a:cubicBezTo>
                  <a:cubicBezTo>
                    <a:pt x="57" y="169"/>
                    <a:pt x="57" y="169"/>
                    <a:pt x="57" y="169"/>
                  </a:cubicBezTo>
                  <a:cubicBezTo>
                    <a:pt x="106" y="169"/>
                    <a:pt x="106" y="169"/>
                    <a:pt x="106" y="169"/>
                  </a:cubicBezTo>
                  <a:cubicBezTo>
                    <a:pt x="135" y="169"/>
                    <a:pt x="163" y="148"/>
                    <a:pt x="163" y="113"/>
                  </a:cubicBezTo>
                  <a:cubicBezTo>
                    <a:pt x="163" y="85"/>
                    <a:pt x="135" y="56"/>
                    <a:pt x="106" y="56"/>
                  </a:cubicBezTo>
                  <a:cubicBezTo>
                    <a:pt x="57" y="56"/>
                    <a:pt x="57" y="56"/>
                    <a:pt x="57" y="56"/>
                  </a:cubicBezTo>
                  <a:cubicBezTo>
                    <a:pt x="57" y="28"/>
                    <a:pt x="57" y="28"/>
                    <a:pt x="57" y="28"/>
                  </a:cubicBezTo>
                  <a:cubicBezTo>
                    <a:pt x="57" y="14"/>
                    <a:pt x="71" y="0"/>
                    <a:pt x="85" y="0"/>
                  </a:cubicBezTo>
                  <a:cubicBezTo>
                    <a:pt x="389" y="0"/>
                    <a:pt x="389" y="0"/>
                    <a:pt x="389" y="0"/>
                  </a:cubicBezTo>
                  <a:cubicBezTo>
                    <a:pt x="389" y="551"/>
                    <a:pt x="389" y="551"/>
                    <a:pt x="389" y="551"/>
                  </a:cubicBezTo>
                  <a:cubicBezTo>
                    <a:pt x="85" y="551"/>
                    <a:pt x="85" y="551"/>
                    <a:pt x="85" y="551"/>
                  </a:cubicBezTo>
                  <a:cubicBezTo>
                    <a:pt x="71" y="551"/>
                    <a:pt x="57" y="537"/>
                    <a:pt x="57" y="523"/>
                  </a:cubicBezTo>
                  <a:close/>
                  <a:moveTo>
                    <a:pt x="135" y="113"/>
                  </a:moveTo>
                  <a:lnTo>
                    <a:pt x="135" y="113"/>
                  </a:lnTo>
                  <a:cubicBezTo>
                    <a:pt x="135" y="134"/>
                    <a:pt x="120" y="141"/>
                    <a:pt x="106" y="141"/>
                  </a:cubicBezTo>
                  <a:cubicBezTo>
                    <a:pt x="29" y="141"/>
                    <a:pt x="29" y="141"/>
                    <a:pt x="29" y="141"/>
                  </a:cubicBezTo>
                  <a:cubicBezTo>
                    <a:pt x="15" y="141"/>
                    <a:pt x="0" y="134"/>
                    <a:pt x="0" y="113"/>
                  </a:cubicBezTo>
                  <a:cubicBezTo>
                    <a:pt x="0" y="99"/>
                    <a:pt x="15" y="85"/>
                    <a:pt x="29" y="85"/>
                  </a:cubicBezTo>
                  <a:cubicBezTo>
                    <a:pt x="106" y="85"/>
                    <a:pt x="106" y="85"/>
                    <a:pt x="106" y="85"/>
                  </a:cubicBezTo>
                  <a:cubicBezTo>
                    <a:pt x="120" y="85"/>
                    <a:pt x="135" y="99"/>
                    <a:pt x="135" y="113"/>
                  </a:cubicBezTo>
                  <a:close/>
                  <a:moveTo>
                    <a:pt x="29" y="247"/>
                  </a:moveTo>
                  <a:lnTo>
                    <a:pt x="29" y="247"/>
                  </a:lnTo>
                  <a:cubicBezTo>
                    <a:pt x="106" y="247"/>
                    <a:pt x="106" y="247"/>
                    <a:pt x="106" y="247"/>
                  </a:cubicBezTo>
                  <a:cubicBezTo>
                    <a:pt x="120" y="247"/>
                    <a:pt x="135" y="261"/>
                    <a:pt x="135" y="275"/>
                  </a:cubicBezTo>
                  <a:cubicBezTo>
                    <a:pt x="135" y="290"/>
                    <a:pt x="120" y="304"/>
                    <a:pt x="106" y="304"/>
                  </a:cubicBezTo>
                  <a:cubicBezTo>
                    <a:pt x="29" y="304"/>
                    <a:pt x="29" y="304"/>
                    <a:pt x="29" y="304"/>
                  </a:cubicBezTo>
                  <a:cubicBezTo>
                    <a:pt x="15" y="304"/>
                    <a:pt x="0" y="290"/>
                    <a:pt x="0" y="275"/>
                  </a:cubicBezTo>
                  <a:cubicBezTo>
                    <a:pt x="0" y="261"/>
                    <a:pt x="15" y="247"/>
                    <a:pt x="29" y="247"/>
                  </a:cubicBezTo>
                  <a:close/>
                  <a:moveTo>
                    <a:pt x="29" y="410"/>
                  </a:moveTo>
                  <a:lnTo>
                    <a:pt x="29" y="410"/>
                  </a:lnTo>
                  <a:cubicBezTo>
                    <a:pt x="106" y="410"/>
                    <a:pt x="106" y="410"/>
                    <a:pt x="106" y="410"/>
                  </a:cubicBezTo>
                  <a:cubicBezTo>
                    <a:pt x="120" y="410"/>
                    <a:pt x="135" y="417"/>
                    <a:pt x="135" y="438"/>
                  </a:cubicBezTo>
                  <a:cubicBezTo>
                    <a:pt x="135" y="452"/>
                    <a:pt x="120" y="466"/>
                    <a:pt x="106" y="466"/>
                  </a:cubicBezTo>
                  <a:cubicBezTo>
                    <a:pt x="29" y="466"/>
                    <a:pt x="29" y="466"/>
                    <a:pt x="29" y="466"/>
                  </a:cubicBezTo>
                  <a:cubicBezTo>
                    <a:pt x="15" y="466"/>
                    <a:pt x="0" y="452"/>
                    <a:pt x="0" y="438"/>
                  </a:cubicBezTo>
                  <a:cubicBezTo>
                    <a:pt x="0" y="417"/>
                    <a:pt x="15" y="410"/>
                    <a:pt x="29" y="41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3347864" y="1274820"/>
            <a:ext cx="432833" cy="432834"/>
            <a:chOff x="3491880" y="1274820"/>
            <a:chExt cx="432833" cy="432834"/>
          </a:xfrm>
        </p:grpSpPr>
        <p:sp>
          <p:nvSpPr>
            <p:cNvPr id="20" name="椭圆 16"/>
            <p:cNvSpPr>
              <a:spLocks noChangeArrowheads="1"/>
            </p:cNvSpPr>
            <p:nvPr/>
          </p:nvSpPr>
          <p:spPr bwMode="auto">
            <a:xfrm>
              <a:off x="3491880" y="1274820"/>
              <a:ext cx="432833" cy="43283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" name="Freeform 75"/>
            <p:cNvSpPr>
              <a:spLocks noChangeArrowheads="1"/>
            </p:cNvSpPr>
            <p:nvPr/>
          </p:nvSpPr>
          <p:spPr bwMode="auto">
            <a:xfrm>
              <a:off x="3583864" y="1385879"/>
              <a:ext cx="248863" cy="210716"/>
            </a:xfrm>
            <a:custGeom>
              <a:avLst/>
              <a:gdLst>
                <a:gd name="T0" fmla="*/ 74657633 w 602"/>
                <a:gd name="T1" fmla="*/ 66362244 h 510"/>
                <a:gd name="T2" fmla="*/ 74657633 w 602"/>
                <a:gd name="T3" fmla="*/ 66362244 h 510"/>
                <a:gd name="T4" fmla="*/ 3654665 w 602"/>
                <a:gd name="T5" fmla="*/ 66362244 h 510"/>
                <a:gd name="T6" fmla="*/ 0 w 602"/>
                <a:gd name="T7" fmla="*/ 62711741 h 510"/>
                <a:gd name="T8" fmla="*/ 0 w 602"/>
                <a:gd name="T9" fmla="*/ 3650503 h 510"/>
                <a:gd name="T10" fmla="*/ 3654665 w 602"/>
                <a:gd name="T11" fmla="*/ 0 h 510"/>
                <a:gd name="T12" fmla="*/ 7308970 w 602"/>
                <a:gd name="T13" fmla="*/ 3650503 h 510"/>
                <a:gd name="T14" fmla="*/ 7308970 w 602"/>
                <a:gd name="T15" fmla="*/ 50717076 h 510"/>
                <a:gd name="T16" fmla="*/ 7308970 w 602"/>
                <a:gd name="T17" fmla="*/ 50717076 h 510"/>
                <a:gd name="T18" fmla="*/ 7308970 w 602"/>
                <a:gd name="T19" fmla="*/ 58930528 h 510"/>
                <a:gd name="T20" fmla="*/ 74657633 w 602"/>
                <a:gd name="T21" fmla="*/ 58930528 h 510"/>
                <a:gd name="T22" fmla="*/ 78442719 w 602"/>
                <a:gd name="T23" fmla="*/ 62711741 h 510"/>
                <a:gd name="T24" fmla="*/ 74657633 w 602"/>
                <a:gd name="T25" fmla="*/ 66362244 h 510"/>
                <a:gd name="T26" fmla="*/ 66434636 w 602"/>
                <a:gd name="T27" fmla="*/ 55280025 h 510"/>
                <a:gd name="T28" fmla="*/ 66434636 w 602"/>
                <a:gd name="T29" fmla="*/ 55280025 h 510"/>
                <a:gd name="T30" fmla="*/ 58995246 w 602"/>
                <a:gd name="T31" fmla="*/ 55280025 h 510"/>
                <a:gd name="T32" fmla="*/ 55340580 w 602"/>
                <a:gd name="T33" fmla="*/ 51629522 h 510"/>
                <a:gd name="T34" fmla="*/ 55340580 w 602"/>
                <a:gd name="T35" fmla="*/ 25814941 h 510"/>
                <a:gd name="T36" fmla="*/ 58995246 w 602"/>
                <a:gd name="T37" fmla="*/ 22164077 h 510"/>
                <a:gd name="T38" fmla="*/ 66434636 w 602"/>
                <a:gd name="T39" fmla="*/ 22164077 h 510"/>
                <a:gd name="T40" fmla="*/ 70089301 w 602"/>
                <a:gd name="T41" fmla="*/ 25814941 h 510"/>
                <a:gd name="T42" fmla="*/ 70089301 w 602"/>
                <a:gd name="T43" fmla="*/ 51629522 h 510"/>
                <a:gd name="T44" fmla="*/ 66434636 w 602"/>
                <a:gd name="T45" fmla="*/ 55280025 h 510"/>
                <a:gd name="T46" fmla="*/ 45159830 w 602"/>
                <a:gd name="T47" fmla="*/ 55280025 h 510"/>
                <a:gd name="T48" fmla="*/ 45159830 w 602"/>
                <a:gd name="T49" fmla="*/ 55280025 h 510"/>
                <a:gd name="T50" fmla="*/ 37850860 w 602"/>
                <a:gd name="T51" fmla="*/ 55280025 h 510"/>
                <a:gd name="T52" fmla="*/ 34065774 w 602"/>
                <a:gd name="T53" fmla="*/ 51629522 h 510"/>
                <a:gd name="T54" fmla="*/ 34065774 w 602"/>
                <a:gd name="T55" fmla="*/ 11082219 h 510"/>
                <a:gd name="T56" fmla="*/ 37850860 w 602"/>
                <a:gd name="T57" fmla="*/ 7431355 h 510"/>
                <a:gd name="T58" fmla="*/ 45159830 w 602"/>
                <a:gd name="T59" fmla="*/ 7431355 h 510"/>
                <a:gd name="T60" fmla="*/ 48814495 w 602"/>
                <a:gd name="T61" fmla="*/ 11082219 h 510"/>
                <a:gd name="T62" fmla="*/ 48814495 w 602"/>
                <a:gd name="T63" fmla="*/ 51629522 h 510"/>
                <a:gd name="T64" fmla="*/ 45159830 w 602"/>
                <a:gd name="T65" fmla="*/ 55280025 h 510"/>
                <a:gd name="T66" fmla="*/ 24929472 w 602"/>
                <a:gd name="T67" fmla="*/ 55280025 h 510"/>
                <a:gd name="T68" fmla="*/ 24929472 w 602"/>
                <a:gd name="T69" fmla="*/ 55280025 h 510"/>
                <a:gd name="T70" fmla="*/ 17489720 w 602"/>
                <a:gd name="T71" fmla="*/ 55280025 h 510"/>
                <a:gd name="T72" fmla="*/ 13835055 w 602"/>
                <a:gd name="T73" fmla="*/ 51629522 h 510"/>
                <a:gd name="T74" fmla="*/ 13835055 w 602"/>
                <a:gd name="T75" fmla="*/ 44198166 h 510"/>
                <a:gd name="T76" fmla="*/ 17489720 w 602"/>
                <a:gd name="T77" fmla="*/ 40547302 h 510"/>
                <a:gd name="T78" fmla="*/ 24929472 w 602"/>
                <a:gd name="T79" fmla="*/ 40547302 h 510"/>
                <a:gd name="T80" fmla="*/ 28583776 w 602"/>
                <a:gd name="T81" fmla="*/ 44198166 h 510"/>
                <a:gd name="T82" fmla="*/ 28583776 w 602"/>
                <a:gd name="T83" fmla="*/ 51629522 h 510"/>
                <a:gd name="T84" fmla="*/ 24929472 w 602"/>
                <a:gd name="T85" fmla="*/ 55280025 h 51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602" h="510">
                  <a:moveTo>
                    <a:pt x="572" y="509"/>
                  </a:moveTo>
                  <a:lnTo>
                    <a:pt x="572" y="509"/>
                  </a:lnTo>
                  <a:cubicBezTo>
                    <a:pt x="28" y="509"/>
                    <a:pt x="28" y="509"/>
                    <a:pt x="28" y="509"/>
                  </a:cubicBezTo>
                  <a:cubicBezTo>
                    <a:pt x="14" y="509"/>
                    <a:pt x="0" y="502"/>
                    <a:pt x="0" y="481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14"/>
                    <a:pt x="14" y="0"/>
                    <a:pt x="28" y="0"/>
                  </a:cubicBezTo>
                  <a:cubicBezTo>
                    <a:pt x="42" y="0"/>
                    <a:pt x="56" y="14"/>
                    <a:pt x="56" y="28"/>
                  </a:cubicBezTo>
                  <a:cubicBezTo>
                    <a:pt x="56" y="389"/>
                    <a:pt x="56" y="389"/>
                    <a:pt x="56" y="389"/>
                  </a:cubicBezTo>
                  <a:cubicBezTo>
                    <a:pt x="56" y="452"/>
                    <a:pt x="56" y="452"/>
                    <a:pt x="56" y="452"/>
                  </a:cubicBezTo>
                  <a:cubicBezTo>
                    <a:pt x="572" y="452"/>
                    <a:pt x="572" y="452"/>
                    <a:pt x="572" y="452"/>
                  </a:cubicBezTo>
                  <a:cubicBezTo>
                    <a:pt x="594" y="452"/>
                    <a:pt x="601" y="467"/>
                    <a:pt x="601" y="481"/>
                  </a:cubicBezTo>
                  <a:cubicBezTo>
                    <a:pt x="601" y="502"/>
                    <a:pt x="594" y="509"/>
                    <a:pt x="572" y="509"/>
                  </a:cubicBezTo>
                  <a:close/>
                  <a:moveTo>
                    <a:pt x="509" y="424"/>
                  </a:moveTo>
                  <a:lnTo>
                    <a:pt x="509" y="424"/>
                  </a:lnTo>
                  <a:cubicBezTo>
                    <a:pt x="452" y="424"/>
                    <a:pt x="452" y="424"/>
                    <a:pt x="452" y="424"/>
                  </a:cubicBezTo>
                  <a:cubicBezTo>
                    <a:pt x="438" y="424"/>
                    <a:pt x="424" y="417"/>
                    <a:pt x="424" y="396"/>
                  </a:cubicBezTo>
                  <a:cubicBezTo>
                    <a:pt x="424" y="198"/>
                    <a:pt x="424" y="198"/>
                    <a:pt x="424" y="198"/>
                  </a:cubicBezTo>
                  <a:cubicBezTo>
                    <a:pt x="424" y="184"/>
                    <a:pt x="438" y="170"/>
                    <a:pt x="452" y="170"/>
                  </a:cubicBezTo>
                  <a:cubicBezTo>
                    <a:pt x="509" y="170"/>
                    <a:pt x="509" y="170"/>
                    <a:pt x="509" y="170"/>
                  </a:cubicBezTo>
                  <a:cubicBezTo>
                    <a:pt x="523" y="170"/>
                    <a:pt x="537" y="184"/>
                    <a:pt x="537" y="198"/>
                  </a:cubicBezTo>
                  <a:cubicBezTo>
                    <a:pt x="537" y="396"/>
                    <a:pt x="537" y="396"/>
                    <a:pt x="537" y="396"/>
                  </a:cubicBezTo>
                  <a:cubicBezTo>
                    <a:pt x="537" y="417"/>
                    <a:pt x="523" y="424"/>
                    <a:pt x="509" y="424"/>
                  </a:cubicBezTo>
                  <a:close/>
                  <a:moveTo>
                    <a:pt x="346" y="424"/>
                  </a:moveTo>
                  <a:lnTo>
                    <a:pt x="346" y="424"/>
                  </a:lnTo>
                  <a:cubicBezTo>
                    <a:pt x="290" y="424"/>
                    <a:pt x="290" y="424"/>
                    <a:pt x="290" y="424"/>
                  </a:cubicBezTo>
                  <a:cubicBezTo>
                    <a:pt x="276" y="424"/>
                    <a:pt x="261" y="417"/>
                    <a:pt x="261" y="396"/>
                  </a:cubicBezTo>
                  <a:cubicBezTo>
                    <a:pt x="261" y="85"/>
                    <a:pt x="261" y="85"/>
                    <a:pt x="261" y="85"/>
                  </a:cubicBezTo>
                  <a:cubicBezTo>
                    <a:pt x="261" y="71"/>
                    <a:pt x="276" y="57"/>
                    <a:pt x="290" y="57"/>
                  </a:cubicBezTo>
                  <a:cubicBezTo>
                    <a:pt x="346" y="57"/>
                    <a:pt x="346" y="57"/>
                    <a:pt x="346" y="57"/>
                  </a:cubicBezTo>
                  <a:cubicBezTo>
                    <a:pt x="367" y="57"/>
                    <a:pt x="374" y="71"/>
                    <a:pt x="374" y="85"/>
                  </a:cubicBezTo>
                  <a:cubicBezTo>
                    <a:pt x="374" y="396"/>
                    <a:pt x="374" y="396"/>
                    <a:pt x="374" y="396"/>
                  </a:cubicBezTo>
                  <a:cubicBezTo>
                    <a:pt x="374" y="417"/>
                    <a:pt x="367" y="424"/>
                    <a:pt x="346" y="424"/>
                  </a:cubicBezTo>
                  <a:close/>
                  <a:moveTo>
                    <a:pt x="191" y="424"/>
                  </a:moveTo>
                  <a:lnTo>
                    <a:pt x="191" y="424"/>
                  </a:lnTo>
                  <a:cubicBezTo>
                    <a:pt x="134" y="424"/>
                    <a:pt x="134" y="424"/>
                    <a:pt x="134" y="424"/>
                  </a:cubicBezTo>
                  <a:cubicBezTo>
                    <a:pt x="113" y="424"/>
                    <a:pt x="106" y="417"/>
                    <a:pt x="106" y="396"/>
                  </a:cubicBezTo>
                  <a:cubicBezTo>
                    <a:pt x="106" y="339"/>
                    <a:pt x="106" y="339"/>
                    <a:pt x="106" y="339"/>
                  </a:cubicBezTo>
                  <a:cubicBezTo>
                    <a:pt x="106" y="325"/>
                    <a:pt x="113" y="311"/>
                    <a:pt x="134" y="311"/>
                  </a:cubicBezTo>
                  <a:cubicBezTo>
                    <a:pt x="191" y="311"/>
                    <a:pt x="191" y="311"/>
                    <a:pt x="191" y="311"/>
                  </a:cubicBezTo>
                  <a:cubicBezTo>
                    <a:pt x="205" y="311"/>
                    <a:pt x="219" y="325"/>
                    <a:pt x="219" y="339"/>
                  </a:cubicBezTo>
                  <a:cubicBezTo>
                    <a:pt x="219" y="396"/>
                    <a:pt x="219" y="396"/>
                    <a:pt x="219" y="396"/>
                  </a:cubicBezTo>
                  <a:cubicBezTo>
                    <a:pt x="219" y="417"/>
                    <a:pt x="205" y="424"/>
                    <a:pt x="191" y="42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3995936" y="1274820"/>
            <a:ext cx="432833" cy="432834"/>
            <a:chOff x="4139952" y="1274820"/>
            <a:chExt cx="432833" cy="432834"/>
          </a:xfrm>
        </p:grpSpPr>
        <p:sp>
          <p:nvSpPr>
            <p:cNvPr id="23" name="椭圆 16"/>
            <p:cNvSpPr>
              <a:spLocks noChangeArrowheads="1"/>
            </p:cNvSpPr>
            <p:nvPr/>
          </p:nvSpPr>
          <p:spPr bwMode="auto">
            <a:xfrm>
              <a:off x="4139952" y="1274820"/>
              <a:ext cx="432833" cy="432834"/>
            </a:xfrm>
            <a:prstGeom prst="ellipse">
              <a:avLst/>
            </a:prstGeom>
            <a:solidFill>
              <a:srgbClr val="3992DB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4" name="Freeform 84"/>
            <p:cNvSpPr>
              <a:spLocks noChangeArrowheads="1"/>
            </p:cNvSpPr>
            <p:nvPr/>
          </p:nvSpPr>
          <p:spPr bwMode="auto">
            <a:xfrm>
              <a:off x="4241546" y="1366806"/>
              <a:ext cx="248863" cy="248863"/>
            </a:xfrm>
            <a:custGeom>
              <a:avLst/>
              <a:gdLst>
                <a:gd name="T0" fmla="*/ 43332858 w 602"/>
                <a:gd name="T1" fmla="*/ 34979440 h 602"/>
                <a:gd name="T2" fmla="*/ 43332858 w 602"/>
                <a:gd name="T3" fmla="*/ 34979440 h 602"/>
                <a:gd name="T4" fmla="*/ 43332858 w 602"/>
                <a:gd name="T5" fmla="*/ 0 h 602"/>
                <a:gd name="T6" fmla="*/ 78442719 w 602"/>
                <a:gd name="T7" fmla="*/ 34979440 h 602"/>
                <a:gd name="T8" fmla="*/ 43332858 w 602"/>
                <a:gd name="T9" fmla="*/ 34979440 h 602"/>
                <a:gd name="T10" fmla="*/ 36023527 w 602"/>
                <a:gd name="T11" fmla="*/ 78442719 h 602"/>
                <a:gd name="T12" fmla="*/ 36023527 w 602"/>
                <a:gd name="T13" fmla="*/ 78442719 h 602"/>
                <a:gd name="T14" fmla="*/ 0 w 602"/>
                <a:gd name="T15" fmla="*/ 42419192 h 602"/>
                <a:gd name="T16" fmla="*/ 36023527 w 602"/>
                <a:gd name="T17" fmla="*/ 7308970 h 602"/>
                <a:gd name="T18" fmla="*/ 36023527 w 602"/>
                <a:gd name="T19" fmla="*/ 42419192 h 602"/>
                <a:gd name="T20" fmla="*/ 71002968 w 602"/>
                <a:gd name="T21" fmla="*/ 42419192 h 602"/>
                <a:gd name="T22" fmla="*/ 36023527 w 602"/>
                <a:gd name="T23" fmla="*/ 78442719 h 60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602" h="602">
                  <a:moveTo>
                    <a:pt x="332" y="268"/>
                  </a:moveTo>
                  <a:lnTo>
                    <a:pt x="332" y="268"/>
                  </a:lnTo>
                  <a:cubicBezTo>
                    <a:pt x="332" y="0"/>
                    <a:pt x="332" y="0"/>
                    <a:pt x="332" y="0"/>
                  </a:cubicBezTo>
                  <a:cubicBezTo>
                    <a:pt x="481" y="0"/>
                    <a:pt x="601" y="120"/>
                    <a:pt x="601" y="268"/>
                  </a:cubicBezTo>
                  <a:lnTo>
                    <a:pt x="332" y="268"/>
                  </a:lnTo>
                  <a:close/>
                  <a:moveTo>
                    <a:pt x="276" y="601"/>
                  </a:moveTo>
                  <a:lnTo>
                    <a:pt x="276" y="601"/>
                  </a:lnTo>
                  <a:cubicBezTo>
                    <a:pt x="120" y="601"/>
                    <a:pt x="0" y="480"/>
                    <a:pt x="0" y="325"/>
                  </a:cubicBezTo>
                  <a:cubicBezTo>
                    <a:pt x="0" y="176"/>
                    <a:pt x="120" y="56"/>
                    <a:pt x="276" y="56"/>
                  </a:cubicBezTo>
                  <a:cubicBezTo>
                    <a:pt x="276" y="325"/>
                    <a:pt x="276" y="325"/>
                    <a:pt x="276" y="325"/>
                  </a:cubicBezTo>
                  <a:cubicBezTo>
                    <a:pt x="544" y="325"/>
                    <a:pt x="544" y="325"/>
                    <a:pt x="544" y="325"/>
                  </a:cubicBezTo>
                  <a:cubicBezTo>
                    <a:pt x="544" y="480"/>
                    <a:pt x="424" y="601"/>
                    <a:pt x="276" y="60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itle 1"/>
          <p:cNvSpPr txBox="1"/>
          <p:nvPr/>
        </p:nvSpPr>
        <p:spPr>
          <a:xfrm>
            <a:off x="857885" y="200025"/>
            <a:ext cx="3806190" cy="379730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en-GB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收到和处理政府信息公开申请情况</a:t>
            </a:r>
            <a:endParaRPr lang="zh-CN" altLang="en-GB" sz="18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4" name="表格 3"/>
          <p:cNvGraphicFramePr/>
          <p:nvPr/>
        </p:nvGraphicFramePr>
        <p:xfrm>
          <a:off x="2985770" y="838835"/>
          <a:ext cx="3910330" cy="42468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9080"/>
                <a:gridCol w="357505"/>
                <a:gridCol w="985520"/>
                <a:gridCol w="340995"/>
                <a:gridCol w="315595"/>
                <a:gridCol w="316230"/>
                <a:gridCol w="339725"/>
                <a:gridCol w="408305"/>
                <a:gridCol w="297180"/>
                <a:gridCol w="290195"/>
              </a:tblGrid>
              <a:tr h="0">
                <a:tc rowSpan="3"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（本列数据的勾稽关系为：第一项加第二项之和，等于第三项加第四项之和）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</a:tcPr>
                </a:tc>
                <a:tc rowSpan="3"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</a:tcPr>
                </a:tc>
                <a:tc gridSpan="7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申请人情况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 gridSpan="3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</a:tcPr>
                </a:tc>
                <a:tc vMerge="1" hMerge="1">
                  <a:tcPr/>
                </a:tc>
                <a:tc vMerge="1"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自然人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法人或其他组织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总计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4505">
                <a:tc vMerge="1" gridSpan="3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 hMerge="1">
                  <a:tcP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商业企业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科研机构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社会公益组织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法律服务机构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其他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160655">
                <a:tc gridSpan="3"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一、本年新收政府信息公开申请数量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290">
                <a:tc gridSpan="3"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二、上年结转政府信息公开申请数量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5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 rowSpan="20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三、本年度办理结果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（一）予以公开</a:t>
                      </a:r>
                      <a:endParaRPr lang="en-US" altLang="en-US" sz="500" b="1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193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（二）部分公开（区分处理的，只计这一情形，不计其他情形）</a:t>
                      </a:r>
                      <a:endParaRPr lang="en-US" altLang="en-US" sz="500" b="1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 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 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 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 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rowSpan="8"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（三）不予公开</a:t>
                      </a:r>
                      <a:endParaRPr lang="en-US" altLang="en-US" sz="500" b="1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1.属于国家秘密</a:t>
                      </a:r>
                      <a:endParaRPr lang="en-US" altLang="en-US" sz="500" b="1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 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 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 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 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526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2.其他法律行政法规禁止公开</a:t>
                      </a:r>
                      <a:endParaRPr lang="en-US" altLang="en-US" sz="500" b="1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 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 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 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 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 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399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3.危及“三安全一稳定”</a:t>
                      </a:r>
                      <a:endParaRPr lang="en-US" altLang="en-US" sz="500" b="1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 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 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526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4.保护第三方合法权益</a:t>
                      </a:r>
                      <a:endParaRPr lang="en-US" altLang="en-US" sz="500" b="1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526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5.属于三类内部事务信息</a:t>
                      </a:r>
                      <a:endParaRPr lang="en-US" altLang="en-US" sz="500" b="1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526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6.属于四类过程性信息</a:t>
                      </a:r>
                      <a:endParaRPr lang="en-US" altLang="en-US" sz="500" b="1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29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7.属于行政执法案卷</a:t>
                      </a:r>
                      <a:endParaRPr lang="en-US" altLang="en-US" sz="500" b="1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29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8.属于行政查询事项</a:t>
                      </a:r>
                      <a:endParaRPr lang="en-US" altLang="en-US" sz="500" b="1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399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rowSpan="3"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（四）无法提供</a:t>
                      </a:r>
                      <a:endParaRPr lang="en-US" altLang="en-US" sz="500" b="1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1.本机关不掌握相关政府信息</a:t>
                      </a:r>
                      <a:endParaRPr lang="en-US" altLang="en-US" sz="500" b="1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 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526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2.没有现成信息需要另行制作</a:t>
                      </a:r>
                      <a:endParaRPr lang="en-US" altLang="en-US" sz="500" b="1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462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3.补正后申请内容仍不明确</a:t>
                      </a:r>
                      <a:endParaRPr lang="en-US" altLang="en-US" sz="500" b="1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526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rowSpan="5"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（五）不予处理</a:t>
                      </a:r>
                      <a:endParaRPr lang="en-US" altLang="en-US" sz="500" b="1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1.信访举报投诉类申请</a:t>
                      </a:r>
                      <a:endParaRPr lang="en-US" altLang="en-US" sz="500" b="1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2.重复申请</a:t>
                      </a:r>
                      <a:endParaRPr lang="en-US" altLang="en-US" sz="500" b="1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399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3.要求提供公开出版物</a:t>
                      </a:r>
                      <a:endParaRPr lang="en-US" altLang="en-US" sz="500" b="1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462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4.无正当理由大量反复申请</a:t>
                      </a:r>
                      <a:endParaRPr lang="en-US" altLang="en-US" sz="500" b="1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289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5.要求行政机关确认或重新出具已获取信息</a:t>
                      </a:r>
                      <a:endParaRPr lang="en-US" altLang="en-US" sz="500" b="1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（六）其他处理</a:t>
                      </a:r>
                      <a:endParaRPr lang="en-US" altLang="en-US" sz="500" b="1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（七）总计</a:t>
                      </a:r>
                      <a:endParaRPr lang="en-US" altLang="en-US" sz="500" b="1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 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5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 gridSpan="3"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四、结转下年度继续办理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5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6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6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组合 41"/>
          <p:cNvGrpSpPr/>
          <p:nvPr/>
        </p:nvGrpSpPr>
        <p:grpSpPr>
          <a:xfrm>
            <a:off x="-1" y="1651830"/>
            <a:ext cx="9144000" cy="1814777"/>
            <a:chOff x="170694" y="177982"/>
            <a:chExt cx="3936003" cy="781165"/>
          </a:xfrm>
        </p:grpSpPr>
        <p:sp>
          <p:nvSpPr>
            <p:cNvPr id="44" name="等腰三角形 43"/>
            <p:cNvSpPr/>
            <p:nvPr/>
          </p:nvSpPr>
          <p:spPr>
            <a:xfrm>
              <a:off x="1233863" y="177982"/>
              <a:ext cx="355284" cy="356514"/>
            </a:xfrm>
            <a:prstGeom prst="triangl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5" name="等腰三角形 44"/>
            <p:cNvSpPr/>
            <p:nvPr/>
          </p:nvSpPr>
          <p:spPr>
            <a:xfrm flipV="1">
              <a:off x="200258" y="602633"/>
              <a:ext cx="355284" cy="356514"/>
            </a:xfrm>
            <a:prstGeom prst="triangl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6" name="矩形 45"/>
            <p:cNvSpPr/>
            <p:nvPr/>
          </p:nvSpPr>
          <p:spPr>
            <a:xfrm>
              <a:off x="170694" y="261768"/>
              <a:ext cx="3936003" cy="61198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7" name="平行四边形 46"/>
            <p:cNvSpPr/>
            <p:nvPr/>
          </p:nvSpPr>
          <p:spPr>
            <a:xfrm>
              <a:off x="376965" y="178257"/>
              <a:ext cx="1036076" cy="779005"/>
            </a:xfrm>
            <a:prstGeom prst="parallelogram">
              <a:avLst>
                <a:gd name="adj" fmla="val 4820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8" name="文本框 6"/>
            <p:cNvSpPr txBox="1"/>
            <p:nvPr/>
          </p:nvSpPr>
          <p:spPr>
            <a:xfrm>
              <a:off x="650907" y="284178"/>
              <a:ext cx="569115" cy="559241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en-US" altLang="zh-CN" sz="8000" dirty="0">
                  <a:solidFill>
                    <a:schemeClr val="bg1">
                      <a:lumMod val="95000"/>
                    </a:schemeClr>
                  </a:solidFill>
                  <a:latin typeface="Impact" panose="020B0806030902050204" pitchFamily="34" charset="0"/>
                </a:rPr>
                <a:t>04</a:t>
              </a:r>
              <a:endParaRPr lang="zh-CN" altLang="en-US" sz="8000" dirty="0">
                <a:solidFill>
                  <a:schemeClr val="bg1">
                    <a:lumMod val="95000"/>
                  </a:schemeClr>
                </a:solidFill>
                <a:latin typeface="Impact" panose="020B0806030902050204" pitchFamily="34" charset="0"/>
              </a:endParaRPr>
            </a:p>
          </p:txBody>
        </p:sp>
      </p:grpSp>
      <p:sp>
        <p:nvSpPr>
          <p:cNvPr id="49" name="TextBox 48"/>
          <p:cNvSpPr txBox="1"/>
          <p:nvPr/>
        </p:nvSpPr>
        <p:spPr>
          <a:xfrm>
            <a:off x="2977976" y="2075345"/>
            <a:ext cx="5050408" cy="1176020"/>
          </a:xfrm>
          <a:prstGeom prst="rect">
            <a:avLst/>
          </a:prstGeom>
          <a:noFill/>
        </p:spPr>
        <p:txBody>
          <a:bodyPr wrap="square" lIns="68584" tIns="34291" rIns="68584" bIns="34291" rtlCol="0">
            <a:spAutoFit/>
          </a:bodyPr>
          <a:lstStyle/>
          <a:p>
            <a:r>
              <a:rPr lang="zh-CN" altLang="en-GB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政府信息公开行政复议、行政诉讼情况</a:t>
            </a:r>
            <a:endParaRPr lang="zh-CN" altLang="en-GB" sz="36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5940152" y="1274820"/>
            <a:ext cx="432048" cy="432834"/>
            <a:chOff x="6084168" y="1274820"/>
            <a:chExt cx="432048" cy="432834"/>
          </a:xfrm>
        </p:grpSpPr>
        <p:sp>
          <p:nvSpPr>
            <p:cNvPr id="11" name="椭圆 22"/>
            <p:cNvSpPr>
              <a:spLocks noChangeArrowheads="1"/>
            </p:cNvSpPr>
            <p:nvPr/>
          </p:nvSpPr>
          <p:spPr bwMode="auto">
            <a:xfrm>
              <a:off x="6084168" y="1274820"/>
              <a:ext cx="432048" cy="43283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2" name="Freeform 59"/>
            <p:cNvSpPr>
              <a:spLocks noChangeArrowheads="1"/>
            </p:cNvSpPr>
            <p:nvPr/>
          </p:nvSpPr>
          <p:spPr bwMode="auto">
            <a:xfrm>
              <a:off x="6180302" y="1365898"/>
              <a:ext cx="239780" cy="250679"/>
            </a:xfrm>
            <a:custGeom>
              <a:avLst/>
              <a:gdLst>
                <a:gd name="T0" fmla="*/ 73627430 w 581"/>
                <a:gd name="T1" fmla="*/ 67678707 h 609"/>
                <a:gd name="T2" fmla="*/ 61659637 w 581"/>
                <a:gd name="T3" fmla="*/ 78678142 h 609"/>
                <a:gd name="T4" fmla="*/ 54244957 w 581"/>
                <a:gd name="T5" fmla="*/ 72208055 h 609"/>
                <a:gd name="T6" fmla="*/ 57106883 w 581"/>
                <a:gd name="T7" fmla="*/ 65867111 h 609"/>
                <a:gd name="T8" fmla="*/ 61659637 w 581"/>
                <a:gd name="T9" fmla="*/ 69490662 h 609"/>
                <a:gd name="T10" fmla="*/ 71806401 w 581"/>
                <a:gd name="T11" fmla="*/ 61338122 h 609"/>
                <a:gd name="T12" fmla="*/ 73627430 w 581"/>
                <a:gd name="T13" fmla="*/ 67678707 h 609"/>
                <a:gd name="T14" fmla="*/ 61659637 w 581"/>
                <a:gd name="T15" fmla="*/ 64055516 h 609"/>
                <a:gd name="T16" fmla="*/ 49691843 w 581"/>
                <a:gd name="T17" fmla="*/ 69490662 h 609"/>
                <a:gd name="T18" fmla="*/ 51513233 w 581"/>
                <a:gd name="T19" fmla="*/ 75054951 h 609"/>
                <a:gd name="T20" fmla="*/ 3772261 w 581"/>
                <a:gd name="T21" fmla="*/ 78678142 h 609"/>
                <a:gd name="T22" fmla="*/ 0 w 581"/>
                <a:gd name="T23" fmla="*/ 10999436 h 609"/>
                <a:gd name="T24" fmla="*/ 10146404 w 581"/>
                <a:gd name="T25" fmla="*/ 7246742 h 609"/>
                <a:gd name="T26" fmla="*/ 17561444 w 581"/>
                <a:gd name="T27" fmla="*/ 18246178 h 609"/>
                <a:gd name="T28" fmla="*/ 24845922 w 581"/>
                <a:gd name="T29" fmla="*/ 7246742 h 609"/>
                <a:gd name="T30" fmla="*/ 28488341 w 581"/>
                <a:gd name="T31" fmla="*/ 10999436 h 609"/>
                <a:gd name="T32" fmla="*/ 43318061 w 581"/>
                <a:gd name="T33" fmla="*/ 10999436 h 609"/>
                <a:gd name="T34" fmla="*/ 46960119 w 581"/>
                <a:gd name="T35" fmla="*/ 7246742 h 609"/>
                <a:gd name="T36" fmla="*/ 54244957 w 581"/>
                <a:gd name="T37" fmla="*/ 18246178 h 609"/>
                <a:gd name="T38" fmla="*/ 61659637 w 581"/>
                <a:gd name="T39" fmla="*/ 7246742 h 609"/>
                <a:gd name="T40" fmla="*/ 71806401 w 581"/>
                <a:gd name="T41" fmla="*/ 10999436 h 609"/>
                <a:gd name="T42" fmla="*/ 66212751 w 581"/>
                <a:gd name="T43" fmla="*/ 59526167 h 609"/>
                <a:gd name="T44" fmla="*/ 10146404 w 581"/>
                <a:gd name="T45" fmla="*/ 63149718 h 609"/>
                <a:gd name="T46" fmla="*/ 12878128 w 581"/>
                <a:gd name="T47" fmla="*/ 65867111 h 609"/>
                <a:gd name="T48" fmla="*/ 39545439 w 581"/>
                <a:gd name="T49" fmla="*/ 63149718 h 609"/>
                <a:gd name="T50" fmla="*/ 39545439 w 581"/>
                <a:gd name="T51" fmla="*/ 63149718 h 609"/>
                <a:gd name="T52" fmla="*/ 39545439 w 581"/>
                <a:gd name="T53" fmla="*/ 63149718 h 609"/>
                <a:gd name="T54" fmla="*/ 12878128 w 581"/>
                <a:gd name="T55" fmla="*/ 60431965 h 609"/>
                <a:gd name="T56" fmla="*/ 58017218 w 581"/>
                <a:gd name="T57" fmla="*/ 28339815 h 609"/>
                <a:gd name="T58" fmla="*/ 13788823 w 581"/>
                <a:gd name="T59" fmla="*/ 28339815 h 609"/>
                <a:gd name="T60" fmla="*/ 13788823 w 581"/>
                <a:gd name="T61" fmla="*/ 35715700 h 609"/>
                <a:gd name="T62" fmla="*/ 61659637 w 581"/>
                <a:gd name="T63" fmla="*/ 31963007 h 609"/>
                <a:gd name="T64" fmla="*/ 58017218 w 581"/>
                <a:gd name="T65" fmla="*/ 43868240 h 609"/>
                <a:gd name="T66" fmla="*/ 35903020 w 581"/>
                <a:gd name="T67" fmla="*/ 43868240 h 609"/>
                <a:gd name="T68" fmla="*/ 13788823 w 581"/>
                <a:gd name="T69" fmla="*/ 43868240 h 609"/>
                <a:gd name="T70" fmla="*/ 13788823 w 581"/>
                <a:gd name="T71" fmla="*/ 51244484 h 609"/>
                <a:gd name="T72" fmla="*/ 35903020 w 581"/>
                <a:gd name="T73" fmla="*/ 51244484 h 609"/>
                <a:gd name="T74" fmla="*/ 61659637 w 581"/>
                <a:gd name="T75" fmla="*/ 47491791 h 609"/>
                <a:gd name="T76" fmla="*/ 54244957 w 581"/>
                <a:gd name="T77" fmla="*/ 14622627 h 609"/>
                <a:gd name="T78" fmla="*/ 50602538 w 581"/>
                <a:gd name="T79" fmla="*/ 10999436 h 609"/>
                <a:gd name="T80" fmla="*/ 54244957 w 581"/>
                <a:gd name="T81" fmla="*/ 0 h 609"/>
                <a:gd name="T82" fmla="*/ 58017218 w 581"/>
                <a:gd name="T83" fmla="*/ 10999436 h 609"/>
                <a:gd name="T84" fmla="*/ 35903020 w 581"/>
                <a:gd name="T85" fmla="*/ 14622627 h 609"/>
                <a:gd name="T86" fmla="*/ 32260601 w 581"/>
                <a:gd name="T87" fmla="*/ 10999436 h 609"/>
                <a:gd name="T88" fmla="*/ 35903020 w 581"/>
                <a:gd name="T89" fmla="*/ 0 h 609"/>
                <a:gd name="T90" fmla="*/ 39545439 w 581"/>
                <a:gd name="T91" fmla="*/ 10999436 h 609"/>
                <a:gd name="T92" fmla="*/ 17561444 w 581"/>
                <a:gd name="T93" fmla="*/ 14622627 h 609"/>
                <a:gd name="T94" fmla="*/ 13788823 w 581"/>
                <a:gd name="T95" fmla="*/ 10999436 h 609"/>
                <a:gd name="T96" fmla="*/ 17561444 w 581"/>
                <a:gd name="T97" fmla="*/ 0 h 609"/>
                <a:gd name="T98" fmla="*/ 21203502 w 581"/>
                <a:gd name="T99" fmla="*/ 10999436 h 60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581" h="609">
                  <a:moveTo>
                    <a:pt x="566" y="523"/>
                  </a:moveTo>
                  <a:lnTo>
                    <a:pt x="566" y="523"/>
                  </a:lnTo>
                  <a:cubicBezTo>
                    <a:pt x="495" y="594"/>
                    <a:pt x="495" y="594"/>
                    <a:pt x="495" y="594"/>
                  </a:cubicBezTo>
                  <a:cubicBezTo>
                    <a:pt x="488" y="601"/>
                    <a:pt x="481" y="608"/>
                    <a:pt x="474" y="608"/>
                  </a:cubicBezTo>
                  <a:cubicBezTo>
                    <a:pt x="467" y="608"/>
                    <a:pt x="460" y="601"/>
                    <a:pt x="453" y="594"/>
                  </a:cubicBezTo>
                  <a:cubicBezTo>
                    <a:pt x="417" y="558"/>
                    <a:pt x="417" y="558"/>
                    <a:pt x="417" y="558"/>
                  </a:cubicBezTo>
                  <a:cubicBezTo>
                    <a:pt x="410" y="551"/>
                    <a:pt x="410" y="544"/>
                    <a:pt x="410" y="537"/>
                  </a:cubicBezTo>
                  <a:cubicBezTo>
                    <a:pt x="410" y="523"/>
                    <a:pt x="417" y="509"/>
                    <a:pt x="439" y="509"/>
                  </a:cubicBezTo>
                  <a:cubicBezTo>
                    <a:pt x="446" y="509"/>
                    <a:pt x="453" y="516"/>
                    <a:pt x="453" y="523"/>
                  </a:cubicBezTo>
                  <a:cubicBezTo>
                    <a:pt x="474" y="537"/>
                    <a:pt x="474" y="537"/>
                    <a:pt x="474" y="537"/>
                  </a:cubicBezTo>
                  <a:cubicBezTo>
                    <a:pt x="530" y="481"/>
                    <a:pt x="530" y="481"/>
                    <a:pt x="530" y="481"/>
                  </a:cubicBezTo>
                  <a:cubicBezTo>
                    <a:pt x="537" y="474"/>
                    <a:pt x="545" y="474"/>
                    <a:pt x="552" y="474"/>
                  </a:cubicBezTo>
                  <a:cubicBezTo>
                    <a:pt x="566" y="474"/>
                    <a:pt x="580" y="488"/>
                    <a:pt x="580" y="502"/>
                  </a:cubicBezTo>
                  <a:cubicBezTo>
                    <a:pt x="580" y="509"/>
                    <a:pt x="573" y="516"/>
                    <a:pt x="566" y="523"/>
                  </a:cubicBezTo>
                  <a:close/>
                  <a:moveTo>
                    <a:pt x="474" y="495"/>
                  </a:moveTo>
                  <a:lnTo>
                    <a:pt x="474" y="495"/>
                  </a:lnTo>
                  <a:cubicBezTo>
                    <a:pt x="467" y="488"/>
                    <a:pt x="453" y="481"/>
                    <a:pt x="439" y="481"/>
                  </a:cubicBezTo>
                  <a:cubicBezTo>
                    <a:pt x="403" y="481"/>
                    <a:pt x="382" y="509"/>
                    <a:pt x="382" y="537"/>
                  </a:cubicBezTo>
                  <a:cubicBezTo>
                    <a:pt x="382" y="558"/>
                    <a:pt x="389" y="573"/>
                    <a:pt x="396" y="580"/>
                  </a:cubicBezTo>
                  <a:cubicBezTo>
                    <a:pt x="424" y="608"/>
                    <a:pt x="424" y="608"/>
                    <a:pt x="424" y="608"/>
                  </a:cubicBezTo>
                  <a:cubicBezTo>
                    <a:pt x="29" y="608"/>
                    <a:pt x="29" y="608"/>
                    <a:pt x="29" y="608"/>
                  </a:cubicBezTo>
                  <a:cubicBezTo>
                    <a:pt x="15" y="608"/>
                    <a:pt x="0" y="594"/>
                    <a:pt x="0" y="58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71"/>
                    <a:pt x="15" y="56"/>
                    <a:pt x="29" y="56"/>
                  </a:cubicBezTo>
                  <a:cubicBezTo>
                    <a:pt x="78" y="56"/>
                    <a:pt x="78" y="56"/>
                    <a:pt x="78" y="56"/>
                  </a:cubicBezTo>
                  <a:cubicBezTo>
                    <a:pt x="78" y="85"/>
                    <a:pt x="78" y="85"/>
                    <a:pt x="78" y="85"/>
                  </a:cubicBezTo>
                  <a:cubicBezTo>
                    <a:pt x="78" y="120"/>
                    <a:pt x="106" y="141"/>
                    <a:pt x="135" y="141"/>
                  </a:cubicBezTo>
                  <a:cubicBezTo>
                    <a:pt x="163" y="141"/>
                    <a:pt x="191" y="120"/>
                    <a:pt x="191" y="85"/>
                  </a:cubicBezTo>
                  <a:cubicBezTo>
                    <a:pt x="191" y="56"/>
                    <a:pt x="191" y="56"/>
                    <a:pt x="191" y="56"/>
                  </a:cubicBezTo>
                  <a:cubicBezTo>
                    <a:pt x="219" y="56"/>
                    <a:pt x="219" y="56"/>
                    <a:pt x="219" y="56"/>
                  </a:cubicBezTo>
                  <a:cubicBezTo>
                    <a:pt x="219" y="85"/>
                    <a:pt x="219" y="85"/>
                    <a:pt x="219" y="85"/>
                  </a:cubicBezTo>
                  <a:cubicBezTo>
                    <a:pt x="219" y="120"/>
                    <a:pt x="248" y="141"/>
                    <a:pt x="276" y="141"/>
                  </a:cubicBezTo>
                  <a:cubicBezTo>
                    <a:pt x="304" y="141"/>
                    <a:pt x="333" y="120"/>
                    <a:pt x="333" y="85"/>
                  </a:cubicBezTo>
                  <a:cubicBezTo>
                    <a:pt x="333" y="56"/>
                    <a:pt x="333" y="56"/>
                    <a:pt x="333" y="56"/>
                  </a:cubicBezTo>
                  <a:cubicBezTo>
                    <a:pt x="361" y="56"/>
                    <a:pt x="361" y="56"/>
                    <a:pt x="361" y="56"/>
                  </a:cubicBezTo>
                  <a:cubicBezTo>
                    <a:pt x="361" y="85"/>
                    <a:pt x="361" y="85"/>
                    <a:pt x="361" y="85"/>
                  </a:cubicBezTo>
                  <a:cubicBezTo>
                    <a:pt x="361" y="120"/>
                    <a:pt x="389" y="141"/>
                    <a:pt x="417" y="141"/>
                  </a:cubicBezTo>
                  <a:cubicBezTo>
                    <a:pt x="446" y="141"/>
                    <a:pt x="474" y="120"/>
                    <a:pt x="474" y="85"/>
                  </a:cubicBezTo>
                  <a:cubicBezTo>
                    <a:pt x="474" y="56"/>
                    <a:pt x="474" y="56"/>
                    <a:pt x="474" y="56"/>
                  </a:cubicBezTo>
                  <a:cubicBezTo>
                    <a:pt x="523" y="56"/>
                    <a:pt x="523" y="56"/>
                    <a:pt x="523" y="56"/>
                  </a:cubicBezTo>
                  <a:cubicBezTo>
                    <a:pt x="537" y="56"/>
                    <a:pt x="552" y="71"/>
                    <a:pt x="552" y="85"/>
                  </a:cubicBezTo>
                  <a:cubicBezTo>
                    <a:pt x="552" y="445"/>
                    <a:pt x="552" y="445"/>
                    <a:pt x="552" y="445"/>
                  </a:cubicBezTo>
                  <a:cubicBezTo>
                    <a:pt x="530" y="445"/>
                    <a:pt x="516" y="452"/>
                    <a:pt x="509" y="460"/>
                  </a:cubicBezTo>
                  <a:lnTo>
                    <a:pt x="474" y="495"/>
                  </a:lnTo>
                  <a:close/>
                  <a:moveTo>
                    <a:pt x="78" y="488"/>
                  </a:moveTo>
                  <a:lnTo>
                    <a:pt x="78" y="488"/>
                  </a:lnTo>
                  <a:cubicBezTo>
                    <a:pt x="78" y="502"/>
                    <a:pt x="85" y="509"/>
                    <a:pt x="99" y="509"/>
                  </a:cubicBezTo>
                  <a:cubicBezTo>
                    <a:pt x="283" y="509"/>
                    <a:pt x="283" y="509"/>
                    <a:pt x="283" y="509"/>
                  </a:cubicBezTo>
                  <a:cubicBezTo>
                    <a:pt x="297" y="509"/>
                    <a:pt x="304" y="502"/>
                    <a:pt x="304" y="488"/>
                  </a:cubicBezTo>
                  <a:cubicBezTo>
                    <a:pt x="304" y="474"/>
                    <a:pt x="297" y="467"/>
                    <a:pt x="283" y="467"/>
                  </a:cubicBezTo>
                  <a:cubicBezTo>
                    <a:pt x="99" y="467"/>
                    <a:pt x="99" y="467"/>
                    <a:pt x="99" y="467"/>
                  </a:cubicBezTo>
                  <a:cubicBezTo>
                    <a:pt x="85" y="467"/>
                    <a:pt x="78" y="474"/>
                    <a:pt x="78" y="488"/>
                  </a:cubicBezTo>
                  <a:close/>
                  <a:moveTo>
                    <a:pt x="446" y="219"/>
                  </a:moveTo>
                  <a:lnTo>
                    <a:pt x="446" y="219"/>
                  </a:lnTo>
                  <a:cubicBezTo>
                    <a:pt x="106" y="219"/>
                    <a:pt x="106" y="219"/>
                    <a:pt x="106" y="219"/>
                  </a:cubicBezTo>
                  <a:cubicBezTo>
                    <a:pt x="92" y="219"/>
                    <a:pt x="78" y="233"/>
                    <a:pt x="78" y="247"/>
                  </a:cubicBezTo>
                  <a:cubicBezTo>
                    <a:pt x="78" y="262"/>
                    <a:pt x="92" y="276"/>
                    <a:pt x="106" y="276"/>
                  </a:cubicBezTo>
                  <a:cubicBezTo>
                    <a:pt x="446" y="276"/>
                    <a:pt x="446" y="276"/>
                    <a:pt x="446" y="276"/>
                  </a:cubicBezTo>
                  <a:cubicBezTo>
                    <a:pt x="460" y="276"/>
                    <a:pt x="474" y="262"/>
                    <a:pt x="474" y="247"/>
                  </a:cubicBezTo>
                  <a:cubicBezTo>
                    <a:pt x="474" y="233"/>
                    <a:pt x="460" y="219"/>
                    <a:pt x="446" y="219"/>
                  </a:cubicBezTo>
                  <a:close/>
                  <a:moveTo>
                    <a:pt x="446" y="339"/>
                  </a:moveTo>
                  <a:lnTo>
                    <a:pt x="446" y="339"/>
                  </a:lnTo>
                  <a:cubicBezTo>
                    <a:pt x="276" y="339"/>
                    <a:pt x="276" y="339"/>
                    <a:pt x="276" y="339"/>
                  </a:cubicBezTo>
                  <a:cubicBezTo>
                    <a:pt x="226" y="339"/>
                    <a:pt x="226" y="339"/>
                    <a:pt x="226" y="339"/>
                  </a:cubicBezTo>
                  <a:cubicBezTo>
                    <a:pt x="106" y="339"/>
                    <a:pt x="106" y="339"/>
                    <a:pt x="106" y="339"/>
                  </a:cubicBezTo>
                  <a:cubicBezTo>
                    <a:pt x="92" y="339"/>
                    <a:pt x="78" y="353"/>
                    <a:pt x="78" y="367"/>
                  </a:cubicBezTo>
                  <a:cubicBezTo>
                    <a:pt x="78" y="389"/>
                    <a:pt x="92" y="396"/>
                    <a:pt x="106" y="396"/>
                  </a:cubicBezTo>
                  <a:cubicBezTo>
                    <a:pt x="226" y="396"/>
                    <a:pt x="226" y="396"/>
                    <a:pt x="226" y="396"/>
                  </a:cubicBezTo>
                  <a:cubicBezTo>
                    <a:pt x="276" y="396"/>
                    <a:pt x="276" y="396"/>
                    <a:pt x="276" y="396"/>
                  </a:cubicBezTo>
                  <a:cubicBezTo>
                    <a:pt x="446" y="396"/>
                    <a:pt x="446" y="396"/>
                    <a:pt x="446" y="396"/>
                  </a:cubicBezTo>
                  <a:cubicBezTo>
                    <a:pt x="460" y="396"/>
                    <a:pt x="474" y="389"/>
                    <a:pt x="474" y="367"/>
                  </a:cubicBezTo>
                  <a:cubicBezTo>
                    <a:pt x="474" y="353"/>
                    <a:pt x="460" y="339"/>
                    <a:pt x="446" y="339"/>
                  </a:cubicBezTo>
                  <a:close/>
                  <a:moveTo>
                    <a:pt x="417" y="113"/>
                  </a:moveTo>
                  <a:lnTo>
                    <a:pt x="417" y="113"/>
                  </a:lnTo>
                  <a:cubicBezTo>
                    <a:pt x="403" y="113"/>
                    <a:pt x="389" y="106"/>
                    <a:pt x="389" y="85"/>
                  </a:cubicBezTo>
                  <a:cubicBezTo>
                    <a:pt x="389" y="28"/>
                    <a:pt x="389" y="28"/>
                    <a:pt x="389" y="28"/>
                  </a:cubicBezTo>
                  <a:cubicBezTo>
                    <a:pt x="389" y="14"/>
                    <a:pt x="403" y="0"/>
                    <a:pt x="417" y="0"/>
                  </a:cubicBezTo>
                  <a:cubicBezTo>
                    <a:pt x="431" y="0"/>
                    <a:pt x="446" y="14"/>
                    <a:pt x="446" y="28"/>
                  </a:cubicBezTo>
                  <a:cubicBezTo>
                    <a:pt x="446" y="85"/>
                    <a:pt x="446" y="85"/>
                    <a:pt x="446" y="85"/>
                  </a:cubicBezTo>
                  <a:cubicBezTo>
                    <a:pt x="446" y="106"/>
                    <a:pt x="431" y="113"/>
                    <a:pt x="417" y="113"/>
                  </a:cubicBezTo>
                  <a:close/>
                  <a:moveTo>
                    <a:pt x="276" y="113"/>
                  </a:moveTo>
                  <a:lnTo>
                    <a:pt x="276" y="113"/>
                  </a:lnTo>
                  <a:cubicBezTo>
                    <a:pt x="262" y="113"/>
                    <a:pt x="248" y="106"/>
                    <a:pt x="248" y="85"/>
                  </a:cubicBezTo>
                  <a:cubicBezTo>
                    <a:pt x="248" y="28"/>
                    <a:pt x="248" y="28"/>
                    <a:pt x="248" y="28"/>
                  </a:cubicBezTo>
                  <a:cubicBezTo>
                    <a:pt x="248" y="14"/>
                    <a:pt x="262" y="0"/>
                    <a:pt x="276" y="0"/>
                  </a:cubicBezTo>
                  <a:cubicBezTo>
                    <a:pt x="290" y="0"/>
                    <a:pt x="304" y="14"/>
                    <a:pt x="304" y="28"/>
                  </a:cubicBezTo>
                  <a:cubicBezTo>
                    <a:pt x="304" y="85"/>
                    <a:pt x="304" y="85"/>
                    <a:pt x="304" y="85"/>
                  </a:cubicBezTo>
                  <a:cubicBezTo>
                    <a:pt x="304" y="106"/>
                    <a:pt x="290" y="113"/>
                    <a:pt x="276" y="113"/>
                  </a:cubicBezTo>
                  <a:close/>
                  <a:moveTo>
                    <a:pt x="135" y="113"/>
                  </a:moveTo>
                  <a:lnTo>
                    <a:pt x="135" y="113"/>
                  </a:lnTo>
                  <a:cubicBezTo>
                    <a:pt x="121" y="113"/>
                    <a:pt x="106" y="106"/>
                    <a:pt x="106" y="85"/>
                  </a:cubicBezTo>
                  <a:cubicBezTo>
                    <a:pt x="106" y="28"/>
                    <a:pt x="106" y="28"/>
                    <a:pt x="106" y="28"/>
                  </a:cubicBezTo>
                  <a:cubicBezTo>
                    <a:pt x="106" y="14"/>
                    <a:pt x="121" y="0"/>
                    <a:pt x="135" y="0"/>
                  </a:cubicBezTo>
                  <a:cubicBezTo>
                    <a:pt x="149" y="0"/>
                    <a:pt x="163" y="14"/>
                    <a:pt x="163" y="28"/>
                  </a:cubicBezTo>
                  <a:cubicBezTo>
                    <a:pt x="163" y="85"/>
                    <a:pt x="163" y="85"/>
                    <a:pt x="163" y="85"/>
                  </a:cubicBezTo>
                  <a:cubicBezTo>
                    <a:pt x="163" y="106"/>
                    <a:pt x="149" y="113"/>
                    <a:pt x="135" y="11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4644008" y="1275213"/>
            <a:ext cx="432048" cy="432048"/>
            <a:chOff x="4788024" y="1275213"/>
            <a:chExt cx="432048" cy="432048"/>
          </a:xfrm>
        </p:grpSpPr>
        <p:sp>
          <p:nvSpPr>
            <p:cNvPr id="14" name="椭圆 65"/>
            <p:cNvSpPr>
              <a:spLocks noChangeArrowheads="1"/>
            </p:cNvSpPr>
            <p:nvPr/>
          </p:nvSpPr>
          <p:spPr bwMode="auto">
            <a:xfrm>
              <a:off x="4788024" y="1275213"/>
              <a:ext cx="432048" cy="432048"/>
            </a:xfrm>
            <a:prstGeom prst="ellipse">
              <a:avLst/>
            </a:prstGeom>
            <a:solidFill>
              <a:srgbClr val="F79600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5" name="Freeform 110"/>
            <p:cNvSpPr>
              <a:spLocks noChangeArrowheads="1"/>
            </p:cNvSpPr>
            <p:nvPr/>
          </p:nvSpPr>
          <p:spPr bwMode="auto">
            <a:xfrm>
              <a:off x="4891102" y="1366806"/>
              <a:ext cx="250679" cy="248862"/>
            </a:xfrm>
            <a:custGeom>
              <a:avLst/>
              <a:gdLst>
                <a:gd name="T0" fmla="*/ 78678142 w 609"/>
                <a:gd name="T1" fmla="*/ 71002280 h 602"/>
                <a:gd name="T2" fmla="*/ 78678142 w 609"/>
                <a:gd name="T3" fmla="*/ 71002280 h 602"/>
                <a:gd name="T4" fmla="*/ 71302258 w 609"/>
                <a:gd name="T5" fmla="*/ 78441997 h 602"/>
                <a:gd name="T6" fmla="*/ 65867111 w 609"/>
                <a:gd name="T7" fmla="*/ 76614673 h 602"/>
                <a:gd name="T8" fmla="*/ 44774038 w 609"/>
                <a:gd name="T9" fmla="*/ 54426302 h 602"/>
                <a:gd name="T10" fmla="*/ 29245613 w 609"/>
                <a:gd name="T11" fmla="*/ 59125033 h 602"/>
                <a:gd name="T12" fmla="*/ 0 w 609"/>
                <a:gd name="T13" fmla="*/ 29497307 h 602"/>
                <a:gd name="T14" fmla="*/ 29245613 w 609"/>
                <a:gd name="T15" fmla="*/ 0 h 602"/>
                <a:gd name="T16" fmla="*/ 58491226 w 609"/>
                <a:gd name="T17" fmla="*/ 29497307 h 602"/>
                <a:gd name="T18" fmla="*/ 54867675 w 609"/>
                <a:gd name="T19" fmla="*/ 44376380 h 602"/>
                <a:gd name="T20" fmla="*/ 75960749 w 609"/>
                <a:gd name="T21" fmla="*/ 65520668 h 602"/>
                <a:gd name="T22" fmla="*/ 78678142 w 609"/>
                <a:gd name="T23" fmla="*/ 71002280 h 602"/>
                <a:gd name="T24" fmla="*/ 29245613 w 609"/>
                <a:gd name="T25" fmla="*/ 7439717 h 602"/>
                <a:gd name="T26" fmla="*/ 29245613 w 609"/>
                <a:gd name="T27" fmla="*/ 7439717 h 602"/>
                <a:gd name="T28" fmla="*/ 7246742 w 609"/>
                <a:gd name="T29" fmla="*/ 29497307 h 602"/>
                <a:gd name="T30" fmla="*/ 29245613 w 609"/>
                <a:gd name="T31" fmla="*/ 51685677 h 602"/>
                <a:gd name="T32" fmla="*/ 51244484 w 609"/>
                <a:gd name="T33" fmla="*/ 29497307 h 602"/>
                <a:gd name="T34" fmla="*/ 29245613 w 609"/>
                <a:gd name="T35" fmla="*/ 7439717 h 602"/>
                <a:gd name="T36" fmla="*/ 42056644 w 609"/>
                <a:gd name="T37" fmla="*/ 33282375 h 602"/>
                <a:gd name="T38" fmla="*/ 42056644 w 609"/>
                <a:gd name="T39" fmla="*/ 33282375 h 602"/>
                <a:gd name="T40" fmla="*/ 32868804 w 609"/>
                <a:gd name="T41" fmla="*/ 33282375 h 602"/>
                <a:gd name="T42" fmla="*/ 32868804 w 609"/>
                <a:gd name="T43" fmla="*/ 41504973 h 602"/>
                <a:gd name="T44" fmla="*/ 29245613 w 609"/>
                <a:gd name="T45" fmla="*/ 45290042 h 602"/>
                <a:gd name="T46" fmla="*/ 25622062 w 609"/>
                <a:gd name="T47" fmla="*/ 41504973 h 602"/>
                <a:gd name="T48" fmla="*/ 25622062 w 609"/>
                <a:gd name="T49" fmla="*/ 33282375 h 602"/>
                <a:gd name="T50" fmla="*/ 17340380 w 609"/>
                <a:gd name="T51" fmla="*/ 33282375 h 602"/>
                <a:gd name="T52" fmla="*/ 13716829 w 609"/>
                <a:gd name="T53" fmla="*/ 29497307 h 602"/>
                <a:gd name="T54" fmla="*/ 17340380 w 609"/>
                <a:gd name="T55" fmla="*/ 25842658 h 602"/>
                <a:gd name="T56" fmla="*/ 25622062 w 609"/>
                <a:gd name="T57" fmla="*/ 25842658 h 602"/>
                <a:gd name="T58" fmla="*/ 25622062 w 609"/>
                <a:gd name="T59" fmla="*/ 16575978 h 602"/>
                <a:gd name="T60" fmla="*/ 29245613 w 609"/>
                <a:gd name="T61" fmla="*/ 12921329 h 602"/>
                <a:gd name="T62" fmla="*/ 32868804 w 609"/>
                <a:gd name="T63" fmla="*/ 16575978 h 602"/>
                <a:gd name="T64" fmla="*/ 32868804 w 609"/>
                <a:gd name="T65" fmla="*/ 25842658 h 602"/>
                <a:gd name="T66" fmla="*/ 42056644 w 609"/>
                <a:gd name="T67" fmla="*/ 25842658 h 602"/>
                <a:gd name="T68" fmla="*/ 45679835 w 609"/>
                <a:gd name="T69" fmla="*/ 29497307 h 602"/>
                <a:gd name="T70" fmla="*/ 42056644 w 609"/>
                <a:gd name="T71" fmla="*/ 33282375 h 60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609" h="602">
                  <a:moveTo>
                    <a:pt x="608" y="544"/>
                  </a:moveTo>
                  <a:lnTo>
                    <a:pt x="608" y="544"/>
                  </a:lnTo>
                  <a:cubicBezTo>
                    <a:pt x="608" y="573"/>
                    <a:pt x="579" y="601"/>
                    <a:pt x="551" y="601"/>
                  </a:cubicBezTo>
                  <a:cubicBezTo>
                    <a:pt x="530" y="601"/>
                    <a:pt x="516" y="594"/>
                    <a:pt x="509" y="587"/>
                  </a:cubicBezTo>
                  <a:cubicBezTo>
                    <a:pt x="346" y="417"/>
                    <a:pt x="346" y="417"/>
                    <a:pt x="346" y="417"/>
                  </a:cubicBezTo>
                  <a:cubicBezTo>
                    <a:pt x="311" y="438"/>
                    <a:pt x="269" y="453"/>
                    <a:pt x="226" y="453"/>
                  </a:cubicBezTo>
                  <a:cubicBezTo>
                    <a:pt x="106" y="453"/>
                    <a:pt x="0" y="347"/>
                    <a:pt x="0" y="226"/>
                  </a:cubicBezTo>
                  <a:cubicBezTo>
                    <a:pt x="0" y="99"/>
                    <a:pt x="106" y="0"/>
                    <a:pt x="226" y="0"/>
                  </a:cubicBezTo>
                  <a:cubicBezTo>
                    <a:pt x="353" y="0"/>
                    <a:pt x="452" y="99"/>
                    <a:pt x="452" y="226"/>
                  </a:cubicBezTo>
                  <a:cubicBezTo>
                    <a:pt x="452" y="269"/>
                    <a:pt x="445" y="304"/>
                    <a:pt x="424" y="340"/>
                  </a:cubicBezTo>
                  <a:cubicBezTo>
                    <a:pt x="587" y="502"/>
                    <a:pt x="587" y="502"/>
                    <a:pt x="587" y="502"/>
                  </a:cubicBezTo>
                  <a:cubicBezTo>
                    <a:pt x="601" y="516"/>
                    <a:pt x="608" y="530"/>
                    <a:pt x="608" y="544"/>
                  </a:cubicBezTo>
                  <a:close/>
                  <a:moveTo>
                    <a:pt x="226" y="57"/>
                  </a:moveTo>
                  <a:lnTo>
                    <a:pt x="226" y="57"/>
                  </a:lnTo>
                  <a:cubicBezTo>
                    <a:pt x="134" y="57"/>
                    <a:pt x="56" y="127"/>
                    <a:pt x="56" y="226"/>
                  </a:cubicBezTo>
                  <a:cubicBezTo>
                    <a:pt x="56" y="318"/>
                    <a:pt x="134" y="396"/>
                    <a:pt x="226" y="396"/>
                  </a:cubicBezTo>
                  <a:cubicBezTo>
                    <a:pt x="325" y="396"/>
                    <a:pt x="396" y="318"/>
                    <a:pt x="396" y="226"/>
                  </a:cubicBezTo>
                  <a:cubicBezTo>
                    <a:pt x="396" y="127"/>
                    <a:pt x="325" y="57"/>
                    <a:pt x="226" y="57"/>
                  </a:cubicBezTo>
                  <a:close/>
                  <a:moveTo>
                    <a:pt x="325" y="255"/>
                  </a:moveTo>
                  <a:lnTo>
                    <a:pt x="325" y="255"/>
                  </a:lnTo>
                  <a:cubicBezTo>
                    <a:pt x="254" y="255"/>
                    <a:pt x="254" y="255"/>
                    <a:pt x="254" y="255"/>
                  </a:cubicBezTo>
                  <a:cubicBezTo>
                    <a:pt x="254" y="318"/>
                    <a:pt x="254" y="318"/>
                    <a:pt x="254" y="318"/>
                  </a:cubicBezTo>
                  <a:cubicBezTo>
                    <a:pt x="254" y="333"/>
                    <a:pt x="247" y="347"/>
                    <a:pt x="226" y="347"/>
                  </a:cubicBezTo>
                  <a:cubicBezTo>
                    <a:pt x="212" y="347"/>
                    <a:pt x="198" y="333"/>
                    <a:pt x="198" y="318"/>
                  </a:cubicBezTo>
                  <a:cubicBezTo>
                    <a:pt x="198" y="255"/>
                    <a:pt x="198" y="255"/>
                    <a:pt x="198" y="255"/>
                  </a:cubicBezTo>
                  <a:cubicBezTo>
                    <a:pt x="134" y="255"/>
                    <a:pt x="134" y="255"/>
                    <a:pt x="134" y="255"/>
                  </a:cubicBezTo>
                  <a:cubicBezTo>
                    <a:pt x="120" y="255"/>
                    <a:pt x="106" y="241"/>
                    <a:pt x="106" y="226"/>
                  </a:cubicBezTo>
                  <a:cubicBezTo>
                    <a:pt x="106" y="205"/>
                    <a:pt x="120" y="198"/>
                    <a:pt x="134" y="198"/>
                  </a:cubicBezTo>
                  <a:cubicBezTo>
                    <a:pt x="198" y="198"/>
                    <a:pt x="198" y="198"/>
                    <a:pt x="198" y="198"/>
                  </a:cubicBezTo>
                  <a:cubicBezTo>
                    <a:pt x="198" y="127"/>
                    <a:pt x="198" y="127"/>
                    <a:pt x="198" y="127"/>
                  </a:cubicBezTo>
                  <a:cubicBezTo>
                    <a:pt x="198" y="113"/>
                    <a:pt x="212" y="99"/>
                    <a:pt x="226" y="99"/>
                  </a:cubicBezTo>
                  <a:cubicBezTo>
                    <a:pt x="247" y="99"/>
                    <a:pt x="254" y="113"/>
                    <a:pt x="254" y="127"/>
                  </a:cubicBezTo>
                  <a:cubicBezTo>
                    <a:pt x="254" y="198"/>
                    <a:pt x="254" y="198"/>
                    <a:pt x="254" y="198"/>
                  </a:cubicBezTo>
                  <a:cubicBezTo>
                    <a:pt x="325" y="198"/>
                    <a:pt x="325" y="198"/>
                    <a:pt x="325" y="198"/>
                  </a:cubicBezTo>
                  <a:cubicBezTo>
                    <a:pt x="339" y="198"/>
                    <a:pt x="353" y="205"/>
                    <a:pt x="353" y="226"/>
                  </a:cubicBezTo>
                  <a:cubicBezTo>
                    <a:pt x="353" y="241"/>
                    <a:pt x="339" y="255"/>
                    <a:pt x="325" y="25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5292080" y="1274820"/>
            <a:ext cx="432833" cy="432834"/>
            <a:chOff x="5436096" y="1274820"/>
            <a:chExt cx="432833" cy="432834"/>
          </a:xfrm>
        </p:grpSpPr>
        <p:sp>
          <p:nvSpPr>
            <p:cNvPr id="17" name="椭圆 16"/>
            <p:cNvSpPr>
              <a:spLocks noChangeArrowheads="1"/>
            </p:cNvSpPr>
            <p:nvPr/>
          </p:nvSpPr>
          <p:spPr bwMode="auto">
            <a:xfrm>
              <a:off x="5436096" y="1274820"/>
              <a:ext cx="432833" cy="43283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8" name="Freeform 16"/>
            <p:cNvSpPr>
              <a:spLocks noChangeArrowheads="1"/>
            </p:cNvSpPr>
            <p:nvPr/>
          </p:nvSpPr>
          <p:spPr bwMode="auto">
            <a:xfrm>
              <a:off x="5554420" y="1377705"/>
              <a:ext cx="196183" cy="227065"/>
            </a:xfrm>
            <a:custGeom>
              <a:avLst/>
              <a:gdLst>
                <a:gd name="T0" fmla="*/ 58106390 w 475"/>
                <a:gd name="T1" fmla="*/ 71207247 h 552"/>
                <a:gd name="T2" fmla="*/ 58106390 w 475"/>
                <a:gd name="T3" fmla="*/ 71207247 h 552"/>
                <a:gd name="T4" fmla="*/ 54327993 w 475"/>
                <a:gd name="T5" fmla="*/ 71207247 h 552"/>
                <a:gd name="T6" fmla="*/ 54327993 w 475"/>
                <a:gd name="T7" fmla="*/ 0 h 552"/>
                <a:gd name="T8" fmla="*/ 58106390 w 475"/>
                <a:gd name="T9" fmla="*/ 0 h 552"/>
                <a:gd name="T10" fmla="*/ 61754124 w 475"/>
                <a:gd name="T11" fmla="*/ 3618618 h 552"/>
                <a:gd name="T12" fmla="*/ 61754124 w 475"/>
                <a:gd name="T13" fmla="*/ 67588630 h 552"/>
                <a:gd name="T14" fmla="*/ 58106390 w 475"/>
                <a:gd name="T15" fmla="*/ 71207247 h 552"/>
                <a:gd name="T16" fmla="*/ 7426131 w 475"/>
                <a:gd name="T17" fmla="*/ 67588630 h 552"/>
                <a:gd name="T18" fmla="*/ 7426131 w 475"/>
                <a:gd name="T19" fmla="*/ 67588630 h 552"/>
                <a:gd name="T20" fmla="*/ 7426131 w 475"/>
                <a:gd name="T21" fmla="*/ 63970012 h 552"/>
                <a:gd name="T22" fmla="*/ 13809846 w 475"/>
                <a:gd name="T23" fmla="*/ 63970012 h 552"/>
                <a:gd name="T24" fmla="*/ 21235977 w 475"/>
                <a:gd name="T25" fmla="*/ 56603721 h 552"/>
                <a:gd name="T26" fmla="*/ 13809846 w 475"/>
                <a:gd name="T27" fmla="*/ 49237429 h 552"/>
                <a:gd name="T28" fmla="*/ 7426131 w 475"/>
                <a:gd name="T29" fmla="*/ 49237429 h 552"/>
                <a:gd name="T30" fmla="*/ 7426131 w 475"/>
                <a:gd name="T31" fmla="*/ 42905028 h 552"/>
                <a:gd name="T32" fmla="*/ 13809846 w 475"/>
                <a:gd name="T33" fmla="*/ 42905028 h 552"/>
                <a:gd name="T34" fmla="*/ 21235977 w 475"/>
                <a:gd name="T35" fmla="*/ 35539095 h 552"/>
                <a:gd name="T36" fmla="*/ 13809846 w 475"/>
                <a:gd name="T37" fmla="*/ 28301860 h 552"/>
                <a:gd name="T38" fmla="*/ 7426131 w 475"/>
                <a:gd name="T39" fmla="*/ 28301860 h 552"/>
                <a:gd name="T40" fmla="*/ 7426131 w 475"/>
                <a:gd name="T41" fmla="*/ 21840403 h 552"/>
                <a:gd name="T42" fmla="*/ 13809846 w 475"/>
                <a:gd name="T43" fmla="*/ 21840403 h 552"/>
                <a:gd name="T44" fmla="*/ 21235977 w 475"/>
                <a:gd name="T45" fmla="*/ 14603167 h 552"/>
                <a:gd name="T46" fmla="*/ 13809846 w 475"/>
                <a:gd name="T47" fmla="*/ 7236876 h 552"/>
                <a:gd name="T48" fmla="*/ 7426131 w 475"/>
                <a:gd name="T49" fmla="*/ 7236876 h 552"/>
                <a:gd name="T50" fmla="*/ 7426131 w 475"/>
                <a:gd name="T51" fmla="*/ 3618618 h 552"/>
                <a:gd name="T52" fmla="*/ 11074226 w 475"/>
                <a:gd name="T53" fmla="*/ 0 h 552"/>
                <a:gd name="T54" fmla="*/ 50680259 w 475"/>
                <a:gd name="T55" fmla="*/ 0 h 552"/>
                <a:gd name="T56" fmla="*/ 50680259 w 475"/>
                <a:gd name="T57" fmla="*/ 71207247 h 552"/>
                <a:gd name="T58" fmla="*/ 11074226 w 475"/>
                <a:gd name="T59" fmla="*/ 71207247 h 552"/>
                <a:gd name="T60" fmla="*/ 7426131 w 475"/>
                <a:gd name="T61" fmla="*/ 67588630 h 552"/>
                <a:gd name="T62" fmla="*/ 17588243 w 475"/>
                <a:gd name="T63" fmla="*/ 14603167 h 552"/>
                <a:gd name="T64" fmla="*/ 17588243 w 475"/>
                <a:gd name="T65" fmla="*/ 14603167 h 552"/>
                <a:gd name="T66" fmla="*/ 13809846 w 475"/>
                <a:gd name="T67" fmla="*/ 18221785 h 552"/>
                <a:gd name="T68" fmla="*/ 3778036 w 475"/>
                <a:gd name="T69" fmla="*/ 18221785 h 552"/>
                <a:gd name="T70" fmla="*/ 0 w 475"/>
                <a:gd name="T71" fmla="*/ 14603167 h 552"/>
                <a:gd name="T72" fmla="*/ 3778036 w 475"/>
                <a:gd name="T73" fmla="*/ 10984909 h 552"/>
                <a:gd name="T74" fmla="*/ 13809846 w 475"/>
                <a:gd name="T75" fmla="*/ 10984909 h 552"/>
                <a:gd name="T76" fmla="*/ 17588243 w 475"/>
                <a:gd name="T77" fmla="*/ 14603167 h 552"/>
                <a:gd name="T78" fmla="*/ 3778036 w 475"/>
                <a:gd name="T79" fmla="*/ 31920478 h 552"/>
                <a:gd name="T80" fmla="*/ 3778036 w 475"/>
                <a:gd name="T81" fmla="*/ 31920478 h 552"/>
                <a:gd name="T82" fmla="*/ 13809846 w 475"/>
                <a:gd name="T83" fmla="*/ 31920478 h 552"/>
                <a:gd name="T84" fmla="*/ 17588243 w 475"/>
                <a:gd name="T85" fmla="*/ 35539095 h 552"/>
                <a:gd name="T86" fmla="*/ 13809846 w 475"/>
                <a:gd name="T87" fmla="*/ 39286770 h 552"/>
                <a:gd name="T88" fmla="*/ 3778036 w 475"/>
                <a:gd name="T89" fmla="*/ 39286770 h 552"/>
                <a:gd name="T90" fmla="*/ 0 w 475"/>
                <a:gd name="T91" fmla="*/ 35539095 h 552"/>
                <a:gd name="T92" fmla="*/ 3778036 w 475"/>
                <a:gd name="T93" fmla="*/ 31920478 h 552"/>
                <a:gd name="T94" fmla="*/ 3778036 w 475"/>
                <a:gd name="T95" fmla="*/ 52985462 h 552"/>
                <a:gd name="T96" fmla="*/ 3778036 w 475"/>
                <a:gd name="T97" fmla="*/ 52985462 h 552"/>
                <a:gd name="T98" fmla="*/ 13809846 w 475"/>
                <a:gd name="T99" fmla="*/ 52985462 h 552"/>
                <a:gd name="T100" fmla="*/ 17588243 w 475"/>
                <a:gd name="T101" fmla="*/ 56603721 h 552"/>
                <a:gd name="T102" fmla="*/ 13809846 w 475"/>
                <a:gd name="T103" fmla="*/ 60222338 h 552"/>
                <a:gd name="T104" fmla="*/ 3778036 w 475"/>
                <a:gd name="T105" fmla="*/ 60222338 h 552"/>
                <a:gd name="T106" fmla="*/ 0 w 475"/>
                <a:gd name="T107" fmla="*/ 56603721 h 552"/>
                <a:gd name="T108" fmla="*/ 3778036 w 475"/>
                <a:gd name="T109" fmla="*/ 52985462 h 55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475" h="552">
                  <a:moveTo>
                    <a:pt x="446" y="551"/>
                  </a:moveTo>
                  <a:lnTo>
                    <a:pt x="446" y="551"/>
                  </a:lnTo>
                  <a:cubicBezTo>
                    <a:pt x="417" y="551"/>
                    <a:pt x="417" y="551"/>
                    <a:pt x="417" y="551"/>
                  </a:cubicBezTo>
                  <a:cubicBezTo>
                    <a:pt x="417" y="0"/>
                    <a:pt x="417" y="0"/>
                    <a:pt x="417" y="0"/>
                  </a:cubicBezTo>
                  <a:cubicBezTo>
                    <a:pt x="446" y="0"/>
                    <a:pt x="446" y="0"/>
                    <a:pt x="446" y="0"/>
                  </a:cubicBezTo>
                  <a:cubicBezTo>
                    <a:pt x="460" y="0"/>
                    <a:pt x="474" y="14"/>
                    <a:pt x="474" y="28"/>
                  </a:cubicBezTo>
                  <a:cubicBezTo>
                    <a:pt x="474" y="523"/>
                    <a:pt x="474" y="523"/>
                    <a:pt x="474" y="523"/>
                  </a:cubicBezTo>
                  <a:cubicBezTo>
                    <a:pt x="474" y="537"/>
                    <a:pt x="460" y="551"/>
                    <a:pt x="446" y="551"/>
                  </a:cubicBezTo>
                  <a:close/>
                  <a:moveTo>
                    <a:pt x="57" y="523"/>
                  </a:moveTo>
                  <a:lnTo>
                    <a:pt x="57" y="523"/>
                  </a:lnTo>
                  <a:cubicBezTo>
                    <a:pt x="57" y="495"/>
                    <a:pt x="57" y="495"/>
                    <a:pt x="57" y="495"/>
                  </a:cubicBezTo>
                  <a:cubicBezTo>
                    <a:pt x="106" y="495"/>
                    <a:pt x="106" y="495"/>
                    <a:pt x="106" y="495"/>
                  </a:cubicBezTo>
                  <a:cubicBezTo>
                    <a:pt x="135" y="495"/>
                    <a:pt x="163" y="466"/>
                    <a:pt x="163" y="438"/>
                  </a:cubicBezTo>
                  <a:cubicBezTo>
                    <a:pt x="163" y="403"/>
                    <a:pt x="135" y="381"/>
                    <a:pt x="106" y="381"/>
                  </a:cubicBezTo>
                  <a:cubicBezTo>
                    <a:pt x="57" y="381"/>
                    <a:pt x="57" y="381"/>
                    <a:pt x="57" y="381"/>
                  </a:cubicBezTo>
                  <a:cubicBezTo>
                    <a:pt x="57" y="332"/>
                    <a:pt x="57" y="332"/>
                    <a:pt x="57" y="332"/>
                  </a:cubicBezTo>
                  <a:cubicBezTo>
                    <a:pt x="106" y="332"/>
                    <a:pt x="106" y="332"/>
                    <a:pt x="106" y="332"/>
                  </a:cubicBezTo>
                  <a:cubicBezTo>
                    <a:pt x="135" y="332"/>
                    <a:pt x="163" y="304"/>
                    <a:pt x="163" y="275"/>
                  </a:cubicBezTo>
                  <a:cubicBezTo>
                    <a:pt x="163" y="247"/>
                    <a:pt x="135" y="219"/>
                    <a:pt x="106" y="219"/>
                  </a:cubicBezTo>
                  <a:cubicBezTo>
                    <a:pt x="57" y="219"/>
                    <a:pt x="57" y="219"/>
                    <a:pt x="57" y="219"/>
                  </a:cubicBezTo>
                  <a:cubicBezTo>
                    <a:pt x="57" y="169"/>
                    <a:pt x="57" y="169"/>
                    <a:pt x="57" y="169"/>
                  </a:cubicBezTo>
                  <a:cubicBezTo>
                    <a:pt x="106" y="169"/>
                    <a:pt x="106" y="169"/>
                    <a:pt x="106" y="169"/>
                  </a:cubicBezTo>
                  <a:cubicBezTo>
                    <a:pt x="135" y="169"/>
                    <a:pt x="163" y="148"/>
                    <a:pt x="163" y="113"/>
                  </a:cubicBezTo>
                  <a:cubicBezTo>
                    <a:pt x="163" y="85"/>
                    <a:pt x="135" y="56"/>
                    <a:pt x="106" y="56"/>
                  </a:cubicBezTo>
                  <a:cubicBezTo>
                    <a:pt x="57" y="56"/>
                    <a:pt x="57" y="56"/>
                    <a:pt x="57" y="56"/>
                  </a:cubicBezTo>
                  <a:cubicBezTo>
                    <a:pt x="57" y="28"/>
                    <a:pt x="57" y="28"/>
                    <a:pt x="57" y="28"/>
                  </a:cubicBezTo>
                  <a:cubicBezTo>
                    <a:pt x="57" y="14"/>
                    <a:pt x="71" y="0"/>
                    <a:pt x="85" y="0"/>
                  </a:cubicBezTo>
                  <a:cubicBezTo>
                    <a:pt x="389" y="0"/>
                    <a:pt x="389" y="0"/>
                    <a:pt x="389" y="0"/>
                  </a:cubicBezTo>
                  <a:cubicBezTo>
                    <a:pt x="389" y="551"/>
                    <a:pt x="389" y="551"/>
                    <a:pt x="389" y="551"/>
                  </a:cubicBezTo>
                  <a:cubicBezTo>
                    <a:pt x="85" y="551"/>
                    <a:pt x="85" y="551"/>
                    <a:pt x="85" y="551"/>
                  </a:cubicBezTo>
                  <a:cubicBezTo>
                    <a:pt x="71" y="551"/>
                    <a:pt x="57" y="537"/>
                    <a:pt x="57" y="523"/>
                  </a:cubicBezTo>
                  <a:close/>
                  <a:moveTo>
                    <a:pt x="135" y="113"/>
                  </a:moveTo>
                  <a:lnTo>
                    <a:pt x="135" y="113"/>
                  </a:lnTo>
                  <a:cubicBezTo>
                    <a:pt x="135" y="134"/>
                    <a:pt x="120" y="141"/>
                    <a:pt x="106" y="141"/>
                  </a:cubicBezTo>
                  <a:cubicBezTo>
                    <a:pt x="29" y="141"/>
                    <a:pt x="29" y="141"/>
                    <a:pt x="29" y="141"/>
                  </a:cubicBezTo>
                  <a:cubicBezTo>
                    <a:pt x="15" y="141"/>
                    <a:pt x="0" y="134"/>
                    <a:pt x="0" y="113"/>
                  </a:cubicBezTo>
                  <a:cubicBezTo>
                    <a:pt x="0" y="99"/>
                    <a:pt x="15" y="85"/>
                    <a:pt x="29" y="85"/>
                  </a:cubicBezTo>
                  <a:cubicBezTo>
                    <a:pt x="106" y="85"/>
                    <a:pt x="106" y="85"/>
                    <a:pt x="106" y="85"/>
                  </a:cubicBezTo>
                  <a:cubicBezTo>
                    <a:pt x="120" y="85"/>
                    <a:pt x="135" y="99"/>
                    <a:pt x="135" y="113"/>
                  </a:cubicBezTo>
                  <a:close/>
                  <a:moveTo>
                    <a:pt x="29" y="247"/>
                  </a:moveTo>
                  <a:lnTo>
                    <a:pt x="29" y="247"/>
                  </a:lnTo>
                  <a:cubicBezTo>
                    <a:pt x="106" y="247"/>
                    <a:pt x="106" y="247"/>
                    <a:pt x="106" y="247"/>
                  </a:cubicBezTo>
                  <a:cubicBezTo>
                    <a:pt x="120" y="247"/>
                    <a:pt x="135" y="261"/>
                    <a:pt x="135" y="275"/>
                  </a:cubicBezTo>
                  <a:cubicBezTo>
                    <a:pt x="135" y="290"/>
                    <a:pt x="120" y="304"/>
                    <a:pt x="106" y="304"/>
                  </a:cubicBezTo>
                  <a:cubicBezTo>
                    <a:pt x="29" y="304"/>
                    <a:pt x="29" y="304"/>
                    <a:pt x="29" y="304"/>
                  </a:cubicBezTo>
                  <a:cubicBezTo>
                    <a:pt x="15" y="304"/>
                    <a:pt x="0" y="290"/>
                    <a:pt x="0" y="275"/>
                  </a:cubicBezTo>
                  <a:cubicBezTo>
                    <a:pt x="0" y="261"/>
                    <a:pt x="15" y="247"/>
                    <a:pt x="29" y="247"/>
                  </a:cubicBezTo>
                  <a:close/>
                  <a:moveTo>
                    <a:pt x="29" y="410"/>
                  </a:moveTo>
                  <a:lnTo>
                    <a:pt x="29" y="410"/>
                  </a:lnTo>
                  <a:cubicBezTo>
                    <a:pt x="106" y="410"/>
                    <a:pt x="106" y="410"/>
                    <a:pt x="106" y="410"/>
                  </a:cubicBezTo>
                  <a:cubicBezTo>
                    <a:pt x="120" y="410"/>
                    <a:pt x="135" y="417"/>
                    <a:pt x="135" y="438"/>
                  </a:cubicBezTo>
                  <a:cubicBezTo>
                    <a:pt x="135" y="452"/>
                    <a:pt x="120" y="466"/>
                    <a:pt x="106" y="466"/>
                  </a:cubicBezTo>
                  <a:cubicBezTo>
                    <a:pt x="29" y="466"/>
                    <a:pt x="29" y="466"/>
                    <a:pt x="29" y="466"/>
                  </a:cubicBezTo>
                  <a:cubicBezTo>
                    <a:pt x="15" y="466"/>
                    <a:pt x="0" y="452"/>
                    <a:pt x="0" y="438"/>
                  </a:cubicBezTo>
                  <a:cubicBezTo>
                    <a:pt x="0" y="417"/>
                    <a:pt x="15" y="410"/>
                    <a:pt x="29" y="41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3347864" y="1274820"/>
            <a:ext cx="432833" cy="432834"/>
            <a:chOff x="3491880" y="1274820"/>
            <a:chExt cx="432833" cy="432834"/>
          </a:xfrm>
        </p:grpSpPr>
        <p:sp>
          <p:nvSpPr>
            <p:cNvPr id="20" name="椭圆 16"/>
            <p:cNvSpPr>
              <a:spLocks noChangeArrowheads="1"/>
            </p:cNvSpPr>
            <p:nvPr/>
          </p:nvSpPr>
          <p:spPr bwMode="auto">
            <a:xfrm>
              <a:off x="3491880" y="1274820"/>
              <a:ext cx="432833" cy="43283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" name="Freeform 75"/>
            <p:cNvSpPr>
              <a:spLocks noChangeArrowheads="1"/>
            </p:cNvSpPr>
            <p:nvPr/>
          </p:nvSpPr>
          <p:spPr bwMode="auto">
            <a:xfrm>
              <a:off x="3583864" y="1385879"/>
              <a:ext cx="248863" cy="210716"/>
            </a:xfrm>
            <a:custGeom>
              <a:avLst/>
              <a:gdLst>
                <a:gd name="T0" fmla="*/ 74657633 w 602"/>
                <a:gd name="T1" fmla="*/ 66362244 h 510"/>
                <a:gd name="T2" fmla="*/ 74657633 w 602"/>
                <a:gd name="T3" fmla="*/ 66362244 h 510"/>
                <a:gd name="T4" fmla="*/ 3654665 w 602"/>
                <a:gd name="T5" fmla="*/ 66362244 h 510"/>
                <a:gd name="T6" fmla="*/ 0 w 602"/>
                <a:gd name="T7" fmla="*/ 62711741 h 510"/>
                <a:gd name="T8" fmla="*/ 0 w 602"/>
                <a:gd name="T9" fmla="*/ 3650503 h 510"/>
                <a:gd name="T10" fmla="*/ 3654665 w 602"/>
                <a:gd name="T11" fmla="*/ 0 h 510"/>
                <a:gd name="T12" fmla="*/ 7308970 w 602"/>
                <a:gd name="T13" fmla="*/ 3650503 h 510"/>
                <a:gd name="T14" fmla="*/ 7308970 w 602"/>
                <a:gd name="T15" fmla="*/ 50717076 h 510"/>
                <a:gd name="T16" fmla="*/ 7308970 w 602"/>
                <a:gd name="T17" fmla="*/ 50717076 h 510"/>
                <a:gd name="T18" fmla="*/ 7308970 w 602"/>
                <a:gd name="T19" fmla="*/ 58930528 h 510"/>
                <a:gd name="T20" fmla="*/ 74657633 w 602"/>
                <a:gd name="T21" fmla="*/ 58930528 h 510"/>
                <a:gd name="T22" fmla="*/ 78442719 w 602"/>
                <a:gd name="T23" fmla="*/ 62711741 h 510"/>
                <a:gd name="T24" fmla="*/ 74657633 w 602"/>
                <a:gd name="T25" fmla="*/ 66362244 h 510"/>
                <a:gd name="T26" fmla="*/ 66434636 w 602"/>
                <a:gd name="T27" fmla="*/ 55280025 h 510"/>
                <a:gd name="T28" fmla="*/ 66434636 w 602"/>
                <a:gd name="T29" fmla="*/ 55280025 h 510"/>
                <a:gd name="T30" fmla="*/ 58995246 w 602"/>
                <a:gd name="T31" fmla="*/ 55280025 h 510"/>
                <a:gd name="T32" fmla="*/ 55340580 w 602"/>
                <a:gd name="T33" fmla="*/ 51629522 h 510"/>
                <a:gd name="T34" fmla="*/ 55340580 w 602"/>
                <a:gd name="T35" fmla="*/ 25814941 h 510"/>
                <a:gd name="T36" fmla="*/ 58995246 w 602"/>
                <a:gd name="T37" fmla="*/ 22164077 h 510"/>
                <a:gd name="T38" fmla="*/ 66434636 w 602"/>
                <a:gd name="T39" fmla="*/ 22164077 h 510"/>
                <a:gd name="T40" fmla="*/ 70089301 w 602"/>
                <a:gd name="T41" fmla="*/ 25814941 h 510"/>
                <a:gd name="T42" fmla="*/ 70089301 w 602"/>
                <a:gd name="T43" fmla="*/ 51629522 h 510"/>
                <a:gd name="T44" fmla="*/ 66434636 w 602"/>
                <a:gd name="T45" fmla="*/ 55280025 h 510"/>
                <a:gd name="T46" fmla="*/ 45159830 w 602"/>
                <a:gd name="T47" fmla="*/ 55280025 h 510"/>
                <a:gd name="T48" fmla="*/ 45159830 w 602"/>
                <a:gd name="T49" fmla="*/ 55280025 h 510"/>
                <a:gd name="T50" fmla="*/ 37850860 w 602"/>
                <a:gd name="T51" fmla="*/ 55280025 h 510"/>
                <a:gd name="T52" fmla="*/ 34065774 w 602"/>
                <a:gd name="T53" fmla="*/ 51629522 h 510"/>
                <a:gd name="T54" fmla="*/ 34065774 w 602"/>
                <a:gd name="T55" fmla="*/ 11082219 h 510"/>
                <a:gd name="T56" fmla="*/ 37850860 w 602"/>
                <a:gd name="T57" fmla="*/ 7431355 h 510"/>
                <a:gd name="T58" fmla="*/ 45159830 w 602"/>
                <a:gd name="T59" fmla="*/ 7431355 h 510"/>
                <a:gd name="T60" fmla="*/ 48814495 w 602"/>
                <a:gd name="T61" fmla="*/ 11082219 h 510"/>
                <a:gd name="T62" fmla="*/ 48814495 w 602"/>
                <a:gd name="T63" fmla="*/ 51629522 h 510"/>
                <a:gd name="T64" fmla="*/ 45159830 w 602"/>
                <a:gd name="T65" fmla="*/ 55280025 h 510"/>
                <a:gd name="T66" fmla="*/ 24929472 w 602"/>
                <a:gd name="T67" fmla="*/ 55280025 h 510"/>
                <a:gd name="T68" fmla="*/ 24929472 w 602"/>
                <a:gd name="T69" fmla="*/ 55280025 h 510"/>
                <a:gd name="T70" fmla="*/ 17489720 w 602"/>
                <a:gd name="T71" fmla="*/ 55280025 h 510"/>
                <a:gd name="T72" fmla="*/ 13835055 w 602"/>
                <a:gd name="T73" fmla="*/ 51629522 h 510"/>
                <a:gd name="T74" fmla="*/ 13835055 w 602"/>
                <a:gd name="T75" fmla="*/ 44198166 h 510"/>
                <a:gd name="T76" fmla="*/ 17489720 w 602"/>
                <a:gd name="T77" fmla="*/ 40547302 h 510"/>
                <a:gd name="T78" fmla="*/ 24929472 w 602"/>
                <a:gd name="T79" fmla="*/ 40547302 h 510"/>
                <a:gd name="T80" fmla="*/ 28583776 w 602"/>
                <a:gd name="T81" fmla="*/ 44198166 h 510"/>
                <a:gd name="T82" fmla="*/ 28583776 w 602"/>
                <a:gd name="T83" fmla="*/ 51629522 h 510"/>
                <a:gd name="T84" fmla="*/ 24929472 w 602"/>
                <a:gd name="T85" fmla="*/ 55280025 h 51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602" h="510">
                  <a:moveTo>
                    <a:pt x="572" y="509"/>
                  </a:moveTo>
                  <a:lnTo>
                    <a:pt x="572" y="509"/>
                  </a:lnTo>
                  <a:cubicBezTo>
                    <a:pt x="28" y="509"/>
                    <a:pt x="28" y="509"/>
                    <a:pt x="28" y="509"/>
                  </a:cubicBezTo>
                  <a:cubicBezTo>
                    <a:pt x="14" y="509"/>
                    <a:pt x="0" y="502"/>
                    <a:pt x="0" y="481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14"/>
                    <a:pt x="14" y="0"/>
                    <a:pt x="28" y="0"/>
                  </a:cubicBezTo>
                  <a:cubicBezTo>
                    <a:pt x="42" y="0"/>
                    <a:pt x="56" y="14"/>
                    <a:pt x="56" y="28"/>
                  </a:cubicBezTo>
                  <a:cubicBezTo>
                    <a:pt x="56" y="389"/>
                    <a:pt x="56" y="389"/>
                    <a:pt x="56" y="389"/>
                  </a:cubicBezTo>
                  <a:cubicBezTo>
                    <a:pt x="56" y="452"/>
                    <a:pt x="56" y="452"/>
                    <a:pt x="56" y="452"/>
                  </a:cubicBezTo>
                  <a:cubicBezTo>
                    <a:pt x="572" y="452"/>
                    <a:pt x="572" y="452"/>
                    <a:pt x="572" y="452"/>
                  </a:cubicBezTo>
                  <a:cubicBezTo>
                    <a:pt x="594" y="452"/>
                    <a:pt x="601" y="467"/>
                    <a:pt x="601" y="481"/>
                  </a:cubicBezTo>
                  <a:cubicBezTo>
                    <a:pt x="601" y="502"/>
                    <a:pt x="594" y="509"/>
                    <a:pt x="572" y="509"/>
                  </a:cubicBezTo>
                  <a:close/>
                  <a:moveTo>
                    <a:pt x="509" y="424"/>
                  </a:moveTo>
                  <a:lnTo>
                    <a:pt x="509" y="424"/>
                  </a:lnTo>
                  <a:cubicBezTo>
                    <a:pt x="452" y="424"/>
                    <a:pt x="452" y="424"/>
                    <a:pt x="452" y="424"/>
                  </a:cubicBezTo>
                  <a:cubicBezTo>
                    <a:pt x="438" y="424"/>
                    <a:pt x="424" y="417"/>
                    <a:pt x="424" y="396"/>
                  </a:cubicBezTo>
                  <a:cubicBezTo>
                    <a:pt x="424" y="198"/>
                    <a:pt x="424" y="198"/>
                    <a:pt x="424" y="198"/>
                  </a:cubicBezTo>
                  <a:cubicBezTo>
                    <a:pt x="424" y="184"/>
                    <a:pt x="438" y="170"/>
                    <a:pt x="452" y="170"/>
                  </a:cubicBezTo>
                  <a:cubicBezTo>
                    <a:pt x="509" y="170"/>
                    <a:pt x="509" y="170"/>
                    <a:pt x="509" y="170"/>
                  </a:cubicBezTo>
                  <a:cubicBezTo>
                    <a:pt x="523" y="170"/>
                    <a:pt x="537" y="184"/>
                    <a:pt x="537" y="198"/>
                  </a:cubicBezTo>
                  <a:cubicBezTo>
                    <a:pt x="537" y="396"/>
                    <a:pt x="537" y="396"/>
                    <a:pt x="537" y="396"/>
                  </a:cubicBezTo>
                  <a:cubicBezTo>
                    <a:pt x="537" y="417"/>
                    <a:pt x="523" y="424"/>
                    <a:pt x="509" y="424"/>
                  </a:cubicBezTo>
                  <a:close/>
                  <a:moveTo>
                    <a:pt x="346" y="424"/>
                  </a:moveTo>
                  <a:lnTo>
                    <a:pt x="346" y="424"/>
                  </a:lnTo>
                  <a:cubicBezTo>
                    <a:pt x="290" y="424"/>
                    <a:pt x="290" y="424"/>
                    <a:pt x="290" y="424"/>
                  </a:cubicBezTo>
                  <a:cubicBezTo>
                    <a:pt x="276" y="424"/>
                    <a:pt x="261" y="417"/>
                    <a:pt x="261" y="396"/>
                  </a:cubicBezTo>
                  <a:cubicBezTo>
                    <a:pt x="261" y="85"/>
                    <a:pt x="261" y="85"/>
                    <a:pt x="261" y="85"/>
                  </a:cubicBezTo>
                  <a:cubicBezTo>
                    <a:pt x="261" y="71"/>
                    <a:pt x="276" y="57"/>
                    <a:pt x="290" y="57"/>
                  </a:cubicBezTo>
                  <a:cubicBezTo>
                    <a:pt x="346" y="57"/>
                    <a:pt x="346" y="57"/>
                    <a:pt x="346" y="57"/>
                  </a:cubicBezTo>
                  <a:cubicBezTo>
                    <a:pt x="367" y="57"/>
                    <a:pt x="374" y="71"/>
                    <a:pt x="374" y="85"/>
                  </a:cubicBezTo>
                  <a:cubicBezTo>
                    <a:pt x="374" y="396"/>
                    <a:pt x="374" y="396"/>
                    <a:pt x="374" y="396"/>
                  </a:cubicBezTo>
                  <a:cubicBezTo>
                    <a:pt x="374" y="417"/>
                    <a:pt x="367" y="424"/>
                    <a:pt x="346" y="424"/>
                  </a:cubicBezTo>
                  <a:close/>
                  <a:moveTo>
                    <a:pt x="191" y="424"/>
                  </a:moveTo>
                  <a:lnTo>
                    <a:pt x="191" y="424"/>
                  </a:lnTo>
                  <a:cubicBezTo>
                    <a:pt x="134" y="424"/>
                    <a:pt x="134" y="424"/>
                    <a:pt x="134" y="424"/>
                  </a:cubicBezTo>
                  <a:cubicBezTo>
                    <a:pt x="113" y="424"/>
                    <a:pt x="106" y="417"/>
                    <a:pt x="106" y="396"/>
                  </a:cubicBezTo>
                  <a:cubicBezTo>
                    <a:pt x="106" y="339"/>
                    <a:pt x="106" y="339"/>
                    <a:pt x="106" y="339"/>
                  </a:cubicBezTo>
                  <a:cubicBezTo>
                    <a:pt x="106" y="325"/>
                    <a:pt x="113" y="311"/>
                    <a:pt x="134" y="311"/>
                  </a:cubicBezTo>
                  <a:cubicBezTo>
                    <a:pt x="191" y="311"/>
                    <a:pt x="191" y="311"/>
                    <a:pt x="191" y="311"/>
                  </a:cubicBezTo>
                  <a:cubicBezTo>
                    <a:pt x="205" y="311"/>
                    <a:pt x="219" y="325"/>
                    <a:pt x="219" y="339"/>
                  </a:cubicBezTo>
                  <a:cubicBezTo>
                    <a:pt x="219" y="396"/>
                    <a:pt x="219" y="396"/>
                    <a:pt x="219" y="396"/>
                  </a:cubicBezTo>
                  <a:cubicBezTo>
                    <a:pt x="219" y="417"/>
                    <a:pt x="205" y="424"/>
                    <a:pt x="191" y="42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3995936" y="1274820"/>
            <a:ext cx="432833" cy="432834"/>
            <a:chOff x="4139952" y="1274820"/>
            <a:chExt cx="432833" cy="432834"/>
          </a:xfrm>
        </p:grpSpPr>
        <p:sp>
          <p:nvSpPr>
            <p:cNvPr id="23" name="椭圆 16"/>
            <p:cNvSpPr>
              <a:spLocks noChangeArrowheads="1"/>
            </p:cNvSpPr>
            <p:nvPr/>
          </p:nvSpPr>
          <p:spPr bwMode="auto">
            <a:xfrm>
              <a:off x="4139952" y="1274820"/>
              <a:ext cx="432833" cy="432834"/>
            </a:xfrm>
            <a:prstGeom prst="ellipse">
              <a:avLst/>
            </a:prstGeom>
            <a:solidFill>
              <a:srgbClr val="3992DB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4" name="Freeform 84"/>
            <p:cNvSpPr>
              <a:spLocks noChangeArrowheads="1"/>
            </p:cNvSpPr>
            <p:nvPr/>
          </p:nvSpPr>
          <p:spPr bwMode="auto">
            <a:xfrm>
              <a:off x="4241546" y="1366806"/>
              <a:ext cx="248863" cy="248863"/>
            </a:xfrm>
            <a:custGeom>
              <a:avLst/>
              <a:gdLst>
                <a:gd name="T0" fmla="*/ 43332858 w 602"/>
                <a:gd name="T1" fmla="*/ 34979440 h 602"/>
                <a:gd name="T2" fmla="*/ 43332858 w 602"/>
                <a:gd name="T3" fmla="*/ 34979440 h 602"/>
                <a:gd name="T4" fmla="*/ 43332858 w 602"/>
                <a:gd name="T5" fmla="*/ 0 h 602"/>
                <a:gd name="T6" fmla="*/ 78442719 w 602"/>
                <a:gd name="T7" fmla="*/ 34979440 h 602"/>
                <a:gd name="T8" fmla="*/ 43332858 w 602"/>
                <a:gd name="T9" fmla="*/ 34979440 h 602"/>
                <a:gd name="T10" fmla="*/ 36023527 w 602"/>
                <a:gd name="T11" fmla="*/ 78442719 h 602"/>
                <a:gd name="T12" fmla="*/ 36023527 w 602"/>
                <a:gd name="T13" fmla="*/ 78442719 h 602"/>
                <a:gd name="T14" fmla="*/ 0 w 602"/>
                <a:gd name="T15" fmla="*/ 42419192 h 602"/>
                <a:gd name="T16" fmla="*/ 36023527 w 602"/>
                <a:gd name="T17" fmla="*/ 7308970 h 602"/>
                <a:gd name="T18" fmla="*/ 36023527 w 602"/>
                <a:gd name="T19" fmla="*/ 42419192 h 602"/>
                <a:gd name="T20" fmla="*/ 71002968 w 602"/>
                <a:gd name="T21" fmla="*/ 42419192 h 602"/>
                <a:gd name="T22" fmla="*/ 36023527 w 602"/>
                <a:gd name="T23" fmla="*/ 78442719 h 60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602" h="602">
                  <a:moveTo>
                    <a:pt x="332" y="268"/>
                  </a:moveTo>
                  <a:lnTo>
                    <a:pt x="332" y="268"/>
                  </a:lnTo>
                  <a:cubicBezTo>
                    <a:pt x="332" y="0"/>
                    <a:pt x="332" y="0"/>
                    <a:pt x="332" y="0"/>
                  </a:cubicBezTo>
                  <a:cubicBezTo>
                    <a:pt x="481" y="0"/>
                    <a:pt x="601" y="120"/>
                    <a:pt x="601" y="268"/>
                  </a:cubicBezTo>
                  <a:lnTo>
                    <a:pt x="332" y="268"/>
                  </a:lnTo>
                  <a:close/>
                  <a:moveTo>
                    <a:pt x="276" y="601"/>
                  </a:moveTo>
                  <a:lnTo>
                    <a:pt x="276" y="601"/>
                  </a:lnTo>
                  <a:cubicBezTo>
                    <a:pt x="120" y="601"/>
                    <a:pt x="0" y="480"/>
                    <a:pt x="0" y="325"/>
                  </a:cubicBezTo>
                  <a:cubicBezTo>
                    <a:pt x="0" y="176"/>
                    <a:pt x="120" y="56"/>
                    <a:pt x="276" y="56"/>
                  </a:cubicBezTo>
                  <a:cubicBezTo>
                    <a:pt x="276" y="325"/>
                    <a:pt x="276" y="325"/>
                    <a:pt x="276" y="325"/>
                  </a:cubicBezTo>
                  <a:cubicBezTo>
                    <a:pt x="544" y="325"/>
                    <a:pt x="544" y="325"/>
                    <a:pt x="544" y="325"/>
                  </a:cubicBezTo>
                  <a:cubicBezTo>
                    <a:pt x="544" y="480"/>
                    <a:pt x="424" y="601"/>
                    <a:pt x="276" y="60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itle 1"/>
          <p:cNvSpPr txBox="1"/>
          <p:nvPr/>
        </p:nvSpPr>
        <p:spPr>
          <a:xfrm>
            <a:off x="857885" y="200025"/>
            <a:ext cx="4126230" cy="379730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en-GB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政府信息公开行政复议、行政诉讼情况</a:t>
            </a:r>
            <a:endParaRPr lang="zh-CN" altLang="en-GB" sz="18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2" name="表格 1"/>
          <p:cNvGraphicFramePr/>
          <p:nvPr/>
        </p:nvGraphicFramePr>
        <p:xfrm>
          <a:off x="784225" y="1403350"/>
          <a:ext cx="7681595" cy="289115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12445"/>
                <a:gridCol w="510540"/>
                <a:gridCol w="512445"/>
                <a:gridCol w="509905"/>
                <a:gridCol w="558800"/>
                <a:gridCol w="465455"/>
                <a:gridCol w="513080"/>
                <a:gridCol w="511810"/>
                <a:gridCol w="513080"/>
                <a:gridCol w="511810"/>
                <a:gridCol w="512445"/>
                <a:gridCol w="512445"/>
                <a:gridCol w="512445"/>
                <a:gridCol w="512445"/>
                <a:gridCol w="512445"/>
              </a:tblGrid>
              <a:tr h="401955">
                <a:tc gridSpan="5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行政复议</a:t>
                      </a:r>
                      <a:endParaRPr lang="en-US" altLang="en-US" sz="10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10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行政诉讼</a:t>
                      </a:r>
                      <a:endParaRPr lang="en-US" altLang="en-US" sz="10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401320"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结果维持</a:t>
                      </a:r>
                      <a:endParaRPr lang="en-US" altLang="en-US" sz="10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结果纠正</a:t>
                      </a:r>
                      <a:endParaRPr lang="en-US" altLang="en-US" sz="10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其他结果</a:t>
                      </a:r>
                      <a:endParaRPr lang="en-US" altLang="en-US" sz="10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尚未审结</a:t>
                      </a:r>
                      <a:endParaRPr lang="en-US" altLang="en-US" sz="10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总计</a:t>
                      </a:r>
                      <a:endParaRPr lang="en-US" altLang="en-US" sz="10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未经复议直接起诉</a:t>
                      </a:r>
                      <a:endParaRPr lang="en-US" altLang="en-US" sz="10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复议后起诉</a:t>
                      </a:r>
                      <a:endParaRPr lang="en-US" altLang="en-US" sz="10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160591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结果维持</a:t>
                      </a:r>
                      <a:endParaRPr lang="en-US" altLang="en-US" sz="10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结果纠正</a:t>
                      </a:r>
                      <a:endParaRPr lang="en-US" altLang="en-US" sz="10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其他结果</a:t>
                      </a:r>
                      <a:endParaRPr lang="en-US" altLang="en-US" sz="10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尚未审结</a:t>
                      </a:r>
                      <a:endParaRPr lang="en-US" altLang="en-US" sz="10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总计</a:t>
                      </a:r>
                      <a:endParaRPr lang="en-US" altLang="en-US" sz="10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结果维持</a:t>
                      </a:r>
                      <a:endParaRPr lang="en-US" altLang="en-US" sz="10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结果纠正</a:t>
                      </a:r>
                      <a:endParaRPr lang="en-US" altLang="en-US" sz="10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其他结果</a:t>
                      </a:r>
                      <a:endParaRPr lang="en-US" altLang="en-US" sz="10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尚未审结</a:t>
                      </a:r>
                      <a:endParaRPr lang="en-US" altLang="en-US" sz="10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总计</a:t>
                      </a:r>
                      <a:endParaRPr lang="en-US" altLang="en-US" sz="10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196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10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10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10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10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10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10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10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10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10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10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10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10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10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10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altLang="en-US" sz="12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组合 41"/>
          <p:cNvGrpSpPr/>
          <p:nvPr/>
        </p:nvGrpSpPr>
        <p:grpSpPr>
          <a:xfrm>
            <a:off x="-1" y="1651830"/>
            <a:ext cx="9144000" cy="1814777"/>
            <a:chOff x="170694" y="177982"/>
            <a:chExt cx="3936003" cy="781165"/>
          </a:xfrm>
        </p:grpSpPr>
        <p:sp>
          <p:nvSpPr>
            <p:cNvPr id="44" name="等腰三角形 43"/>
            <p:cNvSpPr/>
            <p:nvPr/>
          </p:nvSpPr>
          <p:spPr>
            <a:xfrm>
              <a:off x="1233863" y="177982"/>
              <a:ext cx="355284" cy="356514"/>
            </a:xfrm>
            <a:prstGeom prst="triangl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5" name="等腰三角形 44"/>
            <p:cNvSpPr/>
            <p:nvPr/>
          </p:nvSpPr>
          <p:spPr>
            <a:xfrm flipV="1">
              <a:off x="200258" y="602633"/>
              <a:ext cx="355284" cy="356514"/>
            </a:xfrm>
            <a:prstGeom prst="triangl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6" name="矩形 45"/>
            <p:cNvSpPr/>
            <p:nvPr/>
          </p:nvSpPr>
          <p:spPr>
            <a:xfrm>
              <a:off x="170694" y="261768"/>
              <a:ext cx="3936003" cy="61198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7" name="平行四边形 46"/>
            <p:cNvSpPr/>
            <p:nvPr/>
          </p:nvSpPr>
          <p:spPr>
            <a:xfrm>
              <a:off x="376965" y="178257"/>
              <a:ext cx="1036076" cy="779005"/>
            </a:xfrm>
            <a:prstGeom prst="parallelogram">
              <a:avLst>
                <a:gd name="adj" fmla="val 4820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8" name="文本框 6"/>
            <p:cNvSpPr txBox="1"/>
            <p:nvPr/>
          </p:nvSpPr>
          <p:spPr>
            <a:xfrm>
              <a:off x="650907" y="284178"/>
              <a:ext cx="569115" cy="559241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en-US" altLang="zh-CN" sz="8000" dirty="0">
                  <a:solidFill>
                    <a:schemeClr val="bg1">
                      <a:lumMod val="95000"/>
                    </a:schemeClr>
                  </a:solidFill>
                  <a:latin typeface="Impact" panose="020B0806030902050204" pitchFamily="34" charset="0"/>
                </a:rPr>
                <a:t>05</a:t>
              </a:r>
              <a:endParaRPr lang="zh-CN" altLang="en-US" sz="8000" dirty="0">
                <a:solidFill>
                  <a:schemeClr val="bg1">
                    <a:lumMod val="95000"/>
                  </a:schemeClr>
                </a:solidFill>
                <a:latin typeface="Impact" panose="020B0806030902050204" pitchFamily="34" charset="0"/>
              </a:endParaRPr>
            </a:p>
          </p:txBody>
        </p:sp>
      </p:grpSp>
      <p:sp>
        <p:nvSpPr>
          <p:cNvPr id="49" name="TextBox 48"/>
          <p:cNvSpPr txBox="1"/>
          <p:nvPr/>
        </p:nvSpPr>
        <p:spPr>
          <a:xfrm>
            <a:off x="2977976" y="2075345"/>
            <a:ext cx="5050408" cy="1176020"/>
          </a:xfrm>
          <a:prstGeom prst="rect">
            <a:avLst/>
          </a:prstGeom>
          <a:noFill/>
        </p:spPr>
        <p:txBody>
          <a:bodyPr wrap="square" lIns="68584" tIns="34291" rIns="68584" bIns="34291" rtlCol="0">
            <a:spAutoFit/>
          </a:bodyPr>
          <a:lstStyle/>
          <a:p>
            <a:r>
              <a:rPr lang="zh-CN" altLang="en-GB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存在的主要问题及改进情况</a:t>
            </a:r>
            <a:endParaRPr lang="zh-CN" altLang="en-GB" sz="36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5940152" y="1274820"/>
            <a:ext cx="432048" cy="432834"/>
            <a:chOff x="6084168" y="1274820"/>
            <a:chExt cx="432048" cy="432834"/>
          </a:xfrm>
        </p:grpSpPr>
        <p:sp>
          <p:nvSpPr>
            <p:cNvPr id="11" name="椭圆 22"/>
            <p:cNvSpPr>
              <a:spLocks noChangeArrowheads="1"/>
            </p:cNvSpPr>
            <p:nvPr/>
          </p:nvSpPr>
          <p:spPr bwMode="auto">
            <a:xfrm>
              <a:off x="6084168" y="1274820"/>
              <a:ext cx="432048" cy="43283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2" name="Freeform 59"/>
            <p:cNvSpPr>
              <a:spLocks noChangeArrowheads="1"/>
            </p:cNvSpPr>
            <p:nvPr/>
          </p:nvSpPr>
          <p:spPr bwMode="auto">
            <a:xfrm>
              <a:off x="6180302" y="1365898"/>
              <a:ext cx="239780" cy="250679"/>
            </a:xfrm>
            <a:custGeom>
              <a:avLst/>
              <a:gdLst>
                <a:gd name="T0" fmla="*/ 73627430 w 581"/>
                <a:gd name="T1" fmla="*/ 67678707 h 609"/>
                <a:gd name="T2" fmla="*/ 61659637 w 581"/>
                <a:gd name="T3" fmla="*/ 78678142 h 609"/>
                <a:gd name="T4" fmla="*/ 54244957 w 581"/>
                <a:gd name="T5" fmla="*/ 72208055 h 609"/>
                <a:gd name="T6" fmla="*/ 57106883 w 581"/>
                <a:gd name="T7" fmla="*/ 65867111 h 609"/>
                <a:gd name="T8" fmla="*/ 61659637 w 581"/>
                <a:gd name="T9" fmla="*/ 69490662 h 609"/>
                <a:gd name="T10" fmla="*/ 71806401 w 581"/>
                <a:gd name="T11" fmla="*/ 61338122 h 609"/>
                <a:gd name="T12" fmla="*/ 73627430 w 581"/>
                <a:gd name="T13" fmla="*/ 67678707 h 609"/>
                <a:gd name="T14" fmla="*/ 61659637 w 581"/>
                <a:gd name="T15" fmla="*/ 64055516 h 609"/>
                <a:gd name="T16" fmla="*/ 49691843 w 581"/>
                <a:gd name="T17" fmla="*/ 69490662 h 609"/>
                <a:gd name="T18" fmla="*/ 51513233 w 581"/>
                <a:gd name="T19" fmla="*/ 75054951 h 609"/>
                <a:gd name="T20" fmla="*/ 3772261 w 581"/>
                <a:gd name="T21" fmla="*/ 78678142 h 609"/>
                <a:gd name="T22" fmla="*/ 0 w 581"/>
                <a:gd name="T23" fmla="*/ 10999436 h 609"/>
                <a:gd name="T24" fmla="*/ 10146404 w 581"/>
                <a:gd name="T25" fmla="*/ 7246742 h 609"/>
                <a:gd name="T26" fmla="*/ 17561444 w 581"/>
                <a:gd name="T27" fmla="*/ 18246178 h 609"/>
                <a:gd name="T28" fmla="*/ 24845922 w 581"/>
                <a:gd name="T29" fmla="*/ 7246742 h 609"/>
                <a:gd name="T30" fmla="*/ 28488341 w 581"/>
                <a:gd name="T31" fmla="*/ 10999436 h 609"/>
                <a:gd name="T32" fmla="*/ 43318061 w 581"/>
                <a:gd name="T33" fmla="*/ 10999436 h 609"/>
                <a:gd name="T34" fmla="*/ 46960119 w 581"/>
                <a:gd name="T35" fmla="*/ 7246742 h 609"/>
                <a:gd name="T36" fmla="*/ 54244957 w 581"/>
                <a:gd name="T37" fmla="*/ 18246178 h 609"/>
                <a:gd name="T38" fmla="*/ 61659637 w 581"/>
                <a:gd name="T39" fmla="*/ 7246742 h 609"/>
                <a:gd name="T40" fmla="*/ 71806401 w 581"/>
                <a:gd name="T41" fmla="*/ 10999436 h 609"/>
                <a:gd name="T42" fmla="*/ 66212751 w 581"/>
                <a:gd name="T43" fmla="*/ 59526167 h 609"/>
                <a:gd name="T44" fmla="*/ 10146404 w 581"/>
                <a:gd name="T45" fmla="*/ 63149718 h 609"/>
                <a:gd name="T46" fmla="*/ 12878128 w 581"/>
                <a:gd name="T47" fmla="*/ 65867111 h 609"/>
                <a:gd name="T48" fmla="*/ 39545439 w 581"/>
                <a:gd name="T49" fmla="*/ 63149718 h 609"/>
                <a:gd name="T50" fmla="*/ 39545439 w 581"/>
                <a:gd name="T51" fmla="*/ 63149718 h 609"/>
                <a:gd name="T52" fmla="*/ 39545439 w 581"/>
                <a:gd name="T53" fmla="*/ 63149718 h 609"/>
                <a:gd name="T54" fmla="*/ 12878128 w 581"/>
                <a:gd name="T55" fmla="*/ 60431965 h 609"/>
                <a:gd name="T56" fmla="*/ 58017218 w 581"/>
                <a:gd name="T57" fmla="*/ 28339815 h 609"/>
                <a:gd name="T58" fmla="*/ 13788823 w 581"/>
                <a:gd name="T59" fmla="*/ 28339815 h 609"/>
                <a:gd name="T60" fmla="*/ 13788823 w 581"/>
                <a:gd name="T61" fmla="*/ 35715700 h 609"/>
                <a:gd name="T62" fmla="*/ 61659637 w 581"/>
                <a:gd name="T63" fmla="*/ 31963007 h 609"/>
                <a:gd name="T64" fmla="*/ 58017218 w 581"/>
                <a:gd name="T65" fmla="*/ 43868240 h 609"/>
                <a:gd name="T66" fmla="*/ 35903020 w 581"/>
                <a:gd name="T67" fmla="*/ 43868240 h 609"/>
                <a:gd name="T68" fmla="*/ 13788823 w 581"/>
                <a:gd name="T69" fmla="*/ 43868240 h 609"/>
                <a:gd name="T70" fmla="*/ 13788823 w 581"/>
                <a:gd name="T71" fmla="*/ 51244484 h 609"/>
                <a:gd name="T72" fmla="*/ 35903020 w 581"/>
                <a:gd name="T73" fmla="*/ 51244484 h 609"/>
                <a:gd name="T74" fmla="*/ 61659637 w 581"/>
                <a:gd name="T75" fmla="*/ 47491791 h 609"/>
                <a:gd name="T76" fmla="*/ 54244957 w 581"/>
                <a:gd name="T77" fmla="*/ 14622627 h 609"/>
                <a:gd name="T78" fmla="*/ 50602538 w 581"/>
                <a:gd name="T79" fmla="*/ 10999436 h 609"/>
                <a:gd name="T80" fmla="*/ 54244957 w 581"/>
                <a:gd name="T81" fmla="*/ 0 h 609"/>
                <a:gd name="T82" fmla="*/ 58017218 w 581"/>
                <a:gd name="T83" fmla="*/ 10999436 h 609"/>
                <a:gd name="T84" fmla="*/ 35903020 w 581"/>
                <a:gd name="T85" fmla="*/ 14622627 h 609"/>
                <a:gd name="T86" fmla="*/ 32260601 w 581"/>
                <a:gd name="T87" fmla="*/ 10999436 h 609"/>
                <a:gd name="T88" fmla="*/ 35903020 w 581"/>
                <a:gd name="T89" fmla="*/ 0 h 609"/>
                <a:gd name="T90" fmla="*/ 39545439 w 581"/>
                <a:gd name="T91" fmla="*/ 10999436 h 609"/>
                <a:gd name="T92" fmla="*/ 17561444 w 581"/>
                <a:gd name="T93" fmla="*/ 14622627 h 609"/>
                <a:gd name="T94" fmla="*/ 13788823 w 581"/>
                <a:gd name="T95" fmla="*/ 10999436 h 609"/>
                <a:gd name="T96" fmla="*/ 17561444 w 581"/>
                <a:gd name="T97" fmla="*/ 0 h 609"/>
                <a:gd name="T98" fmla="*/ 21203502 w 581"/>
                <a:gd name="T99" fmla="*/ 10999436 h 60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581" h="609">
                  <a:moveTo>
                    <a:pt x="566" y="523"/>
                  </a:moveTo>
                  <a:lnTo>
                    <a:pt x="566" y="523"/>
                  </a:lnTo>
                  <a:cubicBezTo>
                    <a:pt x="495" y="594"/>
                    <a:pt x="495" y="594"/>
                    <a:pt x="495" y="594"/>
                  </a:cubicBezTo>
                  <a:cubicBezTo>
                    <a:pt x="488" y="601"/>
                    <a:pt x="481" y="608"/>
                    <a:pt x="474" y="608"/>
                  </a:cubicBezTo>
                  <a:cubicBezTo>
                    <a:pt x="467" y="608"/>
                    <a:pt x="460" y="601"/>
                    <a:pt x="453" y="594"/>
                  </a:cubicBezTo>
                  <a:cubicBezTo>
                    <a:pt x="417" y="558"/>
                    <a:pt x="417" y="558"/>
                    <a:pt x="417" y="558"/>
                  </a:cubicBezTo>
                  <a:cubicBezTo>
                    <a:pt x="410" y="551"/>
                    <a:pt x="410" y="544"/>
                    <a:pt x="410" y="537"/>
                  </a:cubicBezTo>
                  <a:cubicBezTo>
                    <a:pt x="410" y="523"/>
                    <a:pt x="417" y="509"/>
                    <a:pt x="439" y="509"/>
                  </a:cubicBezTo>
                  <a:cubicBezTo>
                    <a:pt x="446" y="509"/>
                    <a:pt x="453" y="516"/>
                    <a:pt x="453" y="523"/>
                  </a:cubicBezTo>
                  <a:cubicBezTo>
                    <a:pt x="474" y="537"/>
                    <a:pt x="474" y="537"/>
                    <a:pt x="474" y="537"/>
                  </a:cubicBezTo>
                  <a:cubicBezTo>
                    <a:pt x="530" y="481"/>
                    <a:pt x="530" y="481"/>
                    <a:pt x="530" y="481"/>
                  </a:cubicBezTo>
                  <a:cubicBezTo>
                    <a:pt x="537" y="474"/>
                    <a:pt x="545" y="474"/>
                    <a:pt x="552" y="474"/>
                  </a:cubicBezTo>
                  <a:cubicBezTo>
                    <a:pt x="566" y="474"/>
                    <a:pt x="580" y="488"/>
                    <a:pt x="580" y="502"/>
                  </a:cubicBezTo>
                  <a:cubicBezTo>
                    <a:pt x="580" y="509"/>
                    <a:pt x="573" y="516"/>
                    <a:pt x="566" y="523"/>
                  </a:cubicBezTo>
                  <a:close/>
                  <a:moveTo>
                    <a:pt x="474" y="495"/>
                  </a:moveTo>
                  <a:lnTo>
                    <a:pt x="474" y="495"/>
                  </a:lnTo>
                  <a:cubicBezTo>
                    <a:pt x="467" y="488"/>
                    <a:pt x="453" y="481"/>
                    <a:pt x="439" y="481"/>
                  </a:cubicBezTo>
                  <a:cubicBezTo>
                    <a:pt x="403" y="481"/>
                    <a:pt x="382" y="509"/>
                    <a:pt x="382" y="537"/>
                  </a:cubicBezTo>
                  <a:cubicBezTo>
                    <a:pt x="382" y="558"/>
                    <a:pt x="389" y="573"/>
                    <a:pt x="396" y="580"/>
                  </a:cubicBezTo>
                  <a:cubicBezTo>
                    <a:pt x="424" y="608"/>
                    <a:pt x="424" y="608"/>
                    <a:pt x="424" y="608"/>
                  </a:cubicBezTo>
                  <a:cubicBezTo>
                    <a:pt x="29" y="608"/>
                    <a:pt x="29" y="608"/>
                    <a:pt x="29" y="608"/>
                  </a:cubicBezTo>
                  <a:cubicBezTo>
                    <a:pt x="15" y="608"/>
                    <a:pt x="0" y="594"/>
                    <a:pt x="0" y="58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71"/>
                    <a:pt x="15" y="56"/>
                    <a:pt x="29" y="56"/>
                  </a:cubicBezTo>
                  <a:cubicBezTo>
                    <a:pt x="78" y="56"/>
                    <a:pt x="78" y="56"/>
                    <a:pt x="78" y="56"/>
                  </a:cubicBezTo>
                  <a:cubicBezTo>
                    <a:pt x="78" y="85"/>
                    <a:pt x="78" y="85"/>
                    <a:pt x="78" y="85"/>
                  </a:cubicBezTo>
                  <a:cubicBezTo>
                    <a:pt x="78" y="120"/>
                    <a:pt x="106" y="141"/>
                    <a:pt x="135" y="141"/>
                  </a:cubicBezTo>
                  <a:cubicBezTo>
                    <a:pt x="163" y="141"/>
                    <a:pt x="191" y="120"/>
                    <a:pt x="191" y="85"/>
                  </a:cubicBezTo>
                  <a:cubicBezTo>
                    <a:pt x="191" y="56"/>
                    <a:pt x="191" y="56"/>
                    <a:pt x="191" y="56"/>
                  </a:cubicBezTo>
                  <a:cubicBezTo>
                    <a:pt x="219" y="56"/>
                    <a:pt x="219" y="56"/>
                    <a:pt x="219" y="56"/>
                  </a:cubicBezTo>
                  <a:cubicBezTo>
                    <a:pt x="219" y="85"/>
                    <a:pt x="219" y="85"/>
                    <a:pt x="219" y="85"/>
                  </a:cubicBezTo>
                  <a:cubicBezTo>
                    <a:pt x="219" y="120"/>
                    <a:pt x="248" y="141"/>
                    <a:pt x="276" y="141"/>
                  </a:cubicBezTo>
                  <a:cubicBezTo>
                    <a:pt x="304" y="141"/>
                    <a:pt x="333" y="120"/>
                    <a:pt x="333" y="85"/>
                  </a:cubicBezTo>
                  <a:cubicBezTo>
                    <a:pt x="333" y="56"/>
                    <a:pt x="333" y="56"/>
                    <a:pt x="333" y="56"/>
                  </a:cubicBezTo>
                  <a:cubicBezTo>
                    <a:pt x="361" y="56"/>
                    <a:pt x="361" y="56"/>
                    <a:pt x="361" y="56"/>
                  </a:cubicBezTo>
                  <a:cubicBezTo>
                    <a:pt x="361" y="85"/>
                    <a:pt x="361" y="85"/>
                    <a:pt x="361" y="85"/>
                  </a:cubicBezTo>
                  <a:cubicBezTo>
                    <a:pt x="361" y="120"/>
                    <a:pt x="389" y="141"/>
                    <a:pt x="417" y="141"/>
                  </a:cubicBezTo>
                  <a:cubicBezTo>
                    <a:pt x="446" y="141"/>
                    <a:pt x="474" y="120"/>
                    <a:pt x="474" y="85"/>
                  </a:cubicBezTo>
                  <a:cubicBezTo>
                    <a:pt x="474" y="56"/>
                    <a:pt x="474" y="56"/>
                    <a:pt x="474" y="56"/>
                  </a:cubicBezTo>
                  <a:cubicBezTo>
                    <a:pt x="523" y="56"/>
                    <a:pt x="523" y="56"/>
                    <a:pt x="523" y="56"/>
                  </a:cubicBezTo>
                  <a:cubicBezTo>
                    <a:pt x="537" y="56"/>
                    <a:pt x="552" y="71"/>
                    <a:pt x="552" y="85"/>
                  </a:cubicBezTo>
                  <a:cubicBezTo>
                    <a:pt x="552" y="445"/>
                    <a:pt x="552" y="445"/>
                    <a:pt x="552" y="445"/>
                  </a:cubicBezTo>
                  <a:cubicBezTo>
                    <a:pt x="530" y="445"/>
                    <a:pt x="516" y="452"/>
                    <a:pt x="509" y="460"/>
                  </a:cubicBezTo>
                  <a:lnTo>
                    <a:pt x="474" y="495"/>
                  </a:lnTo>
                  <a:close/>
                  <a:moveTo>
                    <a:pt x="78" y="488"/>
                  </a:moveTo>
                  <a:lnTo>
                    <a:pt x="78" y="488"/>
                  </a:lnTo>
                  <a:cubicBezTo>
                    <a:pt x="78" y="502"/>
                    <a:pt x="85" y="509"/>
                    <a:pt x="99" y="509"/>
                  </a:cubicBezTo>
                  <a:cubicBezTo>
                    <a:pt x="283" y="509"/>
                    <a:pt x="283" y="509"/>
                    <a:pt x="283" y="509"/>
                  </a:cubicBezTo>
                  <a:cubicBezTo>
                    <a:pt x="297" y="509"/>
                    <a:pt x="304" y="502"/>
                    <a:pt x="304" y="488"/>
                  </a:cubicBezTo>
                  <a:cubicBezTo>
                    <a:pt x="304" y="474"/>
                    <a:pt x="297" y="467"/>
                    <a:pt x="283" y="467"/>
                  </a:cubicBezTo>
                  <a:cubicBezTo>
                    <a:pt x="99" y="467"/>
                    <a:pt x="99" y="467"/>
                    <a:pt x="99" y="467"/>
                  </a:cubicBezTo>
                  <a:cubicBezTo>
                    <a:pt x="85" y="467"/>
                    <a:pt x="78" y="474"/>
                    <a:pt x="78" y="488"/>
                  </a:cubicBezTo>
                  <a:close/>
                  <a:moveTo>
                    <a:pt x="446" y="219"/>
                  </a:moveTo>
                  <a:lnTo>
                    <a:pt x="446" y="219"/>
                  </a:lnTo>
                  <a:cubicBezTo>
                    <a:pt x="106" y="219"/>
                    <a:pt x="106" y="219"/>
                    <a:pt x="106" y="219"/>
                  </a:cubicBezTo>
                  <a:cubicBezTo>
                    <a:pt x="92" y="219"/>
                    <a:pt x="78" y="233"/>
                    <a:pt x="78" y="247"/>
                  </a:cubicBezTo>
                  <a:cubicBezTo>
                    <a:pt x="78" y="262"/>
                    <a:pt x="92" y="276"/>
                    <a:pt x="106" y="276"/>
                  </a:cubicBezTo>
                  <a:cubicBezTo>
                    <a:pt x="446" y="276"/>
                    <a:pt x="446" y="276"/>
                    <a:pt x="446" y="276"/>
                  </a:cubicBezTo>
                  <a:cubicBezTo>
                    <a:pt x="460" y="276"/>
                    <a:pt x="474" y="262"/>
                    <a:pt x="474" y="247"/>
                  </a:cubicBezTo>
                  <a:cubicBezTo>
                    <a:pt x="474" y="233"/>
                    <a:pt x="460" y="219"/>
                    <a:pt x="446" y="219"/>
                  </a:cubicBezTo>
                  <a:close/>
                  <a:moveTo>
                    <a:pt x="446" y="339"/>
                  </a:moveTo>
                  <a:lnTo>
                    <a:pt x="446" y="339"/>
                  </a:lnTo>
                  <a:cubicBezTo>
                    <a:pt x="276" y="339"/>
                    <a:pt x="276" y="339"/>
                    <a:pt x="276" y="339"/>
                  </a:cubicBezTo>
                  <a:cubicBezTo>
                    <a:pt x="226" y="339"/>
                    <a:pt x="226" y="339"/>
                    <a:pt x="226" y="339"/>
                  </a:cubicBezTo>
                  <a:cubicBezTo>
                    <a:pt x="106" y="339"/>
                    <a:pt x="106" y="339"/>
                    <a:pt x="106" y="339"/>
                  </a:cubicBezTo>
                  <a:cubicBezTo>
                    <a:pt x="92" y="339"/>
                    <a:pt x="78" y="353"/>
                    <a:pt x="78" y="367"/>
                  </a:cubicBezTo>
                  <a:cubicBezTo>
                    <a:pt x="78" y="389"/>
                    <a:pt x="92" y="396"/>
                    <a:pt x="106" y="396"/>
                  </a:cubicBezTo>
                  <a:cubicBezTo>
                    <a:pt x="226" y="396"/>
                    <a:pt x="226" y="396"/>
                    <a:pt x="226" y="396"/>
                  </a:cubicBezTo>
                  <a:cubicBezTo>
                    <a:pt x="276" y="396"/>
                    <a:pt x="276" y="396"/>
                    <a:pt x="276" y="396"/>
                  </a:cubicBezTo>
                  <a:cubicBezTo>
                    <a:pt x="446" y="396"/>
                    <a:pt x="446" y="396"/>
                    <a:pt x="446" y="396"/>
                  </a:cubicBezTo>
                  <a:cubicBezTo>
                    <a:pt x="460" y="396"/>
                    <a:pt x="474" y="389"/>
                    <a:pt x="474" y="367"/>
                  </a:cubicBezTo>
                  <a:cubicBezTo>
                    <a:pt x="474" y="353"/>
                    <a:pt x="460" y="339"/>
                    <a:pt x="446" y="339"/>
                  </a:cubicBezTo>
                  <a:close/>
                  <a:moveTo>
                    <a:pt x="417" y="113"/>
                  </a:moveTo>
                  <a:lnTo>
                    <a:pt x="417" y="113"/>
                  </a:lnTo>
                  <a:cubicBezTo>
                    <a:pt x="403" y="113"/>
                    <a:pt x="389" y="106"/>
                    <a:pt x="389" y="85"/>
                  </a:cubicBezTo>
                  <a:cubicBezTo>
                    <a:pt x="389" y="28"/>
                    <a:pt x="389" y="28"/>
                    <a:pt x="389" y="28"/>
                  </a:cubicBezTo>
                  <a:cubicBezTo>
                    <a:pt x="389" y="14"/>
                    <a:pt x="403" y="0"/>
                    <a:pt x="417" y="0"/>
                  </a:cubicBezTo>
                  <a:cubicBezTo>
                    <a:pt x="431" y="0"/>
                    <a:pt x="446" y="14"/>
                    <a:pt x="446" y="28"/>
                  </a:cubicBezTo>
                  <a:cubicBezTo>
                    <a:pt x="446" y="85"/>
                    <a:pt x="446" y="85"/>
                    <a:pt x="446" y="85"/>
                  </a:cubicBezTo>
                  <a:cubicBezTo>
                    <a:pt x="446" y="106"/>
                    <a:pt x="431" y="113"/>
                    <a:pt x="417" y="113"/>
                  </a:cubicBezTo>
                  <a:close/>
                  <a:moveTo>
                    <a:pt x="276" y="113"/>
                  </a:moveTo>
                  <a:lnTo>
                    <a:pt x="276" y="113"/>
                  </a:lnTo>
                  <a:cubicBezTo>
                    <a:pt x="262" y="113"/>
                    <a:pt x="248" y="106"/>
                    <a:pt x="248" y="85"/>
                  </a:cubicBezTo>
                  <a:cubicBezTo>
                    <a:pt x="248" y="28"/>
                    <a:pt x="248" y="28"/>
                    <a:pt x="248" y="28"/>
                  </a:cubicBezTo>
                  <a:cubicBezTo>
                    <a:pt x="248" y="14"/>
                    <a:pt x="262" y="0"/>
                    <a:pt x="276" y="0"/>
                  </a:cubicBezTo>
                  <a:cubicBezTo>
                    <a:pt x="290" y="0"/>
                    <a:pt x="304" y="14"/>
                    <a:pt x="304" y="28"/>
                  </a:cubicBezTo>
                  <a:cubicBezTo>
                    <a:pt x="304" y="85"/>
                    <a:pt x="304" y="85"/>
                    <a:pt x="304" y="85"/>
                  </a:cubicBezTo>
                  <a:cubicBezTo>
                    <a:pt x="304" y="106"/>
                    <a:pt x="290" y="113"/>
                    <a:pt x="276" y="113"/>
                  </a:cubicBezTo>
                  <a:close/>
                  <a:moveTo>
                    <a:pt x="135" y="113"/>
                  </a:moveTo>
                  <a:lnTo>
                    <a:pt x="135" y="113"/>
                  </a:lnTo>
                  <a:cubicBezTo>
                    <a:pt x="121" y="113"/>
                    <a:pt x="106" y="106"/>
                    <a:pt x="106" y="85"/>
                  </a:cubicBezTo>
                  <a:cubicBezTo>
                    <a:pt x="106" y="28"/>
                    <a:pt x="106" y="28"/>
                    <a:pt x="106" y="28"/>
                  </a:cubicBezTo>
                  <a:cubicBezTo>
                    <a:pt x="106" y="14"/>
                    <a:pt x="121" y="0"/>
                    <a:pt x="135" y="0"/>
                  </a:cubicBezTo>
                  <a:cubicBezTo>
                    <a:pt x="149" y="0"/>
                    <a:pt x="163" y="14"/>
                    <a:pt x="163" y="28"/>
                  </a:cubicBezTo>
                  <a:cubicBezTo>
                    <a:pt x="163" y="85"/>
                    <a:pt x="163" y="85"/>
                    <a:pt x="163" y="85"/>
                  </a:cubicBezTo>
                  <a:cubicBezTo>
                    <a:pt x="163" y="106"/>
                    <a:pt x="149" y="113"/>
                    <a:pt x="135" y="11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4644008" y="1275213"/>
            <a:ext cx="432048" cy="432048"/>
            <a:chOff x="4788024" y="1275213"/>
            <a:chExt cx="432048" cy="432048"/>
          </a:xfrm>
        </p:grpSpPr>
        <p:sp>
          <p:nvSpPr>
            <p:cNvPr id="14" name="椭圆 65"/>
            <p:cNvSpPr>
              <a:spLocks noChangeArrowheads="1"/>
            </p:cNvSpPr>
            <p:nvPr/>
          </p:nvSpPr>
          <p:spPr bwMode="auto">
            <a:xfrm>
              <a:off x="4788024" y="1275213"/>
              <a:ext cx="432048" cy="432048"/>
            </a:xfrm>
            <a:prstGeom prst="ellipse">
              <a:avLst/>
            </a:prstGeom>
            <a:solidFill>
              <a:srgbClr val="F79600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5" name="Freeform 110"/>
            <p:cNvSpPr>
              <a:spLocks noChangeArrowheads="1"/>
            </p:cNvSpPr>
            <p:nvPr/>
          </p:nvSpPr>
          <p:spPr bwMode="auto">
            <a:xfrm>
              <a:off x="4891102" y="1366806"/>
              <a:ext cx="250679" cy="248862"/>
            </a:xfrm>
            <a:custGeom>
              <a:avLst/>
              <a:gdLst>
                <a:gd name="T0" fmla="*/ 78678142 w 609"/>
                <a:gd name="T1" fmla="*/ 71002280 h 602"/>
                <a:gd name="T2" fmla="*/ 78678142 w 609"/>
                <a:gd name="T3" fmla="*/ 71002280 h 602"/>
                <a:gd name="T4" fmla="*/ 71302258 w 609"/>
                <a:gd name="T5" fmla="*/ 78441997 h 602"/>
                <a:gd name="T6" fmla="*/ 65867111 w 609"/>
                <a:gd name="T7" fmla="*/ 76614673 h 602"/>
                <a:gd name="T8" fmla="*/ 44774038 w 609"/>
                <a:gd name="T9" fmla="*/ 54426302 h 602"/>
                <a:gd name="T10" fmla="*/ 29245613 w 609"/>
                <a:gd name="T11" fmla="*/ 59125033 h 602"/>
                <a:gd name="T12" fmla="*/ 0 w 609"/>
                <a:gd name="T13" fmla="*/ 29497307 h 602"/>
                <a:gd name="T14" fmla="*/ 29245613 w 609"/>
                <a:gd name="T15" fmla="*/ 0 h 602"/>
                <a:gd name="T16" fmla="*/ 58491226 w 609"/>
                <a:gd name="T17" fmla="*/ 29497307 h 602"/>
                <a:gd name="T18" fmla="*/ 54867675 w 609"/>
                <a:gd name="T19" fmla="*/ 44376380 h 602"/>
                <a:gd name="T20" fmla="*/ 75960749 w 609"/>
                <a:gd name="T21" fmla="*/ 65520668 h 602"/>
                <a:gd name="T22" fmla="*/ 78678142 w 609"/>
                <a:gd name="T23" fmla="*/ 71002280 h 602"/>
                <a:gd name="T24" fmla="*/ 29245613 w 609"/>
                <a:gd name="T25" fmla="*/ 7439717 h 602"/>
                <a:gd name="T26" fmla="*/ 29245613 w 609"/>
                <a:gd name="T27" fmla="*/ 7439717 h 602"/>
                <a:gd name="T28" fmla="*/ 7246742 w 609"/>
                <a:gd name="T29" fmla="*/ 29497307 h 602"/>
                <a:gd name="T30" fmla="*/ 29245613 w 609"/>
                <a:gd name="T31" fmla="*/ 51685677 h 602"/>
                <a:gd name="T32" fmla="*/ 51244484 w 609"/>
                <a:gd name="T33" fmla="*/ 29497307 h 602"/>
                <a:gd name="T34" fmla="*/ 29245613 w 609"/>
                <a:gd name="T35" fmla="*/ 7439717 h 602"/>
                <a:gd name="T36" fmla="*/ 42056644 w 609"/>
                <a:gd name="T37" fmla="*/ 33282375 h 602"/>
                <a:gd name="T38" fmla="*/ 42056644 w 609"/>
                <a:gd name="T39" fmla="*/ 33282375 h 602"/>
                <a:gd name="T40" fmla="*/ 32868804 w 609"/>
                <a:gd name="T41" fmla="*/ 33282375 h 602"/>
                <a:gd name="T42" fmla="*/ 32868804 w 609"/>
                <a:gd name="T43" fmla="*/ 41504973 h 602"/>
                <a:gd name="T44" fmla="*/ 29245613 w 609"/>
                <a:gd name="T45" fmla="*/ 45290042 h 602"/>
                <a:gd name="T46" fmla="*/ 25622062 w 609"/>
                <a:gd name="T47" fmla="*/ 41504973 h 602"/>
                <a:gd name="T48" fmla="*/ 25622062 w 609"/>
                <a:gd name="T49" fmla="*/ 33282375 h 602"/>
                <a:gd name="T50" fmla="*/ 17340380 w 609"/>
                <a:gd name="T51" fmla="*/ 33282375 h 602"/>
                <a:gd name="T52" fmla="*/ 13716829 w 609"/>
                <a:gd name="T53" fmla="*/ 29497307 h 602"/>
                <a:gd name="T54" fmla="*/ 17340380 w 609"/>
                <a:gd name="T55" fmla="*/ 25842658 h 602"/>
                <a:gd name="T56" fmla="*/ 25622062 w 609"/>
                <a:gd name="T57" fmla="*/ 25842658 h 602"/>
                <a:gd name="T58" fmla="*/ 25622062 w 609"/>
                <a:gd name="T59" fmla="*/ 16575978 h 602"/>
                <a:gd name="T60" fmla="*/ 29245613 w 609"/>
                <a:gd name="T61" fmla="*/ 12921329 h 602"/>
                <a:gd name="T62" fmla="*/ 32868804 w 609"/>
                <a:gd name="T63" fmla="*/ 16575978 h 602"/>
                <a:gd name="T64" fmla="*/ 32868804 w 609"/>
                <a:gd name="T65" fmla="*/ 25842658 h 602"/>
                <a:gd name="T66" fmla="*/ 42056644 w 609"/>
                <a:gd name="T67" fmla="*/ 25842658 h 602"/>
                <a:gd name="T68" fmla="*/ 45679835 w 609"/>
                <a:gd name="T69" fmla="*/ 29497307 h 602"/>
                <a:gd name="T70" fmla="*/ 42056644 w 609"/>
                <a:gd name="T71" fmla="*/ 33282375 h 60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609" h="602">
                  <a:moveTo>
                    <a:pt x="608" y="544"/>
                  </a:moveTo>
                  <a:lnTo>
                    <a:pt x="608" y="544"/>
                  </a:lnTo>
                  <a:cubicBezTo>
                    <a:pt x="608" y="573"/>
                    <a:pt x="579" y="601"/>
                    <a:pt x="551" y="601"/>
                  </a:cubicBezTo>
                  <a:cubicBezTo>
                    <a:pt x="530" y="601"/>
                    <a:pt x="516" y="594"/>
                    <a:pt x="509" y="587"/>
                  </a:cubicBezTo>
                  <a:cubicBezTo>
                    <a:pt x="346" y="417"/>
                    <a:pt x="346" y="417"/>
                    <a:pt x="346" y="417"/>
                  </a:cubicBezTo>
                  <a:cubicBezTo>
                    <a:pt x="311" y="438"/>
                    <a:pt x="269" y="453"/>
                    <a:pt x="226" y="453"/>
                  </a:cubicBezTo>
                  <a:cubicBezTo>
                    <a:pt x="106" y="453"/>
                    <a:pt x="0" y="347"/>
                    <a:pt x="0" y="226"/>
                  </a:cubicBezTo>
                  <a:cubicBezTo>
                    <a:pt x="0" y="99"/>
                    <a:pt x="106" y="0"/>
                    <a:pt x="226" y="0"/>
                  </a:cubicBezTo>
                  <a:cubicBezTo>
                    <a:pt x="353" y="0"/>
                    <a:pt x="452" y="99"/>
                    <a:pt x="452" y="226"/>
                  </a:cubicBezTo>
                  <a:cubicBezTo>
                    <a:pt x="452" y="269"/>
                    <a:pt x="445" y="304"/>
                    <a:pt x="424" y="340"/>
                  </a:cubicBezTo>
                  <a:cubicBezTo>
                    <a:pt x="587" y="502"/>
                    <a:pt x="587" y="502"/>
                    <a:pt x="587" y="502"/>
                  </a:cubicBezTo>
                  <a:cubicBezTo>
                    <a:pt x="601" y="516"/>
                    <a:pt x="608" y="530"/>
                    <a:pt x="608" y="544"/>
                  </a:cubicBezTo>
                  <a:close/>
                  <a:moveTo>
                    <a:pt x="226" y="57"/>
                  </a:moveTo>
                  <a:lnTo>
                    <a:pt x="226" y="57"/>
                  </a:lnTo>
                  <a:cubicBezTo>
                    <a:pt x="134" y="57"/>
                    <a:pt x="56" y="127"/>
                    <a:pt x="56" y="226"/>
                  </a:cubicBezTo>
                  <a:cubicBezTo>
                    <a:pt x="56" y="318"/>
                    <a:pt x="134" y="396"/>
                    <a:pt x="226" y="396"/>
                  </a:cubicBezTo>
                  <a:cubicBezTo>
                    <a:pt x="325" y="396"/>
                    <a:pt x="396" y="318"/>
                    <a:pt x="396" y="226"/>
                  </a:cubicBezTo>
                  <a:cubicBezTo>
                    <a:pt x="396" y="127"/>
                    <a:pt x="325" y="57"/>
                    <a:pt x="226" y="57"/>
                  </a:cubicBezTo>
                  <a:close/>
                  <a:moveTo>
                    <a:pt x="325" y="255"/>
                  </a:moveTo>
                  <a:lnTo>
                    <a:pt x="325" y="255"/>
                  </a:lnTo>
                  <a:cubicBezTo>
                    <a:pt x="254" y="255"/>
                    <a:pt x="254" y="255"/>
                    <a:pt x="254" y="255"/>
                  </a:cubicBezTo>
                  <a:cubicBezTo>
                    <a:pt x="254" y="318"/>
                    <a:pt x="254" y="318"/>
                    <a:pt x="254" y="318"/>
                  </a:cubicBezTo>
                  <a:cubicBezTo>
                    <a:pt x="254" y="333"/>
                    <a:pt x="247" y="347"/>
                    <a:pt x="226" y="347"/>
                  </a:cubicBezTo>
                  <a:cubicBezTo>
                    <a:pt x="212" y="347"/>
                    <a:pt x="198" y="333"/>
                    <a:pt x="198" y="318"/>
                  </a:cubicBezTo>
                  <a:cubicBezTo>
                    <a:pt x="198" y="255"/>
                    <a:pt x="198" y="255"/>
                    <a:pt x="198" y="255"/>
                  </a:cubicBezTo>
                  <a:cubicBezTo>
                    <a:pt x="134" y="255"/>
                    <a:pt x="134" y="255"/>
                    <a:pt x="134" y="255"/>
                  </a:cubicBezTo>
                  <a:cubicBezTo>
                    <a:pt x="120" y="255"/>
                    <a:pt x="106" y="241"/>
                    <a:pt x="106" y="226"/>
                  </a:cubicBezTo>
                  <a:cubicBezTo>
                    <a:pt x="106" y="205"/>
                    <a:pt x="120" y="198"/>
                    <a:pt x="134" y="198"/>
                  </a:cubicBezTo>
                  <a:cubicBezTo>
                    <a:pt x="198" y="198"/>
                    <a:pt x="198" y="198"/>
                    <a:pt x="198" y="198"/>
                  </a:cubicBezTo>
                  <a:cubicBezTo>
                    <a:pt x="198" y="127"/>
                    <a:pt x="198" y="127"/>
                    <a:pt x="198" y="127"/>
                  </a:cubicBezTo>
                  <a:cubicBezTo>
                    <a:pt x="198" y="113"/>
                    <a:pt x="212" y="99"/>
                    <a:pt x="226" y="99"/>
                  </a:cubicBezTo>
                  <a:cubicBezTo>
                    <a:pt x="247" y="99"/>
                    <a:pt x="254" y="113"/>
                    <a:pt x="254" y="127"/>
                  </a:cubicBezTo>
                  <a:cubicBezTo>
                    <a:pt x="254" y="198"/>
                    <a:pt x="254" y="198"/>
                    <a:pt x="254" y="198"/>
                  </a:cubicBezTo>
                  <a:cubicBezTo>
                    <a:pt x="325" y="198"/>
                    <a:pt x="325" y="198"/>
                    <a:pt x="325" y="198"/>
                  </a:cubicBezTo>
                  <a:cubicBezTo>
                    <a:pt x="339" y="198"/>
                    <a:pt x="353" y="205"/>
                    <a:pt x="353" y="226"/>
                  </a:cubicBezTo>
                  <a:cubicBezTo>
                    <a:pt x="353" y="241"/>
                    <a:pt x="339" y="255"/>
                    <a:pt x="325" y="25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5292080" y="1274820"/>
            <a:ext cx="432833" cy="432834"/>
            <a:chOff x="5436096" y="1274820"/>
            <a:chExt cx="432833" cy="432834"/>
          </a:xfrm>
        </p:grpSpPr>
        <p:sp>
          <p:nvSpPr>
            <p:cNvPr id="17" name="椭圆 16"/>
            <p:cNvSpPr>
              <a:spLocks noChangeArrowheads="1"/>
            </p:cNvSpPr>
            <p:nvPr/>
          </p:nvSpPr>
          <p:spPr bwMode="auto">
            <a:xfrm>
              <a:off x="5436096" y="1274820"/>
              <a:ext cx="432833" cy="43283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8" name="Freeform 16"/>
            <p:cNvSpPr>
              <a:spLocks noChangeArrowheads="1"/>
            </p:cNvSpPr>
            <p:nvPr/>
          </p:nvSpPr>
          <p:spPr bwMode="auto">
            <a:xfrm>
              <a:off x="5554420" y="1377705"/>
              <a:ext cx="196183" cy="227065"/>
            </a:xfrm>
            <a:custGeom>
              <a:avLst/>
              <a:gdLst>
                <a:gd name="T0" fmla="*/ 58106390 w 475"/>
                <a:gd name="T1" fmla="*/ 71207247 h 552"/>
                <a:gd name="T2" fmla="*/ 58106390 w 475"/>
                <a:gd name="T3" fmla="*/ 71207247 h 552"/>
                <a:gd name="T4" fmla="*/ 54327993 w 475"/>
                <a:gd name="T5" fmla="*/ 71207247 h 552"/>
                <a:gd name="T6" fmla="*/ 54327993 w 475"/>
                <a:gd name="T7" fmla="*/ 0 h 552"/>
                <a:gd name="T8" fmla="*/ 58106390 w 475"/>
                <a:gd name="T9" fmla="*/ 0 h 552"/>
                <a:gd name="T10" fmla="*/ 61754124 w 475"/>
                <a:gd name="T11" fmla="*/ 3618618 h 552"/>
                <a:gd name="T12" fmla="*/ 61754124 w 475"/>
                <a:gd name="T13" fmla="*/ 67588630 h 552"/>
                <a:gd name="T14" fmla="*/ 58106390 w 475"/>
                <a:gd name="T15" fmla="*/ 71207247 h 552"/>
                <a:gd name="T16" fmla="*/ 7426131 w 475"/>
                <a:gd name="T17" fmla="*/ 67588630 h 552"/>
                <a:gd name="T18" fmla="*/ 7426131 w 475"/>
                <a:gd name="T19" fmla="*/ 67588630 h 552"/>
                <a:gd name="T20" fmla="*/ 7426131 w 475"/>
                <a:gd name="T21" fmla="*/ 63970012 h 552"/>
                <a:gd name="T22" fmla="*/ 13809846 w 475"/>
                <a:gd name="T23" fmla="*/ 63970012 h 552"/>
                <a:gd name="T24" fmla="*/ 21235977 w 475"/>
                <a:gd name="T25" fmla="*/ 56603721 h 552"/>
                <a:gd name="T26" fmla="*/ 13809846 w 475"/>
                <a:gd name="T27" fmla="*/ 49237429 h 552"/>
                <a:gd name="T28" fmla="*/ 7426131 w 475"/>
                <a:gd name="T29" fmla="*/ 49237429 h 552"/>
                <a:gd name="T30" fmla="*/ 7426131 w 475"/>
                <a:gd name="T31" fmla="*/ 42905028 h 552"/>
                <a:gd name="T32" fmla="*/ 13809846 w 475"/>
                <a:gd name="T33" fmla="*/ 42905028 h 552"/>
                <a:gd name="T34" fmla="*/ 21235977 w 475"/>
                <a:gd name="T35" fmla="*/ 35539095 h 552"/>
                <a:gd name="T36" fmla="*/ 13809846 w 475"/>
                <a:gd name="T37" fmla="*/ 28301860 h 552"/>
                <a:gd name="T38" fmla="*/ 7426131 w 475"/>
                <a:gd name="T39" fmla="*/ 28301860 h 552"/>
                <a:gd name="T40" fmla="*/ 7426131 w 475"/>
                <a:gd name="T41" fmla="*/ 21840403 h 552"/>
                <a:gd name="T42" fmla="*/ 13809846 w 475"/>
                <a:gd name="T43" fmla="*/ 21840403 h 552"/>
                <a:gd name="T44" fmla="*/ 21235977 w 475"/>
                <a:gd name="T45" fmla="*/ 14603167 h 552"/>
                <a:gd name="T46" fmla="*/ 13809846 w 475"/>
                <a:gd name="T47" fmla="*/ 7236876 h 552"/>
                <a:gd name="T48" fmla="*/ 7426131 w 475"/>
                <a:gd name="T49" fmla="*/ 7236876 h 552"/>
                <a:gd name="T50" fmla="*/ 7426131 w 475"/>
                <a:gd name="T51" fmla="*/ 3618618 h 552"/>
                <a:gd name="T52" fmla="*/ 11074226 w 475"/>
                <a:gd name="T53" fmla="*/ 0 h 552"/>
                <a:gd name="T54" fmla="*/ 50680259 w 475"/>
                <a:gd name="T55" fmla="*/ 0 h 552"/>
                <a:gd name="T56" fmla="*/ 50680259 w 475"/>
                <a:gd name="T57" fmla="*/ 71207247 h 552"/>
                <a:gd name="T58" fmla="*/ 11074226 w 475"/>
                <a:gd name="T59" fmla="*/ 71207247 h 552"/>
                <a:gd name="T60" fmla="*/ 7426131 w 475"/>
                <a:gd name="T61" fmla="*/ 67588630 h 552"/>
                <a:gd name="T62" fmla="*/ 17588243 w 475"/>
                <a:gd name="T63" fmla="*/ 14603167 h 552"/>
                <a:gd name="T64" fmla="*/ 17588243 w 475"/>
                <a:gd name="T65" fmla="*/ 14603167 h 552"/>
                <a:gd name="T66" fmla="*/ 13809846 w 475"/>
                <a:gd name="T67" fmla="*/ 18221785 h 552"/>
                <a:gd name="T68" fmla="*/ 3778036 w 475"/>
                <a:gd name="T69" fmla="*/ 18221785 h 552"/>
                <a:gd name="T70" fmla="*/ 0 w 475"/>
                <a:gd name="T71" fmla="*/ 14603167 h 552"/>
                <a:gd name="T72" fmla="*/ 3778036 w 475"/>
                <a:gd name="T73" fmla="*/ 10984909 h 552"/>
                <a:gd name="T74" fmla="*/ 13809846 w 475"/>
                <a:gd name="T75" fmla="*/ 10984909 h 552"/>
                <a:gd name="T76" fmla="*/ 17588243 w 475"/>
                <a:gd name="T77" fmla="*/ 14603167 h 552"/>
                <a:gd name="T78" fmla="*/ 3778036 w 475"/>
                <a:gd name="T79" fmla="*/ 31920478 h 552"/>
                <a:gd name="T80" fmla="*/ 3778036 w 475"/>
                <a:gd name="T81" fmla="*/ 31920478 h 552"/>
                <a:gd name="T82" fmla="*/ 13809846 w 475"/>
                <a:gd name="T83" fmla="*/ 31920478 h 552"/>
                <a:gd name="T84" fmla="*/ 17588243 w 475"/>
                <a:gd name="T85" fmla="*/ 35539095 h 552"/>
                <a:gd name="T86" fmla="*/ 13809846 w 475"/>
                <a:gd name="T87" fmla="*/ 39286770 h 552"/>
                <a:gd name="T88" fmla="*/ 3778036 w 475"/>
                <a:gd name="T89" fmla="*/ 39286770 h 552"/>
                <a:gd name="T90" fmla="*/ 0 w 475"/>
                <a:gd name="T91" fmla="*/ 35539095 h 552"/>
                <a:gd name="T92" fmla="*/ 3778036 w 475"/>
                <a:gd name="T93" fmla="*/ 31920478 h 552"/>
                <a:gd name="T94" fmla="*/ 3778036 w 475"/>
                <a:gd name="T95" fmla="*/ 52985462 h 552"/>
                <a:gd name="T96" fmla="*/ 3778036 w 475"/>
                <a:gd name="T97" fmla="*/ 52985462 h 552"/>
                <a:gd name="T98" fmla="*/ 13809846 w 475"/>
                <a:gd name="T99" fmla="*/ 52985462 h 552"/>
                <a:gd name="T100" fmla="*/ 17588243 w 475"/>
                <a:gd name="T101" fmla="*/ 56603721 h 552"/>
                <a:gd name="T102" fmla="*/ 13809846 w 475"/>
                <a:gd name="T103" fmla="*/ 60222338 h 552"/>
                <a:gd name="T104" fmla="*/ 3778036 w 475"/>
                <a:gd name="T105" fmla="*/ 60222338 h 552"/>
                <a:gd name="T106" fmla="*/ 0 w 475"/>
                <a:gd name="T107" fmla="*/ 56603721 h 552"/>
                <a:gd name="T108" fmla="*/ 3778036 w 475"/>
                <a:gd name="T109" fmla="*/ 52985462 h 55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475" h="552">
                  <a:moveTo>
                    <a:pt x="446" y="551"/>
                  </a:moveTo>
                  <a:lnTo>
                    <a:pt x="446" y="551"/>
                  </a:lnTo>
                  <a:cubicBezTo>
                    <a:pt x="417" y="551"/>
                    <a:pt x="417" y="551"/>
                    <a:pt x="417" y="551"/>
                  </a:cubicBezTo>
                  <a:cubicBezTo>
                    <a:pt x="417" y="0"/>
                    <a:pt x="417" y="0"/>
                    <a:pt x="417" y="0"/>
                  </a:cubicBezTo>
                  <a:cubicBezTo>
                    <a:pt x="446" y="0"/>
                    <a:pt x="446" y="0"/>
                    <a:pt x="446" y="0"/>
                  </a:cubicBezTo>
                  <a:cubicBezTo>
                    <a:pt x="460" y="0"/>
                    <a:pt x="474" y="14"/>
                    <a:pt x="474" y="28"/>
                  </a:cubicBezTo>
                  <a:cubicBezTo>
                    <a:pt x="474" y="523"/>
                    <a:pt x="474" y="523"/>
                    <a:pt x="474" y="523"/>
                  </a:cubicBezTo>
                  <a:cubicBezTo>
                    <a:pt x="474" y="537"/>
                    <a:pt x="460" y="551"/>
                    <a:pt x="446" y="551"/>
                  </a:cubicBezTo>
                  <a:close/>
                  <a:moveTo>
                    <a:pt x="57" y="523"/>
                  </a:moveTo>
                  <a:lnTo>
                    <a:pt x="57" y="523"/>
                  </a:lnTo>
                  <a:cubicBezTo>
                    <a:pt x="57" y="495"/>
                    <a:pt x="57" y="495"/>
                    <a:pt x="57" y="495"/>
                  </a:cubicBezTo>
                  <a:cubicBezTo>
                    <a:pt x="106" y="495"/>
                    <a:pt x="106" y="495"/>
                    <a:pt x="106" y="495"/>
                  </a:cubicBezTo>
                  <a:cubicBezTo>
                    <a:pt x="135" y="495"/>
                    <a:pt x="163" y="466"/>
                    <a:pt x="163" y="438"/>
                  </a:cubicBezTo>
                  <a:cubicBezTo>
                    <a:pt x="163" y="403"/>
                    <a:pt x="135" y="381"/>
                    <a:pt x="106" y="381"/>
                  </a:cubicBezTo>
                  <a:cubicBezTo>
                    <a:pt x="57" y="381"/>
                    <a:pt x="57" y="381"/>
                    <a:pt x="57" y="381"/>
                  </a:cubicBezTo>
                  <a:cubicBezTo>
                    <a:pt x="57" y="332"/>
                    <a:pt x="57" y="332"/>
                    <a:pt x="57" y="332"/>
                  </a:cubicBezTo>
                  <a:cubicBezTo>
                    <a:pt x="106" y="332"/>
                    <a:pt x="106" y="332"/>
                    <a:pt x="106" y="332"/>
                  </a:cubicBezTo>
                  <a:cubicBezTo>
                    <a:pt x="135" y="332"/>
                    <a:pt x="163" y="304"/>
                    <a:pt x="163" y="275"/>
                  </a:cubicBezTo>
                  <a:cubicBezTo>
                    <a:pt x="163" y="247"/>
                    <a:pt x="135" y="219"/>
                    <a:pt x="106" y="219"/>
                  </a:cubicBezTo>
                  <a:cubicBezTo>
                    <a:pt x="57" y="219"/>
                    <a:pt x="57" y="219"/>
                    <a:pt x="57" y="219"/>
                  </a:cubicBezTo>
                  <a:cubicBezTo>
                    <a:pt x="57" y="169"/>
                    <a:pt x="57" y="169"/>
                    <a:pt x="57" y="169"/>
                  </a:cubicBezTo>
                  <a:cubicBezTo>
                    <a:pt x="106" y="169"/>
                    <a:pt x="106" y="169"/>
                    <a:pt x="106" y="169"/>
                  </a:cubicBezTo>
                  <a:cubicBezTo>
                    <a:pt x="135" y="169"/>
                    <a:pt x="163" y="148"/>
                    <a:pt x="163" y="113"/>
                  </a:cubicBezTo>
                  <a:cubicBezTo>
                    <a:pt x="163" y="85"/>
                    <a:pt x="135" y="56"/>
                    <a:pt x="106" y="56"/>
                  </a:cubicBezTo>
                  <a:cubicBezTo>
                    <a:pt x="57" y="56"/>
                    <a:pt x="57" y="56"/>
                    <a:pt x="57" y="56"/>
                  </a:cubicBezTo>
                  <a:cubicBezTo>
                    <a:pt x="57" y="28"/>
                    <a:pt x="57" y="28"/>
                    <a:pt x="57" y="28"/>
                  </a:cubicBezTo>
                  <a:cubicBezTo>
                    <a:pt x="57" y="14"/>
                    <a:pt x="71" y="0"/>
                    <a:pt x="85" y="0"/>
                  </a:cubicBezTo>
                  <a:cubicBezTo>
                    <a:pt x="389" y="0"/>
                    <a:pt x="389" y="0"/>
                    <a:pt x="389" y="0"/>
                  </a:cubicBezTo>
                  <a:cubicBezTo>
                    <a:pt x="389" y="551"/>
                    <a:pt x="389" y="551"/>
                    <a:pt x="389" y="551"/>
                  </a:cubicBezTo>
                  <a:cubicBezTo>
                    <a:pt x="85" y="551"/>
                    <a:pt x="85" y="551"/>
                    <a:pt x="85" y="551"/>
                  </a:cubicBezTo>
                  <a:cubicBezTo>
                    <a:pt x="71" y="551"/>
                    <a:pt x="57" y="537"/>
                    <a:pt x="57" y="523"/>
                  </a:cubicBezTo>
                  <a:close/>
                  <a:moveTo>
                    <a:pt x="135" y="113"/>
                  </a:moveTo>
                  <a:lnTo>
                    <a:pt x="135" y="113"/>
                  </a:lnTo>
                  <a:cubicBezTo>
                    <a:pt x="135" y="134"/>
                    <a:pt x="120" y="141"/>
                    <a:pt x="106" y="141"/>
                  </a:cubicBezTo>
                  <a:cubicBezTo>
                    <a:pt x="29" y="141"/>
                    <a:pt x="29" y="141"/>
                    <a:pt x="29" y="141"/>
                  </a:cubicBezTo>
                  <a:cubicBezTo>
                    <a:pt x="15" y="141"/>
                    <a:pt x="0" y="134"/>
                    <a:pt x="0" y="113"/>
                  </a:cubicBezTo>
                  <a:cubicBezTo>
                    <a:pt x="0" y="99"/>
                    <a:pt x="15" y="85"/>
                    <a:pt x="29" y="85"/>
                  </a:cubicBezTo>
                  <a:cubicBezTo>
                    <a:pt x="106" y="85"/>
                    <a:pt x="106" y="85"/>
                    <a:pt x="106" y="85"/>
                  </a:cubicBezTo>
                  <a:cubicBezTo>
                    <a:pt x="120" y="85"/>
                    <a:pt x="135" y="99"/>
                    <a:pt x="135" y="113"/>
                  </a:cubicBezTo>
                  <a:close/>
                  <a:moveTo>
                    <a:pt x="29" y="247"/>
                  </a:moveTo>
                  <a:lnTo>
                    <a:pt x="29" y="247"/>
                  </a:lnTo>
                  <a:cubicBezTo>
                    <a:pt x="106" y="247"/>
                    <a:pt x="106" y="247"/>
                    <a:pt x="106" y="247"/>
                  </a:cubicBezTo>
                  <a:cubicBezTo>
                    <a:pt x="120" y="247"/>
                    <a:pt x="135" y="261"/>
                    <a:pt x="135" y="275"/>
                  </a:cubicBezTo>
                  <a:cubicBezTo>
                    <a:pt x="135" y="290"/>
                    <a:pt x="120" y="304"/>
                    <a:pt x="106" y="304"/>
                  </a:cubicBezTo>
                  <a:cubicBezTo>
                    <a:pt x="29" y="304"/>
                    <a:pt x="29" y="304"/>
                    <a:pt x="29" y="304"/>
                  </a:cubicBezTo>
                  <a:cubicBezTo>
                    <a:pt x="15" y="304"/>
                    <a:pt x="0" y="290"/>
                    <a:pt x="0" y="275"/>
                  </a:cubicBezTo>
                  <a:cubicBezTo>
                    <a:pt x="0" y="261"/>
                    <a:pt x="15" y="247"/>
                    <a:pt x="29" y="247"/>
                  </a:cubicBezTo>
                  <a:close/>
                  <a:moveTo>
                    <a:pt x="29" y="410"/>
                  </a:moveTo>
                  <a:lnTo>
                    <a:pt x="29" y="410"/>
                  </a:lnTo>
                  <a:cubicBezTo>
                    <a:pt x="106" y="410"/>
                    <a:pt x="106" y="410"/>
                    <a:pt x="106" y="410"/>
                  </a:cubicBezTo>
                  <a:cubicBezTo>
                    <a:pt x="120" y="410"/>
                    <a:pt x="135" y="417"/>
                    <a:pt x="135" y="438"/>
                  </a:cubicBezTo>
                  <a:cubicBezTo>
                    <a:pt x="135" y="452"/>
                    <a:pt x="120" y="466"/>
                    <a:pt x="106" y="466"/>
                  </a:cubicBezTo>
                  <a:cubicBezTo>
                    <a:pt x="29" y="466"/>
                    <a:pt x="29" y="466"/>
                    <a:pt x="29" y="466"/>
                  </a:cubicBezTo>
                  <a:cubicBezTo>
                    <a:pt x="15" y="466"/>
                    <a:pt x="0" y="452"/>
                    <a:pt x="0" y="438"/>
                  </a:cubicBezTo>
                  <a:cubicBezTo>
                    <a:pt x="0" y="417"/>
                    <a:pt x="15" y="410"/>
                    <a:pt x="29" y="41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3347864" y="1274820"/>
            <a:ext cx="432833" cy="432834"/>
            <a:chOff x="3491880" y="1274820"/>
            <a:chExt cx="432833" cy="432834"/>
          </a:xfrm>
        </p:grpSpPr>
        <p:sp>
          <p:nvSpPr>
            <p:cNvPr id="20" name="椭圆 16"/>
            <p:cNvSpPr>
              <a:spLocks noChangeArrowheads="1"/>
            </p:cNvSpPr>
            <p:nvPr/>
          </p:nvSpPr>
          <p:spPr bwMode="auto">
            <a:xfrm>
              <a:off x="3491880" y="1274820"/>
              <a:ext cx="432833" cy="43283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" name="Freeform 75"/>
            <p:cNvSpPr>
              <a:spLocks noChangeArrowheads="1"/>
            </p:cNvSpPr>
            <p:nvPr/>
          </p:nvSpPr>
          <p:spPr bwMode="auto">
            <a:xfrm>
              <a:off x="3583864" y="1385879"/>
              <a:ext cx="248863" cy="210716"/>
            </a:xfrm>
            <a:custGeom>
              <a:avLst/>
              <a:gdLst>
                <a:gd name="T0" fmla="*/ 74657633 w 602"/>
                <a:gd name="T1" fmla="*/ 66362244 h 510"/>
                <a:gd name="T2" fmla="*/ 74657633 w 602"/>
                <a:gd name="T3" fmla="*/ 66362244 h 510"/>
                <a:gd name="T4" fmla="*/ 3654665 w 602"/>
                <a:gd name="T5" fmla="*/ 66362244 h 510"/>
                <a:gd name="T6" fmla="*/ 0 w 602"/>
                <a:gd name="T7" fmla="*/ 62711741 h 510"/>
                <a:gd name="T8" fmla="*/ 0 w 602"/>
                <a:gd name="T9" fmla="*/ 3650503 h 510"/>
                <a:gd name="T10" fmla="*/ 3654665 w 602"/>
                <a:gd name="T11" fmla="*/ 0 h 510"/>
                <a:gd name="T12" fmla="*/ 7308970 w 602"/>
                <a:gd name="T13" fmla="*/ 3650503 h 510"/>
                <a:gd name="T14" fmla="*/ 7308970 w 602"/>
                <a:gd name="T15" fmla="*/ 50717076 h 510"/>
                <a:gd name="T16" fmla="*/ 7308970 w 602"/>
                <a:gd name="T17" fmla="*/ 50717076 h 510"/>
                <a:gd name="T18" fmla="*/ 7308970 w 602"/>
                <a:gd name="T19" fmla="*/ 58930528 h 510"/>
                <a:gd name="T20" fmla="*/ 74657633 w 602"/>
                <a:gd name="T21" fmla="*/ 58930528 h 510"/>
                <a:gd name="T22" fmla="*/ 78442719 w 602"/>
                <a:gd name="T23" fmla="*/ 62711741 h 510"/>
                <a:gd name="T24" fmla="*/ 74657633 w 602"/>
                <a:gd name="T25" fmla="*/ 66362244 h 510"/>
                <a:gd name="T26" fmla="*/ 66434636 w 602"/>
                <a:gd name="T27" fmla="*/ 55280025 h 510"/>
                <a:gd name="T28" fmla="*/ 66434636 w 602"/>
                <a:gd name="T29" fmla="*/ 55280025 h 510"/>
                <a:gd name="T30" fmla="*/ 58995246 w 602"/>
                <a:gd name="T31" fmla="*/ 55280025 h 510"/>
                <a:gd name="T32" fmla="*/ 55340580 w 602"/>
                <a:gd name="T33" fmla="*/ 51629522 h 510"/>
                <a:gd name="T34" fmla="*/ 55340580 w 602"/>
                <a:gd name="T35" fmla="*/ 25814941 h 510"/>
                <a:gd name="T36" fmla="*/ 58995246 w 602"/>
                <a:gd name="T37" fmla="*/ 22164077 h 510"/>
                <a:gd name="T38" fmla="*/ 66434636 w 602"/>
                <a:gd name="T39" fmla="*/ 22164077 h 510"/>
                <a:gd name="T40" fmla="*/ 70089301 w 602"/>
                <a:gd name="T41" fmla="*/ 25814941 h 510"/>
                <a:gd name="T42" fmla="*/ 70089301 w 602"/>
                <a:gd name="T43" fmla="*/ 51629522 h 510"/>
                <a:gd name="T44" fmla="*/ 66434636 w 602"/>
                <a:gd name="T45" fmla="*/ 55280025 h 510"/>
                <a:gd name="T46" fmla="*/ 45159830 w 602"/>
                <a:gd name="T47" fmla="*/ 55280025 h 510"/>
                <a:gd name="T48" fmla="*/ 45159830 w 602"/>
                <a:gd name="T49" fmla="*/ 55280025 h 510"/>
                <a:gd name="T50" fmla="*/ 37850860 w 602"/>
                <a:gd name="T51" fmla="*/ 55280025 h 510"/>
                <a:gd name="T52" fmla="*/ 34065774 w 602"/>
                <a:gd name="T53" fmla="*/ 51629522 h 510"/>
                <a:gd name="T54" fmla="*/ 34065774 w 602"/>
                <a:gd name="T55" fmla="*/ 11082219 h 510"/>
                <a:gd name="T56" fmla="*/ 37850860 w 602"/>
                <a:gd name="T57" fmla="*/ 7431355 h 510"/>
                <a:gd name="T58" fmla="*/ 45159830 w 602"/>
                <a:gd name="T59" fmla="*/ 7431355 h 510"/>
                <a:gd name="T60" fmla="*/ 48814495 w 602"/>
                <a:gd name="T61" fmla="*/ 11082219 h 510"/>
                <a:gd name="T62" fmla="*/ 48814495 w 602"/>
                <a:gd name="T63" fmla="*/ 51629522 h 510"/>
                <a:gd name="T64" fmla="*/ 45159830 w 602"/>
                <a:gd name="T65" fmla="*/ 55280025 h 510"/>
                <a:gd name="T66" fmla="*/ 24929472 w 602"/>
                <a:gd name="T67" fmla="*/ 55280025 h 510"/>
                <a:gd name="T68" fmla="*/ 24929472 w 602"/>
                <a:gd name="T69" fmla="*/ 55280025 h 510"/>
                <a:gd name="T70" fmla="*/ 17489720 w 602"/>
                <a:gd name="T71" fmla="*/ 55280025 h 510"/>
                <a:gd name="T72" fmla="*/ 13835055 w 602"/>
                <a:gd name="T73" fmla="*/ 51629522 h 510"/>
                <a:gd name="T74" fmla="*/ 13835055 w 602"/>
                <a:gd name="T75" fmla="*/ 44198166 h 510"/>
                <a:gd name="T76" fmla="*/ 17489720 w 602"/>
                <a:gd name="T77" fmla="*/ 40547302 h 510"/>
                <a:gd name="T78" fmla="*/ 24929472 w 602"/>
                <a:gd name="T79" fmla="*/ 40547302 h 510"/>
                <a:gd name="T80" fmla="*/ 28583776 w 602"/>
                <a:gd name="T81" fmla="*/ 44198166 h 510"/>
                <a:gd name="T82" fmla="*/ 28583776 w 602"/>
                <a:gd name="T83" fmla="*/ 51629522 h 510"/>
                <a:gd name="T84" fmla="*/ 24929472 w 602"/>
                <a:gd name="T85" fmla="*/ 55280025 h 51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602" h="510">
                  <a:moveTo>
                    <a:pt x="572" y="509"/>
                  </a:moveTo>
                  <a:lnTo>
                    <a:pt x="572" y="509"/>
                  </a:lnTo>
                  <a:cubicBezTo>
                    <a:pt x="28" y="509"/>
                    <a:pt x="28" y="509"/>
                    <a:pt x="28" y="509"/>
                  </a:cubicBezTo>
                  <a:cubicBezTo>
                    <a:pt x="14" y="509"/>
                    <a:pt x="0" y="502"/>
                    <a:pt x="0" y="481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14"/>
                    <a:pt x="14" y="0"/>
                    <a:pt x="28" y="0"/>
                  </a:cubicBezTo>
                  <a:cubicBezTo>
                    <a:pt x="42" y="0"/>
                    <a:pt x="56" y="14"/>
                    <a:pt x="56" y="28"/>
                  </a:cubicBezTo>
                  <a:cubicBezTo>
                    <a:pt x="56" y="389"/>
                    <a:pt x="56" y="389"/>
                    <a:pt x="56" y="389"/>
                  </a:cubicBezTo>
                  <a:cubicBezTo>
                    <a:pt x="56" y="452"/>
                    <a:pt x="56" y="452"/>
                    <a:pt x="56" y="452"/>
                  </a:cubicBezTo>
                  <a:cubicBezTo>
                    <a:pt x="572" y="452"/>
                    <a:pt x="572" y="452"/>
                    <a:pt x="572" y="452"/>
                  </a:cubicBezTo>
                  <a:cubicBezTo>
                    <a:pt x="594" y="452"/>
                    <a:pt x="601" y="467"/>
                    <a:pt x="601" y="481"/>
                  </a:cubicBezTo>
                  <a:cubicBezTo>
                    <a:pt x="601" y="502"/>
                    <a:pt x="594" y="509"/>
                    <a:pt x="572" y="509"/>
                  </a:cubicBezTo>
                  <a:close/>
                  <a:moveTo>
                    <a:pt x="509" y="424"/>
                  </a:moveTo>
                  <a:lnTo>
                    <a:pt x="509" y="424"/>
                  </a:lnTo>
                  <a:cubicBezTo>
                    <a:pt x="452" y="424"/>
                    <a:pt x="452" y="424"/>
                    <a:pt x="452" y="424"/>
                  </a:cubicBezTo>
                  <a:cubicBezTo>
                    <a:pt x="438" y="424"/>
                    <a:pt x="424" y="417"/>
                    <a:pt x="424" y="396"/>
                  </a:cubicBezTo>
                  <a:cubicBezTo>
                    <a:pt x="424" y="198"/>
                    <a:pt x="424" y="198"/>
                    <a:pt x="424" y="198"/>
                  </a:cubicBezTo>
                  <a:cubicBezTo>
                    <a:pt x="424" y="184"/>
                    <a:pt x="438" y="170"/>
                    <a:pt x="452" y="170"/>
                  </a:cubicBezTo>
                  <a:cubicBezTo>
                    <a:pt x="509" y="170"/>
                    <a:pt x="509" y="170"/>
                    <a:pt x="509" y="170"/>
                  </a:cubicBezTo>
                  <a:cubicBezTo>
                    <a:pt x="523" y="170"/>
                    <a:pt x="537" y="184"/>
                    <a:pt x="537" y="198"/>
                  </a:cubicBezTo>
                  <a:cubicBezTo>
                    <a:pt x="537" y="396"/>
                    <a:pt x="537" y="396"/>
                    <a:pt x="537" y="396"/>
                  </a:cubicBezTo>
                  <a:cubicBezTo>
                    <a:pt x="537" y="417"/>
                    <a:pt x="523" y="424"/>
                    <a:pt x="509" y="424"/>
                  </a:cubicBezTo>
                  <a:close/>
                  <a:moveTo>
                    <a:pt x="346" y="424"/>
                  </a:moveTo>
                  <a:lnTo>
                    <a:pt x="346" y="424"/>
                  </a:lnTo>
                  <a:cubicBezTo>
                    <a:pt x="290" y="424"/>
                    <a:pt x="290" y="424"/>
                    <a:pt x="290" y="424"/>
                  </a:cubicBezTo>
                  <a:cubicBezTo>
                    <a:pt x="276" y="424"/>
                    <a:pt x="261" y="417"/>
                    <a:pt x="261" y="396"/>
                  </a:cubicBezTo>
                  <a:cubicBezTo>
                    <a:pt x="261" y="85"/>
                    <a:pt x="261" y="85"/>
                    <a:pt x="261" y="85"/>
                  </a:cubicBezTo>
                  <a:cubicBezTo>
                    <a:pt x="261" y="71"/>
                    <a:pt x="276" y="57"/>
                    <a:pt x="290" y="57"/>
                  </a:cubicBezTo>
                  <a:cubicBezTo>
                    <a:pt x="346" y="57"/>
                    <a:pt x="346" y="57"/>
                    <a:pt x="346" y="57"/>
                  </a:cubicBezTo>
                  <a:cubicBezTo>
                    <a:pt x="367" y="57"/>
                    <a:pt x="374" y="71"/>
                    <a:pt x="374" y="85"/>
                  </a:cubicBezTo>
                  <a:cubicBezTo>
                    <a:pt x="374" y="396"/>
                    <a:pt x="374" y="396"/>
                    <a:pt x="374" y="396"/>
                  </a:cubicBezTo>
                  <a:cubicBezTo>
                    <a:pt x="374" y="417"/>
                    <a:pt x="367" y="424"/>
                    <a:pt x="346" y="424"/>
                  </a:cubicBezTo>
                  <a:close/>
                  <a:moveTo>
                    <a:pt x="191" y="424"/>
                  </a:moveTo>
                  <a:lnTo>
                    <a:pt x="191" y="424"/>
                  </a:lnTo>
                  <a:cubicBezTo>
                    <a:pt x="134" y="424"/>
                    <a:pt x="134" y="424"/>
                    <a:pt x="134" y="424"/>
                  </a:cubicBezTo>
                  <a:cubicBezTo>
                    <a:pt x="113" y="424"/>
                    <a:pt x="106" y="417"/>
                    <a:pt x="106" y="396"/>
                  </a:cubicBezTo>
                  <a:cubicBezTo>
                    <a:pt x="106" y="339"/>
                    <a:pt x="106" y="339"/>
                    <a:pt x="106" y="339"/>
                  </a:cubicBezTo>
                  <a:cubicBezTo>
                    <a:pt x="106" y="325"/>
                    <a:pt x="113" y="311"/>
                    <a:pt x="134" y="311"/>
                  </a:cubicBezTo>
                  <a:cubicBezTo>
                    <a:pt x="191" y="311"/>
                    <a:pt x="191" y="311"/>
                    <a:pt x="191" y="311"/>
                  </a:cubicBezTo>
                  <a:cubicBezTo>
                    <a:pt x="205" y="311"/>
                    <a:pt x="219" y="325"/>
                    <a:pt x="219" y="339"/>
                  </a:cubicBezTo>
                  <a:cubicBezTo>
                    <a:pt x="219" y="396"/>
                    <a:pt x="219" y="396"/>
                    <a:pt x="219" y="396"/>
                  </a:cubicBezTo>
                  <a:cubicBezTo>
                    <a:pt x="219" y="417"/>
                    <a:pt x="205" y="424"/>
                    <a:pt x="191" y="42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3995936" y="1274820"/>
            <a:ext cx="432833" cy="432834"/>
            <a:chOff x="4139952" y="1274820"/>
            <a:chExt cx="432833" cy="432834"/>
          </a:xfrm>
        </p:grpSpPr>
        <p:sp>
          <p:nvSpPr>
            <p:cNvPr id="23" name="椭圆 16"/>
            <p:cNvSpPr>
              <a:spLocks noChangeArrowheads="1"/>
            </p:cNvSpPr>
            <p:nvPr/>
          </p:nvSpPr>
          <p:spPr bwMode="auto">
            <a:xfrm>
              <a:off x="4139952" y="1274820"/>
              <a:ext cx="432833" cy="432834"/>
            </a:xfrm>
            <a:prstGeom prst="ellipse">
              <a:avLst/>
            </a:prstGeom>
            <a:solidFill>
              <a:srgbClr val="3992DB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4" name="Freeform 84"/>
            <p:cNvSpPr>
              <a:spLocks noChangeArrowheads="1"/>
            </p:cNvSpPr>
            <p:nvPr/>
          </p:nvSpPr>
          <p:spPr bwMode="auto">
            <a:xfrm>
              <a:off x="4241546" y="1366806"/>
              <a:ext cx="248863" cy="248863"/>
            </a:xfrm>
            <a:custGeom>
              <a:avLst/>
              <a:gdLst>
                <a:gd name="T0" fmla="*/ 43332858 w 602"/>
                <a:gd name="T1" fmla="*/ 34979440 h 602"/>
                <a:gd name="T2" fmla="*/ 43332858 w 602"/>
                <a:gd name="T3" fmla="*/ 34979440 h 602"/>
                <a:gd name="T4" fmla="*/ 43332858 w 602"/>
                <a:gd name="T5" fmla="*/ 0 h 602"/>
                <a:gd name="T6" fmla="*/ 78442719 w 602"/>
                <a:gd name="T7" fmla="*/ 34979440 h 602"/>
                <a:gd name="T8" fmla="*/ 43332858 w 602"/>
                <a:gd name="T9" fmla="*/ 34979440 h 602"/>
                <a:gd name="T10" fmla="*/ 36023527 w 602"/>
                <a:gd name="T11" fmla="*/ 78442719 h 602"/>
                <a:gd name="T12" fmla="*/ 36023527 w 602"/>
                <a:gd name="T13" fmla="*/ 78442719 h 602"/>
                <a:gd name="T14" fmla="*/ 0 w 602"/>
                <a:gd name="T15" fmla="*/ 42419192 h 602"/>
                <a:gd name="T16" fmla="*/ 36023527 w 602"/>
                <a:gd name="T17" fmla="*/ 7308970 h 602"/>
                <a:gd name="T18" fmla="*/ 36023527 w 602"/>
                <a:gd name="T19" fmla="*/ 42419192 h 602"/>
                <a:gd name="T20" fmla="*/ 71002968 w 602"/>
                <a:gd name="T21" fmla="*/ 42419192 h 602"/>
                <a:gd name="T22" fmla="*/ 36023527 w 602"/>
                <a:gd name="T23" fmla="*/ 78442719 h 60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602" h="602">
                  <a:moveTo>
                    <a:pt x="332" y="268"/>
                  </a:moveTo>
                  <a:lnTo>
                    <a:pt x="332" y="268"/>
                  </a:lnTo>
                  <a:cubicBezTo>
                    <a:pt x="332" y="0"/>
                    <a:pt x="332" y="0"/>
                    <a:pt x="332" y="0"/>
                  </a:cubicBezTo>
                  <a:cubicBezTo>
                    <a:pt x="481" y="0"/>
                    <a:pt x="601" y="120"/>
                    <a:pt x="601" y="268"/>
                  </a:cubicBezTo>
                  <a:lnTo>
                    <a:pt x="332" y="268"/>
                  </a:lnTo>
                  <a:close/>
                  <a:moveTo>
                    <a:pt x="276" y="601"/>
                  </a:moveTo>
                  <a:lnTo>
                    <a:pt x="276" y="601"/>
                  </a:lnTo>
                  <a:cubicBezTo>
                    <a:pt x="120" y="601"/>
                    <a:pt x="0" y="480"/>
                    <a:pt x="0" y="325"/>
                  </a:cubicBezTo>
                  <a:cubicBezTo>
                    <a:pt x="0" y="176"/>
                    <a:pt x="120" y="56"/>
                    <a:pt x="276" y="56"/>
                  </a:cubicBezTo>
                  <a:cubicBezTo>
                    <a:pt x="276" y="325"/>
                    <a:pt x="276" y="325"/>
                    <a:pt x="276" y="325"/>
                  </a:cubicBezTo>
                  <a:cubicBezTo>
                    <a:pt x="544" y="325"/>
                    <a:pt x="544" y="325"/>
                    <a:pt x="544" y="325"/>
                  </a:cubicBezTo>
                  <a:cubicBezTo>
                    <a:pt x="544" y="480"/>
                    <a:pt x="424" y="601"/>
                    <a:pt x="276" y="60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805"/>
          <p:cNvSpPr/>
          <p:nvPr/>
        </p:nvSpPr>
        <p:spPr>
          <a:xfrm>
            <a:off x="683895" y="1101725"/>
            <a:ext cx="7802245" cy="336296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12700">
            <a:solidFill>
              <a:srgbClr val="A6AAA9"/>
            </a:solidFill>
            <a:miter lim="400000"/>
          </a:ln>
        </p:spPr>
        <p:txBody>
          <a:bodyPr lIns="14288" tIns="14288" rIns="14288" bIns="14288" anchor="ctr"/>
          <a:lstStyle/>
          <a:p>
            <a:pPr lvl="0"/>
            <a:endParaRPr sz="1300"/>
          </a:p>
        </p:txBody>
      </p:sp>
      <p:sp>
        <p:nvSpPr>
          <p:cNvPr id="16" name="Text Placeholder 3"/>
          <p:cNvSpPr txBox="1"/>
          <p:nvPr/>
        </p:nvSpPr>
        <p:spPr>
          <a:xfrm>
            <a:off x="1360805" y="1506855"/>
            <a:ext cx="6344920" cy="242633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5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20000"/>
              </a:lnSpc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</a:t>
            </a:r>
            <a:r>
              <a:rPr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针对政府信息公开工作中存在的惠民政策宣传力度有待进一步加大、政务新媒体有时更新不及时、依申请公开答复有时滞后等问题，我们将严格按照市委、市政府部署要求，积极学习借鉴其它部门的先进经验，进一步健全政府信息公开工作机制，明确专人密切关注政府互动交流平台等依申请公开信息，同时突出财政特色，加大财政信息编发力度，尤其是对财政惠民政策，通过政府网站、新媒体账号、查询平台等渠道及时予以发布，努力做到决策公开、执行公开、管理公开、服务公开、结果公开，以公开促工作落实、以公开促作风转变，努力打造“阳光财政”，不断提升群众满意度，推动全市经济社会各项事业健康快速发展。</a:t>
            </a:r>
            <a:endParaRPr sz="14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" name="Title 1"/>
          <p:cNvSpPr txBox="1"/>
          <p:nvPr/>
        </p:nvSpPr>
        <p:spPr>
          <a:xfrm>
            <a:off x="875665" y="149860"/>
            <a:ext cx="2999740" cy="379730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存在的主要问题及改进情况</a:t>
            </a:r>
            <a:endParaRPr lang="zh-CN" altLang="en-US" sz="18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组合 41"/>
          <p:cNvGrpSpPr/>
          <p:nvPr/>
        </p:nvGrpSpPr>
        <p:grpSpPr>
          <a:xfrm>
            <a:off x="-1" y="1651830"/>
            <a:ext cx="9144000" cy="1814777"/>
            <a:chOff x="170694" y="177982"/>
            <a:chExt cx="3936003" cy="781165"/>
          </a:xfrm>
        </p:grpSpPr>
        <p:sp>
          <p:nvSpPr>
            <p:cNvPr id="44" name="等腰三角形 43"/>
            <p:cNvSpPr/>
            <p:nvPr/>
          </p:nvSpPr>
          <p:spPr>
            <a:xfrm>
              <a:off x="1233863" y="177982"/>
              <a:ext cx="355284" cy="356514"/>
            </a:xfrm>
            <a:prstGeom prst="triangl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5" name="等腰三角形 44"/>
            <p:cNvSpPr/>
            <p:nvPr/>
          </p:nvSpPr>
          <p:spPr>
            <a:xfrm flipV="1">
              <a:off x="200258" y="602633"/>
              <a:ext cx="355284" cy="356514"/>
            </a:xfrm>
            <a:prstGeom prst="triangl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6" name="矩形 45"/>
            <p:cNvSpPr/>
            <p:nvPr/>
          </p:nvSpPr>
          <p:spPr>
            <a:xfrm>
              <a:off x="170694" y="261768"/>
              <a:ext cx="3936003" cy="61198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7" name="平行四边形 46"/>
            <p:cNvSpPr/>
            <p:nvPr/>
          </p:nvSpPr>
          <p:spPr>
            <a:xfrm>
              <a:off x="376965" y="178257"/>
              <a:ext cx="1036076" cy="779005"/>
            </a:xfrm>
            <a:prstGeom prst="parallelogram">
              <a:avLst>
                <a:gd name="adj" fmla="val 4820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8" name="文本框 6"/>
            <p:cNvSpPr txBox="1"/>
            <p:nvPr/>
          </p:nvSpPr>
          <p:spPr>
            <a:xfrm>
              <a:off x="650907" y="284178"/>
              <a:ext cx="569115" cy="559241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en-US" altLang="zh-CN" sz="8000" dirty="0">
                  <a:solidFill>
                    <a:schemeClr val="bg1">
                      <a:lumMod val="95000"/>
                    </a:schemeClr>
                  </a:solidFill>
                  <a:latin typeface="Impact" panose="020B0806030902050204" pitchFamily="34" charset="0"/>
                </a:rPr>
                <a:t>06</a:t>
              </a:r>
              <a:endParaRPr lang="zh-CN" altLang="en-US" sz="8000" dirty="0">
                <a:solidFill>
                  <a:schemeClr val="bg1">
                    <a:lumMod val="95000"/>
                  </a:schemeClr>
                </a:solidFill>
                <a:latin typeface="Impact" panose="020B0806030902050204" pitchFamily="34" charset="0"/>
              </a:endParaRPr>
            </a:p>
          </p:txBody>
        </p:sp>
      </p:grpSp>
      <p:sp>
        <p:nvSpPr>
          <p:cNvPr id="49" name="TextBox 48"/>
          <p:cNvSpPr txBox="1"/>
          <p:nvPr/>
        </p:nvSpPr>
        <p:spPr>
          <a:xfrm>
            <a:off x="2977976" y="2075345"/>
            <a:ext cx="5050408" cy="622300"/>
          </a:xfrm>
          <a:prstGeom prst="rect">
            <a:avLst/>
          </a:prstGeom>
          <a:noFill/>
        </p:spPr>
        <p:txBody>
          <a:bodyPr wrap="square" lIns="68584" tIns="34291" rIns="68584" bIns="34291" rtlCol="0">
            <a:spAutoFit/>
          </a:bodyPr>
          <a:lstStyle/>
          <a:p>
            <a:r>
              <a:rPr lang="zh-CN" altLang="en-GB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其他需要报告的事项</a:t>
            </a:r>
            <a:endParaRPr lang="zh-CN" altLang="en-GB" sz="36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5940152" y="1274820"/>
            <a:ext cx="432048" cy="432834"/>
            <a:chOff x="6084168" y="1274820"/>
            <a:chExt cx="432048" cy="432834"/>
          </a:xfrm>
        </p:grpSpPr>
        <p:sp>
          <p:nvSpPr>
            <p:cNvPr id="11" name="椭圆 22"/>
            <p:cNvSpPr>
              <a:spLocks noChangeArrowheads="1"/>
            </p:cNvSpPr>
            <p:nvPr/>
          </p:nvSpPr>
          <p:spPr bwMode="auto">
            <a:xfrm>
              <a:off x="6084168" y="1274820"/>
              <a:ext cx="432048" cy="43283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2" name="Freeform 59"/>
            <p:cNvSpPr>
              <a:spLocks noChangeArrowheads="1"/>
            </p:cNvSpPr>
            <p:nvPr/>
          </p:nvSpPr>
          <p:spPr bwMode="auto">
            <a:xfrm>
              <a:off x="6180302" y="1365898"/>
              <a:ext cx="239780" cy="250679"/>
            </a:xfrm>
            <a:custGeom>
              <a:avLst/>
              <a:gdLst>
                <a:gd name="T0" fmla="*/ 73627430 w 581"/>
                <a:gd name="T1" fmla="*/ 67678707 h 609"/>
                <a:gd name="T2" fmla="*/ 61659637 w 581"/>
                <a:gd name="T3" fmla="*/ 78678142 h 609"/>
                <a:gd name="T4" fmla="*/ 54244957 w 581"/>
                <a:gd name="T5" fmla="*/ 72208055 h 609"/>
                <a:gd name="T6" fmla="*/ 57106883 w 581"/>
                <a:gd name="T7" fmla="*/ 65867111 h 609"/>
                <a:gd name="T8" fmla="*/ 61659637 w 581"/>
                <a:gd name="T9" fmla="*/ 69490662 h 609"/>
                <a:gd name="T10" fmla="*/ 71806401 w 581"/>
                <a:gd name="T11" fmla="*/ 61338122 h 609"/>
                <a:gd name="T12" fmla="*/ 73627430 w 581"/>
                <a:gd name="T13" fmla="*/ 67678707 h 609"/>
                <a:gd name="T14" fmla="*/ 61659637 w 581"/>
                <a:gd name="T15" fmla="*/ 64055516 h 609"/>
                <a:gd name="T16" fmla="*/ 49691843 w 581"/>
                <a:gd name="T17" fmla="*/ 69490662 h 609"/>
                <a:gd name="T18" fmla="*/ 51513233 w 581"/>
                <a:gd name="T19" fmla="*/ 75054951 h 609"/>
                <a:gd name="T20" fmla="*/ 3772261 w 581"/>
                <a:gd name="T21" fmla="*/ 78678142 h 609"/>
                <a:gd name="T22" fmla="*/ 0 w 581"/>
                <a:gd name="T23" fmla="*/ 10999436 h 609"/>
                <a:gd name="T24" fmla="*/ 10146404 w 581"/>
                <a:gd name="T25" fmla="*/ 7246742 h 609"/>
                <a:gd name="T26" fmla="*/ 17561444 w 581"/>
                <a:gd name="T27" fmla="*/ 18246178 h 609"/>
                <a:gd name="T28" fmla="*/ 24845922 w 581"/>
                <a:gd name="T29" fmla="*/ 7246742 h 609"/>
                <a:gd name="T30" fmla="*/ 28488341 w 581"/>
                <a:gd name="T31" fmla="*/ 10999436 h 609"/>
                <a:gd name="T32" fmla="*/ 43318061 w 581"/>
                <a:gd name="T33" fmla="*/ 10999436 h 609"/>
                <a:gd name="T34" fmla="*/ 46960119 w 581"/>
                <a:gd name="T35" fmla="*/ 7246742 h 609"/>
                <a:gd name="T36" fmla="*/ 54244957 w 581"/>
                <a:gd name="T37" fmla="*/ 18246178 h 609"/>
                <a:gd name="T38" fmla="*/ 61659637 w 581"/>
                <a:gd name="T39" fmla="*/ 7246742 h 609"/>
                <a:gd name="T40" fmla="*/ 71806401 w 581"/>
                <a:gd name="T41" fmla="*/ 10999436 h 609"/>
                <a:gd name="T42" fmla="*/ 66212751 w 581"/>
                <a:gd name="T43" fmla="*/ 59526167 h 609"/>
                <a:gd name="T44" fmla="*/ 10146404 w 581"/>
                <a:gd name="T45" fmla="*/ 63149718 h 609"/>
                <a:gd name="T46" fmla="*/ 12878128 w 581"/>
                <a:gd name="T47" fmla="*/ 65867111 h 609"/>
                <a:gd name="T48" fmla="*/ 39545439 w 581"/>
                <a:gd name="T49" fmla="*/ 63149718 h 609"/>
                <a:gd name="T50" fmla="*/ 39545439 w 581"/>
                <a:gd name="T51" fmla="*/ 63149718 h 609"/>
                <a:gd name="T52" fmla="*/ 39545439 w 581"/>
                <a:gd name="T53" fmla="*/ 63149718 h 609"/>
                <a:gd name="T54" fmla="*/ 12878128 w 581"/>
                <a:gd name="T55" fmla="*/ 60431965 h 609"/>
                <a:gd name="T56" fmla="*/ 58017218 w 581"/>
                <a:gd name="T57" fmla="*/ 28339815 h 609"/>
                <a:gd name="T58" fmla="*/ 13788823 w 581"/>
                <a:gd name="T59" fmla="*/ 28339815 h 609"/>
                <a:gd name="T60" fmla="*/ 13788823 w 581"/>
                <a:gd name="T61" fmla="*/ 35715700 h 609"/>
                <a:gd name="T62" fmla="*/ 61659637 w 581"/>
                <a:gd name="T63" fmla="*/ 31963007 h 609"/>
                <a:gd name="T64" fmla="*/ 58017218 w 581"/>
                <a:gd name="T65" fmla="*/ 43868240 h 609"/>
                <a:gd name="T66" fmla="*/ 35903020 w 581"/>
                <a:gd name="T67" fmla="*/ 43868240 h 609"/>
                <a:gd name="T68" fmla="*/ 13788823 w 581"/>
                <a:gd name="T69" fmla="*/ 43868240 h 609"/>
                <a:gd name="T70" fmla="*/ 13788823 w 581"/>
                <a:gd name="T71" fmla="*/ 51244484 h 609"/>
                <a:gd name="T72" fmla="*/ 35903020 w 581"/>
                <a:gd name="T73" fmla="*/ 51244484 h 609"/>
                <a:gd name="T74" fmla="*/ 61659637 w 581"/>
                <a:gd name="T75" fmla="*/ 47491791 h 609"/>
                <a:gd name="T76" fmla="*/ 54244957 w 581"/>
                <a:gd name="T77" fmla="*/ 14622627 h 609"/>
                <a:gd name="T78" fmla="*/ 50602538 w 581"/>
                <a:gd name="T79" fmla="*/ 10999436 h 609"/>
                <a:gd name="T80" fmla="*/ 54244957 w 581"/>
                <a:gd name="T81" fmla="*/ 0 h 609"/>
                <a:gd name="T82" fmla="*/ 58017218 w 581"/>
                <a:gd name="T83" fmla="*/ 10999436 h 609"/>
                <a:gd name="T84" fmla="*/ 35903020 w 581"/>
                <a:gd name="T85" fmla="*/ 14622627 h 609"/>
                <a:gd name="T86" fmla="*/ 32260601 w 581"/>
                <a:gd name="T87" fmla="*/ 10999436 h 609"/>
                <a:gd name="T88" fmla="*/ 35903020 w 581"/>
                <a:gd name="T89" fmla="*/ 0 h 609"/>
                <a:gd name="T90" fmla="*/ 39545439 w 581"/>
                <a:gd name="T91" fmla="*/ 10999436 h 609"/>
                <a:gd name="T92" fmla="*/ 17561444 w 581"/>
                <a:gd name="T93" fmla="*/ 14622627 h 609"/>
                <a:gd name="T94" fmla="*/ 13788823 w 581"/>
                <a:gd name="T95" fmla="*/ 10999436 h 609"/>
                <a:gd name="T96" fmla="*/ 17561444 w 581"/>
                <a:gd name="T97" fmla="*/ 0 h 609"/>
                <a:gd name="T98" fmla="*/ 21203502 w 581"/>
                <a:gd name="T99" fmla="*/ 10999436 h 60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581" h="609">
                  <a:moveTo>
                    <a:pt x="566" y="523"/>
                  </a:moveTo>
                  <a:lnTo>
                    <a:pt x="566" y="523"/>
                  </a:lnTo>
                  <a:cubicBezTo>
                    <a:pt x="495" y="594"/>
                    <a:pt x="495" y="594"/>
                    <a:pt x="495" y="594"/>
                  </a:cubicBezTo>
                  <a:cubicBezTo>
                    <a:pt x="488" y="601"/>
                    <a:pt x="481" y="608"/>
                    <a:pt x="474" y="608"/>
                  </a:cubicBezTo>
                  <a:cubicBezTo>
                    <a:pt x="467" y="608"/>
                    <a:pt x="460" y="601"/>
                    <a:pt x="453" y="594"/>
                  </a:cubicBezTo>
                  <a:cubicBezTo>
                    <a:pt x="417" y="558"/>
                    <a:pt x="417" y="558"/>
                    <a:pt x="417" y="558"/>
                  </a:cubicBezTo>
                  <a:cubicBezTo>
                    <a:pt x="410" y="551"/>
                    <a:pt x="410" y="544"/>
                    <a:pt x="410" y="537"/>
                  </a:cubicBezTo>
                  <a:cubicBezTo>
                    <a:pt x="410" y="523"/>
                    <a:pt x="417" y="509"/>
                    <a:pt x="439" y="509"/>
                  </a:cubicBezTo>
                  <a:cubicBezTo>
                    <a:pt x="446" y="509"/>
                    <a:pt x="453" y="516"/>
                    <a:pt x="453" y="523"/>
                  </a:cubicBezTo>
                  <a:cubicBezTo>
                    <a:pt x="474" y="537"/>
                    <a:pt x="474" y="537"/>
                    <a:pt x="474" y="537"/>
                  </a:cubicBezTo>
                  <a:cubicBezTo>
                    <a:pt x="530" y="481"/>
                    <a:pt x="530" y="481"/>
                    <a:pt x="530" y="481"/>
                  </a:cubicBezTo>
                  <a:cubicBezTo>
                    <a:pt x="537" y="474"/>
                    <a:pt x="545" y="474"/>
                    <a:pt x="552" y="474"/>
                  </a:cubicBezTo>
                  <a:cubicBezTo>
                    <a:pt x="566" y="474"/>
                    <a:pt x="580" y="488"/>
                    <a:pt x="580" y="502"/>
                  </a:cubicBezTo>
                  <a:cubicBezTo>
                    <a:pt x="580" y="509"/>
                    <a:pt x="573" y="516"/>
                    <a:pt x="566" y="523"/>
                  </a:cubicBezTo>
                  <a:close/>
                  <a:moveTo>
                    <a:pt x="474" y="495"/>
                  </a:moveTo>
                  <a:lnTo>
                    <a:pt x="474" y="495"/>
                  </a:lnTo>
                  <a:cubicBezTo>
                    <a:pt x="467" y="488"/>
                    <a:pt x="453" y="481"/>
                    <a:pt x="439" y="481"/>
                  </a:cubicBezTo>
                  <a:cubicBezTo>
                    <a:pt x="403" y="481"/>
                    <a:pt x="382" y="509"/>
                    <a:pt x="382" y="537"/>
                  </a:cubicBezTo>
                  <a:cubicBezTo>
                    <a:pt x="382" y="558"/>
                    <a:pt x="389" y="573"/>
                    <a:pt x="396" y="580"/>
                  </a:cubicBezTo>
                  <a:cubicBezTo>
                    <a:pt x="424" y="608"/>
                    <a:pt x="424" y="608"/>
                    <a:pt x="424" y="608"/>
                  </a:cubicBezTo>
                  <a:cubicBezTo>
                    <a:pt x="29" y="608"/>
                    <a:pt x="29" y="608"/>
                    <a:pt x="29" y="608"/>
                  </a:cubicBezTo>
                  <a:cubicBezTo>
                    <a:pt x="15" y="608"/>
                    <a:pt x="0" y="594"/>
                    <a:pt x="0" y="58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71"/>
                    <a:pt x="15" y="56"/>
                    <a:pt x="29" y="56"/>
                  </a:cubicBezTo>
                  <a:cubicBezTo>
                    <a:pt x="78" y="56"/>
                    <a:pt x="78" y="56"/>
                    <a:pt x="78" y="56"/>
                  </a:cubicBezTo>
                  <a:cubicBezTo>
                    <a:pt x="78" y="85"/>
                    <a:pt x="78" y="85"/>
                    <a:pt x="78" y="85"/>
                  </a:cubicBezTo>
                  <a:cubicBezTo>
                    <a:pt x="78" y="120"/>
                    <a:pt x="106" y="141"/>
                    <a:pt x="135" y="141"/>
                  </a:cubicBezTo>
                  <a:cubicBezTo>
                    <a:pt x="163" y="141"/>
                    <a:pt x="191" y="120"/>
                    <a:pt x="191" y="85"/>
                  </a:cubicBezTo>
                  <a:cubicBezTo>
                    <a:pt x="191" y="56"/>
                    <a:pt x="191" y="56"/>
                    <a:pt x="191" y="56"/>
                  </a:cubicBezTo>
                  <a:cubicBezTo>
                    <a:pt x="219" y="56"/>
                    <a:pt x="219" y="56"/>
                    <a:pt x="219" y="56"/>
                  </a:cubicBezTo>
                  <a:cubicBezTo>
                    <a:pt x="219" y="85"/>
                    <a:pt x="219" y="85"/>
                    <a:pt x="219" y="85"/>
                  </a:cubicBezTo>
                  <a:cubicBezTo>
                    <a:pt x="219" y="120"/>
                    <a:pt x="248" y="141"/>
                    <a:pt x="276" y="141"/>
                  </a:cubicBezTo>
                  <a:cubicBezTo>
                    <a:pt x="304" y="141"/>
                    <a:pt x="333" y="120"/>
                    <a:pt x="333" y="85"/>
                  </a:cubicBezTo>
                  <a:cubicBezTo>
                    <a:pt x="333" y="56"/>
                    <a:pt x="333" y="56"/>
                    <a:pt x="333" y="56"/>
                  </a:cubicBezTo>
                  <a:cubicBezTo>
                    <a:pt x="361" y="56"/>
                    <a:pt x="361" y="56"/>
                    <a:pt x="361" y="56"/>
                  </a:cubicBezTo>
                  <a:cubicBezTo>
                    <a:pt x="361" y="85"/>
                    <a:pt x="361" y="85"/>
                    <a:pt x="361" y="85"/>
                  </a:cubicBezTo>
                  <a:cubicBezTo>
                    <a:pt x="361" y="120"/>
                    <a:pt x="389" y="141"/>
                    <a:pt x="417" y="141"/>
                  </a:cubicBezTo>
                  <a:cubicBezTo>
                    <a:pt x="446" y="141"/>
                    <a:pt x="474" y="120"/>
                    <a:pt x="474" y="85"/>
                  </a:cubicBezTo>
                  <a:cubicBezTo>
                    <a:pt x="474" y="56"/>
                    <a:pt x="474" y="56"/>
                    <a:pt x="474" y="56"/>
                  </a:cubicBezTo>
                  <a:cubicBezTo>
                    <a:pt x="523" y="56"/>
                    <a:pt x="523" y="56"/>
                    <a:pt x="523" y="56"/>
                  </a:cubicBezTo>
                  <a:cubicBezTo>
                    <a:pt x="537" y="56"/>
                    <a:pt x="552" y="71"/>
                    <a:pt x="552" y="85"/>
                  </a:cubicBezTo>
                  <a:cubicBezTo>
                    <a:pt x="552" y="445"/>
                    <a:pt x="552" y="445"/>
                    <a:pt x="552" y="445"/>
                  </a:cubicBezTo>
                  <a:cubicBezTo>
                    <a:pt x="530" y="445"/>
                    <a:pt x="516" y="452"/>
                    <a:pt x="509" y="460"/>
                  </a:cubicBezTo>
                  <a:lnTo>
                    <a:pt x="474" y="495"/>
                  </a:lnTo>
                  <a:close/>
                  <a:moveTo>
                    <a:pt x="78" y="488"/>
                  </a:moveTo>
                  <a:lnTo>
                    <a:pt x="78" y="488"/>
                  </a:lnTo>
                  <a:cubicBezTo>
                    <a:pt x="78" y="502"/>
                    <a:pt x="85" y="509"/>
                    <a:pt x="99" y="509"/>
                  </a:cubicBezTo>
                  <a:cubicBezTo>
                    <a:pt x="283" y="509"/>
                    <a:pt x="283" y="509"/>
                    <a:pt x="283" y="509"/>
                  </a:cubicBezTo>
                  <a:cubicBezTo>
                    <a:pt x="297" y="509"/>
                    <a:pt x="304" y="502"/>
                    <a:pt x="304" y="488"/>
                  </a:cubicBezTo>
                  <a:cubicBezTo>
                    <a:pt x="304" y="474"/>
                    <a:pt x="297" y="467"/>
                    <a:pt x="283" y="467"/>
                  </a:cubicBezTo>
                  <a:cubicBezTo>
                    <a:pt x="99" y="467"/>
                    <a:pt x="99" y="467"/>
                    <a:pt x="99" y="467"/>
                  </a:cubicBezTo>
                  <a:cubicBezTo>
                    <a:pt x="85" y="467"/>
                    <a:pt x="78" y="474"/>
                    <a:pt x="78" y="488"/>
                  </a:cubicBezTo>
                  <a:close/>
                  <a:moveTo>
                    <a:pt x="446" y="219"/>
                  </a:moveTo>
                  <a:lnTo>
                    <a:pt x="446" y="219"/>
                  </a:lnTo>
                  <a:cubicBezTo>
                    <a:pt x="106" y="219"/>
                    <a:pt x="106" y="219"/>
                    <a:pt x="106" y="219"/>
                  </a:cubicBezTo>
                  <a:cubicBezTo>
                    <a:pt x="92" y="219"/>
                    <a:pt x="78" y="233"/>
                    <a:pt x="78" y="247"/>
                  </a:cubicBezTo>
                  <a:cubicBezTo>
                    <a:pt x="78" y="262"/>
                    <a:pt x="92" y="276"/>
                    <a:pt x="106" y="276"/>
                  </a:cubicBezTo>
                  <a:cubicBezTo>
                    <a:pt x="446" y="276"/>
                    <a:pt x="446" y="276"/>
                    <a:pt x="446" y="276"/>
                  </a:cubicBezTo>
                  <a:cubicBezTo>
                    <a:pt x="460" y="276"/>
                    <a:pt x="474" y="262"/>
                    <a:pt x="474" y="247"/>
                  </a:cubicBezTo>
                  <a:cubicBezTo>
                    <a:pt x="474" y="233"/>
                    <a:pt x="460" y="219"/>
                    <a:pt x="446" y="219"/>
                  </a:cubicBezTo>
                  <a:close/>
                  <a:moveTo>
                    <a:pt x="446" y="339"/>
                  </a:moveTo>
                  <a:lnTo>
                    <a:pt x="446" y="339"/>
                  </a:lnTo>
                  <a:cubicBezTo>
                    <a:pt x="276" y="339"/>
                    <a:pt x="276" y="339"/>
                    <a:pt x="276" y="339"/>
                  </a:cubicBezTo>
                  <a:cubicBezTo>
                    <a:pt x="226" y="339"/>
                    <a:pt x="226" y="339"/>
                    <a:pt x="226" y="339"/>
                  </a:cubicBezTo>
                  <a:cubicBezTo>
                    <a:pt x="106" y="339"/>
                    <a:pt x="106" y="339"/>
                    <a:pt x="106" y="339"/>
                  </a:cubicBezTo>
                  <a:cubicBezTo>
                    <a:pt x="92" y="339"/>
                    <a:pt x="78" y="353"/>
                    <a:pt x="78" y="367"/>
                  </a:cubicBezTo>
                  <a:cubicBezTo>
                    <a:pt x="78" y="389"/>
                    <a:pt x="92" y="396"/>
                    <a:pt x="106" y="396"/>
                  </a:cubicBezTo>
                  <a:cubicBezTo>
                    <a:pt x="226" y="396"/>
                    <a:pt x="226" y="396"/>
                    <a:pt x="226" y="396"/>
                  </a:cubicBezTo>
                  <a:cubicBezTo>
                    <a:pt x="276" y="396"/>
                    <a:pt x="276" y="396"/>
                    <a:pt x="276" y="396"/>
                  </a:cubicBezTo>
                  <a:cubicBezTo>
                    <a:pt x="446" y="396"/>
                    <a:pt x="446" y="396"/>
                    <a:pt x="446" y="396"/>
                  </a:cubicBezTo>
                  <a:cubicBezTo>
                    <a:pt x="460" y="396"/>
                    <a:pt x="474" y="389"/>
                    <a:pt x="474" y="367"/>
                  </a:cubicBezTo>
                  <a:cubicBezTo>
                    <a:pt x="474" y="353"/>
                    <a:pt x="460" y="339"/>
                    <a:pt x="446" y="339"/>
                  </a:cubicBezTo>
                  <a:close/>
                  <a:moveTo>
                    <a:pt x="417" y="113"/>
                  </a:moveTo>
                  <a:lnTo>
                    <a:pt x="417" y="113"/>
                  </a:lnTo>
                  <a:cubicBezTo>
                    <a:pt x="403" y="113"/>
                    <a:pt x="389" y="106"/>
                    <a:pt x="389" y="85"/>
                  </a:cubicBezTo>
                  <a:cubicBezTo>
                    <a:pt x="389" y="28"/>
                    <a:pt x="389" y="28"/>
                    <a:pt x="389" y="28"/>
                  </a:cubicBezTo>
                  <a:cubicBezTo>
                    <a:pt x="389" y="14"/>
                    <a:pt x="403" y="0"/>
                    <a:pt x="417" y="0"/>
                  </a:cubicBezTo>
                  <a:cubicBezTo>
                    <a:pt x="431" y="0"/>
                    <a:pt x="446" y="14"/>
                    <a:pt x="446" y="28"/>
                  </a:cubicBezTo>
                  <a:cubicBezTo>
                    <a:pt x="446" y="85"/>
                    <a:pt x="446" y="85"/>
                    <a:pt x="446" y="85"/>
                  </a:cubicBezTo>
                  <a:cubicBezTo>
                    <a:pt x="446" y="106"/>
                    <a:pt x="431" y="113"/>
                    <a:pt x="417" y="113"/>
                  </a:cubicBezTo>
                  <a:close/>
                  <a:moveTo>
                    <a:pt x="276" y="113"/>
                  </a:moveTo>
                  <a:lnTo>
                    <a:pt x="276" y="113"/>
                  </a:lnTo>
                  <a:cubicBezTo>
                    <a:pt x="262" y="113"/>
                    <a:pt x="248" y="106"/>
                    <a:pt x="248" y="85"/>
                  </a:cubicBezTo>
                  <a:cubicBezTo>
                    <a:pt x="248" y="28"/>
                    <a:pt x="248" y="28"/>
                    <a:pt x="248" y="28"/>
                  </a:cubicBezTo>
                  <a:cubicBezTo>
                    <a:pt x="248" y="14"/>
                    <a:pt x="262" y="0"/>
                    <a:pt x="276" y="0"/>
                  </a:cubicBezTo>
                  <a:cubicBezTo>
                    <a:pt x="290" y="0"/>
                    <a:pt x="304" y="14"/>
                    <a:pt x="304" y="28"/>
                  </a:cubicBezTo>
                  <a:cubicBezTo>
                    <a:pt x="304" y="85"/>
                    <a:pt x="304" y="85"/>
                    <a:pt x="304" y="85"/>
                  </a:cubicBezTo>
                  <a:cubicBezTo>
                    <a:pt x="304" y="106"/>
                    <a:pt x="290" y="113"/>
                    <a:pt x="276" y="113"/>
                  </a:cubicBezTo>
                  <a:close/>
                  <a:moveTo>
                    <a:pt x="135" y="113"/>
                  </a:moveTo>
                  <a:lnTo>
                    <a:pt x="135" y="113"/>
                  </a:lnTo>
                  <a:cubicBezTo>
                    <a:pt x="121" y="113"/>
                    <a:pt x="106" y="106"/>
                    <a:pt x="106" y="85"/>
                  </a:cubicBezTo>
                  <a:cubicBezTo>
                    <a:pt x="106" y="28"/>
                    <a:pt x="106" y="28"/>
                    <a:pt x="106" y="28"/>
                  </a:cubicBezTo>
                  <a:cubicBezTo>
                    <a:pt x="106" y="14"/>
                    <a:pt x="121" y="0"/>
                    <a:pt x="135" y="0"/>
                  </a:cubicBezTo>
                  <a:cubicBezTo>
                    <a:pt x="149" y="0"/>
                    <a:pt x="163" y="14"/>
                    <a:pt x="163" y="28"/>
                  </a:cubicBezTo>
                  <a:cubicBezTo>
                    <a:pt x="163" y="85"/>
                    <a:pt x="163" y="85"/>
                    <a:pt x="163" y="85"/>
                  </a:cubicBezTo>
                  <a:cubicBezTo>
                    <a:pt x="163" y="106"/>
                    <a:pt x="149" y="113"/>
                    <a:pt x="135" y="11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4644008" y="1275213"/>
            <a:ext cx="432048" cy="432048"/>
            <a:chOff x="4788024" y="1275213"/>
            <a:chExt cx="432048" cy="432048"/>
          </a:xfrm>
        </p:grpSpPr>
        <p:sp>
          <p:nvSpPr>
            <p:cNvPr id="14" name="椭圆 65"/>
            <p:cNvSpPr>
              <a:spLocks noChangeArrowheads="1"/>
            </p:cNvSpPr>
            <p:nvPr/>
          </p:nvSpPr>
          <p:spPr bwMode="auto">
            <a:xfrm>
              <a:off x="4788024" y="1275213"/>
              <a:ext cx="432048" cy="432048"/>
            </a:xfrm>
            <a:prstGeom prst="ellipse">
              <a:avLst/>
            </a:prstGeom>
            <a:solidFill>
              <a:srgbClr val="F79600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5" name="Freeform 110"/>
            <p:cNvSpPr>
              <a:spLocks noChangeArrowheads="1"/>
            </p:cNvSpPr>
            <p:nvPr/>
          </p:nvSpPr>
          <p:spPr bwMode="auto">
            <a:xfrm>
              <a:off x="4891102" y="1366806"/>
              <a:ext cx="250679" cy="248862"/>
            </a:xfrm>
            <a:custGeom>
              <a:avLst/>
              <a:gdLst>
                <a:gd name="T0" fmla="*/ 78678142 w 609"/>
                <a:gd name="T1" fmla="*/ 71002280 h 602"/>
                <a:gd name="T2" fmla="*/ 78678142 w 609"/>
                <a:gd name="T3" fmla="*/ 71002280 h 602"/>
                <a:gd name="T4" fmla="*/ 71302258 w 609"/>
                <a:gd name="T5" fmla="*/ 78441997 h 602"/>
                <a:gd name="T6" fmla="*/ 65867111 w 609"/>
                <a:gd name="T7" fmla="*/ 76614673 h 602"/>
                <a:gd name="T8" fmla="*/ 44774038 w 609"/>
                <a:gd name="T9" fmla="*/ 54426302 h 602"/>
                <a:gd name="T10" fmla="*/ 29245613 w 609"/>
                <a:gd name="T11" fmla="*/ 59125033 h 602"/>
                <a:gd name="T12" fmla="*/ 0 w 609"/>
                <a:gd name="T13" fmla="*/ 29497307 h 602"/>
                <a:gd name="T14" fmla="*/ 29245613 w 609"/>
                <a:gd name="T15" fmla="*/ 0 h 602"/>
                <a:gd name="T16" fmla="*/ 58491226 w 609"/>
                <a:gd name="T17" fmla="*/ 29497307 h 602"/>
                <a:gd name="T18" fmla="*/ 54867675 w 609"/>
                <a:gd name="T19" fmla="*/ 44376380 h 602"/>
                <a:gd name="T20" fmla="*/ 75960749 w 609"/>
                <a:gd name="T21" fmla="*/ 65520668 h 602"/>
                <a:gd name="T22" fmla="*/ 78678142 w 609"/>
                <a:gd name="T23" fmla="*/ 71002280 h 602"/>
                <a:gd name="T24" fmla="*/ 29245613 w 609"/>
                <a:gd name="T25" fmla="*/ 7439717 h 602"/>
                <a:gd name="T26" fmla="*/ 29245613 w 609"/>
                <a:gd name="T27" fmla="*/ 7439717 h 602"/>
                <a:gd name="T28" fmla="*/ 7246742 w 609"/>
                <a:gd name="T29" fmla="*/ 29497307 h 602"/>
                <a:gd name="T30" fmla="*/ 29245613 w 609"/>
                <a:gd name="T31" fmla="*/ 51685677 h 602"/>
                <a:gd name="T32" fmla="*/ 51244484 w 609"/>
                <a:gd name="T33" fmla="*/ 29497307 h 602"/>
                <a:gd name="T34" fmla="*/ 29245613 w 609"/>
                <a:gd name="T35" fmla="*/ 7439717 h 602"/>
                <a:gd name="T36" fmla="*/ 42056644 w 609"/>
                <a:gd name="T37" fmla="*/ 33282375 h 602"/>
                <a:gd name="T38" fmla="*/ 42056644 w 609"/>
                <a:gd name="T39" fmla="*/ 33282375 h 602"/>
                <a:gd name="T40" fmla="*/ 32868804 w 609"/>
                <a:gd name="T41" fmla="*/ 33282375 h 602"/>
                <a:gd name="T42" fmla="*/ 32868804 w 609"/>
                <a:gd name="T43" fmla="*/ 41504973 h 602"/>
                <a:gd name="T44" fmla="*/ 29245613 w 609"/>
                <a:gd name="T45" fmla="*/ 45290042 h 602"/>
                <a:gd name="T46" fmla="*/ 25622062 w 609"/>
                <a:gd name="T47" fmla="*/ 41504973 h 602"/>
                <a:gd name="T48" fmla="*/ 25622062 w 609"/>
                <a:gd name="T49" fmla="*/ 33282375 h 602"/>
                <a:gd name="T50" fmla="*/ 17340380 w 609"/>
                <a:gd name="T51" fmla="*/ 33282375 h 602"/>
                <a:gd name="T52" fmla="*/ 13716829 w 609"/>
                <a:gd name="T53" fmla="*/ 29497307 h 602"/>
                <a:gd name="T54" fmla="*/ 17340380 w 609"/>
                <a:gd name="T55" fmla="*/ 25842658 h 602"/>
                <a:gd name="T56" fmla="*/ 25622062 w 609"/>
                <a:gd name="T57" fmla="*/ 25842658 h 602"/>
                <a:gd name="T58" fmla="*/ 25622062 w 609"/>
                <a:gd name="T59" fmla="*/ 16575978 h 602"/>
                <a:gd name="T60" fmla="*/ 29245613 w 609"/>
                <a:gd name="T61" fmla="*/ 12921329 h 602"/>
                <a:gd name="T62" fmla="*/ 32868804 w 609"/>
                <a:gd name="T63" fmla="*/ 16575978 h 602"/>
                <a:gd name="T64" fmla="*/ 32868804 w 609"/>
                <a:gd name="T65" fmla="*/ 25842658 h 602"/>
                <a:gd name="T66" fmla="*/ 42056644 w 609"/>
                <a:gd name="T67" fmla="*/ 25842658 h 602"/>
                <a:gd name="T68" fmla="*/ 45679835 w 609"/>
                <a:gd name="T69" fmla="*/ 29497307 h 602"/>
                <a:gd name="T70" fmla="*/ 42056644 w 609"/>
                <a:gd name="T71" fmla="*/ 33282375 h 60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609" h="602">
                  <a:moveTo>
                    <a:pt x="608" y="544"/>
                  </a:moveTo>
                  <a:lnTo>
                    <a:pt x="608" y="544"/>
                  </a:lnTo>
                  <a:cubicBezTo>
                    <a:pt x="608" y="573"/>
                    <a:pt x="579" y="601"/>
                    <a:pt x="551" y="601"/>
                  </a:cubicBezTo>
                  <a:cubicBezTo>
                    <a:pt x="530" y="601"/>
                    <a:pt x="516" y="594"/>
                    <a:pt x="509" y="587"/>
                  </a:cubicBezTo>
                  <a:cubicBezTo>
                    <a:pt x="346" y="417"/>
                    <a:pt x="346" y="417"/>
                    <a:pt x="346" y="417"/>
                  </a:cubicBezTo>
                  <a:cubicBezTo>
                    <a:pt x="311" y="438"/>
                    <a:pt x="269" y="453"/>
                    <a:pt x="226" y="453"/>
                  </a:cubicBezTo>
                  <a:cubicBezTo>
                    <a:pt x="106" y="453"/>
                    <a:pt x="0" y="347"/>
                    <a:pt x="0" y="226"/>
                  </a:cubicBezTo>
                  <a:cubicBezTo>
                    <a:pt x="0" y="99"/>
                    <a:pt x="106" y="0"/>
                    <a:pt x="226" y="0"/>
                  </a:cubicBezTo>
                  <a:cubicBezTo>
                    <a:pt x="353" y="0"/>
                    <a:pt x="452" y="99"/>
                    <a:pt x="452" y="226"/>
                  </a:cubicBezTo>
                  <a:cubicBezTo>
                    <a:pt x="452" y="269"/>
                    <a:pt x="445" y="304"/>
                    <a:pt x="424" y="340"/>
                  </a:cubicBezTo>
                  <a:cubicBezTo>
                    <a:pt x="587" y="502"/>
                    <a:pt x="587" y="502"/>
                    <a:pt x="587" y="502"/>
                  </a:cubicBezTo>
                  <a:cubicBezTo>
                    <a:pt x="601" y="516"/>
                    <a:pt x="608" y="530"/>
                    <a:pt x="608" y="544"/>
                  </a:cubicBezTo>
                  <a:close/>
                  <a:moveTo>
                    <a:pt x="226" y="57"/>
                  </a:moveTo>
                  <a:lnTo>
                    <a:pt x="226" y="57"/>
                  </a:lnTo>
                  <a:cubicBezTo>
                    <a:pt x="134" y="57"/>
                    <a:pt x="56" y="127"/>
                    <a:pt x="56" y="226"/>
                  </a:cubicBezTo>
                  <a:cubicBezTo>
                    <a:pt x="56" y="318"/>
                    <a:pt x="134" y="396"/>
                    <a:pt x="226" y="396"/>
                  </a:cubicBezTo>
                  <a:cubicBezTo>
                    <a:pt x="325" y="396"/>
                    <a:pt x="396" y="318"/>
                    <a:pt x="396" y="226"/>
                  </a:cubicBezTo>
                  <a:cubicBezTo>
                    <a:pt x="396" y="127"/>
                    <a:pt x="325" y="57"/>
                    <a:pt x="226" y="57"/>
                  </a:cubicBezTo>
                  <a:close/>
                  <a:moveTo>
                    <a:pt x="325" y="255"/>
                  </a:moveTo>
                  <a:lnTo>
                    <a:pt x="325" y="255"/>
                  </a:lnTo>
                  <a:cubicBezTo>
                    <a:pt x="254" y="255"/>
                    <a:pt x="254" y="255"/>
                    <a:pt x="254" y="255"/>
                  </a:cubicBezTo>
                  <a:cubicBezTo>
                    <a:pt x="254" y="318"/>
                    <a:pt x="254" y="318"/>
                    <a:pt x="254" y="318"/>
                  </a:cubicBezTo>
                  <a:cubicBezTo>
                    <a:pt x="254" y="333"/>
                    <a:pt x="247" y="347"/>
                    <a:pt x="226" y="347"/>
                  </a:cubicBezTo>
                  <a:cubicBezTo>
                    <a:pt x="212" y="347"/>
                    <a:pt x="198" y="333"/>
                    <a:pt x="198" y="318"/>
                  </a:cubicBezTo>
                  <a:cubicBezTo>
                    <a:pt x="198" y="255"/>
                    <a:pt x="198" y="255"/>
                    <a:pt x="198" y="255"/>
                  </a:cubicBezTo>
                  <a:cubicBezTo>
                    <a:pt x="134" y="255"/>
                    <a:pt x="134" y="255"/>
                    <a:pt x="134" y="255"/>
                  </a:cubicBezTo>
                  <a:cubicBezTo>
                    <a:pt x="120" y="255"/>
                    <a:pt x="106" y="241"/>
                    <a:pt x="106" y="226"/>
                  </a:cubicBezTo>
                  <a:cubicBezTo>
                    <a:pt x="106" y="205"/>
                    <a:pt x="120" y="198"/>
                    <a:pt x="134" y="198"/>
                  </a:cubicBezTo>
                  <a:cubicBezTo>
                    <a:pt x="198" y="198"/>
                    <a:pt x="198" y="198"/>
                    <a:pt x="198" y="198"/>
                  </a:cubicBezTo>
                  <a:cubicBezTo>
                    <a:pt x="198" y="127"/>
                    <a:pt x="198" y="127"/>
                    <a:pt x="198" y="127"/>
                  </a:cubicBezTo>
                  <a:cubicBezTo>
                    <a:pt x="198" y="113"/>
                    <a:pt x="212" y="99"/>
                    <a:pt x="226" y="99"/>
                  </a:cubicBezTo>
                  <a:cubicBezTo>
                    <a:pt x="247" y="99"/>
                    <a:pt x="254" y="113"/>
                    <a:pt x="254" y="127"/>
                  </a:cubicBezTo>
                  <a:cubicBezTo>
                    <a:pt x="254" y="198"/>
                    <a:pt x="254" y="198"/>
                    <a:pt x="254" y="198"/>
                  </a:cubicBezTo>
                  <a:cubicBezTo>
                    <a:pt x="325" y="198"/>
                    <a:pt x="325" y="198"/>
                    <a:pt x="325" y="198"/>
                  </a:cubicBezTo>
                  <a:cubicBezTo>
                    <a:pt x="339" y="198"/>
                    <a:pt x="353" y="205"/>
                    <a:pt x="353" y="226"/>
                  </a:cubicBezTo>
                  <a:cubicBezTo>
                    <a:pt x="353" y="241"/>
                    <a:pt x="339" y="255"/>
                    <a:pt x="325" y="25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5292080" y="1274820"/>
            <a:ext cx="432833" cy="432834"/>
            <a:chOff x="5436096" y="1274820"/>
            <a:chExt cx="432833" cy="432834"/>
          </a:xfrm>
        </p:grpSpPr>
        <p:sp>
          <p:nvSpPr>
            <p:cNvPr id="17" name="椭圆 16"/>
            <p:cNvSpPr>
              <a:spLocks noChangeArrowheads="1"/>
            </p:cNvSpPr>
            <p:nvPr/>
          </p:nvSpPr>
          <p:spPr bwMode="auto">
            <a:xfrm>
              <a:off x="5436096" y="1274820"/>
              <a:ext cx="432833" cy="43283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8" name="Freeform 16"/>
            <p:cNvSpPr>
              <a:spLocks noChangeArrowheads="1"/>
            </p:cNvSpPr>
            <p:nvPr/>
          </p:nvSpPr>
          <p:spPr bwMode="auto">
            <a:xfrm>
              <a:off x="5554420" y="1377705"/>
              <a:ext cx="196183" cy="227065"/>
            </a:xfrm>
            <a:custGeom>
              <a:avLst/>
              <a:gdLst>
                <a:gd name="T0" fmla="*/ 58106390 w 475"/>
                <a:gd name="T1" fmla="*/ 71207247 h 552"/>
                <a:gd name="T2" fmla="*/ 58106390 w 475"/>
                <a:gd name="T3" fmla="*/ 71207247 h 552"/>
                <a:gd name="T4" fmla="*/ 54327993 w 475"/>
                <a:gd name="T5" fmla="*/ 71207247 h 552"/>
                <a:gd name="T6" fmla="*/ 54327993 w 475"/>
                <a:gd name="T7" fmla="*/ 0 h 552"/>
                <a:gd name="T8" fmla="*/ 58106390 w 475"/>
                <a:gd name="T9" fmla="*/ 0 h 552"/>
                <a:gd name="T10" fmla="*/ 61754124 w 475"/>
                <a:gd name="T11" fmla="*/ 3618618 h 552"/>
                <a:gd name="T12" fmla="*/ 61754124 w 475"/>
                <a:gd name="T13" fmla="*/ 67588630 h 552"/>
                <a:gd name="T14" fmla="*/ 58106390 w 475"/>
                <a:gd name="T15" fmla="*/ 71207247 h 552"/>
                <a:gd name="T16" fmla="*/ 7426131 w 475"/>
                <a:gd name="T17" fmla="*/ 67588630 h 552"/>
                <a:gd name="T18" fmla="*/ 7426131 w 475"/>
                <a:gd name="T19" fmla="*/ 67588630 h 552"/>
                <a:gd name="T20" fmla="*/ 7426131 w 475"/>
                <a:gd name="T21" fmla="*/ 63970012 h 552"/>
                <a:gd name="T22" fmla="*/ 13809846 w 475"/>
                <a:gd name="T23" fmla="*/ 63970012 h 552"/>
                <a:gd name="T24" fmla="*/ 21235977 w 475"/>
                <a:gd name="T25" fmla="*/ 56603721 h 552"/>
                <a:gd name="T26" fmla="*/ 13809846 w 475"/>
                <a:gd name="T27" fmla="*/ 49237429 h 552"/>
                <a:gd name="T28" fmla="*/ 7426131 w 475"/>
                <a:gd name="T29" fmla="*/ 49237429 h 552"/>
                <a:gd name="T30" fmla="*/ 7426131 w 475"/>
                <a:gd name="T31" fmla="*/ 42905028 h 552"/>
                <a:gd name="T32" fmla="*/ 13809846 w 475"/>
                <a:gd name="T33" fmla="*/ 42905028 h 552"/>
                <a:gd name="T34" fmla="*/ 21235977 w 475"/>
                <a:gd name="T35" fmla="*/ 35539095 h 552"/>
                <a:gd name="T36" fmla="*/ 13809846 w 475"/>
                <a:gd name="T37" fmla="*/ 28301860 h 552"/>
                <a:gd name="T38" fmla="*/ 7426131 w 475"/>
                <a:gd name="T39" fmla="*/ 28301860 h 552"/>
                <a:gd name="T40" fmla="*/ 7426131 w 475"/>
                <a:gd name="T41" fmla="*/ 21840403 h 552"/>
                <a:gd name="T42" fmla="*/ 13809846 w 475"/>
                <a:gd name="T43" fmla="*/ 21840403 h 552"/>
                <a:gd name="T44" fmla="*/ 21235977 w 475"/>
                <a:gd name="T45" fmla="*/ 14603167 h 552"/>
                <a:gd name="T46" fmla="*/ 13809846 w 475"/>
                <a:gd name="T47" fmla="*/ 7236876 h 552"/>
                <a:gd name="T48" fmla="*/ 7426131 w 475"/>
                <a:gd name="T49" fmla="*/ 7236876 h 552"/>
                <a:gd name="T50" fmla="*/ 7426131 w 475"/>
                <a:gd name="T51" fmla="*/ 3618618 h 552"/>
                <a:gd name="T52" fmla="*/ 11074226 w 475"/>
                <a:gd name="T53" fmla="*/ 0 h 552"/>
                <a:gd name="T54" fmla="*/ 50680259 w 475"/>
                <a:gd name="T55" fmla="*/ 0 h 552"/>
                <a:gd name="T56" fmla="*/ 50680259 w 475"/>
                <a:gd name="T57" fmla="*/ 71207247 h 552"/>
                <a:gd name="T58" fmla="*/ 11074226 w 475"/>
                <a:gd name="T59" fmla="*/ 71207247 h 552"/>
                <a:gd name="T60" fmla="*/ 7426131 w 475"/>
                <a:gd name="T61" fmla="*/ 67588630 h 552"/>
                <a:gd name="T62" fmla="*/ 17588243 w 475"/>
                <a:gd name="T63" fmla="*/ 14603167 h 552"/>
                <a:gd name="T64" fmla="*/ 17588243 w 475"/>
                <a:gd name="T65" fmla="*/ 14603167 h 552"/>
                <a:gd name="T66" fmla="*/ 13809846 w 475"/>
                <a:gd name="T67" fmla="*/ 18221785 h 552"/>
                <a:gd name="T68" fmla="*/ 3778036 w 475"/>
                <a:gd name="T69" fmla="*/ 18221785 h 552"/>
                <a:gd name="T70" fmla="*/ 0 w 475"/>
                <a:gd name="T71" fmla="*/ 14603167 h 552"/>
                <a:gd name="T72" fmla="*/ 3778036 w 475"/>
                <a:gd name="T73" fmla="*/ 10984909 h 552"/>
                <a:gd name="T74" fmla="*/ 13809846 w 475"/>
                <a:gd name="T75" fmla="*/ 10984909 h 552"/>
                <a:gd name="T76" fmla="*/ 17588243 w 475"/>
                <a:gd name="T77" fmla="*/ 14603167 h 552"/>
                <a:gd name="T78" fmla="*/ 3778036 w 475"/>
                <a:gd name="T79" fmla="*/ 31920478 h 552"/>
                <a:gd name="T80" fmla="*/ 3778036 w 475"/>
                <a:gd name="T81" fmla="*/ 31920478 h 552"/>
                <a:gd name="T82" fmla="*/ 13809846 w 475"/>
                <a:gd name="T83" fmla="*/ 31920478 h 552"/>
                <a:gd name="T84" fmla="*/ 17588243 w 475"/>
                <a:gd name="T85" fmla="*/ 35539095 h 552"/>
                <a:gd name="T86" fmla="*/ 13809846 w 475"/>
                <a:gd name="T87" fmla="*/ 39286770 h 552"/>
                <a:gd name="T88" fmla="*/ 3778036 w 475"/>
                <a:gd name="T89" fmla="*/ 39286770 h 552"/>
                <a:gd name="T90" fmla="*/ 0 w 475"/>
                <a:gd name="T91" fmla="*/ 35539095 h 552"/>
                <a:gd name="T92" fmla="*/ 3778036 w 475"/>
                <a:gd name="T93" fmla="*/ 31920478 h 552"/>
                <a:gd name="T94" fmla="*/ 3778036 w 475"/>
                <a:gd name="T95" fmla="*/ 52985462 h 552"/>
                <a:gd name="T96" fmla="*/ 3778036 w 475"/>
                <a:gd name="T97" fmla="*/ 52985462 h 552"/>
                <a:gd name="T98" fmla="*/ 13809846 w 475"/>
                <a:gd name="T99" fmla="*/ 52985462 h 552"/>
                <a:gd name="T100" fmla="*/ 17588243 w 475"/>
                <a:gd name="T101" fmla="*/ 56603721 h 552"/>
                <a:gd name="T102" fmla="*/ 13809846 w 475"/>
                <a:gd name="T103" fmla="*/ 60222338 h 552"/>
                <a:gd name="T104" fmla="*/ 3778036 w 475"/>
                <a:gd name="T105" fmla="*/ 60222338 h 552"/>
                <a:gd name="T106" fmla="*/ 0 w 475"/>
                <a:gd name="T107" fmla="*/ 56603721 h 552"/>
                <a:gd name="T108" fmla="*/ 3778036 w 475"/>
                <a:gd name="T109" fmla="*/ 52985462 h 55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475" h="552">
                  <a:moveTo>
                    <a:pt x="446" y="551"/>
                  </a:moveTo>
                  <a:lnTo>
                    <a:pt x="446" y="551"/>
                  </a:lnTo>
                  <a:cubicBezTo>
                    <a:pt x="417" y="551"/>
                    <a:pt x="417" y="551"/>
                    <a:pt x="417" y="551"/>
                  </a:cubicBezTo>
                  <a:cubicBezTo>
                    <a:pt x="417" y="0"/>
                    <a:pt x="417" y="0"/>
                    <a:pt x="417" y="0"/>
                  </a:cubicBezTo>
                  <a:cubicBezTo>
                    <a:pt x="446" y="0"/>
                    <a:pt x="446" y="0"/>
                    <a:pt x="446" y="0"/>
                  </a:cubicBezTo>
                  <a:cubicBezTo>
                    <a:pt x="460" y="0"/>
                    <a:pt x="474" y="14"/>
                    <a:pt x="474" y="28"/>
                  </a:cubicBezTo>
                  <a:cubicBezTo>
                    <a:pt x="474" y="523"/>
                    <a:pt x="474" y="523"/>
                    <a:pt x="474" y="523"/>
                  </a:cubicBezTo>
                  <a:cubicBezTo>
                    <a:pt x="474" y="537"/>
                    <a:pt x="460" y="551"/>
                    <a:pt x="446" y="551"/>
                  </a:cubicBezTo>
                  <a:close/>
                  <a:moveTo>
                    <a:pt x="57" y="523"/>
                  </a:moveTo>
                  <a:lnTo>
                    <a:pt x="57" y="523"/>
                  </a:lnTo>
                  <a:cubicBezTo>
                    <a:pt x="57" y="495"/>
                    <a:pt x="57" y="495"/>
                    <a:pt x="57" y="495"/>
                  </a:cubicBezTo>
                  <a:cubicBezTo>
                    <a:pt x="106" y="495"/>
                    <a:pt x="106" y="495"/>
                    <a:pt x="106" y="495"/>
                  </a:cubicBezTo>
                  <a:cubicBezTo>
                    <a:pt x="135" y="495"/>
                    <a:pt x="163" y="466"/>
                    <a:pt x="163" y="438"/>
                  </a:cubicBezTo>
                  <a:cubicBezTo>
                    <a:pt x="163" y="403"/>
                    <a:pt x="135" y="381"/>
                    <a:pt x="106" y="381"/>
                  </a:cubicBezTo>
                  <a:cubicBezTo>
                    <a:pt x="57" y="381"/>
                    <a:pt x="57" y="381"/>
                    <a:pt x="57" y="381"/>
                  </a:cubicBezTo>
                  <a:cubicBezTo>
                    <a:pt x="57" y="332"/>
                    <a:pt x="57" y="332"/>
                    <a:pt x="57" y="332"/>
                  </a:cubicBezTo>
                  <a:cubicBezTo>
                    <a:pt x="106" y="332"/>
                    <a:pt x="106" y="332"/>
                    <a:pt x="106" y="332"/>
                  </a:cubicBezTo>
                  <a:cubicBezTo>
                    <a:pt x="135" y="332"/>
                    <a:pt x="163" y="304"/>
                    <a:pt x="163" y="275"/>
                  </a:cubicBezTo>
                  <a:cubicBezTo>
                    <a:pt x="163" y="247"/>
                    <a:pt x="135" y="219"/>
                    <a:pt x="106" y="219"/>
                  </a:cubicBezTo>
                  <a:cubicBezTo>
                    <a:pt x="57" y="219"/>
                    <a:pt x="57" y="219"/>
                    <a:pt x="57" y="219"/>
                  </a:cubicBezTo>
                  <a:cubicBezTo>
                    <a:pt x="57" y="169"/>
                    <a:pt x="57" y="169"/>
                    <a:pt x="57" y="169"/>
                  </a:cubicBezTo>
                  <a:cubicBezTo>
                    <a:pt x="106" y="169"/>
                    <a:pt x="106" y="169"/>
                    <a:pt x="106" y="169"/>
                  </a:cubicBezTo>
                  <a:cubicBezTo>
                    <a:pt x="135" y="169"/>
                    <a:pt x="163" y="148"/>
                    <a:pt x="163" y="113"/>
                  </a:cubicBezTo>
                  <a:cubicBezTo>
                    <a:pt x="163" y="85"/>
                    <a:pt x="135" y="56"/>
                    <a:pt x="106" y="56"/>
                  </a:cubicBezTo>
                  <a:cubicBezTo>
                    <a:pt x="57" y="56"/>
                    <a:pt x="57" y="56"/>
                    <a:pt x="57" y="56"/>
                  </a:cubicBezTo>
                  <a:cubicBezTo>
                    <a:pt x="57" y="28"/>
                    <a:pt x="57" y="28"/>
                    <a:pt x="57" y="28"/>
                  </a:cubicBezTo>
                  <a:cubicBezTo>
                    <a:pt x="57" y="14"/>
                    <a:pt x="71" y="0"/>
                    <a:pt x="85" y="0"/>
                  </a:cubicBezTo>
                  <a:cubicBezTo>
                    <a:pt x="389" y="0"/>
                    <a:pt x="389" y="0"/>
                    <a:pt x="389" y="0"/>
                  </a:cubicBezTo>
                  <a:cubicBezTo>
                    <a:pt x="389" y="551"/>
                    <a:pt x="389" y="551"/>
                    <a:pt x="389" y="551"/>
                  </a:cubicBezTo>
                  <a:cubicBezTo>
                    <a:pt x="85" y="551"/>
                    <a:pt x="85" y="551"/>
                    <a:pt x="85" y="551"/>
                  </a:cubicBezTo>
                  <a:cubicBezTo>
                    <a:pt x="71" y="551"/>
                    <a:pt x="57" y="537"/>
                    <a:pt x="57" y="523"/>
                  </a:cubicBezTo>
                  <a:close/>
                  <a:moveTo>
                    <a:pt x="135" y="113"/>
                  </a:moveTo>
                  <a:lnTo>
                    <a:pt x="135" y="113"/>
                  </a:lnTo>
                  <a:cubicBezTo>
                    <a:pt x="135" y="134"/>
                    <a:pt x="120" y="141"/>
                    <a:pt x="106" y="141"/>
                  </a:cubicBezTo>
                  <a:cubicBezTo>
                    <a:pt x="29" y="141"/>
                    <a:pt x="29" y="141"/>
                    <a:pt x="29" y="141"/>
                  </a:cubicBezTo>
                  <a:cubicBezTo>
                    <a:pt x="15" y="141"/>
                    <a:pt x="0" y="134"/>
                    <a:pt x="0" y="113"/>
                  </a:cubicBezTo>
                  <a:cubicBezTo>
                    <a:pt x="0" y="99"/>
                    <a:pt x="15" y="85"/>
                    <a:pt x="29" y="85"/>
                  </a:cubicBezTo>
                  <a:cubicBezTo>
                    <a:pt x="106" y="85"/>
                    <a:pt x="106" y="85"/>
                    <a:pt x="106" y="85"/>
                  </a:cubicBezTo>
                  <a:cubicBezTo>
                    <a:pt x="120" y="85"/>
                    <a:pt x="135" y="99"/>
                    <a:pt x="135" y="113"/>
                  </a:cubicBezTo>
                  <a:close/>
                  <a:moveTo>
                    <a:pt x="29" y="247"/>
                  </a:moveTo>
                  <a:lnTo>
                    <a:pt x="29" y="247"/>
                  </a:lnTo>
                  <a:cubicBezTo>
                    <a:pt x="106" y="247"/>
                    <a:pt x="106" y="247"/>
                    <a:pt x="106" y="247"/>
                  </a:cubicBezTo>
                  <a:cubicBezTo>
                    <a:pt x="120" y="247"/>
                    <a:pt x="135" y="261"/>
                    <a:pt x="135" y="275"/>
                  </a:cubicBezTo>
                  <a:cubicBezTo>
                    <a:pt x="135" y="290"/>
                    <a:pt x="120" y="304"/>
                    <a:pt x="106" y="304"/>
                  </a:cubicBezTo>
                  <a:cubicBezTo>
                    <a:pt x="29" y="304"/>
                    <a:pt x="29" y="304"/>
                    <a:pt x="29" y="304"/>
                  </a:cubicBezTo>
                  <a:cubicBezTo>
                    <a:pt x="15" y="304"/>
                    <a:pt x="0" y="290"/>
                    <a:pt x="0" y="275"/>
                  </a:cubicBezTo>
                  <a:cubicBezTo>
                    <a:pt x="0" y="261"/>
                    <a:pt x="15" y="247"/>
                    <a:pt x="29" y="247"/>
                  </a:cubicBezTo>
                  <a:close/>
                  <a:moveTo>
                    <a:pt x="29" y="410"/>
                  </a:moveTo>
                  <a:lnTo>
                    <a:pt x="29" y="410"/>
                  </a:lnTo>
                  <a:cubicBezTo>
                    <a:pt x="106" y="410"/>
                    <a:pt x="106" y="410"/>
                    <a:pt x="106" y="410"/>
                  </a:cubicBezTo>
                  <a:cubicBezTo>
                    <a:pt x="120" y="410"/>
                    <a:pt x="135" y="417"/>
                    <a:pt x="135" y="438"/>
                  </a:cubicBezTo>
                  <a:cubicBezTo>
                    <a:pt x="135" y="452"/>
                    <a:pt x="120" y="466"/>
                    <a:pt x="106" y="466"/>
                  </a:cubicBezTo>
                  <a:cubicBezTo>
                    <a:pt x="29" y="466"/>
                    <a:pt x="29" y="466"/>
                    <a:pt x="29" y="466"/>
                  </a:cubicBezTo>
                  <a:cubicBezTo>
                    <a:pt x="15" y="466"/>
                    <a:pt x="0" y="452"/>
                    <a:pt x="0" y="438"/>
                  </a:cubicBezTo>
                  <a:cubicBezTo>
                    <a:pt x="0" y="417"/>
                    <a:pt x="15" y="410"/>
                    <a:pt x="29" y="41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3347864" y="1274820"/>
            <a:ext cx="432833" cy="432834"/>
            <a:chOff x="3491880" y="1274820"/>
            <a:chExt cx="432833" cy="432834"/>
          </a:xfrm>
        </p:grpSpPr>
        <p:sp>
          <p:nvSpPr>
            <p:cNvPr id="20" name="椭圆 16"/>
            <p:cNvSpPr>
              <a:spLocks noChangeArrowheads="1"/>
            </p:cNvSpPr>
            <p:nvPr/>
          </p:nvSpPr>
          <p:spPr bwMode="auto">
            <a:xfrm>
              <a:off x="3491880" y="1274820"/>
              <a:ext cx="432833" cy="43283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" name="Freeform 75"/>
            <p:cNvSpPr>
              <a:spLocks noChangeArrowheads="1"/>
            </p:cNvSpPr>
            <p:nvPr/>
          </p:nvSpPr>
          <p:spPr bwMode="auto">
            <a:xfrm>
              <a:off x="3583864" y="1385879"/>
              <a:ext cx="248863" cy="210716"/>
            </a:xfrm>
            <a:custGeom>
              <a:avLst/>
              <a:gdLst>
                <a:gd name="T0" fmla="*/ 74657633 w 602"/>
                <a:gd name="T1" fmla="*/ 66362244 h 510"/>
                <a:gd name="T2" fmla="*/ 74657633 w 602"/>
                <a:gd name="T3" fmla="*/ 66362244 h 510"/>
                <a:gd name="T4" fmla="*/ 3654665 w 602"/>
                <a:gd name="T5" fmla="*/ 66362244 h 510"/>
                <a:gd name="T6" fmla="*/ 0 w 602"/>
                <a:gd name="T7" fmla="*/ 62711741 h 510"/>
                <a:gd name="T8" fmla="*/ 0 w 602"/>
                <a:gd name="T9" fmla="*/ 3650503 h 510"/>
                <a:gd name="T10" fmla="*/ 3654665 w 602"/>
                <a:gd name="T11" fmla="*/ 0 h 510"/>
                <a:gd name="T12" fmla="*/ 7308970 w 602"/>
                <a:gd name="T13" fmla="*/ 3650503 h 510"/>
                <a:gd name="T14" fmla="*/ 7308970 w 602"/>
                <a:gd name="T15" fmla="*/ 50717076 h 510"/>
                <a:gd name="T16" fmla="*/ 7308970 w 602"/>
                <a:gd name="T17" fmla="*/ 50717076 h 510"/>
                <a:gd name="T18" fmla="*/ 7308970 w 602"/>
                <a:gd name="T19" fmla="*/ 58930528 h 510"/>
                <a:gd name="T20" fmla="*/ 74657633 w 602"/>
                <a:gd name="T21" fmla="*/ 58930528 h 510"/>
                <a:gd name="T22" fmla="*/ 78442719 w 602"/>
                <a:gd name="T23" fmla="*/ 62711741 h 510"/>
                <a:gd name="T24" fmla="*/ 74657633 w 602"/>
                <a:gd name="T25" fmla="*/ 66362244 h 510"/>
                <a:gd name="T26" fmla="*/ 66434636 w 602"/>
                <a:gd name="T27" fmla="*/ 55280025 h 510"/>
                <a:gd name="T28" fmla="*/ 66434636 w 602"/>
                <a:gd name="T29" fmla="*/ 55280025 h 510"/>
                <a:gd name="T30" fmla="*/ 58995246 w 602"/>
                <a:gd name="T31" fmla="*/ 55280025 h 510"/>
                <a:gd name="T32" fmla="*/ 55340580 w 602"/>
                <a:gd name="T33" fmla="*/ 51629522 h 510"/>
                <a:gd name="T34" fmla="*/ 55340580 w 602"/>
                <a:gd name="T35" fmla="*/ 25814941 h 510"/>
                <a:gd name="T36" fmla="*/ 58995246 w 602"/>
                <a:gd name="T37" fmla="*/ 22164077 h 510"/>
                <a:gd name="T38" fmla="*/ 66434636 w 602"/>
                <a:gd name="T39" fmla="*/ 22164077 h 510"/>
                <a:gd name="T40" fmla="*/ 70089301 w 602"/>
                <a:gd name="T41" fmla="*/ 25814941 h 510"/>
                <a:gd name="T42" fmla="*/ 70089301 w 602"/>
                <a:gd name="T43" fmla="*/ 51629522 h 510"/>
                <a:gd name="T44" fmla="*/ 66434636 w 602"/>
                <a:gd name="T45" fmla="*/ 55280025 h 510"/>
                <a:gd name="T46" fmla="*/ 45159830 w 602"/>
                <a:gd name="T47" fmla="*/ 55280025 h 510"/>
                <a:gd name="T48" fmla="*/ 45159830 w 602"/>
                <a:gd name="T49" fmla="*/ 55280025 h 510"/>
                <a:gd name="T50" fmla="*/ 37850860 w 602"/>
                <a:gd name="T51" fmla="*/ 55280025 h 510"/>
                <a:gd name="T52" fmla="*/ 34065774 w 602"/>
                <a:gd name="T53" fmla="*/ 51629522 h 510"/>
                <a:gd name="T54" fmla="*/ 34065774 w 602"/>
                <a:gd name="T55" fmla="*/ 11082219 h 510"/>
                <a:gd name="T56" fmla="*/ 37850860 w 602"/>
                <a:gd name="T57" fmla="*/ 7431355 h 510"/>
                <a:gd name="T58" fmla="*/ 45159830 w 602"/>
                <a:gd name="T59" fmla="*/ 7431355 h 510"/>
                <a:gd name="T60" fmla="*/ 48814495 w 602"/>
                <a:gd name="T61" fmla="*/ 11082219 h 510"/>
                <a:gd name="T62" fmla="*/ 48814495 w 602"/>
                <a:gd name="T63" fmla="*/ 51629522 h 510"/>
                <a:gd name="T64" fmla="*/ 45159830 w 602"/>
                <a:gd name="T65" fmla="*/ 55280025 h 510"/>
                <a:gd name="T66" fmla="*/ 24929472 w 602"/>
                <a:gd name="T67" fmla="*/ 55280025 h 510"/>
                <a:gd name="T68" fmla="*/ 24929472 w 602"/>
                <a:gd name="T69" fmla="*/ 55280025 h 510"/>
                <a:gd name="T70" fmla="*/ 17489720 w 602"/>
                <a:gd name="T71" fmla="*/ 55280025 h 510"/>
                <a:gd name="T72" fmla="*/ 13835055 w 602"/>
                <a:gd name="T73" fmla="*/ 51629522 h 510"/>
                <a:gd name="T74" fmla="*/ 13835055 w 602"/>
                <a:gd name="T75" fmla="*/ 44198166 h 510"/>
                <a:gd name="T76" fmla="*/ 17489720 w 602"/>
                <a:gd name="T77" fmla="*/ 40547302 h 510"/>
                <a:gd name="T78" fmla="*/ 24929472 w 602"/>
                <a:gd name="T79" fmla="*/ 40547302 h 510"/>
                <a:gd name="T80" fmla="*/ 28583776 w 602"/>
                <a:gd name="T81" fmla="*/ 44198166 h 510"/>
                <a:gd name="T82" fmla="*/ 28583776 w 602"/>
                <a:gd name="T83" fmla="*/ 51629522 h 510"/>
                <a:gd name="T84" fmla="*/ 24929472 w 602"/>
                <a:gd name="T85" fmla="*/ 55280025 h 51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602" h="510">
                  <a:moveTo>
                    <a:pt x="572" y="509"/>
                  </a:moveTo>
                  <a:lnTo>
                    <a:pt x="572" y="509"/>
                  </a:lnTo>
                  <a:cubicBezTo>
                    <a:pt x="28" y="509"/>
                    <a:pt x="28" y="509"/>
                    <a:pt x="28" y="509"/>
                  </a:cubicBezTo>
                  <a:cubicBezTo>
                    <a:pt x="14" y="509"/>
                    <a:pt x="0" y="502"/>
                    <a:pt x="0" y="481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14"/>
                    <a:pt x="14" y="0"/>
                    <a:pt x="28" y="0"/>
                  </a:cubicBezTo>
                  <a:cubicBezTo>
                    <a:pt x="42" y="0"/>
                    <a:pt x="56" y="14"/>
                    <a:pt x="56" y="28"/>
                  </a:cubicBezTo>
                  <a:cubicBezTo>
                    <a:pt x="56" y="389"/>
                    <a:pt x="56" y="389"/>
                    <a:pt x="56" y="389"/>
                  </a:cubicBezTo>
                  <a:cubicBezTo>
                    <a:pt x="56" y="452"/>
                    <a:pt x="56" y="452"/>
                    <a:pt x="56" y="452"/>
                  </a:cubicBezTo>
                  <a:cubicBezTo>
                    <a:pt x="572" y="452"/>
                    <a:pt x="572" y="452"/>
                    <a:pt x="572" y="452"/>
                  </a:cubicBezTo>
                  <a:cubicBezTo>
                    <a:pt x="594" y="452"/>
                    <a:pt x="601" y="467"/>
                    <a:pt x="601" y="481"/>
                  </a:cubicBezTo>
                  <a:cubicBezTo>
                    <a:pt x="601" y="502"/>
                    <a:pt x="594" y="509"/>
                    <a:pt x="572" y="509"/>
                  </a:cubicBezTo>
                  <a:close/>
                  <a:moveTo>
                    <a:pt x="509" y="424"/>
                  </a:moveTo>
                  <a:lnTo>
                    <a:pt x="509" y="424"/>
                  </a:lnTo>
                  <a:cubicBezTo>
                    <a:pt x="452" y="424"/>
                    <a:pt x="452" y="424"/>
                    <a:pt x="452" y="424"/>
                  </a:cubicBezTo>
                  <a:cubicBezTo>
                    <a:pt x="438" y="424"/>
                    <a:pt x="424" y="417"/>
                    <a:pt x="424" y="396"/>
                  </a:cubicBezTo>
                  <a:cubicBezTo>
                    <a:pt x="424" y="198"/>
                    <a:pt x="424" y="198"/>
                    <a:pt x="424" y="198"/>
                  </a:cubicBezTo>
                  <a:cubicBezTo>
                    <a:pt x="424" y="184"/>
                    <a:pt x="438" y="170"/>
                    <a:pt x="452" y="170"/>
                  </a:cubicBezTo>
                  <a:cubicBezTo>
                    <a:pt x="509" y="170"/>
                    <a:pt x="509" y="170"/>
                    <a:pt x="509" y="170"/>
                  </a:cubicBezTo>
                  <a:cubicBezTo>
                    <a:pt x="523" y="170"/>
                    <a:pt x="537" y="184"/>
                    <a:pt x="537" y="198"/>
                  </a:cubicBezTo>
                  <a:cubicBezTo>
                    <a:pt x="537" y="396"/>
                    <a:pt x="537" y="396"/>
                    <a:pt x="537" y="396"/>
                  </a:cubicBezTo>
                  <a:cubicBezTo>
                    <a:pt x="537" y="417"/>
                    <a:pt x="523" y="424"/>
                    <a:pt x="509" y="424"/>
                  </a:cubicBezTo>
                  <a:close/>
                  <a:moveTo>
                    <a:pt x="346" y="424"/>
                  </a:moveTo>
                  <a:lnTo>
                    <a:pt x="346" y="424"/>
                  </a:lnTo>
                  <a:cubicBezTo>
                    <a:pt x="290" y="424"/>
                    <a:pt x="290" y="424"/>
                    <a:pt x="290" y="424"/>
                  </a:cubicBezTo>
                  <a:cubicBezTo>
                    <a:pt x="276" y="424"/>
                    <a:pt x="261" y="417"/>
                    <a:pt x="261" y="396"/>
                  </a:cubicBezTo>
                  <a:cubicBezTo>
                    <a:pt x="261" y="85"/>
                    <a:pt x="261" y="85"/>
                    <a:pt x="261" y="85"/>
                  </a:cubicBezTo>
                  <a:cubicBezTo>
                    <a:pt x="261" y="71"/>
                    <a:pt x="276" y="57"/>
                    <a:pt x="290" y="57"/>
                  </a:cubicBezTo>
                  <a:cubicBezTo>
                    <a:pt x="346" y="57"/>
                    <a:pt x="346" y="57"/>
                    <a:pt x="346" y="57"/>
                  </a:cubicBezTo>
                  <a:cubicBezTo>
                    <a:pt x="367" y="57"/>
                    <a:pt x="374" y="71"/>
                    <a:pt x="374" y="85"/>
                  </a:cubicBezTo>
                  <a:cubicBezTo>
                    <a:pt x="374" y="396"/>
                    <a:pt x="374" y="396"/>
                    <a:pt x="374" y="396"/>
                  </a:cubicBezTo>
                  <a:cubicBezTo>
                    <a:pt x="374" y="417"/>
                    <a:pt x="367" y="424"/>
                    <a:pt x="346" y="424"/>
                  </a:cubicBezTo>
                  <a:close/>
                  <a:moveTo>
                    <a:pt x="191" y="424"/>
                  </a:moveTo>
                  <a:lnTo>
                    <a:pt x="191" y="424"/>
                  </a:lnTo>
                  <a:cubicBezTo>
                    <a:pt x="134" y="424"/>
                    <a:pt x="134" y="424"/>
                    <a:pt x="134" y="424"/>
                  </a:cubicBezTo>
                  <a:cubicBezTo>
                    <a:pt x="113" y="424"/>
                    <a:pt x="106" y="417"/>
                    <a:pt x="106" y="396"/>
                  </a:cubicBezTo>
                  <a:cubicBezTo>
                    <a:pt x="106" y="339"/>
                    <a:pt x="106" y="339"/>
                    <a:pt x="106" y="339"/>
                  </a:cubicBezTo>
                  <a:cubicBezTo>
                    <a:pt x="106" y="325"/>
                    <a:pt x="113" y="311"/>
                    <a:pt x="134" y="311"/>
                  </a:cubicBezTo>
                  <a:cubicBezTo>
                    <a:pt x="191" y="311"/>
                    <a:pt x="191" y="311"/>
                    <a:pt x="191" y="311"/>
                  </a:cubicBezTo>
                  <a:cubicBezTo>
                    <a:pt x="205" y="311"/>
                    <a:pt x="219" y="325"/>
                    <a:pt x="219" y="339"/>
                  </a:cubicBezTo>
                  <a:cubicBezTo>
                    <a:pt x="219" y="396"/>
                    <a:pt x="219" y="396"/>
                    <a:pt x="219" y="396"/>
                  </a:cubicBezTo>
                  <a:cubicBezTo>
                    <a:pt x="219" y="417"/>
                    <a:pt x="205" y="424"/>
                    <a:pt x="191" y="42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3995936" y="1274820"/>
            <a:ext cx="432833" cy="432834"/>
            <a:chOff x="4139952" y="1274820"/>
            <a:chExt cx="432833" cy="432834"/>
          </a:xfrm>
        </p:grpSpPr>
        <p:sp>
          <p:nvSpPr>
            <p:cNvPr id="23" name="椭圆 16"/>
            <p:cNvSpPr>
              <a:spLocks noChangeArrowheads="1"/>
            </p:cNvSpPr>
            <p:nvPr/>
          </p:nvSpPr>
          <p:spPr bwMode="auto">
            <a:xfrm>
              <a:off x="4139952" y="1274820"/>
              <a:ext cx="432833" cy="432834"/>
            </a:xfrm>
            <a:prstGeom prst="ellipse">
              <a:avLst/>
            </a:prstGeom>
            <a:solidFill>
              <a:srgbClr val="3992DB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4" name="Freeform 84"/>
            <p:cNvSpPr>
              <a:spLocks noChangeArrowheads="1"/>
            </p:cNvSpPr>
            <p:nvPr/>
          </p:nvSpPr>
          <p:spPr bwMode="auto">
            <a:xfrm>
              <a:off x="4241546" y="1366806"/>
              <a:ext cx="248863" cy="248863"/>
            </a:xfrm>
            <a:custGeom>
              <a:avLst/>
              <a:gdLst>
                <a:gd name="T0" fmla="*/ 43332858 w 602"/>
                <a:gd name="T1" fmla="*/ 34979440 h 602"/>
                <a:gd name="T2" fmla="*/ 43332858 w 602"/>
                <a:gd name="T3" fmla="*/ 34979440 h 602"/>
                <a:gd name="T4" fmla="*/ 43332858 w 602"/>
                <a:gd name="T5" fmla="*/ 0 h 602"/>
                <a:gd name="T6" fmla="*/ 78442719 w 602"/>
                <a:gd name="T7" fmla="*/ 34979440 h 602"/>
                <a:gd name="T8" fmla="*/ 43332858 w 602"/>
                <a:gd name="T9" fmla="*/ 34979440 h 602"/>
                <a:gd name="T10" fmla="*/ 36023527 w 602"/>
                <a:gd name="T11" fmla="*/ 78442719 h 602"/>
                <a:gd name="T12" fmla="*/ 36023527 w 602"/>
                <a:gd name="T13" fmla="*/ 78442719 h 602"/>
                <a:gd name="T14" fmla="*/ 0 w 602"/>
                <a:gd name="T15" fmla="*/ 42419192 h 602"/>
                <a:gd name="T16" fmla="*/ 36023527 w 602"/>
                <a:gd name="T17" fmla="*/ 7308970 h 602"/>
                <a:gd name="T18" fmla="*/ 36023527 w 602"/>
                <a:gd name="T19" fmla="*/ 42419192 h 602"/>
                <a:gd name="T20" fmla="*/ 71002968 w 602"/>
                <a:gd name="T21" fmla="*/ 42419192 h 602"/>
                <a:gd name="T22" fmla="*/ 36023527 w 602"/>
                <a:gd name="T23" fmla="*/ 78442719 h 60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602" h="602">
                  <a:moveTo>
                    <a:pt x="332" y="268"/>
                  </a:moveTo>
                  <a:lnTo>
                    <a:pt x="332" y="268"/>
                  </a:lnTo>
                  <a:cubicBezTo>
                    <a:pt x="332" y="0"/>
                    <a:pt x="332" y="0"/>
                    <a:pt x="332" y="0"/>
                  </a:cubicBezTo>
                  <a:cubicBezTo>
                    <a:pt x="481" y="0"/>
                    <a:pt x="601" y="120"/>
                    <a:pt x="601" y="268"/>
                  </a:cubicBezTo>
                  <a:lnTo>
                    <a:pt x="332" y="268"/>
                  </a:lnTo>
                  <a:close/>
                  <a:moveTo>
                    <a:pt x="276" y="601"/>
                  </a:moveTo>
                  <a:lnTo>
                    <a:pt x="276" y="601"/>
                  </a:lnTo>
                  <a:cubicBezTo>
                    <a:pt x="120" y="601"/>
                    <a:pt x="0" y="480"/>
                    <a:pt x="0" y="325"/>
                  </a:cubicBezTo>
                  <a:cubicBezTo>
                    <a:pt x="0" y="176"/>
                    <a:pt x="120" y="56"/>
                    <a:pt x="276" y="56"/>
                  </a:cubicBezTo>
                  <a:cubicBezTo>
                    <a:pt x="276" y="325"/>
                    <a:pt x="276" y="325"/>
                    <a:pt x="276" y="325"/>
                  </a:cubicBezTo>
                  <a:cubicBezTo>
                    <a:pt x="544" y="325"/>
                    <a:pt x="544" y="325"/>
                    <a:pt x="544" y="325"/>
                  </a:cubicBezTo>
                  <a:cubicBezTo>
                    <a:pt x="544" y="480"/>
                    <a:pt x="424" y="601"/>
                    <a:pt x="276" y="60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4605655" y="2800350"/>
            <a:ext cx="80391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无</a:t>
            </a:r>
            <a:endParaRPr lang="zh-CN" altLang="en-US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/>
          <p:cNvSpPr txBox="1"/>
          <p:nvPr/>
        </p:nvSpPr>
        <p:spPr>
          <a:xfrm>
            <a:off x="867224" y="915566"/>
            <a:ext cx="2256285" cy="504056"/>
          </a:xfrm>
          <a:prstGeom prst="rect">
            <a:avLst/>
          </a:prstGeom>
        </p:spPr>
        <p:txBody>
          <a:bodyPr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前言</a:t>
            </a:r>
            <a:r>
              <a:rPr lang="en-US" altLang="zh-CN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en-US" altLang="zh-CN" sz="18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PREFACE</a:t>
            </a:r>
            <a:endParaRPr lang="en-GB" sz="1800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99795" y="1923415"/>
            <a:ext cx="5952490" cy="2145665"/>
          </a:xfrm>
          <a:prstGeom prst="rect">
            <a:avLst/>
          </a:prstGeom>
          <a:noFill/>
        </p:spPr>
        <p:txBody>
          <a:bodyPr wrap="square" lIns="68584" tIns="34291" rIns="68584" bIns="34291" rtlCol="0">
            <a:spAutoFit/>
          </a:bodyPr>
          <a:lstStyle/>
          <a:p>
            <a:pPr algn="just" eaLnBrk="0" hangingPunct="0">
              <a:lnSpc>
                <a:spcPct val="150000"/>
              </a:lnSpc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       </a:t>
            </a:r>
            <a:r>
              <a:rPr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2020年，市财政部门紧扣全市经济社会发展大局，把信息公开作为加强党风廉政建设、提升财政服务水平的有效载体，坚持“以公开为原则、不公开为例外”，持续加大政府信息公开力度，不断提高财政工作透明度，主动接受社会监督，促进了各项财政工作顺利发展。</a:t>
            </a:r>
            <a:endParaRPr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1" name="Parallelogram 21"/>
          <p:cNvSpPr/>
          <p:nvPr/>
        </p:nvSpPr>
        <p:spPr>
          <a:xfrm>
            <a:off x="7136070" y="-2866"/>
            <a:ext cx="1658880" cy="3606733"/>
          </a:xfrm>
          <a:prstGeom prst="parallelogram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arallelogram 22"/>
          <p:cNvSpPr/>
          <p:nvPr/>
        </p:nvSpPr>
        <p:spPr>
          <a:xfrm>
            <a:off x="7596336" y="1536767"/>
            <a:ext cx="1658880" cy="3606733"/>
          </a:xfrm>
          <a:prstGeom prst="parallelogram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直接连接符 12"/>
          <p:cNvCxnSpPr/>
          <p:nvPr/>
        </p:nvCxnSpPr>
        <p:spPr>
          <a:xfrm>
            <a:off x="978872" y="1544039"/>
            <a:ext cx="547260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组合 25"/>
          <p:cNvGrpSpPr/>
          <p:nvPr/>
        </p:nvGrpSpPr>
        <p:grpSpPr>
          <a:xfrm>
            <a:off x="6152189" y="1077866"/>
            <a:ext cx="341135" cy="341756"/>
            <a:chOff x="6084168" y="1274820"/>
            <a:chExt cx="432048" cy="432834"/>
          </a:xfrm>
        </p:grpSpPr>
        <p:sp>
          <p:nvSpPr>
            <p:cNvPr id="27" name="椭圆 22"/>
            <p:cNvSpPr>
              <a:spLocks noChangeArrowheads="1"/>
            </p:cNvSpPr>
            <p:nvPr/>
          </p:nvSpPr>
          <p:spPr bwMode="auto">
            <a:xfrm>
              <a:off x="6084168" y="1274820"/>
              <a:ext cx="432048" cy="43283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8" name="Freeform 59"/>
            <p:cNvSpPr>
              <a:spLocks noChangeArrowheads="1"/>
            </p:cNvSpPr>
            <p:nvPr/>
          </p:nvSpPr>
          <p:spPr bwMode="auto">
            <a:xfrm>
              <a:off x="6180302" y="1365898"/>
              <a:ext cx="239780" cy="250679"/>
            </a:xfrm>
            <a:custGeom>
              <a:avLst/>
              <a:gdLst>
                <a:gd name="T0" fmla="*/ 73627430 w 581"/>
                <a:gd name="T1" fmla="*/ 67678707 h 609"/>
                <a:gd name="T2" fmla="*/ 61659637 w 581"/>
                <a:gd name="T3" fmla="*/ 78678142 h 609"/>
                <a:gd name="T4" fmla="*/ 54244957 w 581"/>
                <a:gd name="T5" fmla="*/ 72208055 h 609"/>
                <a:gd name="T6" fmla="*/ 57106883 w 581"/>
                <a:gd name="T7" fmla="*/ 65867111 h 609"/>
                <a:gd name="T8" fmla="*/ 61659637 w 581"/>
                <a:gd name="T9" fmla="*/ 69490662 h 609"/>
                <a:gd name="T10" fmla="*/ 71806401 w 581"/>
                <a:gd name="T11" fmla="*/ 61338122 h 609"/>
                <a:gd name="T12" fmla="*/ 73627430 w 581"/>
                <a:gd name="T13" fmla="*/ 67678707 h 609"/>
                <a:gd name="T14" fmla="*/ 61659637 w 581"/>
                <a:gd name="T15" fmla="*/ 64055516 h 609"/>
                <a:gd name="T16" fmla="*/ 49691843 w 581"/>
                <a:gd name="T17" fmla="*/ 69490662 h 609"/>
                <a:gd name="T18" fmla="*/ 51513233 w 581"/>
                <a:gd name="T19" fmla="*/ 75054951 h 609"/>
                <a:gd name="T20" fmla="*/ 3772261 w 581"/>
                <a:gd name="T21" fmla="*/ 78678142 h 609"/>
                <a:gd name="T22" fmla="*/ 0 w 581"/>
                <a:gd name="T23" fmla="*/ 10999436 h 609"/>
                <a:gd name="T24" fmla="*/ 10146404 w 581"/>
                <a:gd name="T25" fmla="*/ 7246742 h 609"/>
                <a:gd name="T26" fmla="*/ 17561444 w 581"/>
                <a:gd name="T27" fmla="*/ 18246178 h 609"/>
                <a:gd name="T28" fmla="*/ 24845922 w 581"/>
                <a:gd name="T29" fmla="*/ 7246742 h 609"/>
                <a:gd name="T30" fmla="*/ 28488341 w 581"/>
                <a:gd name="T31" fmla="*/ 10999436 h 609"/>
                <a:gd name="T32" fmla="*/ 43318061 w 581"/>
                <a:gd name="T33" fmla="*/ 10999436 h 609"/>
                <a:gd name="T34" fmla="*/ 46960119 w 581"/>
                <a:gd name="T35" fmla="*/ 7246742 h 609"/>
                <a:gd name="T36" fmla="*/ 54244957 w 581"/>
                <a:gd name="T37" fmla="*/ 18246178 h 609"/>
                <a:gd name="T38" fmla="*/ 61659637 w 581"/>
                <a:gd name="T39" fmla="*/ 7246742 h 609"/>
                <a:gd name="T40" fmla="*/ 71806401 w 581"/>
                <a:gd name="T41" fmla="*/ 10999436 h 609"/>
                <a:gd name="T42" fmla="*/ 66212751 w 581"/>
                <a:gd name="T43" fmla="*/ 59526167 h 609"/>
                <a:gd name="T44" fmla="*/ 10146404 w 581"/>
                <a:gd name="T45" fmla="*/ 63149718 h 609"/>
                <a:gd name="T46" fmla="*/ 12878128 w 581"/>
                <a:gd name="T47" fmla="*/ 65867111 h 609"/>
                <a:gd name="T48" fmla="*/ 39545439 w 581"/>
                <a:gd name="T49" fmla="*/ 63149718 h 609"/>
                <a:gd name="T50" fmla="*/ 39545439 w 581"/>
                <a:gd name="T51" fmla="*/ 63149718 h 609"/>
                <a:gd name="T52" fmla="*/ 39545439 w 581"/>
                <a:gd name="T53" fmla="*/ 63149718 h 609"/>
                <a:gd name="T54" fmla="*/ 12878128 w 581"/>
                <a:gd name="T55" fmla="*/ 60431965 h 609"/>
                <a:gd name="T56" fmla="*/ 58017218 w 581"/>
                <a:gd name="T57" fmla="*/ 28339815 h 609"/>
                <a:gd name="T58" fmla="*/ 13788823 w 581"/>
                <a:gd name="T59" fmla="*/ 28339815 h 609"/>
                <a:gd name="T60" fmla="*/ 13788823 w 581"/>
                <a:gd name="T61" fmla="*/ 35715700 h 609"/>
                <a:gd name="T62" fmla="*/ 61659637 w 581"/>
                <a:gd name="T63" fmla="*/ 31963007 h 609"/>
                <a:gd name="T64" fmla="*/ 58017218 w 581"/>
                <a:gd name="T65" fmla="*/ 43868240 h 609"/>
                <a:gd name="T66" fmla="*/ 35903020 w 581"/>
                <a:gd name="T67" fmla="*/ 43868240 h 609"/>
                <a:gd name="T68" fmla="*/ 13788823 w 581"/>
                <a:gd name="T69" fmla="*/ 43868240 h 609"/>
                <a:gd name="T70" fmla="*/ 13788823 w 581"/>
                <a:gd name="T71" fmla="*/ 51244484 h 609"/>
                <a:gd name="T72" fmla="*/ 35903020 w 581"/>
                <a:gd name="T73" fmla="*/ 51244484 h 609"/>
                <a:gd name="T74" fmla="*/ 61659637 w 581"/>
                <a:gd name="T75" fmla="*/ 47491791 h 609"/>
                <a:gd name="T76" fmla="*/ 54244957 w 581"/>
                <a:gd name="T77" fmla="*/ 14622627 h 609"/>
                <a:gd name="T78" fmla="*/ 50602538 w 581"/>
                <a:gd name="T79" fmla="*/ 10999436 h 609"/>
                <a:gd name="T80" fmla="*/ 54244957 w 581"/>
                <a:gd name="T81" fmla="*/ 0 h 609"/>
                <a:gd name="T82" fmla="*/ 58017218 w 581"/>
                <a:gd name="T83" fmla="*/ 10999436 h 609"/>
                <a:gd name="T84" fmla="*/ 35903020 w 581"/>
                <a:gd name="T85" fmla="*/ 14622627 h 609"/>
                <a:gd name="T86" fmla="*/ 32260601 w 581"/>
                <a:gd name="T87" fmla="*/ 10999436 h 609"/>
                <a:gd name="T88" fmla="*/ 35903020 w 581"/>
                <a:gd name="T89" fmla="*/ 0 h 609"/>
                <a:gd name="T90" fmla="*/ 39545439 w 581"/>
                <a:gd name="T91" fmla="*/ 10999436 h 609"/>
                <a:gd name="T92" fmla="*/ 17561444 w 581"/>
                <a:gd name="T93" fmla="*/ 14622627 h 609"/>
                <a:gd name="T94" fmla="*/ 13788823 w 581"/>
                <a:gd name="T95" fmla="*/ 10999436 h 609"/>
                <a:gd name="T96" fmla="*/ 17561444 w 581"/>
                <a:gd name="T97" fmla="*/ 0 h 609"/>
                <a:gd name="T98" fmla="*/ 21203502 w 581"/>
                <a:gd name="T99" fmla="*/ 10999436 h 60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581" h="609">
                  <a:moveTo>
                    <a:pt x="566" y="523"/>
                  </a:moveTo>
                  <a:lnTo>
                    <a:pt x="566" y="523"/>
                  </a:lnTo>
                  <a:cubicBezTo>
                    <a:pt x="495" y="594"/>
                    <a:pt x="495" y="594"/>
                    <a:pt x="495" y="594"/>
                  </a:cubicBezTo>
                  <a:cubicBezTo>
                    <a:pt x="488" y="601"/>
                    <a:pt x="481" y="608"/>
                    <a:pt x="474" y="608"/>
                  </a:cubicBezTo>
                  <a:cubicBezTo>
                    <a:pt x="467" y="608"/>
                    <a:pt x="460" y="601"/>
                    <a:pt x="453" y="594"/>
                  </a:cubicBezTo>
                  <a:cubicBezTo>
                    <a:pt x="417" y="558"/>
                    <a:pt x="417" y="558"/>
                    <a:pt x="417" y="558"/>
                  </a:cubicBezTo>
                  <a:cubicBezTo>
                    <a:pt x="410" y="551"/>
                    <a:pt x="410" y="544"/>
                    <a:pt x="410" y="537"/>
                  </a:cubicBezTo>
                  <a:cubicBezTo>
                    <a:pt x="410" y="523"/>
                    <a:pt x="417" y="509"/>
                    <a:pt x="439" y="509"/>
                  </a:cubicBezTo>
                  <a:cubicBezTo>
                    <a:pt x="446" y="509"/>
                    <a:pt x="453" y="516"/>
                    <a:pt x="453" y="523"/>
                  </a:cubicBezTo>
                  <a:cubicBezTo>
                    <a:pt x="474" y="537"/>
                    <a:pt x="474" y="537"/>
                    <a:pt x="474" y="537"/>
                  </a:cubicBezTo>
                  <a:cubicBezTo>
                    <a:pt x="530" y="481"/>
                    <a:pt x="530" y="481"/>
                    <a:pt x="530" y="481"/>
                  </a:cubicBezTo>
                  <a:cubicBezTo>
                    <a:pt x="537" y="474"/>
                    <a:pt x="545" y="474"/>
                    <a:pt x="552" y="474"/>
                  </a:cubicBezTo>
                  <a:cubicBezTo>
                    <a:pt x="566" y="474"/>
                    <a:pt x="580" y="488"/>
                    <a:pt x="580" y="502"/>
                  </a:cubicBezTo>
                  <a:cubicBezTo>
                    <a:pt x="580" y="509"/>
                    <a:pt x="573" y="516"/>
                    <a:pt x="566" y="523"/>
                  </a:cubicBezTo>
                  <a:close/>
                  <a:moveTo>
                    <a:pt x="474" y="495"/>
                  </a:moveTo>
                  <a:lnTo>
                    <a:pt x="474" y="495"/>
                  </a:lnTo>
                  <a:cubicBezTo>
                    <a:pt x="467" y="488"/>
                    <a:pt x="453" y="481"/>
                    <a:pt x="439" y="481"/>
                  </a:cubicBezTo>
                  <a:cubicBezTo>
                    <a:pt x="403" y="481"/>
                    <a:pt x="382" y="509"/>
                    <a:pt x="382" y="537"/>
                  </a:cubicBezTo>
                  <a:cubicBezTo>
                    <a:pt x="382" y="558"/>
                    <a:pt x="389" y="573"/>
                    <a:pt x="396" y="580"/>
                  </a:cubicBezTo>
                  <a:cubicBezTo>
                    <a:pt x="424" y="608"/>
                    <a:pt x="424" y="608"/>
                    <a:pt x="424" y="608"/>
                  </a:cubicBezTo>
                  <a:cubicBezTo>
                    <a:pt x="29" y="608"/>
                    <a:pt x="29" y="608"/>
                    <a:pt x="29" y="608"/>
                  </a:cubicBezTo>
                  <a:cubicBezTo>
                    <a:pt x="15" y="608"/>
                    <a:pt x="0" y="594"/>
                    <a:pt x="0" y="58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71"/>
                    <a:pt x="15" y="56"/>
                    <a:pt x="29" y="56"/>
                  </a:cubicBezTo>
                  <a:cubicBezTo>
                    <a:pt x="78" y="56"/>
                    <a:pt x="78" y="56"/>
                    <a:pt x="78" y="56"/>
                  </a:cubicBezTo>
                  <a:cubicBezTo>
                    <a:pt x="78" y="85"/>
                    <a:pt x="78" y="85"/>
                    <a:pt x="78" y="85"/>
                  </a:cubicBezTo>
                  <a:cubicBezTo>
                    <a:pt x="78" y="120"/>
                    <a:pt x="106" y="141"/>
                    <a:pt x="135" y="141"/>
                  </a:cubicBezTo>
                  <a:cubicBezTo>
                    <a:pt x="163" y="141"/>
                    <a:pt x="191" y="120"/>
                    <a:pt x="191" y="85"/>
                  </a:cubicBezTo>
                  <a:cubicBezTo>
                    <a:pt x="191" y="56"/>
                    <a:pt x="191" y="56"/>
                    <a:pt x="191" y="56"/>
                  </a:cubicBezTo>
                  <a:cubicBezTo>
                    <a:pt x="219" y="56"/>
                    <a:pt x="219" y="56"/>
                    <a:pt x="219" y="56"/>
                  </a:cubicBezTo>
                  <a:cubicBezTo>
                    <a:pt x="219" y="85"/>
                    <a:pt x="219" y="85"/>
                    <a:pt x="219" y="85"/>
                  </a:cubicBezTo>
                  <a:cubicBezTo>
                    <a:pt x="219" y="120"/>
                    <a:pt x="248" y="141"/>
                    <a:pt x="276" y="141"/>
                  </a:cubicBezTo>
                  <a:cubicBezTo>
                    <a:pt x="304" y="141"/>
                    <a:pt x="333" y="120"/>
                    <a:pt x="333" y="85"/>
                  </a:cubicBezTo>
                  <a:cubicBezTo>
                    <a:pt x="333" y="56"/>
                    <a:pt x="333" y="56"/>
                    <a:pt x="333" y="56"/>
                  </a:cubicBezTo>
                  <a:cubicBezTo>
                    <a:pt x="361" y="56"/>
                    <a:pt x="361" y="56"/>
                    <a:pt x="361" y="56"/>
                  </a:cubicBezTo>
                  <a:cubicBezTo>
                    <a:pt x="361" y="85"/>
                    <a:pt x="361" y="85"/>
                    <a:pt x="361" y="85"/>
                  </a:cubicBezTo>
                  <a:cubicBezTo>
                    <a:pt x="361" y="120"/>
                    <a:pt x="389" y="141"/>
                    <a:pt x="417" y="141"/>
                  </a:cubicBezTo>
                  <a:cubicBezTo>
                    <a:pt x="446" y="141"/>
                    <a:pt x="474" y="120"/>
                    <a:pt x="474" y="85"/>
                  </a:cubicBezTo>
                  <a:cubicBezTo>
                    <a:pt x="474" y="56"/>
                    <a:pt x="474" y="56"/>
                    <a:pt x="474" y="56"/>
                  </a:cubicBezTo>
                  <a:cubicBezTo>
                    <a:pt x="523" y="56"/>
                    <a:pt x="523" y="56"/>
                    <a:pt x="523" y="56"/>
                  </a:cubicBezTo>
                  <a:cubicBezTo>
                    <a:pt x="537" y="56"/>
                    <a:pt x="552" y="71"/>
                    <a:pt x="552" y="85"/>
                  </a:cubicBezTo>
                  <a:cubicBezTo>
                    <a:pt x="552" y="445"/>
                    <a:pt x="552" y="445"/>
                    <a:pt x="552" y="445"/>
                  </a:cubicBezTo>
                  <a:cubicBezTo>
                    <a:pt x="530" y="445"/>
                    <a:pt x="516" y="452"/>
                    <a:pt x="509" y="460"/>
                  </a:cubicBezTo>
                  <a:lnTo>
                    <a:pt x="474" y="495"/>
                  </a:lnTo>
                  <a:close/>
                  <a:moveTo>
                    <a:pt x="78" y="488"/>
                  </a:moveTo>
                  <a:lnTo>
                    <a:pt x="78" y="488"/>
                  </a:lnTo>
                  <a:cubicBezTo>
                    <a:pt x="78" y="502"/>
                    <a:pt x="85" y="509"/>
                    <a:pt x="99" y="509"/>
                  </a:cubicBezTo>
                  <a:cubicBezTo>
                    <a:pt x="283" y="509"/>
                    <a:pt x="283" y="509"/>
                    <a:pt x="283" y="509"/>
                  </a:cubicBezTo>
                  <a:cubicBezTo>
                    <a:pt x="297" y="509"/>
                    <a:pt x="304" y="502"/>
                    <a:pt x="304" y="488"/>
                  </a:cubicBezTo>
                  <a:cubicBezTo>
                    <a:pt x="304" y="474"/>
                    <a:pt x="297" y="467"/>
                    <a:pt x="283" y="467"/>
                  </a:cubicBezTo>
                  <a:cubicBezTo>
                    <a:pt x="99" y="467"/>
                    <a:pt x="99" y="467"/>
                    <a:pt x="99" y="467"/>
                  </a:cubicBezTo>
                  <a:cubicBezTo>
                    <a:pt x="85" y="467"/>
                    <a:pt x="78" y="474"/>
                    <a:pt x="78" y="488"/>
                  </a:cubicBezTo>
                  <a:close/>
                  <a:moveTo>
                    <a:pt x="446" y="219"/>
                  </a:moveTo>
                  <a:lnTo>
                    <a:pt x="446" y="219"/>
                  </a:lnTo>
                  <a:cubicBezTo>
                    <a:pt x="106" y="219"/>
                    <a:pt x="106" y="219"/>
                    <a:pt x="106" y="219"/>
                  </a:cubicBezTo>
                  <a:cubicBezTo>
                    <a:pt x="92" y="219"/>
                    <a:pt x="78" y="233"/>
                    <a:pt x="78" y="247"/>
                  </a:cubicBezTo>
                  <a:cubicBezTo>
                    <a:pt x="78" y="262"/>
                    <a:pt x="92" y="276"/>
                    <a:pt x="106" y="276"/>
                  </a:cubicBezTo>
                  <a:cubicBezTo>
                    <a:pt x="446" y="276"/>
                    <a:pt x="446" y="276"/>
                    <a:pt x="446" y="276"/>
                  </a:cubicBezTo>
                  <a:cubicBezTo>
                    <a:pt x="460" y="276"/>
                    <a:pt x="474" y="262"/>
                    <a:pt x="474" y="247"/>
                  </a:cubicBezTo>
                  <a:cubicBezTo>
                    <a:pt x="474" y="233"/>
                    <a:pt x="460" y="219"/>
                    <a:pt x="446" y="219"/>
                  </a:cubicBezTo>
                  <a:close/>
                  <a:moveTo>
                    <a:pt x="446" y="339"/>
                  </a:moveTo>
                  <a:lnTo>
                    <a:pt x="446" y="339"/>
                  </a:lnTo>
                  <a:cubicBezTo>
                    <a:pt x="276" y="339"/>
                    <a:pt x="276" y="339"/>
                    <a:pt x="276" y="339"/>
                  </a:cubicBezTo>
                  <a:cubicBezTo>
                    <a:pt x="226" y="339"/>
                    <a:pt x="226" y="339"/>
                    <a:pt x="226" y="339"/>
                  </a:cubicBezTo>
                  <a:cubicBezTo>
                    <a:pt x="106" y="339"/>
                    <a:pt x="106" y="339"/>
                    <a:pt x="106" y="339"/>
                  </a:cubicBezTo>
                  <a:cubicBezTo>
                    <a:pt x="92" y="339"/>
                    <a:pt x="78" y="353"/>
                    <a:pt x="78" y="367"/>
                  </a:cubicBezTo>
                  <a:cubicBezTo>
                    <a:pt x="78" y="389"/>
                    <a:pt x="92" y="396"/>
                    <a:pt x="106" y="396"/>
                  </a:cubicBezTo>
                  <a:cubicBezTo>
                    <a:pt x="226" y="396"/>
                    <a:pt x="226" y="396"/>
                    <a:pt x="226" y="396"/>
                  </a:cubicBezTo>
                  <a:cubicBezTo>
                    <a:pt x="276" y="396"/>
                    <a:pt x="276" y="396"/>
                    <a:pt x="276" y="396"/>
                  </a:cubicBezTo>
                  <a:cubicBezTo>
                    <a:pt x="446" y="396"/>
                    <a:pt x="446" y="396"/>
                    <a:pt x="446" y="396"/>
                  </a:cubicBezTo>
                  <a:cubicBezTo>
                    <a:pt x="460" y="396"/>
                    <a:pt x="474" y="389"/>
                    <a:pt x="474" y="367"/>
                  </a:cubicBezTo>
                  <a:cubicBezTo>
                    <a:pt x="474" y="353"/>
                    <a:pt x="460" y="339"/>
                    <a:pt x="446" y="339"/>
                  </a:cubicBezTo>
                  <a:close/>
                  <a:moveTo>
                    <a:pt x="417" y="113"/>
                  </a:moveTo>
                  <a:lnTo>
                    <a:pt x="417" y="113"/>
                  </a:lnTo>
                  <a:cubicBezTo>
                    <a:pt x="403" y="113"/>
                    <a:pt x="389" y="106"/>
                    <a:pt x="389" y="85"/>
                  </a:cubicBezTo>
                  <a:cubicBezTo>
                    <a:pt x="389" y="28"/>
                    <a:pt x="389" y="28"/>
                    <a:pt x="389" y="28"/>
                  </a:cubicBezTo>
                  <a:cubicBezTo>
                    <a:pt x="389" y="14"/>
                    <a:pt x="403" y="0"/>
                    <a:pt x="417" y="0"/>
                  </a:cubicBezTo>
                  <a:cubicBezTo>
                    <a:pt x="431" y="0"/>
                    <a:pt x="446" y="14"/>
                    <a:pt x="446" y="28"/>
                  </a:cubicBezTo>
                  <a:cubicBezTo>
                    <a:pt x="446" y="85"/>
                    <a:pt x="446" y="85"/>
                    <a:pt x="446" y="85"/>
                  </a:cubicBezTo>
                  <a:cubicBezTo>
                    <a:pt x="446" y="106"/>
                    <a:pt x="431" y="113"/>
                    <a:pt x="417" y="113"/>
                  </a:cubicBezTo>
                  <a:close/>
                  <a:moveTo>
                    <a:pt x="276" y="113"/>
                  </a:moveTo>
                  <a:lnTo>
                    <a:pt x="276" y="113"/>
                  </a:lnTo>
                  <a:cubicBezTo>
                    <a:pt x="262" y="113"/>
                    <a:pt x="248" y="106"/>
                    <a:pt x="248" y="85"/>
                  </a:cubicBezTo>
                  <a:cubicBezTo>
                    <a:pt x="248" y="28"/>
                    <a:pt x="248" y="28"/>
                    <a:pt x="248" y="28"/>
                  </a:cubicBezTo>
                  <a:cubicBezTo>
                    <a:pt x="248" y="14"/>
                    <a:pt x="262" y="0"/>
                    <a:pt x="276" y="0"/>
                  </a:cubicBezTo>
                  <a:cubicBezTo>
                    <a:pt x="290" y="0"/>
                    <a:pt x="304" y="14"/>
                    <a:pt x="304" y="28"/>
                  </a:cubicBezTo>
                  <a:cubicBezTo>
                    <a:pt x="304" y="85"/>
                    <a:pt x="304" y="85"/>
                    <a:pt x="304" y="85"/>
                  </a:cubicBezTo>
                  <a:cubicBezTo>
                    <a:pt x="304" y="106"/>
                    <a:pt x="290" y="113"/>
                    <a:pt x="276" y="113"/>
                  </a:cubicBezTo>
                  <a:close/>
                  <a:moveTo>
                    <a:pt x="135" y="113"/>
                  </a:moveTo>
                  <a:lnTo>
                    <a:pt x="135" y="113"/>
                  </a:lnTo>
                  <a:cubicBezTo>
                    <a:pt x="121" y="113"/>
                    <a:pt x="106" y="106"/>
                    <a:pt x="106" y="85"/>
                  </a:cubicBezTo>
                  <a:cubicBezTo>
                    <a:pt x="106" y="28"/>
                    <a:pt x="106" y="28"/>
                    <a:pt x="106" y="28"/>
                  </a:cubicBezTo>
                  <a:cubicBezTo>
                    <a:pt x="106" y="14"/>
                    <a:pt x="121" y="0"/>
                    <a:pt x="135" y="0"/>
                  </a:cubicBezTo>
                  <a:cubicBezTo>
                    <a:pt x="149" y="0"/>
                    <a:pt x="163" y="14"/>
                    <a:pt x="163" y="28"/>
                  </a:cubicBezTo>
                  <a:cubicBezTo>
                    <a:pt x="163" y="85"/>
                    <a:pt x="163" y="85"/>
                    <a:pt x="163" y="85"/>
                  </a:cubicBezTo>
                  <a:cubicBezTo>
                    <a:pt x="163" y="106"/>
                    <a:pt x="149" y="113"/>
                    <a:pt x="135" y="11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29" name="组合 28"/>
          <p:cNvGrpSpPr/>
          <p:nvPr/>
        </p:nvGrpSpPr>
        <p:grpSpPr>
          <a:xfrm>
            <a:off x="5166969" y="1078093"/>
            <a:ext cx="341135" cy="341135"/>
            <a:chOff x="4788024" y="1275213"/>
            <a:chExt cx="432048" cy="432048"/>
          </a:xfrm>
        </p:grpSpPr>
        <p:sp>
          <p:nvSpPr>
            <p:cNvPr id="30" name="椭圆 65"/>
            <p:cNvSpPr>
              <a:spLocks noChangeArrowheads="1"/>
            </p:cNvSpPr>
            <p:nvPr/>
          </p:nvSpPr>
          <p:spPr bwMode="auto">
            <a:xfrm>
              <a:off x="4788024" y="1275213"/>
              <a:ext cx="432048" cy="432048"/>
            </a:xfrm>
            <a:prstGeom prst="ellipse">
              <a:avLst/>
            </a:prstGeom>
            <a:solidFill>
              <a:srgbClr val="F79600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1" name="Freeform 110"/>
            <p:cNvSpPr>
              <a:spLocks noChangeArrowheads="1"/>
            </p:cNvSpPr>
            <p:nvPr/>
          </p:nvSpPr>
          <p:spPr bwMode="auto">
            <a:xfrm>
              <a:off x="4891102" y="1366806"/>
              <a:ext cx="250679" cy="248862"/>
            </a:xfrm>
            <a:custGeom>
              <a:avLst/>
              <a:gdLst>
                <a:gd name="T0" fmla="*/ 78678142 w 609"/>
                <a:gd name="T1" fmla="*/ 71002280 h 602"/>
                <a:gd name="T2" fmla="*/ 78678142 w 609"/>
                <a:gd name="T3" fmla="*/ 71002280 h 602"/>
                <a:gd name="T4" fmla="*/ 71302258 w 609"/>
                <a:gd name="T5" fmla="*/ 78441997 h 602"/>
                <a:gd name="T6" fmla="*/ 65867111 w 609"/>
                <a:gd name="T7" fmla="*/ 76614673 h 602"/>
                <a:gd name="T8" fmla="*/ 44774038 w 609"/>
                <a:gd name="T9" fmla="*/ 54426302 h 602"/>
                <a:gd name="T10" fmla="*/ 29245613 w 609"/>
                <a:gd name="T11" fmla="*/ 59125033 h 602"/>
                <a:gd name="T12" fmla="*/ 0 w 609"/>
                <a:gd name="T13" fmla="*/ 29497307 h 602"/>
                <a:gd name="T14" fmla="*/ 29245613 w 609"/>
                <a:gd name="T15" fmla="*/ 0 h 602"/>
                <a:gd name="T16" fmla="*/ 58491226 w 609"/>
                <a:gd name="T17" fmla="*/ 29497307 h 602"/>
                <a:gd name="T18" fmla="*/ 54867675 w 609"/>
                <a:gd name="T19" fmla="*/ 44376380 h 602"/>
                <a:gd name="T20" fmla="*/ 75960749 w 609"/>
                <a:gd name="T21" fmla="*/ 65520668 h 602"/>
                <a:gd name="T22" fmla="*/ 78678142 w 609"/>
                <a:gd name="T23" fmla="*/ 71002280 h 602"/>
                <a:gd name="T24" fmla="*/ 29245613 w 609"/>
                <a:gd name="T25" fmla="*/ 7439717 h 602"/>
                <a:gd name="T26" fmla="*/ 29245613 w 609"/>
                <a:gd name="T27" fmla="*/ 7439717 h 602"/>
                <a:gd name="T28" fmla="*/ 7246742 w 609"/>
                <a:gd name="T29" fmla="*/ 29497307 h 602"/>
                <a:gd name="T30" fmla="*/ 29245613 w 609"/>
                <a:gd name="T31" fmla="*/ 51685677 h 602"/>
                <a:gd name="T32" fmla="*/ 51244484 w 609"/>
                <a:gd name="T33" fmla="*/ 29497307 h 602"/>
                <a:gd name="T34" fmla="*/ 29245613 w 609"/>
                <a:gd name="T35" fmla="*/ 7439717 h 602"/>
                <a:gd name="T36" fmla="*/ 42056644 w 609"/>
                <a:gd name="T37" fmla="*/ 33282375 h 602"/>
                <a:gd name="T38" fmla="*/ 42056644 w 609"/>
                <a:gd name="T39" fmla="*/ 33282375 h 602"/>
                <a:gd name="T40" fmla="*/ 32868804 w 609"/>
                <a:gd name="T41" fmla="*/ 33282375 h 602"/>
                <a:gd name="T42" fmla="*/ 32868804 w 609"/>
                <a:gd name="T43" fmla="*/ 41504973 h 602"/>
                <a:gd name="T44" fmla="*/ 29245613 w 609"/>
                <a:gd name="T45" fmla="*/ 45290042 h 602"/>
                <a:gd name="T46" fmla="*/ 25622062 w 609"/>
                <a:gd name="T47" fmla="*/ 41504973 h 602"/>
                <a:gd name="T48" fmla="*/ 25622062 w 609"/>
                <a:gd name="T49" fmla="*/ 33282375 h 602"/>
                <a:gd name="T50" fmla="*/ 17340380 w 609"/>
                <a:gd name="T51" fmla="*/ 33282375 h 602"/>
                <a:gd name="T52" fmla="*/ 13716829 w 609"/>
                <a:gd name="T53" fmla="*/ 29497307 h 602"/>
                <a:gd name="T54" fmla="*/ 17340380 w 609"/>
                <a:gd name="T55" fmla="*/ 25842658 h 602"/>
                <a:gd name="T56" fmla="*/ 25622062 w 609"/>
                <a:gd name="T57" fmla="*/ 25842658 h 602"/>
                <a:gd name="T58" fmla="*/ 25622062 w 609"/>
                <a:gd name="T59" fmla="*/ 16575978 h 602"/>
                <a:gd name="T60" fmla="*/ 29245613 w 609"/>
                <a:gd name="T61" fmla="*/ 12921329 h 602"/>
                <a:gd name="T62" fmla="*/ 32868804 w 609"/>
                <a:gd name="T63" fmla="*/ 16575978 h 602"/>
                <a:gd name="T64" fmla="*/ 32868804 w 609"/>
                <a:gd name="T65" fmla="*/ 25842658 h 602"/>
                <a:gd name="T66" fmla="*/ 42056644 w 609"/>
                <a:gd name="T67" fmla="*/ 25842658 h 602"/>
                <a:gd name="T68" fmla="*/ 45679835 w 609"/>
                <a:gd name="T69" fmla="*/ 29497307 h 602"/>
                <a:gd name="T70" fmla="*/ 42056644 w 609"/>
                <a:gd name="T71" fmla="*/ 33282375 h 60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609" h="602">
                  <a:moveTo>
                    <a:pt x="608" y="544"/>
                  </a:moveTo>
                  <a:lnTo>
                    <a:pt x="608" y="544"/>
                  </a:lnTo>
                  <a:cubicBezTo>
                    <a:pt x="608" y="573"/>
                    <a:pt x="579" y="601"/>
                    <a:pt x="551" y="601"/>
                  </a:cubicBezTo>
                  <a:cubicBezTo>
                    <a:pt x="530" y="601"/>
                    <a:pt x="516" y="594"/>
                    <a:pt x="509" y="587"/>
                  </a:cubicBezTo>
                  <a:cubicBezTo>
                    <a:pt x="346" y="417"/>
                    <a:pt x="346" y="417"/>
                    <a:pt x="346" y="417"/>
                  </a:cubicBezTo>
                  <a:cubicBezTo>
                    <a:pt x="311" y="438"/>
                    <a:pt x="269" y="453"/>
                    <a:pt x="226" y="453"/>
                  </a:cubicBezTo>
                  <a:cubicBezTo>
                    <a:pt x="106" y="453"/>
                    <a:pt x="0" y="347"/>
                    <a:pt x="0" y="226"/>
                  </a:cubicBezTo>
                  <a:cubicBezTo>
                    <a:pt x="0" y="99"/>
                    <a:pt x="106" y="0"/>
                    <a:pt x="226" y="0"/>
                  </a:cubicBezTo>
                  <a:cubicBezTo>
                    <a:pt x="353" y="0"/>
                    <a:pt x="452" y="99"/>
                    <a:pt x="452" y="226"/>
                  </a:cubicBezTo>
                  <a:cubicBezTo>
                    <a:pt x="452" y="269"/>
                    <a:pt x="445" y="304"/>
                    <a:pt x="424" y="340"/>
                  </a:cubicBezTo>
                  <a:cubicBezTo>
                    <a:pt x="587" y="502"/>
                    <a:pt x="587" y="502"/>
                    <a:pt x="587" y="502"/>
                  </a:cubicBezTo>
                  <a:cubicBezTo>
                    <a:pt x="601" y="516"/>
                    <a:pt x="608" y="530"/>
                    <a:pt x="608" y="544"/>
                  </a:cubicBezTo>
                  <a:close/>
                  <a:moveTo>
                    <a:pt x="226" y="57"/>
                  </a:moveTo>
                  <a:lnTo>
                    <a:pt x="226" y="57"/>
                  </a:lnTo>
                  <a:cubicBezTo>
                    <a:pt x="134" y="57"/>
                    <a:pt x="56" y="127"/>
                    <a:pt x="56" y="226"/>
                  </a:cubicBezTo>
                  <a:cubicBezTo>
                    <a:pt x="56" y="318"/>
                    <a:pt x="134" y="396"/>
                    <a:pt x="226" y="396"/>
                  </a:cubicBezTo>
                  <a:cubicBezTo>
                    <a:pt x="325" y="396"/>
                    <a:pt x="396" y="318"/>
                    <a:pt x="396" y="226"/>
                  </a:cubicBezTo>
                  <a:cubicBezTo>
                    <a:pt x="396" y="127"/>
                    <a:pt x="325" y="57"/>
                    <a:pt x="226" y="57"/>
                  </a:cubicBezTo>
                  <a:close/>
                  <a:moveTo>
                    <a:pt x="325" y="255"/>
                  </a:moveTo>
                  <a:lnTo>
                    <a:pt x="325" y="255"/>
                  </a:lnTo>
                  <a:cubicBezTo>
                    <a:pt x="254" y="255"/>
                    <a:pt x="254" y="255"/>
                    <a:pt x="254" y="255"/>
                  </a:cubicBezTo>
                  <a:cubicBezTo>
                    <a:pt x="254" y="318"/>
                    <a:pt x="254" y="318"/>
                    <a:pt x="254" y="318"/>
                  </a:cubicBezTo>
                  <a:cubicBezTo>
                    <a:pt x="254" y="333"/>
                    <a:pt x="247" y="347"/>
                    <a:pt x="226" y="347"/>
                  </a:cubicBezTo>
                  <a:cubicBezTo>
                    <a:pt x="212" y="347"/>
                    <a:pt x="198" y="333"/>
                    <a:pt x="198" y="318"/>
                  </a:cubicBezTo>
                  <a:cubicBezTo>
                    <a:pt x="198" y="255"/>
                    <a:pt x="198" y="255"/>
                    <a:pt x="198" y="255"/>
                  </a:cubicBezTo>
                  <a:cubicBezTo>
                    <a:pt x="134" y="255"/>
                    <a:pt x="134" y="255"/>
                    <a:pt x="134" y="255"/>
                  </a:cubicBezTo>
                  <a:cubicBezTo>
                    <a:pt x="120" y="255"/>
                    <a:pt x="106" y="241"/>
                    <a:pt x="106" y="226"/>
                  </a:cubicBezTo>
                  <a:cubicBezTo>
                    <a:pt x="106" y="205"/>
                    <a:pt x="120" y="198"/>
                    <a:pt x="134" y="198"/>
                  </a:cubicBezTo>
                  <a:cubicBezTo>
                    <a:pt x="198" y="198"/>
                    <a:pt x="198" y="198"/>
                    <a:pt x="198" y="198"/>
                  </a:cubicBezTo>
                  <a:cubicBezTo>
                    <a:pt x="198" y="127"/>
                    <a:pt x="198" y="127"/>
                    <a:pt x="198" y="127"/>
                  </a:cubicBezTo>
                  <a:cubicBezTo>
                    <a:pt x="198" y="113"/>
                    <a:pt x="212" y="99"/>
                    <a:pt x="226" y="99"/>
                  </a:cubicBezTo>
                  <a:cubicBezTo>
                    <a:pt x="247" y="99"/>
                    <a:pt x="254" y="113"/>
                    <a:pt x="254" y="127"/>
                  </a:cubicBezTo>
                  <a:cubicBezTo>
                    <a:pt x="254" y="198"/>
                    <a:pt x="254" y="198"/>
                    <a:pt x="254" y="198"/>
                  </a:cubicBezTo>
                  <a:cubicBezTo>
                    <a:pt x="325" y="198"/>
                    <a:pt x="325" y="198"/>
                    <a:pt x="325" y="198"/>
                  </a:cubicBezTo>
                  <a:cubicBezTo>
                    <a:pt x="339" y="198"/>
                    <a:pt x="353" y="205"/>
                    <a:pt x="353" y="226"/>
                  </a:cubicBezTo>
                  <a:cubicBezTo>
                    <a:pt x="353" y="241"/>
                    <a:pt x="339" y="255"/>
                    <a:pt x="325" y="25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5670405" y="1077866"/>
            <a:ext cx="341755" cy="341756"/>
            <a:chOff x="5436096" y="1274820"/>
            <a:chExt cx="432833" cy="432834"/>
          </a:xfrm>
        </p:grpSpPr>
        <p:sp>
          <p:nvSpPr>
            <p:cNvPr id="33" name="椭圆 16"/>
            <p:cNvSpPr>
              <a:spLocks noChangeArrowheads="1"/>
            </p:cNvSpPr>
            <p:nvPr/>
          </p:nvSpPr>
          <p:spPr bwMode="auto">
            <a:xfrm>
              <a:off x="5436096" y="1274820"/>
              <a:ext cx="432833" cy="43283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4" name="Freeform 16"/>
            <p:cNvSpPr>
              <a:spLocks noChangeArrowheads="1"/>
            </p:cNvSpPr>
            <p:nvPr/>
          </p:nvSpPr>
          <p:spPr bwMode="auto">
            <a:xfrm>
              <a:off x="5554420" y="1377705"/>
              <a:ext cx="196183" cy="227065"/>
            </a:xfrm>
            <a:custGeom>
              <a:avLst/>
              <a:gdLst>
                <a:gd name="T0" fmla="*/ 58106390 w 475"/>
                <a:gd name="T1" fmla="*/ 71207247 h 552"/>
                <a:gd name="T2" fmla="*/ 58106390 w 475"/>
                <a:gd name="T3" fmla="*/ 71207247 h 552"/>
                <a:gd name="T4" fmla="*/ 54327993 w 475"/>
                <a:gd name="T5" fmla="*/ 71207247 h 552"/>
                <a:gd name="T6" fmla="*/ 54327993 w 475"/>
                <a:gd name="T7" fmla="*/ 0 h 552"/>
                <a:gd name="T8" fmla="*/ 58106390 w 475"/>
                <a:gd name="T9" fmla="*/ 0 h 552"/>
                <a:gd name="T10" fmla="*/ 61754124 w 475"/>
                <a:gd name="T11" fmla="*/ 3618618 h 552"/>
                <a:gd name="T12" fmla="*/ 61754124 w 475"/>
                <a:gd name="T13" fmla="*/ 67588630 h 552"/>
                <a:gd name="T14" fmla="*/ 58106390 w 475"/>
                <a:gd name="T15" fmla="*/ 71207247 h 552"/>
                <a:gd name="T16" fmla="*/ 7426131 w 475"/>
                <a:gd name="T17" fmla="*/ 67588630 h 552"/>
                <a:gd name="T18" fmla="*/ 7426131 w 475"/>
                <a:gd name="T19" fmla="*/ 67588630 h 552"/>
                <a:gd name="T20" fmla="*/ 7426131 w 475"/>
                <a:gd name="T21" fmla="*/ 63970012 h 552"/>
                <a:gd name="T22" fmla="*/ 13809846 w 475"/>
                <a:gd name="T23" fmla="*/ 63970012 h 552"/>
                <a:gd name="T24" fmla="*/ 21235977 w 475"/>
                <a:gd name="T25" fmla="*/ 56603721 h 552"/>
                <a:gd name="T26" fmla="*/ 13809846 w 475"/>
                <a:gd name="T27" fmla="*/ 49237429 h 552"/>
                <a:gd name="T28" fmla="*/ 7426131 w 475"/>
                <a:gd name="T29" fmla="*/ 49237429 h 552"/>
                <a:gd name="T30" fmla="*/ 7426131 w 475"/>
                <a:gd name="T31" fmla="*/ 42905028 h 552"/>
                <a:gd name="T32" fmla="*/ 13809846 w 475"/>
                <a:gd name="T33" fmla="*/ 42905028 h 552"/>
                <a:gd name="T34" fmla="*/ 21235977 w 475"/>
                <a:gd name="T35" fmla="*/ 35539095 h 552"/>
                <a:gd name="T36" fmla="*/ 13809846 w 475"/>
                <a:gd name="T37" fmla="*/ 28301860 h 552"/>
                <a:gd name="T38" fmla="*/ 7426131 w 475"/>
                <a:gd name="T39" fmla="*/ 28301860 h 552"/>
                <a:gd name="T40" fmla="*/ 7426131 w 475"/>
                <a:gd name="T41" fmla="*/ 21840403 h 552"/>
                <a:gd name="T42" fmla="*/ 13809846 w 475"/>
                <a:gd name="T43" fmla="*/ 21840403 h 552"/>
                <a:gd name="T44" fmla="*/ 21235977 w 475"/>
                <a:gd name="T45" fmla="*/ 14603167 h 552"/>
                <a:gd name="T46" fmla="*/ 13809846 w 475"/>
                <a:gd name="T47" fmla="*/ 7236876 h 552"/>
                <a:gd name="T48" fmla="*/ 7426131 w 475"/>
                <a:gd name="T49" fmla="*/ 7236876 h 552"/>
                <a:gd name="T50" fmla="*/ 7426131 w 475"/>
                <a:gd name="T51" fmla="*/ 3618618 h 552"/>
                <a:gd name="T52" fmla="*/ 11074226 w 475"/>
                <a:gd name="T53" fmla="*/ 0 h 552"/>
                <a:gd name="T54" fmla="*/ 50680259 w 475"/>
                <a:gd name="T55" fmla="*/ 0 h 552"/>
                <a:gd name="T56" fmla="*/ 50680259 w 475"/>
                <a:gd name="T57" fmla="*/ 71207247 h 552"/>
                <a:gd name="T58" fmla="*/ 11074226 w 475"/>
                <a:gd name="T59" fmla="*/ 71207247 h 552"/>
                <a:gd name="T60" fmla="*/ 7426131 w 475"/>
                <a:gd name="T61" fmla="*/ 67588630 h 552"/>
                <a:gd name="T62" fmla="*/ 17588243 w 475"/>
                <a:gd name="T63" fmla="*/ 14603167 h 552"/>
                <a:gd name="T64" fmla="*/ 17588243 w 475"/>
                <a:gd name="T65" fmla="*/ 14603167 h 552"/>
                <a:gd name="T66" fmla="*/ 13809846 w 475"/>
                <a:gd name="T67" fmla="*/ 18221785 h 552"/>
                <a:gd name="T68" fmla="*/ 3778036 w 475"/>
                <a:gd name="T69" fmla="*/ 18221785 h 552"/>
                <a:gd name="T70" fmla="*/ 0 w 475"/>
                <a:gd name="T71" fmla="*/ 14603167 h 552"/>
                <a:gd name="T72" fmla="*/ 3778036 w 475"/>
                <a:gd name="T73" fmla="*/ 10984909 h 552"/>
                <a:gd name="T74" fmla="*/ 13809846 w 475"/>
                <a:gd name="T75" fmla="*/ 10984909 h 552"/>
                <a:gd name="T76" fmla="*/ 17588243 w 475"/>
                <a:gd name="T77" fmla="*/ 14603167 h 552"/>
                <a:gd name="T78" fmla="*/ 3778036 w 475"/>
                <a:gd name="T79" fmla="*/ 31920478 h 552"/>
                <a:gd name="T80" fmla="*/ 3778036 w 475"/>
                <a:gd name="T81" fmla="*/ 31920478 h 552"/>
                <a:gd name="T82" fmla="*/ 13809846 w 475"/>
                <a:gd name="T83" fmla="*/ 31920478 h 552"/>
                <a:gd name="T84" fmla="*/ 17588243 w 475"/>
                <a:gd name="T85" fmla="*/ 35539095 h 552"/>
                <a:gd name="T86" fmla="*/ 13809846 w 475"/>
                <a:gd name="T87" fmla="*/ 39286770 h 552"/>
                <a:gd name="T88" fmla="*/ 3778036 w 475"/>
                <a:gd name="T89" fmla="*/ 39286770 h 552"/>
                <a:gd name="T90" fmla="*/ 0 w 475"/>
                <a:gd name="T91" fmla="*/ 35539095 h 552"/>
                <a:gd name="T92" fmla="*/ 3778036 w 475"/>
                <a:gd name="T93" fmla="*/ 31920478 h 552"/>
                <a:gd name="T94" fmla="*/ 3778036 w 475"/>
                <a:gd name="T95" fmla="*/ 52985462 h 552"/>
                <a:gd name="T96" fmla="*/ 3778036 w 475"/>
                <a:gd name="T97" fmla="*/ 52985462 h 552"/>
                <a:gd name="T98" fmla="*/ 13809846 w 475"/>
                <a:gd name="T99" fmla="*/ 52985462 h 552"/>
                <a:gd name="T100" fmla="*/ 17588243 w 475"/>
                <a:gd name="T101" fmla="*/ 56603721 h 552"/>
                <a:gd name="T102" fmla="*/ 13809846 w 475"/>
                <a:gd name="T103" fmla="*/ 60222338 h 552"/>
                <a:gd name="T104" fmla="*/ 3778036 w 475"/>
                <a:gd name="T105" fmla="*/ 60222338 h 552"/>
                <a:gd name="T106" fmla="*/ 0 w 475"/>
                <a:gd name="T107" fmla="*/ 56603721 h 552"/>
                <a:gd name="T108" fmla="*/ 3778036 w 475"/>
                <a:gd name="T109" fmla="*/ 52985462 h 55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475" h="552">
                  <a:moveTo>
                    <a:pt x="446" y="551"/>
                  </a:moveTo>
                  <a:lnTo>
                    <a:pt x="446" y="551"/>
                  </a:lnTo>
                  <a:cubicBezTo>
                    <a:pt x="417" y="551"/>
                    <a:pt x="417" y="551"/>
                    <a:pt x="417" y="551"/>
                  </a:cubicBezTo>
                  <a:cubicBezTo>
                    <a:pt x="417" y="0"/>
                    <a:pt x="417" y="0"/>
                    <a:pt x="417" y="0"/>
                  </a:cubicBezTo>
                  <a:cubicBezTo>
                    <a:pt x="446" y="0"/>
                    <a:pt x="446" y="0"/>
                    <a:pt x="446" y="0"/>
                  </a:cubicBezTo>
                  <a:cubicBezTo>
                    <a:pt x="460" y="0"/>
                    <a:pt x="474" y="14"/>
                    <a:pt x="474" y="28"/>
                  </a:cubicBezTo>
                  <a:cubicBezTo>
                    <a:pt x="474" y="523"/>
                    <a:pt x="474" y="523"/>
                    <a:pt x="474" y="523"/>
                  </a:cubicBezTo>
                  <a:cubicBezTo>
                    <a:pt x="474" y="537"/>
                    <a:pt x="460" y="551"/>
                    <a:pt x="446" y="551"/>
                  </a:cubicBezTo>
                  <a:close/>
                  <a:moveTo>
                    <a:pt x="57" y="523"/>
                  </a:moveTo>
                  <a:lnTo>
                    <a:pt x="57" y="523"/>
                  </a:lnTo>
                  <a:cubicBezTo>
                    <a:pt x="57" y="495"/>
                    <a:pt x="57" y="495"/>
                    <a:pt x="57" y="495"/>
                  </a:cubicBezTo>
                  <a:cubicBezTo>
                    <a:pt x="106" y="495"/>
                    <a:pt x="106" y="495"/>
                    <a:pt x="106" y="495"/>
                  </a:cubicBezTo>
                  <a:cubicBezTo>
                    <a:pt x="135" y="495"/>
                    <a:pt x="163" y="466"/>
                    <a:pt x="163" y="438"/>
                  </a:cubicBezTo>
                  <a:cubicBezTo>
                    <a:pt x="163" y="403"/>
                    <a:pt x="135" y="381"/>
                    <a:pt x="106" y="381"/>
                  </a:cubicBezTo>
                  <a:cubicBezTo>
                    <a:pt x="57" y="381"/>
                    <a:pt x="57" y="381"/>
                    <a:pt x="57" y="381"/>
                  </a:cubicBezTo>
                  <a:cubicBezTo>
                    <a:pt x="57" y="332"/>
                    <a:pt x="57" y="332"/>
                    <a:pt x="57" y="332"/>
                  </a:cubicBezTo>
                  <a:cubicBezTo>
                    <a:pt x="106" y="332"/>
                    <a:pt x="106" y="332"/>
                    <a:pt x="106" y="332"/>
                  </a:cubicBezTo>
                  <a:cubicBezTo>
                    <a:pt x="135" y="332"/>
                    <a:pt x="163" y="304"/>
                    <a:pt x="163" y="275"/>
                  </a:cubicBezTo>
                  <a:cubicBezTo>
                    <a:pt x="163" y="247"/>
                    <a:pt x="135" y="219"/>
                    <a:pt x="106" y="219"/>
                  </a:cubicBezTo>
                  <a:cubicBezTo>
                    <a:pt x="57" y="219"/>
                    <a:pt x="57" y="219"/>
                    <a:pt x="57" y="219"/>
                  </a:cubicBezTo>
                  <a:cubicBezTo>
                    <a:pt x="57" y="169"/>
                    <a:pt x="57" y="169"/>
                    <a:pt x="57" y="169"/>
                  </a:cubicBezTo>
                  <a:cubicBezTo>
                    <a:pt x="106" y="169"/>
                    <a:pt x="106" y="169"/>
                    <a:pt x="106" y="169"/>
                  </a:cubicBezTo>
                  <a:cubicBezTo>
                    <a:pt x="135" y="169"/>
                    <a:pt x="163" y="148"/>
                    <a:pt x="163" y="113"/>
                  </a:cubicBezTo>
                  <a:cubicBezTo>
                    <a:pt x="163" y="85"/>
                    <a:pt x="135" y="56"/>
                    <a:pt x="106" y="56"/>
                  </a:cubicBezTo>
                  <a:cubicBezTo>
                    <a:pt x="57" y="56"/>
                    <a:pt x="57" y="56"/>
                    <a:pt x="57" y="56"/>
                  </a:cubicBezTo>
                  <a:cubicBezTo>
                    <a:pt x="57" y="28"/>
                    <a:pt x="57" y="28"/>
                    <a:pt x="57" y="28"/>
                  </a:cubicBezTo>
                  <a:cubicBezTo>
                    <a:pt x="57" y="14"/>
                    <a:pt x="71" y="0"/>
                    <a:pt x="85" y="0"/>
                  </a:cubicBezTo>
                  <a:cubicBezTo>
                    <a:pt x="389" y="0"/>
                    <a:pt x="389" y="0"/>
                    <a:pt x="389" y="0"/>
                  </a:cubicBezTo>
                  <a:cubicBezTo>
                    <a:pt x="389" y="551"/>
                    <a:pt x="389" y="551"/>
                    <a:pt x="389" y="551"/>
                  </a:cubicBezTo>
                  <a:cubicBezTo>
                    <a:pt x="85" y="551"/>
                    <a:pt x="85" y="551"/>
                    <a:pt x="85" y="551"/>
                  </a:cubicBezTo>
                  <a:cubicBezTo>
                    <a:pt x="71" y="551"/>
                    <a:pt x="57" y="537"/>
                    <a:pt x="57" y="523"/>
                  </a:cubicBezTo>
                  <a:close/>
                  <a:moveTo>
                    <a:pt x="135" y="113"/>
                  </a:moveTo>
                  <a:lnTo>
                    <a:pt x="135" y="113"/>
                  </a:lnTo>
                  <a:cubicBezTo>
                    <a:pt x="135" y="134"/>
                    <a:pt x="120" y="141"/>
                    <a:pt x="106" y="141"/>
                  </a:cubicBezTo>
                  <a:cubicBezTo>
                    <a:pt x="29" y="141"/>
                    <a:pt x="29" y="141"/>
                    <a:pt x="29" y="141"/>
                  </a:cubicBezTo>
                  <a:cubicBezTo>
                    <a:pt x="15" y="141"/>
                    <a:pt x="0" y="134"/>
                    <a:pt x="0" y="113"/>
                  </a:cubicBezTo>
                  <a:cubicBezTo>
                    <a:pt x="0" y="99"/>
                    <a:pt x="15" y="85"/>
                    <a:pt x="29" y="85"/>
                  </a:cubicBezTo>
                  <a:cubicBezTo>
                    <a:pt x="106" y="85"/>
                    <a:pt x="106" y="85"/>
                    <a:pt x="106" y="85"/>
                  </a:cubicBezTo>
                  <a:cubicBezTo>
                    <a:pt x="120" y="85"/>
                    <a:pt x="135" y="99"/>
                    <a:pt x="135" y="113"/>
                  </a:cubicBezTo>
                  <a:close/>
                  <a:moveTo>
                    <a:pt x="29" y="247"/>
                  </a:moveTo>
                  <a:lnTo>
                    <a:pt x="29" y="247"/>
                  </a:lnTo>
                  <a:cubicBezTo>
                    <a:pt x="106" y="247"/>
                    <a:pt x="106" y="247"/>
                    <a:pt x="106" y="247"/>
                  </a:cubicBezTo>
                  <a:cubicBezTo>
                    <a:pt x="120" y="247"/>
                    <a:pt x="135" y="261"/>
                    <a:pt x="135" y="275"/>
                  </a:cubicBezTo>
                  <a:cubicBezTo>
                    <a:pt x="135" y="290"/>
                    <a:pt x="120" y="304"/>
                    <a:pt x="106" y="304"/>
                  </a:cubicBezTo>
                  <a:cubicBezTo>
                    <a:pt x="29" y="304"/>
                    <a:pt x="29" y="304"/>
                    <a:pt x="29" y="304"/>
                  </a:cubicBezTo>
                  <a:cubicBezTo>
                    <a:pt x="15" y="304"/>
                    <a:pt x="0" y="290"/>
                    <a:pt x="0" y="275"/>
                  </a:cubicBezTo>
                  <a:cubicBezTo>
                    <a:pt x="0" y="261"/>
                    <a:pt x="15" y="247"/>
                    <a:pt x="29" y="247"/>
                  </a:cubicBezTo>
                  <a:close/>
                  <a:moveTo>
                    <a:pt x="29" y="410"/>
                  </a:moveTo>
                  <a:lnTo>
                    <a:pt x="29" y="410"/>
                  </a:lnTo>
                  <a:cubicBezTo>
                    <a:pt x="106" y="410"/>
                    <a:pt x="106" y="410"/>
                    <a:pt x="106" y="410"/>
                  </a:cubicBezTo>
                  <a:cubicBezTo>
                    <a:pt x="120" y="410"/>
                    <a:pt x="135" y="417"/>
                    <a:pt x="135" y="438"/>
                  </a:cubicBezTo>
                  <a:cubicBezTo>
                    <a:pt x="135" y="452"/>
                    <a:pt x="120" y="466"/>
                    <a:pt x="106" y="466"/>
                  </a:cubicBezTo>
                  <a:cubicBezTo>
                    <a:pt x="29" y="466"/>
                    <a:pt x="29" y="466"/>
                    <a:pt x="29" y="466"/>
                  </a:cubicBezTo>
                  <a:cubicBezTo>
                    <a:pt x="15" y="466"/>
                    <a:pt x="0" y="452"/>
                    <a:pt x="0" y="438"/>
                  </a:cubicBezTo>
                  <a:cubicBezTo>
                    <a:pt x="0" y="417"/>
                    <a:pt x="15" y="410"/>
                    <a:pt x="29" y="41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35" name="组合 34"/>
          <p:cNvGrpSpPr/>
          <p:nvPr/>
        </p:nvGrpSpPr>
        <p:grpSpPr>
          <a:xfrm>
            <a:off x="4158237" y="1077866"/>
            <a:ext cx="341755" cy="341756"/>
            <a:chOff x="3491880" y="1274820"/>
            <a:chExt cx="432833" cy="432834"/>
          </a:xfrm>
        </p:grpSpPr>
        <p:sp>
          <p:nvSpPr>
            <p:cNvPr id="36" name="椭圆 16"/>
            <p:cNvSpPr>
              <a:spLocks noChangeArrowheads="1"/>
            </p:cNvSpPr>
            <p:nvPr/>
          </p:nvSpPr>
          <p:spPr bwMode="auto">
            <a:xfrm>
              <a:off x="3491880" y="1274820"/>
              <a:ext cx="432833" cy="43283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7" name="Freeform 75"/>
            <p:cNvSpPr>
              <a:spLocks noChangeArrowheads="1"/>
            </p:cNvSpPr>
            <p:nvPr/>
          </p:nvSpPr>
          <p:spPr bwMode="auto">
            <a:xfrm>
              <a:off x="3583864" y="1385879"/>
              <a:ext cx="248863" cy="210716"/>
            </a:xfrm>
            <a:custGeom>
              <a:avLst/>
              <a:gdLst>
                <a:gd name="T0" fmla="*/ 74657633 w 602"/>
                <a:gd name="T1" fmla="*/ 66362244 h 510"/>
                <a:gd name="T2" fmla="*/ 74657633 w 602"/>
                <a:gd name="T3" fmla="*/ 66362244 h 510"/>
                <a:gd name="T4" fmla="*/ 3654665 w 602"/>
                <a:gd name="T5" fmla="*/ 66362244 h 510"/>
                <a:gd name="T6" fmla="*/ 0 w 602"/>
                <a:gd name="T7" fmla="*/ 62711741 h 510"/>
                <a:gd name="T8" fmla="*/ 0 w 602"/>
                <a:gd name="T9" fmla="*/ 3650503 h 510"/>
                <a:gd name="T10" fmla="*/ 3654665 w 602"/>
                <a:gd name="T11" fmla="*/ 0 h 510"/>
                <a:gd name="T12" fmla="*/ 7308970 w 602"/>
                <a:gd name="T13" fmla="*/ 3650503 h 510"/>
                <a:gd name="T14" fmla="*/ 7308970 w 602"/>
                <a:gd name="T15" fmla="*/ 50717076 h 510"/>
                <a:gd name="T16" fmla="*/ 7308970 w 602"/>
                <a:gd name="T17" fmla="*/ 50717076 h 510"/>
                <a:gd name="T18" fmla="*/ 7308970 w 602"/>
                <a:gd name="T19" fmla="*/ 58930528 h 510"/>
                <a:gd name="T20" fmla="*/ 74657633 w 602"/>
                <a:gd name="T21" fmla="*/ 58930528 h 510"/>
                <a:gd name="T22" fmla="*/ 78442719 w 602"/>
                <a:gd name="T23" fmla="*/ 62711741 h 510"/>
                <a:gd name="T24" fmla="*/ 74657633 w 602"/>
                <a:gd name="T25" fmla="*/ 66362244 h 510"/>
                <a:gd name="T26" fmla="*/ 66434636 w 602"/>
                <a:gd name="T27" fmla="*/ 55280025 h 510"/>
                <a:gd name="T28" fmla="*/ 66434636 w 602"/>
                <a:gd name="T29" fmla="*/ 55280025 h 510"/>
                <a:gd name="T30" fmla="*/ 58995246 w 602"/>
                <a:gd name="T31" fmla="*/ 55280025 h 510"/>
                <a:gd name="T32" fmla="*/ 55340580 w 602"/>
                <a:gd name="T33" fmla="*/ 51629522 h 510"/>
                <a:gd name="T34" fmla="*/ 55340580 w 602"/>
                <a:gd name="T35" fmla="*/ 25814941 h 510"/>
                <a:gd name="T36" fmla="*/ 58995246 w 602"/>
                <a:gd name="T37" fmla="*/ 22164077 h 510"/>
                <a:gd name="T38" fmla="*/ 66434636 w 602"/>
                <a:gd name="T39" fmla="*/ 22164077 h 510"/>
                <a:gd name="T40" fmla="*/ 70089301 w 602"/>
                <a:gd name="T41" fmla="*/ 25814941 h 510"/>
                <a:gd name="T42" fmla="*/ 70089301 w 602"/>
                <a:gd name="T43" fmla="*/ 51629522 h 510"/>
                <a:gd name="T44" fmla="*/ 66434636 w 602"/>
                <a:gd name="T45" fmla="*/ 55280025 h 510"/>
                <a:gd name="T46" fmla="*/ 45159830 w 602"/>
                <a:gd name="T47" fmla="*/ 55280025 h 510"/>
                <a:gd name="T48" fmla="*/ 45159830 w 602"/>
                <a:gd name="T49" fmla="*/ 55280025 h 510"/>
                <a:gd name="T50" fmla="*/ 37850860 w 602"/>
                <a:gd name="T51" fmla="*/ 55280025 h 510"/>
                <a:gd name="T52" fmla="*/ 34065774 w 602"/>
                <a:gd name="T53" fmla="*/ 51629522 h 510"/>
                <a:gd name="T54" fmla="*/ 34065774 w 602"/>
                <a:gd name="T55" fmla="*/ 11082219 h 510"/>
                <a:gd name="T56" fmla="*/ 37850860 w 602"/>
                <a:gd name="T57" fmla="*/ 7431355 h 510"/>
                <a:gd name="T58" fmla="*/ 45159830 w 602"/>
                <a:gd name="T59" fmla="*/ 7431355 h 510"/>
                <a:gd name="T60" fmla="*/ 48814495 w 602"/>
                <a:gd name="T61" fmla="*/ 11082219 h 510"/>
                <a:gd name="T62" fmla="*/ 48814495 w 602"/>
                <a:gd name="T63" fmla="*/ 51629522 h 510"/>
                <a:gd name="T64" fmla="*/ 45159830 w 602"/>
                <a:gd name="T65" fmla="*/ 55280025 h 510"/>
                <a:gd name="T66" fmla="*/ 24929472 w 602"/>
                <a:gd name="T67" fmla="*/ 55280025 h 510"/>
                <a:gd name="T68" fmla="*/ 24929472 w 602"/>
                <a:gd name="T69" fmla="*/ 55280025 h 510"/>
                <a:gd name="T70" fmla="*/ 17489720 w 602"/>
                <a:gd name="T71" fmla="*/ 55280025 h 510"/>
                <a:gd name="T72" fmla="*/ 13835055 w 602"/>
                <a:gd name="T73" fmla="*/ 51629522 h 510"/>
                <a:gd name="T74" fmla="*/ 13835055 w 602"/>
                <a:gd name="T75" fmla="*/ 44198166 h 510"/>
                <a:gd name="T76" fmla="*/ 17489720 w 602"/>
                <a:gd name="T77" fmla="*/ 40547302 h 510"/>
                <a:gd name="T78" fmla="*/ 24929472 w 602"/>
                <a:gd name="T79" fmla="*/ 40547302 h 510"/>
                <a:gd name="T80" fmla="*/ 28583776 w 602"/>
                <a:gd name="T81" fmla="*/ 44198166 h 510"/>
                <a:gd name="T82" fmla="*/ 28583776 w 602"/>
                <a:gd name="T83" fmla="*/ 51629522 h 510"/>
                <a:gd name="T84" fmla="*/ 24929472 w 602"/>
                <a:gd name="T85" fmla="*/ 55280025 h 51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602" h="510">
                  <a:moveTo>
                    <a:pt x="572" y="509"/>
                  </a:moveTo>
                  <a:lnTo>
                    <a:pt x="572" y="509"/>
                  </a:lnTo>
                  <a:cubicBezTo>
                    <a:pt x="28" y="509"/>
                    <a:pt x="28" y="509"/>
                    <a:pt x="28" y="509"/>
                  </a:cubicBezTo>
                  <a:cubicBezTo>
                    <a:pt x="14" y="509"/>
                    <a:pt x="0" y="502"/>
                    <a:pt x="0" y="481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14"/>
                    <a:pt x="14" y="0"/>
                    <a:pt x="28" y="0"/>
                  </a:cubicBezTo>
                  <a:cubicBezTo>
                    <a:pt x="42" y="0"/>
                    <a:pt x="56" y="14"/>
                    <a:pt x="56" y="28"/>
                  </a:cubicBezTo>
                  <a:cubicBezTo>
                    <a:pt x="56" y="389"/>
                    <a:pt x="56" y="389"/>
                    <a:pt x="56" y="389"/>
                  </a:cubicBezTo>
                  <a:cubicBezTo>
                    <a:pt x="56" y="452"/>
                    <a:pt x="56" y="452"/>
                    <a:pt x="56" y="452"/>
                  </a:cubicBezTo>
                  <a:cubicBezTo>
                    <a:pt x="572" y="452"/>
                    <a:pt x="572" y="452"/>
                    <a:pt x="572" y="452"/>
                  </a:cubicBezTo>
                  <a:cubicBezTo>
                    <a:pt x="594" y="452"/>
                    <a:pt x="601" y="467"/>
                    <a:pt x="601" y="481"/>
                  </a:cubicBezTo>
                  <a:cubicBezTo>
                    <a:pt x="601" y="502"/>
                    <a:pt x="594" y="509"/>
                    <a:pt x="572" y="509"/>
                  </a:cubicBezTo>
                  <a:close/>
                  <a:moveTo>
                    <a:pt x="509" y="424"/>
                  </a:moveTo>
                  <a:lnTo>
                    <a:pt x="509" y="424"/>
                  </a:lnTo>
                  <a:cubicBezTo>
                    <a:pt x="452" y="424"/>
                    <a:pt x="452" y="424"/>
                    <a:pt x="452" y="424"/>
                  </a:cubicBezTo>
                  <a:cubicBezTo>
                    <a:pt x="438" y="424"/>
                    <a:pt x="424" y="417"/>
                    <a:pt x="424" y="396"/>
                  </a:cubicBezTo>
                  <a:cubicBezTo>
                    <a:pt x="424" y="198"/>
                    <a:pt x="424" y="198"/>
                    <a:pt x="424" y="198"/>
                  </a:cubicBezTo>
                  <a:cubicBezTo>
                    <a:pt x="424" y="184"/>
                    <a:pt x="438" y="170"/>
                    <a:pt x="452" y="170"/>
                  </a:cubicBezTo>
                  <a:cubicBezTo>
                    <a:pt x="509" y="170"/>
                    <a:pt x="509" y="170"/>
                    <a:pt x="509" y="170"/>
                  </a:cubicBezTo>
                  <a:cubicBezTo>
                    <a:pt x="523" y="170"/>
                    <a:pt x="537" y="184"/>
                    <a:pt x="537" y="198"/>
                  </a:cubicBezTo>
                  <a:cubicBezTo>
                    <a:pt x="537" y="396"/>
                    <a:pt x="537" y="396"/>
                    <a:pt x="537" y="396"/>
                  </a:cubicBezTo>
                  <a:cubicBezTo>
                    <a:pt x="537" y="417"/>
                    <a:pt x="523" y="424"/>
                    <a:pt x="509" y="424"/>
                  </a:cubicBezTo>
                  <a:close/>
                  <a:moveTo>
                    <a:pt x="346" y="424"/>
                  </a:moveTo>
                  <a:lnTo>
                    <a:pt x="346" y="424"/>
                  </a:lnTo>
                  <a:cubicBezTo>
                    <a:pt x="290" y="424"/>
                    <a:pt x="290" y="424"/>
                    <a:pt x="290" y="424"/>
                  </a:cubicBezTo>
                  <a:cubicBezTo>
                    <a:pt x="276" y="424"/>
                    <a:pt x="261" y="417"/>
                    <a:pt x="261" y="396"/>
                  </a:cubicBezTo>
                  <a:cubicBezTo>
                    <a:pt x="261" y="85"/>
                    <a:pt x="261" y="85"/>
                    <a:pt x="261" y="85"/>
                  </a:cubicBezTo>
                  <a:cubicBezTo>
                    <a:pt x="261" y="71"/>
                    <a:pt x="276" y="57"/>
                    <a:pt x="290" y="57"/>
                  </a:cubicBezTo>
                  <a:cubicBezTo>
                    <a:pt x="346" y="57"/>
                    <a:pt x="346" y="57"/>
                    <a:pt x="346" y="57"/>
                  </a:cubicBezTo>
                  <a:cubicBezTo>
                    <a:pt x="367" y="57"/>
                    <a:pt x="374" y="71"/>
                    <a:pt x="374" y="85"/>
                  </a:cubicBezTo>
                  <a:cubicBezTo>
                    <a:pt x="374" y="396"/>
                    <a:pt x="374" y="396"/>
                    <a:pt x="374" y="396"/>
                  </a:cubicBezTo>
                  <a:cubicBezTo>
                    <a:pt x="374" y="417"/>
                    <a:pt x="367" y="424"/>
                    <a:pt x="346" y="424"/>
                  </a:cubicBezTo>
                  <a:close/>
                  <a:moveTo>
                    <a:pt x="191" y="424"/>
                  </a:moveTo>
                  <a:lnTo>
                    <a:pt x="191" y="424"/>
                  </a:lnTo>
                  <a:cubicBezTo>
                    <a:pt x="134" y="424"/>
                    <a:pt x="134" y="424"/>
                    <a:pt x="134" y="424"/>
                  </a:cubicBezTo>
                  <a:cubicBezTo>
                    <a:pt x="113" y="424"/>
                    <a:pt x="106" y="417"/>
                    <a:pt x="106" y="396"/>
                  </a:cubicBezTo>
                  <a:cubicBezTo>
                    <a:pt x="106" y="339"/>
                    <a:pt x="106" y="339"/>
                    <a:pt x="106" y="339"/>
                  </a:cubicBezTo>
                  <a:cubicBezTo>
                    <a:pt x="106" y="325"/>
                    <a:pt x="113" y="311"/>
                    <a:pt x="134" y="311"/>
                  </a:cubicBezTo>
                  <a:cubicBezTo>
                    <a:pt x="191" y="311"/>
                    <a:pt x="191" y="311"/>
                    <a:pt x="191" y="311"/>
                  </a:cubicBezTo>
                  <a:cubicBezTo>
                    <a:pt x="205" y="311"/>
                    <a:pt x="219" y="325"/>
                    <a:pt x="219" y="339"/>
                  </a:cubicBezTo>
                  <a:cubicBezTo>
                    <a:pt x="219" y="396"/>
                    <a:pt x="219" y="396"/>
                    <a:pt x="219" y="396"/>
                  </a:cubicBezTo>
                  <a:cubicBezTo>
                    <a:pt x="219" y="417"/>
                    <a:pt x="205" y="424"/>
                    <a:pt x="191" y="42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38" name="组合 37"/>
          <p:cNvGrpSpPr/>
          <p:nvPr/>
        </p:nvGrpSpPr>
        <p:grpSpPr>
          <a:xfrm>
            <a:off x="4662293" y="1077866"/>
            <a:ext cx="341755" cy="341756"/>
            <a:chOff x="4139952" y="1274820"/>
            <a:chExt cx="432833" cy="432834"/>
          </a:xfrm>
        </p:grpSpPr>
        <p:sp>
          <p:nvSpPr>
            <p:cNvPr id="39" name="椭圆 16"/>
            <p:cNvSpPr>
              <a:spLocks noChangeArrowheads="1"/>
            </p:cNvSpPr>
            <p:nvPr/>
          </p:nvSpPr>
          <p:spPr bwMode="auto">
            <a:xfrm>
              <a:off x="4139952" y="1274820"/>
              <a:ext cx="432833" cy="432834"/>
            </a:xfrm>
            <a:prstGeom prst="ellipse">
              <a:avLst/>
            </a:prstGeom>
            <a:solidFill>
              <a:srgbClr val="3992DB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0" name="Freeform 84"/>
            <p:cNvSpPr>
              <a:spLocks noChangeArrowheads="1"/>
            </p:cNvSpPr>
            <p:nvPr/>
          </p:nvSpPr>
          <p:spPr bwMode="auto">
            <a:xfrm>
              <a:off x="4241546" y="1366806"/>
              <a:ext cx="248863" cy="248863"/>
            </a:xfrm>
            <a:custGeom>
              <a:avLst/>
              <a:gdLst>
                <a:gd name="T0" fmla="*/ 43332858 w 602"/>
                <a:gd name="T1" fmla="*/ 34979440 h 602"/>
                <a:gd name="T2" fmla="*/ 43332858 w 602"/>
                <a:gd name="T3" fmla="*/ 34979440 h 602"/>
                <a:gd name="T4" fmla="*/ 43332858 w 602"/>
                <a:gd name="T5" fmla="*/ 0 h 602"/>
                <a:gd name="T6" fmla="*/ 78442719 w 602"/>
                <a:gd name="T7" fmla="*/ 34979440 h 602"/>
                <a:gd name="T8" fmla="*/ 43332858 w 602"/>
                <a:gd name="T9" fmla="*/ 34979440 h 602"/>
                <a:gd name="T10" fmla="*/ 36023527 w 602"/>
                <a:gd name="T11" fmla="*/ 78442719 h 602"/>
                <a:gd name="T12" fmla="*/ 36023527 w 602"/>
                <a:gd name="T13" fmla="*/ 78442719 h 602"/>
                <a:gd name="T14" fmla="*/ 0 w 602"/>
                <a:gd name="T15" fmla="*/ 42419192 h 602"/>
                <a:gd name="T16" fmla="*/ 36023527 w 602"/>
                <a:gd name="T17" fmla="*/ 7308970 h 602"/>
                <a:gd name="T18" fmla="*/ 36023527 w 602"/>
                <a:gd name="T19" fmla="*/ 42419192 h 602"/>
                <a:gd name="T20" fmla="*/ 71002968 w 602"/>
                <a:gd name="T21" fmla="*/ 42419192 h 602"/>
                <a:gd name="T22" fmla="*/ 36023527 w 602"/>
                <a:gd name="T23" fmla="*/ 78442719 h 60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602" h="602">
                  <a:moveTo>
                    <a:pt x="332" y="268"/>
                  </a:moveTo>
                  <a:lnTo>
                    <a:pt x="332" y="268"/>
                  </a:lnTo>
                  <a:cubicBezTo>
                    <a:pt x="332" y="0"/>
                    <a:pt x="332" y="0"/>
                    <a:pt x="332" y="0"/>
                  </a:cubicBezTo>
                  <a:cubicBezTo>
                    <a:pt x="481" y="0"/>
                    <a:pt x="601" y="120"/>
                    <a:pt x="601" y="268"/>
                  </a:cubicBezTo>
                  <a:lnTo>
                    <a:pt x="332" y="268"/>
                  </a:lnTo>
                  <a:close/>
                  <a:moveTo>
                    <a:pt x="276" y="601"/>
                  </a:moveTo>
                  <a:lnTo>
                    <a:pt x="276" y="601"/>
                  </a:lnTo>
                  <a:cubicBezTo>
                    <a:pt x="120" y="601"/>
                    <a:pt x="0" y="480"/>
                    <a:pt x="0" y="325"/>
                  </a:cubicBezTo>
                  <a:cubicBezTo>
                    <a:pt x="0" y="176"/>
                    <a:pt x="120" y="56"/>
                    <a:pt x="276" y="56"/>
                  </a:cubicBezTo>
                  <a:cubicBezTo>
                    <a:pt x="276" y="325"/>
                    <a:pt x="276" y="325"/>
                    <a:pt x="276" y="325"/>
                  </a:cubicBezTo>
                  <a:cubicBezTo>
                    <a:pt x="544" y="325"/>
                    <a:pt x="544" y="325"/>
                    <a:pt x="544" y="325"/>
                  </a:cubicBezTo>
                  <a:cubicBezTo>
                    <a:pt x="544" y="480"/>
                    <a:pt x="424" y="601"/>
                    <a:pt x="276" y="60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5" y="0"/>
            <a:ext cx="9144001" cy="5143500"/>
          </a:xfrm>
          <a:prstGeom prst="rect">
            <a:avLst/>
          </a:prstGeom>
        </p:spPr>
      </p:pic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3491880" y="1897860"/>
            <a:ext cx="5141491" cy="5024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zh-CN" altLang="en-US" sz="32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汇报完毕 感谢观看</a:t>
            </a:r>
            <a:endParaRPr lang="zh-CN" altLang="en-US" sz="3200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Rectangle 4"/>
          <p:cNvSpPr txBox="1">
            <a:spLocks noChangeArrowheads="1"/>
          </p:cNvSpPr>
          <p:nvPr/>
        </p:nvSpPr>
        <p:spPr>
          <a:xfrm>
            <a:off x="3826314" y="2900788"/>
            <a:ext cx="4807056" cy="32265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济宁市财政局</a:t>
            </a:r>
            <a:endParaRPr lang="zh-CN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3" name="直接连接符 5"/>
          <p:cNvCxnSpPr>
            <a:cxnSpLocks noChangeShapeType="1"/>
          </p:cNvCxnSpPr>
          <p:nvPr/>
        </p:nvCxnSpPr>
        <p:spPr bwMode="auto">
          <a:xfrm flipH="1">
            <a:off x="3923928" y="2486603"/>
            <a:ext cx="4617801" cy="0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" name="矩形 9"/>
          <p:cNvSpPr>
            <a:spLocks noChangeArrowheads="1"/>
          </p:cNvSpPr>
          <p:nvPr/>
        </p:nvSpPr>
        <p:spPr bwMode="auto">
          <a:xfrm>
            <a:off x="8727444" y="1898129"/>
            <a:ext cx="416556" cy="16097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68557" tIns="34279" rIns="68557" bIns="34279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 txBox="1"/>
          <p:nvPr/>
        </p:nvSpPr>
        <p:spPr>
          <a:xfrm>
            <a:off x="611560" y="429469"/>
            <a:ext cx="2256285" cy="496784"/>
          </a:xfrm>
          <a:prstGeom prst="rect">
            <a:avLst/>
          </a:prstGeom>
        </p:spPr>
        <p:txBody>
          <a:bodyPr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zh-CN" altLang="en-US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目录</a:t>
            </a:r>
            <a:r>
              <a:rPr lang="en-US" altLang="zh-CN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en-US" altLang="zh-CN" sz="18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Contents</a:t>
            </a:r>
            <a:endParaRPr lang="en-GB" sz="1800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43" name="直接连接符 42"/>
          <p:cNvCxnSpPr/>
          <p:nvPr/>
        </p:nvCxnSpPr>
        <p:spPr>
          <a:xfrm>
            <a:off x="738572" y="1059582"/>
            <a:ext cx="764985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5" name="组合 44"/>
          <p:cNvGrpSpPr/>
          <p:nvPr/>
        </p:nvGrpSpPr>
        <p:grpSpPr>
          <a:xfrm>
            <a:off x="2339753" y="1204357"/>
            <a:ext cx="894259" cy="489631"/>
            <a:chOff x="2215144" y="927951"/>
            <a:chExt cx="1244730" cy="897673"/>
          </a:xfrm>
        </p:grpSpPr>
        <p:sp>
          <p:nvSpPr>
            <p:cNvPr id="46" name="平行四边形 45"/>
            <p:cNvSpPr/>
            <p:nvPr/>
          </p:nvSpPr>
          <p:spPr>
            <a:xfrm>
              <a:off x="2215144" y="982844"/>
              <a:ext cx="1120898" cy="842780"/>
            </a:xfrm>
            <a:prstGeom prst="parallelogram">
              <a:avLst>
                <a:gd name="adj" fmla="val 4820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latin typeface="Impact" panose="020B0806030902050204" pitchFamily="34" charset="0"/>
              </a:endParaRPr>
            </a:p>
          </p:txBody>
        </p:sp>
        <p:sp>
          <p:nvSpPr>
            <p:cNvPr id="47" name="文本框 9"/>
            <p:cNvSpPr txBox="1"/>
            <p:nvPr/>
          </p:nvSpPr>
          <p:spPr>
            <a:xfrm>
              <a:off x="2393075" y="927951"/>
              <a:ext cx="1066799" cy="8165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dirty="0">
                  <a:solidFill>
                    <a:schemeClr val="bg1"/>
                  </a:solidFill>
                  <a:latin typeface="Impact" panose="020B0806030902050204" pitchFamily="34" charset="0"/>
                </a:rPr>
                <a:t>01</a:t>
              </a:r>
              <a:endParaRPr lang="zh-CN" altLang="en-US" sz="2800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</p:grpSp>
      <p:grpSp>
        <p:nvGrpSpPr>
          <p:cNvPr id="48" name="组合 47"/>
          <p:cNvGrpSpPr/>
          <p:nvPr/>
        </p:nvGrpSpPr>
        <p:grpSpPr>
          <a:xfrm>
            <a:off x="2339753" y="1883971"/>
            <a:ext cx="894259" cy="504163"/>
            <a:chOff x="2215144" y="1952311"/>
            <a:chExt cx="1244730" cy="924318"/>
          </a:xfrm>
        </p:grpSpPr>
        <p:sp>
          <p:nvSpPr>
            <p:cNvPr id="49" name="平行四边形 48"/>
            <p:cNvSpPr/>
            <p:nvPr/>
          </p:nvSpPr>
          <p:spPr>
            <a:xfrm>
              <a:off x="2215144" y="2033848"/>
              <a:ext cx="1120898" cy="842781"/>
            </a:xfrm>
            <a:prstGeom prst="parallelogram">
              <a:avLst>
                <a:gd name="adj" fmla="val 4820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latin typeface="Impact" panose="020B0806030902050204" pitchFamily="34" charset="0"/>
              </a:endParaRPr>
            </a:p>
          </p:txBody>
        </p:sp>
        <p:sp>
          <p:nvSpPr>
            <p:cNvPr id="50" name="文本框 10"/>
            <p:cNvSpPr txBox="1"/>
            <p:nvPr/>
          </p:nvSpPr>
          <p:spPr>
            <a:xfrm>
              <a:off x="2393075" y="1952311"/>
              <a:ext cx="1066799" cy="8165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dirty="0">
                  <a:solidFill>
                    <a:schemeClr val="bg1"/>
                  </a:solidFill>
                  <a:latin typeface="Impact" panose="020B0806030902050204" pitchFamily="34" charset="0"/>
                </a:rPr>
                <a:t>02</a:t>
              </a:r>
              <a:endParaRPr lang="zh-CN" altLang="en-US" sz="2800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</p:grpSp>
      <p:grpSp>
        <p:nvGrpSpPr>
          <p:cNvPr id="51" name="组合 50"/>
          <p:cNvGrpSpPr/>
          <p:nvPr/>
        </p:nvGrpSpPr>
        <p:grpSpPr>
          <a:xfrm>
            <a:off x="2339753" y="2585819"/>
            <a:ext cx="894259" cy="496081"/>
            <a:chOff x="2215144" y="3018134"/>
            <a:chExt cx="1244730" cy="909499"/>
          </a:xfrm>
        </p:grpSpPr>
        <p:sp>
          <p:nvSpPr>
            <p:cNvPr id="52" name="平行四边形 51"/>
            <p:cNvSpPr/>
            <p:nvPr/>
          </p:nvSpPr>
          <p:spPr>
            <a:xfrm>
              <a:off x="2215144" y="3084852"/>
              <a:ext cx="1120898" cy="842781"/>
            </a:xfrm>
            <a:prstGeom prst="parallelogram">
              <a:avLst>
                <a:gd name="adj" fmla="val 4820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latin typeface="Impact" panose="020B0806030902050204" pitchFamily="34" charset="0"/>
              </a:endParaRPr>
            </a:p>
          </p:txBody>
        </p:sp>
        <p:sp>
          <p:nvSpPr>
            <p:cNvPr id="53" name="文本框 11"/>
            <p:cNvSpPr txBox="1"/>
            <p:nvPr/>
          </p:nvSpPr>
          <p:spPr>
            <a:xfrm>
              <a:off x="2393075" y="3018134"/>
              <a:ext cx="1066799" cy="8165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dirty="0">
                  <a:solidFill>
                    <a:schemeClr val="bg1"/>
                  </a:solidFill>
                  <a:latin typeface="Impact" panose="020B0806030902050204" pitchFamily="34" charset="0"/>
                </a:rPr>
                <a:t>03</a:t>
              </a:r>
              <a:endParaRPr lang="zh-CN" altLang="en-US" sz="2800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</p:grpSp>
      <p:grpSp>
        <p:nvGrpSpPr>
          <p:cNvPr id="54" name="组合 53"/>
          <p:cNvGrpSpPr/>
          <p:nvPr/>
        </p:nvGrpSpPr>
        <p:grpSpPr>
          <a:xfrm>
            <a:off x="2339753" y="3196554"/>
            <a:ext cx="894259" cy="508134"/>
            <a:chOff x="2215144" y="4047039"/>
            <a:chExt cx="1244730" cy="931598"/>
          </a:xfrm>
        </p:grpSpPr>
        <p:sp>
          <p:nvSpPr>
            <p:cNvPr id="55" name="平行四边形 54"/>
            <p:cNvSpPr/>
            <p:nvPr/>
          </p:nvSpPr>
          <p:spPr>
            <a:xfrm>
              <a:off x="2215144" y="4135856"/>
              <a:ext cx="1120898" cy="842781"/>
            </a:xfrm>
            <a:prstGeom prst="parallelogram">
              <a:avLst>
                <a:gd name="adj" fmla="val 4820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latin typeface="Impact" panose="020B0806030902050204" pitchFamily="34" charset="0"/>
              </a:endParaRPr>
            </a:p>
          </p:txBody>
        </p:sp>
        <p:sp>
          <p:nvSpPr>
            <p:cNvPr id="56" name="文本框 12"/>
            <p:cNvSpPr txBox="1"/>
            <p:nvPr/>
          </p:nvSpPr>
          <p:spPr>
            <a:xfrm>
              <a:off x="2393075" y="4047039"/>
              <a:ext cx="1066799" cy="816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dirty="0">
                  <a:solidFill>
                    <a:schemeClr val="bg1"/>
                  </a:solidFill>
                  <a:latin typeface="Impact" panose="020B0806030902050204" pitchFamily="34" charset="0"/>
                </a:rPr>
                <a:t>04</a:t>
              </a:r>
              <a:endParaRPr lang="zh-CN" altLang="en-US" sz="2800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</p:grpSp>
      <p:grpSp>
        <p:nvGrpSpPr>
          <p:cNvPr id="57" name="组合 56"/>
          <p:cNvGrpSpPr/>
          <p:nvPr/>
        </p:nvGrpSpPr>
        <p:grpSpPr>
          <a:xfrm>
            <a:off x="2339752" y="3824340"/>
            <a:ext cx="884486" cy="502735"/>
            <a:chOff x="2215144" y="5107938"/>
            <a:chExt cx="1231128" cy="921702"/>
          </a:xfrm>
        </p:grpSpPr>
        <p:sp>
          <p:nvSpPr>
            <p:cNvPr id="58" name="平行四边形 57"/>
            <p:cNvSpPr/>
            <p:nvPr/>
          </p:nvSpPr>
          <p:spPr>
            <a:xfrm>
              <a:off x="2215144" y="5186859"/>
              <a:ext cx="1120898" cy="842781"/>
            </a:xfrm>
            <a:prstGeom prst="parallelogram">
              <a:avLst>
                <a:gd name="adj" fmla="val 4820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latin typeface="Impact" panose="020B0806030902050204" pitchFamily="34" charset="0"/>
              </a:endParaRPr>
            </a:p>
          </p:txBody>
        </p:sp>
        <p:sp>
          <p:nvSpPr>
            <p:cNvPr id="59" name="文本框 13"/>
            <p:cNvSpPr txBox="1"/>
            <p:nvPr/>
          </p:nvSpPr>
          <p:spPr>
            <a:xfrm>
              <a:off x="2379473" y="5107938"/>
              <a:ext cx="1066799" cy="8165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dirty="0">
                  <a:solidFill>
                    <a:schemeClr val="bg1"/>
                  </a:solidFill>
                  <a:latin typeface="Impact" panose="020B0806030902050204" pitchFamily="34" charset="0"/>
                </a:rPr>
                <a:t>05</a:t>
              </a:r>
              <a:endParaRPr lang="zh-CN" altLang="en-US" sz="2800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</p:grpSp>
      <p:grpSp>
        <p:nvGrpSpPr>
          <p:cNvPr id="60" name="组合 59"/>
          <p:cNvGrpSpPr/>
          <p:nvPr/>
        </p:nvGrpSpPr>
        <p:grpSpPr>
          <a:xfrm>
            <a:off x="3019006" y="1217668"/>
            <a:ext cx="3857250" cy="459690"/>
            <a:chOff x="4315150" y="953426"/>
            <a:chExt cx="3857250" cy="540057"/>
          </a:xfrm>
        </p:grpSpPr>
        <p:sp>
          <p:nvSpPr>
            <p:cNvPr id="61" name="矩形 60"/>
            <p:cNvSpPr/>
            <p:nvPr/>
          </p:nvSpPr>
          <p:spPr>
            <a:xfrm>
              <a:off x="4554176" y="1036090"/>
              <a:ext cx="2827147" cy="405833"/>
            </a:xfrm>
            <a:prstGeom prst="rect">
              <a:avLst/>
            </a:prstGeom>
            <a:ln w="15875">
              <a:noFill/>
            </a:ln>
          </p:spPr>
          <p:txBody>
            <a:bodyPr wrap="square" lIns="68580" tIns="34290" rIns="68580" bIns="34290">
              <a:spAutoFit/>
            </a:bodyPr>
            <a:lstStyle/>
            <a:p>
              <a:r>
                <a:rPr lang="zh-CN" altLang="en-GB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总体情况</a:t>
              </a:r>
              <a:endParaRPr lang="zh-CN" altLang="en-GB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2" name="平行四边形 61"/>
            <p:cNvSpPr/>
            <p:nvPr/>
          </p:nvSpPr>
          <p:spPr>
            <a:xfrm>
              <a:off x="4315150" y="953426"/>
              <a:ext cx="3857250" cy="540057"/>
            </a:xfrm>
            <a:prstGeom prst="parallelogram">
              <a:avLst>
                <a:gd name="adj" fmla="val 48207"/>
              </a:avLst>
            </a:prstGeom>
            <a:noFill/>
            <a:ln w="158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endParaRPr lang="zh-CN" altLang="en-US" sz="1600" b="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63" name="组合 62"/>
          <p:cNvGrpSpPr/>
          <p:nvPr/>
        </p:nvGrpSpPr>
        <p:grpSpPr>
          <a:xfrm>
            <a:off x="3019006" y="1911821"/>
            <a:ext cx="3857250" cy="459690"/>
            <a:chOff x="4315150" y="1647579"/>
            <a:chExt cx="3857250" cy="540057"/>
          </a:xfrm>
        </p:grpSpPr>
        <p:sp>
          <p:nvSpPr>
            <p:cNvPr id="64" name="矩形 63"/>
            <p:cNvSpPr/>
            <p:nvPr/>
          </p:nvSpPr>
          <p:spPr>
            <a:xfrm>
              <a:off x="4554176" y="1730243"/>
              <a:ext cx="2827147" cy="405833"/>
            </a:xfrm>
            <a:prstGeom prst="rect">
              <a:avLst/>
            </a:prstGeom>
            <a:ln w="15875">
              <a:noFill/>
            </a:ln>
          </p:spPr>
          <p:txBody>
            <a:bodyPr wrap="square" lIns="68580" tIns="34290" rIns="68580" bIns="34290">
              <a:spAutoFit/>
            </a:bodyPr>
            <a:lstStyle/>
            <a:p>
              <a:r>
                <a:rPr lang="zh-CN" altLang="en-GB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主动公开政府信息情况</a:t>
              </a:r>
              <a:endParaRPr lang="zh-CN" altLang="en-GB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5" name="平行四边形 64"/>
            <p:cNvSpPr/>
            <p:nvPr/>
          </p:nvSpPr>
          <p:spPr>
            <a:xfrm>
              <a:off x="4315150" y="1647579"/>
              <a:ext cx="3857250" cy="540057"/>
            </a:xfrm>
            <a:prstGeom prst="parallelogram">
              <a:avLst>
                <a:gd name="adj" fmla="val 48207"/>
              </a:avLst>
            </a:prstGeom>
            <a:noFill/>
            <a:ln w="158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endParaRPr lang="zh-CN" altLang="en-US" sz="1600" b="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66" name="组合 65"/>
          <p:cNvGrpSpPr/>
          <p:nvPr/>
        </p:nvGrpSpPr>
        <p:grpSpPr>
          <a:xfrm>
            <a:off x="3019006" y="2605973"/>
            <a:ext cx="3857250" cy="459690"/>
            <a:chOff x="4315150" y="2341731"/>
            <a:chExt cx="3857250" cy="540057"/>
          </a:xfrm>
        </p:grpSpPr>
        <p:sp>
          <p:nvSpPr>
            <p:cNvPr id="67" name="矩形 66"/>
            <p:cNvSpPr/>
            <p:nvPr/>
          </p:nvSpPr>
          <p:spPr>
            <a:xfrm>
              <a:off x="4482155" y="2424539"/>
              <a:ext cx="3609975" cy="405833"/>
            </a:xfrm>
            <a:prstGeom prst="rect">
              <a:avLst/>
            </a:prstGeom>
            <a:ln w="15875">
              <a:noFill/>
            </a:ln>
          </p:spPr>
          <p:txBody>
            <a:bodyPr wrap="square" lIns="68580" tIns="34290" rIns="68580" bIns="34290">
              <a:spAutoFit/>
            </a:bodyPr>
            <a:lstStyle/>
            <a:p>
              <a:r>
                <a:rPr lang="zh-CN" altLang="en-GB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收到和处理政府信息公开申请情况</a:t>
              </a:r>
              <a:endParaRPr lang="zh-CN" altLang="en-GB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8" name="平行四边形 67"/>
            <p:cNvSpPr/>
            <p:nvPr/>
          </p:nvSpPr>
          <p:spPr>
            <a:xfrm>
              <a:off x="4315150" y="2341731"/>
              <a:ext cx="3857250" cy="540057"/>
            </a:xfrm>
            <a:prstGeom prst="parallelogram">
              <a:avLst>
                <a:gd name="adj" fmla="val 48207"/>
              </a:avLst>
            </a:prstGeom>
            <a:noFill/>
            <a:ln w="158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endParaRPr lang="zh-CN" altLang="en-US" sz="1600" b="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69" name="组合 68"/>
          <p:cNvGrpSpPr/>
          <p:nvPr/>
        </p:nvGrpSpPr>
        <p:grpSpPr>
          <a:xfrm>
            <a:off x="3019006" y="3228371"/>
            <a:ext cx="3857250" cy="459690"/>
            <a:chOff x="4315150" y="3035884"/>
            <a:chExt cx="3857250" cy="540057"/>
          </a:xfrm>
        </p:grpSpPr>
        <p:sp>
          <p:nvSpPr>
            <p:cNvPr id="70" name="矩形 69"/>
            <p:cNvSpPr/>
            <p:nvPr/>
          </p:nvSpPr>
          <p:spPr>
            <a:xfrm>
              <a:off x="4554176" y="3118548"/>
              <a:ext cx="2827147" cy="405833"/>
            </a:xfrm>
            <a:prstGeom prst="rect">
              <a:avLst/>
            </a:prstGeom>
            <a:ln w="15875">
              <a:noFill/>
            </a:ln>
          </p:spPr>
          <p:txBody>
            <a:bodyPr wrap="square" lIns="68580" tIns="34290" rIns="68580" bIns="34290">
              <a:spAutoFit/>
            </a:bodyPr>
            <a:lstStyle/>
            <a:p>
              <a:r>
                <a:rPr lang="zh-CN" altLang="en-GB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行政复议、诉讼情况</a:t>
              </a:r>
              <a:endParaRPr lang="zh-CN" altLang="en-GB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1" name="平行四边形 70"/>
            <p:cNvSpPr/>
            <p:nvPr/>
          </p:nvSpPr>
          <p:spPr>
            <a:xfrm>
              <a:off x="4315150" y="3035884"/>
              <a:ext cx="3857250" cy="540057"/>
            </a:xfrm>
            <a:prstGeom prst="parallelogram">
              <a:avLst>
                <a:gd name="adj" fmla="val 48207"/>
              </a:avLst>
            </a:prstGeom>
            <a:noFill/>
            <a:ln w="158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endParaRPr lang="zh-CN" altLang="en-US" sz="1600" b="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72" name="组合 71"/>
          <p:cNvGrpSpPr/>
          <p:nvPr/>
        </p:nvGrpSpPr>
        <p:grpSpPr>
          <a:xfrm>
            <a:off x="3019006" y="3850770"/>
            <a:ext cx="3857250" cy="459690"/>
            <a:chOff x="4315150" y="3730038"/>
            <a:chExt cx="3857250" cy="540057"/>
          </a:xfrm>
        </p:grpSpPr>
        <p:sp>
          <p:nvSpPr>
            <p:cNvPr id="73" name="矩形 72"/>
            <p:cNvSpPr/>
            <p:nvPr/>
          </p:nvSpPr>
          <p:spPr>
            <a:xfrm>
              <a:off x="4554177" y="3812702"/>
              <a:ext cx="2827146" cy="405833"/>
            </a:xfrm>
            <a:prstGeom prst="rect">
              <a:avLst/>
            </a:prstGeom>
            <a:ln w="15875">
              <a:noFill/>
            </a:ln>
          </p:spPr>
          <p:txBody>
            <a:bodyPr wrap="square" lIns="68580" tIns="34290" rIns="68580" bIns="34290">
              <a:spAutoFit/>
            </a:bodyPr>
            <a:lstStyle/>
            <a:p>
              <a:r>
                <a:rPr lang="zh-CN" altLang="en-GB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存在的问题和改进情况</a:t>
              </a:r>
              <a:endParaRPr lang="zh-CN" altLang="en-GB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4" name="平行四边形 73"/>
            <p:cNvSpPr/>
            <p:nvPr/>
          </p:nvSpPr>
          <p:spPr>
            <a:xfrm>
              <a:off x="4315150" y="3730038"/>
              <a:ext cx="3857250" cy="540057"/>
            </a:xfrm>
            <a:prstGeom prst="parallelogram">
              <a:avLst>
                <a:gd name="adj" fmla="val 48207"/>
              </a:avLst>
            </a:prstGeom>
            <a:noFill/>
            <a:ln w="158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endParaRPr lang="zh-CN" altLang="en-US" sz="1600" b="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7956376" y="490833"/>
            <a:ext cx="432048" cy="432834"/>
            <a:chOff x="6084168" y="1274820"/>
            <a:chExt cx="432048" cy="432834"/>
          </a:xfrm>
        </p:grpSpPr>
        <p:sp>
          <p:nvSpPr>
            <p:cNvPr id="35" name="椭圆 22"/>
            <p:cNvSpPr>
              <a:spLocks noChangeArrowheads="1"/>
            </p:cNvSpPr>
            <p:nvPr/>
          </p:nvSpPr>
          <p:spPr bwMode="auto">
            <a:xfrm>
              <a:off x="6084168" y="1274820"/>
              <a:ext cx="432048" cy="43283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6" name="Freeform 59"/>
            <p:cNvSpPr>
              <a:spLocks noChangeArrowheads="1"/>
            </p:cNvSpPr>
            <p:nvPr/>
          </p:nvSpPr>
          <p:spPr bwMode="auto">
            <a:xfrm>
              <a:off x="6180302" y="1365898"/>
              <a:ext cx="239780" cy="250679"/>
            </a:xfrm>
            <a:custGeom>
              <a:avLst/>
              <a:gdLst>
                <a:gd name="T0" fmla="*/ 73627430 w 581"/>
                <a:gd name="T1" fmla="*/ 67678707 h 609"/>
                <a:gd name="T2" fmla="*/ 61659637 w 581"/>
                <a:gd name="T3" fmla="*/ 78678142 h 609"/>
                <a:gd name="T4" fmla="*/ 54244957 w 581"/>
                <a:gd name="T5" fmla="*/ 72208055 h 609"/>
                <a:gd name="T6" fmla="*/ 57106883 w 581"/>
                <a:gd name="T7" fmla="*/ 65867111 h 609"/>
                <a:gd name="T8" fmla="*/ 61659637 w 581"/>
                <a:gd name="T9" fmla="*/ 69490662 h 609"/>
                <a:gd name="T10" fmla="*/ 71806401 w 581"/>
                <a:gd name="T11" fmla="*/ 61338122 h 609"/>
                <a:gd name="T12" fmla="*/ 73627430 w 581"/>
                <a:gd name="T13" fmla="*/ 67678707 h 609"/>
                <a:gd name="T14" fmla="*/ 61659637 w 581"/>
                <a:gd name="T15" fmla="*/ 64055516 h 609"/>
                <a:gd name="T16" fmla="*/ 49691843 w 581"/>
                <a:gd name="T17" fmla="*/ 69490662 h 609"/>
                <a:gd name="T18" fmla="*/ 51513233 w 581"/>
                <a:gd name="T19" fmla="*/ 75054951 h 609"/>
                <a:gd name="T20" fmla="*/ 3772261 w 581"/>
                <a:gd name="T21" fmla="*/ 78678142 h 609"/>
                <a:gd name="T22" fmla="*/ 0 w 581"/>
                <a:gd name="T23" fmla="*/ 10999436 h 609"/>
                <a:gd name="T24" fmla="*/ 10146404 w 581"/>
                <a:gd name="T25" fmla="*/ 7246742 h 609"/>
                <a:gd name="T26" fmla="*/ 17561444 w 581"/>
                <a:gd name="T27" fmla="*/ 18246178 h 609"/>
                <a:gd name="T28" fmla="*/ 24845922 w 581"/>
                <a:gd name="T29" fmla="*/ 7246742 h 609"/>
                <a:gd name="T30" fmla="*/ 28488341 w 581"/>
                <a:gd name="T31" fmla="*/ 10999436 h 609"/>
                <a:gd name="T32" fmla="*/ 43318061 w 581"/>
                <a:gd name="T33" fmla="*/ 10999436 h 609"/>
                <a:gd name="T34" fmla="*/ 46960119 w 581"/>
                <a:gd name="T35" fmla="*/ 7246742 h 609"/>
                <a:gd name="T36" fmla="*/ 54244957 w 581"/>
                <a:gd name="T37" fmla="*/ 18246178 h 609"/>
                <a:gd name="T38" fmla="*/ 61659637 w 581"/>
                <a:gd name="T39" fmla="*/ 7246742 h 609"/>
                <a:gd name="T40" fmla="*/ 71806401 w 581"/>
                <a:gd name="T41" fmla="*/ 10999436 h 609"/>
                <a:gd name="T42" fmla="*/ 66212751 w 581"/>
                <a:gd name="T43" fmla="*/ 59526167 h 609"/>
                <a:gd name="T44" fmla="*/ 10146404 w 581"/>
                <a:gd name="T45" fmla="*/ 63149718 h 609"/>
                <a:gd name="T46" fmla="*/ 12878128 w 581"/>
                <a:gd name="T47" fmla="*/ 65867111 h 609"/>
                <a:gd name="T48" fmla="*/ 39545439 w 581"/>
                <a:gd name="T49" fmla="*/ 63149718 h 609"/>
                <a:gd name="T50" fmla="*/ 39545439 w 581"/>
                <a:gd name="T51" fmla="*/ 63149718 h 609"/>
                <a:gd name="T52" fmla="*/ 39545439 w 581"/>
                <a:gd name="T53" fmla="*/ 63149718 h 609"/>
                <a:gd name="T54" fmla="*/ 12878128 w 581"/>
                <a:gd name="T55" fmla="*/ 60431965 h 609"/>
                <a:gd name="T56" fmla="*/ 58017218 w 581"/>
                <a:gd name="T57" fmla="*/ 28339815 h 609"/>
                <a:gd name="T58" fmla="*/ 13788823 w 581"/>
                <a:gd name="T59" fmla="*/ 28339815 h 609"/>
                <a:gd name="T60" fmla="*/ 13788823 w 581"/>
                <a:gd name="T61" fmla="*/ 35715700 h 609"/>
                <a:gd name="T62" fmla="*/ 61659637 w 581"/>
                <a:gd name="T63" fmla="*/ 31963007 h 609"/>
                <a:gd name="T64" fmla="*/ 58017218 w 581"/>
                <a:gd name="T65" fmla="*/ 43868240 h 609"/>
                <a:gd name="T66" fmla="*/ 35903020 w 581"/>
                <a:gd name="T67" fmla="*/ 43868240 h 609"/>
                <a:gd name="T68" fmla="*/ 13788823 w 581"/>
                <a:gd name="T69" fmla="*/ 43868240 h 609"/>
                <a:gd name="T70" fmla="*/ 13788823 w 581"/>
                <a:gd name="T71" fmla="*/ 51244484 h 609"/>
                <a:gd name="T72" fmla="*/ 35903020 w 581"/>
                <a:gd name="T73" fmla="*/ 51244484 h 609"/>
                <a:gd name="T74" fmla="*/ 61659637 w 581"/>
                <a:gd name="T75" fmla="*/ 47491791 h 609"/>
                <a:gd name="T76" fmla="*/ 54244957 w 581"/>
                <a:gd name="T77" fmla="*/ 14622627 h 609"/>
                <a:gd name="T78" fmla="*/ 50602538 w 581"/>
                <a:gd name="T79" fmla="*/ 10999436 h 609"/>
                <a:gd name="T80" fmla="*/ 54244957 w 581"/>
                <a:gd name="T81" fmla="*/ 0 h 609"/>
                <a:gd name="T82" fmla="*/ 58017218 w 581"/>
                <a:gd name="T83" fmla="*/ 10999436 h 609"/>
                <a:gd name="T84" fmla="*/ 35903020 w 581"/>
                <a:gd name="T85" fmla="*/ 14622627 h 609"/>
                <a:gd name="T86" fmla="*/ 32260601 w 581"/>
                <a:gd name="T87" fmla="*/ 10999436 h 609"/>
                <a:gd name="T88" fmla="*/ 35903020 w 581"/>
                <a:gd name="T89" fmla="*/ 0 h 609"/>
                <a:gd name="T90" fmla="*/ 39545439 w 581"/>
                <a:gd name="T91" fmla="*/ 10999436 h 609"/>
                <a:gd name="T92" fmla="*/ 17561444 w 581"/>
                <a:gd name="T93" fmla="*/ 14622627 h 609"/>
                <a:gd name="T94" fmla="*/ 13788823 w 581"/>
                <a:gd name="T95" fmla="*/ 10999436 h 609"/>
                <a:gd name="T96" fmla="*/ 17561444 w 581"/>
                <a:gd name="T97" fmla="*/ 0 h 609"/>
                <a:gd name="T98" fmla="*/ 21203502 w 581"/>
                <a:gd name="T99" fmla="*/ 10999436 h 60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581" h="609">
                  <a:moveTo>
                    <a:pt x="566" y="523"/>
                  </a:moveTo>
                  <a:lnTo>
                    <a:pt x="566" y="523"/>
                  </a:lnTo>
                  <a:cubicBezTo>
                    <a:pt x="495" y="594"/>
                    <a:pt x="495" y="594"/>
                    <a:pt x="495" y="594"/>
                  </a:cubicBezTo>
                  <a:cubicBezTo>
                    <a:pt x="488" y="601"/>
                    <a:pt x="481" y="608"/>
                    <a:pt x="474" y="608"/>
                  </a:cubicBezTo>
                  <a:cubicBezTo>
                    <a:pt x="467" y="608"/>
                    <a:pt x="460" y="601"/>
                    <a:pt x="453" y="594"/>
                  </a:cubicBezTo>
                  <a:cubicBezTo>
                    <a:pt x="417" y="558"/>
                    <a:pt x="417" y="558"/>
                    <a:pt x="417" y="558"/>
                  </a:cubicBezTo>
                  <a:cubicBezTo>
                    <a:pt x="410" y="551"/>
                    <a:pt x="410" y="544"/>
                    <a:pt x="410" y="537"/>
                  </a:cubicBezTo>
                  <a:cubicBezTo>
                    <a:pt x="410" y="523"/>
                    <a:pt x="417" y="509"/>
                    <a:pt x="439" y="509"/>
                  </a:cubicBezTo>
                  <a:cubicBezTo>
                    <a:pt x="446" y="509"/>
                    <a:pt x="453" y="516"/>
                    <a:pt x="453" y="523"/>
                  </a:cubicBezTo>
                  <a:cubicBezTo>
                    <a:pt x="474" y="537"/>
                    <a:pt x="474" y="537"/>
                    <a:pt x="474" y="537"/>
                  </a:cubicBezTo>
                  <a:cubicBezTo>
                    <a:pt x="530" y="481"/>
                    <a:pt x="530" y="481"/>
                    <a:pt x="530" y="481"/>
                  </a:cubicBezTo>
                  <a:cubicBezTo>
                    <a:pt x="537" y="474"/>
                    <a:pt x="545" y="474"/>
                    <a:pt x="552" y="474"/>
                  </a:cubicBezTo>
                  <a:cubicBezTo>
                    <a:pt x="566" y="474"/>
                    <a:pt x="580" y="488"/>
                    <a:pt x="580" y="502"/>
                  </a:cubicBezTo>
                  <a:cubicBezTo>
                    <a:pt x="580" y="509"/>
                    <a:pt x="573" y="516"/>
                    <a:pt x="566" y="523"/>
                  </a:cubicBezTo>
                  <a:close/>
                  <a:moveTo>
                    <a:pt x="474" y="495"/>
                  </a:moveTo>
                  <a:lnTo>
                    <a:pt x="474" y="495"/>
                  </a:lnTo>
                  <a:cubicBezTo>
                    <a:pt x="467" y="488"/>
                    <a:pt x="453" y="481"/>
                    <a:pt x="439" y="481"/>
                  </a:cubicBezTo>
                  <a:cubicBezTo>
                    <a:pt x="403" y="481"/>
                    <a:pt x="382" y="509"/>
                    <a:pt x="382" y="537"/>
                  </a:cubicBezTo>
                  <a:cubicBezTo>
                    <a:pt x="382" y="558"/>
                    <a:pt x="389" y="573"/>
                    <a:pt x="396" y="580"/>
                  </a:cubicBezTo>
                  <a:cubicBezTo>
                    <a:pt x="424" y="608"/>
                    <a:pt x="424" y="608"/>
                    <a:pt x="424" y="608"/>
                  </a:cubicBezTo>
                  <a:cubicBezTo>
                    <a:pt x="29" y="608"/>
                    <a:pt x="29" y="608"/>
                    <a:pt x="29" y="608"/>
                  </a:cubicBezTo>
                  <a:cubicBezTo>
                    <a:pt x="15" y="608"/>
                    <a:pt x="0" y="594"/>
                    <a:pt x="0" y="58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71"/>
                    <a:pt x="15" y="56"/>
                    <a:pt x="29" y="56"/>
                  </a:cubicBezTo>
                  <a:cubicBezTo>
                    <a:pt x="78" y="56"/>
                    <a:pt x="78" y="56"/>
                    <a:pt x="78" y="56"/>
                  </a:cubicBezTo>
                  <a:cubicBezTo>
                    <a:pt x="78" y="85"/>
                    <a:pt x="78" y="85"/>
                    <a:pt x="78" y="85"/>
                  </a:cubicBezTo>
                  <a:cubicBezTo>
                    <a:pt x="78" y="120"/>
                    <a:pt x="106" y="141"/>
                    <a:pt x="135" y="141"/>
                  </a:cubicBezTo>
                  <a:cubicBezTo>
                    <a:pt x="163" y="141"/>
                    <a:pt x="191" y="120"/>
                    <a:pt x="191" y="85"/>
                  </a:cubicBezTo>
                  <a:cubicBezTo>
                    <a:pt x="191" y="56"/>
                    <a:pt x="191" y="56"/>
                    <a:pt x="191" y="56"/>
                  </a:cubicBezTo>
                  <a:cubicBezTo>
                    <a:pt x="219" y="56"/>
                    <a:pt x="219" y="56"/>
                    <a:pt x="219" y="56"/>
                  </a:cubicBezTo>
                  <a:cubicBezTo>
                    <a:pt x="219" y="85"/>
                    <a:pt x="219" y="85"/>
                    <a:pt x="219" y="85"/>
                  </a:cubicBezTo>
                  <a:cubicBezTo>
                    <a:pt x="219" y="120"/>
                    <a:pt x="248" y="141"/>
                    <a:pt x="276" y="141"/>
                  </a:cubicBezTo>
                  <a:cubicBezTo>
                    <a:pt x="304" y="141"/>
                    <a:pt x="333" y="120"/>
                    <a:pt x="333" y="85"/>
                  </a:cubicBezTo>
                  <a:cubicBezTo>
                    <a:pt x="333" y="56"/>
                    <a:pt x="333" y="56"/>
                    <a:pt x="333" y="56"/>
                  </a:cubicBezTo>
                  <a:cubicBezTo>
                    <a:pt x="361" y="56"/>
                    <a:pt x="361" y="56"/>
                    <a:pt x="361" y="56"/>
                  </a:cubicBezTo>
                  <a:cubicBezTo>
                    <a:pt x="361" y="85"/>
                    <a:pt x="361" y="85"/>
                    <a:pt x="361" y="85"/>
                  </a:cubicBezTo>
                  <a:cubicBezTo>
                    <a:pt x="361" y="120"/>
                    <a:pt x="389" y="141"/>
                    <a:pt x="417" y="141"/>
                  </a:cubicBezTo>
                  <a:cubicBezTo>
                    <a:pt x="446" y="141"/>
                    <a:pt x="474" y="120"/>
                    <a:pt x="474" y="85"/>
                  </a:cubicBezTo>
                  <a:cubicBezTo>
                    <a:pt x="474" y="56"/>
                    <a:pt x="474" y="56"/>
                    <a:pt x="474" y="56"/>
                  </a:cubicBezTo>
                  <a:cubicBezTo>
                    <a:pt x="523" y="56"/>
                    <a:pt x="523" y="56"/>
                    <a:pt x="523" y="56"/>
                  </a:cubicBezTo>
                  <a:cubicBezTo>
                    <a:pt x="537" y="56"/>
                    <a:pt x="552" y="71"/>
                    <a:pt x="552" y="85"/>
                  </a:cubicBezTo>
                  <a:cubicBezTo>
                    <a:pt x="552" y="445"/>
                    <a:pt x="552" y="445"/>
                    <a:pt x="552" y="445"/>
                  </a:cubicBezTo>
                  <a:cubicBezTo>
                    <a:pt x="530" y="445"/>
                    <a:pt x="516" y="452"/>
                    <a:pt x="509" y="460"/>
                  </a:cubicBezTo>
                  <a:lnTo>
                    <a:pt x="474" y="495"/>
                  </a:lnTo>
                  <a:close/>
                  <a:moveTo>
                    <a:pt x="78" y="488"/>
                  </a:moveTo>
                  <a:lnTo>
                    <a:pt x="78" y="488"/>
                  </a:lnTo>
                  <a:cubicBezTo>
                    <a:pt x="78" y="502"/>
                    <a:pt x="85" y="509"/>
                    <a:pt x="99" y="509"/>
                  </a:cubicBezTo>
                  <a:cubicBezTo>
                    <a:pt x="283" y="509"/>
                    <a:pt x="283" y="509"/>
                    <a:pt x="283" y="509"/>
                  </a:cubicBezTo>
                  <a:cubicBezTo>
                    <a:pt x="297" y="509"/>
                    <a:pt x="304" y="502"/>
                    <a:pt x="304" y="488"/>
                  </a:cubicBezTo>
                  <a:cubicBezTo>
                    <a:pt x="304" y="474"/>
                    <a:pt x="297" y="467"/>
                    <a:pt x="283" y="467"/>
                  </a:cubicBezTo>
                  <a:cubicBezTo>
                    <a:pt x="99" y="467"/>
                    <a:pt x="99" y="467"/>
                    <a:pt x="99" y="467"/>
                  </a:cubicBezTo>
                  <a:cubicBezTo>
                    <a:pt x="85" y="467"/>
                    <a:pt x="78" y="474"/>
                    <a:pt x="78" y="488"/>
                  </a:cubicBezTo>
                  <a:close/>
                  <a:moveTo>
                    <a:pt x="446" y="219"/>
                  </a:moveTo>
                  <a:lnTo>
                    <a:pt x="446" y="219"/>
                  </a:lnTo>
                  <a:cubicBezTo>
                    <a:pt x="106" y="219"/>
                    <a:pt x="106" y="219"/>
                    <a:pt x="106" y="219"/>
                  </a:cubicBezTo>
                  <a:cubicBezTo>
                    <a:pt x="92" y="219"/>
                    <a:pt x="78" y="233"/>
                    <a:pt x="78" y="247"/>
                  </a:cubicBezTo>
                  <a:cubicBezTo>
                    <a:pt x="78" y="262"/>
                    <a:pt x="92" y="276"/>
                    <a:pt x="106" y="276"/>
                  </a:cubicBezTo>
                  <a:cubicBezTo>
                    <a:pt x="446" y="276"/>
                    <a:pt x="446" y="276"/>
                    <a:pt x="446" y="276"/>
                  </a:cubicBezTo>
                  <a:cubicBezTo>
                    <a:pt x="460" y="276"/>
                    <a:pt x="474" y="262"/>
                    <a:pt x="474" y="247"/>
                  </a:cubicBezTo>
                  <a:cubicBezTo>
                    <a:pt x="474" y="233"/>
                    <a:pt x="460" y="219"/>
                    <a:pt x="446" y="219"/>
                  </a:cubicBezTo>
                  <a:close/>
                  <a:moveTo>
                    <a:pt x="446" y="339"/>
                  </a:moveTo>
                  <a:lnTo>
                    <a:pt x="446" y="339"/>
                  </a:lnTo>
                  <a:cubicBezTo>
                    <a:pt x="276" y="339"/>
                    <a:pt x="276" y="339"/>
                    <a:pt x="276" y="339"/>
                  </a:cubicBezTo>
                  <a:cubicBezTo>
                    <a:pt x="226" y="339"/>
                    <a:pt x="226" y="339"/>
                    <a:pt x="226" y="339"/>
                  </a:cubicBezTo>
                  <a:cubicBezTo>
                    <a:pt x="106" y="339"/>
                    <a:pt x="106" y="339"/>
                    <a:pt x="106" y="339"/>
                  </a:cubicBezTo>
                  <a:cubicBezTo>
                    <a:pt x="92" y="339"/>
                    <a:pt x="78" y="353"/>
                    <a:pt x="78" y="367"/>
                  </a:cubicBezTo>
                  <a:cubicBezTo>
                    <a:pt x="78" y="389"/>
                    <a:pt x="92" y="396"/>
                    <a:pt x="106" y="396"/>
                  </a:cubicBezTo>
                  <a:cubicBezTo>
                    <a:pt x="226" y="396"/>
                    <a:pt x="226" y="396"/>
                    <a:pt x="226" y="396"/>
                  </a:cubicBezTo>
                  <a:cubicBezTo>
                    <a:pt x="276" y="396"/>
                    <a:pt x="276" y="396"/>
                    <a:pt x="276" y="396"/>
                  </a:cubicBezTo>
                  <a:cubicBezTo>
                    <a:pt x="446" y="396"/>
                    <a:pt x="446" y="396"/>
                    <a:pt x="446" y="396"/>
                  </a:cubicBezTo>
                  <a:cubicBezTo>
                    <a:pt x="460" y="396"/>
                    <a:pt x="474" y="389"/>
                    <a:pt x="474" y="367"/>
                  </a:cubicBezTo>
                  <a:cubicBezTo>
                    <a:pt x="474" y="353"/>
                    <a:pt x="460" y="339"/>
                    <a:pt x="446" y="339"/>
                  </a:cubicBezTo>
                  <a:close/>
                  <a:moveTo>
                    <a:pt x="417" y="113"/>
                  </a:moveTo>
                  <a:lnTo>
                    <a:pt x="417" y="113"/>
                  </a:lnTo>
                  <a:cubicBezTo>
                    <a:pt x="403" y="113"/>
                    <a:pt x="389" y="106"/>
                    <a:pt x="389" y="85"/>
                  </a:cubicBezTo>
                  <a:cubicBezTo>
                    <a:pt x="389" y="28"/>
                    <a:pt x="389" y="28"/>
                    <a:pt x="389" y="28"/>
                  </a:cubicBezTo>
                  <a:cubicBezTo>
                    <a:pt x="389" y="14"/>
                    <a:pt x="403" y="0"/>
                    <a:pt x="417" y="0"/>
                  </a:cubicBezTo>
                  <a:cubicBezTo>
                    <a:pt x="431" y="0"/>
                    <a:pt x="446" y="14"/>
                    <a:pt x="446" y="28"/>
                  </a:cubicBezTo>
                  <a:cubicBezTo>
                    <a:pt x="446" y="85"/>
                    <a:pt x="446" y="85"/>
                    <a:pt x="446" y="85"/>
                  </a:cubicBezTo>
                  <a:cubicBezTo>
                    <a:pt x="446" y="106"/>
                    <a:pt x="431" y="113"/>
                    <a:pt x="417" y="113"/>
                  </a:cubicBezTo>
                  <a:close/>
                  <a:moveTo>
                    <a:pt x="276" y="113"/>
                  </a:moveTo>
                  <a:lnTo>
                    <a:pt x="276" y="113"/>
                  </a:lnTo>
                  <a:cubicBezTo>
                    <a:pt x="262" y="113"/>
                    <a:pt x="248" y="106"/>
                    <a:pt x="248" y="85"/>
                  </a:cubicBezTo>
                  <a:cubicBezTo>
                    <a:pt x="248" y="28"/>
                    <a:pt x="248" y="28"/>
                    <a:pt x="248" y="28"/>
                  </a:cubicBezTo>
                  <a:cubicBezTo>
                    <a:pt x="248" y="14"/>
                    <a:pt x="262" y="0"/>
                    <a:pt x="276" y="0"/>
                  </a:cubicBezTo>
                  <a:cubicBezTo>
                    <a:pt x="290" y="0"/>
                    <a:pt x="304" y="14"/>
                    <a:pt x="304" y="28"/>
                  </a:cubicBezTo>
                  <a:cubicBezTo>
                    <a:pt x="304" y="85"/>
                    <a:pt x="304" y="85"/>
                    <a:pt x="304" y="85"/>
                  </a:cubicBezTo>
                  <a:cubicBezTo>
                    <a:pt x="304" y="106"/>
                    <a:pt x="290" y="113"/>
                    <a:pt x="276" y="113"/>
                  </a:cubicBezTo>
                  <a:close/>
                  <a:moveTo>
                    <a:pt x="135" y="113"/>
                  </a:moveTo>
                  <a:lnTo>
                    <a:pt x="135" y="113"/>
                  </a:lnTo>
                  <a:cubicBezTo>
                    <a:pt x="121" y="113"/>
                    <a:pt x="106" y="106"/>
                    <a:pt x="106" y="85"/>
                  </a:cubicBezTo>
                  <a:cubicBezTo>
                    <a:pt x="106" y="28"/>
                    <a:pt x="106" y="28"/>
                    <a:pt x="106" y="28"/>
                  </a:cubicBezTo>
                  <a:cubicBezTo>
                    <a:pt x="106" y="14"/>
                    <a:pt x="121" y="0"/>
                    <a:pt x="135" y="0"/>
                  </a:cubicBezTo>
                  <a:cubicBezTo>
                    <a:pt x="149" y="0"/>
                    <a:pt x="163" y="14"/>
                    <a:pt x="163" y="28"/>
                  </a:cubicBezTo>
                  <a:cubicBezTo>
                    <a:pt x="163" y="85"/>
                    <a:pt x="163" y="85"/>
                    <a:pt x="163" y="85"/>
                  </a:cubicBezTo>
                  <a:cubicBezTo>
                    <a:pt x="163" y="106"/>
                    <a:pt x="149" y="113"/>
                    <a:pt x="135" y="11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37" name="组合 36"/>
          <p:cNvGrpSpPr/>
          <p:nvPr/>
        </p:nvGrpSpPr>
        <p:grpSpPr>
          <a:xfrm>
            <a:off x="6660232" y="491226"/>
            <a:ext cx="432048" cy="432048"/>
            <a:chOff x="4788024" y="1275213"/>
            <a:chExt cx="432048" cy="432048"/>
          </a:xfrm>
        </p:grpSpPr>
        <p:sp>
          <p:nvSpPr>
            <p:cNvPr id="38" name="椭圆 65"/>
            <p:cNvSpPr>
              <a:spLocks noChangeArrowheads="1"/>
            </p:cNvSpPr>
            <p:nvPr/>
          </p:nvSpPr>
          <p:spPr bwMode="auto">
            <a:xfrm>
              <a:off x="4788024" y="1275213"/>
              <a:ext cx="432048" cy="432048"/>
            </a:xfrm>
            <a:prstGeom prst="ellipse">
              <a:avLst/>
            </a:prstGeom>
            <a:solidFill>
              <a:srgbClr val="F79600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9" name="Freeform 110"/>
            <p:cNvSpPr>
              <a:spLocks noChangeArrowheads="1"/>
            </p:cNvSpPr>
            <p:nvPr/>
          </p:nvSpPr>
          <p:spPr bwMode="auto">
            <a:xfrm>
              <a:off x="4891102" y="1366806"/>
              <a:ext cx="250679" cy="248862"/>
            </a:xfrm>
            <a:custGeom>
              <a:avLst/>
              <a:gdLst>
                <a:gd name="T0" fmla="*/ 78678142 w 609"/>
                <a:gd name="T1" fmla="*/ 71002280 h 602"/>
                <a:gd name="T2" fmla="*/ 78678142 w 609"/>
                <a:gd name="T3" fmla="*/ 71002280 h 602"/>
                <a:gd name="T4" fmla="*/ 71302258 w 609"/>
                <a:gd name="T5" fmla="*/ 78441997 h 602"/>
                <a:gd name="T6" fmla="*/ 65867111 w 609"/>
                <a:gd name="T7" fmla="*/ 76614673 h 602"/>
                <a:gd name="T8" fmla="*/ 44774038 w 609"/>
                <a:gd name="T9" fmla="*/ 54426302 h 602"/>
                <a:gd name="T10" fmla="*/ 29245613 w 609"/>
                <a:gd name="T11" fmla="*/ 59125033 h 602"/>
                <a:gd name="T12" fmla="*/ 0 w 609"/>
                <a:gd name="T13" fmla="*/ 29497307 h 602"/>
                <a:gd name="T14" fmla="*/ 29245613 w 609"/>
                <a:gd name="T15" fmla="*/ 0 h 602"/>
                <a:gd name="T16" fmla="*/ 58491226 w 609"/>
                <a:gd name="T17" fmla="*/ 29497307 h 602"/>
                <a:gd name="T18" fmla="*/ 54867675 w 609"/>
                <a:gd name="T19" fmla="*/ 44376380 h 602"/>
                <a:gd name="T20" fmla="*/ 75960749 w 609"/>
                <a:gd name="T21" fmla="*/ 65520668 h 602"/>
                <a:gd name="T22" fmla="*/ 78678142 w 609"/>
                <a:gd name="T23" fmla="*/ 71002280 h 602"/>
                <a:gd name="T24" fmla="*/ 29245613 w 609"/>
                <a:gd name="T25" fmla="*/ 7439717 h 602"/>
                <a:gd name="T26" fmla="*/ 29245613 w 609"/>
                <a:gd name="T27" fmla="*/ 7439717 h 602"/>
                <a:gd name="T28" fmla="*/ 7246742 w 609"/>
                <a:gd name="T29" fmla="*/ 29497307 h 602"/>
                <a:gd name="T30" fmla="*/ 29245613 w 609"/>
                <a:gd name="T31" fmla="*/ 51685677 h 602"/>
                <a:gd name="T32" fmla="*/ 51244484 w 609"/>
                <a:gd name="T33" fmla="*/ 29497307 h 602"/>
                <a:gd name="T34" fmla="*/ 29245613 w 609"/>
                <a:gd name="T35" fmla="*/ 7439717 h 602"/>
                <a:gd name="T36" fmla="*/ 42056644 w 609"/>
                <a:gd name="T37" fmla="*/ 33282375 h 602"/>
                <a:gd name="T38" fmla="*/ 42056644 w 609"/>
                <a:gd name="T39" fmla="*/ 33282375 h 602"/>
                <a:gd name="T40" fmla="*/ 32868804 w 609"/>
                <a:gd name="T41" fmla="*/ 33282375 h 602"/>
                <a:gd name="T42" fmla="*/ 32868804 w 609"/>
                <a:gd name="T43" fmla="*/ 41504973 h 602"/>
                <a:gd name="T44" fmla="*/ 29245613 w 609"/>
                <a:gd name="T45" fmla="*/ 45290042 h 602"/>
                <a:gd name="T46" fmla="*/ 25622062 w 609"/>
                <a:gd name="T47" fmla="*/ 41504973 h 602"/>
                <a:gd name="T48" fmla="*/ 25622062 w 609"/>
                <a:gd name="T49" fmla="*/ 33282375 h 602"/>
                <a:gd name="T50" fmla="*/ 17340380 w 609"/>
                <a:gd name="T51" fmla="*/ 33282375 h 602"/>
                <a:gd name="T52" fmla="*/ 13716829 w 609"/>
                <a:gd name="T53" fmla="*/ 29497307 h 602"/>
                <a:gd name="T54" fmla="*/ 17340380 w 609"/>
                <a:gd name="T55" fmla="*/ 25842658 h 602"/>
                <a:gd name="T56" fmla="*/ 25622062 w 609"/>
                <a:gd name="T57" fmla="*/ 25842658 h 602"/>
                <a:gd name="T58" fmla="*/ 25622062 w 609"/>
                <a:gd name="T59" fmla="*/ 16575978 h 602"/>
                <a:gd name="T60" fmla="*/ 29245613 w 609"/>
                <a:gd name="T61" fmla="*/ 12921329 h 602"/>
                <a:gd name="T62" fmla="*/ 32868804 w 609"/>
                <a:gd name="T63" fmla="*/ 16575978 h 602"/>
                <a:gd name="T64" fmla="*/ 32868804 w 609"/>
                <a:gd name="T65" fmla="*/ 25842658 h 602"/>
                <a:gd name="T66" fmla="*/ 42056644 w 609"/>
                <a:gd name="T67" fmla="*/ 25842658 h 602"/>
                <a:gd name="T68" fmla="*/ 45679835 w 609"/>
                <a:gd name="T69" fmla="*/ 29497307 h 602"/>
                <a:gd name="T70" fmla="*/ 42056644 w 609"/>
                <a:gd name="T71" fmla="*/ 33282375 h 60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609" h="602">
                  <a:moveTo>
                    <a:pt x="608" y="544"/>
                  </a:moveTo>
                  <a:lnTo>
                    <a:pt x="608" y="544"/>
                  </a:lnTo>
                  <a:cubicBezTo>
                    <a:pt x="608" y="573"/>
                    <a:pt x="579" y="601"/>
                    <a:pt x="551" y="601"/>
                  </a:cubicBezTo>
                  <a:cubicBezTo>
                    <a:pt x="530" y="601"/>
                    <a:pt x="516" y="594"/>
                    <a:pt x="509" y="587"/>
                  </a:cubicBezTo>
                  <a:cubicBezTo>
                    <a:pt x="346" y="417"/>
                    <a:pt x="346" y="417"/>
                    <a:pt x="346" y="417"/>
                  </a:cubicBezTo>
                  <a:cubicBezTo>
                    <a:pt x="311" y="438"/>
                    <a:pt x="269" y="453"/>
                    <a:pt x="226" y="453"/>
                  </a:cubicBezTo>
                  <a:cubicBezTo>
                    <a:pt x="106" y="453"/>
                    <a:pt x="0" y="347"/>
                    <a:pt x="0" y="226"/>
                  </a:cubicBezTo>
                  <a:cubicBezTo>
                    <a:pt x="0" y="99"/>
                    <a:pt x="106" y="0"/>
                    <a:pt x="226" y="0"/>
                  </a:cubicBezTo>
                  <a:cubicBezTo>
                    <a:pt x="353" y="0"/>
                    <a:pt x="452" y="99"/>
                    <a:pt x="452" y="226"/>
                  </a:cubicBezTo>
                  <a:cubicBezTo>
                    <a:pt x="452" y="269"/>
                    <a:pt x="445" y="304"/>
                    <a:pt x="424" y="340"/>
                  </a:cubicBezTo>
                  <a:cubicBezTo>
                    <a:pt x="587" y="502"/>
                    <a:pt x="587" y="502"/>
                    <a:pt x="587" y="502"/>
                  </a:cubicBezTo>
                  <a:cubicBezTo>
                    <a:pt x="601" y="516"/>
                    <a:pt x="608" y="530"/>
                    <a:pt x="608" y="544"/>
                  </a:cubicBezTo>
                  <a:close/>
                  <a:moveTo>
                    <a:pt x="226" y="57"/>
                  </a:moveTo>
                  <a:lnTo>
                    <a:pt x="226" y="57"/>
                  </a:lnTo>
                  <a:cubicBezTo>
                    <a:pt x="134" y="57"/>
                    <a:pt x="56" y="127"/>
                    <a:pt x="56" y="226"/>
                  </a:cubicBezTo>
                  <a:cubicBezTo>
                    <a:pt x="56" y="318"/>
                    <a:pt x="134" y="396"/>
                    <a:pt x="226" y="396"/>
                  </a:cubicBezTo>
                  <a:cubicBezTo>
                    <a:pt x="325" y="396"/>
                    <a:pt x="396" y="318"/>
                    <a:pt x="396" y="226"/>
                  </a:cubicBezTo>
                  <a:cubicBezTo>
                    <a:pt x="396" y="127"/>
                    <a:pt x="325" y="57"/>
                    <a:pt x="226" y="57"/>
                  </a:cubicBezTo>
                  <a:close/>
                  <a:moveTo>
                    <a:pt x="325" y="255"/>
                  </a:moveTo>
                  <a:lnTo>
                    <a:pt x="325" y="255"/>
                  </a:lnTo>
                  <a:cubicBezTo>
                    <a:pt x="254" y="255"/>
                    <a:pt x="254" y="255"/>
                    <a:pt x="254" y="255"/>
                  </a:cubicBezTo>
                  <a:cubicBezTo>
                    <a:pt x="254" y="318"/>
                    <a:pt x="254" y="318"/>
                    <a:pt x="254" y="318"/>
                  </a:cubicBezTo>
                  <a:cubicBezTo>
                    <a:pt x="254" y="333"/>
                    <a:pt x="247" y="347"/>
                    <a:pt x="226" y="347"/>
                  </a:cubicBezTo>
                  <a:cubicBezTo>
                    <a:pt x="212" y="347"/>
                    <a:pt x="198" y="333"/>
                    <a:pt x="198" y="318"/>
                  </a:cubicBezTo>
                  <a:cubicBezTo>
                    <a:pt x="198" y="255"/>
                    <a:pt x="198" y="255"/>
                    <a:pt x="198" y="255"/>
                  </a:cubicBezTo>
                  <a:cubicBezTo>
                    <a:pt x="134" y="255"/>
                    <a:pt x="134" y="255"/>
                    <a:pt x="134" y="255"/>
                  </a:cubicBezTo>
                  <a:cubicBezTo>
                    <a:pt x="120" y="255"/>
                    <a:pt x="106" y="241"/>
                    <a:pt x="106" y="226"/>
                  </a:cubicBezTo>
                  <a:cubicBezTo>
                    <a:pt x="106" y="205"/>
                    <a:pt x="120" y="198"/>
                    <a:pt x="134" y="198"/>
                  </a:cubicBezTo>
                  <a:cubicBezTo>
                    <a:pt x="198" y="198"/>
                    <a:pt x="198" y="198"/>
                    <a:pt x="198" y="198"/>
                  </a:cubicBezTo>
                  <a:cubicBezTo>
                    <a:pt x="198" y="127"/>
                    <a:pt x="198" y="127"/>
                    <a:pt x="198" y="127"/>
                  </a:cubicBezTo>
                  <a:cubicBezTo>
                    <a:pt x="198" y="113"/>
                    <a:pt x="212" y="99"/>
                    <a:pt x="226" y="99"/>
                  </a:cubicBezTo>
                  <a:cubicBezTo>
                    <a:pt x="247" y="99"/>
                    <a:pt x="254" y="113"/>
                    <a:pt x="254" y="127"/>
                  </a:cubicBezTo>
                  <a:cubicBezTo>
                    <a:pt x="254" y="198"/>
                    <a:pt x="254" y="198"/>
                    <a:pt x="254" y="198"/>
                  </a:cubicBezTo>
                  <a:cubicBezTo>
                    <a:pt x="325" y="198"/>
                    <a:pt x="325" y="198"/>
                    <a:pt x="325" y="198"/>
                  </a:cubicBezTo>
                  <a:cubicBezTo>
                    <a:pt x="339" y="198"/>
                    <a:pt x="353" y="205"/>
                    <a:pt x="353" y="226"/>
                  </a:cubicBezTo>
                  <a:cubicBezTo>
                    <a:pt x="353" y="241"/>
                    <a:pt x="339" y="255"/>
                    <a:pt x="325" y="25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40" name="组合 39"/>
          <p:cNvGrpSpPr/>
          <p:nvPr/>
        </p:nvGrpSpPr>
        <p:grpSpPr>
          <a:xfrm>
            <a:off x="7308304" y="490833"/>
            <a:ext cx="432833" cy="432834"/>
            <a:chOff x="5436096" y="1274820"/>
            <a:chExt cx="432833" cy="432834"/>
          </a:xfrm>
        </p:grpSpPr>
        <p:sp>
          <p:nvSpPr>
            <p:cNvPr id="41" name="椭圆 16"/>
            <p:cNvSpPr>
              <a:spLocks noChangeArrowheads="1"/>
            </p:cNvSpPr>
            <p:nvPr/>
          </p:nvSpPr>
          <p:spPr bwMode="auto">
            <a:xfrm>
              <a:off x="5436096" y="1274820"/>
              <a:ext cx="432833" cy="43283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2" name="Freeform 16"/>
            <p:cNvSpPr>
              <a:spLocks noChangeArrowheads="1"/>
            </p:cNvSpPr>
            <p:nvPr/>
          </p:nvSpPr>
          <p:spPr bwMode="auto">
            <a:xfrm>
              <a:off x="5554420" y="1377705"/>
              <a:ext cx="196183" cy="227065"/>
            </a:xfrm>
            <a:custGeom>
              <a:avLst/>
              <a:gdLst>
                <a:gd name="T0" fmla="*/ 58106390 w 475"/>
                <a:gd name="T1" fmla="*/ 71207247 h 552"/>
                <a:gd name="T2" fmla="*/ 58106390 w 475"/>
                <a:gd name="T3" fmla="*/ 71207247 h 552"/>
                <a:gd name="T4" fmla="*/ 54327993 w 475"/>
                <a:gd name="T5" fmla="*/ 71207247 h 552"/>
                <a:gd name="T6" fmla="*/ 54327993 w 475"/>
                <a:gd name="T7" fmla="*/ 0 h 552"/>
                <a:gd name="T8" fmla="*/ 58106390 w 475"/>
                <a:gd name="T9" fmla="*/ 0 h 552"/>
                <a:gd name="T10" fmla="*/ 61754124 w 475"/>
                <a:gd name="T11" fmla="*/ 3618618 h 552"/>
                <a:gd name="T12" fmla="*/ 61754124 w 475"/>
                <a:gd name="T13" fmla="*/ 67588630 h 552"/>
                <a:gd name="T14" fmla="*/ 58106390 w 475"/>
                <a:gd name="T15" fmla="*/ 71207247 h 552"/>
                <a:gd name="T16" fmla="*/ 7426131 w 475"/>
                <a:gd name="T17" fmla="*/ 67588630 h 552"/>
                <a:gd name="T18" fmla="*/ 7426131 w 475"/>
                <a:gd name="T19" fmla="*/ 67588630 h 552"/>
                <a:gd name="T20" fmla="*/ 7426131 w 475"/>
                <a:gd name="T21" fmla="*/ 63970012 h 552"/>
                <a:gd name="T22" fmla="*/ 13809846 w 475"/>
                <a:gd name="T23" fmla="*/ 63970012 h 552"/>
                <a:gd name="T24" fmla="*/ 21235977 w 475"/>
                <a:gd name="T25" fmla="*/ 56603721 h 552"/>
                <a:gd name="T26" fmla="*/ 13809846 w 475"/>
                <a:gd name="T27" fmla="*/ 49237429 h 552"/>
                <a:gd name="T28" fmla="*/ 7426131 w 475"/>
                <a:gd name="T29" fmla="*/ 49237429 h 552"/>
                <a:gd name="T30" fmla="*/ 7426131 w 475"/>
                <a:gd name="T31" fmla="*/ 42905028 h 552"/>
                <a:gd name="T32" fmla="*/ 13809846 w 475"/>
                <a:gd name="T33" fmla="*/ 42905028 h 552"/>
                <a:gd name="T34" fmla="*/ 21235977 w 475"/>
                <a:gd name="T35" fmla="*/ 35539095 h 552"/>
                <a:gd name="T36" fmla="*/ 13809846 w 475"/>
                <a:gd name="T37" fmla="*/ 28301860 h 552"/>
                <a:gd name="T38" fmla="*/ 7426131 w 475"/>
                <a:gd name="T39" fmla="*/ 28301860 h 552"/>
                <a:gd name="T40" fmla="*/ 7426131 w 475"/>
                <a:gd name="T41" fmla="*/ 21840403 h 552"/>
                <a:gd name="T42" fmla="*/ 13809846 w 475"/>
                <a:gd name="T43" fmla="*/ 21840403 h 552"/>
                <a:gd name="T44" fmla="*/ 21235977 w 475"/>
                <a:gd name="T45" fmla="*/ 14603167 h 552"/>
                <a:gd name="T46" fmla="*/ 13809846 w 475"/>
                <a:gd name="T47" fmla="*/ 7236876 h 552"/>
                <a:gd name="T48" fmla="*/ 7426131 w 475"/>
                <a:gd name="T49" fmla="*/ 7236876 h 552"/>
                <a:gd name="T50" fmla="*/ 7426131 w 475"/>
                <a:gd name="T51" fmla="*/ 3618618 h 552"/>
                <a:gd name="T52" fmla="*/ 11074226 w 475"/>
                <a:gd name="T53" fmla="*/ 0 h 552"/>
                <a:gd name="T54" fmla="*/ 50680259 w 475"/>
                <a:gd name="T55" fmla="*/ 0 h 552"/>
                <a:gd name="T56" fmla="*/ 50680259 w 475"/>
                <a:gd name="T57" fmla="*/ 71207247 h 552"/>
                <a:gd name="T58" fmla="*/ 11074226 w 475"/>
                <a:gd name="T59" fmla="*/ 71207247 h 552"/>
                <a:gd name="T60" fmla="*/ 7426131 w 475"/>
                <a:gd name="T61" fmla="*/ 67588630 h 552"/>
                <a:gd name="T62" fmla="*/ 17588243 w 475"/>
                <a:gd name="T63" fmla="*/ 14603167 h 552"/>
                <a:gd name="T64" fmla="*/ 17588243 w 475"/>
                <a:gd name="T65" fmla="*/ 14603167 h 552"/>
                <a:gd name="T66" fmla="*/ 13809846 w 475"/>
                <a:gd name="T67" fmla="*/ 18221785 h 552"/>
                <a:gd name="T68" fmla="*/ 3778036 w 475"/>
                <a:gd name="T69" fmla="*/ 18221785 h 552"/>
                <a:gd name="T70" fmla="*/ 0 w 475"/>
                <a:gd name="T71" fmla="*/ 14603167 h 552"/>
                <a:gd name="T72" fmla="*/ 3778036 w 475"/>
                <a:gd name="T73" fmla="*/ 10984909 h 552"/>
                <a:gd name="T74" fmla="*/ 13809846 w 475"/>
                <a:gd name="T75" fmla="*/ 10984909 h 552"/>
                <a:gd name="T76" fmla="*/ 17588243 w 475"/>
                <a:gd name="T77" fmla="*/ 14603167 h 552"/>
                <a:gd name="T78" fmla="*/ 3778036 w 475"/>
                <a:gd name="T79" fmla="*/ 31920478 h 552"/>
                <a:gd name="T80" fmla="*/ 3778036 w 475"/>
                <a:gd name="T81" fmla="*/ 31920478 h 552"/>
                <a:gd name="T82" fmla="*/ 13809846 w 475"/>
                <a:gd name="T83" fmla="*/ 31920478 h 552"/>
                <a:gd name="T84" fmla="*/ 17588243 w 475"/>
                <a:gd name="T85" fmla="*/ 35539095 h 552"/>
                <a:gd name="T86" fmla="*/ 13809846 w 475"/>
                <a:gd name="T87" fmla="*/ 39286770 h 552"/>
                <a:gd name="T88" fmla="*/ 3778036 w 475"/>
                <a:gd name="T89" fmla="*/ 39286770 h 552"/>
                <a:gd name="T90" fmla="*/ 0 w 475"/>
                <a:gd name="T91" fmla="*/ 35539095 h 552"/>
                <a:gd name="T92" fmla="*/ 3778036 w 475"/>
                <a:gd name="T93" fmla="*/ 31920478 h 552"/>
                <a:gd name="T94" fmla="*/ 3778036 w 475"/>
                <a:gd name="T95" fmla="*/ 52985462 h 552"/>
                <a:gd name="T96" fmla="*/ 3778036 w 475"/>
                <a:gd name="T97" fmla="*/ 52985462 h 552"/>
                <a:gd name="T98" fmla="*/ 13809846 w 475"/>
                <a:gd name="T99" fmla="*/ 52985462 h 552"/>
                <a:gd name="T100" fmla="*/ 17588243 w 475"/>
                <a:gd name="T101" fmla="*/ 56603721 h 552"/>
                <a:gd name="T102" fmla="*/ 13809846 w 475"/>
                <a:gd name="T103" fmla="*/ 60222338 h 552"/>
                <a:gd name="T104" fmla="*/ 3778036 w 475"/>
                <a:gd name="T105" fmla="*/ 60222338 h 552"/>
                <a:gd name="T106" fmla="*/ 0 w 475"/>
                <a:gd name="T107" fmla="*/ 56603721 h 552"/>
                <a:gd name="T108" fmla="*/ 3778036 w 475"/>
                <a:gd name="T109" fmla="*/ 52985462 h 55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475" h="552">
                  <a:moveTo>
                    <a:pt x="446" y="551"/>
                  </a:moveTo>
                  <a:lnTo>
                    <a:pt x="446" y="551"/>
                  </a:lnTo>
                  <a:cubicBezTo>
                    <a:pt x="417" y="551"/>
                    <a:pt x="417" y="551"/>
                    <a:pt x="417" y="551"/>
                  </a:cubicBezTo>
                  <a:cubicBezTo>
                    <a:pt x="417" y="0"/>
                    <a:pt x="417" y="0"/>
                    <a:pt x="417" y="0"/>
                  </a:cubicBezTo>
                  <a:cubicBezTo>
                    <a:pt x="446" y="0"/>
                    <a:pt x="446" y="0"/>
                    <a:pt x="446" y="0"/>
                  </a:cubicBezTo>
                  <a:cubicBezTo>
                    <a:pt x="460" y="0"/>
                    <a:pt x="474" y="14"/>
                    <a:pt x="474" y="28"/>
                  </a:cubicBezTo>
                  <a:cubicBezTo>
                    <a:pt x="474" y="523"/>
                    <a:pt x="474" y="523"/>
                    <a:pt x="474" y="523"/>
                  </a:cubicBezTo>
                  <a:cubicBezTo>
                    <a:pt x="474" y="537"/>
                    <a:pt x="460" y="551"/>
                    <a:pt x="446" y="551"/>
                  </a:cubicBezTo>
                  <a:close/>
                  <a:moveTo>
                    <a:pt x="57" y="523"/>
                  </a:moveTo>
                  <a:lnTo>
                    <a:pt x="57" y="523"/>
                  </a:lnTo>
                  <a:cubicBezTo>
                    <a:pt x="57" y="495"/>
                    <a:pt x="57" y="495"/>
                    <a:pt x="57" y="495"/>
                  </a:cubicBezTo>
                  <a:cubicBezTo>
                    <a:pt x="106" y="495"/>
                    <a:pt x="106" y="495"/>
                    <a:pt x="106" y="495"/>
                  </a:cubicBezTo>
                  <a:cubicBezTo>
                    <a:pt x="135" y="495"/>
                    <a:pt x="163" y="466"/>
                    <a:pt x="163" y="438"/>
                  </a:cubicBezTo>
                  <a:cubicBezTo>
                    <a:pt x="163" y="403"/>
                    <a:pt x="135" y="381"/>
                    <a:pt x="106" y="381"/>
                  </a:cubicBezTo>
                  <a:cubicBezTo>
                    <a:pt x="57" y="381"/>
                    <a:pt x="57" y="381"/>
                    <a:pt x="57" y="381"/>
                  </a:cubicBezTo>
                  <a:cubicBezTo>
                    <a:pt x="57" y="332"/>
                    <a:pt x="57" y="332"/>
                    <a:pt x="57" y="332"/>
                  </a:cubicBezTo>
                  <a:cubicBezTo>
                    <a:pt x="106" y="332"/>
                    <a:pt x="106" y="332"/>
                    <a:pt x="106" y="332"/>
                  </a:cubicBezTo>
                  <a:cubicBezTo>
                    <a:pt x="135" y="332"/>
                    <a:pt x="163" y="304"/>
                    <a:pt x="163" y="275"/>
                  </a:cubicBezTo>
                  <a:cubicBezTo>
                    <a:pt x="163" y="247"/>
                    <a:pt x="135" y="219"/>
                    <a:pt x="106" y="219"/>
                  </a:cubicBezTo>
                  <a:cubicBezTo>
                    <a:pt x="57" y="219"/>
                    <a:pt x="57" y="219"/>
                    <a:pt x="57" y="219"/>
                  </a:cubicBezTo>
                  <a:cubicBezTo>
                    <a:pt x="57" y="169"/>
                    <a:pt x="57" y="169"/>
                    <a:pt x="57" y="169"/>
                  </a:cubicBezTo>
                  <a:cubicBezTo>
                    <a:pt x="106" y="169"/>
                    <a:pt x="106" y="169"/>
                    <a:pt x="106" y="169"/>
                  </a:cubicBezTo>
                  <a:cubicBezTo>
                    <a:pt x="135" y="169"/>
                    <a:pt x="163" y="148"/>
                    <a:pt x="163" y="113"/>
                  </a:cubicBezTo>
                  <a:cubicBezTo>
                    <a:pt x="163" y="85"/>
                    <a:pt x="135" y="56"/>
                    <a:pt x="106" y="56"/>
                  </a:cubicBezTo>
                  <a:cubicBezTo>
                    <a:pt x="57" y="56"/>
                    <a:pt x="57" y="56"/>
                    <a:pt x="57" y="56"/>
                  </a:cubicBezTo>
                  <a:cubicBezTo>
                    <a:pt x="57" y="28"/>
                    <a:pt x="57" y="28"/>
                    <a:pt x="57" y="28"/>
                  </a:cubicBezTo>
                  <a:cubicBezTo>
                    <a:pt x="57" y="14"/>
                    <a:pt x="71" y="0"/>
                    <a:pt x="85" y="0"/>
                  </a:cubicBezTo>
                  <a:cubicBezTo>
                    <a:pt x="389" y="0"/>
                    <a:pt x="389" y="0"/>
                    <a:pt x="389" y="0"/>
                  </a:cubicBezTo>
                  <a:cubicBezTo>
                    <a:pt x="389" y="551"/>
                    <a:pt x="389" y="551"/>
                    <a:pt x="389" y="551"/>
                  </a:cubicBezTo>
                  <a:cubicBezTo>
                    <a:pt x="85" y="551"/>
                    <a:pt x="85" y="551"/>
                    <a:pt x="85" y="551"/>
                  </a:cubicBezTo>
                  <a:cubicBezTo>
                    <a:pt x="71" y="551"/>
                    <a:pt x="57" y="537"/>
                    <a:pt x="57" y="523"/>
                  </a:cubicBezTo>
                  <a:close/>
                  <a:moveTo>
                    <a:pt x="135" y="113"/>
                  </a:moveTo>
                  <a:lnTo>
                    <a:pt x="135" y="113"/>
                  </a:lnTo>
                  <a:cubicBezTo>
                    <a:pt x="135" y="134"/>
                    <a:pt x="120" y="141"/>
                    <a:pt x="106" y="141"/>
                  </a:cubicBezTo>
                  <a:cubicBezTo>
                    <a:pt x="29" y="141"/>
                    <a:pt x="29" y="141"/>
                    <a:pt x="29" y="141"/>
                  </a:cubicBezTo>
                  <a:cubicBezTo>
                    <a:pt x="15" y="141"/>
                    <a:pt x="0" y="134"/>
                    <a:pt x="0" y="113"/>
                  </a:cubicBezTo>
                  <a:cubicBezTo>
                    <a:pt x="0" y="99"/>
                    <a:pt x="15" y="85"/>
                    <a:pt x="29" y="85"/>
                  </a:cubicBezTo>
                  <a:cubicBezTo>
                    <a:pt x="106" y="85"/>
                    <a:pt x="106" y="85"/>
                    <a:pt x="106" y="85"/>
                  </a:cubicBezTo>
                  <a:cubicBezTo>
                    <a:pt x="120" y="85"/>
                    <a:pt x="135" y="99"/>
                    <a:pt x="135" y="113"/>
                  </a:cubicBezTo>
                  <a:close/>
                  <a:moveTo>
                    <a:pt x="29" y="247"/>
                  </a:moveTo>
                  <a:lnTo>
                    <a:pt x="29" y="247"/>
                  </a:lnTo>
                  <a:cubicBezTo>
                    <a:pt x="106" y="247"/>
                    <a:pt x="106" y="247"/>
                    <a:pt x="106" y="247"/>
                  </a:cubicBezTo>
                  <a:cubicBezTo>
                    <a:pt x="120" y="247"/>
                    <a:pt x="135" y="261"/>
                    <a:pt x="135" y="275"/>
                  </a:cubicBezTo>
                  <a:cubicBezTo>
                    <a:pt x="135" y="290"/>
                    <a:pt x="120" y="304"/>
                    <a:pt x="106" y="304"/>
                  </a:cubicBezTo>
                  <a:cubicBezTo>
                    <a:pt x="29" y="304"/>
                    <a:pt x="29" y="304"/>
                    <a:pt x="29" y="304"/>
                  </a:cubicBezTo>
                  <a:cubicBezTo>
                    <a:pt x="15" y="304"/>
                    <a:pt x="0" y="290"/>
                    <a:pt x="0" y="275"/>
                  </a:cubicBezTo>
                  <a:cubicBezTo>
                    <a:pt x="0" y="261"/>
                    <a:pt x="15" y="247"/>
                    <a:pt x="29" y="247"/>
                  </a:cubicBezTo>
                  <a:close/>
                  <a:moveTo>
                    <a:pt x="29" y="410"/>
                  </a:moveTo>
                  <a:lnTo>
                    <a:pt x="29" y="410"/>
                  </a:lnTo>
                  <a:cubicBezTo>
                    <a:pt x="106" y="410"/>
                    <a:pt x="106" y="410"/>
                    <a:pt x="106" y="410"/>
                  </a:cubicBezTo>
                  <a:cubicBezTo>
                    <a:pt x="120" y="410"/>
                    <a:pt x="135" y="417"/>
                    <a:pt x="135" y="438"/>
                  </a:cubicBezTo>
                  <a:cubicBezTo>
                    <a:pt x="135" y="452"/>
                    <a:pt x="120" y="466"/>
                    <a:pt x="106" y="466"/>
                  </a:cubicBezTo>
                  <a:cubicBezTo>
                    <a:pt x="29" y="466"/>
                    <a:pt x="29" y="466"/>
                    <a:pt x="29" y="466"/>
                  </a:cubicBezTo>
                  <a:cubicBezTo>
                    <a:pt x="15" y="466"/>
                    <a:pt x="0" y="452"/>
                    <a:pt x="0" y="438"/>
                  </a:cubicBezTo>
                  <a:cubicBezTo>
                    <a:pt x="0" y="417"/>
                    <a:pt x="15" y="410"/>
                    <a:pt x="29" y="41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44" name="组合 43"/>
          <p:cNvGrpSpPr/>
          <p:nvPr/>
        </p:nvGrpSpPr>
        <p:grpSpPr>
          <a:xfrm>
            <a:off x="5364088" y="490833"/>
            <a:ext cx="432833" cy="432834"/>
            <a:chOff x="3491880" y="1274820"/>
            <a:chExt cx="432833" cy="432834"/>
          </a:xfrm>
        </p:grpSpPr>
        <p:sp>
          <p:nvSpPr>
            <p:cNvPr id="75" name="椭圆 16"/>
            <p:cNvSpPr>
              <a:spLocks noChangeArrowheads="1"/>
            </p:cNvSpPr>
            <p:nvPr/>
          </p:nvSpPr>
          <p:spPr bwMode="auto">
            <a:xfrm>
              <a:off x="3491880" y="1274820"/>
              <a:ext cx="432833" cy="43283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76" name="Freeform 75"/>
            <p:cNvSpPr>
              <a:spLocks noChangeArrowheads="1"/>
            </p:cNvSpPr>
            <p:nvPr/>
          </p:nvSpPr>
          <p:spPr bwMode="auto">
            <a:xfrm>
              <a:off x="3583864" y="1385879"/>
              <a:ext cx="248863" cy="210716"/>
            </a:xfrm>
            <a:custGeom>
              <a:avLst/>
              <a:gdLst>
                <a:gd name="T0" fmla="*/ 74657633 w 602"/>
                <a:gd name="T1" fmla="*/ 66362244 h 510"/>
                <a:gd name="T2" fmla="*/ 74657633 w 602"/>
                <a:gd name="T3" fmla="*/ 66362244 h 510"/>
                <a:gd name="T4" fmla="*/ 3654665 w 602"/>
                <a:gd name="T5" fmla="*/ 66362244 h 510"/>
                <a:gd name="T6" fmla="*/ 0 w 602"/>
                <a:gd name="T7" fmla="*/ 62711741 h 510"/>
                <a:gd name="T8" fmla="*/ 0 w 602"/>
                <a:gd name="T9" fmla="*/ 3650503 h 510"/>
                <a:gd name="T10" fmla="*/ 3654665 w 602"/>
                <a:gd name="T11" fmla="*/ 0 h 510"/>
                <a:gd name="T12" fmla="*/ 7308970 w 602"/>
                <a:gd name="T13" fmla="*/ 3650503 h 510"/>
                <a:gd name="T14" fmla="*/ 7308970 w 602"/>
                <a:gd name="T15" fmla="*/ 50717076 h 510"/>
                <a:gd name="T16" fmla="*/ 7308970 w 602"/>
                <a:gd name="T17" fmla="*/ 50717076 h 510"/>
                <a:gd name="T18" fmla="*/ 7308970 w 602"/>
                <a:gd name="T19" fmla="*/ 58930528 h 510"/>
                <a:gd name="T20" fmla="*/ 74657633 w 602"/>
                <a:gd name="T21" fmla="*/ 58930528 h 510"/>
                <a:gd name="T22" fmla="*/ 78442719 w 602"/>
                <a:gd name="T23" fmla="*/ 62711741 h 510"/>
                <a:gd name="T24" fmla="*/ 74657633 w 602"/>
                <a:gd name="T25" fmla="*/ 66362244 h 510"/>
                <a:gd name="T26" fmla="*/ 66434636 w 602"/>
                <a:gd name="T27" fmla="*/ 55280025 h 510"/>
                <a:gd name="T28" fmla="*/ 66434636 w 602"/>
                <a:gd name="T29" fmla="*/ 55280025 h 510"/>
                <a:gd name="T30" fmla="*/ 58995246 w 602"/>
                <a:gd name="T31" fmla="*/ 55280025 h 510"/>
                <a:gd name="T32" fmla="*/ 55340580 w 602"/>
                <a:gd name="T33" fmla="*/ 51629522 h 510"/>
                <a:gd name="T34" fmla="*/ 55340580 w 602"/>
                <a:gd name="T35" fmla="*/ 25814941 h 510"/>
                <a:gd name="T36" fmla="*/ 58995246 w 602"/>
                <a:gd name="T37" fmla="*/ 22164077 h 510"/>
                <a:gd name="T38" fmla="*/ 66434636 w 602"/>
                <a:gd name="T39" fmla="*/ 22164077 h 510"/>
                <a:gd name="T40" fmla="*/ 70089301 w 602"/>
                <a:gd name="T41" fmla="*/ 25814941 h 510"/>
                <a:gd name="T42" fmla="*/ 70089301 w 602"/>
                <a:gd name="T43" fmla="*/ 51629522 h 510"/>
                <a:gd name="T44" fmla="*/ 66434636 w 602"/>
                <a:gd name="T45" fmla="*/ 55280025 h 510"/>
                <a:gd name="T46" fmla="*/ 45159830 w 602"/>
                <a:gd name="T47" fmla="*/ 55280025 h 510"/>
                <a:gd name="T48" fmla="*/ 45159830 w 602"/>
                <a:gd name="T49" fmla="*/ 55280025 h 510"/>
                <a:gd name="T50" fmla="*/ 37850860 w 602"/>
                <a:gd name="T51" fmla="*/ 55280025 h 510"/>
                <a:gd name="T52" fmla="*/ 34065774 w 602"/>
                <a:gd name="T53" fmla="*/ 51629522 h 510"/>
                <a:gd name="T54" fmla="*/ 34065774 w 602"/>
                <a:gd name="T55" fmla="*/ 11082219 h 510"/>
                <a:gd name="T56" fmla="*/ 37850860 w 602"/>
                <a:gd name="T57" fmla="*/ 7431355 h 510"/>
                <a:gd name="T58" fmla="*/ 45159830 w 602"/>
                <a:gd name="T59" fmla="*/ 7431355 h 510"/>
                <a:gd name="T60" fmla="*/ 48814495 w 602"/>
                <a:gd name="T61" fmla="*/ 11082219 h 510"/>
                <a:gd name="T62" fmla="*/ 48814495 w 602"/>
                <a:gd name="T63" fmla="*/ 51629522 h 510"/>
                <a:gd name="T64" fmla="*/ 45159830 w 602"/>
                <a:gd name="T65" fmla="*/ 55280025 h 510"/>
                <a:gd name="T66" fmla="*/ 24929472 w 602"/>
                <a:gd name="T67" fmla="*/ 55280025 h 510"/>
                <a:gd name="T68" fmla="*/ 24929472 w 602"/>
                <a:gd name="T69" fmla="*/ 55280025 h 510"/>
                <a:gd name="T70" fmla="*/ 17489720 w 602"/>
                <a:gd name="T71" fmla="*/ 55280025 h 510"/>
                <a:gd name="T72" fmla="*/ 13835055 w 602"/>
                <a:gd name="T73" fmla="*/ 51629522 h 510"/>
                <a:gd name="T74" fmla="*/ 13835055 w 602"/>
                <a:gd name="T75" fmla="*/ 44198166 h 510"/>
                <a:gd name="T76" fmla="*/ 17489720 w 602"/>
                <a:gd name="T77" fmla="*/ 40547302 h 510"/>
                <a:gd name="T78" fmla="*/ 24929472 w 602"/>
                <a:gd name="T79" fmla="*/ 40547302 h 510"/>
                <a:gd name="T80" fmla="*/ 28583776 w 602"/>
                <a:gd name="T81" fmla="*/ 44198166 h 510"/>
                <a:gd name="T82" fmla="*/ 28583776 w 602"/>
                <a:gd name="T83" fmla="*/ 51629522 h 510"/>
                <a:gd name="T84" fmla="*/ 24929472 w 602"/>
                <a:gd name="T85" fmla="*/ 55280025 h 51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602" h="510">
                  <a:moveTo>
                    <a:pt x="572" y="509"/>
                  </a:moveTo>
                  <a:lnTo>
                    <a:pt x="572" y="509"/>
                  </a:lnTo>
                  <a:cubicBezTo>
                    <a:pt x="28" y="509"/>
                    <a:pt x="28" y="509"/>
                    <a:pt x="28" y="509"/>
                  </a:cubicBezTo>
                  <a:cubicBezTo>
                    <a:pt x="14" y="509"/>
                    <a:pt x="0" y="502"/>
                    <a:pt x="0" y="481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14"/>
                    <a:pt x="14" y="0"/>
                    <a:pt x="28" y="0"/>
                  </a:cubicBezTo>
                  <a:cubicBezTo>
                    <a:pt x="42" y="0"/>
                    <a:pt x="56" y="14"/>
                    <a:pt x="56" y="28"/>
                  </a:cubicBezTo>
                  <a:cubicBezTo>
                    <a:pt x="56" y="389"/>
                    <a:pt x="56" y="389"/>
                    <a:pt x="56" y="389"/>
                  </a:cubicBezTo>
                  <a:cubicBezTo>
                    <a:pt x="56" y="452"/>
                    <a:pt x="56" y="452"/>
                    <a:pt x="56" y="452"/>
                  </a:cubicBezTo>
                  <a:cubicBezTo>
                    <a:pt x="572" y="452"/>
                    <a:pt x="572" y="452"/>
                    <a:pt x="572" y="452"/>
                  </a:cubicBezTo>
                  <a:cubicBezTo>
                    <a:pt x="594" y="452"/>
                    <a:pt x="601" y="467"/>
                    <a:pt x="601" y="481"/>
                  </a:cubicBezTo>
                  <a:cubicBezTo>
                    <a:pt x="601" y="502"/>
                    <a:pt x="594" y="509"/>
                    <a:pt x="572" y="509"/>
                  </a:cubicBezTo>
                  <a:close/>
                  <a:moveTo>
                    <a:pt x="509" y="424"/>
                  </a:moveTo>
                  <a:lnTo>
                    <a:pt x="509" y="424"/>
                  </a:lnTo>
                  <a:cubicBezTo>
                    <a:pt x="452" y="424"/>
                    <a:pt x="452" y="424"/>
                    <a:pt x="452" y="424"/>
                  </a:cubicBezTo>
                  <a:cubicBezTo>
                    <a:pt x="438" y="424"/>
                    <a:pt x="424" y="417"/>
                    <a:pt x="424" y="396"/>
                  </a:cubicBezTo>
                  <a:cubicBezTo>
                    <a:pt x="424" y="198"/>
                    <a:pt x="424" y="198"/>
                    <a:pt x="424" y="198"/>
                  </a:cubicBezTo>
                  <a:cubicBezTo>
                    <a:pt x="424" y="184"/>
                    <a:pt x="438" y="170"/>
                    <a:pt x="452" y="170"/>
                  </a:cubicBezTo>
                  <a:cubicBezTo>
                    <a:pt x="509" y="170"/>
                    <a:pt x="509" y="170"/>
                    <a:pt x="509" y="170"/>
                  </a:cubicBezTo>
                  <a:cubicBezTo>
                    <a:pt x="523" y="170"/>
                    <a:pt x="537" y="184"/>
                    <a:pt x="537" y="198"/>
                  </a:cubicBezTo>
                  <a:cubicBezTo>
                    <a:pt x="537" y="396"/>
                    <a:pt x="537" y="396"/>
                    <a:pt x="537" y="396"/>
                  </a:cubicBezTo>
                  <a:cubicBezTo>
                    <a:pt x="537" y="417"/>
                    <a:pt x="523" y="424"/>
                    <a:pt x="509" y="424"/>
                  </a:cubicBezTo>
                  <a:close/>
                  <a:moveTo>
                    <a:pt x="346" y="424"/>
                  </a:moveTo>
                  <a:lnTo>
                    <a:pt x="346" y="424"/>
                  </a:lnTo>
                  <a:cubicBezTo>
                    <a:pt x="290" y="424"/>
                    <a:pt x="290" y="424"/>
                    <a:pt x="290" y="424"/>
                  </a:cubicBezTo>
                  <a:cubicBezTo>
                    <a:pt x="276" y="424"/>
                    <a:pt x="261" y="417"/>
                    <a:pt x="261" y="396"/>
                  </a:cubicBezTo>
                  <a:cubicBezTo>
                    <a:pt x="261" y="85"/>
                    <a:pt x="261" y="85"/>
                    <a:pt x="261" y="85"/>
                  </a:cubicBezTo>
                  <a:cubicBezTo>
                    <a:pt x="261" y="71"/>
                    <a:pt x="276" y="57"/>
                    <a:pt x="290" y="57"/>
                  </a:cubicBezTo>
                  <a:cubicBezTo>
                    <a:pt x="346" y="57"/>
                    <a:pt x="346" y="57"/>
                    <a:pt x="346" y="57"/>
                  </a:cubicBezTo>
                  <a:cubicBezTo>
                    <a:pt x="367" y="57"/>
                    <a:pt x="374" y="71"/>
                    <a:pt x="374" y="85"/>
                  </a:cubicBezTo>
                  <a:cubicBezTo>
                    <a:pt x="374" y="396"/>
                    <a:pt x="374" y="396"/>
                    <a:pt x="374" y="396"/>
                  </a:cubicBezTo>
                  <a:cubicBezTo>
                    <a:pt x="374" y="417"/>
                    <a:pt x="367" y="424"/>
                    <a:pt x="346" y="424"/>
                  </a:cubicBezTo>
                  <a:close/>
                  <a:moveTo>
                    <a:pt x="191" y="424"/>
                  </a:moveTo>
                  <a:lnTo>
                    <a:pt x="191" y="424"/>
                  </a:lnTo>
                  <a:cubicBezTo>
                    <a:pt x="134" y="424"/>
                    <a:pt x="134" y="424"/>
                    <a:pt x="134" y="424"/>
                  </a:cubicBezTo>
                  <a:cubicBezTo>
                    <a:pt x="113" y="424"/>
                    <a:pt x="106" y="417"/>
                    <a:pt x="106" y="396"/>
                  </a:cubicBezTo>
                  <a:cubicBezTo>
                    <a:pt x="106" y="339"/>
                    <a:pt x="106" y="339"/>
                    <a:pt x="106" y="339"/>
                  </a:cubicBezTo>
                  <a:cubicBezTo>
                    <a:pt x="106" y="325"/>
                    <a:pt x="113" y="311"/>
                    <a:pt x="134" y="311"/>
                  </a:cubicBezTo>
                  <a:cubicBezTo>
                    <a:pt x="191" y="311"/>
                    <a:pt x="191" y="311"/>
                    <a:pt x="191" y="311"/>
                  </a:cubicBezTo>
                  <a:cubicBezTo>
                    <a:pt x="205" y="311"/>
                    <a:pt x="219" y="325"/>
                    <a:pt x="219" y="339"/>
                  </a:cubicBezTo>
                  <a:cubicBezTo>
                    <a:pt x="219" y="396"/>
                    <a:pt x="219" y="396"/>
                    <a:pt x="219" y="396"/>
                  </a:cubicBezTo>
                  <a:cubicBezTo>
                    <a:pt x="219" y="417"/>
                    <a:pt x="205" y="424"/>
                    <a:pt x="191" y="42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77" name="组合 76"/>
          <p:cNvGrpSpPr/>
          <p:nvPr/>
        </p:nvGrpSpPr>
        <p:grpSpPr>
          <a:xfrm>
            <a:off x="6012160" y="490833"/>
            <a:ext cx="432833" cy="432834"/>
            <a:chOff x="4139952" y="1274820"/>
            <a:chExt cx="432833" cy="432834"/>
          </a:xfrm>
        </p:grpSpPr>
        <p:sp>
          <p:nvSpPr>
            <p:cNvPr id="78" name="椭圆 16"/>
            <p:cNvSpPr>
              <a:spLocks noChangeArrowheads="1"/>
            </p:cNvSpPr>
            <p:nvPr/>
          </p:nvSpPr>
          <p:spPr bwMode="auto">
            <a:xfrm>
              <a:off x="4139952" y="1274820"/>
              <a:ext cx="432833" cy="432834"/>
            </a:xfrm>
            <a:prstGeom prst="ellipse">
              <a:avLst/>
            </a:prstGeom>
            <a:solidFill>
              <a:srgbClr val="3992DB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79" name="Freeform 84"/>
            <p:cNvSpPr>
              <a:spLocks noChangeArrowheads="1"/>
            </p:cNvSpPr>
            <p:nvPr/>
          </p:nvSpPr>
          <p:spPr bwMode="auto">
            <a:xfrm>
              <a:off x="4241546" y="1366806"/>
              <a:ext cx="248863" cy="248863"/>
            </a:xfrm>
            <a:custGeom>
              <a:avLst/>
              <a:gdLst>
                <a:gd name="T0" fmla="*/ 43332858 w 602"/>
                <a:gd name="T1" fmla="*/ 34979440 h 602"/>
                <a:gd name="T2" fmla="*/ 43332858 w 602"/>
                <a:gd name="T3" fmla="*/ 34979440 h 602"/>
                <a:gd name="T4" fmla="*/ 43332858 w 602"/>
                <a:gd name="T5" fmla="*/ 0 h 602"/>
                <a:gd name="T6" fmla="*/ 78442719 w 602"/>
                <a:gd name="T7" fmla="*/ 34979440 h 602"/>
                <a:gd name="T8" fmla="*/ 43332858 w 602"/>
                <a:gd name="T9" fmla="*/ 34979440 h 602"/>
                <a:gd name="T10" fmla="*/ 36023527 w 602"/>
                <a:gd name="T11" fmla="*/ 78442719 h 602"/>
                <a:gd name="T12" fmla="*/ 36023527 w 602"/>
                <a:gd name="T13" fmla="*/ 78442719 h 602"/>
                <a:gd name="T14" fmla="*/ 0 w 602"/>
                <a:gd name="T15" fmla="*/ 42419192 h 602"/>
                <a:gd name="T16" fmla="*/ 36023527 w 602"/>
                <a:gd name="T17" fmla="*/ 7308970 h 602"/>
                <a:gd name="T18" fmla="*/ 36023527 w 602"/>
                <a:gd name="T19" fmla="*/ 42419192 h 602"/>
                <a:gd name="T20" fmla="*/ 71002968 w 602"/>
                <a:gd name="T21" fmla="*/ 42419192 h 602"/>
                <a:gd name="T22" fmla="*/ 36023527 w 602"/>
                <a:gd name="T23" fmla="*/ 78442719 h 60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602" h="602">
                  <a:moveTo>
                    <a:pt x="332" y="268"/>
                  </a:moveTo>
                  <a:lnTo>
                    <a:pt x="332" y="268"/>
                  </a:lnTo>
                  <a:cubicBezTo>
                    <a:pt x="332" y="0"/>
                    <a:pt x="332" y="0"/>
                    <a:pt x="332" y="0"/>
                  </a:cubicBezTo>
                  <a:cubicBezTo>
                    <a:pt x="481" y="0"/>
                    <a:pt x="601" y="120"/>
                    <a:pt x="601" y="268"/>
                  </a:cubicBezTo>
                  <a:lnTo>
                    <a:pt x="332" y="268"/>
                  </a:lnTo>
                  <a:close/>
                  <a:moveTo>
                    <a:pt x="276" y="601"/>
                  </a:moveTo>
                  <a:lnTo>
                    <a:pt x="276" y="601"/>
                  </a:lnTo>
                  <a:cubicBezTo>
                    <a:pt x="120" y="601"/>
                    <a:pt x="0" y="480"/>
                    <a:pt x="0" y="325"/>
                  </a:cubicBezTo>
                  <a:cubicBezTo>
                    <a:pt x="0" y="176"/>
                    <a:pt x="120" y="56"/>
                    <a:pt x="276" y="56"/>
                  </a:cubicBezTo>
                  <a:cubicBezTo>
                    <a:pt x="276" y="325"/>
                    <a:pt x="276" y="325"/>
                    <a:pt x="276" y="325"/>
                  </a:cubicBezTo>
                  <a:cubicBezTo>
                    <a:pt x="544" y="325"/>
                    <a:pt x="544" y="325"/>
                    <a:pt x="544" y="325"/>
                  </a:cubicBezTo>
                  <a:cubicBezTo>
                    <a:pt x="544" y="480"/>
                    <a:pt x="424" y="601"/>
                    <a:pt x="276" y="60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2323242" y="4453625"/>
            <a:ext cx="884486" cy="521970"/>
            <a:chOff x="2215144" y="5107938"/>
            <a:chExt cx="1231128" cy="956967"/>
          </a:xfrm>
        </p:grpSpPr>
        <p:sp>
          <p:nvSpPr>
            <p:cNvPr id="3" name="平行四边形 2"/>
            <p:cNvSpPr/>
            <p:nvPr/>
          </p:nvSpPr>
          <p:spPr>
            <a:xfrm>
              <a:off x="2215144" y="5186859"/>
              <a:ext cx="1120898" cy="842781"/>
            </a:xfrm>
            <a:prstGeom prst="parallelogram">
              <a:avLst>
                <a:gd name="adj" fmla="val 4820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400">
                <a:latin typeface="Impact" panose="020B0806030902050204" pitchFamily="34" charset="0"/>
              </a:endParaRPr>
            </a:p>
          </p:txBody>
        </p:sp>
        <p:sp>
          <p:nvSpPr>
            <p:cNvPr id="4" name="文本框 13"/>
            <p:cNvSpPr txBox="1"/>
            <p:nvPr/>
          </p:nvSpPr>
          <p:spPr>
            <a:xfrm>
              <a:off x="2379473" y="5107938"/>
              <a:ext cx="1066799" cy="9569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2800" dirty="0">
                  <a:solidFill>
                    <a:schemeClr val="bg1"/>
                  </a:solidFill>
                  <a:latin typeface="Impact" panose="020B0806030902050204" pitchFamily="34" charset="0"/>
                </a:rPr>
                <a:t>06</a:t>
              </a:r>
              <a:endParaRPr lang="zh-CN" altLang="en-US" sz="2800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3002496" y="4480055"/>
            <a:ext cx="3857250" cy="459690"/>
            <a:chOff x="4315150" y="3730038"/>
            <a:chExt cx="3857250" cy="540057"/>
          </a:xfrm>
        </p:grpSpPr>
        <p:sp>
          <p:nvSpPr>
            <p:cNvPr id="6" name="矩形 5"/>
            <p:cNvSpPr/>
            <p:nvPr/>
          </p:nvSpPr>
          <p:spPr>
            <a:xfrm>
              <a:off x="4554177" y="3812702"/>
              <a:ext cx="2827146" cy="405833"/>
            </a:xfrm>
            <a:prstGeom prst="rect">
              <a:avLst/>
            </a:prstGeom>
            <a:ln w="15875">
              <a:noFill/>
            </a:ln>
          </p:spPr>
          <p:txBody>
            <a:bodyPr wrap="square" lIns="68580" tIns="34290" rIns="68580" bIns="34290">
              <a:spAutoFit/>
            </a:bodyPr>
            <a:p>
              <a:r>
                <a:rPr lang="zh-CN" altLang="en-GB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其他需要报告的事项</a:t>
              </a:r>
              <a:endParaRPr lang="zh-CN" altLang="en-GB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" name="平行四边形 6"/>
            <p:cNvSpPr/>
            <p:nvPr/>
          </p:nvSpPr>
          <p:spPr>
            <a:xfrm>
              <a:off x="4315150" y="3730038"/>
              <a:ext cx="3857250" cy="540057"/>
            </a:xfrm>
            <a:prstGeom prst="parallelogram">
              <a:avLst>
                <a:gd name="adj" fmla="val 48207"/>
              </a:avLst>
            </a:prstGeom>
            <a:noFill/>
            <a:ln w="158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p>
              <a:endParaRPr lang="zh-CN" altLang="en-US" sz="1600" b="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组合 41"/>
          <p:cNvGrpSpPr/>
          <p:nvPr/>
        </p:nvGrpSpPr>
        <p:grpSpPr>
          <a:xfrm>
            <a:off x="0" y="1651830"/>
            <a:ext cx="9144000" cy="1814777"/>
            <a:chOff x="170694" y="177982"/>
            <a:chExt cx="3936004" cy="781165"/>
          </a:xfrm>
        </p:grpSpPr>
        <p:sp>
          <p:nvSpPr>
            <p:cNvPr id="44" name="等腰三角形 43"/>
            <p:cNvSpPr/>
            <p:nvPr/>
          </p:nvSpPr>
          <p:spPr>
            <a:xfrm>
              <a:off x="1233863" y="177982"/>
              <a:ext cx="355284" cy="356514"/>
            </a:xfrm>
            <a:prstGeom prst="triangl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5" name="等腰三角形 44"/>
            <p:cNvSpPr/>
            <p:nvPr/>
          </p:nvSpPr>
          <p:spPr>
            <a:xfrm flipV="1">
              <a:off x="200258" y="602633"/>
              <a:ext cx="355284" cy="356514"/>
            </a:xfrm>
            <a:prstGeom prst="triangl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6" name="矩形 45"/>
            <p:cNvSpPr/>
            <p:nvPr/>
          </p:nvSpPr>
          <p:spPr>
            <a:xfrm>
              <a:off x="170694" y="261768"/>
              <a:ext cx="3936004" cy="61198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7" name="平行四边形 46"/>
            <p:cNvSpPr/>
            <p:nvPr/>
          </p:nvSpPr>
          <p:spPr>
            <a:xfrm>
              <a:off x="376965" y="178257"/>
              <a:ext cx="1036076" cy="779005"/>
            </a:xfrm>
            <a:prstGeom prst="parallelogram">
              <a:avLst>
                <a:gd name="adj" fmla="val 4820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8" name="文本框 6"/>
            <p:cNvSpPr txBox="1"/>
            <p:nvPr/>
          </p:nvSpPr>
          <p:spPr>
            <a:xfrm>
              <a:off x="650907" y="284178"/>
              <a:ext cx="569115" cy="559734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en-US" altLang="zh-CN" sz="8000" dirty="0">
                  <a:solidFill>
                    <a:schemeClr val="bg1">
                      <a:lumMod val="95000"/>
                    </a:schemeClr>
                  </a:solidFill>
                  <a:latin typeface="Impact" panose="020B0806030902050204" pitchFamily="34" charset="0"/>
                </a:rPr>
                <a:t>01</a:t>
              </a:r>
              <a:endParaRPr lang="zh-CN" altLang="en-US" sz="8000" dirty="0">
                <a:solidFill>
                  <a:schemeClr val="bg1">
                    <a:lumMod val="95000"/>
                  </a:schemeClr>
                </a:solidFill>
                <a:latin typeface="Impact" panose="020B0806030902050204" pitchFamily="34" charset="0"/>
              </a:endParaRPr>
            </a:p>
          </p:txBody>
        </p:sp>
      </p:grpSp>
      <p:sp>
        <p:nvSpPr>
          <p:cNvPr id="49" name="TextBox 48"/>
          <p:cNvSpPr txBox="1"/>
          <p:nvPr/>
        </p:nvSpPr>
        <p:spPr>
          <a:xfrm>
            <a:off x="2977976" y="2333790"/>
            <a:ext cx="5050408" cy="622300"/>
          </a:xfrm>
          <a:prstGeom prst="rect">
            <a:avLst/>
          </a:prstGeom>
          <a:noFill/>
        </p:spPr>
        <p:txBody>
          <a:bodyPr wrap="square" lIns="68584" tIns="34291" rIns="68584" bIns="34291" rtlCol="0">
            <a:spAutoFit/>
          </a:bodyPr>
          <a:lstStyle/>
          <a:p>
            <a:r>
              <a:rPr lang="zh-CN" altLang="en-GB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总体情况</a:t>
            </a:r>
            <a:endParaRPr lang="zh-CN" altLang="en-GB" sz="36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5940152" y="1274820"/>
            <a:ext cx="432048" cy="432834"/>
            <a:chOff x="6084168" y="1274820"/>
            <a:chExt cx="432048" cy="432834"/>
          </a:xfrm>
        </p:grpSpPr>
        <p:sp>
          <p:nvSpPr>
            <p:cNvPr id="14" name="椭圆 22"/>
            <p:cNvSpPr>
              <a:spLocks noChangeArrowheads="1"/>
            </p:cNvSpPr>
            <p:nvPr/>
          </p:nvSpPr>
          <p:spPr bwMode="auto">
            <a:xfrm>
              <a:off x="6084168" y="1274820"/>
              <a:ext cx="432048" cy="43283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9" name="Freeform 59"/>
            <p:cNvSpPr>
              <a:spLocks noChangeArrowheads="1"/>
            </p:cNvSpPr>
            <p:nvPr/>
          </p:nvSpPr>
          <p:spPr bwMode="auto">
            <a:xfrm>
              <a:off x="6180302" y="1365898"/>
              <a:ext cx="239780" cy="250679"/>
            </a:xfrm>
            <a:custGeom>
              <a:avLst/>
              <a:gdLst>
                <a:gd name="T0" fmla="*/ 73627430 w 581"/>
                <a:gd name="T1" fmla="*/ 67678707 h 609"/>
                <a:gd name="T2" fmla="*/ 61659637 w 581"/>
                <a:gd name="T3" fmla="*/ 78678142 h 609"/>
                <a:gd name="T4" fmla="*/ 54244957 w 581"/>
                <a:gd name="T5" fmla="*/ 72208055 h 609"/>
                <a:gd name="T6" fmla="*/ 57106883 w 581"/>
                <a:gd name="T7" fmla="*/ 65867111 h 609"/>
                <a:gd name="T8" fmla="*/ 61659637 w 581"/>
                <a:gd name="T9" fmla="*/ 69490662 h 609"/>
                <a:gd name="T10" fmla="*/ 71806401 w 581"/>
                <a:gd name="T11" fmla="*/ 61338122 h 609"/>
                <a:gd name="T12" fmla="*/ 73627430 w 581"/>
                <a:gd name="T13" fmla="*/ 67678707 h 609"/>
                <a:gd name="T14" fmla="*/ 61659637 w 581"/>
                <a:gd name="T15" fmla="*/ 64055516 h 609"/>
                <a:gd name="T16" fmla="*/ 49691843 w 581"/>
                <a:gd name="T17" fmla="*/ 69490662 h 609"/>
                <a:gd name="T18" fmla="*/ 51513233 w 581"/>
                <a:gd name="T19" fmla="*/ 75054951 h 609"/>
                <a:gd name="T20" fmla="*/ 3772261 w 581"/>
                <a:gd name="T21" fmla="*/ 78678142 h 609"/>
                <a:gd name="T22" fmla="*/ 0 w 581"/>
                <a:gd name="T23" fmla="*/ 10999436 h 609"/>
                <a:gd name="T24" fmla="*/ 10146404 w 581"/>
                <a:gd name="T25" fmla="*/ 7246742 h 609"/>
                <a:gd name="T26" fmla="*/ 17561444 w 581"/>
                <a:gd name="T27" fmla="*/ 18246178 h 609"/>
                <a:gd name="T28" fmla="*/ 24845922 w 581"/>
                <a:gd name="T29" fmla="*/ 7246742 h 609"/>
                <a:gd name="T30" fmla="*/ 28488341 w 581"/>
                <a:gd name="T31" fmla="*/ 10999436 h 609"/>
                <a:gd name="T32" fmla="*/ 43318061 w 581"/>
                <a:gd name="T33" fmla="*/ 10999436 h 609"/>
                <a:gd name="T34" fmla="*/ 46960119 w 581"/>
                <a:gd name="T35" fmla="*/ 7246742 h 609"/>
                <a:gd name="T36" fmla="*/ 54244957 w 581"/>
                <a:gd name="T37" fmla="*/ 18246178 h 609"/>
                <a:gd name="T38" fmla="*/ 61659637 w 581"/>
                <a:gd name="T39" fmla="*/ 7246742 h 609"/>
                <a:gd name="T40" fmla="*/ 71806401 w 581"/>
                <a:gd name="T41" fmla="*/ 10999436 h 609"/>
                <a:gd name="T42" fmla="*/ 66212751 w 581"/>
                <a:gd name="T43" fmla="*/ 59526167 h 609"/>
                <a:gd name="T44" fmla="*/ 10146404 w 581"/>
                <a:gd name="T45" fmla="*/ 63149718 h 609"/>
                <a:gd name="T46" fmla="*/ 12878128 w 581"/>
                <a:gd name="T47" fmla="*/ 65867111 h 609"/>
                <a:gd name="T48" fmla="*/ 39545439 w 581"/>
                <a:gd name="T49" fmla="*/ 63149718 h 609"/>
                <a:gd name="T50" fmla="*/ 39545439 w 581"/>
                <a:gd name="T51" fmla="*/ 63149718 h 609"/>
                <a:gd name="T52" fmla="*/ 39545439 w 581"/>
                <a:gd name="T53" fmla="*/ 63149718 h 609"/>
                <a:gd name="T54" fmla="*/ 12878128 w 581"/>
                <a:gd name="T55" fmla="*/ 60431965 h 609"/>
                <a:gd name="T56" fmla="*/ 58017218 w 581"/>
                <a:gd name="T57" fmla="*/ 28339815 h 609"/>
                <a:gd name="T58" fmla="*/ 13788823 w 581"/>
                <a:gd name="T59" fmla="*/ 28339815 h 609"/>
                <a:gd name="T60" fmla="*/ 13788823 w 581"/>
                <a:gd name="T61" fmla="*/ 35715700 h 609"/>
                <a:gd name="T62" fmla="*/ 61659637 w 581"/>
                <a:gd name="T63" fmla="*/ 31963007 h 609"/>
                <a:gd name="T64" fmla="*/ 58017218 w 581"/>
                <a:gd name="T65" fmla="*/ 43868240 h 609"/>
                <a:gd name="T66" fmla="*/ 35903020 w 581"/>
                <a:gd name="T67" fmla="*/ 43868240 h 609"/>
                <a:gd name="T68" fmla="*/ 13788823 w 581"/>
                <a:gd name="T69" fmla="*/ 43868240 h 609"/>
                <a:gd name="T70" fmla="*/ 13788823 w 581"/>
                <a:gd name="T71" fmla="*/ 51244484 h 609"/>
                <a:gd name="T72" fmla="*/ 35903020 w 581"/>
                <a:gd name="T73" fmla="*/ 51244484 h 609"/>
                <a:gd name="T74" fmla="*/ 61659637 w 581"/>
                <a:gd name="T75" fmla="*/ 47491791 h 609"/>
                <a:gd name="T76" fmla="*/ 54244957 w 581"/>
                <a:gd name="T77" fmla="*/ 14622627 h 609"/>
                <a:gd name="T78" fmla="*/ 50602538 w 581"/>
                <a:gd name="T79" fmla="*/ 10999436 h 609"/>
                <a:gd name="T80" fmla="*/ 54244957 w 581"/>
                <a:gd name="T81" fmla="*/ 0 h 609"/>
                <a:gd name="T82" fmla="*/ 58017218 w 581"/>
                <a:gd name="T83" fmla="*/ 10999436 h 609"/>
                <a:gd name="T84" fmla="*/ 35903020 w 581"/>
                <a:gd name="T85" fmla="*/ 14622627 h 609"/>
                <a:gd name="T86" fmla="*/ 32260601 w 581"/>
                <a:gd name="T87" fmla="*/ 10999436 h 609"/>
                <a:gd name="T88" fmla="*/ 35903020 w 581"/>
                <a:gd name="T89" fmla="*/ 0 h 609"/>
                <a:gd name="T90" fmla="*/ 39545439 w 581"/>
                <a:gd name="T91" fmla="*/ 10999436 h 609"/>
                <a:gd name="T92" fmla="*/ 17561444 w 581"/>
                <a:gd name="T93" fmla="*/ 14622627 h 609"/>
                <a:gd name="T94" fmla="*/ 13788823 w 581"/>
                <a:gd name="T95" fmla="*/ 10999436 h 609"/>
                <a:gd name="T96" fmla="*/ 17561444 w 581"/>
                <a:gd name="T97" fmla="*/ 0 h 609"/>
                <a:gd name="T98" fmla="*/ 21203502 w 581"/>
                <a:gd name="T99" fmla="*/ 10999436 h 60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581" h="609">
                  <a:moveTo>
                    <a:pt x="566" y="523"/>
                  </a:moveTo>
                  <a:lnTo>
                    <a:pt x="566" y="523"/>
                  </a:lnTo>
                  <a:cubicBezTo>
                    <a:pt x="495" y="594"/>
                    <a:pt x="495" y="594"/>
                    <a:pt x="495" y="594"/>
                  </a:cubicBezTo>
                  <a:cubicBezTo>
                    <a:pt x="488" y="601"/>
                    <a:pt x="481" y="608"/>
                    <a:pt x="474" y="608"/>
                  </a:cubicBezTo>
                  <a:cubicBezTo>
                    <a:pt x="467" y="608"/>
                    <a:pt x="460" y="601"/>
                    <a:pt x="453" y="594"/>
                  </a:cubicBezTo>
                  <a:cubicBezTo>
                    <a:pt x="417" y="558"/>
                    <a:pt x="417" y="558"/>
                    <a:pt x="417" y="558"/>
                  </a:cubicBezTo>
                  <a:cubicBezTo>
                    <a:pt x="410" y="551"/>
                    <a:pt x="410" y="544"/>
                    <a:pt x="410" y="537"/>
                  </a:cubicBezTo>
                  <a:cubicBezTo>
                    <a:pt x="410" y="523"/>
                    <a:pt x="417" y="509"/>
                    <a:pt x="439" y="509"/>
                  </a:cubicBezTo>
                  <a:cubicBezTo>
                    <a:pt x="446" y="509"/>
                    <a:pt x="453" y="516"/>
                    <a:pt x="453" y="523"/>
                  </a:cubicBezTo>
                  <a:cubicBezTo>
                    <a:pt x="474" y="537"/>
                    <a:pt x="474" y="537"/>
                    <a:pt x="474" y="537"/>
                  </a:cubicBezTo>
                  <a:cubicBezTo>
                    <a:pt x="530" y="481"/>
                    <a:pt x="530" y="481"/>
                    <a:pt x="530" y="481"/>
                  </a:cubicBezTo>
                  <a:cubicBezTo>
                    <a:pt x="537" y="474"/>
                    <a:pt x="545" y="474"/>
                    <a:pt x="552" y="474"/>
                  </a:cubicBezTo>
                  <a:cubicBezTo>
                    <a:pt x="566" y="474"/>
                    <a:pt x="580" y="488"/>
                    <a:pt x="580" y="502"/>
                  </a:cubicBezTo>
                  <a:cubicBezTo>
                    <a:pt x="580" y="509"/>
                    <a:pt x="573" y="516"/>
                    <a:pt x="566" y="523"/>
                  </a:cubicBezTo>
                  <a:close/>
                  <a:moveTo>
                    <a:pt x="474" y="495"/>
                  </a:moveTo>
                  <a:lnTo>
                    <a:pt x="474" y="495"/>
                  </a:lnTo>
                  <a:cubicBezTo>
                    <a:pt x="467" y="488"/>
                    <a:pt x="453" y="481"/>
                    <a:pt x="439" y="481"/>
                  </a:cubicBezTo>
                  <a:cubicBezTo>
                    <a:pt x="403" y="481"/>
                    <a:pt x="382" y="509"/>
                    <a:pt x="382" y="537"/>
                  </a:cubicBezTo>
                  <a:cubicBezTo>
                    <a:pt x="382" y="558"/>
                    <a:pt x="389" y="573"/>
                    <a:pt x="396" y="580"/>
                  </a:cubicBezTo>
                  <a:cubicBezTo>
                    <a:pt x="424" y="608"/>
                    <a:pt x="424" y="608"/>
                    <a:pt x="424" y="608"/>
                  </a:cubicBezTo>
                  <a:cubicBezTo>
                    <a:pt x="29" y="608"/>
                    <a:pt x="29" y="608"/>
                    <a:pt x="29" y="608"/>
                  </a:cubicBezTo>
                  <a:cubicBezTo>
                    <a:pt x="15" y="608"/>
                    <a:pt x="0" y="594"/>
                    <a:pt x="0" y="58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71"/>
                    <a:pt x="15" y="56"/>
                    <a:pt x="29" y="56"/>
                  </a:cubicBezTo>
                  <a:cubicBezTo>
                    <a:pt x="78" y="56"/>
                    <a:pt x="78" y="56"/>
                    <a:pt x="78" y="56"/>
                  </a:cubicBezTo>
                  <a:cubicBezTo>
                    <a:pt x="78" y="85"/>
                    <a:pt x="78" y="85"/>
                    <a:pt x="78" y="85"/>
                  </a:cubicBezTo>
                  <a:cubicBezTo>
                    <a:pt x="78" y="120"/>
                    <a:pt x="106" y="141"/>
                    <a:pt x="135" y="141"/>
                  </a:cubicBezTo>
                  <a:cubicBezTo>
                    <a:pt x="163" y="141"/>
                    <a:pt x="191" y="120"/>
                    <a:pt x="191" y="85"/>
                  </a:cubicBezTo>
                  <a:cubicBezTo>
                    <a:pt x="191" y="56"/>
                    <a:pt x="191" y="56"/>
                    <a:pt x="191" y="56"/>
                  </a:cubicBezTo>
                  <a:cubicBezTo>
                    <a:pt x="219" y="56"/>
                    <a:pt x="219" y="56"/>
                    <a:pt x="219" y="56"/>
                  </a:cubicBezTo>
                  <a:cubicBezTo>
                    <a:pt x="219" y="85"/>
                    <a:pt x="219" y="85"/>
                    <a:pt x="219" y="85"/>
                  </a:cubicBezTo>
                  <a:cubicBezTo>
                    <a:pt x="219" y="120"/>
                    <a:pt x="248" y="141"/>
                    <a:pt x="276" y="141"/>
                  </a:cubicBezTo>
                  <a:cubicBezTo>
                    <a:pt x="304" y="141"/>
                    <a:pt x="333" y="120"/>
                    <a:pt x="333" y="85"/>
                  </a:cubicBezTo>
                  <a:cubicBezTo>
                    <a:pt x="333" y="56"/>
                    <a:pt x="333" y="56"/>
                    <a:pt x="333" y="56"/>
                  </a:cubicBezTo>
                  <a:cubicBezTo>
                    <a:pt x="361" y="56"/>
                    <a:pt x="361" y="56"/>
                    <a:pt x="361" y="56"/>
                  </a:cubicBezTo>
                  <a:cubicBezTo>
                    <a:pt x="361" y="85"/>
                    <a:pt x="361" y="85"/>
                    <a:pt x="361" y="85"/>
                  </a:cubicBezTo>
                  <a:cubicBezTo>
                    <a:pt x="361" y="120"/>
                    <a:pt x="389" y="141"/>
                    <a:pt x="417" y="141"/>
                  </a:cubicBezTo>
                  <a:cubicBezTo>
                    <a:pt x="446" y="141"/>
                    <a:pt x="474" y="120"/>
                    <a:pt x="474" y="85"/>
                  </a:cubicBezTo>
                  <a:cubicBezTo>
                    <a:pt x="474" y="56"/>
                    <a:pt x="474" y="56"/>
                    <a:pt x="474" y="56"/>
                  </a:cubicBezTo>
                  <a:cubicBezTo>
                    <a:pt x="523" y="56"/>
                    <a:pt x="523" y="56"/>
                    <a:pt x="523" y="56"/>
                  </a:cubicBezTo>
                  <a:cubicBezTo>
                    <a:pt x="537" y="56"/>
                    <a:pt x="552" y="71"/>
                    <a:pt x="552" y="85"/>
                  </a:cubicBezTo>
                  <a:cubicBezTo>
                    <a:pt x="552" y="445"/>
                    <a:pt x="552" y="445"/>
                    <a:pt x="552" y="445"/>
                  </a:cubicBezTo>
                  <a:cubicBezTo>
                    <a:pt x="530" y="445"/>
                    <a:pt x="516" y="452"/>
                    <a:pt x="509" y="460"/>
                  </a:cubicBezTo>
                  <a:lnTo>
                    <a:pt x="474" y="495"/>
                  </a:lnTo>
                  <a:close/>
                  <a:moveTo>
                    <a:pt x="78" y="488"/>
                  </a:moveTo>
                  <a:lnTo>
                    <a:pt x="78" y="488"/>
                  </a:lnTo>
                  <a:cubicBezTo>
                    <a:pt x="78" y="502"/>
                    <a:pt x="85" y="509"/>
                    <a:pt x="99" y="509"/>
                  </a:cubicBezTo>
                  <a:cubicBezTo>
                    <a:pt x="283" y="509"/>
                    <a:pt x="283" y="509"/>
                    <a:pt x="283" y="509"/>
                  </a:cubicBezTo>
                  <a:cubicBezTo>
                    <a:pt x="297" y="509"/>
                    <a:pt x="304" y="502"/>
                    <a:pt x="304" y="488"/>
                  </a:cubicBezTo>
                  <a:cubicBezTo>
                    <a:pt x="304" y="474"/>
                    <a:pt x="297" y="467"/>
                    <a:pt x="283" y="467"/>
                  </a:cubicBezTo>
                  <a:cubicBezTo>
                    <a:pt x="99" y="467"/>
                    <a:pt x="99" y="467"/>
                    <a:pt x="99" y="467"/>
                  </a:cubicBezTo>
                  <a:cubicBezTo>
                    <a:pt x="85" y="467"/>
                    <a:pt x="78" y="474"/>
                    <a:pt x="78" y="488"/>
                  </a:cubicBezTo>
                  <a:close/>
                  <a:moveTo>
                    <a:pt x="446" y="219"/>
                  </a:moveTo>
                  <a:lnTo>
                    <a:pt x="446" y="219"/>
                  </a:lnTo>
                  <a:cubicBezTo>
                    <a:pt x="106" y="219"/>
                    <a:pt x="106" y="219"/>
                    <a:pt x="106" y="219"/>
                  </a:cubicBezTo>
                  <a:cubicBezTo>
                    <a:pt x="92" y="219"/>
                    <a:pt x="78" y="233"/>
                    <a:pt x="78" y="247"/>
                  </a:cubicBezTo>
                  <a:cubicBezTo>
                    <a:pt x="78" y="262"/>
                    <a:pt x="92" y="276"/>
                    <a:pt x="106" y="276"/>
                  </a:cubicBezTo>
                  <a:cubicBezTo>
                    <a:pt x="446" y="276"/>
                    <a:pt x="446" y="276"/>
                    <a:pt x="446" y="276"/>
                  </a:cubicBezTo>
                  <a:cubicBezTo>
                    <a:pt x="460" y="276"/>
                    <a:pt x="474" y="262"/>
                    <a:pt x="474" y="247"/>
                  </a:cubicBezTo>
                  <a:cubicBezTo>
                    <a:pt x="474" y="233"/>
                    <a:pt x="460" y="219"/>
                    <a:pt x="446" y="219"/>
                  </a:cubicBezTo>
                  <a:close/>
                  <a:moveTo>
                    <a:pt x="446" y="339"/>
                  </a:moveTo>
                  <a:lnTo>
                    <a:pt x="446" y="339"/>
                  </a:lnTo>
                  <a:cubicBezTo>
                    <a:pt x="276" y="339"/>
                    <a:pt x="276" y="339"/>
                    <a:pt x="276" y="339"/>
                  </a:cubicBezTo>
                  <a:cubicBezTo>
                    <a:pt x="226" y="339"/>
                    <a:pt x="226" y="339"/>
                    <a:pt x="226" y="339"/>
                  </a:cubicBezTo>
                  <a:cubicBezTo>
                    <a:pt x="106" y="339"/>
                    <a:pt x="106" y="339"/>
                    <a:pt x="106" y="339"/>
                  </a:cubicBezTo>
                  <a:cubicBezTo>
                    <a:pt x="92" y="339"/>
                    <a:pt x="78" y="353"/>
                    <a:pt x="78" y="367"/>
                  </a:cubicBezTo>
                  <a:cubicBezTo>
                    <a:pt x="78" y="389"/>
                    <a:pt x="92" y="396"/>
                    <a:pt x="106" y="396"/>
                  </a:cubicBezTo>
                  <a:cubicBezTo>
                    <a:pt x="226" y="396"/>
                    <a:pt x="226" y="396"/>
                    <a:pt x="226" y="396"/>
                  </a:cubicBezTo>
                  <a:cubicBezTo>
                    <a:pt x="276" y="396"/>
                    <a:pt x="276" y="396"/>
                    <a:pt x="276" y="396"/>
                  </a:cubicBezTo>
                  <a:cubicBezTo>
                    <a:pt x="446" y="396"/>
                    <a:pt x="446" y="396"/>
                    <a:pt x="446" y="396"/>
                  </a:cubicBezTo>
                  <a:cubicBezTo>
                    <a:pt x="460" y="396"/>
                    <a:pt x="474" y="389"/>
                    <a:pt x="474" y="367"/>
                  </a:cubicBezTo>
                  <a:cubicBezTo>
                    <a:pt x="474" y="353"/>
                    <a:pt x="460" y="339"/>
                    <a:pt x="446" y="339"/>
                  </a:cubicBezTo>
                  <a:close/>
                  <a:moveTo>
                    <a:pt x="417" y="113"/>
                  </a:moveTo>
                  <a:lnTo>
                    <a:pt x="417" y="113"/>
                  </a:lnTo>
                  <a:cubicBezTo>
                    <a:pt x="403" y="113"/>
                    <a:pt x="389" y="106"/>
                    <a:pt x="389" y="85"/>
                  </a:cubicBezTo>
                  <a:cubicBezTo>
                    <a:pt x="389" y="28"/>
                    <a:pt x="389" y="28"/>
                    <a:pt x="389" y="28"/>
                  </a:cubicBezTo>
                  <a:cubicBezTo>
                    <a:pt x="389" y="14"/>
                    <a:pt x="403" y="0"/>
                    <a:pt x="417" y="0"/>
                  </a:cubicBezTo>
                  <a:cubicBezTo>
                    <a:pt x="431" y="0"/>
                    <a:pt x="446" y="14"/>
                    <a:pt x="446" y="28"/>
                  </a:cubicBezTo>
                  <a:cubicBezTo>
                    <a:pt x="446" y="85"/>
                    <a:pt x="446" y="85"/>
                    <a:pt x="446" y="85"/>
                  </a:cubicBezTo>
                  <a:cubicBezTo>
                    <a:pt x="446" y="106"/>
                    <a:pt x="431" y="113"/>
                    <a:pt x="417" y="113"/>
                  </a:cubicBezTo>
                  <a:close/>
                  <a:moveTo>
                    <a:pt x="276" y="113"/>
                  </a:moveTo>
                  <a:lnTo>
                    <a:pt x="276" y="113"/>
                  </a:lnTo>
                  <a:cubicBezTo>
                    <a:pt x="262" y="113"/>
                    <a:pt x="248" y="106"/>
                    <a:pt x="248" y="85"/>
                  </a:cubicBezTo>
                  <a:cubicBezTo>
                    <a:pt x="248" y="28"/>
                    <a:pt x="248" y="28"/>
                    <a:pt x="248" y="28"/>
                  </a:cubicBezTo>
                  <a:cubicBezTo>
                    <a:pt x="248" y="14"/>
                    <a:pt x="262" y="0"/>
                    <a:pt x="276" y="0"/>
                  </a:cubicBezTo>
                  <a:cubicBezTo>
                    <a:pt x="290" y="0"/>
                    <a:pt x="304" y="14"/>
                    <a:pt x="304" y="28"/>
                  </a:cubicBezTo>
                  <a:cubicBezTo>
                    <a:pt x="304" y="85"/>
                    <a:pt x="304" y="85"/>
                    <a:pt x="304" y="85"/>
                  </a:cubicBezTo>
                  <a:cubicBezTo>
                    <a:pt x="304" y="106"/>
                    <a:pt x="290" y="113"/>
                    <a:pt x="276" y="113"/>
                  </a:cubicBezTo>
                  <a:close/>
                  <a:moveTo>
                    <a:pt x="135" y="113"/>
                  </a:moveTo>
                  <a:lnTo>
                    <a:pt x="135" y="113"/>
                  </a:lnTo>
                  <a:cubicBezTo>
                    <a:pt x="121" y="113"/>
                    <a:pt x="106" y="106"/>
                    <a:pt x="106" y="85"/>
                  </a:cubicBezTo>
                  <a:cubicBezTo>
                    <a:pt x="106" y="28"/>
                    <a:pt x="106" y="28"/>
                    <a:pt x="106" y="28"/>
                  </a:cubicBezTo>
                  <a:cubicBezTo>
                    <a:pt x="106" y="14"/>
                    <a:pt x="121" y="0"/>
                    <a:pt x="135" y="0"/>
                  </a:cubicBezTo>
                  <a:cubicBezTo>
                    <a:pt x="149" y="0"/>
                    <a:pt x="163" y="14"/>
                    <a:pt x="163" y="28"/>
                  </a:cubicBezTo>
                  <a:cubicBezTo>
                    <a:pt x="163" y="85"/>
                    <a:pt x="163" y="85"/>
                    <a:pt x="163" y="85"/>
                  </a:cubicBezTo>
                  <a:cubicBezTo>
                    <a:pt x="163" y="106"/>
                    <a:pt x="149" y="113"/>
                    <a:pt x="135" y="11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4644008" y="1275213"/>
            <a:ext cx="432048" cy="432048"/>
            <a:chOff x="4788024" y="1275213"/>
            <a:chExt cx="432048" cy="432048"/>
          </a:xfrm>
        </p:grpSpPr>
        <p:sp>
          <p:nvSpPr>
            <p:cNvPr id="17" name="椭圆 65"/>
            <p:cNvSpPr>
              <a:spLocks noChangeArrowheads="1"/>
            </p:cNvSpPr>
            <p:nvPr/>
          </p:nvSpPr>
          <p:spPr bwMode="auto">
            <a:xfrm>
              <a:off x="4788024" y="1275213"/>
              <a:ext cx="432048" cy="432048"/>
            </a:xfrm>
            <a:prstGeom prst="ellipse">
              <a:avLst/>
            </a:prstGeom>
            <a:solidFill>
              <a:srgbClr val="F79600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0" name="Freeform 110"/>
            <p:cNvSpPr>
              <a:spLocks noChangeArrowheads="1"/>
            </p:cNvSpPr>
            <p:nvPr/>
          </p:nvSpPr>
          <p:spPr bwMode="auto">
            <a:xfrm>
              <a:off x="4891102" y="1366806"/>
              <a:ext cx="250679" cy="248862"/>
            </a:xfrm>
            <a:custGeom>
              <a:avLst/>
              <a:gdLst>
                <a:gd name="T0" fmla="*/ 78678142 w 609"/>
                <a:gd name="T1" fmla="*/ 71002280 h 602"/>
                <a:gd name="T2" fmla="*/ 78678142 w 609"/>
                <a:gd name="T3" fmla="*/ 71002280 h 602"/>
                <a:gd name="T4" fmla="*/ 71302258 w 609"/>
                <a:gd name="T5" fmla="*/ 78441997 h 602"/>
                <a:gd name="T6" fmla="*/ 65867111 w 609"/>
                <a:gd name="T7" fmla="*/ 76614673 h 602"/>
                <a:gd name="T8" fmla="*/ 44774038 w 609"/>
                <a:gd name="T9" fmla="*/ 54426302 h 602"/>
                <a:gd name="T10" fmla="*/ 29245613 w 609"/>
                <a:gd name="T11" fmla="*/ 59125033 h 602"/>
                <a:gd name="T12" fmla="*/ 0 w 609"/>
                <a:gd name="T13" fmla="*/ 29497307 h 602"/>
                <a:gd name="T14" fmla="*/ 29245613 w 609"/>
                <a:gd name="T15" fmla="*/ 0 h 602"/>
                <a:gd name="T16" fmla="*/ 58491226 w 609"/>
                <a:gd name="T17" fmla="*/ 29497307 h 602"/>
                <a:gd name="T18" fmla="*/ 54867675 w 609"/>
                <a:gd name="T19" fmla="*/ 44376380 h 602"/>
                <a:gd name="T20" fmla="*/ 75960749 w 609"/>
                <a:gd name="T21" fmla="*/ 65520668 h 602"/>
                <a:gd name="T22" fmla="*/ 78678142 w 609"/>
                <a:gd name="T23" fmla="*/ 71002280 h 602"/>
                <a:gd name="T24" fmla="*/ 29245613 w 609"/>
                <a:gd name="T25" fmla="*/ 7439717 h 602"/>
                <a:gd name="T26" fmla="*/ 29245613 w 609"/>
                <a:gd name="T27" fmla="*/ 7439717 h 602"/>
                <a:gd name="T28" fmla="*/ 7246742 w 609"/>
                <a:gd name="T29" fmla="*/ 29497307 h 602"/>
                <a:gd name="T30" fmla="*/ 29245613 w 609"/>
                <a:gd name="T31" fmla="*/ 51685677 h 602"/>
                <a:gd name="T32" fmla="*/ 51244484 w 609"/>
                <a:gd name="T33" fmla="*/ 29497307 h 602"/>
                <a:gd name="T34" fmla="*/ 29245613 w 609"/>
                <a:gd name="T35" fmla="*/ 7439717 h 602"/>
                <a:gd name="T36" fmla="*/ 42056644 w 609"/>
                <a:gd name="T37" fmla="*/ 33282375 h 602"/>
                <a:gd name="T38" fmla="*/ 42056644 w 609"/>
                <a:gd name="T39" fmla="*/ 33282375 h 602"/>
                <a:gd name="T40" fmla="*/ 32868804 w 609"/>
                <a:gd name="T41" fmla="*/ 33282375 h 602"/>
                <a:gd name="T42" fmla="*/ 32868804 w 609"/>
                <a:gd name="T43" fmla="*/ 41504973 h 602"/>
                <a:gd name="T44" fmla="*/ 29245613 w 609"/>
                <a:gd name="T45" fmla="*/ 45290042 h 602"/>
                <a:gd name="T46" fmla="*/ 25622062 w 609"/>
                <a:gd name="T47" fmla="*/ 41504973 h 602"/>
                <a:gd name="T48" fmla="*/ 25622062 w 609"/>
                <a:gd name="T49" fmla="*/ 33282375 h 602"/>
                <a:gd name="T50" fmla="*/ 17340380 w 609"/>
                <a:gd name="T51" fmla="*/ 33282375 h 602"/>
                <a:gd name="T52" fmla="*/ 13716829 w 609"/>
                <a:gd name="T53" fmla="*/ 29497307 h 602"/>
                <a:gd name="T54" fmla="*/ 17340380 w 609"/>
                <a:gd name="T55" fmla="*/ 25842658 h 602"/>
                <a:gd name="T56" fmla="*/ 25622062 w 609"/>
                <a:gd name="T57" fmla="*/ 25842658 h 602"/>
                <a:gd name="T58" fmla="*/ 25622062 w 609"/>
                <a:gd name="T59" fmla="*/ 16575978 h 602"/>
                <a:gd name="T60" fmla="*/ 29245613 w 609"/>
                <a:gd name="T61" fmla="*/ 12921329 h 602"/>
                <a:gd name="T62" fmla="*/ 32868804 w 609"/>
                <a:gd name="T63" fmla="*/ 16575978 h 602"/>
                <a:gd name="T64" fmla="*/ 32868804 w 609"/>
                <a:gd name="T65" fmla="*/ 25842658 h 602"/>
                <a:gd name="T66" fmla="*/ 42056644 w 609"/>
                <a:gd name="T67" fmla="*/ 25842658 h 602"/>
                <a:gd name="T68" fmla="*/ 45679835 w 609"/>
                <a:gd name="T69" fmla="*/ 29497307 h 602"/>
                <a:gd name="T70" fmla="*/ 42056644 w 609"/>
                <a:gd name="T71" fmla="*/ 33282375 h 60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609" h="602">
                  <a:moveTo>
                    <a:pt x="608" y="544"/>
                  </a:moveTo>
                  <a:lnTo>
                    <a:pt x="608" y="544"/>
                  </a:lnTo>
                  <a:cubicBezTo>
                    <a:pt x="608" y="573"/>
                    <a:pt x="579" y="601"/>
                    <a:pt x="551" y="601"/>
                  </a:cubicBezTo>
                  <a:cubicBezTo>
                    <a:pt x="530" y="601"/>
                    <a:pt x="516" y="594"/>
                    <a:pt x="509" y="587"/>
                  </a:cubicBezTo>
                  <a:cubicBezTo>
                    <a:pt x="346" y="417"/>
                    <a:pt x="346" y="417"/>
                    <a:pt x="346" y="417"/>
                  </a:cubicBezTo>
                  <a:cubicBezTo>
                    <a:pt x="311" y="438"/>
                    <a:pt x="269" y="453"/>
                    <a:pt x="226" y="453"/>
                  </a:cubicBezTo>
                  <a:cubicBezTo>
                    <a:pt x="106" y="453"/>
                    <a:pt x="0" y="347"/>
                    <a:pt x="0" y="226"/>
                  </a:cubicBezTo>
                  <a:cubicBezTo>
                    <a:pt x="0" y="99"/>
                    <a:pt x="106" y="0"/>
                    <a:pt x="226" y="0"/>
                  </a:cubicBezTo>
                  <a:cubicBezTo>
                    <a:pt x="353" y="0"/>
                    <a:pt x="452" y="99"/>
                    <a:pt x="452" y="226"/>
                  </a:cubicBezTo>
                  <a:cubicBezTo>
                    <a:pt x="452" y="269"/>
                    <a:pt x="445" y="304"/>
                    <a:pt x="424" y="340"/>
                  </a:cubicBezTo>
                  <a:cubicBezTo>
                    <a:pt x="587" y="502"/>
                    <a:pt x="587" y="502"/>
                    <a:pt x="587" y="502"/>
                  </a:cubicBezTo>
                  <a:cubicBezTo>
                    <a:pt x="601" y="516"/>
                    <a:pt x="608" y="530"/>
                    <a:pt x="608" y="544"/>
                  </a:cubicBezTo>
                  <a:close/>
                  <a:moveTo>
                    <a:pt x="226" y="57"/>
                  </a:moveTo>
                  <a:lnTo>
                    <a:pt x="226" y="57"/>
                  </a:lnTo>
                  <a:cubicBezTo>
                    <a:pt x="134" y="57"/>
                    <a:pt x="56" y="127"/>
                    <a:pt x="56" y="226"/>
                  </a:cubicBezTo>
                  <a:cubicBezTo>
                    <a:pt x="56" y="318"/>
                    <a:pt x="134" y="396"/>
                    <a:pt x="226" y="396"/>
                  </a:cubicBezTo>
                  <a:cubicBezTo>
                    <a:pt x="325" y="396"/>
                    <a:pt x="396" y="318"/>
                    <a:pt x="396" y="226"/>
                  </a:cubicBezTo>
                  <a:cubicBezTo>
                    <a:pt x="396" y="127"/>
                    <a:pt x="325" y="57"/>
                    <a:pt x="226" y="57"/>
                  </a:cubicBezTo>
                  <a:close/>
                  <a:moveTo>
                    <a:pt x="325" y="255"/>
                  </a:moveTo>
                  <a:lnTo>
                    <a:pt x="325" y="255"/>
                  </a:lnTo>
                  <a:cubicBezTo>
                    <a:pt x="254" y="255"/>
                    <a:pt x="254" y="255"/>
                    <a:pt x="254" y="255"/>
                  </a:cubicBezTo>
                  <a:cubicBezTo>
                    <a:pt x="254" y="318"/>
                    <a:pt x="254" y="318"/>
                    <a:pt x="254" y="318"/>
                  </a:cubicBezTo>
                  <a:cubicBezTo>
                    <a:pt x="254" y="333"/>
                    <a:pt x="247" y="347"/>
                    <a:pt x="226" y="347"/>
                  </a:cubicBezTo>
                  <a:cubicBezTo>
                    <a:pt x="212" y="347"/>
                    <a:pt x="198" y="333"/>
                    <a:pt x="198" y="318"/>
                  </a:cubicBezTo>
                  <a:cubicBezTo>
                    <a:pt x="198" y="255"/>
                    <a:pt x="198" y="255"/>
                    <a:pt x="198" y="255"/>
                  </a:cubicBezTo>
                  <a:cubicBezTo>
                    <a:pt x="134" y="255"/>
                    <a:pt x="134" y="255"/>
                    <a:pt x="134" y="255"/>
                  </a:cubicBezTo>
                  <a:cubicBezTo>
                    <a:pt x="120" y="255"/>
                    <a:pt x="106" y="241"/>
                    <a:pt x="106" y="226"/>
                  </a:cubicBezTo>
                  <a:cubicBezTo>
                    <a:pt x="106" y="205"/>
                    <a:pt x="120" y="198"/>
                    <a:pt x="134" y="198"/>
                  </a:cubicBezTo>
                  <a:cubicBezTo>
                    <a:pt x="198" y="198"/>
                    <a:pt x="198" y="198"/>
                    <a:pt x="198" y="198"/>
                  </a:cubicBezTo>
                  <a:cubicBezTo>
                    <a:pt x="198" y="127"/>
                    <a:pt x="198" y="127"/>
                    <a:pt x="198" y="127"/>
                  </a:cubicBezTo>
                  <a:cubicBezTo>
                    <a:pt x="198" y="113"/>
                    <a:pt x="212" y="99"/>
                    <a:pt x="226" y="99"/>
                  </a:cubicBezTo>
                  <a:cubicBezTo>
                    <a:pt x="247" y="99"/>
                    <a:pt x="254" y="113"/>
                    <a:pt x="254" y="127"/>
                  </a:cubicBezTo>
                  <a:cubicBezTo>
                    <a:pt x="254" y="198"/>
                    <a:pt x="254" y="198"/>
                    <a:pt x="254" y="198"/>
                  </a:cubicBezTo>
                  <a:cubicBezTo>
                    <a:pt x="325" y="198"/>
                    <a:pt x="325" y="198"/>
                    <a:pt x="325" y="198"/>
                  </a:cubicBezTo>
                  <a:cubicBezTo>
                    <a:pt x="339" y="198"/>
                    <a:pt x="353" y="205"/>
                    <a:pt x="353" y="226"/>
                  </a:cubicBezTo>
                  <a:cubicBezTo>
                    <a:pt x="353" y="241"/>
                    <a:pt x="339" y="255"/>
                    <a:pt x="325" y="25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5292080" y="1274820"/>
            <a:ext cx="432833" cy="432834"/>
            <a:chOff x="5436096" y="1274820"/>
            <a:chExt cx="432833" cy="432834"/>
          </a:xfrm>
        </p:grpSpPr>
        <p:sp>
          <p:nvSpPr>
            <p:cNvPr id="25" name="椭圆 16"/>
            <p:cNvSpPr>
              <a:spLocks noChangeArrowheads="1"/>
            </p:cNvSpPr>
            <p:nvPr/>
          </p:nvSpPr>
          <p:spPr bwMode="auto">
            <a:xfrm>
              <a:off x="5436096" y="1274820"/>
              <a:ext cx="432833" cy="43283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" name="Freeform 16"/>
            <p:cNvSpPr>
              <a:spLocks noChangeArrowheads="1"/>
            </p:cNvSpPr>
            <p:nvPr/>
          </p:nvSpPr>
          <p:spPr bwMode="auto">
            <a:xfrm>
              <a:off x="5554420" y="1377705"/>
              <a:ext cx="196183" cy="227065"/>
            </a:xfrm>
            <a:custGeom>
              <a:avLst/>
              <a:gdLst>
                <a:gd name="T0" fmla="*/ 58106390 w 475"/>
                <a:gd name="T1" fmla="*/ 71207247 h 552"/>
                <a:gd name="T2" fmla="*/ 58106390 w 475"/>
                <a:gd name="T3" fmla="*/ 71207247 h 552"/>
                <a:gd name="T4" fmla="*/ 54327993 w 475"/>
                <a:gd name="T5" fmla="*/ 71207247 h 552"/>
                <a:gd name="T6" fmla="*/ 54327993 w 475"/>
                <a:gd name="T7" fmla="*/ 0 h 552"/>
                <a:gd name="T8" fmla="*/ 58106390 w 475"/>
                <a:gd name="T9" fmla="*/ 0 h 552"/>
                <a:gd name="T10" fmla="*/ 61754124 w 475"/>
                <a:gd name="T11" fmla="*/ 3618618 h 552"/>
                <a:gd name="T12" fmla="*/ 61754124 w 475"/>
                <a:gd name="T13" fmla="*/ 67588630 h 552"/>
                <a:gd name="T14" fmla="*/ 58106390 w 475"/>
                <a:gd name="T15" fmla="*/ 71207247 h 552"/>
                <a:gd name="T16" fmla="*/ 7426131 w 475"/>
                <a:gd name="T17" fmla="*/ 67588630 h 552"/>
                <a:gd name="T18" fmla="*/ 7426131 w 475"/>
                <a:gd name="T19" fmla="*/ 67588630 h 552"/>
                <a:gd name="T20" fmla="*/ 7426131 w 475"/>
                <a:gd name="T21" fmla="*/ 63970012 h 552"/>
                <a:gd name="T22" fmla="*/ 13809846 w 475"/>
                <a:gd name="T23" fmla="*/ 63970012 h 552"/>
                <a:gd name="T24" fmla="*/ 21235977 w 475"/>
                <a:gd name="T25" fmla="*/ 56603721 h 552"/>
                <a:gd name="T26" fmla="*/ 13809846 w 475"/>
                <a:gd name="T27" fmla="*/ 49237429 h 552"/>
                <a:gd name="T28" fmla="*/ 7426131 w 475"/>
                <a:gd name="T29" fmla="*/ 49237429 h 552"/>
                <a:gd name="T30" fmla="*/ 7426131 w 475"/>
                <a:gd name="T31" fmla="*/ 42905028 h 552"/>
                <a:gd name="T32" fmla="*/ 13809846 w 475"/>
                <a:gd name="T33" fmla="*/ 42905028 h 552"/>
                <a:gd name="T34" fmla="*/ 21235977 w 475"/>
                <a:gd name="T35" fmla="*/ 35539095 h 552"/>
                <a:gd name="T36" fmla="*/ 13809846 w 475"/>
                <a:gd name="T37" fmla="*/ 28301860 h 552"/>
                <a:gd name="T38" fmla="*/ 7426131 w 475"/>
                <a:gd name="T39" fmla="*/ 28301860 h 552"/>
                <a:gd name="T40" fmla="*/ 7426131 w 475"/>
                <a:gd name="T41" fmla="*/ 21840403 h 552"/>
                <a:gd name="T42" fmla="*/ 13809846 w 475"/>
                <a:gd name="T43" fmla="*/ 21840403 h 552"/>
                <a:gd name="T44" fmla="*/ 21235977 w 475"/>
                <a:gd name="T45" fmla="*/ 14603167 h 552"/>
                <a:gd name="T46" fmla="*/ 13809846 w 475"/>
                <a:gd name="T47" fmla="*/ 7236876 h 552"/>
                <a:gd name="T48" fmla="*/ 7426131 w 475"/>
                <a:gd name="T49" fmla="*/ 7236876 h 552"/>
                <a:gd name="T50" fmla="*/ 7426131 w 475"/>
                <a:gd name="T51" fmla="*/ 3618618 h 552"/>
                <a:gd name="T52" fmla="*/ 11074226 w 475"/>
                <a:gd name="T53" fmla="*/ 0 h 552"/>
                <a:gd name="T54" fmla="*/ 50680259 w 475"/>
                <a:gd name="T55" fmla="*/ 0 h 552"/>
                <a:gd name="T56" fmla="*/ 50680259 w 475"/>
                <a:gd name="T57" fmla="*/ 71207247 h 552"/>
                <a:gd name="T58" fmla="*/ 11074226 w 475"/>
                <a:gd name="T59" fmla="*/ 71207247 h 552"/>
                <a:gd name="T60" fmla="*/ 7426131 w 475"/>
                <a:gd name="T61" fmla="*/ 67588630 h 552"/>
                <a:gd name="T62" fmla="*/ 17588243 w 475"/>
                <a:gd name="T63" fmla="*/ 14603167 h 552"/>
                <a:gd name="T64" fmla="*/ 17588243 w 475"/>
                <a:gd name="T65" fmla="*/ 14603167 h 552"/>
                <a:gd name="T66" fmla="*/ 13809846 w 475"/>
                <a:gd name="T67" fmla="*/ 18221785 h 552"/>
                <a:gd name="T68" fmla="*/ 3778036 w 475"/>
                <a:gd name="T69" fmla="*/ 18221785 h 552"/>
                <a:gd name="T70" fmla="*/ 0 w 475"/>
                <a:gd name="T71" fmla="*/ 14603167 h 552"/>
                <a:gd name="T72" fmla="*/ 3778036 w 475"/>
                <a:gd name="T73" fmla="*/ 10984909 h 552"/>
                <a:gd name="T74" fmla="*/ 13809846 w 475"/>
                <a:gd name="T75" fmla="*/ 10984909 h 552"/>
                <a:gd name="T76" fmla="*/ 17588243 w 475"/>
                <a:gd name="T77" fmla="*/ 14603167 h 552"/>
                <a:gd name="T78" fmla="*/ 3778036 w 475"/>
                <a:gd name="T79" fmla="*/ 31920478 h 552"/>
                <a:gd name="T80" fmla="*/ 3778036 w 475"/>
                <a:gd name="T81" fmla="*/ 31920478 h 552"/>
                <a:gd name="T82" fmla="*/ 13809846 w 475"/>
                <a:gd name="T83" fmla="*/ 31920478 h 552"/>
                <a:gd name="T84" fmla="*/ 17588243 w 475"/>
                <a:gd name="T85" fmla="*/ 35539095 h 552"/>
                <a:gd name="T86" fmla="*/ 13809846 w 475"/>
                <a:gd name="T87" fmla="*/ 39286770 h 552"/>
                <a:gd name="T88" fmla="*/ 3778036 w 475"/>
                <a:gd name="T89" fmla="*/ 39286770 h 552"/>
                <a:gd name="T90" fmla="*/ 0 w 475"/>
                <a:gd name="T91" fmla="*/ 35539095 h 552"/>
                <a:gd name="T92" fmla="*/ 3778036 w 475"/>
                <a:gd name="T93" fmla="*/ 31920478 h 552"/>
                <a:gd name="T94" fmla="*/ 3778036 w 475"/>
                <a:gd name="T95" fmla="*/ 52985462 h 552"/>
                <a:gd name="T96" fmla="*/ 3778036 w 475"/>
                <a:gd name="T97" fmla="*/ 52985462 h 552"/>
                <a:gd name="T98" fmla="*/ 13809846 w 475"/>
                <a:gd name="T99" fmla="*/ 52985462 h 552"/>
                <a:gd name="T100" fmla="*/ 17588243 w 475"/>
                <a:gd name="T101" fmla="*/ 56603721 h 552"/>
                <a:gd name="T102" fmla="*/ 13809846 w 475"/>
                <a:gd name="T103" fmla="*/ 60222338 h 552"/>
                <a:gd name="T104" fmla="*/ 3778036 w 475"/>
                <a:gd name="T105" fmla="*/ 60222338 h 552"/>
                <a:gd name="T106" fmla="*/ 0 w 475"/>
                <a:gd name="T107" fmla="*/ 56603721 h 552"/>
                <a:gd name="T108" fmla="*/ 3778036 w 475"/>
                <a:gd name="T109" fmla="*/ 52985462 h 55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475" h="552">
                  <a:moveTo>
                    <a:pt x="446" y="551"/>
                  </a:moveTo>
                  <a:lnTo>
                    <a:pt x="446" y="551"/>
                  </a:lnTo>
                  <a:cubicBezTo>
                    <a:pt x="417" y="551"/>
                    <a:pt x="417" y="551"/>
                    <a:pt x="417" y="551"/>
                  </a:cubicBezTo>
                  <a:cubicBezTo>
                    <a:pt x="417" y="0"/>
                    <a:pt x="417" y="0"/>
                    <a:pt x="417" y="0"/>
                  </a:cubicBezTo>
                  <a:cubicBezTo>
                    <a:pt x="446" y="0"/>
                    <a:pt x="446" y="0"/>
                    <a:pt x="446" y="0"/>
                  </a:cubicBezTo>
                  <a:cubicBezTo>
                    <a:pt x="460" y="0"/>
                    <a:pt x="474" y="14"/>
                    <a:pt x="474" y="28"/>
                  </a:cubicBezTo>
                  <a:cubicBezTo>
                    <a:pt x="474" y="523"/>
                    <a:pt x="474" y="523"/>
                    <a:pt x="474" y="523"/>
                  </a:cubicBezTo>
                  <a:cubicBezTo>
                    <a:pt x="474" y="537"/>
                    <a:pt x="460" y="551"/>
                    <a:pt x="446" y="551"/>
                  </a:cubicBezTo>
                  <a:close/>
                  <a:moveTo>
                    <a:pt x="57" y="523"/>
                  </a:moveTo>
                  <a:lnTo>
                    <a:pt x="57" y="523"/>
                  </a:lnTo>
                  <a:cubicBezTo>
                    <a:pt x="57" y="495"/>
                    <a:pt x="57" y="495"/>
                    <a:pt x="57" y="495"/>
                  </a:cubicBezTo>
                  <a:cubicBezTo>
                    <a:pt x="106" y="495"/>
                    <a:pt x="106" y="495"/>
                    <a:pt x="106" y="495"/>
                  </a:cubicBezTo>
                  <a:cubicBezTo>
                    <a:pt x="135" y="495"/>
                    <a:pt x="163" y="466"/>
                    <a:pt x="163" y="438"/>
                  </a:cubicBezTo>
                  <a:cubicBezTo>
                    <a:pt x="163" y="403"/>
                    <a:pt x="135" y="381"/>
                    <a:pt x="106" y="381"/>
                  </a:cubicBezTo>
                  <a:cubicBezTo>
                    <a:pt x="57" y="381"/>
                    <a:pt x="57" y="381"/>
                    <a:pt x="57" y="381"/>
                  </a:cubicBezTo>
                  <a:cubicBezTo>
                    <a:pt x="57" y="332"/>
                    <a:pt x="57" y="332"/>
                    <a:pt x="57" y="332"/>
                  </a:cubicBezTo>
                  <a:cubicBezTo>
                    <a:pt x="106" y="332"/>
                    <a:pt x="106" y="332"/>
                    <a:pt x="106" y="332"/>
                  </a:cubicBezTo>
                  <a:cubicBezTo>
                    <a:pt x="135" y="332"/>
                    <a:pt x="163" y="304"/>
                    <a:pt x="163" y="275"/>
                  </a:cubicBezTo>
                  <a:cubicBezTo>
                    <a:pt x="163" y="247"/>
                    <a:pt x="135" y="219"/>
                    <a:pt x="106" y="219"/>
                  </a:cubicBezTo>
                  <a:cubicBezTo>
                    <a:pt x="57" y="219"/>
                    <a:pt x="57" y="219"/>
                    <a:pt x="57" y="219"/>
                  </a:cubicBezTo>
                  <a:cubicBezTo>
                    <a:pt x="57" y="169"/>
                    <a:pt x="57" y="169"/>
                    <a:pt x="57" y="169"/>
                  </a:cubicBezTo>
                  <a:cubicBezTo>
                    <a:pt x="106" y="169"/>
                    <a:pt x="106" y="169"/>
                    <a:pt x="106" y="169"/>
                  </a:cubicBezTo>
                  <a:cubicBezTo>
                    <a:pt x="135" y="169"/>
                    <a:pt x="163" y="148"/>
                    <a:pt x="163" y="113"/>
                  </a:cubicBezTo>
                  <a:cubicBezTo>
                    <a:pt x="163" y="85"/>
                    <a:pt x="135" y="56"/>
                    <a:pt x="106" y="56"/>
                  </a:cubicBezTo>
                  <a:cubicBezTo>
                    <a:pt x="57" y="56"/>
                    <a:pt x="57" y="56"/>
                    <a:pt x="57" y="56"/>
                  </a:cubicBezTo>
                  <a:cubicBezTo>
                    <a:pt x="57" y="28"/>
                    <a:pt x="57" y="28"/>
                    <a:pt x="57" y="28"/>
                  </a:cubicBezTo>
                  <a:cubicBezTo>
                    <a:pt x="57" y="14"/>
                    <a:pt x="71" y="0"/>
                    <a:pt x="85" y="0"/>
                  </a:cubicBezTo>
                  <a:cubicBezTo>
                    <a:pt x="389" y="0"/>
                    <a:pt x="389" y="0"/>
                    <a:pt x="389" y="0"/>
                  </a:cubicBezTo>
                  <a:cubicBezTo>
                    <a:pt x="389" y="551"/>
                    <a:pt x="389" y="551"/>
                    <a:pt x="389" y="551"/>
                  </a:cubicBezTo>
                  <a:cubicBezTo>
                    <a:pt x="85" y="551"/>
                    <a:pt x="85" y="551"/>
                    <a:pt x="85" y="551"/>
                  </a:cubicBezTo>
                  <a:cubicBezTo>
                    <a:pt x="71" y="551"/>
                    <a:pt x="57" y="537"/>
                    <a:pt x="57" y="523"/>
                  </a:cubicBezTo>
                  <a:close/>
                  <a:moveTo>
                    <a:pt x="135" y="113"/>
                  </a:moveTo>
                  <a:lnTo>
                    <a:pt x="135" y="113"/>
                  </a:lnTo>
                  <a:cubicBezTo>
                    <a:pt x="135" y="134"/>
                    <a:pt x="120" y="141"/>
                    <a:pt x="106" y="141"/>
                  </a:cubicBezTo>
                  <a:cubicBezTo>
                    <a:pt x="29" y="141"/>
                    <a:pt x="29" y="141"/>
                    <a:pt x="29" y="141"/>
                  </a:cubicBezTo>
                  <a:cubicBezTo>
                    <a:pt x="15" y="141"/>
                    <a:pt x="0" y="134"/>
                    <a:pt x="0" y="113"/>
                  </a:cubicBezTo>
                  <a:cubicBezTo>
                    <a:pt x="0" y="99"/>
                    <a:pt x="15" y="85"/>
                    <a:pt x="29" y="85"/>
                  </a:cubicBezTo>
                  <a:cubicBezTo>
                    <a:pt x="106" y="85"/>
                    <a:pt x="106" y="85"/>
                    <a:pt x="106" y="85"/>
                  </a:cubicBezTo>
                  <a:cubicBezTo>
                    <a:pt x="120" y="85"/>
                    <a:pt x="135" y="99"/>
                    <a:pt x="135" y="113"/>
                  </a:cubicBezTo>
                  <a:close/>
                  <a:moveTo>
                    <a:pt x="29" y="247"/>
                  </a:moveTo>
                  <a:lnTo>
                    <a:pt x="29" y="247"/>
                  </a:lnTo>
                  <a:cubicBezTo>
                    <a:pt x="106" y="247"/>
                    <a:pt x="106" y="247"/>
                    <a:pt x="106" y="247"/>
                  </a:cubicBezTo>
                  <a:cubicBezTo>
                    <a:pt x="120" y="247"/>
                    <a:pt x="135" y="261"/>
                    <a:pt x="135" y="275"/>
                  </a:cubicBezTo>
                  <a:cubicBezTo>
                    <a:pt x="135" y="290"/>
                    <a:pt x="120" y="304"/>
                    <a:pt x="106" y="304"/>
                  </a:cubicBezTo>
                  <a:cubicBezTo>
                    <a:pt x="29" y="304"/>
                    <a:pt x="29" y="304"/>
                    <a:pt x="29" y="304"/>
                  </a:cubicBezTo>
                  <a:cubicBezTo>
                    <a:pt x="15" y="304"/>
                    <a:pt x="0" y="290"/>
                    <a:pt x="0" y="275"/>
                  </a:cubicBezTo>
                  <a:cubicBezTo>
                    <a:pt x="0" y="261"/>
                    <a:pt x="15" y="247"/>
                    <a:pt x="29" y="247"/>
                  </a:cubicBezTo>
                  <a:close/>
                  <a:moveTo>
                    <a:pt x="29" y="410"/>
                  </a:moveTo>
                  <a:lnTo>
                    <a:pt x="29" y="410"/>
                  </a:lnTo>
                  <a:cubicBezTo>
                    <a:pt x="106" y="410"/>
                    <a:pt x="106" y="410"/>
                    <a:pt x="106" y="410"/>
                  </a:cubicBezTo>
                  <a:cubicBezTo>
                    <a:pt x="120" y="410"/>
                    <a:pt x="135" y="417"/>
                    <a:pt x="135" y="438"/>
                  </a:cubicBezTo>
                  <a:cubicBezTo>
                    <a:pt x="135" y="452"/>
                    <a:pt x="120" y="466"/>
                    <a:pt x="106" y="466"/>
                  </a:cubicBezTo>
                  <a:cubicBezTo>
                    <a:pt x="29" y="466"/>
                    <a:pt x="29" y="466"/>
                    <a:pt x="29" y="466"/>
                  </a:cubicBezTo>
                  <a:cubicBezTo>
                    <a:pt x="15" y="466"/>
                    <a:pt x="0" y="452"/>
                    <a:pt x="0" y="438"/>
                  </a:cubicBezTo>
                  <a:cubicBezTo>
                    <a:pt x="0" y="417"/>
                    <a:pt x="15" y="410"/>
                    <a:pt x="29" y="41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3347864" y="1274820"/>
            <a:ext cx="432833" cy="432834"/>
            <a:chOff x="3491880" y="1274820"/>
            <a:chExt cx="432833" cy="432834"/>
          </a:xfrm>
        </p:grpSpPr>
        <p:sp>
          <p:nvSpPr>
            <p:cNvPr id="11" name="椭圆 16"/>
            <p:cNvSpPr>
              <a:spLocks noChangeArrowheads="1"/>
            </p:cNvSpPr>
            <p:nvPr/>
          </p:nvSpPr>
          <p:spPr bwMode="auto">
            <a:xfrm>
              <a:off x="3491880" y="1274820"/>
              <a:ext cx="432833" cy="43283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2" name="Freeform 75"/>
            <p:cNvSpPr>
              <a:spLocks noChangeArrowheads="1"/>
            </p:cNvSpPr>
            <p:nvPr/>
          </p:nvSpPr>
          <p:spPr bwMode="auto">
            <a:xfrm>
              <a:off x="3583864" y="1385879"/>
              <a:ext cx="248863" cy="210716"/>
            </a:xfrm>
            <a:custGeom>
              <a:avLst/>
              <a:gdLst>
                <a:gd name="T0" fmla="*/ 74657633 w 602"/>
                <a:gd name="T1" fmla="*/ 66362244 h 510"/>
                <a:gd name="T2" fmla="*/ 74657633 w 602"/>
                <a:gd name="T3" fmla="*/ 66362244 h 510"/>
                <a:gd name="T4" fmla="*/ 3654665 w 602"/>
                <a:gd name="T5" fmla="*/ 66362244 h 510"/>
                <a:gd name="T6" fmla="*/ 0 w 602"/>
                <a:gd name="T7" fmla="*/ 62711741 h 510"/>
                <a:gd name="T8" fmla="*/ 0 w 602"/>
                <a:gd name="T9" fmla="*/ 3650503 h 510"/>
                <a:gd name="T10" fmla="*/ 3654665 w 602"/>
                <a:gd name="T11" fmla="*/ 0 h 510"/>
                <a:gd name="T12" fmla="*/ 7308970 w 602"/>
                <a:gd name="T13" fmla="*/ 3650503 h 510"/>
                <a:gd name="T14" fmla="*/ 7308970 w 602"/>
                <a:gd name="T15" fmla="*/ 50717076 h 510"/>
                <a:gd name="T16" fmla="*/ 7308970 w 602"/>
                <a:gd name="T17" fmla="*/ 50717076 h 510"/>
                <a:gd name="T18" fmla="*/ 7308970 w 602"/>
                <a:gd name="T19" fmla="*/ 58930528 h 510"/>
                <a:gd name="T20" fmla="*/ 74657633 w 602"/>
                <a:gd name="T21" fmla="*/ 58930528 h 510"/>
                <a:gd name="T22" fmla="*/ 78442719 w 602"/>
                <a:gd name="T23" fmla="*/ 62711741 h 510"/>
                <a:gd name="T24" fmla="*/ 74657633 w 602"/>
                <a:gd name="T25" fmla="*/ 66362244 h 510"/>
                <a:gd name="T26" fmla="*/ 66434636 w 602"/>
                <a:gd name="T27" fmla="*/ 55280025 h 510"/>
                <a:gd name="T28" fmla="*/ 66434636 w 602"/>
                <a:gd name="T29" fmla="*/ 55280025 h 510"/>
                <a:gd name="T30" fmla="*/ 58995246 w 602"/>
                <a:gd name="T31" fmla="*/ 55280025 h 510"/>
                <a:gd name="T32" fmla="*/ 55340580 w 602"/>
                <a:gd name="T33" fmla="*/ 51629522 h 510"/>
                <a:gd name="T34" fmla="*/ 55340580 w 602"/>
                <a:gd name="T35" fmla="*/ 25814941 h 510"/>
                <a:gd name="T36" fmla="*/ 58995246 w 602"/>
                <a:gd name="T37" fmla="*/ 22164077 h 510"/>
                <a:gd name="T38" fmla="*/ 66434636 w 602"/>
                <a:gd name="T39" fmla="*/ 22164077 h 510"/>
                <a:gd name="T40" fmla="*/ 70089301 w 602"/>
                <a:gd name="T41" fmla="*/ 25814941 h 510"/>
                <a:gd name="T42" fmla="*/ 70089301 w 602"/>
                <a:gd name="T43" fmla="*/ 51629522 h 510"/>
                <a:gd name="T44" fmla="*/ 66434636 w 602"/>
                <a:gd name="T45" fmla="*/ 55280025 h 510"/>
                <a:gd name="T46" fmla="*/ 45159830 w 602"/>
                <a:gd name="T47" fmla="*/ 55280025 h 510"/>
                <a:gd name="T48" fmla="*/ 45159830 w 602"/>
                <a:gd name="T49" fmla="*/ 55280025 h 510"/>
                <a:gd name="T50" fmla="*/ 37850860 w 602"/>
                <a:gd name="T51" fmla="*/ 55280025 h 510"/>
                <a:gd name="T52" fmla="*/ 34065774 w 602"/>
                <a:gd name="T53" fmla="*/ 51629522 h 510"/>
                <a:gd name="T54" fmla="*/ 34065774 w 602"/>
                <a:gd name="T55" fmla="*/ 11082219 h 510"/>
                <a:gd name="T56" fmla="*/ 37850860 w 602"/>
                <a:gd name="T57" fmla="*/ 7431355 h 510"/>
                <a:gd name="T58" fmla="*/ 45159830 w 602"/>
                <a:gd name="T59" fmla="*/ 7431355 h 510"/>
                <a:gd name="T60" fmla="*/ 48814495 w 602"/>
                <a:gd name="T61" fmla="*/ 11082219 h 510"/>
                <a:gd name="T62" fmla="*/ 48814495 w 602"/>
                <a:gd name="T63" fmla="*/ 51629522 h 510"/>
                <a:gd name="T64" fmla="*/ 45159830 w 602"/>
                <a:gd name="T65" fmla="*/ 55280025 h 510"/>
                <a:gd name="T66" fmla="*/ 24929472 w 602"/>
                <a:gd name="T67" fmla="*/ 55280025 h 510"/>
                <a:gd name="T68" fmla="*/ 24929472 w 602"/>
                <a:gd name="T69" fmla="*/ 55280025 h 510"/>
                <a:gd name="T70" fmla="*/ 17489720 w 602"/>
                <a:gd name="T71" fmla="*/ 55280025 h 510"/>
                <a:gd name="T72" fmla="*/ 13835055 w 602"/>
                <a:gd name="T73" fmla="*/ 51629522 h 510"/>
                <a:gd name="T74" fmla="*/ 13835055 w 602"/>
                <a:gd name="T75" fmla="*/ 44198166 h 510"/>
                <a:gd name="T76" fmla="*/ 17489720 w 602"/>
                <a:gd name="T77" fmla="*/ 40547302 h 510"/>
                <a:gd name="T78" fmla="*/ 24929472 w 602"/>
                <a:gd name="T79" fmla="*/ 40547302 h 510"/>
                <a:gd name="T80" fmla="*/ 28583776 w 602"/>
                <a:gd name="T81" fmla="*/ 44198166 h 510"/>
                <a:gd name="T82" fmla="*/ 28583776 w 602"/>
                <a:gd name="T83" fmla="*/ 51629522 h 510"/>
                <a:gd name="T84" fmla="*/ 24929472 w 602"/>
                <a:gd name="T85" fmla="*/ 55280025 h 51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602" h="510">
                  <a:moveTo>
                    <a:pt x="572" y="509"/>
                  </a:moveTo>
                  <a:lnTo>
                    <a:pt x="572" y="509"/>
                  </a:lnTo>
                  <a:cubicBezTo>
                    <a:pt x="28" y="509"/>
                    <a:pt x="28" y="509"/>
                    <a:pt x="28" y="509"/>
                  </a:cubicBezTo>
                  <a:cubicBezTo>
                    <a:pt x="14" y="509"/>
                    <a:pt x="0" y="502"/>
                    <a:pt x="0" y="481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14"/>
                    <a:pt x="14" y="0"/>
                    <a:pt x="28" y="0"/>
                  </a:cubicBezTo>
                  <a:cubicBezTo>
                    <a:pt x="42" y="0"/>
                    <a:pt x="56" y="14"/>
                    <a:pt x="56" y="28"/>
                  </a:cubicBezTo>
                  <a:cubicBezTo>
                    <a:pt x="56" y="389"/>
                    <a:pt x="56" y="389"/>
                    <a:pt x="56" y="389"/>
                  </a:cubicBezTo>
                  <a:cubicBezTo>
                    <a:pt x="56" y="452"/>
                    <a:pt x="56" y="452"/>
                    <a:pt x="56" y="452"/>
                  </a:cubicBezTo>
                  <a:cubicBezTo>
                    <a:pt x="572" y="452"/>
                    <a:pt x="572" y="452"/>
                    <a:pt x="572" y="452"/>
                  </a:cubicBezTo>
                  <a:cubicBezTo>
                    <a:pt x="594" y="452"/>
                    <a:pt x="601" y="467"/>
                    <a:pt x="601" y="481"/>
                  </a:cubicBezTo>
                  <a:cubicBezTo>
                    <a:pt x="601" y="502"/>
                    <a:pt x="594" y="509"/>
                    <a:pt x="572" y="509"/>
                  </a:cubicBezTo>
                  <a:close/>
                  <a:moveTo>
                    <a:pt x="509" y="424"/>
                  </a:moveTo>
                  <a:lnTo>
                    <a:pt x="509" y="424"/>
                  </a:lnTo>
                  <a:cubicBezTo>
                    <a:pt x="452" y="424"/>
                    <a:pt x="452" y="424"/>
                    <a:pt x="452" y="424"/>
                  </a:cubicBezTo>
                  <a:cubicBezTo>
                    <a:pt x="438" y="424"/>
                    <a:pt x="424" y="417"/>
                    <a:pt x="424" y="396"/>
                  </a:cubicBezTo>
                  <a:cubicBezTo>
                    <a:pt x="424" y="198"/>
                    <a:pt x="424" y="198"/>
                    <a:pt x="424" y="198"/>
                  </a:cubicBezTo>
                  <a:cubicBezTo>
                    <a:pt x="424" y="184"/>
                    <a:pt x="438" y="170"/>
                    <a:pt x="452" y="170"/>
                  </a:cubicBezTo>
                  <a:cubicBezTo>
                    <a:pt x="509" y="170"/>
                    <a:pt x="509" y="170"/>
                    <a:pt x="509" y="170"/>
                  </a:cubicBezTo>
                  <a:cubicBezTo>
                    <a:pt x="523" y="170"/>
                    <a:pt x="537" y="184"/>
                    <a:pt x="537" y="198"/>
                  </a:cubicBezTo>
                  <a:cubicBezTo>
                    <a:pt x="537" y="396"/>
                    <a:pt x="537" y="396"/>
                    <a:pt x="537" y="396"/>
                  </a:cubicBezTo>
                  <a:cubicBezTo>
                    <a:pt x="537" y="417"/>
                    <a:pt x="523" y="424"/>
                    <a:pt x="509" y="424"/>
                  </a:cubicBezTo>
                  <a:close/>
                  <a:moveTo>
                    <a:pt x="346" y="424"/>
                  </a:moveTo>
                  <a:lnTo>
                    <a:pt x="346" y="424"/>
                  </a:lnTo>
                  <a:cubicBezTo>
                    <a:pt x="290" y="424"/>
                    <a:pt x="290" y="424"/>
                    <a:pt x="290" y="424"/>
                  </a:cubicBezTo>
                  <a:cubicBezTo>
                    <a:pt x="276" y="424"/>
                    <a:pt x="261" y="417"/>
                    <a:pt x="261" y="396"/>
                  </a:cubicBezTo>
                  <a:cubicBezTo>
                    <a:pt x="261" y="85"/>
                    <a:pt x="261" y="85"/>
                    <a:pt x="261" y="85"/>
                  </a:cubicBezTo>
                  <a:cubicBezTo>
                    <a:pt x="261" y="71"/>
                    <a:pt x="276" y="57"/>
                    <a:pt x="290" y="57"/>
                  </a:cubicBezTo>
                  <a:cubicBezTo>
                    <a:pt x="346" y="57"/>
                    <a:pt x="346" y="57"/>
                    <a:pt x="346" y="57"/>
                  </a:cubicBezTo>
                  <a:cubicBezTo>
                    <a:pt x="367" y="57"/>
                    <a:pt x="374" y="71"/>
                    <a:pt x="374" y="85"/>
                  </a:cubicBezTo>
                  <a:cubicBezTo>
                    <a:pt x="374" y="396"/>
                    <a:pt x="374" y="396"/>
                    <a:pt x="374" y="396"/>
                  </a:cubicBezTo>
                  <a:cubicBezTo>
                    <a:pt x="374" y="417"/>
                    <a:pt x="367" y="424"/>
                    <a:pt x="346" y="424"/>
                  </a:cubicBezTo>
                  <a:close/>
                  <a:moveTo>
                    <a:pt x="191" y="424"/>
                  </a:moveTo>
                  <a:lnTo>
                    <a:pt x="191" y="424"/>
                  </a:lnTo>
                  <a:cubicBezTo>
                    <a:pt x="134" y="424"/>
                    <a:pt x="134" y="424"/>
                    <a:pt x="134" y="424"/>
                  </a:cubicBezTo>
                  <a:cubicBezTo>
                    <a:pt x="113" y="424"/>
                    <a:pt x="106" y="417"/>
                    <a:pt x="106" y="396"/>
                  </a:cubicBezTo>
                  <a:cubicBezTo>
                    <a:pt x="106" y="339"/>
                    <a:pt x="106" y="339"/>
                    <a:pt x="106" y="339"/>
                  </a:cubicBezTo>
                  <a:cubicBezTo>
                    <a:pt x="106" y="325"/>
                    <a:pt x="113" y="311"/>
                    <a:pt x="134" y="311"/>
                  </a:cubicBezTo>
                  <a:cubicBezTo>
                    <a:pt x="191" y="311"/>
                    <a:pt x="191" y="311"/>
                    <a:pt x="191" y="311"/>
                  </a:cubicBezTo>
                  <a:cubicBezTo>
                    <a:pt x="205" y="311"/>
                    <a:pt x="219" y="325"/>
                    <a:pt x="219" y="339"/>
                  </a:cubicBezTo>
                  <a:cubicBezTo>
                    <a:pt x="219" y="396"/>
                    <a:pt x="219" y="396"/>
                    <a:pt x="219" y="396"/>
                  </a:cubicBezTo>
                  <a:cubicBezTo>
                    <a:pt x="219" y="417"/>
                    <a:pt x="205" y="424"/>
                    <a:pt x="191" y="42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3995936" y="1274820"/>
            <a:ext cx="432833" cy="432834"/>
            <a:chOff x="4139952" y="1274820"/>
            <a:chExt cx="432833" cy="432834"/>
          </a:xfrm>
        </p:grpSpPr>
        <p:sp>
          <p:nvSpPr>
            <p:cNvPr id="24" name="椭圆 16"/>
            <p:cNvSpPr>
              <a:spLocks noChangeArrowheads="1"/>
            </p:cNvSpPr>
            <p:nvPr/>
          </p:nvSpPr>
          <p:spPr bwMode="auto">
            <a:xfrm>
              <a:off x="4139952" y="1274820"/>
              <a:ext cx="432833" cy="432834"/>
            </a:xfrm>
            <a:prstGeom prst="ellipse">
              <a:avLst/>
            </a:prstGeom>
            <a:solidFill>
              <a:srgbClr val="3992DB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3" name="Freeform 84"/>
            <p:cNvSpPr>
              <a:spLocks noChangeArrowheads="1"/>
            </p:cNvSpPr>
            <p:nvPr/>
          </p:nvSpPr>
          <p:spPr bwMode="auto">
            <a:xfrm>
              <a:off x="4241546" y="1366806"/>
              <a:ext cx="248863" cy="248863"/>
            </a:xfrm>
            <a:custGeom>
              <a:avLst/>
              <a:gdLst>
                <a:gd name="T0" fmla="*/ 43332858 w 602"/>
                <a:gd name="T1" fmla="*/ 34979440 h 602"/>
                <a:gd name="T2" fmla="*/ 43332858 w 602"/>
                <a:gd name="T3" fmla="*/ 34979440 h 602"/>
                <a:gd name="T4" fmla="*/ 43332858 w 602"/>
                <a:gd name="T5" fmla="*/ 0 h 602"/>
                <a:gd name="T6" fmla="*/ 78442719 w 602"/>
                <a:gd name="T7" fmla="*/ 34979440 h 602"/>
                <a:gd name="T8" fmla="*/ 43332858 w 602"/>
                <a:gd name="T9" fmla="*/ 34979440 h 602"/>
                <a:gd name="T10" fmla="*/ 36023527 w 602"/>
                <a:gd name="T11" fmla="*/ 78442719 h 602"/>
                <a:gd name="T12" fmla="*/ 36023527 w 602"/>
                <a:gd name="T13" fmla="*/ 78442719 h 602"/>
                <a:gd name="T14" fmla="*/ 0 w 602"/>
                <a:gd name="T15" fmla="*/ 42419192 h 602"/>
                <a:gd name="T16" fmla="*/ 36023527 w 602"/>
                <a:gd name="T17" fmla="*/ 7308970 h 602"/>
                <a:gd name="T18" fmla="*/ 36023527 w 602"/>
                <a:gd name="T19" fmla="*/ 42419192 h 602"/>
                <a:gd name="T20" fmla="*/ 71002968 w 602"/>
                <a:gd name="T21" fmla="*/ 42419192 h 602"/>
                <a:gd name="T22" fmla="*/ 36023527 w 602"/>
                <a:gd name="T23" fmla="*/ 78442719 h 60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602" h="602">
                  <a:moveTo>
                    <a:pt x="332" y="268"/>
                  </a:moveTo>
                  <a:lnTo>
                    <a:pt x="332" y="268"/>
                  </a:lnTo>
                  <a:cubicBezTo>
                    <a:pt x="332" y="0"/>
                    <a:pt x="332" y="0"/>
                    <a:pt x="332" y="0"/>
                  </a:cubicBezTo>
                  <a:cubicBezTo>
                    <a:pt x="481" y="0"/>
                    <a:pt x="601" y="120"/>
                    <a:pt x="601" y="268"/>
                  </a:cubicBezTo>
                  <a:lnTo>
                    <a:pt x="332" y="268"/>
                  </a:lnTo>
                  <a:close/>
                  <a:moveTo>
                    <a:pt x="276" y="601"/>
                  </a:moveTo>
                  <a:lnTo>
                    <a:pt x="276" y="601"/>
                  </a:lnTo>
                  <a:cubicBezTo>
                    <a:pt x="120" y="601"/>
                    <a:pt x="0" y="480"/>
                    <a:pt x="0" y="325"/>
                  </a:cubicBezTo>
                  <a:cubicBezTo>
                    <a:pt x="0" y="176"/>
                    <a:pt x="120" y="56"/>
                    <a:pt x="276" y="56"/>
                  </a:cubicBezTo>
                  <a:cubicBezTo>
                    <a:pt x="276" y="325"/>
                    <a:pt x="276" y="325"/>
                    <a:pt x="276" y="325"/>
                  </a:cubicBezTo>
                  <a:cubicBezTo>
                    <a:pt x="544" y="325"/>
                    <a:pt x="544" y="325"/>
                    <a:pt x="544" y="325"/>
                  </a:cubicBezTo>
                  <a:cubicBezTo>
                    <a:pt x="544" y="480"/>
                    <a:pt x="424" y="601"/>
                    <a:pt x="276" y="60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5"/>
          <p:cNvSpPr/>
          <p:nvPr/>
        </p:nvSpPr>
        <p:spPr bwMode="auto">
          <a:xfrm>
            <a:off x="971600" y="2211710"/>
            <a:ext cx="1479797" cy="1334201"/>
          </a:xfrm>
          <a:custGeom>
            <a:avLst/>
            <a:gdLst>
              <a:gd name="T0" fmla="*/ 2151 w 2740"/>
              <a:gd name="T1" fmla="*/ 2315 h 2446"/>
              <a:gd name="T2" fmla="*/ 2055 w 2740"/>
              <a:gd name="T3" fmla="*/ 2410 h 2446"/>
              <a:gd name="T4" fmla="*/ 1918 w 2740"/>
              <a:gd name="T5" fmla="*/ 2445 h 2446"/>
              <a:gd name="T6" fmla="*/ 816 w 2740"/>
              <a:gd name="T7" fmla="*/ 2445 h 2446"/>
              <a:gd name="T8" fmla="*/ 685 w 2740"/>
              <a:gd name="T9" fmla="*/ 2410 h 2446"/>
              <a:gd name="T10" fmla="*/ 589 w 2740"/>
              <a:gd name="T11" fmla="*/ 2314 h 2446"/>
              <a:gd name="T12" fmla="*/ 36 w 2740"/>
              <a:gd name="T13" fmla="*/ 1356 h 2446"/>
              <a:gd name="T14" fmla="*/ 0 w 2740"/>
              <a:gd name="T15" fmla="*/ 1223 h 2446"/>
              <a:gd name="T16" fmla="*/ 36 w 2740"/>
              <a:gd name="T17" fmla="*/ 1089 h 2446"/>
              <a:gd name="T18" fmla="*/ 587 w 2740"/>
              <a:gd name="T19" fmla="*/ 135 h 2446"/>
              <a:gd name="T20" fmla="*/ 685 w 2740"/>
              <a:gd name="T21" fmla="*/ 37 h 2446"/>
              <a:gd name="T22" fmla="*/ 810 w 2740"/>
              <a:gd name="T23" fmla="*/ 1 h 2446"/>
              <a:gd name="T24" fmla="*/ 1916 w 2740"/>
              <a:gd name="T25" fmla="*/ 1 h 2446"/>
              <a:gd name="T26" fmla="*/ 2055 w 2740"/>
              <a:gd name="T27" fmla="*/ 37 h 2446"/>
              <a:gd name="T28" fmla="*/ 2151 w 2740"/>
              <a:gd name="T29" fmla="*/ 132 h 2446"/>
              <a:gd name="T30" fmla="*/ 2702 w 2740"/>
              <a:gd name="T31" fmla="*/ 1086 h 2446"/>
              <a:gd name="T32" fmla="*/ 2740 w 2740"/>
              <a:gd name="T33" fmla="*/ 1223 h 2446"/>
              <a:gd name="T34" fmla="*/ 2701 w 2740"/>
              <a:gd name="T35" fmla="*/ 1361 h 2446"/>
              <a:gd name="T36" fmla="*/ 2151 w 2740"/>
              <a:gd name="T37" fmla="*/ 2315 h 24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740" h="2446">
                <a:moveTo>
                  <a:pt x="2151" y="2315"/>
                </a:moveTo>
                <a:cubicBezTo>
                  <a:pt x="2128" y="2353"/>
                  <a:pt x="2096" y="2386"/>
                  <a:pt x="2055" y="2410"/>
                </a:cubicBezTo>
                <a:cubicBezTo>
                  <a:pt x="2012" y="2435"/>
                  <a:pt x="1965" y="2446"/>
                  <a:pt x="1918" y="2445"/>
                </a:cubicBezTo>
                <a:lnTo>
                  <a:pt x="816" y="2445"/>
                </a:lnTo>
                <a:cubicBezTo>
                  <a:pt x="772" y="2445"/>
                  <a:pt x="726" y="2434"/>
                  <a:pt x="685" y="2410"/>
                </a:cubicBezTo>
                <a:cubicBezTo>
                  <a:pt x="644" y="2386"/>
                  <a:pt x="611" y="2353"/>
                  <a:pt x="589" y="2314"/>
                </a:cubicBezTo>
                <a:lnTo>
                  <a:pt x="36" y="1356"/>
                </a:lnTo>
                <a:cubicBezTo>
                  <a:pt x="13" y="1317"/>
                  <a:pt x="0" y="1272"/>
                  <a:pt x="0" y="1223"/>
                </a:cubicBezTo>
                <a:cubicBezTo>
                  <a:pt x="0" y="1174"/>
                  <a:pt x="13" y="1129"/>
                  <a:pt x="36" y="1089"/>
                </a:cubicBezTo>
                <a:lnTo>
                  <a:pt x="587" y="135"/>
                </a:lnTo>
                <a:cubicBezTo>
                  <a:pt x="610" y="96"/>
                  <a:pt x="643" y="61"/>
                  <a:pt x="685" y="37"/>
                </a:cubicBezTo>
                <a:cubicBezTo>
                  <a:pt x="724" y="14"/>
                  <a:pt x="767" y="2"/>
                  <a:pt x="810" y="1"/>
                </a:cubicBezTo>
                <a:lnTo>
                  <a:pt x="1916" y="1"/>
                </a:lnTo>
                <a:cubicBezTo>
                  <a:pt x="1963" y="0"/>
                  <a:pt x="2011" y="11"/>
                  <a:pt x="2055" y="37"/>
                </a:cubicBezTo>
                <a:cubicBezTo>
                  <a:pt x="2096" y="60"/>
                  <a:pt x="2129" y="93"/>
                  <a:pt x="2151" y="132"/>
                </a:cubicBezTo>
                <a:lnTo>
                  <a:pt x="2702" y="1086"/>
                </a:lnTo>
                <a:cubicBezTo>
                  <a:pt x="2726" y="1126"/>
                  <a:pt x="2740" y="1173"/>
                  <a:pt x="2740" y="1223"/>
                </a:cubicBezTo>
                <a:cubicBezTo>
                  <a:pt x="2740" y="1274"/>
                  <a:pt x="2726" y="1321"/>
                  <a:pt x="2701" y="1361"/>
                </a:cubicBezTo>
                <a:lnTo>
                  <a:pt x="2151" y="2315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3" name="TextBox 2"/>
          <p:cNvSpPr txBox="1"/>
          <p:nvPr/>
        </p:nvSpPr>
        <p:spPr>
          <a:xfrm>
            <a:off x="1257155" y="2447923"/>
            <a:ext cx="908686" cy="8616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>
              <a:defRPr sz="2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algn="ctr"/>
            <a:r>
              <a:rPr lang="zh-CN" altLang="en-US" sz="2800" b="1" dirty="0"/>
              <a:t>总体情况</a:t>
            </a:r>
            <a:endParaRPr lang="zh-CN" altLang="en-US" sz="2800" b="1" dirty="0"/>
          </a:p>
        </p:txBody>
      </p:sp>
      <p:sp>
        <p:nvSpPr>
          <p:cNvPr id="4" name="圆角矩形 3"/>
          <p:cNvSpPr/>
          <p:nvPr/>
        </p:nvSpPr>
        <p:spPr>
          <a:xfrm>
            <a:off x="3356610" y="1326515"/>
            <a:ext cx="3550920" cy="451485"/>
          </a:xfrm>
          <a:prstGeom prst="roundRect">
            <a:avLst>
              <a:gd name="adj" fmla="val 2063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Freeform 5"/>
          <p:cNvSpPr/>
          <p:nvPr/>
        </p:nvSpPr>
        <p:spPr bwMode="auto">
          <a:xfrm>
            <a:off x="2650968" y="1335678"/>
            <a:ext cx="547516" cy="3108279"/>
          </a:xfrm>
          <a:custGeom>
            <a:avLst/>
            <a:gdLst>
              <a:gd name="T0" fmla="*/ 1999 w 3544"/>
              <a:gd name="T1" fmla="*/ 9150 h 14563"/>
              <a:gd name="T2" fmla="*/ 1999 w 3544"/>
              <a:gd name="T3" fmla="*/ 12306 h 14563"/>
              <a:gd name="T4" fmla="*/ 2353 w 3544"/>
              <a:gd name="T5" fmla="*/ 13628 h 14563"/>
              <a:gd name="T6" fmla="*/ 3544 w 3544"/>
              <a:gd name="T7" fmla="*/ 14112 h 14563"/>
              <a:gd name="T8" fmla="*/ 3544 w 3544"/>
              <a:gd name="T9" fmla="*/ 14563 h 14563"/>
              <a:gd name="T10" fmla="*/ 1933 w 3544"/>
              <a:gd name="T11" fmla="*/ 14016 h 14563"/>
              <a:gd name="T12" fmla="*/ 1419 w 3544"/>
              <a:gd name="T13" fmla="*/ 12050 h 14563"/>
              <a:gd name="T14" fmla="*/ 1419 w 3544"/>
              <a:gd name="T15" fmla="*/ 9279 h 14563"/>
              <a:gd name="T16" fmla="*/ 1160 w 3544"/>
              <a:gd name="T17" fmla="*/ 8022 h 14563"/>
              <a:gd name="T18" fmla="*/ 0 w 3544"/>
              <a:gd name="T19" fmla="*/ 7475 h 14563"/>
              <a:gd name="T20" fmla="*/ 0 w 3544"/>
              <a:gd name="T21" fmla="*/ 7088 h 14563"/>
              <a:gd name="T22" fmla="*/ 1127 w 3544"/>
              <a:gd name="T23" fmla="*/ 6571 h 14563"/>
              <a:gd name="T24" fmla="*/ 1419 w 3544"/>
              <a:gd name="T25" fmla="*/ 5284 h 14563"/>
              <a:gd name="T26" fmla="*/ 1419 w 3544"/>
              <a:gd name="T27" fmla="*/ 2513 h 14563"/>
              <a:gd name="T28" fmla="*/ 1933 w 3544"/>
              <a:gd name="T29" fmla="*/ 547 h 14563"/>
              <a:gd name="T30" fmla="*/ 3544 w 3544"/>
              <a:gd name="T31" fmla="*/ 0 h 14563"/>
              <a:gd name="T32" fmla="*/ 3544 w 3544"/>
              <a:gd name="T33" fmla="*/ 451 h 14563"/>
              <a:gd name="T34" fmla="*/ 2353 w 3544"/>
              <a:gd name="T35" fmla="*/ 902 h 14563"/>
              <a:gd name="T36" fmla="*/ 1999 w 3544"/>
              <a:gd name="T37" fmla="*/ 2254 h 14563"/>
              <a:gd name="T38" fmla="*/ 1999 w 3544"/>
              <a:gd name="T39" fmla="*/ 5413 h 14563"/>
              <a:gd name="T40" fmla="*/ 580 w 3544"/>
              <a:gd name="T41" fmla="*/ 7275 h 14563"/>
              <a:gd name="T42" fmla="*/ 580 w 3544"/>
              <a:gd name="T43" fmla="*/ 7304 h 14563"/>
              <a:gd name="T44" fmla="*/ 1999 w 3544"/>
              <a:gd name="T45" fmla="*/ 9150 h 145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3544" h="14563">
                <a:moveTo>
                  <a:pt x="1999" y="9150"/>
                </a:moveTo>
                <a:lnTo>
                  <a:pt x="1999" y="12306"/>
                </a:lnTo>
                <a:cubicBezTo>
                  <a:pt x="1999" y="12867"/>
                  <a:pt x="2117" y="13306"/>
                  <a:pt x="2353" y="13628"/>
                </a:cubicBezTo>
                <a:cubicBezTo>
                  <a:pt x="2590" y="13950"/>
                  <a:pt x="2986" y="14112"/>
                  <a:pt x="3544" y="14112"/>
                </a:cubicBezTo>
                <a:lnTo>
                  <a:pt x="3544" y="14563"/>
                </a:lnTo>
                <a:cubicBezTo>
                  <a:pt x="2815" y="14563"/>
                  <a:pt x="2276" y="14379"/>
                  <a:pt x="1933" y="14016"/>
                </a:cubicBezTo>
                <a:cubicBezTo>
                  <a:pt x="1589" y="13650"/>
                  <a:pt x="1419" y="12993"/>
                  <a:pt x="1419" y="12050"/>
                </a:cubicBezTo>
                <a:lnTo>
                  <a:pt x="1419" y="9279"/>
                </a:lnTo>
                <a:cubicBezTo>
                  <a:pt x="1419" y="8762"/>
                  <a:pt x="1333" y="8344"/>
                  <a:pt x="1160" y="8022"/>
                </a:cubicBezTo>
                <a:cubicBezTo>
                  <a:pt x="990" y="7701"/>
                  <a:pt x="602" y="7516"/>
                  <a:pt x="0" y="7475"/>
                </a:cubicBezTo>
                <a:lnTo>
                  <a:pt x="0" y="7088"/>
                </a:lnTo>
                <a:cubicBezTo>
                  <a:pt x="558" y="7002"/>
                  <a:pt x="935" y="6829"/>
                  <a:pt x="1127" y="6571"/>
                </a:cubicBezTo>
                <a:cubicBezTo>
                  <a:pt x="1322" y="6315"/>
                  <a:pt x="1419" y="5883"/>
                  <a:pt x="1419" y="5284"/>
                </a:cubicBezTo>
                <a:lnTo>
                  <a:pt x="1419" y="2513"/>
                </a:lnTo>
                <a:cubicBezTo>
                  <a:pt x="1419" y="1567"/>
                  <a:pt x="1589" y="913"/>
                  <a:pt x="1933" y="547"/>
                </a:cubicBezTo>
                <a:cubicBezTo>
                  <a:pt x="2276" y="181"/>
                  <a:pt x="2815" y="0"/>
                  <a:pt x="3544" y="0"/>
                </a:cubicBezTo>
                <a:lnTo>
                  <a:pt x="3544" y="451"/>
                </a:lnTo>
                <a:cubicBezTo>
                  <a:pt x="2986" y="451"/>
                  <a:pt x="2590" y="602"/>
                  <a:pt x="2353" y="902"/>
                </a:cubicBezTo>
                <a:cubicBezTo>
                  <a:pt x="2117" y="1201"/>
                  <a:pt x="1999" y="1652"/>
                  <a:pt x="1999" y="2254"/>
                </a:cubicBezTo>
                <a:lnTo>
                  <a:pt x="1999" y="5413"/>
                </a:lnTo>
                <a:cubicBezTo>
                  <a:pt x="1999" y="6265"/>
                  <a:pt x="1592" y="7275"/>
                  <a:pt x="580" y="7275"/>
                </a:cubicBezTo>
                <a:lnTo>
                  <a:pt x="580" y="7304"/>
                </a:lnTo>
                <a:cubicBezTo>
                  <a:pt x="1565" y="7304"/>
                  <a:pt x="1999" y="8309"/>
                  <a:pt x="1999" y="915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6" name="圆角矩形 5"/>
          <p:cNvSpPr/>
          <p:nvPr/>
        </p:nvSpPr>
        <p:spPr>
          <a:xfrm>
            <a:off x="3356610" y="2080260"/>
            <a:ext cx="3582035" cy="451485"/>
          </a:xfrm>
          <a:prstGeom prst="roundRect">
            <a:avLst>
              <a:gd name="adj" fmla="val 2527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圆角矩形 6"/>
          <p:cNvSpPr/>
          <p:nvPr/>
        </p:nvSpPr>
        <p:spPr>
          <a:xfrm>
            <a:off x="3356610" y="3575685"/>
            <a:ext cx="3586480" cy="451485"/>
          </a:xfrm>
          <a:prstGeom prst="roundRect">
            <a:avLst>
              <a:gd name="adj" fmla="val 2527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75004" y="1374966"/>
            <a:ext cx="3758504" cy="58991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algn="just">
              <a:lnSpc>
                <a:spcPts val="1300"/>
              </a:lnSpc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>
              <a:lnSpc>
                <a:spcPct val="120000"/>
              </a:lnSpc>
            </a:pPr>
            <a:r>
              <a:rPr lang="zh-CN" altLang="en-GB" sz="1600" b="1" dirty="0">
                <a:solidFill>
                  <a:schemeClr val="tx1">
                    <a:lumMod val="75000"/>
                    <a:lumOff val="25000"/>
                  </a:schemeClr>
                </a:solidFill>
                <a:sym typeface="+mn-ea"/>
              </a:rPr>
              <a:t>主动公开情况</a:t>
            </a:r>
            <a:endParaRPr lang="zh-CN" altLang="en-GB" sz="16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20000"/>
              </a:lnSpc>
            </a:pP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645535" y="2195195"/>
            <a:ext cx="3716020" cy="2946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algn="just">
              <a:lnSpc>
                <a:spcPts val="1300"/>
              </a:lnSpc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>
              <a:lnSpc>
                <a:spcPct val="120000"/>
              </a:lnSpc>
            </a:pPr>
            <a:r>
              <a:rPr lang="zh-CN" altLang="en-GB" sz="1600" b="1" dirty="0">
                <a:solidFill>
                  <a:schemeClr val="tx1">
                    <a:lumMod val="75000"/>
                    <a:lumOff val="25000"/>
                  </a:schemeClr>
                </a:solidFill>
                <a:sym typeface="+mn-ea"/>
              </a:rPr>
              <a:t>依申请公开情况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675004" y="3618237"/>
            <a:ext cx="3758504" cy="2946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algn="just">
              <a:lnSpc>
                <a:spcPts val="1300"/>
              </a:lnSpc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>
              <a:lnSpc>
                <a:spcPct val="120000"/>
              </a:lnSpc>
            </a:pPr>
            <a:r>
              <a:rPr lang="zh-CN" altLang="en-GB" sz="1600" b="1" dirty="0">
                <a:solidFill>
                  <a:schemeClr val="tx1">
                    <a:lumMod val="75000"/>
                    <a:lumOff val="25000"/>
                  </a:schemeClr>
                </a:solidFill>
                <a:sym typeface="+mn-ea"/>
              </a:rPr>
              <a:t>平台建设情况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Title 1"/>
          <p:cNvSpPr txBox="1"/>
          <p:nvPr/>
        </p:nvSpPr>
        <p:spPr>
          <a:xfrm>
            <a:off x="857880" y="200199"/>
            <a:ext cx="2129944" cy="379477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en-GB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总体情况</a:t>
            </a:r>
            <a:endParaRPr lang="zh-CN" altLang="en-GB" sz="18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圆角矩形 14"/>
          <p:cNvSpPr/>
          <p:nvPr/>
        </p:nvSpPr>
        <p:spPr>
          <a:xfrm>
            <a:off x="3340100" y="2853055"/>
            <a:ext cx="3603625" cy="451485"/>
          </a:xfrm>
          <a:prstGeom prst="roundRect">
            <a:avLst>
              <a:gd name="adj" fmla="val 2527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TextBox 9"/>
          <p:cNvSpPr txBox="1"/>
          <p:nvPr/>
        </p:nvSpPr>
        <p:spPr>
          <a:xfrm>
            <a:off x="3658494" y="2967716"/>
            <a:ext cx="3758504" cy="58991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algn="just">
              <a:lnSpc>
                <a:spcPts val="1300"/>
              </a:lnSpc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>
              <a:lnSpc>
                <a:spcPct val="120000"/>
              </a:lnSpc>
            </a:pPr>
            <a:r>
              <a:rPr lang="zh-CN" altLang="en-GB" sz="1600" b="1" dirty="0">
                <a:solidFill>
                  <a:schemeClr val="tx1">
                    <a:lumMod val="75000"/>
                    <a:lumOff val="25000"/>
                  </a:schemeClr>
                </a:solidFill>
                <a:sym typeface="+mn-ea"/>
              </a:rPr>
              <a:t>政府信息管理情况</a:t>
            </a:r>
            <a:endParaRPr lang="zh-CN" altLang="en-GB" sz="16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20000"/>
              </a:lnSpc>
            </a:pP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圆角矩形 17"/>
          <p:cNvSpPr/>
          <p:nvPr/>
        </p:nvSpPr>
        <p:spPr>
          <a:xfrm>
            <a:off x="3340100" y="4276725"/>
            <a:ext cx="3636010" cy="451485"/>
          </a:xfrm>
          <a:prstGeom prst="roundRect">
            <a:avLst>
              <a:gd name="adj" fmla="val 2527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TextBox 10"/>
          <p:cNvSpPr txBox="1"/>
          <p:nvPr/>
        </p:nvSpPr>
        <p:spPr>
          <a:xfrm>
            <a:off x="3658494" y="4319277"/>
            <a:ext cx="3758504" cy="2946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algn="just">
              <a:lnSpc>
                <a:spcPts val="1300"/>
              </a:lnSpc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>
              <a:lnSpc>
                <a:spcPct val="120000"/>
              </a:lnSpc>
            </a:pPr>
            <a:r>
              <a:rPr lang="zh-CN" altLang="en-GB" sz="1600" b="1" dirty="0">
                <a:solidFill>
                  <a:schemeClr val="tx1">
                    <a:lumMod val="75000"/>
                    <a:lumOff val="25000"/>
                  </a:schemeClr>
                </a:solidFill>
                <a:sym typeface="+mn-ea"/>
              </a:rPr>
              <a:t>监督保障情况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1"/>
          <p:cNvSpPr txBox="1"/>
          <p:nvPr/>
        </p:nvSpPr>
        <p:spPr>
          <a:xfrm>
            <a:off x="857880" y="200199"/>
            <a:ext cx="2129944" cy="379477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en-GB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主动公开情况</a:t>
            </a:r>
            <a:endParaRPr lang="zh-CN" altLang="en-GB" sz="18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2843808" y="1275607"/>
            <a:ext cx="5544616" cy="14502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等腰三角形 5"/>
          <p:cNvSpPr/>
          <p:nvPr/>
        </p:nvSpPr>
        <p:spPr>
          <a:xfrm rot="5400000">
            <a:off x="1104784" y="1070415"/>
            <a:ext cx="1450218" cy="1860602"/>
          </a:xfrm>
          <a:custGeom>
            <a:avLst/>
            <a:gdLst/>
            <a:ahLst/>
            <a:cxnLst/>
            <a:rect l="l" t="t" r="r" b="b"/>
            <a:pathLst>
              <a:path w="1450218" h="1860602">
                <a:moveTo>
                  <a:pt x="0" y="1860602"/>
                </a:moveTo>
                <a:lnTo>
                  <a:pt x="0" y="132410"/>
                </a:lnTo>
                <a:lnTo>
                  <a:pt x="582757" y="132410"/>
                </a:lnTo>
                <a:lnTo>
                  <a:pt x="725109" y="0"/>
                </a:lnTo>
                <a:lnTo>
                  <a:pt x="867461" y="132410"/>
                </a:lnTo>
                <a:lnTo>
                  <a:pt x="1450218" y="132410"/>
                </a:lnTo>
                <a:lnTo>
                  <a:pt x="1450218" y="186060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TextBox 28"/>
          <p:cNvSpPr txBox="1"/>
          <p:nvPr/>
        </p:nvSpPr>
        <p:spPr>
          <a:xfrm>
            <a:off x="3279707" y="1446897"/>
            <a:ext cx="4752528" cy="10769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  <a:r>
              <a:rPr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2020年，通过市政府网站、财政部门网站发布各类信息1600余条，其中通过门户网站（含会计信息网）公布信息1454条。注重及时公开人大代表建议、政协委员提案办理情况，通过部门网站累计公开16条办理信息，切实保障了人民群众的知情权。</a:t>
            </a:r>
            <a:endParaRPr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326087" y="1427700"/>
            <a:ext cx="875202" cy="11074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>
              <a:defRPr sz="2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algn="ctr"/>
            <a:r>
              <a:rPr lang="zh-CN" altLang="en-US" sz="2400" b="1" spc="300" dirty="0"/>
              <a:t>主动公开情况</a:t>
            </a:r>
            <a:endParaRPr lang="zh-CN" altLang="en-US" sz="2400" b="1" spc="300" dirty="0"/>
          </a:p>
        </p:txBody>
      </p:sp>
      <p:sp>
        <p:nvSpPr>
          <p:cNvPr id="31" name="矩形 30"/>
          <p:cNvSpPr/>
          <p:nvPr/>
        </p:nvSpPr>
        <p:spPr>
          <a:xfrm>
            <a:off x="899795" y="3049905"/>
            <a:ext cx="7489190" cy="14503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TextBox 33"/>
          <p:cNvSpPr txBox="1"/>
          <p:nvPr/>
        </p:nvSpPr>
        <p:spPr>
          <a:xfrm>
            <a:off x="1259840" y="3103245"/>
            <a:ext cx="6837680" cy="12922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</a:t>
            </a:r>
            <a:r>
              <a:rPr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2020年度通过微信公众号等渠道公开信息146条，目前点击量已超过10万人次。在原局办公楼内设立电子政务查询平台，全局所有科室职责分工、联系方式、办事流程全部一目了然，确保了公正便民、依法行政，全力打造阳光财政。积极参加电视访谈栏目，同步利用《济宁日报》纸质媒体，公开财政惠民政策联系人、联系电话，全面解读财政推进复工复产的惠企政策，扩大了财政惠企政策知晓度，为人民群众和企业了解、用好惠企政策提供了便捷咨询渠道。</a:t>
            </a:r>
            <a:endParaRPr sz="14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1"/>
          <p:cNvSpPr txBox="1"/>
          <p:nvPr/>
        </p:nvSpPr>
        <p:spPr>
          <a:xfrm>
            <a:off x="857880" y="200199"/>
            <a:ext cx="2129944" cy="379477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en-GB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依申请公开情况</a:t>
            </a:r>
            <a:endParaRPr lang="zh-CN" altLang="en-GB" sz="18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圆角矩形 26"/>
          <p:cNvSpPr/>
          <p:nvPr/>
        </p:nvSpPr>
        <p:spPr>
          <a:xfrm>
            <a:off x="899160" y="1965712"/>
            <a:ext cx="7345680" cy="1395596"/>
          </a:xfrm>
          <a:prstGeom prst="roundRect">
            <a:avLst>
              <a:gd name="adj" fmla="val 0"/>
            </a:avLst>
          </a:prstGeom>
          <a:noFill/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TextBox 38"/>
          <p:cNvSpPr txBox="1"/>
          <p:nvPr/>
        </p:nvSpPr>
        <p:spPr>
          <a:xfrm>
            <a:off x="1196625" y="2209180"/>
            <a:ext cx="6750750" cy="6642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</a:t>
            </a:r>
            <a:r>
              <a:rPr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2020年，我局共接收到依申请公开信息函件 5次，通过加强与申请人沟通协调，详细了解申请人具体公开要求，按时予以答复。</a:t>
            </a:r>
            <a:endParaRPr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0" name="矩形 93"/>
          <p:cNvSpPr/>
          <p:nvPr/>
        </p:nvSpPr>
        <p:spPr>
          <a:xfrm>
            <a:off x="861492" y="1921148"/>
            <a:ext cx="288032" cy="288032"/>
          </a:xfrm>
          <a:custGeom>
            <a:avLst/>
            <a:gdLst/>
            <a:ahLst/>
            <a:cxnLst/>
            <a:rect l="l" t="t" r="r" b="b"/>
            <a:pathLst>
              <a:path w="504056" h="504056">
                <a:moveTo>
                  <a:pt x="0" y="0"/>
                </a:moveTo>
                <a:lnTo>
                  <a:pt x="504056" y="0"/>
                </a:lnTo>
                <a:lnTo>
                  <a:pt x="504056" y="144016"/>
                </a:lnTo>
                <a:lnTo>
                  <a:pt x="144016" y="144016"/>
                </a:lnTo>
                <a:lnTo>
                  <a:pt x="144016" y="504056"/>
                </a:lnTo>
                <a:lnTo>
                  <a:pt x="0" y="50405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矩形 93"/>
          <p:cNvSpPr/>
          <p:nvPr/>
        </p:nvSpPr>
        <p:spPr>
          <a:xfrm rot="10800000">
            <a:off x="7996471" y="3117652"/>
            <a:ext cx="288032" cy="288032"/>
          </a:xfrm>
          <a:custGeom>
            <a:avLst/>
            <a:gdLst/>
            <a:ahLst/>
            <a:cxnLst/>
            <a:rect l="l" t="t" r="r" b="b"/>
            <a:pathLst>
              <a:path w="504056" h="504056">
                <a:moveTo>
                  <a:pt x="0" y="0"/>
                </a:moveTo>
                <a:lnTo>
                  <a:pt x="504056" y="0"/>
                </a:lnTo>
                <a:lnTo>
                  <a:pt x="504056" y="144016"/>
                </a:lnTo>
                <a:lnTo>
                  <a:pt x="144016" y="144016"/>
                </a:lnTo>
                <a:lnTo>
                  <a:pt x="144016" y="504056"/>
                </a:lnTo>
                <a:lnTo>
                  <a:pt x="0" y="50405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1"/>
          <p:cNvSpPr txBox="1"/>
          <p:nvPr/>
        </p:nvSpPr>
        <p:spPr>
          <a:xfrm>
            <a:off x="857880" y="200199"/>
            <a:ext cx="2129944" cy="379477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en-GB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政府信息管理情况</a:t>
            </a:r>
            <a:endParaRPr lang="zh-CN" altLang="en-GB" sz="18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2846759" y="1343698"/>
            <a:ext cx="5102700" cy="839134"/>
          </a:xfrm>
          <a:prstGeom prst="rect">
            <a:avLst/>
          </a:pr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4" tIns="34291" rIns="68584" bIns="34291"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3653255" y="1180546"/>
            <a:ext cx="3515183" cy="32746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4" tIns="34291" rIns="68584" bIns="34291" rtlCol="0" anchor="ctr"/>
          <a:lstStyle/>
          <a:p>
            <a:pPr algn="ctr"/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切实加强组织领导</a:t>
            </a: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0" name="六边形 29"/>
          <p:cNvSpPr/>
          <p:nvPr/>
        </p:nvSpPr>
        <p:spPr>
          <a:xfrm>
            <a:off x="903628" y="2425696"/>
            <a:ext cx="1190447" cy="1026114"/>
          </a:xfrm>
          <a:prstGeom prst="hexag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4" tIns="34291" rIns="68584" bIns="34291" rtlCol="0" anchor="ctr"/>
          <a:lstStyle/>
          <a:p>
            <a:pPr algn="ctr"/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政府信息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31" name="直接箭头连接符 30"/>
          <p:cNvCxnSpPr>
            <a:stCxn id="30" idx="5"/>
            <a:endCxn id="28" idx="1"/>
          </p:cNvCxnSpPr>
          <p:nvPr/>
        </p:nvCxnSpPr>
        <p:spPr>
          <a:xfrm flipV="1">
            <a:off x="1837547" y="1763265"/>
            <a:ext cx="1009212" cy="662431"/>
          </a:xfrm>
          <a:prstGeom prst="straightConnector1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接箭头连接符 31"/>
          <p:cNvCxnSpPr>
            <a:stCxn id="30" idx="0"/>
            <a:endCxn id="35" idx="1"/>
          </p:cNvCxnSpPr>
          <p:nvPr/>
        </p:nvCxnSpPr>
        <p:spPr>
          <a:xfrm flipV="1">
            <a:off x="2094075" y="2936587"/>
            <a:ext cx="752684" cy="2166"/>
          </a:xfrm>
          <a:prstGeom prst="straightConnector1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接箭头连接符 32"/>
          <p:cNvCxnSpPr>
            <a:stCxn id="30" idx="1"/>
            <a:endCxn id="38" idx="1"/>
          </p:cNvCxnSpPr>
          <p:nvPr/>
        </p:nvCxnSpPr>
        <p:spPr>
          <a:xfrm>
            <a:off x="1837547" y="3451810"/>
            <a:ext cx="1009015" cy="767080"/>
          </a:xfrm>
          <a:prstGeom prst="straightConnector1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3142299" y="1615449"/>
            <a:ext cx="4537095" cy="468630"/>
          </a:xfrm>
          <a:prstGeom prst="rect">
            <a:avLst/>
          </a:prstGeom>
          <a:noFill/>
        </p:spPr>
        <p:txBody>
          <a:bodyPr wrap="square" lIns="68584" tIns="34291" rIns="68584" bIns="34291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</a:t>
            </a:r>
            <a:r>
              <a:rPr lang="zh-CN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及时调整政务公开工作领导小组，由主要负责人任组长，各科室单位负责人为成员，统筹负责全局政府信息公开工作。</a:t>
            </a:r>
            <a:endParaRPr lang="zh-CN" altLang="en-US" sz="1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5" name="矩形 34"/>
          <p:cNvSpPr/>
          <p:nvPr/>
        </p:nvSpPr>
        <p:spPr>
          <a:xfrm>
            <a:off x="2846759" y="2517020"/>
            <a:ext cx="5102700" cy="839134"/>
          </a:xfrm>
          <a:prstGeom prst="rect">
            <a:avLst/>
          </a:pr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4" tIns="34291" rIns="68584" bIns="34291"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6" name="矩形 35"/>
          <p:cNvSpPr/>
          <p:nvPr/>
        </p:nvSpPr>
        <p:spPr>
          <a:xfrm>
            <a:off x="3653255" y="2361550"/>
            <a:ext cx="3515183" cy="32746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4" tIns="34291" rIns="68584" bIns="34291" rtlCol="0" anchor="ctr"/>
          <a:lstStyle/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</a:rPr>
              <a:t>健全工作机制</a:t>
            </a:r>
            <a:endParaRPr lang="zh-CN" altLang="en-US" sz="1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142299" y="2663261"/>
            <a:ext cx="4537095" cy="668655"/>
          </a:xfrm>
          <a:prstGeom prst="rect">
            <a:avLst/>
          </a:prstGeom>
          <a:noFill/>
        </p:spPr>
        <p:txBody>
          <a:bodyPr wrap="square" lIns="68584" tIns="34291" rIns="68584" bIns="34291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</a:t>
            </a:r>
            <a:r>
              <a:rPr lang="zh-CN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明确信息公开工作由局办公室负责，由办公室“一个口子”对外，牵头组织、协调全局政务公开的日常工作，并明确一名同志专职负责政府信息公开工作，密切关注各科室信息发布动态，组织科室单位及时发布各类信息。</a:t>
            </a:r>
            <a:endParaRPr lang="zh-CN" altLang="en-US" sz="1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2846705" y="3711575"/>
            <a:ext cx="5102860" cy="1014730"/>
          </a:xfrm>
          <a:prstGeom prst="rect">
            <a:avLst/>
          </a:pr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4" tIns="34291" rIns="68584" bIns="34291"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3653255" y="3555813"/>
            <a:ext cx="3515183" cy="32746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4" tIns="34291" rIns="68584" bIns="34291" rtlCol="0" anchor="ctr"/>
          <a:lstStyle/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</a:rPr>
              <a:t>完善制度保障机制</a:t>
            </a:r>
            <a:endParaRPr lang="zh-CN" altLang="en-US" sz="1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142299" y="3857523"/>
            <a:ext cx="4537095" cy="868680"/>
          </a:xfrm>
          <a:prstGeom prst="rect">
            <a:avLst/>
          </a:prstGeom>
          <a:noFill/>
        </p:spPr>
        <p:txBody>
          <a:bodyPr wrap="square" lIns="68584" tIns="34291" rIns="68584" bIns="34291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</a:t>
            </a:r>
            <a:r>
              <a:rPr lang="zh-CN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结合中央和省、市的新部署、新要求，及时修订完善《市财政局政府信息公开暂行办法》，进一步明确公开原则、公开内容、公开方式和监督保障措施，明确了主动公开和依申请公开的工作流程，为做好信息公开工作提供了制度依据。</a:t>
            </a:r>
            <a:endParaRPr lang="zh-CN" altLang="en-US" sz="1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1"/>
          <p:cNvSpPr txBox="1"/>
          <p:nvPr/>
        </p:nvSpPr>
        <p:spPr>
          <a:xfrm>
            <a:off x="857880" y="200199"/>
            <a:ext cx="2129944" cy="379477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en-GB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平台建设情况</a:t>
            </a:r>
            <a:endParaRPr lang="zh-CN" altLang="en-GB" sz="18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圆角矩形 26"/>
          <p:cNvSpPr/>
          <p:nvPr/>
        </p:nvSpPr>
        <p:spPr>
          <a:xfrm>
            <a:off x="899160" y="1391920"/>
            <a:ext cx="7345680" cy="2431415"/>
          </a:xfrm>
          <a:prstGeom prst="roundRect">
            <a:avLst>
              <a:gd name="adj" fmla="val 0"/>
            </a:avLst>
          </a:prstGeom>
          <a:noFill/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TextBox 38"/>
          <p:cNvSpPr txBox="1"/>
          <p:nvPr/>
        </p:nvSpPr>
        <p:spPr>
          <a:xfrm>
            <a:off x="1196625" y="1635140"/>
            <a:ext cx="6750750" cy="20643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</a:t>
            </a:r>
            <a:r>
              <a:rPr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把预决算公开平台作为财政信息信息公开的主阵地，用足用好济宁市预决算公开平台，严格按时限要求公开市县两级政府预决算、部门预决算和“三公”经费预决算。2020年，通过济宁市预决算公开平台发布预决算及“三公”经费信息321条，进一步增强了公共财政的透明度。同时，细化预决算公开内容，将政府预决算细化到支出功能分类项级科目，部门预决算公开到基本支出和项目支出，并在文字说明部分增加机关运行经费、国有资产占有使用、绩效目标设置等情况说明，保障公开实效。</a:t>
            </a:r>
            <a:endParaRPr sz="16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0" name="矩形 93"/>
          <p:cNvSpPr/>
          <p:nvPr/>
        </p:nvSpPr>
        <p:spPr>
          <a:xfrm>
            <a:off x="861492" y="1347108"/>
            <a:ext cx="288032" cy="288032"/>
          </a:xfrm>
          <a:custGeom>
            <a:avLst/>
            <a:gdLst/>
            <a:ahLst/>
            <a:cxnLst/>
            <a:rect l="l" t="t" r="r" b="b"/>
            <a:pathLst>
              <a:path w="504056" h="504056">
                <a:moveTo>
                  <a:pt x="0" y="0"/>
                </a:moveTo>
                <a:lnTo>
                  <a:pt x="504056" y="0"/>
                </a:lnTo>
                <a:lnTo>
                  <a:pt x="504056" y="144016"/>
                </a:lnTo>
                <a:lnTo>
                  <a:pt x="144016" y="144016"/>
                </a:lnTo>
                <a:lnTo>
                  <a:pt x="144016" y="504056"/>
                </a:lnTo>
                <a:lnTo>
                  <a:pt x="0" y="50405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矩形 93"/>
          <p:cNvSpPr/>
          <p:nvPr/>
        </p:nvSpPr>
        <p:spPr>
          <a:xfrm rot="10800000">
            <a:off x="7996471" y="3619937"/>
            <a:ext cx="288032" cy="288032"/>
          </a:xfrm>
          <a:custGeom>
            <a:avLst/>
            <a:gdLst/>
            <a:ahLst/>
            <a:cxnLst/>
            <a:rect l="l" t="t" r="r" b="b"/>
            <a:pathLst>
              <a:path w="504056" h="504056">
                <a:moveTo>
                  <a:pt x="0" y="0"/>
                </a:moveTo>
                <a:lnTo>
                  <a:pt x="504056" y="0"/>
                </a:lnTo>
                <a:lnTo>
                  <a:pt x="504056" y="144016"/>
                </a:lnTo>
                <a:lnTo>
                  <a:pt x="144016" y="144016"/>
                </a:lnTo>
                <a:lnTo>
                  <a:pt x="144016" y="504056"/>
                </a:lnTo>
                <a:lnTo>
                  <a:pt x="0" y="50405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自定义 2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5DA2"/>
      </a:accent1>
      <a:accent2>
        <a:srgbClr val="C4C7CB"/>
      </a:accent2>
      <a:accent3>
        <a:srgbClr val="7F7F7F"/>
      </a:accent3>
      <a:accent4>
        <a:srgbClr val="7F7F7F"/>
      </a:accent4>
      <a:accent5>
        <a:srgbClr val="7F7F7F"/>
      </a:accent5>
      <a:accent6>
        <a:srgbClr val="7F7F7F"/>
      </a:accent6>
      <a:hlink>
        <a:srgbClr val="17365D"/>
      </a:hlink>
      <a:folHlink>
        <a:srgbClr val="548DD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1200" dirty="0" smtClean="0">
            <a:solidFill>
              <a:schemeClr val="tx1">
                <a:lumMod val="75000"/>
                <a:lumOff val="25000"/>
              </a:schemeClr>
            </a:solidFill>
            <a:latin typeface="微软雅黑" panose="020B0503020204020204" pitchFamily="34" charset="-122"/>
            <a:ea typeface="微软雅黑" panose="020B0503020204020204" pitchFamily="3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3930</Words>
  <Application>WPS 演示</Application>
  <PresentationFormat>全屏显示(16:9)</PresentationFormat>
  <Paragraphs>945</Paragraphs>
  <Slides>20</Slides>
  <Notes>36</Notes>
  <HiddenSlides>0</HiddenSlides>
  <MMClips>1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38" baseType="lpstr">
      <vt:lpstr>Arial</vt:lpstr>
      <vt:lpstr>宋体</vt:lpstr>
      <vt:lpstr>Wingdings</vt:lpstr>
      <vt:lpstr>微软雅黑</vt:lpstr>
      <vt:lpstr>微软雅黑 Light</vt:lpstr>
      <vt:lpstr>Calibri</vt:lpstr>
      <vt:lpstr>Roboto Light</vt:lpstr>
      <vt:lpstr>Impact</vt:lpstr>
      <vt:lpstr>U.S. 101</vt:lpstr>
      <vt:lpstr>Segoe Print</vt:lpstr>
      <vt:lpstr>Roboto</vt:lpstr>
      <vt:lpstr>Open Sans Light</vt:lpstr>
      <vt:lpstr>Yu Gothic UI Light</vt:lpstr>
      <vt:lpstr>Arial Unicode MS</vt:lpstr>
      <vt:lpstr>楷体</vt:lpstr>
      <vt:lpstr>Open Sans</vt:lpstr>
      <vt:lpstr>Open Sans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熊猫办公PPT</dc:title>
  <dc:creator>熊猫办公</dc:creator>
  <cp:keywords>www.tukuppt.com</cp:keywords>
  <cp:lastModifiedBy>admin</cp:lastModifiedBy>
  <cp:revision>26</cp:revision>
  <dcterms:created xsi:type="dcterms:W3CDTF">2015-12-11T17:46:00Z</dcterms:created>
  <dcterms:modified xsi:type="dcterms:W3CDTF">2022-01-25T08:43:38Z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2052-11.8.6.8556</vt:lpwstr>
  </property>
</Properties>
</file>