
<file path=[Content_Types].xml><?xml version="1.0" encoding="utf-8"?>
<Types xmlns="http://schemas.openxmlformats.org/package/2006/content-types">
  <Default Extension="jpeg" ContentType="image/jpeg"/>
  <Default Extension="JPG" ContentType="image/.jpg"/>
  <Default Extension="vml" ContentType="application/vnd.openxmlformats-officedocument.vmlDrawing"/>
  <Default Extension="bin" ContentType="application/vnd.openxmlformats-officedocument.oleObject"/>
  <Default Extension="png" ContentType="image/png"/>
  <Default Extension="emf" ContentType="image/x-em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78" r:id="rId3"/>
  </p:sldMasterIdLst>
  <p:notesMasterIdLst>
    <p:notesMasterId r:id="rId5"/>
  </p:notesMasterIdLst>
  <p:sldIdLst>
    <p:sldId id="276" r:id="rId4"/>
    <p:sldId id="277" r:id="rId6"/>
    <p:sldId id="258" r:id="rId7"/>
    <p:sldId id="4415" r:id="rId8"/>
    <p:sldId id="4414" r:id="rId9"/>
    <p:sldId id="376" r:id="rId10"/>
    <p:sldId id="318" r:id="rId11"/>
    <p:sldId id="284" r:id="rId12"/>
    <p:sldId id="4346" r:id="rId13"/>
    <p:sldId id="4347" r:id="rId14"/>
    <p:sldId id="4399" r:id="rId15"/>
    <p:sldId id="307" r:id="rId16"/>
    <p:sldId id="4400" r:id="rId17"/>
    <p:sldId id="4416" r:id="rId18"/>
    <p:sldId id="4402" r:id="rId19"/>
    <p:sldId id="286" r:id="rId20"/>
    <p:sldId id="4417" r:id="rId21"/>
    <p:sldId id="315" r:id="rId22"/>
    <p:sldId id="4418" r:id="rId23"/>
    <p:sldId id="287" r:id="rId24"/>
    <p:sldId id="4392" r:id="rId25"/>
  </p:sldIdLst>
  <p:sldSz cx="12192000" cy="6858000"/>
  <p:notesSz cx="6858000" cy="9144000"/>
  <p:custDataLst>
    <p:tags r:id="rId30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张 秋雨" initials="张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48EA6"/>
    <a:srgbClr val="2C5F72"/>
    <a:srgbClr val="F38C8D"/>
    <a:srgbClr val="FCE8E9"/>
    <a:srgbClr val="E6E6E6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688" autoAdjust="0"/>
    <p:restoredTop sz="94660"/>
  </p:normalViewPr>
  <p:slideViewPr>
    <p:cSldViewPr snapToGrid="0">
      <p:cViewPr>
        <p:scale>
          <a:sx n="75" d="100"/>
          <a:sy n="75" d="100"/>
        </p:scale>
        <p:origin x="-1704" y="-804"/>
      </p:cViewPr>
      <p:guideLst>
        <p:guide orient="horz" pos="2169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5.xml"/><Relationship Id="rId8" Type="http://schemas.openxmlformats.org/officeDocument/2006/relationships/slide" Target="slides/slide4.xml"/><Relationship Id="rId7" Type="http://schemas.openxmlformats.org/officeDocument/2006/relationships/slide" Target="slides/slide3.xml"/><Relationship Id="rId6" Type="http://schemas.openxmlformats.org/officeDocument/2006/relationships/slide" Target="slides/slide2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30" Type="http://schemas.openxmlformats.org/officeDocument/2006/relationships/tags" Target="tags/tag8.xml"/><Relationship Id="rId3" Type="http://schemas.openxmlformats.org/officeDocument/2006/relationships/slideMaster" Target="slideMasters/slideMaster2.xml"/><Relationship Id="rId29" Type="http://schemas.openxmlformats.org/officeDocument/2006/relationships/commentAuthors" Target="commentAuthors.xml"/><Relationship Id="rId28" Type="http://schemas.openxmlformats.org/officeDocument/2006/relationships/tableStyles" Target="tableStyles.xml"/><Relationship Id="rId27" Type="http://schemas.openxmlformats.org/officeDocument/2006/relationships/viewProps" Target="viewProps.xml"/><Relationship Id="rId26" Type="http://schemas.openxmlformats.org/officeDocument/2006/relationships/presProps" Target="presProps.xml"/><Relationship Id="rId25" Type="http://schemas.openxmlformats.org/officeDocument/2006/relationships/slide" Target="slides/slide21.xml"/><Relationship Id="rId24" Type="http://schemas.openxmlformats.org/officeDocument/2006/relationships/slide" Target="slides/slide20.xml"/><Relationship Id="rId23" Type="http://schemas.openxmlformats.org/officeDocument/2006/relationships/slide" Target="slides/slide19.xml"/><Relationship Id="rId22" Type="http://schemas.openxmlformats.org/officeDocument/2006/relationships/slide" Target="slides/slide18.xml"/><Relationship Id="rId21" Type="http://schemas.openxmlformats.org/officeDocument/2006/relationships/slide" Target="slides/slide17.xml"/><Relationship Id="rId20" Type="http://schemas.openxmlformats.org/officeDocument/2006/relationships/slide" Target="slides/slide16.xml"/><Relationship Id="rId2" Type="http://schemas.openxmlformats.org/officeDocument/2006/relationships/theme" Target="theme/theme1.xml"/><Relationship Id="rId19" Type="http://schemas.openxmlformats.org/officeDocument/2006/relationships/slide" Target="slides/slide15.xml"/><Relationship Id="rId18" Type="http://schemas.openxmlformats.org/officeDocument/2006/relationships/slide" Target="slides/slide14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" Type="http://schemas.openxmlformats.org/officeDocument/2006/relationships/slideMaster" Target="slideMasters/slide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印品灵秀体（非商用）" panose="02000000000000000000" pitchFamily="2" charset="-122"/>
                <a:ea typeface="印品灵秀体（非商用）" panose="02000000000000000000" pitchFamily="2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印品灵秀体（非商用）" panose="02000000000000000000" pitchFamily="2" charset="-122"/>
                <a:ea typeface="印品灵秀体（非商用）" panose="02000000000000000000" pitchFamily="2" charset="-122"/>
              </a:defRPr>
            </a:lvl1pPr>
          </a:lstStyle>
          <a:p>
            <a:fld id="{9DCE4F7E-7F1E-4E2D-9EEF-1E3D20284421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 dirty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二级</a:t>
            </a:r>
            <a:endParaRPr lang="zh-CN" altLang="en-US" dirty="0"/>
          </a:p>
          <a:p>
            <a:pPr lvl="2"/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印品灵秀体（非商用）" panose="02000000000000000000" pitchFamily="2" charset="-122"/>
                <a:ea typeface="印品灵秀体（非商用）" panose="02000000000000000000" pitchFamily="2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印品灵秀体（非商用）" panose="02000000000000000000" pitchFamily="2" charset="-122"/>
                <a:ea typeface="印品灵秀体（非商用）" panose="02000000000000000000" pitchFamily="2" charset="-122"/>
              </a:defRPr>
            </a:lvl1pPr>
          </a:lstStyle>
          <a:p>
            <a:fld id="{D3393412-D699-40B6-8153-CCE1E044C1E4}" type="slidenum">
              <a:rPr lang="zh-CN" altLang="en-US" smtClean="0"/>
            </a:fld>
            <a:endParaRPr lang="zh-CN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印品灵秀体（非商用）" panose="02000000000000000000" pitchFamily="2" charset="-122"/>
        <a:ea typeface="印品灵秀体（非商用）" panose="02000000000000000000" pitchFamily="2" charset="-122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印品灵秀体（非商用）" panose="02000000000000000000" pitchFamily="2" charset="-122"/>
        <a:ea typeface="印品灵秀体（非商用）" panose="02000000000000000000" pitchFamily="2" charset="-122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印品灵秀体（非商用）" panose="02000000000000000000" pitchFamily="2" charset="-122"/>
        <a:ea typeface="印品灵秀体（非商用）" panose="02000000000000000000" pitchFamily="2" charset="-122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印品灵秀体（非商用）" panose="02000000000000000000" pitchFamily="2" charset="-122"/>
        <a:ea typeface="印品灵秀体（非商用）" panose="02000000000000000000" pitchFamily="2" charset="-122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印品灵秀体（非商用）" panose="02000000000000000000" pitchFamily="2" charset="-122"/>
        <a:ea typeface="印品灵秀体（非商用）" panose="02000000000000000000" pitchFamily="2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7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8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9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0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248D1EEC-C44F-4BFC-84C2-8741EE48D1A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+mn-cs"/>
              </a:rPr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cs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5D2DCA1D-467F-462C-BBE0-BBAB496DB8A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+mn-cs"/>
              </a:rPr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cs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EAB8F8FC-5C49-4D15-92CA-B39E01738CF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+mn-cs"/>
              </a:rPr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cs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5D2DCA1D-467F-462C-BBE0-BBAB496DB8A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+mn-cs"/>
              </a:rPr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cs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EAB8F8FC-5C49-4D15-92CA-B39E01738CF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+mn-cs"/>
              </a:rPr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cs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5D2DCA1D-467F-462C-BBE0-BBAB496DB8A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+mn-cs"/>
              </a:rPr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cs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EAB8F8FC-5C49-4D15-92CA-B39E01738CF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+mn-cs"/>
              </a:rPr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cs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481013" y="1279525"/>
            <a:ext cx="6140450" cy="34544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AD7BA12E-7FFF-4F46-9B4A-ECA91CF409F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+mn-cs"/>
              </a:rPr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cs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EAB8F8FC-5C49-4D15-92CA-B39E01738CF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+mn-cs"/>
              </a:rPr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cs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5D2DCA1D-467F-462C-BBE0-BBAB496DB8A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+mn-cs"/>
              </a:rPr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cs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248D1EEC-C44F-4BFC-84C2-8741EE48D1A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+mn-cs"/>
              </a:rPr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cs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EAB8F8FC-5C49-4D15-92CA-B39E01738CF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+mn-cs"/>
              </a:rPr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cs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EAB8F8FC-5C49-4D15-92CA-B39E01738CF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+mn-cs"/>
              </a:rPr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cs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5D2DCA1D-467F-462C-BBE0-BBAB496DB8A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+mn-cs"/>
              </a:rPr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cs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5D2DCA1D-467F-462C-BBE0-BBAB496DB8A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+mn-cs"/>
              </a:rPr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cs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5D2DCA1D-467F-462C-BBE0-BBAB496DB8A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+mn-cs"/>
              </a:rPr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cs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27904C6F-C361-4819-B946-219A9B3EF9F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27904C6F-C361-4819-B946-219A9B3EF9F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EAB8F8FC-5C49-4D15-92CA-B39E01738CF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+mn-cs"/>
              </a:rPr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hyperlink" Target="http://www.1ppt.com/moban/" TargetMode="External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mplate from Qian t u 8 4 3 5 7 5 9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>
              <a:solidFill>
                <a:srgbClr val="E6E6E6"/>
              </a:solidFill>
            </a:endParaRPr>
          </a:p>
        </p:txBody>
      </p:sp>
      <p:sp>
        <p:nvSpPr>
          <p:cNvPr id="3" name="Template from Qian t u 8 4 3 5 7 5 9"/>
          <p:cNvSpPr txBox="1"/>
          <p:nvPr userDrawn="1"/>
        </p:nvSpPr>
        <p:spPr>
          <a:xfrm>
            <a:off x="-32063822" y="5259227"/>
            <a:ext cx="1965874" cy="113995"/>
          </a:xfrm>
          <a:custGeom>
            <a:avLst/>
            <a:gdLst/>
            <a:ahLst/>
            <a:cxnLst/>
            <a:rect l="l" t="t" r="r" b="b"/>
            <a:pathLst>
              <a:path w="1965874" h="113995">
                <a:moveTo>
                  <a:pt x="891806" y="87487"/>
                </a:moveTo>
                <a:cubicBezTo>
                  <a:pt x="887684" y="90420"/>
                  <a:pt x="885624" y="93808"/>
                  <a:pt x="885624" y="97650"/>
                </a:cubicBezTo>
                <a:cubicBezTo>
                  <a:pt x="885624" y="100793"/>
                  <a:pt x="887126" y="103308"/>
                  <a:pt x="890130" y="105194"/>
                </a:cubicBezTo>
                <a:cubicBezTo>
                  <a:pt x="893134" y="107080"/>
                  <a:pt x="897290" y="108023"/>
                  <a:pt x="902598" y="108023"/>
                </a:cubicBezTo>
                <a:cubicBezTo>
                  <a:pt x="908046" y="108023"/>
                  <a:pt x="912586" y="106765"/>
                  <a:pt x="916218" y="104251"/>
                </a:cubicBezTo>
                <a:cubicBezTo>
                  <a:pt x="919572" y="101876"/>
                  <a:pt x="921248" y="99082"/>
                  <a:pt x="921248" y="95869"/>
                </a:cubicBezTo>
                <a:cubicBezTo>
                  <a:pt x="921248" y="90909"/>
                  <a:pt x="917302" y="88430"/>
                  <a:pt x="909408" y="88430"/>
                </a:cubicBezTo>
                <a:lnTo>
                  <a:pt x="899036" y="88430"/>
                </a:lnTo>
                <a:cubicBezTo>
                  <a:pt x="896870" y="88430"/>
                  <a:pt x="894460" y="88115"/>
                  <a:pt x="891806" y="87487"/>
                </a:cubicBezTo>
                <a:close/>
                <a:moveTo>
                  <a:pt x="429472" y="75438"/>
                </a:moveTo>
                <a:cubicBezTo>
                  <a:pt x="431288" y="75438"/>
                  <a:pt x="432824" y="76066"/>
                  <a:pt x="434082" y="77324"/>
                </a:cubicBezTo>
                <a:cubicBezTo>
                  <a:pt x="435340" y="78651"/>
                  <a:pt x="435968" y="80327"/>
                  <a:pt x="435968" y="82353"/>
                </a:cubicBezTo>
                <a:cubicBezTo>
                  <a:pt x="435968" y="84309"/>
                  <a:pt x="435340" y="85915"/>
                  <a:pt x="434082" y="87172"/>
                </a:cubicBezTo>
                <a:cubicBezTo>
                  <a:pt x="432824" y="88430"/>
                  <a:pt x="431288" y="89058"/>
                  <a:pt x="429472" y="89058"/>
                </a:cubicBezTo>
                <a:cubicBezTo>
                  <a:pt x="427726" y="89058"/>
                  <a:pt x="426224" y="88430"/>
                  <a:pt x="424966" y="87172"/>
                </a:cubicBezTo>
                <a:cubicBezTo>
                  <a:pt x="423710" y="85915"/>
                  <a:pt x="423080" y="84309"/>
                  <a:pt x="423080" y="82353"/>
                </a:cubicBezTo>
                <a:cubicBezTo>
                  <a:pt x="423080" y="80327"/>
                  <a:pt x="423710" y="78651"/>
                  <a:pt x="424966" y="77324"/>
                </a:cubicBezTo>
                <a:cubicBezTo>
                  <a:pt x="426224" y="76066"/>
                  <a:pt x="427726" y="75438"/>
                  <a:pt x="429472" y="75438"/>
                </a:cubicBezTo>
                <a:close/>
                <a:moveTo>
                  <a:pt x="335384" y="66846"/>
                </a:moveTo>
                <a:lnTo>
                  <a:pt x="335384" y="83191"/>
                </a:lnTo>
                <a:lnTo>
                  <a:pt x="392172" y="83191"/>
                </a:lnTo>
                <a:lnTo>
                  <a:pt x="392172" y="66846"/>
                </a:lnTo>
                <a:close/>
                <a:moveTo>
                  <a:pt x="856868" y="57731"/>
                </a:moveTo>
                <a:cubicBezTo>
                  <a:pt x="847158" y="58848"/>
                  <a:pt x="840174" y="60629"/>
                  <a:pt x="835914" y="63074"/>
                </a:cubicBezTo>
                <a:cubicBezTo>
                  <a:pt x="832002" y="65449"/>
                  <a:pt x="830046" y="68627"/>
                  <a:pt x="830046" y="72609"/>
                </a:cubicBezTo>
                <a:cubicBezTo>
                  <a:pt x="830046" y="78965"/>
                  <a:pt x="833538" y="82143"/>
                  <a:pt x="840524" y="82143"/>
                </a:cubicBezTo>
                <a:cubicBezTo>
                  <a:pt x="845552" y="82143"/>
                  <a:pt x="851000" y="79524"/>
                  <a:pt x="856868" y="74285"/>
                </a:cubicBezTo>
                <a:close/>
                <a:moveTo>
                  <a:pt x="482440" y="50606"/>
                </a:moveTo>
                <a:lnTo>
                  <a:pt x="482440" y="80781"/>
                </a:lnTo>
                <a:lnTo>
                  <a:pt x="496270" y="80781"/>
                </a:lnTo>
                <a:cubicBezTo>
                  <a:pt x="510870" y="80781"/>
                  <a:pt x="518168" y="75507"/>
                  <a:pt x="518168" y="64960"/>
                </a:cubicBezTo>
                <a:cubicBezTo>
                  <a:pt x="518168" y="55391"/>
                  <a:pt x="510870" y="50606"/>
                  <a:pt x="496270" y="50606"/>
                </a:cubicBezTo>
                <a:close/>
                <a:moveTo>
                  <a:pt x="1220056" y="49977"/>
                </a:moveTo>
                <a:cubicBezTo>
                  <a:pt x="1212652" y="54657"/>
                  <a:pt x="1208950" y="60664"/>
                  <a:pt x="1208950" y="67999"/>
                </a:cubicBezTo>
                <a:cubicBezTo>
                  <a:pt x="1208950" y="72190"/>
                  <a:pt x="1210522" y="75682"/>
                  <a:pt x="1213666" y="78476"/>
                </a:cubicBezTo>
                <a:cubicBezTo>
                  <a:pt x="1216878" y="81270"/>
                  <a:pt x="1220860" y="82667"/>
                  <a:pt x="1225610" y="82667"/>
                </a:cubicBezTo>
                <a:cubicBezTo>
                  <a:pt x="1230150" y="82667"/>
                  <a:pt x="1233886" y="81375"/>
                  <a:pt x="1236820" y="78790"/>
                </a:cubicBezTo>
                <a:cubicBezTo>
                  <a:pt x="1239614" y="76276"/>
                  <a:pt x="1241012" y="73063"/>
                  <a:pt x="1241012" y="69151"/>
                </a:cubicBezTo>
                <a:cubicBezTo>
                  <a:pt x="1241012" y="64401"/>
                  <a:pt x="1238916" y="60420"/>
                  <a:pt x="1234724" y="57207"/>
                </a:cubicBezTo>
                <a:cubicBezTo>
                  <a:pt x="1232140" y="55321"/>
                  <a:pt x="1227250" y="52911"/>
                  <a:pt x="1220056" y="49977"/>
                </a:cubicBezTo>
                <a:close/>
                <a:moveTo>
                  <a:pt x="335384" y="44215"/>
                </a:moveTo>
                <a:lnTo>
                  <a:pt x="335384" y="60350"/>
                </a:lnTo>
                <a:lnTo>
                  <a:pt x="392172" y="60350"/>
                </a:lnTo>
                <a:lnTo>
                  <a:pt x="392172" y="44215"/>
                </a:lnTo>
                <a:close/>
                <a:moveTo>
                  <a:pt x="62130" y="37299"/>
                </a:moveTo>
                <a:cubicBezTo>
                  <a:pt x="64786" y="49942"/>
                  <a:pt x="68662" y="60490"/>
                  <a:pt x="73760" y="68942"/>
                </a:cubicBezTo>
                <a:cubicBezTo>
                  <a:pt x="79558" y="60071"/>
                  <a:pt x="83644" y="49523"/>
                  <a:pt x="86020" y="37299"/>
                </a:cubicBezTo>
                <a:close/>
                <a:moveTo>
                  <a:pt x="961320" y="36880"/>
                </a:moveTo>
                <a:cubicBezTo>
                  <a:pt x="956220" y="36880"/>
                  <a:pt x="952100" y="38976"/>
                  <a:pt x="948956" y="43167"/>
                </a:cubicBezTo>
                <a:cubicBezTo>
                  <a:pt x="945742" y="47288"/>
                  <a:pt x="944136" y="52736"/>
                  <a:pt x="944136" y="59512"/>
                </a:cubicBezTo>
                <a:cubicBezTo>
                  <a:pt x="944136" y="66217"/>
                  <a:pt x="945742" y="71631"/>
                  <a:pt x="948956" y="75752"/>
                </a:cubicBezTo>
                <a:cubicBezTo>
                  <a:pt x="952100" y="79873"/>
                  <a:pt x="956220" y="81934"/>
                  <a:pt x="961320" y="81934"/>
                </a:cubicBezTo>
                <a:cubicBezTo>
                  <a:pt x="966418" y="81934"/>
                  <a:pt x="970574" y="79873"/>
                  <a:pt x="973788" y="75752"/>
                </a:cubicBezTo>
                <a:cubicBezTo>
                  <a:pt x="977000" y="71631"/>
                  <a:pt x="978608" y="66217"/>
                  <a:pt x="978608" y="59512"/>
                </a:cubicBezTo>
                <a:cubicBezTo>
                  <a:pt x="978608" y="52806"/>
                  <a:pt x="977000" y="47358"/>
                  <a:pt x="973788" y="43167"/>
                </a:cubicBezTo>
                <a:cubicBezTo>
                  <a:pt x="970574" y="38976"/>
                  <a:pt x="966418" y="36880"/>
                  <a:pt x="961320" y="36880"/>
                </a:cubicBezTo>
                <a:close/>
                <a:moveTo>
                  <a:pt x="655890" y="36566"/>
                </a:moveTo>
                <a:cubicBezTo>
                  <a:pt x="651560" y="36566"/>
                  <a:pt x="647822" y="38173"/>
                  <a:pt x="644680" y="41386"/>
                </a:cubicBezTo>
                <a:cubicBezTo>
                  <a:pt x="641396" y="44808"/>
                  <a:pt x="639476" y="49384"/>
                  <a:pt x="638918" y="55111"/>
                </a:cubicBezTo>
                <a:lnTo>
                  <a:pt x="670560" y="55111"/>
                </a:lnTo>
                <a:cubicBezTo>
                  <a:pt x="670560" y="42748"/>
                  <a:pt x="665670" y="36566"/>
                  <a:pt x="655890" y="36566"/>
                </a:cubicBezTo>
                <a:close/>
                <a:moveTo>
                  <a:pt x="901236" y="36042"/>
                </a:moveTo>
                <a:cubicBezTo>
                  <a:pt x="897604" y="36042"/>
                  <a:pt x="894600" y="37265"/>
                  <a:pt x="892224" y="39709"/>
                </a:cubicBezTo>
                <a:cubicBezTo>
                  <a:pt x="889780" y="42224"/>
                  <a:pt x="888558" y="45612"/>
                  <a:pt x="888558" y="49872"/>
                </a:cubicBezTo>
                <a:cubicBezTo>
                  <a:pt x="888558" y="53994"/>
                  <a:pt x="889816" y="57381"/>
                  <a:pt x="892330" y="60036"/>
                </a:cubicBezTo>
                <a:cubicBezTo>
                  <a:pt x="894774" y="62620"/>
                  <a:pt x="897744" y="63912"/>
                  <a:pt x="901236" y="63912"/>
                </a:cubicBezTo>
                <a:cubicBezTo>
                  <a:pt x="904728" y="63912"/>
                  <a:pt x="907696" y="62620"/>
                  <a:pt x="910142" y="60036"/>
                </a:cubicBezTo>
                <a:cubicBezTo>
                  <a:pt x="912656" y="57381"/>
                  <a:pt x="913914" y="53994"/>
                  <a:pt x="913914" y="49872"/>
                </a:cubicBezTo>
                <a:cubicBezTo>
                  <a:pt x="913914" y="45681"/>
                  <a:pt x="912656" y="42294"/>
                  <a:pt x="910142" y="39709"/>
                </a:cubicBezTo>
                <a:cubicBezTo>
                  <a:pt x="907766" y="37265"/>
                  <a:pt x="904798" y="36042"/>
                  <a:pt x="901236" y="36042"/>
                </a:cubicBezTo>
                <a:close/>
                <a:moveTo>
                  <a:pt x="429472" y="32689"/>
                </a:moveTo>
                <a:cubicBezTo>
                  <a:pt x="431288" y="32689"/>
                  <a:pt x="432824" y="33318"/>
                  <a:pt x="434082" y="34575"/>
                </a:cubicBezTo>
                <a:cubicBezTo>
                  <a:pt x="435340" y="35902"/>
                  <a:pt x="435968" y="37579"/>
                  <a:pt x="435968" y="39605"/>
                </a:cubicBezTo>
                <a:cubicBezTo>
                  <a:pt x="435968" y="41560"/>
                  <a:pt x="435340" y="43167"/>
                  <a:pt x="434082" y="44424"/>
                </a:cubicBezTo>
                <a:cubicBezTo>
                  <a:pt x="432824" y="45681"/>
                  <a:pt x="431288" y="46310"/>
                  <a:pt x="429472" y="46310"/>
                </a:cubicBezTo>
                <a:cubicBezTo>
                  <a:pt x="427726" y="46310"/>
                  <a:pt x="426224" y="45681"/>
                  <a:pt x="424966" y="44424"/>
                </a:cubicBezTo>
                <a:cubicBezTo>
                  <a:pt x="423710" y="43167"/>
                  <a:pt x="423080" y="41560"/>
                  <a:pt x="423080" y="39605"/>
                </a:cubicBezTo>
                <a:cubicBezTo>
                  <a:pt x="423080" y="37579"/>
                  <a:pt x="423710" y="35902"/>
                  <a:pt x="424966" y="34575"/>
                </a:cubicBezTo>
                <a:cubicBezTo>
                  <a:pt x="426224" y="33318"/>
                  <a:pt x="427726" y="32689"/>
                  <a:pt x="429472" y="32689"/>
                </a:cubicBezTo>
                <a:close/>
                <a:moveTo>
                  <a:pt x="1121644" y="31118"/>
                </a:moveTo>
                <a:lnTo>
                  <a:pt x="1130550" y="31118"/>
                </a:lnTo>
                <a:lnTo>
                  <a:pt x="1142600" y="63493"/>
                </a:lnTo>
                <a:lnTo>
                  <a:pt x="1148258" y="79419"/>
                </a:lnTo>
                <a:lnTo>
                  <a:pt x="1148780" y="79419"/>
                </a:lnTo>
                <a:cubicBezTo>
                  <a:pt x="1149130" y="78371"/>
                  <a:pt x="1149934" y="75682"/>
                  <a:pt x="1151190" y="71351"/>
                </a:cubicBezTo>
                <a:cubicBezTo>
                  <a:pt x="1152168" y="67999"/>
                  <a:pt x="1152972" y="65379"/>
                  <a:pt x="1153600" y="63493"/>
                </a:cubicBezTo>
                <a:lnTo>
                  <a:pt x="1164182" y="31118"/>
                </a:lnTo>
                <a:lnTo>
                  <a:pt x="1172564" y="31118"/>
                </a:lnTo>
                <a:lnTo>
                  <a:pt x="1150982" y="92935"/>
                </a:lnTo>
                <a:cubicBezTo>
                  <a:pt x="1146440" y="105927"/>
                  <a:pt x="1139560" y="112423"/>
                  <a:pt x="1130340" y="112423"/>
                </a:cubicBezTo>
                <a:cubicBezTo>
                  <a:pt x="1127896" y="112423"/>
                  <a:pt x="1125730" y="112039"/>
                  <a:pt x="1123844" y="111271"/>
                </a:cubicBezTo>
                <a:lnTo>
                  <a:pt x="1125626" y="104355"/>
                </a:lnTo>
                <a:cubicBezTo>
                  <a:pt x="1127162" y="104914"/>
                  <a:pt x="1128630" y="105194"/>
                  <a:pt x="1130026" y="105194"/>
                </a:cubicBezTo>
                <a:cubicBezTo>
                  <a:pt x="1135894" y="105194"/>
                  <a:pt x="1140294" y="100933"/>
                  <a:pt x="1143228" y="92411"/>
                </a:cubicBezTo>
                <a:lnTo>
                  <a:pt x="1144486" y="88011"/>
                </a:lnTo>
                <a:close/>
                <a:moveTo>
                  <a:pt x="567422" y="31118"/>
                </a:moveTo>
                <a:lnTo>
                  <a:pt x="575910" y="31118"/>
                </a:lnTo>
                <a:lnTo>
                  <a:pt x="575910" y="66008"/>
                </a:lnTo>
                <a:cubicBezTo>
                  <a:pt x="575910" y="71456"/>
                  <a:pt x="576782" y="75403"/>
                  <a:pt x="578528" y="77847"/>
                </a:cubicBezTo>
                <a:cubicBezTo>
                  <a:pt x="580274" y="80362"/>
                  <a:pt x="583138" y="81619"/>
                  <a:pt x="587120" y="81619"/>
                </a:cubicBezTo>
                <a:cubicBezTo>
                  <a:pt x="592290" y="81619"/>
                  <a:pt x="597598" y="78301"/>
                  <a:pt x="603046" y="71666"/>
                </a:cubicBezTo>
                <a:lnTo>
                  <a:pt x="603046" y="31118"/>
                </a:lnTo>
                <a:lnTo>
                  <a:pt x="611532" y="31118"/>
                </a:lnTo>
                <a:lnTo>
                  <a:pt x="611532" y="87696"/>
                </a:lnTo>
                <a:lnTo>
                  <a:pt x="604512" y="87696"/>
                </a:lnTo>
                <a:lnTo>
                  <a:pt x="603780" y="78686"/>
                </a:lnTo>
                <a:lnTo>
                  <a:pt x="603466" y="78686"/>
                </a:lnTo>
                <a:cubicBezTo>
                  <a:pt x="597458" y="85601"/>
                  <a:pt x="591172" y="89058"/>
                  <a:pt x="584606" y="89058"/>
                </a:cubicBezTo>
                <a:cubicBezTo>
                  <a:pt x="573150" y="89058"/>
                  <a:pt x="567422" y="81724"/>
                  <a:pt x="567422" y="67056"/>
                </a:cubicBezTo>
                <a:close/>
                <a:moveTo>
                  <a:pt x="1033548" y="29651"/>
                </a:moveTo>
                <a:cubicBezTo>
                  <a:pt x="1045072" y="29651"/>
                  <a:pt x="1050836" y="37020"/>
                  <a:pt x="1050836" y="51758"/>
                </a:cubicBezTo>
                <a:lnTo>
                  <a:pt x="1050836" y="87696"/>
                </a:lnTo>
                <a:lnTo>
                  <a:pt x="1042244" y="87696"/>
                </a:lnTo>
                <a:lnTo>
                  <a:pt x="1042244" y="52806"/>
                </a:lnTo>
                <a:cubicBezTo>
                  <a:pt x="1042244" y="42329"/>
                  <a:pt x="1038506" y="37090"/>
                  <a:pt x="1031032" y="37090"/>
                </a:cubicBezTo>
                <a:cubicBezTo>
                  <a:pt x="1026214" y="37090"/>
                  <a:pt x="1020834" y="40163"/>
                  <a:pt x="1014898" y="46310"/>
                </a:cubicBezTo>
                <a:lnTo>
                  <a:pt x="1014898" y="87696"/>
                </a:lnTo>
                <a:lnTo>
                  <a:pt x="1006410" y="87696"/>
                </a:lnTo>
                <a:lnTo>
                  <a:pt x="1006410" y="31118"/>
                </a:lnTo>
                <a:lnTo>
                  <a:pt x="1013326" y="31118"/>
                </a:lnTo>
                <a:lnTo>
                  <a:pt x="1014164" y="39395"/>
                </a:lnTo>
                <a:lnTo>
                  <a:pt x="1014478" y="39395"/>
                </a:lnTo>
                <a:cubicBezTo>
                  <a:pt x="1021114" y="32899"/>
                  <a:pt x="1027470" y="29651"/>
                  <a:pt x="1033548" y="29651"/>
                </a:cubicBezTo>
                <a:close/>
                <a:moveTo>
                  <a:pt x="961320" y="29651"/>
                </a:moveTo>
                <a:cubicBezTo>
                  <a:pt x="968584" y="29651"/>
                  <a:pt x="974660" y="32270"/>
                  <a:pt x="979550" y="37509"/>
                </a:cubicBezTo>
                <a:cubicBezTo>
                  <a:pt x="984788" y="43027"/>
                  <a:pt x="987408" y="50361"/>
                  <a:pt x="987408" y="59512"/>
                </a:cubicBezTo>
                <a:cubicBezTo>
                  <a:pt x="987408" y="68522"/>
                  <a:pt x="984788" y="75787"/>
                  <a:pt x="979550" y="81305"/>
                </a:cubicBezTo>
                <a:cubicBezTo>
                  <a:pt x="974660" y="86474"/>
                  <a:pt x="968584" y="89058"/>
                  <a:pt x="961320" y="89058"/>
                </a:cubicBezTo>
                <a:cubicBezTo>
                  <a:pt x="954124" y="89058"/>
                  <a:pt x="948082" y="86474"/>
                  <a:pt x="943194" y="81305"/>
                </a:cubicBezTo>
                <a:cubicBezTo>
                  <a:pt x="937954" y="75787"/>
                  <a:pt x="935334" y="68522"/>
                  <a:pt x="935334" y="59512"/>
                </a:cubicBezTo>
                <a:cubicBezTo>
                  <a:pt x="935334" y="50361"/>
                  <a:pt x="937954" y="43027"/>
                  <a:pt x="943194" y="37509"/>
                </a:cubicBezTo>
                <a:cubicBezTo>
                  <a:pt x="948012" y="32270"/>
                  <a:pt x="954054" y="29651"/>
                  <a:pt x="961320" y="29651"/>
                </a:cubicBezTo>
                <a:close/>
                <a:moveTo>
                  <a:pt x="901236" y="29651"/>
                </a:moveTo>
                <a:cubicBezTo>
                  <a:pt x="903820" y="29651"/>
                  <a:pt x="906440" y="30140"/>
                  <a:pt x="909094" y="31118"/>
                </a:cubicBezTo>
                <a:lnTo>
                  <a:pt x="928686" y="31118"/>
                </a:lnTo>
                <a:lnTo>
                  <a:pt x="928686" y="37719"/>
                </a:lnTo>
                <a:lnTo>
                  <a:pt x="916742" y="37719"/>
                </a:lnTo>
                <a:cubicBezTo>
                  <a:pt x="920026" y="40862"/>
                  <a:pt x="921666" y="44948"/>
                  <a:pt x="921666" y="49977"/>
                </a:cubicBezTo>
                <a:cubicBezTo>
                  <a:pt x="921666" y="55914"/>
                  <a:pt x="919676" y="60734"/>
                  <a:pt x="915694" y="64436"/>
                </a:cubicBezTo>
                <a:cubicBezTo>
                  <a:pt x="911852" y="67999"/>
                  <a:pt x="907034" y="69780"/>
                  <a:pt x="901236" y="69780"/>
                </a:cubicBezTo>
                <a:cubicBezTo>
                  <a:pt x="898092" y="69780"/>
                  <a:pt x="895194" y="69081"/>
                  <a:pt x="892540" y="67684"/>
                </a:cubicBezTo>
                <a:cubicBezTo>
                  <a:pt x="890024" y="69850"/>
                  <a:pt x="888768" y="72224"/>
                  <a:pt x="888768" y="74809"/>
                </a:cubicBezTo>
                <a:cubicBezTo>
                  <a:pt x="888768" y="79070"/>
                  <a:pt x="892120" y="81200"/>
                  <a:pt x="898826" y="81200"/>
                </a:cubicBezTo>
                <a:lnTo>
                  <a:pt x="910142" y="81200"/>
                </a:lnTo>
                <a:cubicBezTo>
                  <a:pt x="923134" y="81200"/>
                  <a:pt x="929630" y="85671"/>
                  <a:pt x="929630" y="94611"/>
                </a:cubicBezTo>
                <a:cubicBezTo>
                  <a:pt x="929630" y="99920"/>
                  <a:pt x="927080" y="104425"/>
                  <a:pt x="921982" y="108127"/>
                </a:cubicBezTo>
                <a:cubicBezTo>
                  <a:pt x="916602" y="112039"/>
                  <a:pt x="909758" y="113995"/>
                  <a:pt x="901446" y="113995"/>
                </a:cubicBezTo>
                <a:cubicBezTo>
                  <a:pt x="894390" y="113995"/>
                  <a:pt x="888768" y="112668"/>
                  <a:pt x="884576" y="110013"/>
                </a:cubicBezTo>
                <a:cubicBezTo>
                  <a:pt x="880246" y="107289"/>
                  <a:pt x="878080" y="103517"/>
                  <a:pt x="878080" y="98698"/>
                </a:cubicBezTo>
                <a:cubicBezTo>
                  <a:pt x="878080" y="93738"/>
                  <a:pt x="880874" y="89408"/>
                  <a:pt x="886462" y="85706"/>
                </a:cubicBezTo>
                <a:lnTo>
                  <a:pt x="886462" y="85286"/>
                </a:lnTo>
                <a:cubicBezTo>
                  <a:pt x="883040" y="83191"/>
                  <a:pt x="881328" y="80083"/>
                  <a:pt x="881328" y="75961"/>
                </a:cubicBezTo>
                <a:cubicBezTo>
                  <a:pt x="881328" y="72050"/>
                  <a:pt x="883424" y="68557"/>
                  <a:pt x="887614" y="65484"/>
                </a:cubicBezTo>
                <a:lnTo>
                  <a:pt x="887614" y="65065"/>
                </a:lnTo>
                <a:cubicBezTo>
                  <a:pt x="882726" y="61153"/>
                  <a:pt x="880280" y="56089"/>
                  <a:pt x="880280" y="49872"/>
                </a:cubicBezTo>
                <a:cubicBezTo>
                  <a:pt x="880280" y="43865"/>
                  <a:pt x="882342" y="38976"/>
                  <a:pt x="886462" y="35204"/>
                </a:cubicBezTo>
                <a:cubicBezTo>
                  <a:pt x="890444" y="31502"/>
                  <a:pt x="895368" y="29651"/>
                  <a:pt x="901236" y="29651"/>
                </a:cubicBezTo>
                <a:close/>
                <a:moveTo>
                  <a:pt x="846182" y="29651"/>
                </a:moveTo>
                <a:cubicBezTo>
                  <a:pt x="858964" y="29651"/>
                  <a:pt x="865354" y="37299"/>
                  <a:pt x="865354" y="52597"/>
                </a:cubicBezTo>
                <a:lnTo>
                  <a:pt x="865354" y="87696"/>
                </a:lnTo>
                <a:lnTo>
                  <a:pt x="858334" y="87696"/>
                </a:lnTo>
                <a:lnTo>
                  <a:pt x="857602" y="80781"/>
                </a:lnTo>
                <a:lnTo>
                  <a:pt x="857288" y="80781"/>
                </a:lnTo>
                <a:cubicBezTo>
                  <a:pt x="850792" y="86299"/>
                  <a:pt x="844434" y="89058"/>
                  <a:pt x="838218" y="89058"/>
                </a:cubicBezTo>
                <a:cubicBezTo>
                  <a:pt x="833398" y="89058"/>
                  <a:pt x="829486" y="87696"/>
                  <a:pt x="826484" y="84972"/>
                </a:cubicBezTo>
                <a:cubicBezTo>
                  <a:pt x="823340" y="82038"/>
                  <a:pt x="821768" y="78092"/>
                  <a:pt x="821768" y="73133"/>
                </a:cubicBezTo>
                <a:cubicBezTo>
                  <a:pt x="821768" y="66986"/>
                  <a:pt x="824598" y="62236"/>
                  <a:pt x="830256" y="58883"/>
                </a:cubicBezTo>
                <a:cubicBezTo>
                  <a:pt x="835704" y="55670"/>
                  <a:pt x="844574" y="53365"/>
                  <a:pt x="856868" y="51968"/>
                </a:cubicBezTo>
                <a:cubicBezTo>
                  <a:pt x="857008" y="41840"/>
                  <a:pt x="852992" y="36776"/>
                  <a:pt x="844818" y="36776"/>
                </a:cubicBezTo>
                <a:cubicBezTo>
                  <a:pt x="839300" y="36776"/>
                  <a:pt x="833574" y="38871"/>
                  <a:pt x="827636" y="43062"/>
                </a:cubicBezTo>
                <a:lnTo>
                  <a:pt x="824178" y="37090"/>
                </a:lnTo>
                <a:cubicBezTo>
                  <a:pt x="831722" y="32131"/>
                  <a:pt x="839056" y="29651"/>
                  <a:pt x="846182" y="29651"/>
                </a:cubicBezTo>
                <a:close/>
                <a:moveTo>
                  <a:pt x="811434" y="29651"/>
                </a:moveTo>
                <a:cubicBezTo>
                  <a:pt x="813738" y="29651"/>
                  <a:pt x="815730" y="30070"/>
                  <a:pt x="817406" y="30908"/>
                </a:cubicBezTo>
                <a:lnTo>
                  <a:pt x="815730" y="38347"/>
                </a:lnTo>
                <a:cubicBezTo>
                  <a:pt x="813844" y="37719"/>
                  <a:pt x="812062" y="37404"/>
                  <a:pt x="810386" y="37404"/>
                </a:cubicBezTo>
                <a:cubicBezTo>
                  <a:pt x="804170" y="37404"/>
                  <a:pt x="799314" y="41875"/>
                  <a:pt x="795822" y="50815"/>
                </a:cubicBezTo>
                <a:lnTo>
                  <a:pt x="795822" y="87696"/>
                </a:lnTo>
                <a:lnTo>
                  <a:pt x="787336" y="87696"/>
                </a:lnTo>
                <a:lnTo>
                  <a:pt x="787336" y="31118"/>
                </a:lnTo>
                <a:lnTo>
                  <a:pt x="794250" y="31118"/>
                </a:lnTo>
                <a:lnTo>
                  <a:pt x="795090" y="41490"/>
                </a:lnTo>
                <a:lnTo>
                  <a:pt x="795404" y="41490"/>
                </a:lnTo>
                <a:cubicBezTo>
                  <a:pt x="799664" y="33597"/>
                  <a:pt x="805008" y="29651"/>
                  <a:pt x="811434" y="29651"/>
                </a:cubicBezTo>
                <a:close/>
                <a:moveTo>
                  <a:pt x="655786" y="29651"/>
                </a:moveTo>
                <a:cubicBezTo>
                  <a:pt x="662840" y="29651"/>
                  <a:pt x="668324" y="32026"/>
                  <a:pt x="672236" y="36776"/>
                </a:cubicBezTo>
                <a:cubicBezTo>
                  <a:pt x="676148" y="41456"/>
                  <a:pt x="678102" y="47917"/>
                  <a:pt x="678102" y="56159"/>
                </a:cubicBezTo>
                <a:cubicBezTo>
                  <a:pt x="678102" y="58394"/>
                  <a:pt x="677964" y="60105"/>
                  <a:pt x="677684" y="61293"/>
                </a:cubicBezTo>
                <a:lnTo>
                  <a:pt x="639022" y="61293"/>
                </a:lnTo>
                <a:cubicBezTo>
                  <a:pt x="639302" y="67579"/>
                  <a:pt x="641188" y="72644"/>
                  <a:pt x="644680" y="76485"/>
                </a:cubicBezTo>
                <a:cubicBezTo>
                  <a:pt x="648172" y="80327"/>
                  <a:pt x="652748" y="82248"/>
                  <a:pt x="658406" y="82248"/>
                </a:cubicBezTo>
                <a:cubicBezTo>
                  <a:pt x="663434" y="82248"/>
                  <a:pt x="668220" y="80711"/>
                  <a:pt x="672760" y="77638"/>
                </a:cubicBezTo>
                <a:lnTo>
                  <a:pt x="675902" y="83296"/>
                </a:lnTo>
                <a:cubicBezTo>
                  <a:pt x="669896" y="87137"/>
                  <a:pt x="663714" y="89058"/>
                  <a:pt x="657358" y="89058"/>
                </a:cubicBezTo>
                <a:cubicBezTo>
                  <a:pt x="649674" y="89058"/>
                  <a:pt x="643352" y="86439"/>
                  <a:pt x="638394" y="81200"/>
                </a:cubicBezTo>
                <a:cubicBezTo>
                  <a:pt x="633154" y="75752"/>
                  <a:pt x="630536" y="68522"/>
                  <a:pt x="630536" y="59512"/>
                </a:cubicBezTo>
                <a:cubicBezTo>
                  <a:pt x="630536" y="50641"/>
                  <a:pt x="633120" y="43341"/>
                  <a:pt x="638288" y="37614"/>
                </a:cubicBezTo>
                <a:cubicBezTo>
                  <a:pt x="643178" y="32305"/>
                  <a:pt x="649010" y="29651"/>
                  <a:pt x="655786" y="29651"/>
                </a:cubicBezTo>
                <a:close/>
                <a:moveTo>
                  <a:pt x="231970" y="22526"/>
                </a:moveTo>
                <a:cubicBezTo>
                  <a:pt x="237140" y="29791"/>
                  <a:pt x="240528" y="36391"/>
                  <a:pt x="242134" y="42329"/>
                </a:cubicBezTo>
                <a:lnTo>
                  <a:pt x="235638" y="44948"/>
                </a:lnTo>
                <a:cubicBezTo>
                  <a:pt x="233892" y="38662"/>
                  <a:pt x="230678" y="31956"/>
                  <a:pt x="225998" y="24831"/>
                </a:cubicBezTo>
                <a:close/>
                <a:moveTo>
                  <a:pt x="285406" y="22002"/>
                </a:moveTo>
                <a:lnTo>
                  <a:pt x="292636" y="24412"/>
                </a:lnTo>
                <a:cubicBezTo>
                  <a:pt x="288026" y="33353"/>
                  <a:pt x="283974" y="40303"/>
                  <a:pt x="280482" y="45262"/>
                </a:cubicBezTo>
                <a:lnTo>
                  <a:pt x="274614" y="43167"/>
                </a:lnTo>
                <a:cubicBezTo>
                  <a:pt x="279084" y="36252"/>
                  <a:pt x="282682" y="29197"/>
                  <a:pt x="285406" y="22002"/>
                </a:cubicBezTo>
                <a:close/>
                <a:moveTo>
                  <a:pt x="335384" y="21164"/>
                </a:moveTo>
                <a:lnTo>
                  <a:pt x="335384" y="37719"/>
                </a:lnTo>
                <a:lnTo>
                  <a:pt x="392172" y="37719"/>
                </a:lnTo>
                <a:lnTo>
                  <a:pt x="392172" y="21164"/>
                </a:lnTo>
                <a:close/>
                <a:moveTo>
                  <a:pt x="1289360" y="20955"/>
                </a:moveTo>
                <a:cubicBezTo>
                  <a:pt x="1287754" y="24098"/>
                  <a:pt x="1285728" y="27800"/>
                  <a:pt x="1283284" y="32061"/>
                </a:cubicBezTo>
                <a:lnTo>
                  <a:pt x="1264738" y="59512"/>
                </a:lnTo>
                <a:lnTo>
                  <a:pt x="1289256" y="59512"/>
                </a:lnTo>
                <a:lnTo>
                  <a:pt x="1289256" y="34575"/>
                </a:lnTo>
                <a:cubicBezTo>
                  <a:pt x="1289256" y="30524"/>
                  <a:pt x="1289466" y="25984"/>
                  <a:pt x="1289884" y="20955"/>
                </a:cubicBezTo>
                <a:close/>
                <a:moveTo>
                  <a:pt x="1625440" y="18126"/>
                </a:moveTo>
                <a:lnTo>
                  <a:pt x="1625440" y="80572"/>
                </a:lnTo>
                <a:lnTo>
                  <a:pt x="1634870" y="80572"/>
                </a:lnTo>
                <a:cubicBezTo>
                  <a:pt x="1644020" y="80572"/>
                  <a:pt x="1650970" y="77778"/>
                  <a:pt x="1655720" y="72190"/>
                </a:cubicBezTo>
                <a:cubicBezTo>
                  <a:pt x="1660260" y="66741"/>
                  <a:pt x="1662530" y="59023"/>
                  <a:pt x="1662530" y="49034"/>
                </a:cubicBezTo>
                <a:cubicBezTo>
                  <a:pt x="1662530" y="28429"/>
                  <a:pt x="1653310" y="18126"/>
                  <a:pt x="1634870" y="18126"/>
                </a:cubicBezTo>
                <a:close/>
                <a:moveTo>
                  <a:pt x="720566" y="18126"/>
                </a:moveTo>
                <a:lnTo>
                  <a:pt x="720566" y="80572"/>
                </a:lnTo>
                <a:lnTo>
                  <a:pt x="729996" y="80572"/>
                </a:lnTo>
                <a:cubicBezTo>
                  <a:pt x="739146" y="80572"/>
                  <a:pt x="746096" y="77778"/>
                  <a:pt x="750846" y="72190"/>
                </a:cubicBezTo>
                <a:cubicBezTo>
                  <a:pt x="755386" y="66741"/>
                  <a:pt x="757656" y="59023"/>
                  <a:pt x="757656" y="49034"/>
                </a:cubicBezTo>
                <a:cubicBezTo>
                  <a:pt x="757656" y="28429"/>
                  <a:pt x="748436" y="18126"/>
                  <a:pt x="729996" y="18126"/>
                </a:cubicBezTo>
                <a:close/>
                <a:moveTo>
                  <a:pt x="482440" y="17916"/>
                </a:moveTo>
                <a:lnTo>
                  <a:pt x="482440" y="43900"/>
                </a:lnTo>
                <a:lnTo>
                  <a:pt x="494176" y="43900"/>
                </a:lnTo>
                <a:cubicBezTo>
                  <a:pt x="507098" y="43900"/>
                  <a:pt x="513558" y="39535"/>
                  <a:pt x="513558" y="30803"/>
                </a:cubicBezTo>
                <a:cubicBezTo>
                  <a:pt x="513558" y="26193"/>
                  <a:pt x="511986" y="22875"/>
                  <a:pt x="508844" y="20850"/>
                </a:cubicBezTo>
                <a:cubicBezTo>
                  <a:pt x="505840" y="18894"/>
                  <a:pt x="501126" y="17916"/>
                  <a:pt x="494700" y="17916"/>
                </a:cubicBezTo>
                <a:close/>
                <a:moveTo>
                  <a:pt x="155694" y="16659"/>
                </a:moveTo>
                <a:cubicBezTo>
                  <a:pt x="159048" y="36077"/>
                  <a:pt x="164636" y="51549"/>
                  <a:pt x="172458" y="63074"/>
                </a:cubicBezTo>
                <a:cubicBezTo>
                  <a:pt x="181540" y="50431"/>
                  <a:pt x="187756" y="34959"/>
                  <a:pt x="191108" y="16659"/>
                </a:cubicBezTo>
                <a:close/>
                <a:moveTo>
                  <a:pt x="1556156" y="16344"/>
                </a:moveTo>
                <a:cubicBezTo>
                  <a:pt x="1552314" y="16344"/>
                  <a:pt x="1549136" y="18021"/>
                  <a:pt x="1546622" y="21374"/>
                </a:cubicBezTo>
                <a:cubicBezTo>
                  <a:pt x="1544036" y="24726"/>
                  <a:pt x="1542744" y="29057"/>
                  <a:pt x="1542744" y="34366"/>
                </a:cubicBezTo>
                <a:cubicBezTo>
                  <a:pt x="1542744" y="39814"/>
                  <a:pt x="1543896" y="44075"/>
                  <a:pt x="1546202" y="47148"/>
                </a:cubicBezTo>
                <a:cubicBezTo>
                  <a:pt x="1548716" y="50431"/>
                  <a:pt x="1552278" y="52073"/>
                  <a:pt x="1556890" y="52073"/>
                </a:cubicBezTo>
                <a:cubicBezTo>
                  <a:pt x="1562896" y="52073"/>
                  <a:pt x="1568414" y="48545"/>
                  <a:pt x="1573444" y="41490"/>
                </a:cubicBezTo>
                <a:cubicBezTo>
                  <a:pt x="1572536" y="24726"/>
                  <a:pt x="1566772" y="16344"/>
                  <a:pt x="1556156" y="16344"/>
                </a:cubicBezTo>
                <a:close/>
                <a:moveTo>
                  <a:pt x="1225504" y="16344"/>
                </a:moveTo>
                <a:cubicBezTo>
                  <a:pt x="1221872" y="16344"/>
                  <a:pt x="1218868" y="17532"/>
                  <a:pt x="1216494" y="19907"/>
                </a:cubicBezTo>
                <a:cubicBezTo>
                  <a:pt x="1214120" y="22352"/>
                  <a:pt x="1212932" y="25460"/>
                  <a:pt x="1212932" y="29232"/>
                </a:cubicBezTo>
                <a:cubicBezTo>
                  <a:pt x="1212932" y="33493"/>
                  <a:pt x="1214748" y="37090"/>
                  <a:pt x="1218380" y="40024"/>
                </a:cubicBezTo>
                <a:cubicBezTo>
                  <a:pt x="1220894" y="42049"/>
                  <a:pt x="1225016" y="44180"/>
                  <a:pt x="1230744" y="46415"/>
                </a:cubicBezTo>
                <a:cubicBezTo>
                  <a:pt x="1236332" y="41665"/>
                  <a:pt x="1239126" y="36356"/>
                  <a:pt x="1239126" y="30489"/>
                </a:cubicBezTo>
                <a:cubicBezTo>
                  <a:pt x="1239126" y="26438"/>
                  <a:pt x="1237938" y="23120"/>
                  <a:pt x="1235564" y="20535"/>
                </a:cubicBezTo>
                <a:cubicBezTo>
                  <a:pt x="1233048" y="17741"/>
                  <a:pt x="1229696" y="16344"/>
                  <a:pt x="1225504" y="16344"/>
                </a:cubicBezTo>
                <a:close/>
                <a:moveTo>
                  <a:pt x="1912018" y="11001"/>
                </a:moveTo>
                <a:lnTo>
                  <a:pt x="1920926" y="11001"/>
                </a:lnTo>
                <a:lnTo>
                  <a:pt x="1949948" y="60664"/>
                </a:lnTo>
                <a:lnTo>
                  <a:pt x="1958226" y="76381"/>
                </a:lnTo>
                <a:lnTo>
                  <a:pt x="1958748" y="76381"/>
                </a:lnTo>
                <a:cubicBezTo>
                  <a:pt x="1957980" y="65135"/>
                  <a:pt x="1957596" y="57172"/>
                  <a:pt x="1957596" y="52492"/>
                </a:cubicBezTo>
                <a:lnTo>
                  <a:pt x="1957596" y="11001"/>
                </a:lnTo>
                <a:lnTo>
                  <a:pt x="1965874" y="11001"/>
                </a:lnTo>
                <a:lnTo>
                  <a:pt x="1965874" y="87696"/>
                </a:lnTo>
                <a:lnTo>
                  <a:pt x="1956862" y="87696"/>
                </a:lnTo>
                <a:lnTo>
                  <a:pt x="1928050" y="38033"/>
                </a:lnTo>
                <a:lnTo>
                  <a:pt x="1919668" y="22317"/>
                </a:lnTo>
                <a:lnTo>
                  <a:pt x="1919144" y="22317"/>
                </a:lnTo>
                <a:cubicBezTo>
                  <a:pt x="1919842" y="35029"/>
                  <a:pt x="1920192" y="42818"/>
                  <a:pt x="1920192" y="45681"/>
                </a:cubicBezTo>
                <a:lnTo>
                  <a:pt x="1920192" y="87696"/>
                </a:lnTo>
                <a:lnTo>
                  <a:pt x="1912018" y="87696"/>
                </a:lnTo>
                <a:close/>
                <a:moveTo>
                  <a:pt x="1807244" y="11001"/>
                </a:moveTo>
                <a:lnTo>
                  <a:pt x="1815940" y="11001"/>
                </a:lnTo>
                <a:lnTo>
                  <a:pt x="1815940" y="87696"/>
                </a:lnTo>
                <a:lnTo>
                  <a:pt x="1807244" y="87696"/>
                </a:lnTo>
                <a:close/>
                <a:moveTo>
                  <a:pt x="1692944" y="11001"/>
                </a:moveTo>
                <a:lnTo>
                  <a:pt x="1736636" y="11001"/>
                </a:lnTo>
                <a:lnTo>
                  <a:pt x="1736636" y="18335"/>
                </a:lnTo>
                <a:lnTo>
                  <a:pt x="1701640" y="18335"/>
                </a:lnTo>
                <a:lnTo>
                  <a:pt x="1701640" y="43586"/>
                </a:lnTo>
                <a:lnTo>
                  <a:pt x="1731082" y="43586"/>
                </a:lnTo>
                <a:lnTo>
                  <a:pt x="1731082" y="50920"/>
                </a:lnTo>
                <a:lnTo>
                  <a:pt x="1701640" y="50920"/>
                </a:lnTo>
                <a:lnTo>
                  <a:pt x="1701640" y="80362"/>
                </a:lnTo>
                <a:lnTo>
                  <a:pt x="1737788" y="80362"/>
                </a:lnTo>
                <a:lnTo>
                  <a:pt x="1737788" y="87696"/>
                </a:lnTo>
                <a:lnTo>
                  <a:pt x="1692944" y="87696"/>
                </a:lnTo>
                <a:close/>
                <a:moveTo>
                  <a:pt x="1616744" y="11001"/>
                </a:moveTo>
                <a:lnTo>
                  <a:pt x="1635604" y="11001"/>
                </a:lnTo>
                <a:cubicBezTo>
                  <a:pt x="1647268" y="11001"/>
                  <a:pt x="1656174" y="14319"/>
                  <a:pt x="1662322" y="20955"/>
                </a:cubicBezTo>
                <a:cubicBezTo>
                  <a:pt x="1668398" y="27520"/>
                  <a:pt x="1671436" y="36880"/>
                  <a:pt x="1671436" y="49034"/>
                </a:cubicBezTo>
                <a:cubicBezTo>
                  <a:pt x="1671436" y="61258"/>
                  <a:pt x="1668434" y="70723"/>
                  <a:pt x="1662426" y="77428"/>
                </a:cubicBezTo>
                <a:cubicBezTo>
                  <a:pt x="1656280" y="84274"/>
                  <a:pt x="1647442" y="87696"/>
                  <a:pt x="1635918" y="87696"/>
                </a:cubicBezTo>
                <a:lnTo>
                  <a:pt x="1616744" y="87696"/>
                </a:lnTo>
                <a:close/>
                <a:moveTo>
                  <a:pt x="1484232" y="11001"/>
                </a:moveTo>
                <a:lnTo>
                  <a:pt x="1520904" y="11001"/>
                </a:lnTo>
                <a:lnTo>
                  <a:pt x="1520904" y="18335"/>
                </a:lnTo>
                <a:lnTo>
                  <a:pt x="1491776" y="18335"/>
                </a:lnTo>
                <a:lnTo>
                  <a:pt x="1489680" y="41595"/>
                </a:lnTo>
                <a:cubicBezTo>
                  <a:pt x="1493522" y="39430"/>
                  <a:pt x="1497504" y="38347"/>
                  <a:pt x="1501624" y="38347"/>
                </a:cubicBezTo>
                <a:cubicBezTo>
                  <a:pt x="1508400" y="38347"/>
                  <a:pt x="1513814" y="40303"/>
                  <a:pt x="1517866" y="44215"/>
                </a:cubicBezTo>
                <a:cubicBezTo>
                  <a:pt x="1522336" y="48545"/>
                  <a:pt x="1524570" y="54762"/>
                  <a:pt x="1524570" y="62865"/>
                </a:cubicBezTo>
                <a:cubicBezTo>
                  <a:pt x="1524570" y="70827"/>
                  <a:pt x="1522022" y="77289"/>
                  <a:pt x="1516922" y="82248"/>
                </a:cubicBezTo>
                <a:cubicBezTo>
                  <a:pt x="1512242" y="86788"/>
                  <a:pt x="1506550" y="89058"/>
                  <a:pt x="1499844" y="89058"/>
                </a:cubicBezTo>
                <a:cubicBezTo>
                  <a:pt x="1490484" y="89058"/>
                  <a:pt x="1482416" y="85671"/>
                  <a:pt x="1475640" y="78895"/>
                </a:cubicBezTo>
                <a:lnTo>
                  <a:pt x="1479936" y="73237"/>
                </a:lnTo>
                <a:cubicBezTo>
                  <a:pt x="1485594" y="79035"/>
                  <a:pt x="1491986" y="81934"/>
                  <a:pt x="1499110" y="81934"/>
                </a:cubicBezTo>
                <a:cubicBezTo>
                  <a:pt x="1503860" y="81934"/>
                  <a:pt x="1507842" y="80222"/>
                  <a:pt x="1511054" y="76800"/>
                </a:cubicBezTo>
                <a:cubicBezTo>
                  <a:pt x="1514338" y="73307"/>
                  <a:pt x="1515980" y="68732"/>
                  <a:pt x="1515980" y="63074"/>
                </a:cubicBezTo>
                <a:cubicBezTo>
                  <a:pt x="1515980" y="57486"/>
                  <a:pt x="1514478" y="53051"/>
                  <a:pt x="1511474" y="49768"/>
                </a:cubicBezTo>
                <a:cubicBezTo>
                  <a:pt x="1508540" y="46555"/>
                  <a:pt x="1504558" y="44948"/>
                  <a:pt x="1499530" y="44948"/>
                </a:cubicBezTo>
                <a:cubicBezTo>
                  <a:pt x="1495478" y="44948"/>
                  <a:pt x="1491148" y="46485"/>
                  <a:pt x="1486538" y="49558"/>
                </a:cubicBezTo>
                <a:lnTo>
                  <a:pt x="1481822" y="46624"/>
                </a:lnTo>
                <a:close/>
                <a:moveTo>
                  <a:pt x="1430216" y="11001"/>
                </a:moveTo>
                <a:lnTo>
                  <a:pt x="1477678" y="11001"/>
                </a:lnTo>
                <a:lnTo>
                  <a:pt x="1477678" y="16135"/>
                </a:lnTo>
                <a:cubicBezTo>
                  <a:pt x="1469158" y="27171"/>
                  <a:pt x="1463254" y="38277"/>
                  <a:pt x="1459972" y="49453"/>
                </a:cubicBezTo>
                <a:cubicBezTo>
                  <a:pt x="1457318" y="58674"/>
                  <a:pt x="1455642" y="71421"/>
                  <a:pt x="1454942" y="87696"/>
                </a:cubicBezTo>
                <a:lnTo>
                  <a:pt x="1446038" y="87696"/>
                </a:lnTo>
                <a:cubicBezTo>
                  <a:pt x="1447224" y="59966"/>
                  <a:pt x="1454488" y="36845"/>
                  <a:pt x="1467830" y="18335"/>
                </a:cubicBezTo>
                <a:lnTo>
                  <a:pt x="1430216" y="18335"/>
                </a:lnTo>
                <a:close/>
                <a:moveTo>
                  <a:pt x="1379458" y="11001"/>
                </a:moveTo>
                <a:lnTo>
                  <a:pt x="1416128" y="11001"/>
                </a:lnTo>
                <a:lnTo>
                  <a:pt x="1416128" y="18335"/>
                </a:lnTo>
                <a:lnTo>
                  <a:pt x="1387002" y="18335"/>
                </a:lnTo>
                <a:lnTo>
                  <a:pt x="1384906" y="41595"/>
                </a:lnTo>
                <a:cubicBezTo>
                  <a:pt x="1388748" y="39430"/>
                  <a:pt x="1392728" y="38347"/>
                  <a:pt x="1396850" y="38347"/>
                </a:cubicBezTo>
                <a:cubicBezTo>
                  <a:pt x="1403626" y="38347"/>
                  <a:pt x="1409038" y="40303"/>
                  <a:pt x="1413090" y="44215"/>
                </a:cubicBezTo>
                <a:cubicBezTo>
                  <a:pt x="1417560" y="48545"/>
                  <a:pt x="1419796" y="54762"/>
                  <a:pt x="1419796" y="62865"/>
                </a:cubicBezTo>
                <a:cubicBezTo>
                  <a:pt x="1419796" y="70827"/>
                  <a:pt x="1417246" y="77289"/>
                  <a:pt x="1412148" y="82248"/>
                </a:cubicBezTo>
                <a:cubicBezTo>
                  <a:pt x="1407468" y="86788"/>
                  <a:pt x="1401774" y="89058"/>
                  <a:pt x="1395068" y="89058"/>
                </a:cubicBezTo>
                <a:cubicBezTo>
                  <a:pt x="1385708" y="89058"/>
                  <a:pt x="1377642" y="85671"/>
                  <a:pt x="1370866" y="78895"/>
                </a:cubicBezTo>
                <a:lnTo>
                  <a:pt x="1375162" y="73237"/>
                </a:lnTo>
                <a:cubicBezTo>
                  <a:pt x="1380820" y="79035"/>
                  <a:pt x="1387210" y="81934"/>
                  <a:pt x="1394336" y="81934"/>
                </a:cubicBezTo>
                <a:cubicBezTo>
                  <a:pt x="1399086" y="81934"/>
                  <a:pt x="1403066" y="80222"/>
                  <a:pt x="1406280" y="76800"/>
                </a:cubicBezTo>
                <a:cubicBezTo>
                  <a:pt x="1409562" y="73307"/>
                  <a:pt x="1411204" y="68732"/>
                  <a:pt x="1411204" y="63074"/>
                </a:cubicBezTo>
                <a:cubicBezTo>
                  <a:pt x="1411204" y="57486"/>
                  <a:pt x="1409702" y="53051"/>
                  <a:pt x="1406698" y="49768"/>
                </a:cubicBezTo>
                <a:cubicBezTo>
                  <a:pt x="1403766" y="46555"/>
                  <a:pt x="1399784" y="44948"/>
                  <a:pt x="1394754" y="44948"/>
                </a:cubicBezTo>
                <a:cubicBezTo>
                  <a:pt x="1390704" y="44948"/>
                  <a:pt x="1386372" y="46485"/>
                  <a:pt x="1381762" y="49558"/>
                </a:cubicBezTo>
                <a:lnTo>
                  <a:pt x="1377048" y="46624"/>
                </a:lnTo>
                <a:close/>
                <a:moveTo>
                  <a:pt x="1288208" y="11001"/>
                </a:moveTo>
                <a:lnTo>
                  <a:pt x="1297324" y="11001"/>
                </a:lnTo>
                <a:lnTo>
                  <a:pt x="1297324" y="59512"/>
                </a:lnTo>
                <a:lnTo>
                  <a:pt x="1307800" y="59512"/>
                </a:lnTo>
                <a:lnTo>
                  <a:pt x="1307800" y="66322"/>
                </a:lnTo>
                <a:lnTo>
                  <a:pt x="1297324" y="66322"/>
                </a:lnTo>
                <a:lnTo>
                  <a:pt x="1297324" y="87696"/>
                </a:lnTo>
                <a:lnTo>
                  <a:pt x="1289256" y="87696"/>
                </a:lnTo>
                <a:lnTo>
                  <a:pt x="1289256" y="66322"/>
                </a:lnTo>
                <a:lnTo>
                  <a:pt x="1255622" y="66322"/>
                </a:lnTo>
                <a:lnTo>
                  <a:pt x="1255622" y="60769"/>
                </a:lnTo>
                <a:close/>
                <a:moveTo>
                  <a:pt x="711870" y="11001"/>
                </a:moveTo>
                <a:lnTo>
                  <a:pt x="730728" y="11001"/>
                </a:lnTo>
                <a:cubicBezTo>
                  <a:pt x="742394" y="11001"/>
                  <a:pt x="751300" y="14319"/>
                  <a:pt x="757446" y="20955"/>
                </a:cubicBezTo>
                <a:cubicBezTo>
                  <a:pt x="763524" y="27520"/>
                  <a:pt x="766562" y="36880"/>
                  <a:pt x="766562" y="49034"/>
                </a:cubicBezTo>
                <a:cubicBezTo>
                  <a:pt x="766562" y="61258"/>
                  <a:pt x="763558" y="70723"/>
                  <a:pt x="757550" y="77428"/>
                </a:cubicBezTo>
                <a:cubicBezTo>
                  <a:pt x="751404" y="84274"/>
                  <a:pt x="742568" y="87696"/>
                  <a:pt x="731042" y="87696"/>
                </a:cubicBezTo>
                <a:lnTo>
                  <a:pt x="711870" y="87696"/>
                </a:lnTo>
                <a:close/>
                <a:moveTo>
                  <a:pt x="473744" y="11001"/>
                </a:moveTo>
                <a:lnTo>
                  <a:pt x="495956" y="11001"/>
                </a:lnTo>
                <a:cubicBezTo>
                  <a:pt x="513418" y="11001"/>
                  <a:pt x="522150" y="17253"/>
                  <a:pt x="522150" y="29756"/>
                </a:cubicBezTo>
                <a:cubicBezTo>
                  <a:pt x="522150" y="38347"/>
                  <a:pt x="518344" y="43900"/>
                  <a:pt x="510730" y="46415"/>
                </a:cubicBezTo>
                <a:lnTo>
                  <a:pt x="510730" y="46834"/>
                </a:lnTo>
                <a:cubicBezTo>
                  <a:pt x="521346" y="48860"/>
                  <a:pt x="526656" y="55006"/>
                  <a:pt x="526656" y="65274"/>
                </a:cubicBezTo>
                <a:cubicBezTo>
                  <a:pt x="526656" y="72539"/>
                  <a:pt x="523966" y="78162"/>
                  <a:pt x="518588" y="82143"/>
                </a:cubicBezTo>
                <a:cubicBezTo>
                  <a:pt x="513488" y="85845"/>
                  <a:pt x="506504" y="87696"/>
                  <a:pt x="497632" y="87696"/>
                </a:cubicBezTo>
                <a:lnTo>
                  <a:pt x="473744" y="87696"/>
                </a:lnTo>
                <a:close/>
                <a:moveTo>
                  <a:pt x="1225714" y="9848"/>
                </a:moveTo>
                <a:cubicBezTo>
                  <a:pt x="1232140" y="9848"/>
                  <a:pt x="1237240" y="11734"/>
                  <a:pt x="1241012" y="15506"/>
                </a:cubicBezTo>
                <a:cubicBezTo>
                  <a:pt x="1244714" y="19208"/>
                  <a:pt x="1246564" y="24063"/>
                  <a:pt x="1246564" y="30070"/>
                </a:cubicBezTo>
                <a:cubicBezTo>
                  <a:pt x="1246564" y="37055"/>
                  <a:pt x="1243106" y="43272"/>
                  <a:pt x="1236192" y="48720"/>
                </a:cubicBezTo>
                <a:lnTo>
                  <a:pt x="1236192" y="49244"/>
                </a:lnTo>
                <a:cubicBezTo>
                  <a:pt x="1244854" y="54273"/>
                  <a:pt x="1249184" y="60979"/>
                  <a:pt x="1249184" y="69361"/>
                </a:cubicBezTo>
                <a:cubicBezTo>
                  <a:pt x="1249184" y="74949"/>
                  <a:pt x="1247018" y="79594"/>
                  <a:pt x="1242688" y="83296"/>
                </a:cubicBezTo>
                <a:cubicBezTo>
                  <a:pt x="1238218" y="87137"/>
                  <a:pt x="1232490" y="89058"/>
                  <a:pt x="1225504" y="89058"/>
                </a:cubicBezTo>
                <a:cubicBezTo>
                  <a:pt x="1218450" y="89058"/>
                  <a:pt x="1212652" y="87137"/>
                  <a:pt x="1208112" y="83296"/>
                </a:cubicBezTo>
                <a:cubicBezTo>
                  <a:pt x="1203502" y="79454"/>
                  <a:pt x="1201196" y="74564"/>
                  <a:pt x="1201196" y="68627"/>
                </a:cubicBezTo>
                <a:cubicBezTo>
                  <a:pt x="1201196" y="59617"/>
                  <a:pt x="1205946" y="52492"/>
                  <a:pt x="1215446" y="47253"/>
                </a:cubicBezTo>
                <a:lnTo>
                  <a:pt x="1215446" y="46834"/>
                </a:lnTo>
                <a:cubicBezTo>
                  <a:pt x="1208532" y="42154"/>
                  <a:pt x="1205074" y="36287"/>
                  <a:pt x="1205074" y="29232"/>
                </a:cubicBezTo>
                <a:cubicBezTo>
                  <a:pt x="1205074" y="23504"/>
                  <a:pt x="1207064" y="18824"/>
                  <a:pt x="1211046" y="15192"/>
                </a:cubicBezTo>
                <a:cubicBezTo>
                  <a:pt x="1214888" y="11630"/>
                  <a:pt x="1219778" y="9848"/>
                  <a:pt x="1225714" y="9848"/>
                </a:cubicBezTo>
                <a:close/>
                <a:moveTo>
                  <a:pt x="1866098" y="9639"/>
                </a:moveTo>
                <a:cubicBezTo>
                  <a:pt x="1874620" y="9639"/>
                  <a:pt x="1881920" y="12747"/>
                  <a:pt x="1887998" y="18964"/>
                </a:cubicBezTo>
                <a:lnTo>
                  <a:pt x="1883178" y="24622"/>
                </a:lnTo>
                <a:cubicBezTo>
                  <a:pt x="1878568" y="19732"/>
                  <a:pt x="1872944" y="17287"/>
                  <a:pt x="1866308" y="17287"/>
                </a:cubicBezTo>
                <a:cubicBezTo>
                  <a:pt x="1858346" y="17287"/>
                  <a:pt x="1852024" y="20116"/>
                  <a:pt x="1847344" y="25774"/>
                </a:cubicBezTo>
                <a:cubicBezTo>
                  <a:pt x="1842594" y="31502"/>
                  <a:pt x="1840220" y="39290"/>
                  <a:pt x="1840220" y="49139"/>
                </a:cubicBezTo>
                <a:cubicBezTo>
                  <a:pt x="1840220" y="59128"/>
                  <a:pt x="1842490" y="66986"/>
                  <a:pt x="1847030" y="72713"/>
                </a:cubicBezTo>
                <a:cubicBezTo>
                  <a:pt x="1851640" y="78511"/>
                  <a:pt x="1858066" y="81410"/>
                  <a:pt x="1866308" y="81410"/>
                </a:cubicBezTo>
                <a:cubicBezTo>
                  <a:pt x="1872664" y="81410"/>
                  <a:pt x="1877520" y="79803"/>
                  <a:pt x="1880872" y="76590"/>
                </a:cubicBezTo>
                <a:lnTo>
                  <a:pt x="1880872" y="55635"/>
                </a:lnTo>
                <a:lnTo>
                  <a:pt x="1864214" y="55635"/>
                </a:lnTo>
                <a:lnTo>
                  <a:pt x="1864214" y="48406"/>
                </a:lnTo>
                <a:lnTo>
                  <a:pt x="1888940" y="48406"/>
                </a:lnTo>
                <a:lnTo>
                  <a:pt x="1888940" y="80257"/>
                </a:lnTo>
                <a:cubicBezTo>
                  <a:pt x="1883282" y="86125"/>
                  <a:pt x="1875458" y="89058"/>
                  <a:pt x="1865470" y="89058"/>
                </a:cubicBezTo>
                <a:cubicBezTo>
                  <a:pt x="1855272" y="89058"/>
                  <a:pt x="1847066" y="85531"/>
                  <a:pt x="1840848" y="78476"/>
                </a:cubicBezTo>
                <a:cubicBezTo>
                  <a:pt x="1834492" y="71281"/>
                  <a:pt x="1831314" y="61572"/>
                  <a:pt x="1831314" y="49349"/>
                </a:cubicBezTo>
                <a:cubicBezTo>
                  <a:pt x="1831314" y="37195"/>
                  <a:pt x="1834596" y="27486"/>
                  <a:pt x="1841162" y="20221"/>
                </a:cubicBezTo>
                <a:cubicBezTo>
                  <a:pt x="1847518" y="13166"/>
                  <a:pt x="1855830" y="9639"/>
                  <a:pt x="1866098" y="9639"/>
                </a:cubicBezTo>
                <a:close/>
                <a:moveTo>
                  <a:pt x="1771888" y="9639"/>
                </a:moveTo>
                <a:cubicBezTo>
                  <a:pt x="1780828" y="9639"/>
                  <a:pt x="1788266" y="12782"/>
                  <a:pt x="1794204" y="19069"/>
                </a:cubicBezTo>
                <a:lnTo>
                  <a:pt x="1789594" y="24622"/>
                </a:lnTo>
                <a:cubicBezTo>
                  <a:pt x="1784496" y="19732"/>
                  <a:pt x="1778592" y="17287"/>
                  <a:pt x="1771888" y="17287"/>
                </a:cubicBezTo>
                <a:cubicBezTo>
                  <a:pt x="1767416" y="17287"/>
                  <a:pt x="1763820" y="18335"/>
                  <a:pt x="1761096" y="20431"/>
                </a:cubicBezTo>
                <a:cubicBezTo>
                  <a:pt x="1758372" y="22596"/>
                  <a:pt x="1757010" y="25460"/>
                  <a:pt x="1757010" y="29022"/>
                </a:cubicBezTo>
                <a:cubicBezTo>
                  <a:pt x="1757010" y="32515"/>
                  <a:pt x="1758406" y="35414"/>
                  <a:pt x="1761200" y="37719"/>
                </a:cubicBezTo>
                <a:cubicBezTo>
                  <a:pt x="1762806" y="39046"/>
                  <a:pt x="1765670" y="40582"/>
                  <a:pt x="1769792" y="42329"/>
                </a:cubicBezTo>
                <a:lnTo>
                  <a:pt x="1780898" y="47044"/>
                </a:lnTo>
                <a:cubicBezTo>
                  <a:pt x="1791516" y="51723"/>
                  <a:pt x="1796824" y="58569"/>
                  <a:pt x="1796824" y="67579"/>
                </a:cubicBezTo>
                <a:cubicBezTo>
                  <a:pt x="1796824" y="73726"/>
                  <a:pt x="1794518" y="78825"/>
                  <a:pt x="1789908" y="82877"/>
                </a:cubicBezTo>
                <a:cubicBezTo>
                  <a:pt x="1785088" y="86998"/>
                  <a:pt x="1778802" y="89058"/>
                  <a:pt x="1771050" y="89058"/>
                </a:cubicBezTo>
                <a:cubicBezTo>
                  <a:pt x="1760432" y="89058"/>
                  <a:pt x="1751562" y="85251"/>
                  <a:pt x="1744436" y="77638"/>
                </a:cubicBezTo>
                <a:lnTo>
                  <a:pt x="1749674" y="71666"/>
                </a:lnTo>
                <a:cubicBezTo>
                  <a:pt x="1755682" y="78162"/>
                  <a:pt x="1762842" y="81410"/>
                  <a:pt x="1771154" y="81410"/>
                </a:cubicBezTo>
                <a:cubicBezTo>
                  <a:pt x="1776322" y="81410"/>
                  <a:pt x="1780444" y="80187"/>
                  <a:pt x="1783518" y="77743"/>
                </a:cubicBezTo>
                <a:cubicBezTo>
                  <a:pt x="1786520" y="75368"/>
                  <a:pt x="1788022" y="72190"/>
                  <a:pt x="1788022" y="68208"/>
                </a:cubicBezTo>
                <a:cubicBezTo>
                  <a:pt x="1788022" y="64506"/>
                  <a:pt x="1786766" y="61502"/>
                  <a:pt x="1784250" y="59197"/>
                </a:cubicBezTo>
                <a:cubicBezTo>
                  <a:pt x="1782644" y="57800"/>
                  <a:pt x="1779536" y="56089"/>
                  <a:pt x="1774926" y="54063"/>
                </a:cubicBezTo>
                <a:lnTo>
                  <a:pt x="1763820" y="49139"/>
                </a:lnTo>
                <a:cubicBezTo>
                  <a:pt x="1753412" y="44669"/>
                  <a:pt x="1748208" y="38173"/>
                  <a:pt x="1748208" y="29651"/>
                </a:cubicBezTo>
                <a:cubicBezTo>
                  <a:pt x="1748208" y="23853"/>
                  <a:pt x="1750444" y="19069"/>
                  <a:pt x="1754914" y="15297"/>
                </a:cubicBezTo>
                <a:cubicBezTo>
                  <a:pt x="1759384" y="11525"/>
                  <a:pt x="1765042" y="9639"/>
                  <a:pt x="1771888" y="9639"/>
                </a:cubicBezTo>
                <a:close/>
                <a:moveTo>
                  <a:pt x="1556156" y="9639"/>
                </a:moveTo>
                <a:cubicBezTo>
                  <a:pt x="1563838" y="9639"/>
                  <a:pt x="1569916" y="12677"/>
                  <a:pt x="1574386" y="18754"/>
                </a:cubicBezTo>
                <a:cubicBezTo>
                  <a:pt x="1579206" y="25111"/>
                  <a:pt x="1581616" y="34121"/>
                  <a:pt x="1581616" y="45786"/>
                </a:cubicBezTo>
                <a:cubicBezTo>
                  <a:pt x="1581616" y="60455"/>
                  <a:pt x="1578822" y="71596"/>
                  <a:pt x="1573234" y="79209"/>
                </a:cubicBezTo>
                <a:cubicBezTo>
                  <a:pt x="1568344" y="85775"/>
                  <a:pt x="1561954" y="89058"/>
                  <a:pt x="1554060" y="89058"/>
                </a:cubicBezTo>
                <a:cubicBezTo>
                  <a:pt x="1546936" y="89058"/>
                  <a:pt x="1540928" y="86509"/>
                  <a:pt x="1536038" y="81410"/>
                </a:cubicBezTo>
                <a:lnTo>
                  <a:pt x="1540754" y="76066"/>
                </a:lnTo>
                <a:cubicBezTo>
                  <a:pt x="1544316" y="79978"/>
                  <a:pt x="1548682" y="81934"/>
                  <a:pt x="1553850" y="81934"/>
                </a:cubicBezTo>
                <a:cubicBezTo>
                  <a:pt x="1559368" y="81934"/>
                  <a:pt x="1563804" y="79489"/>
                  <a:pt x="1567158" y="74599"/>
                </a:cubicBezTo>
                <a:cubicBezTo>
                  <a:pt x="1571068" y="68942"/>
                  <a:pt x="1573198" y="60315"/>
                  <a:pt x="1573548" y="48720"/>
                </a:cubicBezTo>
                <a:cubicBezTo>
                  <a:pt x="1568240" y="55216"/>
                  <a:pt x="1562232" y="58464"/>
                  <a:pt x="1555526" y="58464"/>
                </a:cubicBezTo>
                <a:cubicBezTo>
                  <a:pt x="1549030" y="58464"/>
                  <a:pt x="1543932" y="56438"/>
                  <a:pt x="1540230" y="52387"/>
                </a:cubicBezTo>
                <a:cubicBezTo>
                  <a:pt x="1536458" y="48126"/>
                  <a:pt x="1534572" y="42119"/>
                  <a:pt x="1534572" y="34366"/>
                </a:cubicBezTo>
                <a:cubicBezTo>
                  <a:pt x="1534572" y="27171"/>
                  <a:pt x="1536702" y="21199"/>
                  <a:pt x="1540964" y="16449"/>
                </a:cubicBezTo>
                <a:cubicBezTo>
                  <a:pt x="1545084" y="11909"/>
                  <a:pt x="1550148" y="9639"/>
                  <a:pt x="1556156" y="9639"/>
                </a:cubicBezTo>
                <a:close/>
                <a:moveTo>
                  <a:pt x="194356" y="9639"/>
                </a:moveTo>
                <a:lnTo>
                  <a:pt x="198652" y="11001"/>
                </a:lnTo>
                <a:cubicBezTo>
                  <a:pt x="195160" y="34680"/>
                  <a:pt x="187826" y="53959"/>
                  <a:pt x="176650" y="68837"/>
                </a:cubicBezTo>
                <a:cubicBezTo>
                  <a:pt x="182866" y="76660"/>
                  <a:pt x="191354" y="83889"/>
                  <a:pt x="202110" y="90525"/>
                </a:cubicBezTo>
                <a:cubicBezTo>
                  <a:pt x="199944" y="92132"/>
                  <a:pt x="198304" y="94018"/>
                  <a:pt x="197186" y="96183"/>
                </a:cubicBezTo>
                <a:cubicBezTo>
                  <a:pt x="186638" y="89338"/>
                  <a:pt x="178292" y="82108"/>
                  <a:pt x="172144" y="74495"/>
                </a:cubicBezTo>
                <a:cubicBezTo>
                  <a:pt x="164112" y="83645"/>
                  <a:pt x="154682" y="90665"/>
                  <a:pt x="143856" y="95554"/>
                </a:cubicBezTo>
                <a:cubicBezTo>
                  <a:pt x="142668" y="93179"/>
                  <a:pt x="141236" y="91259"/>
                  <a:pt x="139560" y="89792"/>
                </a:cubicBezTo>
                <a:cubicBezTo>
                  <a:pt x="150246" y="85391"/>
                  <a:pt x="159712" y="78406"/>
                  <a:pt x="167954" y="68837"/>
                </a:cubicBezTo>
                <a:cubicBezTo>
                  <a:pt x="159362" y="56264"/>
                  <a:pt x="153146" y="38871"/>
                  <a:pt x="149304" y="16659"/>
                </a:cubicBezTo>
                <a:lnTo>
                  <a:pt x="145322" y="16659"/>
                </a:lnTo>
                <a:lnTo>
                  <a:pt x="145322" y="9953"/>
                </a:lnTo>
                <a:lnTo>
                  <a:pt x="193100" y="9953"/>
                </a:lnTo>
                <a:close/>
                <a:moveTo>
                  <a:pt x="1337918" y="9534"/>
                </a:moveTo>
                <a:cubicBezTo>
                  <a:pt x="1344414" y="9604"/>
                  <a:pt x="1349618" y="11280"/>
                  <a:pt x="1353530" y="14563"/>
                </a:cubicBezTo>
                <a:cubicBezTo>
                  <a:pt x="1357652" y="17986"/>
                  <a:pt x="1359712" y="22666"/>
                  <a:pt x="1359712" y="28603"/>
                </a:cubicBezTo>
                <a:cubicBezTo>
                  <a:pt x="1359712" y="37753"/>
                  <a:pt x="1355136" y="43970"/>
                  <a:pt x="1345986" y="47253"/>
                </a:cubicBezTo>
                <a:lnTo>
                  <a:pt x="1345986" y="47672"/>
                </a:lnTo>
                <a:cubicBezTo>
                  <a:pt x="1350736" y="48790"/>
                  <a:pt x="1354578" y="50990"/>
                  <a:pt x="1357512" y="54273"/>
                </a:cubicBezTo>
                <a:cubicBezTo>
                  <a:pt x="1360724" y="57835"/>
                  <a:pt x="1362332" y="62166"/>
                  <a:pt x="1362332" y="67265"/>
                </a:cubicBezTo>
                <a:cubicBezTo>
                  <a:pt x="1362332" y="73901"/>
                  <a:pt x="1359992" y="79244"/>
                  <a:pt x="1355312" y="83296"/>
                </a:cubicBezTo>
                <a:cubicBezTo>
                  <a:pt x="1350842" y="87137"/>
                  <a:pt x="1345148" y="89058"/>
                  <a:pt x="1338234" y="89058"/>
                </a:cubicBezTo>
                <a:cubicBezTo>
                  <a:pt x="1328454" y="89058"/>
                  <a:pt x="1320352" y="85566"/>
                  <a:pt x="1313926" y="78581"/>
                </a:cubicBezTo>
                <a:lnTo>
                  <a:pt x="1318326" y="73028"/>
                </a:lnTo>
                <a:cubicBezTo>
                  <a:pt x="1324124" y="78965"/>
                  <a:pt x="1330584" y="81934"/>
                  <a:pt x="1337710" y="81934"/>
                </a:cubicBezTo>
                <a:cubicBezTo>
                  <a:pt x="1342458" y="81934"/>
                  <a:pt x="1346300" y="80606"/>
                  <a:pt x="1349234" y="77952"/>
                </a:cubicBezTo>
                <a:cubicBezTo>
                  <a:pt x="1352238" y="75158"/>
                  <a:pt x="1353740" y="71526"/>
                  <a:pt x="1353740" y="67056"/>
                </a:cubicBezTo>
                <a:cubicBezTo>
                  <a:pt x="1353740" y="56438"/>
                  <a:pt x="1345638" y="51130"/>
                  <a:pt x="1329432" y="51130"/>
                </a:cubicBezTo>
                <a:lnTo>
                  <a:pt x="1329432" y="44424"/>
                </a:lnTo>
                <a:cubicBezTo>
                  <a:pt x="1343822" y="44424"/>
                  <a:pt x="1351016" y="39360"/>
                  <a:pt x="1351016" y="29232"/>
                </a:cubicBezTo>
                <a:cubicBezTo>
                  <a:pt x="1351016" y="25390"/>
                  <a:pt x="1349828" y="22317"/>
                  <a:pt x="1347454" y="20012"/>
                </a:cubicBezTo>
                <a:cubicBezTo>
                  <a:pt x="1345008" y="17707"/>
                  <a:pt x="1341726" y="16519"/>
                  <a:pt x="1337604" y="16449"/>
                </a:cubicBezTo>
                <a:cubicBezTo>
                  <a:pt x="1331806" y="16519"/>
                  <a:pt x="1326428" y="19104"/>
                  <a:pt x="1321470" y="24203"/>
                </a:cubicBezTo>
                <a:lnTo>
                  <a:pt x="1316754" y="18650"/>
                </a:lnTo>
                <a:cubicBezTo>
                  <a:pt x="1323320" y="12642"/>
                  <a:pt x="1330374" y="9604"/>
                  <a:pt x="1337918" y="9534"/>
                </a:cubicBezTo>
                <a:close/>
                <a:moveTo>
                  <a:pt x="1101660" y="4295"/>
                </a:moveTo>
                <a:lnTo>
                  <a:pt x="1110148" y="4295"/>
                </a:lnTo>
                <a:lnTo>
                  <a:pt x="1110148" y="77952"/>
                </a:lnTo>
                <a:cubicBezTo>
                  <a:pt x="1110148" y="80606"/>
                  <a:pt x="1111020" y="81934"/>
                  <a:pt x="1112766" y="81934"/>
                </a:cubicBezTo>
                <a:cubicBezTo>
                  <a:pt x="1113396" y="81934"/>
                  <a:pt x="1114058" y="81864"/>
                  <a:pt x="1114758" y="81724"/>
                </a:cubicBezTo>
                <a:lnTo>
                  <a:pt x="1116014" y="88325"/>
                </a:lnTo>
                <a:cubicBezTo>
                  <a:pt x="1114408" y="88814"/>
                  <a:pt x="1112696" y="89058"/>
                  <a:pt x="1110880" y="89058"/>
                </a:cubicBezTo>
                <a:cubicBezTo>
                  <a:pt x="1104734" y="89058"/>
                  <a:pt x="1101660" y="85147"/>
                  <a:pt x="1101660" y="77324"/>
                </a:cubicBezTo>
                <a:close/>
                <a:moveTo>
                  <a:pt x="539686" y="4295"/>
                </a:moveTo>
                <a:lnTo>
                  <a:pt x="548172" y="4295"/>
                </a:lnTo>
                <a:lnTo>
                  <a:pt x="548172" y="77952"/>
                </a:lnTo>
                <a:cubicBezTo>
                  <a:pt x="548172" y="80606"/>
                  <a:pt x="549046" y="81934"/>
                  <a:pt x="550792" y="81934"/>
                </a:cubicBezTo>
                <a:cubicBezTo>
                  <a:pt x="551420" y="81934"/>
                  <a:pt x="552084" y="81864"/>
                  <a:pt x="552782" y="81724"/>
                </a:cubicBezTo>
                <a:lnTo>
                  <a:pt x="554040" y="88325"/>
                </a:lnTo>
                <a:cubicBezTo>
                  <a:pt x="552434" y="88814"/>
                  <a:pt x="550722" y="89058"/>
                  <a:pt x="548906" y="89058"/>
                </a:cubicBezTo>
                <a:cubicBezTo>
                  <a:pt x="542758" y="89058"/>
                  <a:pt x="539686" y="85147"/>
                  <a:pt x="539686" y="77324"/>
                </a:cubicBezTo>
                <a:close/>
                <a:moveTo>
                  <a:pt x="1090374" y="2933"/>
                </a:moveTo>
                <a:cubicBezTo>
                  <a:pt x="1093586" y="2933"/>
                  <a:pt x="1096626" y="3562"/>
                  <a:pt x="1099488" y="4819"/>
                </a:cubicBezTo>
                <a:lnTo>
                  <a:pt x="1097602" y="11420"/>
                </a:lnTo>
                <a:cubicBezTo>
                  <a:pt x="1095438" y="10372"/>
                  <a:pt x="1093272" y="9848"/>
                  <a:pt x="1091106" y="9848"/>
                </a:cubicBezTo>
                <a:cubicBezTo>
                  <a:pt x="1085658" y="9848"/>
                  <a:pt x="1082934" y="13690"/>
                  <a:pt x="1082934" y="21374"/>
                </a:cubicBezTo>
                <a:lnTo>
                  <a:pt x="1082934" y="31118"/>
                </a:lnTo>
                <a:lnTo>
                  <a:pt x="1095088" y="31118"/>
                </a:lnTo>
                <a:lnTo>
                  <a:pt x="1095088" y="38138"/>
                </a:lnTo>
                <a:lnTo>
                  <a:pt x="1082934" y="38138"/>
                </a:lnTo>
                <a:lnTo>
                  <a:pt x="1082934" y="87696"/>
                </a:lnTo>
                <a:lnTo>
                  <a:pt x="1074342" y="87696"/>
                </a:lnTo>
                <a:lnTo>
                  <a:pt x="1074342" y="38138"/>
                </a:lnTo>
                <a:lnTo>
                  <a:pt x="1066590" y="38138"/>
                </a:lnTo>
                <a:lnTo>
                  <a:pt x="1066590" y="31642"/>
                </a:lnTo>
                <a:lnTo>
                  <a:pt x="1074342" y="31118"/>
                </a:lnTo>
                <a:lnTo>
                  <a:pt x="1074342" y="21269"/>
                </a:lnTo>
                <a:cubicBezTo>
                  <a:pt x="1074342" y="9045"/>
                  <a:pt x="1079686" y="2933"/>
                  <a:pt x="1090374" y="2933"/>
                </a:cubicBezTo>
                <a:close/>
                <a:moveTo>
                  <a:pt x="90524" y="1047"/>
                </a:moveTo>
                <a:lnTo>
                  <a:pt x="95134" y="7019"/>
                </a:lnTo>
                <a:cubicBezTo>
                  <a:pt x="83750" y="9674"/>
                  <a:pt x="69954" y="11665"/>
                  <a:pt x="53748" y="12992"/>
                </a:cubicBezTo>
                <a:lnTo>
                  <a:pt x="53748" y="30908"/>
                </a:lnTo>
                <a:lnTo>
                  <a:pt x="88010" y="30908"/>
                </a:lnTo>
                <a:lnTo>
                  <a:pt x="89268" y="30594"/>
                </a:lnTo>
                <a:lnTo>
                  <a:pt x="93354" y="31851"/>
                </a:lnTo>
                <a:cubicBezTo>
                  <a:pt x="90840" y="49244"/>
                  <a:pt x="85670" y="63598"/>
                  <a:pt x="77846" y="74914"/>
                </a:cubicBezTo>
                <a:cubicBezTo>
                  <a:pt x="83016" y="81829"/>
                  <a:pt x="89302" y="86928"/>
                  <a:pt x="96706" y="90211"/>
                </a:cubicBezTo>
                <a:cubicBezTo>
                  <a:pt x="94680" y="91957"/>
                  <a:pt x="93110" y="93843"/>
                  <a:pt x="91992" y="95869"/>
                </a:cubicBezTo>
                <a:cubicBezTo>
                  <a:pt x="84798" y="92097"/>
                  <a:pt x="78720" y="86893"/>
                  <a:pt x="73760" y="80257"/>
                </a:cubicBezTo>
                <a:cubicBezTo>
                  <a:pt x="68172" y="86893"/>
                  <a:pt x="61642" y="92097"/>
                  <a:pt x="54168" y="95869"/>
                </a:cubicBezTo>
                <a:cubicBezTo>
                  <a:pt x="53050" y="93773"/>
                  <a:pt x="51654" y="91887"/>
                  <a:pt x="49976" y="90211"/>
                </a:cubicBezTo>
                <a:cubicBezTo>
                  <a:pt x="57520" y="86858"/>
                  <a:pt x="64122" y="81619"/>
                  <a:pt x="69780" y="74495"/>
                </a:cubicBezTo>
                <a:cubicBezTo>
                  <a:pt x="63982" y="64785"/>
                  <a:pt x="59512" y="52387"/>
                  <a:pt x="56368" y="37299"/>
                </a:cubicBezTo>
                <a:lnTo>
                  <a:pt x="53748" y="37299"/>
                </a:lnTo>
                <a:lnTo>
                  <a:pt x="53748" y="43586"/>
                </a:lnTo>
                <a:cubicBezTo>
                  <a:pt x="53748" y="67335"/>
                  <a:pt x="50360" y="84832"/>
                  <a:pt x="43586" y="96078"/>
                </a:cubicBezTo>
                <a:cubicBezTo>
                  <a:pt x="41978" y="94472"/>
                  <a:pt x="40128" y="93179"/>
                  <a:pt x="38032" y="92202"/>
                </a:cubicBezTo>
                <a:cubicBezTo>
                  <a:pt x="44110" y="81724"/>
                  <a:pt x="47148" y="65519"/>
                  <a:pt x="47148" y="43586"/>
                </a:cubicBezTo>
                <a:lnTo>
                  <a:pt x="47148" y="7543"/>
                </a:lnTo>
                <a:cubicBezTo>
                  <a:pt x="66148" y="5867"/>
                  <a:pt x="80606" y="3702"/>
                  <a:pt x="90524" y="1047"/>
                </a:cubicBezTo>
                <a:close/>
                <a:moveTo>
                  <a:pt x="254602" y="209"/>
                </a:moveTo>
                <a:lnTo>
                  <a:pt x="261832" y="209"/>
                </a:lnTo>
                <a:lnTo>
                  <a:pt x="261832" y="12992"/>
                </a:lnTo>
                <a:lnTo>
                  <a:pt x="300284" y="12992"/>
                </a:lnTo>
                <a:lnTo>
                  <a:pt x="300284" y="19697"/>
                </a:lnTo>
                <a:lnTo>
                  <a:pt x="261832" y="19697"/>
                </a:lnTo>
                <a:lnTo>
                  <a:pt x="261832" y="46520"/>
                </a:lnTo>
                <a:lnTo>
                  <a:pt x="304580" y="46520"/>
                </a:lnTo>
                <a:lnTo>
                  <a:pt x="304580" y="53120"/>
                </a:lnTo>
                <a:lnTo>
                  <a:pt x="266862" y="53120"/>
                </a:lnTo>
                <a:cubicBezTo>
                  <a:pt x="277828" y="67859"/>
                  <a:pt x="291134" y="78651"/>
                  <a:pt x="306780" y="85496"/>
                </a:cubicBezTo>
                <a:cubicBezTo>
                  <a:pt x="305174" y="86893"/>
                  <a:pt x="303568" y="88814"/>
                  <a:pt x="301960" y="91259"/>
                </a:cubicBezTo>
                <a:cubicBezTo>
                  <a:pt x="286244" y="83505"/>
                  <a:pt x="272868" y="71910"/>
                  <a:pt x="261832" y="56473"/>
                </a:cubicBezTo>
                <a:lnTo>
                  <a:pt x="261832" y="95554"/>
                </a:lnTo>
                <a:lnTo>
                  <a:pt x="254602" y="95554"/>
                </a:lnTo>
                <a:lnTo>
                  <a:pt x="254602" y="56788"/>
                </a:lnTo>
                <a:cubicBezTo>
                  <a:pt x="243916" y="71666"/>
                  <a:pt x="230714" y="83051"/>
                  <a:pt x="214998" y="90944"/>
                </a:cubicBezTo>
                <a:cubicBezTo>
                  <a:pt x="213530" y="88709"/>
                  <a:pt x="211890" y="86788"/>
                  <a:pt x="210074" y="85182"/>
                </a:cubicBezTo>
                <a:cubicBezTo>
                  <a:pt x="225860" y="78406"/>
                  <a:pt x="239060" y="67719"/>
                  <a:pt x="249678" y="53120"/>
                </a:cubicBezTo>
                <a:lnTo>
                  <a:pt x="212168" y="53120"/>
                </a:lnTo>
                <a:lnTo>
                  <a:pt x="212168" y="46520"/>
                </a:lnTo>
                <a:lnTo>
                  <a:pt x="254602" y="46520"/>
                </a:lnTo>
                <a:lnTo>
                  <a:pt x="254602" y="19697"/>
                </a:lnTo>
                <a:lnTo>
                  <a:pt x="217198" y="19697"/>
                </a:lnTo>
                <a:lnTo>
                  <a:pt x="217198" y="12992"/>
                </a:lnTo>
                <a:lnTo>
                  <a:pt x="254602" y="12992"/>
                </a:lnTo>
                <a:close/>
                <a:moveTo>
                  <a:pt x="124052" y="104"/>
                </a:moveTo>
                <a:lnTo>
                  <a:pt x="130864" y="104"/>
                </a:lnTo>
                <a:lnTo>
                  <a:pt x="130864" y="22526"/>
                </a:lnTo>
                <a:lnTo>
                  <a:pt x="145112" y="22526"/>
                </a:lnTo>
                <a:lnTo>
                  <a:pt x="145112" y="29127"/>
                </a:lnTo>
                <a:lnTo>
                  <a:pt x="130864" y="29127"/>
                </a:lnTo>
                <a:lnTo>
                  <a:pt x="130864" y="33318"/>
                </a:lnTo>
                <a:cubicBezTo>
                  <a:pt x="134216" y="36671"/>
                  <a:pt x="140084" y="43411"/>
                  <a:pt x="148466" y="53540"/>
                </a:cubicBezTo>
                <a:lnTo>
                  <a:pt x="144064" y="59721"/>
                </a:lnTo>
                <a:cubicBezTo>
                  <a:pt x="141132" y="54972"/>
                  <a:pt x="136730" y="48860"/>
                  <a:pt x="130864" y="41386"/>
                </a:cubicBezTo>
                <a:lnTo>
                  <a:pt x="130864" y="95450"/>
                </a:lnTo>
                <a:lnTo>
                  <a:pt x="124052" y="95450"/>
                </a:lnTo>
                <a:lnTo>
                  <a:pt x="124052" y="41281"/>
                </a:lnTo>
                <a:cubicBezTo>
                  <a:pt x="119302" y="56508"/>
                  <a:pt x="113854" y="68173"/>
                  <a:pt x="107708" y="76276"/>
                </a:cubicBezTo>
                <a:cubicBezTo>
                  <a:pt x="106660" y="73831"/>
                  <a:pt x="105264" y="71596"/>
                  <a:pt x="103516" y="69570"/>
                </a:cubicBezTo>
                <a:cubicBezTo>
                  <a:pt x="111550" y="60071"/>
                  <a:pt x="117732" y="46590"/>
                  <a:pt x="122062" y="29127"/>
                </a:cubicBezTo>
                <a:lnTo>
                  <a:pt x="106346" y="29127"/>
                </a:lnTo>
                <a:lnTo>
                  <a:pt x="106346" y="22526"/>
                </a:lnTo>
                <a:lnTo>
                  <a:pt x="124052" y="22526"/>
                </a:lnTo>
                <a:close/>
                <a:moveTo>
                  <a:pt x="358958" y="0"/>
                </a:moveTo>
                <a:lnTo>
                  <a:pt x="366816" y="1152"/>
                </a:lnTo>
                <a:cubicBezTo>
                  <a:pt x="364930" y="6461"/>
                  <a:pt x="363184" y="10896"/>
                  <a:pt x="361578" y="14459"/>
                </a:cubicBezTo>
                <a:lnTo>
                  <a:pt x="399402" y="14459"/>
                </a:lnTo>
                <a:lnTo>
                  <a:pt x="399402" y="95240"/>
                </a:lnTo>
                <a:lnTo>
                  <a:pt x="392172" y="95240"/>
                </a:lnTo>
                <a:lnTo>
                  <a:pt x="392172" y="89792"/>
                </a:lnTo>
                <a:lnTo>
                  <a:pt x="335384" y="89792"/>
                </a:lnTo>
                <a:lnTo>
                  <a:pt x="335384" y="95764"/>
                </a:lnTo>
                <a:lnTo>
                  <a:pt x="328364" y="95764"/>
                </a:lnTo>
                <a:lnTo>
                  <a:pt x="328364" y="14459"/>
                </a:lnTo>
                <a:lnTo>
                  <a:pt x="354558" y="14459"/>
                </a:lnTo>
                <a:cubicBezTo>
                  <a:pt x="356304" y="9988"/>
                  <a:pt x="357770" y="5168"/>
                  <a:pt x="358958" y="0"/>
                </a:cubicBezTo>
                <a:close/>
                <a:moveTo>
                  <a:pt x="26298" y="0"/>
                </a:moveTo>
                <a:lnTo>
                  <a:pt x="32688" y="0"/>
                </a:lnTo>
                <a:lnTo>
                  <a:pt x="32688" y="29337"/>
                </a:lnTo>
                <a:lnTo>
                  <a:pt x="42224" y="29337"/>
                </a:lnTo>
                <a:lnTo>
                  <a:pt x="42224" y="35623"/>
                </a:lnTo>
                <a:lnTo>
                  <a:pt x="14354" y="35623"/>
                </a:lnTo>
                <a:lnTo>
                  <a:pt x="14354" y="43796"/>
                </a:lnTo>
                <a:cubicBezTo>
                  <a:pt x="14354" y="47078"/>
                  <a:pt x="14318" y="49558"/>
                  <a:pt x="14248" y="51235"/>
                </a:cubicBezTo>
                <a:lnTo>
                  <a:pt x="35728" y="51235"/>
                </a:lnTo>
                <a:lnTo>
                  <a:pt x="35728" y="95554"/>
                </a:lnTo>
                <a:lnTo>
                  <a:pt x="29336" y="95554"/>
                </a:lnTo>
                <a:lnTo>
                  <a:pt x="29336" y="57521"/>
                </a:lnTo>
                <a:lnTo>
                  <a:pt x="14038" y="57521"/>
                </a:lnTo>
                <a:cubicBezTo>
                  <a:pt x="13130" y="74006"/>
                  <a:pt x="10128" y="86788"/>
                  <a:pt x="5028" y="95869"/>
                </a:cubicBezTo>
                <a:cubicBezTo>
                  <a:pt x="3632" y="94332"/>
                  <a:pt x="1954" y="92935"/>
                  <a:pt x="0" y="91678"/>
                </a:cubicBezTo>
                <a:cubicBezTo>
                  <a:pt x="5238" y="81549"/>
                  <a:pt x="7858" y="65589"/>
                  <a:pt x="7858" y="43796"/>
                </a:cubicBezTo>
                <a:lnTo>
                  <a:pt x="7858" y="2305"/>
                </a:lnTo>
                <a:lnTo>
                  <a:pt x="14354" y="2305"/>
                </a:lnTo>
                <a:lnTo>
                  <a:pt x="14354" y="29337"/>
                </a:lnTo>
                <a:lnTo>
                  <a:pt x="26298" y="29337"/>
                </a:lnTo>
                <a:close/>
              </a:path>
            </a:pathLst>
          </a:custGeom>
          <a:solidFill>
            <a:srgbClr val="E6E6E6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noAutofit/>
          </a:bodyPr>
          <a:lstStyle/>
          <a:p>
            <a:pPr fontAlgn="base"/>
            <a:endParaRPr lang="zh-CN" altLang="en-US" sz="800" dirty="0">
              <a:solidFill>
                <a:srgbClr val="E6E6E6"/>
              </a:solidFill>
            </a:endParaRPr>
          </a:p>
        </p:txBody>
      </p:sp>
      <p:sp>
        <p:nvSpPr>
          <p:cNvPr id="4" name="Template from Qian t u 8 4 3 5 7 5 9"/>
          <p:cNvSpPr txBox="1"/>
          <p:nvPr userDrawn="1"/>
        </p:nvSpPr>
        <p:spPr>
          <a:xfrm>
            <a:off x="-34029696" y="0"/>
            <a:ext cx="1965874" cy="113995"/>
          </a:xfrm>
          <a:custGeom>
            <a:avLst/>
            <a:gdLst/>
            <a:ahLst/>
            <a:cxnLst/>
            <a:rect l="l" t="t" r="r" b="b"/>
            <a:pathLst>
              <a:path w="1965874" h="113995">
                <a:moveTo>
                  <a:pt x="891806" y="87487"/>
                </a:moveTo>
                <a:cubicBezTo>
                  <a:pt x="887684" y="90420"/>
                  <a:pt x="885624" y="93808"/>
                  <a:pt x="885624" y="97650"/>
                </a:cubicBezTo>
                <a:cubicBezTo>
                  <a:pt x="885624" y="100793"/>
                  <a:pt x="887126" y="103308"/>
                  <a:pt x="890130" y="105194"/>
                </a:cubicBezTo>
                <a:cubicBezTo>
                  <a:pt x="893134" y="107080"/>
                  <a:pt x="897290" y="108023"/>
                  <a:pt x="902598" y="108023"/>
                </a:cubicBezTo>
                <a:cubicBezTo>
                  <a:pt x="908046" y="108023"/>
                  <a:pt x="912586" y="106765"/>
                  <a:pt x="916218" y="104251"/>
                </a:cubicBezTo>
                <a:cubicBezTo>
                  <a:pt x="919572" y="101876"/>
                  <a:pt x="921248" y="99082"/>
                  <a:pt x="921248" y="95869"/>
                </a:cubicBezTo>
                <a:cubicBezTo>
                  <a:pt x="921248" y="90909"/>
                  <a:pt x="917302" y="88430"/>
                  <a:pt x="909408" y="88430"/>
                </a:cubicBezTo>
                <a:lnTo>
                  <a:pt x="899036" y="88430"/>
                </a:lnTo>
                <a:cubicBezTo>
                  <a:pt x="896870" y="88430"/>
                  <a:pt x="894460" y="88115"/>
                  <a:pt x="891806" y="87487"/>
                </a:cubicBezTo>
                <a:close/>
                <a:moveTo>
                  <a:pt x="429472" y="75438"/>
                </a:moveTo>
                <a:cubicBezTo>
                  <a:pt x="431288" y="75438"/>
                  <a:pt x="432824" y="76066"/>
                  <a:pt x="434082" y="77324"/>
                </a:cubicBezTo>
                <a:cubicBezTo>
                  <a:pt x="435340" y="78651"/>
                  <a:pt x="435968" y="80327"/>
                  <a:pt x="435968" y="82353"/>
                </a:cubicBezTo>
                <a:cubicBezTo>
                  <a:pt x="435968" y="84309"/>
                  <a:pt x="435340" y="85915"/>
                  <a:pt x="434082" y="87172"/>
                </a:cubicBezTo>
                <a:cubicBezTo>
                  <a:pt x="432824" y="88430"/>
                  <a:pt x="431288" y="89058"/>
                  <a:pt x="429472" y="89058"/>
                </a:cubicBezTo>
                <a:cubicBezTo>
                  <a:pt x="427726" y="89058"/>
                  <a:pt x="426224" y="88430"/>
                  <a:pt x="424966" y="87172"/>
                </a:cubicBezTo>
                <a:cubicBezTo>
                  <a:pt x="423710" y="85915"/>
                  <a:pt x="423080" y="84309"/>
                  <a:pt x="423080" y="82353"/>
                </a:cubicBezTo>
                <a:cubicBezTo>
                  <a:pt x="423080" y="80327"/>
                  <a:pt x="423710" y="78651"/>
                  <a:pt x="424966" y="77324"/>
                </a:cubicBezTo>
                <a:cubicBezTo>
                  <a:pt x="426224" y="76066"/>
                  <a:pt x="427726" y="75438"/>
                  <a:pt x="429472" y="75438"/>
                </a:cubicBezTo>
                <a:close/>
                <a:moveTo>
                  <a:pt x="335384" y="66846"/>
                </a:moveTo>
                <a:lnTo>
                  <a:pt x="335384" y="83191"/>
                </a:lnTo>
                <a:lnTo>
                  <a:pt x="392172" y="83191"/>
                </a:lnTo>
                <a:lnTo>
                  <a:pt x="392172" y="66846"/>
                </a:lnTo>
                <a:close/>
                <a:moveTo>
                  <a:pt x="856868" y="57731"/>
                </a:moveTo>
                <a:cubicBezTo>
                  <a:pt x="847158" y="58848"/>
                  <a:pt x="840174" y="60629"/>
                  <a:pt x="835914" y="63074"/>
                </a:cubicBezTo>
                <a:cubicBezTo>
                  <a:pt x="832002" y="65449"/>
                  <a:pt x="830046" y="68627"/>
                  <a:pt x="830046" y="72609"/>
                </a:cubicBezTo>
                <a:cubicBezTo>
                  <a:pt x="830046" y="78965"/>
                  <a:pt x="833538" y="82143"/>
                  <a:pt x="840524" y="82143"/>
                </a:cubicBezTo>
                <a:cubicBezTo>
                  <a:pt x="845552" y="82143"/>
                  <a:pt x="851000" y="79524"/>
                  <a:pt x="856868" y="74285"/>
                </a:cubicBezTo>
                <a:close/>
                <a:moveTo>
                  <a:pt x="482440" y="50606"/>
                </a:moveTo>
                <a:lnTo>
                  <a:pt x="482440" y="80781"/>
                </a:lnTo>
                <a:lnTo>
                  <a:pt x="496270" y="80781"/>
                </a:lnTo>
                <a:cubicBezTo>
                  <a:pt x="510870" y="80781"/>
                  <a:pt x="518168" y="75507"/>
                  <a:pt x="518168" y="64960"/>
                </a:cubicBezTo>
                <a:cubicBezTo>
                  <a:pt x="518168" y="55391"/>
                  <a:pt x="510870" y="50606"/>
                  <a:pt x="496270" y="50606"/>
                </a:cubicBezTo>
                <a:close/>
                <a:moveTo>
                  <a:pt x="1220056" y="49977"/>
                </a:moveTo>
                <a:cubicBezTo>
                  <a:pt x="1212652" y="54657"/>
                  <a:pt x="1208950" y="60664"/>
                  <a:pt x="1208950" y="67999"/>
                </a:cubicBezTo>
                <a:cubicBezTo>
                  <a:pt x="1208950" y="72190"/>
                  <a:pt x="1210522" y="75682"/>
                  <a:pt x="1213666" y="78476"/>
                </a:cubicBezTo>
                <a:cubicBezTo>
                  <a:pt x="1216878" y="81270"/>
                  <a:pt x="1220860" y="82667"/>
                  <a:pt x="1225610" y="82667"/>
                </a:cubicBezTo>
                <a:cubicBezTo>
                  <a:pt x="1230150" y="82667"/>
                  <a:pt x="1233886" y="81375"/>
                  <a:pt x="1236820" y="78790"/>
                </a:cubicBezTo>
                <a:cubicBezTo>
                  <a:pt x="1239614" y="76276"/>
                  <a:pt x="1241012" y="73063"/>
                  <a:pt x="1241012" y="69151"/>
                </a:cubicBezTo>
                <a:cubicBezTo>
                  <a:pt x="1241012" y="64401"/>
                  <a:pt x="1238916" y="60420"/>
                  <a:pt x="1234724" y="57207"/>
                </a:cubicBezTo>
                <a:cubicBezTo>
                  <a:pt x="1232140" y="55321"/>
                  <a:pt x="1227250" y="52911"/>
                  <a:pt x="1220056" y="49977"/>
                </a:cubicBezTo>
                <a:close/>
                <a:moveTo>
                  <a:pt x="335384" y="44215"/>
                </a:moveTo>
                <a:lnTo>
                  <a:pt x="335384" y="60350"/>
                </a:lnTo>
                <a:lnTo>
                  <a:pt x="392172" y="60350"/>
                </a:lnTo>
                <a:lnTo>
                  <a:pt x="392172" y="44215"/>
                </a:lnTo>
                <a:close/>
                <a:moveTo>
                  <a:pt x="62130" y="37299"/>
                </a:moveTo>
                <a:cubicBezTo>
                  <a:pt x="64786" y="49942"/>
                  <a:pt x="68662" y="60490"/>
                  <a:pt x="73760" y="68942"/>
                </a:cubicBezTo>
                <a:cubicBezTo>
                  <a:pt x="79558" y="60071"/>
                  <a:pt x="83644" y="49523"/>
                  <a:pt x="86020" y="37299"/>
                </a:cubicBezTo>
                <a:close/>
                <a:moveTo>
                  <a:pt x="961320" y="36880"/>
                </a:moveTo>
                <a:cubicBezTo>
                  <a:pt x="956220" y="36880"/>
                  <a:pt x="952100" y="38976"/>
                  <a:pt x="948956" y="43167"/>
                </a:cubicBezTo>
                <a:cubicBezTo>
                  <a:pt x="945742" y="47288"/>
                  <a:pt x="944136" y="52736"/>
                  <a:pt x="944136" y="59512"/>
                </a:cubicBezTo>
                <a:cubicBezTo>
                  <a:pt x="944136" y="66217"/>
                  <a:pt x="945742" y="71631"/>
                  <a:pt x="948956" y="75752"/>
                </a:cubicBezTo>
                <a:cubicBezTo>
                  <a:pt x="952100" y="79873"/>
                  <a:pt x="956220" y="81934"/>
                  <a:pt x="961320" y="81934"/>
                </a:cubicBezTo>
                <a:cubicBezTo>
                  <a:pt x="966418" y="81934"/>
                  <a:pt x="970574" y="79873"/>
                  <a:pt x="973788" y="75752"/>
                </a:cubicBezTo>
                <a:cubicBezTo>
                  <a:pt x="977000" y="71631"/>
                  <a:pt x="978608" y="66217"/>
                  <a:pt x="978608" y="59512"/>
                </a:cubicBezTo>
                <a:cubicBezTo>
                  <a:pt x="978608" y="52806"/>
                  <a:pt x="977000" y="47358"/>
                  <a:pt x="973788" y="43167"/>
                </a:cubicBezTo>
                <a:cubicBezTo>
                  <a:pt x="970574" y="38976"/>
                  <a:pt x="966418" y="36880"/>
                  <a:pt x="961320" y="36880"/>
                </a:cubicBezTo>
                <a:close/>
                <a:moveTo>
                  <a:pt x="655890" y="36566"/>
                </a:moveTo>
                <a:cubicBezTo>
                  <a:pt x="651560" y="36566"/>
                  <a:pt x="647822" y="38173"/>
                  <a:pt x="644680" y="41386"/>
                </a:cubicBezTo>
                <a:cubicBezTo>
                  <a:pt x="641396" y="44808"/>
                  <a:pt x="639476" y="49384"/>
                  <a:pt x="638918" y="55111"/>
                </a:cubicBezTo>
                <a:lnTo>
                  <a:pt x="670560" y="55111"/>
                </a:lnTo>
                <a:cubicBezTo>
                  <a:pt x="670560" y="42748"/>
                  <a:pt x="665670" y="36566"/>
                  <a:pt x="655890" y="36566"/>
                </a:cubicBezTo>
                <a:close/>
                <a:moveTo>
                  <a:pt x="901236" y="36042"/>
                </a:moveTo>
                <a:cubicBezTo>
                  <a:pt x="897604" y="36042"/>
                  <a:pt x="894600" y="37265"/>
                  <a:pt x="892224" y="39709"/>
                </a:cubicBezTo>
                <a:cubicBezTo>
                  <a:pt x="889780" y="42224"/>
                  <a:pt x="888558" y="45612"/>
                  <a:pt x="888558" y="49872"/>
                </a:cubicBezTo>
                <a:cubicBezTo>
                  <a:pt x="888558" y="53994"/>
                  <a:pt x="889816" y="57381"/>
                  <a:pt x="892330" y="60036"/>
                </a:cubicBezTo>
                <a:cubicBezTo>
                  <a:pt x="894774" y="62620"/>
                  <a:pt x="897744" y="63912"/>
                  <a:pt x="901236" y="63912"/>
                </a:cubicBezTo>
                <a:cubicBezTo>
                  <a:pt x="904728" y="63912"/>
                  <a:pt x="907696" y="62620"/>
                  <a:pt x="910142" y="60036"/>
                </a:cubicBezTo>
                <a:cubicBezTo>
                  <a:pt x="912656" y="57381"/>
                  <a:pt x="913914" y="53994"/>
                  <a:pt x="913914" y="49872"/>
                </a:cubicBezTo>
                <a:cubicBezTo>
                  <a:pt x="913914" y="45681"/>
                  <a:pt x="912656" y="42294"/>
                  <a:pt x="910142" y="39709"/>
                </a:cubicBezTo>
                <a:cubicBezTo>
                  <a:pt x="907766" y="37265"/>
                  <a:pt x="904798" y="36042"/>
                  <a:pt x="901236" y="36042"/>
                </a:cubicBezTo>
                <a:close/>
                <a:moveTo>
                  <a:pt x="429472" y="32689"/>
                </a:moveTo>
                <a:cubicBezTo>
                  <a:pt x="431288" y="32689"/>
                  <a:pt x="432824" y="33318"/>
                  <a:pt x="434082" y="34575"/>
                </a:cubicBezTo>
                <a:cubicBezTo>
                  <a:pt x="435340" y="35902"/>
                  <a:pt x="435968" y="37579"/>
                  <a:pt x="435968" y="39605"/>
                </a:cubicBezTo>
                <a:cubicBezTo>
                  <a:pt x="435968" y="41560"/>
                  <a:pt x="435340" y="43167"/>
                  <a:pt x="434082" y="44424"/>
                </a:cubicBezTo>
                <a:cubicBezTo>
                  <a:pt x="432824" y="45681"/>
                  <a:pt x="431288" y="46310"/>
                  <a:pt x="429472" y="46310"/>
                </a:cubicBezTo>
                <a:cubicBezTo>
                  <a:pt x="427726" y="46310"/>
                  <a:pt x="426224" y="45681"/>
                  <a:pt x="424966" y="44424"/>
                </a:cubicBezTo>
                <a:cubicBezTo>
                  <a:pt x="423710" y="43167"/>
                  <a:pt x="423080" y="41560"/>
                  <a:pt x="423080" y="39605"/>
                </a:cubicBezTo>
                <a:cubicBezTo>
                  <a:pt x="423080" y="37579"/>
                  <a:pt x="423710" y="35902"/>
                  <a:pt x="424966" y="34575"/>
                </a:cubicBezTo>
                <a:cubicBezTo>
                  <a:pt x="426224" y="33318"/>
                  <a:pt x="427726" y="32689"/>
                  <a:pt x="429472" y="32689"/>
                </a:cubicBezTo>
                <a:close/>
                <a:moveTo>
                  <a:pt x="1121644" y="31118"/>
                </a:moveTo>
                <a:lnTo>
                  <a:pt x="1130550" y="31118"/>
                </a:lnTo>
                <a:lnTo>
                  <a:pt x="1142600" y="63493"/>
                </a:lnTo>
                <a:lnTo>
                  <a:pt x="1148258" y="79419"/>
                </a:lnTo>
                <a:lnTo>
                  <a:pt x="1148780" y="79419"/>
                </a:lnTo>
                <a:cubicBezTo>
                  <a:pt x="1149130" y="78371"/>
                  <a:pt x="1149934" y="75682"/>
                  <a:pt x="1151190" y="71351"/>
                </a:cubicBezTo>
                <a:cubicBezTo>
                  <a:pt x="1152168" y="67999"/>
                  <a:pt x="1152972" y="65379"/>
                  <a:pt x="1153600" y="63493"/>
                </a:cubicBezTo>
                <a:lnTo>
                  <a:pt x="1164182" y="31118"/>
                </a:lnTo>
                <a:lnTo>
                  <a:pt x="1172564" y="31118"/>
                </a:lnTo>
                <a:lnTo>
                  <a:pt x="1150982" y="92935"/>
                </a:lnTo>
                <a:cubicBezTo>
                  <a:pt x="1146440" y="105927"/>
                  <a:pt x="1139560" y="112423"/>
                  <a:pt x="1130340" y="112423"/>
                </a:cubicBezTo>
                <a:cubicBezTo>
                  <a:pt x="1127896" y="112423"/>
                  <a:pt x="1125730" y="112039"/>
                  <a:pt x="1123844" y="111271"/>
                </a:cubicBezTo>
                <a:lnTo>
                  <a:pt x="1125626" y="104355"/>
                </a:lnTo>
                <a:cubicBezTo>
                  <a:pt x="1127162" y="104914"/>
                  <a:pt x="1128630" y="105194"/>
                  <a:pt x="1130026" y="105194"/>
                </a:cubicBezTo>
                <a:cubicBezTo>
                  <a:pt x="1135894" y="105194"/>
                  <a:pt x="1140294" y="100933"/>
                  <a:pt x="1143228" y="92411"/>
                </a:cubicBezTo>
                <a:lnTo>
                  <a:pt x="1144486" y="88011"/>
                </a:lnTo>
                <a:close/>
                <a:moveTo>
                  <a:pt x="567422" y="31118"/>
                </a:moveTo>
                <a:lnTo>
                  <a:pt x="575910" y="31118"/>
                </a:lnTo>
                <a:lnTo>
                  <a:pt x="575910" y="66008"/>
                </a:lnTo>
                <a:cubicBezTo>
                  <a:pt x="575910" y="71456"/>
                  <a:pt x="576782" y="75403"/>
                  <a:pt x="578528" y="77847"/>
                </a:cubicBezTo>
                <a:cubicBezTo>
                  <a:pt x="580274" y="80362"/>
                  <a:pt x="583138" y="81619"/>
                  <a:pt x="587120" y="81619"/>
                </a:cubicBezTo>
                <a:cubicBezTo>
                  <a:pt x="592290" y="81619"/>
                  <a:pt x="597598" y="78301"/>
                  <a:pt x="603046" y="71666"/>
                </a:cubicBezTo>
                <a:lnTo>
                  <a:pt x="603046" y="31118"/>
                </a:lnTo>
                <a:lnTo>
                  <a:pt x="611532" y="31118"/>
                </a:lnTo>
                <a:lnTo>
                  <a:pt x="611532" y="87696"/>
                </a:lnTo>
                <a:lnTo>
                  <a:pt x="604512" y="87696"/>
                </a:lnTo>
                <a:lnTo>
                  <a:pt x="603780" y="78686"/>
                </a:lnTo>
                <a:lnTo>
                  <a:pt x="603466" y="78686"/>
                </a:lnTo>
                <a:cubicBezTo>
                  <a:pt x="597458" y="85601"/>
                  <a:pt x="591172" y="89058"/>
                  <a:pt x="584606" y="89058"/>
                </a:cubicBezTo>
                <a:cubicBezTo>
                  <a:pt x="573150" y="89058"/>
                  <a:pt x="567422" y="81724"/>
                  <a:pt x="567422" y="67056"/>
                </a:cubicBezTo>
                <a:close/>
                <a:moveTo>
                  <a:pt x="1033548" y="29651"/>
                </a:moveTo>
                <a:cubicBezTo>
                  <a:pt x="1045072" y="29651"/>
                  <a:pt x="1050836" y="37020"/>
                  <a:pt x="1050836" y="51758"/>
                </a:cubicBezTo>
                <a:lnTo>
                  <a:pt x="1050836" y="87696"/>
                </a:lnTo>
                <a:lnTo>
                  <a:pt x="1042244" y="87696"/>
                </a:lnTo>
                <a:lnTo>
                  <a:pt x="1042244" y="52806"/>
                </a:lnTo>
                <a:cubicBezTo>
                  <a:pt x="1042244" y="42329"/>
                  <a:pt x="1038506" y="37090"/>
                  <a:pt x="1031032" y="37090"/>
                </a:cubicBezTo>
                <a:cubicBezTo>
                  <a:pt x="1026214" y="37090"/>
                  <a:pt x="1020834" y="40163"/>
                  <a:pt x="1014898" y="46310"/>
                </a:cubicBezTo>
                <a:lnTo>
                  <a:pt x="1014898" y="87696"/>
                </a:lnTo>
                <a:lnTo>
                  <a:pt x="1006410" y="87696"/>
                </a:lnTo>
                <a:lnTo>
                  <a:pt x="1006410" y="31118"/>
                </a:lnTo>
                <a:lnTo>
                  <a:pt x="1013326" y="31118"/>
                </a:lnTo>
                <a:lnTo>
                  <a:pt x="1014164" y="39395"/>
                </a:lnTo>
                <a:lnTo>
                  <a:pt x="1014478" y="39395"/>
                </a:lnTo>
                <a:cubicBezTo>
                  <a:pt x="1021114" y="32899"/>
                  <a:pt x="1027470" y="29651"/>
                  <a:pt x="1033548" y="29651"/>
                </a:cubicBezTo>
                <a:close/>
                <a:moveTo>
                  <a:pt x="961320" y="29651"/>
                </a:moveTo>
                <a:cubicBezTo>
                  <a:pt x="968584" y="29651"/>
                  <a:pt x="974660" y="32270"/>
                  <a:pt x="979550" y="37509"/>
                </a:cubicBezTo>
                <a:cubicBezTo>
                  <a:pt x="984788" y="43027"/>
                  <a:pt x="987408" y="50361"/>
                  <a:pt x="987408" y="59512"/>
                </a:cubicBezTo>
                <a:cubicBezTo>
                  <a:pt x="987408" y="68522"/>
                  <a:pt x="984788" y="75787"/>
                  <a:pt x="979550" y="81305"/>
                </a:cubicBezTo>
                <a:cubicBezTo>
                  <a:pt x="974660" y="86474"/>
                  <a:pt x="968584" y="89058"/>
                  <a:pt x="961320" y="89058"/>
                </a:cubicBezTo>
                <a:cubicBezTo>
                  <a:pt x="954124" y="89058"/>
                  <a:pt x="948082" y="86474"/>
                  <a:pt x="943194" y="81305"/>
                </a:cubicBezTo>
                <a:cubicBezTo>
                  <a:pt x="937954" y="75787"/>
                  <a:pt x="935334" y="68522"/>
                  <a:pt x="935334" y="59512"/>
                </a:cubicBezTo>
                <a:cubicBezTo>
                  <a:pt x="935334" y="50361"/>
                  <a:pt x="937954" y="43027"/>
                  <a:pt x="943194" y="37509"/>
                </a:cubicBezTo>
                <a:cubicBezTo>
                  <a:pt x="948012" y="32270"/>
                  <a:pt x="954054" y="29651"/>
                  <a:pt x="961320" y="29651"/>
                </a:cubicBezTo>
                <a:close/>
                <a:moveTo>
                  <a:pt x="901236" y="29651"/>
                </a:moveTo>
                <a:cubicBezTo>
                  <a:pt x="903820" y="29651"/>
                  <a:pt x="906440" y="30140"/>
                  <a:pt x="909094" y="31118"/>
                </a:cubicBezTo>
                <a:lnTo>
                  <a:pt x="928686" y="31118"/>
                </a:lnTo>
                <a:lnTo>
                  <a:pt x="928686" y="37719"/>
                </a:lnTo>
                <a:lnTo>
                  <a:pt x="916742" y="37719"/>
                </a:lnTo>
                <a:cubicBezTo>
                  <a:pt x="920026" y="40862"/>
                  <a:pt x="921666" y="44948"/>
                  <a:pt x="921666" y="49977"/>
                </a:cubicBezTo>
                <a:cubicBezTo>
                  <a:pt x="921666" y="55914"/>
                  <a:pt x="919676" y="60734"/>
                  <a:pt x="915694" y="64436"/>
                </a:cubicBezTo>
                <a:cubicBezTo>
                  <a:pt x="911852" y="67999"/>
                  <a:pt x="907034" y="69780"/>
                  <a:pt x="901236" y="69780"/>
                </a:cubicBezTo>
                <a:cubicBezTo>
                  <a:pt x="898092" y="69780"/>
                  <a:pt x="895194" y="69081"/>
                  <a:pt x="892540" y="67684"/>
                </a:cubicBezTo>
                <a:cubicBezTo>
                  <a:pt x="890024" y="69850"/>
                  <a:pt x="888768" y="72224"/>
                  <a:pt x="888768" y="74809"/>
                </a:cubicBezTo>
                <a:cubicBezTo>
                  <a:pt x="888768" y="79070"/>
                  <a:pt x="892120" y="81200"/>
                  <a:pt x="898826" y="81200"/>
                </a:cubicBezTo>
                <a:lnTo>
                  <a:pt x="910142" y="81200"/>
                </a:lnTo>
                <a:cubicBezTo>
                  <a:pt x="923134" y="81200"/>
                  <a:pt x="929630" y="85671"/>
                  <a:pt x="929630" y="94611"/>
                </a:cubicBezTo>
                <a:cubicBezTo>
                  <a:pt x="929630" y="99920"/>
                  <a:pt x="927080" y="104425"/>
                  <a:pt x="921982" y="108127"/>
                </a:cubicBezTo>
                <a:cubicBezTo>
                  <a:pt x="916602" y="112039"/>
                  <a:pt x="909758" y="113995"/>
                  <a:pt x="901446" y="113995"/>
                </a:cubicBezTo>
                <a:cubicBezTo>
                  <a:pt x="894390" y="113995"/>
                  <a:pt x="888768" y="112668"/>
                  <a:pt x="884576" y="110013"/>
                </a:cubicBezTo>
                <a:cubicBezTo>
                  <a:pt x="880246" y="107289"/>
                  <a:pt x="878080" y="103517"/>
                  <a:pt x="878080" y="98698"/>
                </a:cubicBezTo>
                <a:cubicBezTo>
                  <a:pt x="878080" y="93738"/>
                  <a:pt x="880874" y="89408"/>
                  <a:pt x="886462" y="85706"/>
                </a:cubicBezTo>
                <a:lnTo>
                  <a:pt x="886462" y="85286"/>
                </a:lnTo>
                <a:cubicBezTo>
                  <a:pt x="883040" y="83191"/>
                  <a:pt x="881328" y="80083"/>
                  <a:pt x="881328" y="75961"/>
                </a:cubicBezTo>
                <a:cubicBezTo>
                  <a:pt x="881328" y="72050"/>
                  <a:pt x="883424" y="68557"/>
                  <a:pt x="887614" y="65484"/>
                </a:cubicBezTo>
                <a:lnTo>
                  <a:pt x="887614" y="65065"/>
                </a:lnTo>
                <a:cubicBezTo>
                  <a:pt x="882726" y="61153"/>
                  <a:pt x="880280" y="56089"/>
                  <a:pt x="880280" y="49872"/>
                </a:cubicBezTo>
                <a:cubicBezTo>
                  <a:pt x="880280" y="43865"/>
                  <a:pt x="882342" y="38976"/>
                  <a:pt x="886462" y="35204"/>
                </a:cubicBezTo>
                <a:cubicBezTo>
                  <a:pt x="890444" y="31502"/>
                  <a:pt x="895368" y="29651"/>
                  <a:pt x="901236" y="29651"/>
                </a:cubicBezTo>
                <a:close/>
                <a:moveTo>
                  <a:pt x="846182" y="29651"/>
                </a:moveTo>
                <a:cubicBezTo>
                  <a:pt x="858964" y="29651"/>
                  <a:pt x="865354" y="37299"/>
                  <a:pt x="865354" y="52597"/>
                </a:cubicBezTo>
                <a:lnTo>
                  <a:pt x="865354" y="87696"/>
                </a:lnTo>
                <a:lnTo>
                  <a:pt x="858334" y="87696"/>
                </a:lnTo>
                <a:lnTo>
                  <a:pt x="857602" y="80781"/>
                </a:lnTo>
                <a:lnTo>
                  <a:pt x="857288" y="80781"/>
                </a:lnTo>
                <a:cubicBezTo>
                  <a:pt x="850792" y="86299"/>
                  <a:pt x="844434" y="89058"/>
                  <a:pt x="838218" y="89058"/>
                </a:cubicBezTo>
                <a:cubicBezTo>
                  <a:pt x="833398" y="89058"/>
                  <a:pt x="829486" y="87696"/>
                  <a:pt x="826484" y="84972"/>
                </a:cubicBezTo>
                <a:cubicBezTo>
                  <a:pt x="823340" y="82038"/>
                  <a:pt x="821768" y="78092"/>
                  <a:pt x="821768" y="73133"/>
                </a:cubicBezTo>
                <a:cubicBezTo>
                  <a:pt x="821768" y="66986"/>
                  <a:pt x="824598" y="62236"/>
                  <a:pt x="830256" y="58883"/>
                </a:cubicBezTo>
                <a:cubicBezTo>
                  <a:pt x="835704" y="55670"/>
                  <a:pt x="844574" y="53365"/>
                  <a:pt x="856868" y="51968"/>
                </a:cubicBezTo>
                <a:cubicBezTo>
                  <a:pt x="857008" y="41840"/>
                  <a:pt x="852992" y="36776"/>
                  <a:pt x="844818" y="36776"/>
                </a:cubicBezTo>
                <a:cubicBezTo>
                  <a:pt x="839300" y="36776"/>
                  <a:pt x="833574" y="38871"/>
                  <a:pt x="827636" y="43062"/>
                </a:cubicBezTo>
                <a:lnTo>
                  <a:pt x="824178" y="37090"/>
                </a:lnTo>
                <a:cubicBezTo>
                  <a:pt x="831722" y="32131"/>
                  <a:pt x="839056" y="29651"/>
                  <a:pt x="846182" y="29651"/>
                </a:cubicBezTo>
                <a:close/>
                <a:moveTo>
                  <a:pt x="811434" y="29651"/>
                </a:moveTo>
                <a:cubicBezTo>
                  <a:pt x="813738" y="29651"/>
                  <a:pt x="815730" y="30070"/>
                  <a:pt x="817406" y="30908"/>
                </a:cubicBezTo>
                <a:lnTo>
                  <a:pt x="815730" y="38347"/>
                </a:lnTo>
                <a:cubicBezTo>
                  <a:pt x="813844" y="37719"/>
                  <a:pt x="812062" y="37404"/>
                  <a:pt x="810386" y="37404"/>
                </a:cubicBezTo>
                <a:cubicBezTo>
                  <a:pt x="804170" y="37404"/>
                  <a:pt x="799314" y="41875"/>
                  <a:pt x="795822" y="50815"/>
                </a:cubicBezTo>
                <a:lnTo>
                  <a:pt x="795822" y="87696"/>
                </a:lnTo>
                <a:lnTo>
                  <a:pt x="787336" y="87696"/>
                </a:lnTo>
                <a:lnTo>
                  <a:pt x="787336" y="31118"/>
                </a:lnTo>
                <a:lnTo>
                  <a:pt x="794250" y="31118"/>
                </a:lnTo>
                <a:lnTo>
                  <a:pt x="795090" y="41490"/>
                </a:lnTo>
                <a:lnTo>
                  <a:pt x="795404" y="41490"/>
                </a:lnTo>
                <a:cubicBezTo>
                  <a:pt x="799664" y="33597"/>
                  <a:pt x="805008" y="29651"/>
                  <a:pt x="811434" y="29651"/>
                </a:cubicBezTo>
                <a:close/>
                <a:moveTo>
                  <a:pt x="655786" y="29651"/>
                </a:moveTo>
                <a:cubicBezTo>
                  <a:pt x="662840" y="29651"/>
                  <a:pt x="668324" y="32026"/>
                  <a:pt x="672236" y="36776"/>
                </a:cubicBezTo>
                <a:cubicBezTo>
                  <a:pt x="676148" y="41456"/>
                  <a:pt x="678102" y="47917"/>
                  <a:pt x="678102" y="56159"/>
                </a:cubicBezTo>
                <a:cubicBezTo>
                  <a:pt x="678102" y="58394"/>
                  <a:pt x="677964" y="60105"/>
                  <a:pt x="677684" y="61293"/>
                </a:cubicBezTo>
                <a:lnTo>
                  <a:pt x="639022" y="61293"/>
                </a:lnTo>
                <a:cubicBezTo>
                  <a:pt x="639302" y="67579"/>
                  <a:pt x="641188" y="72644"/>
                  <a:pt x="644680" y="76485"/>
                </a:cubicBezTo>
                <a:cubicBezTo>
                  <a:pt x="648172" y="80327"/>
                  <a:pt x="652748" y="82248"/>
                  <a:pt x="658406" y="82248"/>
                </a:cubicBezTo>
                <a:cubicBezTo>
                  <a:pt x="663434" y="82248"/>
                  <a:pt x="668220" y="80711"/>
                  <a:pt x="672760" y="77638"/>
                </a:cubicBezTo>
                <a:lnTo>
                  <a:pt x="675902" y="83296"/>
                </a:lnTo>
                <a:cubicBezTo>
                  <a:pt x="669896" y="87137"/>
                  <a:pt x="663714" y="89058"/>
                  <a:pt x="657358" y="89058"/>
                </a:cubicBezTo>
                <a:cubicBezTo>
                  <a:pt x="649674" y="89058"/>
                  <a:pt x="643352" y="86439"/>
                  <a:pt x="638394" y="81200"/>
                </a:cubicBezTo>
                <a:cubicBezTo>
                  <a:pt x="633154" y="75752"/>
                  <a:pt x="630536" y="68522"/>
                  <a:pt x="630536" y="59512"/>
                </a:cubicBezTo>
                <a:cubicBezTo>
                  <a:pt x="630536" y="50641"/>
                  <a:pt x="633120" y="43341"/>
                  <a:pt x="638288" y="37614"/>
                </a:cubicBezTo>
                <a:cubicBezTo>
                  <a:pt x="643178" y="32305"/>
                  <a:pt x="649010" y="29651"/>
                  <a:pt x="655786" y="29651"/>
                </a:cubicBezTo>
                <a:close/>
                <a:moveTo>
                  <a:pt x="231970" y="22526"/>
                </a:moveTo>
                <a:cubicBezTo>
                  <a:pt x="237140" y="29791"/>
                  <a:pt x="240528" y="36391"/>
                  <a:pt x="242134" y="42329"/>
                </a:cubicBezTo>
                <a:lnTo>
                  <a:pt x="235638" y="44948"/>
                </a:lnTo>
                <a:cubicBezTo>
                  <a:pt x="233892" y="38662"/>
                  <a:pt x="230678" y="31956"/>
                  <a:pt x="225998" y="24831"/>
                </a:cubicBezTo>
                <a:close/>
                <a:moveTo>
                  <a:pt x="285406" y="22002"/>
                </a:moveTo>
                <a:lnTo>
                  <a:pt x="292636" y="24412"/>
                </a:lnTo>
                <a:cubicBezTo>
                  <a:pt x="288026" y="33353"/>
                  <a:pt x="283974" y="40303"/>
                  <a:pt x="280482" y="45262"/>
                </a:cubicBezTo>
                <a:lnTo>
                  <a:pt x="274614" y="43167"/>
                </a:lnTo>
                <a:cubicBezTo>
                  <a:pt x="279084" y="36252"/>
                  <a:pt x="282682" y="29197"/>
                  <a:pt x="285406" y="22002"/>
                </a:cubicBezTo>
                <a:close/>
                <a:moveTo>
                  <a:pt x="335384" y="21164"/>
                </a:moveTo>
                <a:lnTo>
                  <a:pt x="335384" y="37719"/>
                </a:lnTo>
                <a:lnTo>
                  <a:pt x="392172" y="37719"/>
                </a:lnTo>
                <a:lnTo>
                  <a:pt x="392172" y="21164"/>
                </a:lnTo>
                <a:close/>
                <a:moveTo>
                  <a:pt x="1289360" y="20955"/>
                </a:moveTo>
                <a:cubicBezTo>
                  <a:pt x="1287754" y="24098"/>
                  <a:pt x="1285728" y="27800"/>
                  <a:pt x="1283284" y="32061"/>
                </a:cubicBezTo>
                <a:lnTo>
                  <a:pt x="1264738" y="59512"/>
                </a:lnTo>
                <a:lnTo>
                  <a:pt x="1289256" y="59512"/>
                </a:lnTo>
                <a:lnTo>
                  <a:pt x="1289256" y="34575"/>
                </a:lnTo>
                <a:cubicBezTo>
                  <a:pt x="1289256" y="30524"/>
                  <a:pt x="1289466" y="25984"/>
                  <a:pt x="1289884" y="20955"/>
                </a:cubicBezTo>
                <a:close/>
                <a:moveTo>
                  <a:pt x="1625440" y="18126"/>
                </a:moveTo>
                <a:lnTo>
                  <a:pt x="1625440" y="80572"/>
                </a:lnTo>
                <a:lnTo>
                  <a:pt x="1634870" y="80572"/>
                </a:lnTo>
                <a:cubicBezTo>
                  <a:pt x="1644020" y="80572"/>
                  <a:pt x="1650970" y="77778"/>
                  <a:pt x="1655720" y="72190"/>
                </a:cubicBezTo>
                <a:cubicBezTo>
                  <a:pt x="1660260" y="66741"/>
                  <a:pt x="1662530" y="59023"/>
                  <a:pt x="1662530" y="49034"/>
                </a:cubicBezTo>
                <a:cubicBezTo>
                  <a:pt x="1662530" y="28429"/>
                  <a:pt x="1653310" y="18126"/>
                  <a:pt x="1634870" y="18126"/>
                </a:cubicBezTo>
                <a:close/>
                <a:moveTo>
                  <a:pt x="720566" y="18126"/>
                </a:moveTo>
                <a:lnTo>
                  <a:pt x="720566" y="80572"/>
                </a:lnTo>
                <a:lnTo>
                  <a:pt x="729996" y="80572"/>
                </a:lnTo>
                <a:cubicBezTo>
                  <a:pt x="739146" y="80572"/>
                  <a:pt x="746096" y="77778"/>
                  <a:pt x="750846" y="72190"/>
                </a:cubicBezTo>
                <a:cubicBezTo>
                  <a:pt x="755386" y="66741"/>
                  <a:pt x="757656" y="59023"/>
                  <a:pt x="757656" y="49034"/>
                </a:cubicBezTo>
                <a:cubicBezTo>
                  <a:pt x="757656" y="28429"/>
                  <a:pt x="748436" y="18126"/>
                  <a:pt x="729996" y="18126"/>
                </a:cubicBezTo>
                <a:close/>
                <a:moveTo>
                  <a:pt x="482440" y="17916"/>
                </a:moveTo>
                <a:lnTo>
                  <a:pt x="482440" y="43900"/>
                </a:lnTo>
                <a:lnTo>
                  <a:pt x="494176" y="43900"/>
                </a:lnTo>
                <a:cubicBezTo>
                  <a:pt x="507098" y="43900"/>
                  <a:pt x="513558" y="39535"/>
                  <a:pt x="513558" y="30803"/>
                </a:cubicBezTo>
                <a:cubicBezTo>
                  <a:pt x="513558" y="26193"/>
                  <a:pt x="511986" y="22875"/>
                  <a:pt x="508844" y="20850"/>
                </a:cubicBezTo>
                <a:cubicBezTo>
                  <a:pt x="505840" y="18894"/>
                  <a:pt x="501126" y="17916"/>
                  <a:pt x="494700" y="17916"/>
                </a:cubicBezTo>
                <a:close/>
                <a:moveTo>
                  <a:pt x="155694" y="16659"/>
                </a:moveTo>
                <a:cubicBezTo>
                  <a:pt x="159048" y="36077"/>
                  <a:pt x="164636" y="51549"/>
                  <a:pt x="172458" y="63074"/>
                </a:cubicBezTo>
                <a:cubicBezTo>
                  <a:pt x="181540" y="50431"/>
                  <a:pt x="187756" y="34959"/>
                  <a:pt x="191108" y="16659"/>
                </a:cubicBezTo>
                <a:close/>
                <a:moveTo>
                  <a:pt x="1556156" y="16344"/>
                </a:moveTo>
                <a:cubicBezTo>
                  <a:pt x="1552314" y="16344"/>
                  <a:pt x="1549136" y="18021"/>
                  <a:pt x="1546622" y="21374"/>
                </a:cubicBezTo>
                <a:cubicBezTo>
                  <a:pt x="1544036" y="24726"/>
                  <a:pt x="1542744" y="29057"/>
                  <a:pt x="1542744" y="34366"/>
                </a:cubicBezTo>
                <a:cubicBezTo>
                  <a:pt x="1542744" y="39814"/>
                  <a:pt x="1543896" y="44075"/>
                  <a:pt x="1546202" y="47148"/>
                </a:cubicBezTo>
                <a:cubicBezTo>
                  <a:pt x="1548716" y="50431"/>
                  <a:pt x="1552278" y="52073"/>
                  <a:pt x="1556890" y="52073"/>
                </a:cubicBezTo>
                <a:cubicBezTo>
                  <a:pt x="1562896" y="52073"/>
                  <a:pt x="1568414" y="48545"/>
                  <a:pt x="1573444" y="41490"/>
                </a:cubicBezTo>
                <a:cubicBezTo>
                  <a:pt x="1572536" y="24726"/>
                  <a:pt x="1566772" y="16344"/>
                  <a:pt x="1556156" y="16344"/>
                </a:cubicBezTo>
                <a:close/>
                <a:moveTo>
                  <a:pt x="1225504" y="16344"/>
                </a:moveTo>
                <a:cubicBezTo>
                  <a:pt x="1221872" y="16344"/>
                  <a:pt x="1218868" y="17532"/>
                  <a:pt x="1216494" y="19907"/>
                </a:cubicBezTo>
                <a:cubicBezTo>
                  <a:pt x="1214120" y="22352"/>
                  <a:pt x="1212932" y="25460"/>
                  <a:pt x="1212932" y="29232"/>
                </a:cubicBezTo>
                <a:cubicBezTo>
                  <a:pt x="1212932" y="33493"/>
                  <a:pt x="1214748" y="37090"/>
                  <a:pt x="1218380" y="40024"/>
                </a:cubicBezTo>
                <a:cubicBezTo>
                  <a:pt x="1220894" y="42049"/>
                  <a:pt x="1225016" y="44180"/>
                  <a:pt x="1230744" y="46415"/>
                </a:cubicBezTo>
                <a:cubicBezTo>
                  <a:pt x="1236332" y="41665"/>
                  <a:pt x="1239126" y="36356"/>
                  <a:pt x="1239126" y="30489"/>
                </a:cubicBezTo>
                <a:cubicBezTo>
                  <a:pt x="1239126" y="26438"/>
                  <a:pt x="1237938" y="23120"/>
                  <a:pt x="1235564" y="20535"/>
                </a:cubicBezTo>
                <a:cubicBezTo>
                  <a:pt x="1233048" y="17741"/>
                  <a:pt x="1229696" y="16344"/>
                  <a:pt x="1225504" y="16344"/>
                </a:cubicBezTo>
                <a:close/>
                <a:moveTo>
                  <a:pt x="1912018" y="11001"/>
                </a:moveTo>
                <a:lnTo>
                  <a:pt x="1920926" y="11001"/>
                </a:lnTo>
                <a:lnTo>
                  <a:pt x="1949948" y="60664"/>
                </a:lnTo>
                <a:lnTo>
                  <a:pt x="1958226" y="76381"/>
                </a:lnTo>
                <a:lnTo>
                  <a:pt x="1958748" y="76381"/>
                </a:lnTo>
                <a:cubicBezTo>
                  <a:pt x="1957980" y="65135"/>
                  <a:pt x="1957596" y="57172"/>
                  <a:pt x="1957596" y="52492"/>
                </a:cubicBezTo>
                <a:lnTo>
                  <a:pt x="1957596" y="11001"/>
                </a:lnTo>
                <a:lnTo>
                  <a:pt x="1965874" y="11001"/>
                </a:lnTo>
                <a:lnTo>
                  <a:pt x="1965874" y="87696"/>
                </a:lnTo>
                <a:lnTo>
                  <a:pt x="1956862" y="87696"/>
                </a:lnTo>
                <a:lnTo>
                  <a:pt x="1928050" y="38033"/>
                </a:lnTo>
                <a:lnTo>
                  <a:pt x="1919668" y="22317"/>
                </a:lnTo>
                <a:lnTo>
                  <a:pt x="1919144" y="22317"/>
                </a:lnTo>
                <a:cubicBezTo>
                  <a:pt x="1919842" y="35029"/>
                  <a:pt x="1920192" y="42818"/>
                  <a:pt x="1920192" y="45681"/>
                </a:cubicBezTo>
                <a:lnTo>
                  <a:pt x="1920192" y="87696"/>
                </a:lnTo>
                <a:lnTo>
                  <a:pt x="1912018" y="87696"/>
                </a:lnTo>
                <a:close/>
                <a:moveTo>
                  <a:pt x="1807244" y="11001"/>
                </a:moveTo>
                <a:lnTo>
                  <a:pt x="1815940" y="11001"/>
                </a:lnTo>
                <a:lnTo>
                  <a:pt x="1815940" y="87696"/>
                </a:lnTo>
                <a:lnTo>
                  <a:pt x="1807244" y="87696"/>
                </a:lnTo>
                <a:close/>
                <a:moveTo>
                  <a:pt x="1692944" y="11001"/>
                </a:moveTo>
                <a:lnTo>
                  <a:pt x="1736636" y="11001"/>
                </a:lnTo>
                <a:lnTo>
                  <a:pt x="1736636" y="18335"/>
                </a:lnTo>
                <a:lnTo>
                  <a:pt x="1701640" y="18335"/>
                </a:lnTo>
                <a:lnTo>
                  <a:pt x="1701640" y="43586"/>
                </a:lnTo>
                <a:lnTo>
                  <a:pt x="1731082" y="43586"/>
                </a:lnTo>
                <a:lnTo>
                  <a:pt x="1731082" y="50920"/>
                </a:lnTo>
                <a:lnTo>
                  <a:pt x="1701640" y="50920"/>
                </a:lnTo>
                <a:lnTo>
                  <a:pt x="1701640" y="80362"/>
                </a:lnTo>
                <a:lnTo>
                  <a:pt x="1737788" y="80362"/>
                </a:lnTo>
                <a:lnTo>
                  <a:pt x="1737788" y="87696"/>
                </a:lnTo>
                <a:lnTo>
                  <a:pt x="1692944" y="87696"/>
                </a:lnTo>
                <a:close/>
                <a:moveTo>
                  <a:pt x="1616744" y="11001"/>
                </a:moveTo>
                <a:lnTo>
                  <a:pt x="1635604" y="11001"/>
                </a:lnTo>
                <a:cubicBezTo>
                  <a:pt x="1647268" y="11001"/>
                  <a:pt x="1656174" y="14319"/>
                  <a:pt x="1662322" y="20955"/>
                </a:cubicBezTo>
                <a:cubicBezTo>
                  <a:pt x="1668398" y="27520"/>
                  <a:pt x="1671436" y="36880"/>
                  <a:pt x="1671436" y="49034"/>
                </a:cubicBezTo>
                <a:cubicBezTo>
                  <a:pt x="1671436" y="61258"/>
                  <a:pt x="1668434" y="70723"/>
                  <a:pt x="1662426" y="77428"/>
                </a:cubicBezTo>
                <a:cubicBezTo>
                  <a:pt x="1656280" y="84274"/>
                  <a:pt x="1647442" y="87696"/>
                  <a:pt x="1635918" y="87696"/>
                </a:cubicBezTo>
                <a:lnTo>
                  <a:pt x="1616744" y="87696"/>
                </a:lnTo>
                <a:close/>
                <a:moveTo>
                  <a:pt x="1484232" y="11001"/>
                </a:moveTo>
                <a:lnTo>
                  <a:pt x="1520904" y="11001"/>
                </a:lnTo>
                <a:lnTo>
                  <a:pt x="1520904" y="18335"/>
                </a:lnTo>
                <a:lnTo>
                  <a:pt x="1491776" y="18335"/>
                </a:lnTo>
                <a:lnTo>
                  <a:pt x="1489680" y="41595"/>
                </a:lnTo>
                <a:cubicBezTo>
                  <a:pt x="1493522" y="39430"/>
                  <a:pt x="1497504" y="38347"/>
                  <a:pt x="1501624" y="38347"/>
                </a:cubicBezTo>
                <a:cubicBezTo>
                  <a:pt x="1508400" y="38347"/>
                  <a:pt x="1513814" y="40303"/>
                  <a:pt x="1517866" y="44215"/>
                </a:cubicBezTo>
                <a:cubicBezTo>
                  <a:pt x="1522336" y="48545"/>
                  <a:pt x="1524570" y="54762"/>
                  <a:pt x="1524570" y="62865"/>
                </a:cubicBezTo>
                <a:cubicBezTo>
                  <a:pt x="1524570" y="70827"/>
                  <a:pt x="1522022" y="77289"/>
                  <a:pt x="1516922" y="82248"/>
                </a:cubicBezTo>
                <a:cubicBezTo>
                  <a:pt x="1512242" y="86788"/>
                  <a:pt x="1506550" y="89058"/>
                  <a:pt x="1499844" y="89058"/>
                </a:cubicBezTo>
                <a:cubicBezTo>
                  <a:pt x="1490484" y="89058"/>
                  <a:pt x="1482416" y="85671"/>
                  <a:pt x="1475640" y="78895"/>
                </a:cubicBezTo>
                <a:lnTo>
                  <a:pt x="1479936" y="73237"/>
                </a:lnTo>
                <a:cubicBezTo>
                  <a:pt x="1485594" y="79035"/>
                  <a:pt x="1491986" y="81934"/>
                  <a:pt x="1499110" y="81934"/>
                </a:cubicBezTo>
                <a:cubicBezTo>
                  <a:pt x="1503860" y="81934"/>
                  <a:pt x="1507842" y="80222"/>
                  <a:pt x="1511054" y="76800"/>
                </a:cubicBezTo>
                <a:cubicBezTo>
                  <a:pt x="1514338" y="73307"/>
                  <a:pt x="1515980" y="68732"/>
                  <a:pt x="1515980" y="63074"/>
                </a:cubicBezTo>
                <a:cubicBezTo>
                  <a:pt x="1515980" y="57486"/>
                  <a:pt x="1514478" y="53051"/>
                  <a:pt x="1511474" y="49768"/>
                </a:cubicBezTo>
                <a:cubicBezTo>
                  <a:pt x="1508540" y="46555"/>
                  <a:pt x="1504558" y="44948"/>
                  <a:pt x="1499530" y="44948"/>
                </a:cubicBezTo>
                <a:cubicBezTo>
                  <a:pt x="1495478" y="44948"/>
                  <a:pt x="1491148" y="46485"/>
                  <a:pt x="1486538" y="49558"/>
                </a:cubicBezTo>
                <a:lnTo>
                  <a:pt x="1481822" y="46624"/>
                </a:lnTo>
                <a:close/>
                <a:moveTo>
                  <a:pt x="1430216" y="11001"/>
                </a:moveTo>
                <a:lnTo>
                  <a:pt x="1477678" y="11001"/>
                </a:lnTo>
                <a:lnTo>
                  <a:pt x="1477678" y="16135"/>
                </a:lnTo>
                <a:cubicBezTo>
                  <a:pt x="1469158" y="27171"/>
                  <a:pt x="1463254" y="38277"/>
                  <a:pt x="1459972" y="49453"/>
                </a:cubicBezTo>
                <a:cubicBezTo>
                  <a:pt x="1457318" y="58674"/>
                  <a:pt x="1455642" y="71421"/>
                  <a:pt x="1454942" y="87696"/>
                </a:cubicBezTo>
                <a:lnTo>
                  <a:pt x="1446038" y="87696"/>
                </a:lnTo>
                <a:cubicBezTo>
                  <a:pt x="1447224" y="59966"/>
                  <a:pt x="1454488" y="36845"/>
                  <a:pt x="1467830" y="18335"/>
                </a:cubicBezTo>
                <a:lnTo>
                  <a:pt x="1430216" y="18335"/>
                </a:lnTo>
                <a:close/>
                <a:moveTo>
                  <a:pt x="1379458" y="11001"/>
                </a:moveTo>
                <a:lnTo>
                  <a:pt x="1416128" y="11001"/>
                </a:lnTo>
                <a:lnTo>
                  <a:pt x="1416128" y="18335"/>
                </a:lnTo>
                <a:lnTo>
                  <a:pt x="1387002" y="18335"/>
                </a:lnTo>
                <a:lnTo>
                  <a:pt x="1384906" y="41595"/>
                </a:lnTo>
                <a:cubicBezTo>
                  <a:pt x="1388748" y="39430"/>
                  <a:pt x="1392728" y="38347"/>
                  <a:pt x="1396850" y="38347"/>
                </a:cubicBezTo>
                <a:cubicBezTo>
                  <a:pt x="1403626" y="38347"/>
                  <a:pt x="1409038" y="40303"/>
                  <a:pt x="1413090" y="44215"/>
                </a:cubicBezTo>
                <a:cubicBezTo>
                  <a:pt x="1417560" y="48545"/>
                  <a:pt x="1419796" y="54762"/>
                  <a:pt x="1419796" y="62865"/>
                </a:cubicBezTo>
                <a:cubicBezTo>
                  <a:pt x="1419796" y="70827"/>
                  <a:pt x="1417246" y="77289"/>
                  <a:pt x="1412148" y="82248"/>
                </a:cubicBezTo>
                <a:cubicBezTo>
                  <a:pt x="1407468" y="86788"/>
                  <a:pt x="1401774" y="89058"/>
                  <a:pt x="1395068" y="89058"/>
                </a:cubicBezTo>
                <a:cubicBezTo>
                  <a:pt x="1385708" y="89058"/>
                  <a:pt x="1377642" y="85671"/>
                  <a:pt x="1370866" y="78895"/>
                </a:cubicBezTo>
                <a:lnTo>
                  <a:pt x="1375162" y="73237"/>
                </a:lnTo>
                <a:cubicBezTo>
                  <a:pt x="1380820" y="79035"/>
                  <a:pt x="1387210" y="81934"/>
                  <a:pt x="1394336" y="81934"/>
                </a:cubicBezTo>
                <a:cubicBezTo>
                  <a:pt x="1399086" y="81934"/>
                  <a:pt x="1403066" y="80222"/>
                  <a:pt x="1406280" y="76800"/>
                </a:cubicBezTo>
                <a:cubicBezTo>
                  <a:pt x="1409562" y="73307"/>
                  <a:pt x="1411204" y="68732"/>
                  <a:pt x="1411204" y="63074"/>
                </a:cubicBezTo>
                <a:cubicBezTo>
                  <a:pt x="1411204" y="57486"/>
                  <a:pt x="1409702" y="53051"/>
                  <a:pt x="1406698" y="49768"/>
                </a:cubicBezTo>
                <a:cubicBezTo>
                  <a:pt x="1403766" y="46555"/>
                  <a:pt x="1399784" y="44948"/>
                  <a:pt x="1394754" y="44948"/>
                </a:cubicBezTo>
                <a:cubicBezTo>
                  <a:pt x="1390704" y="44948"/>
                  <a:pt x="1386372" y="46485"/>
                  <a:pt x="1381762" y="49558"/>
                </a:cubicBezTo>
                <a:lnTo>
                  <a:pt x="1377048" y="46624"/>
                </a:lnTo>
                <a:close/>
                <a:moveTo>
                  <a:pt x="1288208" y="11001"/>
                </a:moveTo>
                <a:lnTo>
                  <a:pt x="1297324" y="11001"/>
                </a:lnTo>
                <a:lnTo>
                  <a:pt x="1297324" y="59512"/>
                </a:lnTo>
                <a:lnTo>
                  <a:pt x="1307800" y="59512"/>
                </a:lnTo>
                <a:lnTo>
                  <a:pt x="1307800" y="66322"/>
                </a:lnTo>
                <a:lnTo>
                  <a:pt x="1297324" y="66322"/>
                </a:lnTo>
                <a:lnTo>
                  <a:pt x="1297324" y="87696"/>
                </a:lnTo>
                <a:lnTo>
                  <a:pt x="1289256" y="87696"/>
                </a:lnTo>
                <a:lnTo>
                  <a:pt x="1289256" y="66322"/>
                </a:lnTo>
                <a:lnTo>
                  <a:pt x="1255622" y="66322"/>
                </a:lnTo>
                <a:lnTo>
                  <a:pt x="1255622" y="60769"/>
                </a:lnTo>
                <a:close/>
                <a:moveTo>
                  <a:pt x="711870" y="11001"/>
                </a:moveTo>
                <a:lnTo>
                  <a:pt x="730728" y="11001"/>
                </a:lnTo>
                <a:cubicBezTo>
                  <a:pt x="742394" y="11001"/>
                  <a:pt x="751300" y="14319"/>
                  <a:pt x="757446" y="20955"/>
                </a:cubicBezTo>
                <a:cubicBezTo>
                  <a:pt x="763524" y="27520"/>
                  <a:pt x="766562" y="36880"/>
                  <a:pt x="766562" y="49034"/>
                </a:cubicBezTo>
                <a:cubicBezTo>
                  <a:pt x="766562" y="61258"/>
                  <a:pt x="763558" y="70723"/>
                  <a:pt x="757550" y="77428"/>
                </a:cubicBezTo>
                <a:cubicBezTo>
                  <a:pt x="751404" y="84274"/>
                  <a:pt x="742568" y="87696"/>
                  <a:pt x="731042" y="87696"/>
                </a:cubicBezTo>
                <a:lnTo>
                  <a:pt x="711870" y="87696"/>
                </a:lnTo>
                <a:close/>
                <a:moveTo>
                  <a:pt x="473744" y="11001"/>
                </a:moveTo>
                <a:lnTo>
                  <a:pt x="495956" y="11001"/>
                </a:lnTo>
                <a:cubicBezTo>
                  <a:pt x="513418" y="11001"/>
                  <a:pt x="522150" y="17253"/>
                  <a:pt x="522150" y="29756"/>
                </a:cubicBezTo>
                <a:cubicBezTo>
                  <a:pt x="522150" y="38347"/>
                  <a:pt x="518344" y="43900"/>
                  <a:pt x="510730" y="46415"/>
                </a:cubicBezTo>
                <a:lnTo>
                  <a:pt x="510730" y="46834"/>
                </a:lnTo>
                <a:cubicBezTo>
                  <a:pt x="521346" y="48860"/>
                  <a:pt x="526656" y="55006"/>
                  <a:pt x="526656" y="65274"/>
                </a:cubicBezTo>
                <a:cubicBezTo>
                  <a:pt x="526656" y="72539"/>
                  <a:pt x="523966" y="78162"/>
                  <a:pt x="518588" y="82143"/>
                </a:cubicBezTo>
                <a:cubicBezTo>
                  <a:pt x="513488" y="85845"/>
                  <a:pt x="506504" y="87696"/>
                  <a:pt x="497632" y="87696"/>
                </a:cubicBezTo>
                <a:lnTo>
                  <a:pt x="473744" y="87696"/>
                </a:lnTo>
                <a:close/>
                <a:moveTo>
                  <a:pt x="1225714" y="9848"/>
                </a:moveTo>
                <a:cubicBezTo>
                  <a:pt x="1232140" y="9848"/>
                  <a:pt x="1237240" y="11734"/>
                  <a:pt x="1241012" y="15506"/>
                </a:cubicBezTo>
                <a:cubicBezTo>
                  <a:pt x="1244714" y="19208"/>
                  <a:pt x="1246564" y="24063"/>
                  <a:pt x="1246564" y="30070"/>
                </a:cubicBezTo>
                <a:cubicBezTo>
                  <a:pt x="1246564" y="37055"/>
                  <a:pt x="1243106" y="43272"/>
                  <a:pt x="1236192" y="48720"/>
                </a:cubicBezTo>
                <a:lnTo>
                  <a:pt x="1236192" y="49244"/>
                </a:lnTo>
                <a:cubicBezTo>
                  <a:pt x="1244854" y="54273"/>
                  <a:pt x="1249184" y="60979"/>
                  <a:pt x="1249184" y="69361"/>
                </a:cubicBezTo>
                <a:cubicBezTo>
                  <a:pt x="1249184" y="74949"/>
                  <a:pt x="1247018" y="79594"/>
                  <a:pt x="1242688" y="83296"/>
                </a:cubicBezTo>
                <a:cubicBezTo>
                  <a:pt x="1238218" y="87137"/>
                  <a:pt x="1232490" y="89058"/>
                  <a:pt x="1225504" y="89058"/>
                </a:cubicBezTo>
                <a:cubicBezTo>
                  <a:pt x="1218450" y="89058"/>
                  <a:pt x="1212652" y="87137"/>
                  <a:pt x="1208112" y="83296"/>
                </a:cubicBezTo>
                <a:cubicBezTo>
                  <a:pt x="1203502" y="79454"/>
                  <a:pt x="1201196" y="74564"/>
                  <a:pt x="1201196" y="68627"/>
                </a:cubicBezTo>
                <a:cubicBezTo>
                  <a:pt x="1201196" y="59617"/>
                  <a:pt x="1205946" y="52492"/>
                  <a:pt x="1215446" y="47253"/>
                </a:cubicBezTo>
                <a:lnTo>
                  <a:pt x="1215446" y="46834"/>
                </a:lnTo>
                <a:cubicBezTo>
                  <a:pt x="1208532" y="42154"/>
                  <a:pt x="1205074" y="36287"/>
                  <a:pt x="1205074" y="29232"/>
                </a:cubicBezTo>
                <a:cubicBezTo>
                  <a:pt x="1205074" y="23504"/>
                  <a:pt x="1207064" y="18824"/>
                  <a:pt x="1211046" y="15192"/>
                </a:cubicBezTo>
                <a:cubicBezTo>
                  <a:pt x="1214888" y="11630"/>
                  <a:pt x="1219778" y="9848"/>
                  <a:pt x="1225714" y="9848"/>
                </a:cubicBezTo>
                <a:close/>
                <a:moveTo>
                  <a:pt x="1866098" y="9639"/>
                </a:moveTo>
                <a:cubicBezTo>
                  <a:pt x="1874620" y="9639"/>
                  <a:pt x="1881920" y="12747"/>
                  <a:pt x="1887998" y="18964"/>
                </a:cubicBezTo>
                <a:lnTo>
                  <a:pt x="1883178" y="24622"/>
                </a:lnTo>
                <a:cubicBezTo>
                  <a:pt x="1878568" y="19732"/>
                  <a:pt x="1872944" y="17287"/>
                  <a:pt x="1866308" y="17287"/>
                </a:cubicBezTo>
                <a:cubicBezTo>
                  <a:pt x="1858346" y="17287"/>
                  <a:pt x="1852024" y="20116"/>
                  <a:pt x="1847344" y="25774"/>
                </a:cubicBezTo>
                <a:cubicBezTo>
                  <a:pt x="1842594" y="31502"/>
                  <a:pt x="1840220" y="39290"/>
                  <a:pt x="1840220" y="49139"/>
                </a:cubicBezTo>
                <a:cubicBezTo>
                  <a:pt x="1840220" y="59128"/>
                  <a:pt x="1842490" y="66986"/>
                  <a:pt x="1847030" y="72713"/>
                </a:cubicBezTo>
                <a:cubicBezTo>
                  <a:pt x="1851640" y="78511"/>
                  <a:pt x="1858066" y="81410"/>
                  <a:pt x="1866308" y="81410"/>
                </a:cubicBezTo>
                <a:cubicBezTo>
                  <a:pt x="1872664" y="81410"/>
                  <a:pt x="1877520" y="79803"/>
                  <a:pt x="1880872" y="76590"/>
                </a:cubicBezTo>
                <a:lnTo>
                  <a:pt x="1880872" y="55635"/>
                </a:lnTo>
                <a:lnTo>
                  <a:pt x="1864214" y="55635"/>
                </a:lnTo>
                <a:lnTo>
                  <a:pt x="1864214" y="48406"/>
                </a:lnTo>
                <a:lnTo>
                  <a:pt x="1888940" y="48406"/>
                </a:lnTo>
                <a:lnTo>
                  <a:pt x="1888940" y="80257"/>
                </a:lnTo>
                <a:cubicBezTo>
                  <a:pt x="1883282" y="86125"/>
                  <a:pt x="1875458" y="89058"/>
                  <a:pt x="1865470" y="89058"/>
                </a:cubicBezTo>
                <a:cubicBezTo>
                  <a:pt x="1855272" y="89058"/>
                  <a:pt x="1847066" y="85531"/>
                  <a:pt x="1840848" y="78476"/>
                </a:cubicBezTo>
                <a:cubicBezTo>
                  <a:pt x="1834492" y="71281"/>
                  <a:pt x="1831314" y="61572"/>
                  <a:pt x="1831314" y="49349"/>
                </a:cubicBezTo>
                <a:cubicBezTo>
                  <a:pt x="1831314" y="37195"/>
                  <a:pt x="1834596" y="27486"/>
                  <a:pt x="1841162" y="20221"/>
                </a:cubicBezTo>
                <a:cubicBezTo>
                  <a:pt x="1847518" y="13166"/>
                  <a:pt x="1855830" y="9639"/>
                  <a:pt x="1866098" y="9639"/>
                </a:cubicBezTo>
                <a:close/>
                <a:moveTo>
                  <a:pt x="1771888" y="9639"/>
                </a:moveTo>
                <a:cubicBezTo>
                  <a:pt x="1780828" y="9639"/>
                  <a:pt x="1788266" y="12782"/>
                  <a:pt x="1794204" y="19069"/>
                </a:cubicBezTo>
                <a:lnTo>
                  <a:pt x="1789594" y="24622"/>
                </a:lnTo>
                <a:cubicBezTo>
                  <a:pt x="1784496" y="19732"/>
                  <a:pt x="1778592" y="17287"/>
                  <a:pt x="1771888" y="17287"/>
                </a:cubicBezTo>
                <a:cubicBezTo>
                  <a:pt x="1767416" y="17287"/>
                  <a:pt x="1763820" y="18335"/>
                  <a:pt x="1761096" y="20431"/>
                </a:cubicBezTo>
                <a:cubicBezTo>
                  <a:pt x="1758372" y="22596"/>
                  <a:pt x="1757010" y="25460"/>
                  <a:pt x="1757010" y="29022"/>
                </a:cubicBezTo>
                <a:cubicBezTo>
                  <a:pt x="1757010" y="32515"/>
                  <a:pt x="1758406" y="35414"/>
                  <a:pt x="1761200" y="37719"/>
                </a:cubicBezTo>
                <a:cubicBezTo>
                  <a:pt x="1762806" y="39046"/>
                  <a:pt x="1765670" y="40582"/>
                  <a:pt x="1769792" y="42329"/>
                </a:cubicBezTo>
                <a:lnTo>
                  <a:pt x="1780898" y="47044"/>
                </a:lnTo>
                <a:cubicBezTo>
                  <a:pt x="1791516" y="51723"/>
                  <a:pt x="1796824" y="58569"/>
                  <a:pt x="1796824" y="67579"/>
                </a:cubicBezTo>
                <a:cubicBezTo>
                  <a:pt x="1796824" y="73726"/>
                  <a:pt x="1794518" y="78825"/>
                  <a:pt x="1789908" y="82877"/>
                </a:cubicBezTo>
                <a:cubicBezTo>
                  <a:pt x="1785088" y="86998"/>
                  <a:pt x="1778802" y="89058"/>
                  <a:pt x="1771050" y="89058"/>
                </a:cubicBezTo>
                <a:cubicBezTo>
                  <a:pt x="1760432" y="89058"/>
                  <a:pt x="1751562" y="85251"/>
                  <a:pt x="1744436" y="77638"/>
                </a:cubicBezTo>
                <a:lnTo>
                  <a:pt x="1749674" y="71666"/>
                </a:lnTo>
                <a:cubicBezTo>
                  <a:pt x="1755682" y="78162"/>
                  <a:pt x="1762842" y="81410"/>
                  <a:pt x="1771154" y="81410"/>
                </a:cubicBezTo>
                <a:cubicBezTo>
                  <a:pt x="1776322" y="81410"/>
                  <a:pt x="1780444" y="80187"/>
                  <a:pt x="1783518" y="77743"/>
                </a:cubicBezTo>
                <a:cubicBezTo>
                  <a:pt x="1786520" y="75368"/>
                  <a:pt x="1788022" y="72190"/>
                  <a:pt x="1788022" y="68208"/>
                </a:cubicBezTo>
                <a:cubicBezTo>
                  <a:pt x="1788022" y="64506"/>
                  <a:pt x="1786766" y="61502"/>
                  <a:pt x="1784250" y="59197"/>
                </a:cubicBezTo>
                <a:cubicBezTo>
                  <a:pt x="1782644" y="57800"/>
                  <a:pt x="1779536" y="56089"/>
                  <a:pt x="1774926" y="54063"/>
                </a:cubicBezTo>
                <a:lnTo>
                  <a:pt x="1763820" y="49139"/>
                </a:lnTo>
                <a:cubicBezTo>
                  <a:pt x="1753412" y="44669"/>
                  <a:pt x="1748208" y="38173"/>
                  <a:pt x="1748208" y="29651"/>
                </a:cubicBezTo>
                <a:cubicBezTo>
                  <a:pt x="1748208" y="23853"/>
                  <a:pt x="1750444" y="19069"/>
                  <a:pt x="1754914" y="15297"/>
                </a:cubicBezTo>
                <a:cubicBezTo>
                  <a:pt x="1759384" y="11525"/>
                  <a:pt x="1765042" y="9639"/>
                  <a:pt x="1771888" y="9639"/>
                </a:cubicBezTo>
                <a:close/>
                <a:moveTo>
                  <a:pt x="1556156" y="9639"/>
                </a:moveTo>
                <a:cubicBezTo>
                  <a:pt x="1563838" y="9639"/>
                  <a:pt x="1569916" y="12677"/>
                  <a:pt x="1574386" y="18754"/>
                </a:cubicBezTo>
                <a:cubicBezTo>
                  <a:pt x="1579206" y="25111"/>
                  <a:pt x="1581616" y="34121"/>
                  <a:pt x="1581616" y="45786"/>
                </a:cubicBezTo>
                <a:cubicBezTo>
                  <a:pt x="1581616" y="60455"/>
                  <a:pt x="1578822" y="71596"/>
                  <a:pt x="1573234" y="79209"/>
                </a:cubicBezTo>
                <a:cubicBezTo>
                  <a:pt x="1568344" y="85775"/>
                  <a:pt x="1561954" y="89058"/>
                  <a:pt x="1554060" y="89058"/>
                </a:cubicBezTo>
                <a:cubicBezTo>
                  <a:pt x="1546936" y="89058"/>
                  <a:pt x="1540928" y="86509"/>
                  <a:pt x="1536038" y="81410"/>
                </a:cubicBezTo>
                <a:lnTo>
                  <a:pt x="1540754" y="76066"/>
                </a:lnTo>
                <a:cubicBezTo>
                  <a:pt x="1544316" y="79978"/>
                  <a:pt x="1548682" y="81934"/>
                  <a:pt x="1553850" y="81934"/>
                </a:cubicBezTo>
                <a:cubicBezTo>
                  <a:pt x="1559368" y="81934"/>
                  <a:pt x="1563804" y="79489"/>
                  <a:pt x="1567158" y="74599"/>
                </a:cubicBezTo>
                <a:cubicBezTo>
                  <a:pt x="1571068" y="68942"/>
                  <a:pt x="1573198" y="60315"/>
                  <a:pt x="1573548" y="48720"/>
                </a:cubicBezTo>
                <a:cubicBezTo>
                  <a:pt x="1568240" y="55216"/>
                  <a:pt x="1562232" y="58464"/>
                  <a:pt x="1555526" y="58464"/>
                </a:cubicBezTo>
                <a:cubicBezTo>
                  <a:pt x="1549030" y="58464"/>
                  <a:pt x="1543932" y="56438"/>
                  <a:pt x="1540230" y="52387"/>
                </a:cubicBezTo>
                <a:cubicBezTo>
                  <a:pt x="1536458" y="48126"/>
                  <a:pt x="1534572" y="42119"/>
                  <a:pt x="1534572" y="34366"/>
                </a:cubicBezTo>
                <a:cubicBezTo>
                  <a:pt x="1534572" y="27171"/>
                  <a:pt x="1536702" y="21199"/>
                  <a:pt x="1540964" y="16449"/>
                </a:cubicBezTo>
                <a:cubicBezTo>
                  <a:pt x="1545084" y="11909"/>
                  <a:pt x="1550148" y="9639"/>
                  <a:pt x="1556156" y="9639"/>
                </a:cubicBezTo>
                <a:close/>
                <a:moveTo>
                  <a:pt x="194356" y="9639"/>
                </a:moveTo>
                <a:lnTo>
                  <a:pt x="198652" y="11001"/>
                </a:lnTo>
                <a:cubicBezTo>
                  <a:pt x="195160" y="34680"/>
                  <a:pt x="187826" y="53959"/>
                  <a:pt x="176650" y="68837"/>
                </a:cubicBezTo>
                <a:cubicBezTo>
                  <a:pt x="182866" y="76660"/>
                  <a:pt x="191354" y="83889"/>
                  <a:pt x="202110" y="90525"/>
                </a:cubicBezTo>
                <a:cubicBezTo>
                  <a:pt x="199944" y="92132"/>
                  <a:pt x="198304" y="94018"/>
                  <a:pt x="197186" y="96183"/>
                </a:cubicBezTo>
                <a:cubicBezTo>
                  <a:pt x="186638" y="89338"/>
                  <a:pt x="178292" y="82108"/>
                  <a:pt x="172144" y="74495"/>
                </a:cubicBezTo>
                <a:cubicBezTo>
                  <a:pt x="164112" y="83645"/>
                  <a:pt x="154682" y="90665"/>
                  <a:pt x="143856" y="95554"/>
                </a:cubicBezTo>
                <a:cubicBezTo>
                  <a:pt x="142668" y="93179"/>
                  <a:pt x="141236" y="91259"/>
                  <a:pt x="139560" y="89792"/>
                </a:cubicBezTo>
                <a:cubicBezTo>
                  <a:pt x="150246" y="85391"/>
                  <a:pt x="159712" y="78406"/>
                  <a:pt x="167954" y="68837"/>
                </a:cubicBezTo>
                <a:cubicBezTo>
                  <a:pt x="159362" y="56264"/>
                  <a:pt x="153146" y="38871"/>
                  <a:pt x="149304" y="16659"/>
                </a:cubicBezTo>
                <a:lnTo>
                  <a:pt x="145322" y="16659"/>
                </a:lnTo>
                <a:lnTo>
                  <a:pt x="145322" y="9953"/>
                </a:lnTo>
                <a:lnTo>
                  <a:pt x="193100" y="9953"/>
                </a:lnTo>
                <a:close/>
                <a:moveTo>
                  <a:pt x="1337918" y="9534"/>
                </a:moveTo>
                <a:cubicBezTo>
                  <a:pt x="1344414" y="9604"/>
                  <a:pt x="1349618" y="11280"/>
                  <a:pt x="1353530" y="14563"/>
                </a:cubicBezTo>
                <a:cubicBezTo>
                  <a:pt x="1357652" y="17986"/>
                  <a:pt x="1359712" y="22666"/>
                  <a:pt x="1359712" y="28603"/>
                </a:cubicBezTo>
                <a:cubicBezTo>
                  <a:pt x="1359712" y="37753"/>
                  <a:pt x="1355136" y="43970"/>
                  <a:pt x="1345986" y="47253"/>
                </a:cubicBezTo>
                <a:lnTo>
                  <a:pt x="1345986" y="47672"/>
                </a:lnTo>
                <a:cubicBezTo>
                  <a:pt x="1350736" y="48790"/>
                  <a:pt x="1354578" y="50990"/>
                  <a:pt x="1357512" y="54273"/>
                </a:cubicBezTo>
                <a:cubicBezTo>
                  <a:pt x="1360724" y="57835"/>
                  <a:pt x="1362332" y="62166"/>
                  <a:pt x="1362332" y="67265"/>
                </a:cubicBezTo>
                <a:cubicBezTo>
                  <a:pt x="1362332" y="73901"/>
                  <a:pt x="1359992" y="79244"/>
                  <a:pt x="1355312" y="83296"/>
                </a:cubicBezTo>
                <a:cubicBezTo>
                  <a:pt x="1350842" y="87137"/>
                  <a:pt x="1345148" y="89058"/>
                  <a:pt x="1338234" y="89058"/>
                </a:cubicBezTo>
                <a:cubicBezTo>
                  <a:pt x="1328454" y="89058"/>
                  <a:pt x="1320352" y="85566"/>
                  <a:pt x="1313926" y="78581"/>
                </a:cubicBezTo>
                <a:lnTo>
                  <a:pt x="1318326" y="73028"/>
                </a:lnTo>
                <a:cubicBezTo>
                  <a:pt x="1324124" y="78965"/>
                  <a:pt x="1330584" y="81934"/>
                  <a:pt x="1337710" y="81934"/>
                </a:cubicBezTo>
                <a:cubicBezTo>
                  <a:pt x="1342458" y="81934"/>
                  <a:pt x="1346300" y="80606"/>
                  <a:pt x="1349234" y="77952"/>
                </a:cubicBezTo>
                <a:cubicBezTo>
                  <a:pt x="1352238" y="75158"/>
                  <a:pt x="1353740" y="71526"/>
                  <a:pt x="1353740" y="67056"/>
                </a:cubicBezTo>
                <a:cubicBezTo>
                  <a:pt x="1353740" y="56438"/>
                  <a:pt x="1345638" y="51130"/>
                  <a:pt x="1329432" y="51130"/>
                </a:cubicBezTo>
                <a:lnTo>
                  <a:pt x="1329432" y="44424"/>
                </a:lnTo>
                <a:cubicBezTo>
                  <a:pt x="1343822" y="44424"/>
                  <a:pt x="1351016" y="39360"/>
                  <a:pt x="1351016" y="29232"/>
                </a:cubicBezTo>
                <a:cubicBezTo>
                  <a:pt x="1351016" y="25390"/>
                  <a:pt x="1349828" y="22317"/>
                  <a:pt x="1347454" y="20012"/>
                </a:cubicBezTo>
                <a:cubicBezTo>
                  <a:pt x="1345008" y="17707"/>
                  <a:pt x="1341726" y="16519"/>
                  <a:pt x="1337604" y="16449"/>
                </a:cubicBezTo>
                <a:cubicBezTo>
                  <a:pt x="1331806" y="16519"/>
                  <a:pt x="1326428" y="19104"/>
                  <a:pt x="1321470" y="24203"/>
                </a:cubicBezTo>
                <a:lnTo>
                  <a:pt x="1316754" y="18650"/>
                </a:lnTo>
                <a:cubicBezTo>
                  <a:pt x="1323320" y="12642"/>
                  <a:pt x="1330374" y="9604"/>
                  <a:pt x="1337918" y="9534"/>
                </a:cubicBezTo>
                <a:close/>
                <a:moveTo>
                  <a:pt x="1101660" y="4295"/>
                </a:moveTo>
                <a:lnTo>
                  <a:pt x="1110148" y="4295"/>
                </a:lnTo>
                <a:lnTo>
                  <a:pt x="1110148" y="77952"/>
                </a:lnTo>
                <a:cubicBezTo>
                  <a:pt x="1110148" y="80606"/>
                  <a:pt x="1111020" y="81934"/>
                  <a:pt x="1112766" y="81934"/>
                </a:cubicBezTo>
                <a:cubicBezTo>
                  <a:pt x="1113396" y="81934"/>
                  <a:pt x="1114058" y="81864"/>
                  <a:pt x="1114758" y="81724"/>
                </a:cubicBezTo>
                <a:lnTo>
                  <a:pt x="1116014" y="88325"/>
                </a:lnTo>
                <a:cubicBezTo>
                  <a:pt x="1114408" y="88814"/>
                  <a:pt x="1112696" y="89058"/>
                  <a:pt x="1110880" y="89058"/>
                </a:cubicBezTo>
                <a:cubicBezTo>
                  <a:pt x="1104734" y="89058"/>
                  <a:pt x="1101660" y="85147"/>
                  <a:pt x="1101660" y="77324"/>
                </a:cubicBezTo>
                <a:close/>
                <a:moveTo>
                  <a:pt x="539686" y="4295"/>
                </a:moveTo>
                <a:lnTo>
                  <a:pt x="548172" y="4295"/>
                </a:lnTo>
                <a:lnTo>
                  <a:pt x="548172" y="77952"/>
                </a:lnTo>
                <a:cubicBezTo>
                  <a:pt x="548172" y="80606"/>
                  <a:pt x="549046" y="81934"/>
                  <a:pt x="550792" y="81934"/>
                </a:cubicBezTo>
                <a:cubicBezTo>
                  <a:pt x="551420" y="81934"/>
                  <a:pt x="552084" y="81864"/>
                  <a:pt x="552782" y="81724"/>
                </a:cubicBezTo>
                <a:lnTo>
                  <a:pt x="554040" y="88325"/>
                </a:lnTo>
                <a:cubicBezTo>
                  <a:pt x="552434" y="88814"/>
                  <a:pt x="550722" y="89058"/>
                  <a:pt x="548906" y="89058"/>
                </a:cubicBezTo>
                <a:cubicBezTo>
                  <a:pt x="542758" y="89058"/>
                  <a:pt x="539686" y="85147"/>
                  <a:pt x="539686" y="77324"/>
                </a:cubicBezTo>
                <a:close/>
                <a:moveTo>
                  <a:pt x="1090374" y="2933"/>
                </a:moveTo>
                <a:cubicBezTo>
                  <a:pt x="1093586" y="2933"/>
                  <a:pt x="1096626" y="3562"/>
                  <a:pt x="1099488" y="4819"/>
                </a:cubicBezTo>
                <a:lnTo>
                  <a:pt x="1097602" y="11420"/>
                </a:lnTo>
                <a:cubicBezTo>
                  <a:pt x="1095438" y="10372"/>
                  <a:pt x="1093272" y="9848"/>
                  <a:pt x="1091106" y="9848"/>
                </a:cubicBezTo>
                <a:cubicBezTo>
                  <a:pt x="1085658" y="9848"/>
                  <a:pt x="1082934" y="13690"/>
                  <a:pt x="1082934" y="21374"/>
                </a:cubicBezTo>
                <a:lnTo>
                  <a:pt x="1082934" y="31118"/>
                </a:lnTo>
                <a:lnTo>
                  <a:pt x="1095088" y="31118"/>
                </a:lnTo>
                <a:lnTo>
                  <a:pt x="1095088" y="38138"/>
                </a:lnTo>
                <a:lnTo>
                  <a:pt x="1082934" y="38138"/>
                </a:lnTo>
                <a:lnTo>
                  <a:pt x="1082934" y="87696"/>
                </a:lnTo>
                <a:lnTo>
                  <a:pt x="1074342" y="87696"/>
                </a:lnTo>
                <a:lnTo>
                  <a:pt x="1074342" y="38138"/>
                </a:lnTo>
                <a:lnTo>
                  <a:pt x="1066590" y="38138"/>
                </a:lnTo>
                <a:lnTo>
                  <a:pt x="1066590" y="31642"/>
                </a:lnTo>
                <a:lnTo>
                  <a:pt x="1074342" y="31118"/>
                </a:lnTo>
                <a:lnTo>
                  <a:pt x="1074342" y="21269"/>
                </a:lnTo>
                <a:cubicBezTo>
                  <a:pt x="1074342" y="9045"/>
                  <a:pt x="1079686" y="2933"/>
                  <a:pt x="1090374" y="2933"/>
                </a:cubicBezTo>
                <a:close/>
                <a:moveTo>
                  <a:pt x="90524" y="1047"/>
                </a:moveTo>
                <a:lnTo>
                  <a:pt x="95134" y="7019"/>
                </a:lnTo>
                <a:cubicBezTo>
                  <a:pt x="83750" y="9674"/>
                  <a:pt x="69954" y="11665"/>
                  <a:pt x="53748" y="12992"/>
                </a:cubicBezTo>
                <a:lnTo>
                  <a:pt x="53748" y="30908"/>
                </a:lnTo>
                <a:lnTo>
                  <a:pt x="88010" y="30908"/>
                </a:lnTo>
                <a:lnTo>
                  <a:pt x="89268" y="30594"/>
                </a:lnTo>
                <a:lnTo>
                  <a:pt x="93354" y="31851"/>
                </a:lnTo>
                <a:cubicBezTo>
                  <a:pt x="90840" y="49244"/>
                  <a:pt x="85670" y="63598"/>
                  <a:pt x="77846" y="74914"/>
                </a:cubicBezTo>
                <a:cubicBezTo>
                  <a:pt x="83016" y="81829"/>
                  <a:pt x="89302" y="86928"/>
                  <a:pt x="96706" y="90211"/>
                </a:cubicBezTo>
                <a:cubicBezTo>
                  <a:pt x="94680" y="91957"/>
                  <a:pt x="93110" y="93843"/>
                  <a:pt x="91992" y="95869"/>
                </a:cubicBezTo>
                <a:cubicBezTo>
                  <a:pt x="84798" y="92097"/>
                  <a:pt x="78720" y="86893"/>
                  <a:pt x="73760" y="80257"/>
                </a:cubicBezTo>
                <a:cubicBezTo>
                  <a:pt x="68172" y="86893"/>
                  <a:pt x="61642" y="92097"/>
                  <a:pt x="54168" y="95869"/>
                </a:cubicBezTo>
                <a:cubicBezTo>
                  <a:pt x="53050" y="93773"/>
                  <a:pt x="51654" y="91887"/>
                  <a:pt x="49976" y="90211"/>
                </a:cubicBezTo>
                <a:cubicBezTo>
                  <a:pt x="57520" y="86858"/>
                  <a:pt x="64122" y="81619"/>
                  <a:pt x="69780" y="74495"/>
                </a:cubicBezTo>
                <a:cubicBezTo>
                  <a:pt x="63982" y="64785"/>
                  <a:pt x="59512" y="52387"/>
                  <a:pt x="56368" y="37299"/>
                </a:cubicBezTo>
                <a:lnTo>
                  <a:pt x="53748" y="37299"/>
                </a:lnTo>
                <a:lnTo>
                  <a:pt x="53748" y="43586"/>
                </a:lnTo>
                <a:cubicBezTo>
                  <a:pt x="53748" y="67335"/>
                  <a:pt x="50360" y="84832"/>
                  <a:pt x="43586" y="96078"/>
                </a:cubicBezTo>
                <a:cubicBezTo>
                  <a:pt x="41978" y="94472"/>
                  <a:pt x="40128" y="93179"/>
                  <a:pt x="38032" y="92202"/>
                </a:cubicBezTo>
                <a:cubicBezTo>
                  <a:pt x="44110" y="81724"/>
                  <a:pt x="47148" y="65519"/>
                  <a:pt x="47148" y="43586"/>
                </a:cubicBezTo>
                <a:lnTo>
                  <a:pt x="47148" y="7543"/>
                </a:lnTo>
                <a:cubicBezTo>
                  <a:pt x="66148" y="5867"/>
                  <a:pt x="80606" y="3702"/>
                  <a:pt x="90524" y="1047"/>
                </a:cubicBezTo>
                <a:close/>
                <a:moveTo>
                  <a:pt x="254602" y="209"/>
                </a:moveTo>
                <a:lnTo>
                  <a:pt x="261832" y="209"/>
                </a:lnTo>
                <a:lnTo>
                  <a:pt x="261832" y="12992"/>
                </a:lnTo>
                <a:lnTo>
                  <a:pt x="300284" y="12992"/>
                </a:lnTo>
                <a:lnTo>
                  <a:pt x="300284" y="19697"/>
                </a:lnTo>
                <a:lnTo>
                  <a:pt x="261832" y="19697"/>
                </a:lnTo>
                <a:lnTo>
                  <a:pt x="261832" y="46520"/>
                </a:lnTo>
                <a:lnTo>
                  <a:pt x="304580" y="46520"/>
                </a:lnTo>
                <a:lnTo>
                  <a:pt x="304580" y="53120"/>
                </a:lnTo>
                <a:lnTo>
                  <a:pt x="266862" y="53120"/>
                </a:lnTo>
                <a:cubicBezTo>
                  <a:pt x="277828" y="67859"/>
                  <a:pt x="291134" y="78651"/>
                  <a:pt x="306780" y="85496"/>
                </a:cubicBezTo>
                <a:cubicBezTo>
                  <a:pt x="305174" y="86893"/>
                  <a:pt x="303568" y="88814"/>
                  <a:pt x="301960" y="91259"/>
                </a:cubicBezTo>
                <a:cubicBezTo>
                  <a:pt x="286244" y="83505"/>
                  <a:pt x="272868" y="71910"/>
                  <a:pt x="261832" y="56473"/>
                </a:cubicBezTo>
                <a:lnTo>
                  <a:pt x="261832" y="95554"/>
                </a:lnTo>
                <a:lnTo>
                  <a:pt x="254602" y="95554"/>
                </a:lnTo>
                <a:lnTo>
                  <a:pt x="254602" y="56788"/>
                </a:lnTo>
                <a:cubicBezTo>
                  <a:pt x="243916" y="71666"/>
                  <a:pt x="230714" y="83051"/>
                  <a:pt x="214998" y="90944"/>
                </a:cubicBezTo>
                <a:cubicBezTo>
                  <a:pt x="213530" y="88709"/>
                  <a:pt x="211890" y="86788"/>
                  <a:pt x="210074" y="85182"/>
                </a:cubicBezTo>
                <a:cubicBezTo>
                  <a:pt x="225860" y="78406"/>
                  <a:pt x="239060" y="67719"/>
                  <a:pt x="249678" y="53120"/>
                </a:cubicBezTo>
                <a:lnTo>
                  <a:pt x="212168" y="53120"/>
                </a:lnTo>
                <a:lnTo>
                  <a:pt x="212168" y="46520"/>
                </a:lnTo>
                <a:lnTo>
                  <a:pt x="254602" y="46520"/>
                </a:lnTo>
                <a:lnTo>
                  <a:pt x="254602" y="19697"/>
                </a:lnTo>
                <a:lnTo>
                  <a:pt x="217198" y="19697"/>
                </a:lnTo>
                <a:lnTo>
                  <a:pt x="217198" y="12992"/>
                </a:lnTo>
                <a:lnTo>
                  <a:pt x="254602" y="12992"/>
                </a:lnTo>
                <a:close/>
                <a:moveTo>
                  <a:pt x="124052" y="104"/>
                </a:moveTo>
                <a:lnTo>
                  <a:pt x="130864" y="104"/>
                </a:lnTo>
                <a:lnTo>
                  <a:pt x="130864" y="22526"/>
                </a:lnTo>
                <a:lnTo>
                  <a:pt x="145112" y="22526"/>
                </a:lnTo>
                <a:lnTo>
                  <a:pt x="145112" y="29127"/>
                </a:lnTo>
                <a:lnTo>
                  <a:pt x="130864" y="29127"/>
                </a:lnTo>
                <a:lnTo>
                  <a:pt x="130864" y="33318"/>
                </a:lnTo>
                <a:cubicBezTo>
                  <a:pt x="134216" y="36671"/>
                  <a:pt x="140084" y="43411"/>
                  <a:pt x="148466" y="53540"/>
                </a:cubicBezTo>
                <a:lnTo>
                  <a:pt x="144064" y="59721"/>
                </a:lnTo>
                <a:cubicBezTo>
                  <a:pt x="141132" y="54972"/>
                  <a:pt x="136730" y="48860"/>
                  <a:pt x="130864" y="41386"/>
                </a:cubicBezTo>
                <a:lnTo>
                  <a:pt x="130864" y="95450"/>
                </a:lnTo>
                <a:lnTo>
                  <a:pt x="124052" y="95450"/>
                </a:lnTo>
                <a:lnTo>
                  <a:pt x="124052" y="41281"/>
                </a:lnTo>
                <a:cubicBezTo>
                  <a:pt x="119302" y="56508"/>
                  <a:pt x="113854" y="68173"/>
                  <a:pt x="107708" y="76276"/>
                </a:cubicBezTo>
                <a:cubicBezTo>
                  <a:pt x="106660" y="73831"/>
                  <a:pt x="105264" y="71596"/>
                  <a:pt x="103516" y="69570"/>
                </a:cubicBezTo>
                <a:cubicBezTo>
                  <a:pt x="111550" y="60071"/>
                  <a:pt x="117732" y="46590"/>
                  <a:pt x="122062" y="29127"/>
                </a:cubicBezTo>
                <a:lnTo>
                  <a:pt x="106346" y="29127"/>
                </a:lnTo>
                <a:lnTo>
                  <a:pt x="106346" y="22526"/>
                </a:lnTo>
                <a:lnTo>
                  <a:pt x="124052" y="22526"/>
                </a:lnTo>
                <a:close/>
                <a:moveTo>
                  <a:pt x="358958" y="0"/>
                </a:moveTo>
                <a:lnTo>
                  <a:pt x="366816" y="1152"/>
                </a:lnTo>
                <a:cubicBezTo>
                  <a:pt x="364930" y="6461"/>
                  <a:pt x="363184" y="10896"/>
                  <a:pt x="361578" y="14459"/>
                </a:cubicBezTo>
                <a:lnTo>
                  <a:pt x="399402" y="14459"/>
                </a:lnTo>
                <a:lnTo>
                  <a:pt x="399402" y="95240"/>
                </a:lnTo>
                <a:lnTo>
                  <a:pt x="392172" y="95240"/>
                </a:lnTo>
                <a:lnTo>
                  <a:pt x="392172" y="89792"/>
                </a:lnTo>
                <a:lnTo>
                  <a:pt x="335384" y="89792"/>
                </a:lnTo>
                <a:lnTo>
                  <a:pt x="335384" y="95764"/>
                </a:lnTo>
                <a:lnTo>
                  <a:pt x="328364" y="95764"/>
                </a:lnTo>
                <a:lnTo>
                  <a:pt x="328364" y="14459"/>
                </a:lnTo>
                <a:lnTo>
                  <a:pt x="354558" y="14459"/>
                </a:lnTo>
                <a:cubicBezTo>
                  <a:pt x="356304" y="9988"/>
                  <a:pt x="357770" y="5168"/>
                  <a:pt x="358958" y="0"/>
                </a:cubicBezTo>
                <a:close/>
                <a:moveTo>
                  <a:pt x="26298" y="0"/>
                </a:moveTo>
                <a:lnTo>
                  <a:pt x="32688" y="0"/>
                </a:lnTo>
                <a:lnTo>
                  <a:pt x="32688" y="29337"/>
                </a:lnTo>
                <a:lnTo>
                  <a:pt x="42224" y="29337"/>
                </a:lnTo>
                <a:lnTo>
                  <a:pt x="42224" y="35623"/>
                </a:lnTo>
                <a:lnTo>
                  <a:pt x="14354" y="35623"/>
                </a:lnTo>
                <a:lnTo>
                  <a:pt x="14354" y="43796"/>
                </a:lnTo>
                <a:cubicBezTo>
                  <a:pt x="14354" y="47078"/>
                  <a:pt x="14318" y="49558"/>
                  <a:pt x="14248" y="51235"/>
                </a:cubicBezTo>
                <a:lnTo>
                  <a:pt x="35728" y="51235"/>
                </a:lnTo>
                <a:lnTo>
                  <a:pt x="35728" y="95554"/>
                </a:lnTo>
                <a:lnTo>
                  <a:pt x="29336" y="95554"/>
                </a:lnTo>
                <a:lnTo>
                  <a:pt x="29336" y="57521"/>
                </a:lnTo>
                <a:lnTo>
                  <a:pt x="14038" y="57521"/>
                </a:lnTo>
                <a:cubicBezTo>
                  <a:pt x="13130" y="74006"/>
                  <a:pt x="10128" y="86788"/>
                  <a:pt x="5028" y="95869"/>
                </a:cubicBezTo>
                <a:cubicBezTo>
                  <a:pt x="3632" y="94332"/>
                  <a:pt x="1954" y="92935"/>
                  <a:pt x="0" y="91678"/>
                </a:cubicBezTo>
                <a:cubicBezTo>
                  <a:pt x="5238" y="81549"/>
                  <a:pt x="7858" y="65589"/>
                  <a:pt x="7858" y="43796"/>
                </a:cubicBezTo>
                <a:lnTo>
                  <a:pt x="7858" y="2305"/>
                </a:lnTo>
                <a:lnTo>
                  <a:pt x="14354" y="2305"/>
                </a:lnTo>
                <a:lnTo>
                  <a:pt x="14354" y="29337"/>
                </a:lnTo>
                <a:lnTo>
                  <a:pt x="26298" y="29337"/>
                </a:lnTo>
                <a:close/>
              </a:path>
            </a:pathLst>
          </a:custGeom>
          <a:solidFill>
            <a:srgbClr val="E6E6E6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noAutofit/>
          </a:bodyPr>
          <a:lstStyle/>
          <a:p>
            <a:pPr fontAlgn="base"/>
            <a:endParaRPr lang="zh-CN" altLang="en-US" sz="800" dirty="0">
              <a:solidFill>
                <a:srgbClr val="E6E6E6"/>
              </a:solidFill>
            </a:endParaRPr>
          </a:p>
        </p:txBody>
      </p:sp>
      <p:sp>
        <p:nvSpPr>
          <p:cNvPr id="5" name="文本框 4"/>
          <p:cNvSpPr txBox="1"/>
          <p:nvPr userDrawn="1"/>
        </p:nvSpPr>
        <p:spPr>
          <a:xfrm>
            <a:off x="38852978" y="20296027"/>
            <a:ext cx="1965874" cy="113995"/>
          </a:xfrm>
          <a:custGeom>
            <a:avLst/>
            <a:gdLst/>
            <a:ahLst/>
            <a:cxnLst/>
            <a:rect l="l" t="t" r="r" b="b"/>
            <a:pathLst>
              <a:path w="1965874" h="113995">
                <a:moveTo>
                  <a:pt x="891806" y="87487"/>
                </a:moveTo>
                <a:cubicBezTo>
                  <a:pt x="887684" y="90420"/>
                  <a:pt x="885624" y="93808"/>
                  <a:pt x="885624" y="97650"/>
                </a:cubicBezTo>
                <a:cubicBezTo>
                  <a:pt x="885624" y="100793"/>
                  <a:pt x="887126" y="103308"/>
                  <a:pt x="890130" y="105194"/>
                </a:cubicBezTo>
                <a:cubicBezTo>
                  <a:pt x="893134" y="107080"/>
                  <a:pt x="897290" y="108023"/>
                  <a:pt x="902598" y="108023"/>
                </a:cubicBezTo>
                <a:cubicBezTo>
                  <a:pt x="908046" y="108023"/>
                  <a:pt x="912586" y="106765"/>
                  <a:pt x="916218" y="104251"/>
                </a:cubicBezTo>
                <a:cubicBezTo>
                  <a:pt x="919572" y="101876"/>
                  <a:pt x="921248" y="99082"/>
                  <a:pt x="921248" y="95869"/>
                </a:cubicBezTo>
                <a:cubicBezTo>
                  <a:pt x="921248" y="90909"/>
                  <a:pt x="917302" y="88430"/>
                  <a:pt x="909408" y="88430"/>
                </a:cubicBezTo>
                <a:lnTo>
                  <a:pt x="899036" y="88430"/>
                </a:lnTo>
                <a:cubicBezTo>
                  <a:pt x="896870" y="88430"/>
                  <a:pt x="894460" y="88115"/>
                  <a:pt x="891806" y="87487"/>
                </a:cubicBezTo>
                <a:close/>
                <a:moveTo>
                  <a:pt x="429472" y="75438"/>
                </a:moveTo>
                <a:cubicBezTo>
                  <a:pt x="431288" y="75438"/>
                  <a:pt x="432824" y="76066"/>
                  <a:pt x="434082" y="77324"/>
                </a:cubicBezTo>
                <a:cubicBezTo>
                  <a:pt x="435340" y="78651"/>
                  <a:pt x="435968" y="80327"/>
                  <a:pt x="435968" y="82353"/>
                </a:cubicBezTo>
                <a:cubicBezTo>
                  <a:pt x="435968" y="84309"/>
                  <a:pt x="435340" y="85915"/>
                  <a:pt x="434082" y="87172"/>
                </a:cubicBezTo>
                <a:cubicBezTo>
                  <a:pt x="432824" y="88430"/>
                  <a:pt x="431288" y="89058"/>
                  <a:pt x="429472" y="89058"/>
                </a:cubicBezTo>
                <a:cubicBezTo>
                  <a:pt x="427726" y="89058"/>
                  <a:pt x="426224" y="88430"/>
                  <a:pt x="424966" y="87172"/>
                </a:cubicBezTo>
                <a:cubicBezTo>
                  <a:pt x="423710" y="85915"/>
                  <a:pt x="423080" y="84309"/>
                  <a:pt x="423080" y="82353"/>
                </a:cubicBezTo>
                <a:cubicBezTo>
                  <a:pt x="423080" y="80327"/>
                  <a:pt x="423710" y="78651"/>
                  <a:pt x="424966" y="77324"/>
                </a:cubicBezTo>
                <a:cubicBezTo>
                  <a:pt x="426224" y="76066"/>
                  <a:pt x="427726" y="75438"/>
                  <a:pt x="429472" y="75438"/>
                </a:cubicBezTo>
                <a:close/>
                <a:moveTo>
                  <a:pt x="335384" y="66846"/>
                </a:moveTo>
                <a:lnTo>
                  <a:pt x="335384" y="83191"/>
                </a:lnTo>
                <a:lnTo>
                  <a:pt x="392172" y="83191"/>
                </a:lnTo>
                <a:lnTo>
                  <a:pt x="392172" y="66846"/>
                </a:lnTo>
                <a:close/>
                <a:moveTo>
                  <a:pt x="856868" y="57731"/>
                </a:moveTo>
                <a:cubicBezTo>
                  <a:pt x="847158" y="58848"/>
                  <a:pt x="840174" y="60629"/>
                  <a:pt x="835914" y="63074"/>
                </a:cubicBezTo>
                <a:cubicBezTo>
                  <a:pt x="832002" y="65449"/>
                  <a:pt x="830046" y="68627"/>
                  <a:pt x="830046" y="72609"/>
                </a:cubicBezTo>
                <a:cubicBezTo>
                  <a:pt x="830046" y="78965"/>
                  <a:pt x="833538" y="82143"/>
                  <a:pt x="840524" y="82143"/>
                </a:cubicBezTo>
                <a:cubicBezTo>
                  <a:pt x="845552" y="82143"/>
                  <a:pt x="851000" y="79524"/>
                  <a:pt x="856868" y="74285"/>
                </a:cubicBezTo>
                <a:close/>
                <a:moveTo>
                  <a:pt x="482440" y="50606"/>
                </a:moveTo>
                <a:lnTo>
                  <a:pt x="482440" y="80781"/>
                </a:lnTo>
                <a:lnTo>
                  <a:pt x="496270" y="80781"/>
                </a:lnTo>
                <a:cubicBezTo>
                  <a:pt x="510870" y="80781"/>
                  <a:pt x="518168" y="75507"/>
                  <a:pt x="518168" y="64960"/>
                </a:cubicBezTo>
                <a:cubicBezTo>
                  <a:pt x="518168" y="55391"/>
                  <a:pt x="510870" y="50606"/>
                  <a:pt x="496270" y="50606"/>
                </a:cubicBezTo>
                <a:close/>
                <a:moveTo>
                  <a:pt x="1220056" y="49977"/>
                </a:moveTo>
                <a:cubicBezTo>
                  <a:pt x="1212652" y="54657"/>
                  <a:pt x="1208950" y="60664"/>
                  <a:pt x="1208950" y="67999"/>
                </a:cubicBezTo>
                <a:cubicBezTo>
                  <a:pt x="1208950" y="72190"/>
                  <a:pt x="1210522" y="75682"/>
                  <a:pt x="1213666" y="78476"/>
                </a:cubicBezTo>
                <a:cubicBezTo>
                  <a:pt x="1216878" y="81270"/>
                  <a:pt x="1220860" y="82667"/>
                  <a:pt x="1225610" y="82667"/>
                </a:cubicBezTo>
                <a:cubicBezTo>
                  <a:pt x="1230150" y="82667"/>
                  <a:pt x="1233886" y="81375"/>
                  <a:pt x="1236820" y="78790"/>
                </a:cubicBezTo>
                <a:cubicBezTo>
                  <a:pt x="1239614" y="76276"/>
                  <a:pt x="1241012" y="73063"/>
                  <a:pt x="1241012" y="69151"/>
                </a:cubicBezTo>
                <a:cubicBezTo>
                  <a:pt x="1241012" y="64401"/>
                  <a:pt x="1238916" y="60420"/>
                  <a:pt x="1234724" y="57207"/>
                </a:cubicBezTo>
                <a:cubicBezTo>
                  <a:pt x="1232140" y="55321"/>
                  <a:pt x="1227250" y="52911"/>
                  <a:pt x="1220056" y="49977"/>
                </a:cubicBezTo>
                <a:close/>
                <a:moveTo>
                  <a:pt x="335384" y="44215"/>
                </a:moveTo>
                <a:lnTo>
                  <a:pt x="335384" y="60350"/>
                </a:lnTo>
                <a:lnTo>
                  <a:pt x="392172" y="60350"/>
                </a:lnTo>
                <a:lnTo>
                  <a:pt x="392172" y="44215"/>
                </a:lnTo>
                <a:close/>
                <a:moveTo>
                  <a:pt x="62130" y="37299"/>
                </a:moveTo>
                <a:cubicBezTo>
                  <a:pt x="64786" y="49942"/>
                  <a:pt x="68662" y="60490"/>
                  <a:pt x="73760" y="68942"/>
                </a:cubicBezTo>
                <a:cubicBezTo>
                  <a:pt x="79558" y="60071"/>
                  <a:pt x="83644" y="49523"/>
                  <a:pt x="86020" y="37299"/>
                </a:cubicBezTo>
                <a:close/>
                <a:moveTo>
                  <a:pt x="961320" y="36880"/>
                </a:moveTo>
                <a:cubicBezTo>
                  <a:pt x="956220" y="36880"/>
                  <a:pt x="952100" y="38976"/>
                  <a:pt x="948956" y="43167"/>
                </a:cubicBezTo>
                <a:cubicBezTo>
                  <a:pt x="945742" y="47288"/>
                  <a:pt x="944136" y="52736"/>
                  <a:pt x="944136" y="59512"/>
                </a:cubicBezTo>
                <a:cubicBezTo>
                  <a:pt x="944136" y="66217"/>
                  <a:pt x="945742" y="71631"/>
                  <a:pt x="948956" y="75752"/>
                </a:cubicBezTo>
                <a:cubicBezTo>
                  <a:pt x="952100" y="79873"/>
                  <a:pt x="956220" y="81934"/>
                  <a:pt x="961320" y="81934"/>
                </a:cubicBezTo>
                <a:cubicBezTo>
                  <a:pt x="966418" y="81934"/>
                  <a:pt x="970574" y="79873"/>
                  <a:pt x="973788" y="75752"/>
                </a:cubicBezTo>
                <a:cubicBezTo>
                  <a:pt x="977000" y="71631"/>
                  <a:pt x="978608" y="66217"/>
                  <a:pt x="978608" y="59512"/>
                </a:cubicBezTo>
                <a:cubicBezTo>
                  <a:pt x="978608" y="52806"/>
                  <a:pt x="977000" y="47358"/>
                  <a:pt x="973788" y="43167"/>
                </a:cubicBezTo>
                <a:cubicBezTo>
                  <a:pt x="970574" y="38976"/>
                  <a:pt x="966418" y="36880"/>
                  <a:pt x="961320" y="36880"/>
                </a:cubicBezTo>
                <a:close/>
                <a:moveTo>
                  <a:pt x="655890" y="36566"/>
                </a:moveTo>
                <a:cubicBezTo>
                  <a:pt x="651560" y="36566"/>
                  <a:pt x="647822" y="38173"/>
                  <a:pt x="644680" y="41386"/>
                </a:cubicBezTo>
                <a:cubicBezTo>
                  <a:pt x="641396" y="44808"/>
                  <a:pt x="639476" y="49384"/>
                  <a:pt x="638918" y="55111"/>
                </a:cubicBezTo>
                <a:lnTo>
                  <a:pt x="670560" y="55111"/>
                </a:lnTo>
                <a:cubicBezTo>
                  <a:pt x="670560" y="42748"/>
                  <a:pt x="665670" y="36566"/>
                  <a:pt x="655890" y="36566"/>
                </a:cubicBezTo>
                <a:close/>
                <a:moveTo>
                  <a:pt x="901236" y="36042"/>
                </a:moveTo>
                <a:cubicBezTo>
                  <a:pt x="897604" y="36042"/>
                  <a:pt x="894600" y="37265"/>
                  <a:pt x="892224" y="39709"/>
                </a:cubicBezTo>
                <a:cubicBezTo>
                  <a:pt x="889780" y="42224"/>
                  <a:pt x="888558" y="45612"/>
                  <a:pt x="888558" y="49872"/>
                </a:cubicBezTo>
                <a:cubicBezTo>
                  <a:pt x="888558" y="53994"/>
                  <a:pt x="889816" y="57381"/>
                  <a:pt x="892330" y="60036"/>
                </a:cubicBezTo>
                <a:cubicBezTo>
                  <a:pt x="894774" y="62620"/>
                  <a:pt x="897744" y="63912"/>
                  <a:pt x="901236" y="63912"/>
                </a:cubicBezTo>
                <a:cubicBezTo>
                  <a:pt x="904728" y="63912"/>
                  <a:pt x="907696" y="62620"/>
                  <a:pt x="910142" y="60036"/>
                </a:cubicBezTo>
                <a:cubicBezTo>
                  <a:pt x="912656" y="57381"/>
                  <a:pt x="913914" y="53994"/>
                  <a:pt x="913914" y="49872"/>
                </a:cubicBezTo>
                <a:cubicBezTo>
                  <a:pt x="913914" y="45681"/>
                  <a:pt x="912656" y="42294"/>
                  <a:pt x="910142" y="39709"/>
                </a:cubicBezTo>
                <a:cubicBezTo>
                  <a:pt x="907766" y="37265"/>
                  <a:pt x="904798" y="36042"/>
                  <a:pt x="901236" y="36042"/>
                </a:cubicBezTo>
                <a:close/>
                <a:moveTo>
                  <a:pt x="429472" y="32689"/>
                </a:moveTo>
                <a:cubicBezTo>
                  <a:pt x="431288" y="32689"/>
                  <a:pt x="432824" y="33318"/>
                  <a:pt x="434082" y="34575"/>
                </a:cubicBezTo>
                <a:cubicBezTo>
                  <a:pt x="435340" y="35902"/>
                  <a:pt x="435968" y="37579"/>
                  <a:pt x="435968" y="39605"/>
                </a:cubicBezTo>
                <a:cubicBezTo>
                  <a:pt x="435968" y="41560"/>
                  <a:pt x="435340" y="43167"/>
                  <a:pt x="434082" y="44424"/>
                </a:cubicBezTo>
                <a:cubicBezTo>
                  <a:pt x="432824" y="45681"/>
                  <a:pt x="431288" y="46310"/>
                  <a:pt x="429472" y="46310"/>
                </a:cubicBezTo>
                <a:cubicBezTo>
                  <a:pt x="427726" y="46310"/>
                  <a:pt x="426224" y="45681"/>
                  <a:pt x="424966" y="44424"/>
                </a:cubicBezTo>
                <a:cubicBezTo>
                  <a:pt x="423710" y="43167"/>
                  <a:pt x="423080" y="41560"/>
                  <a:pt x="423080" y="39605"/>
                </a:cubicBezTo>
                <a:cubicBezTo>
                  <a:pt x="423080" y="37579"/>
                  <a:pt x="423710" y="35902"/>
                  <a:pt x="424966" y="34575"/>
                </a:cubicBezTo>
                <a:cubicBezTo>
                  <a:pt x="426224" y="33318"/>
                  <a:pt x="427726" y="32689"/>
                  <a:pt x="429472" y="32689"/>
                </a:cubicBezTo>
                <a:close/>
                <a:moveTo>
                  <a:pt x="1121644" y="31118"/>
                </a:moveTo>
                <a:lnTo>
                  <a:pt x="1130550" y="31118"/>
                </a:lnTo>
                <a:lnTo>
                  <a:pt x="1142600" y="63493"/>
                </a:lnTo>
                <a:lnTo>
                  <a:pt x="1148258" y="79419"/>
                </a:lnTo>
                <a:lnTo>
                  <a:pt x="1148780" y="79419"/>
                </a:lnTo>
                <a:cubicBezTo>
                  <a:pt x="1149130" y="78371"/>
                  <a:pt x="1149934" y="75682"/>
                  <a:pt x="1151190" y="71351"/>
                </a:cubicBezTo>
                <a:cubicBezTo>
                  <a:pt x="1152168" y="67999"/>
                  <a:pt x="1152972" y="65379"/>
                  <a:pt x="1153600" y="63493"/>
                </a:cubicBezTo>
                <a:lnTo>
                  <a:pt x="1164182" y="31118"/>
                </a:lnTo>
                <a:lnTo>
                  <a:pt x="1172564" y="31118"/>
                </a:lnTo>
                <a:lnTo>
                  <a:pt x="1150982" y="92935"/>
                </a:lnTo>
                <a:cubicBezTo>
                  <a:pt x="1146440" y="105927"/>
                  <a:pt x="1139560" y="112423"/>
                  <a:pt x="1130340" y="112423"/>
                </a:cubicBezTo>
                <a:cubicBezTo>
                  <a:pt x="1127896" y="112423"/>
                  <a:pt x="1125730" y="112039"/>
                  <a:pt x="1123844" y="111271"/>
                </a:cubicBezTo>
                <a:lnTo>
                  <a:pt x="1125626" y="104355"/>
                </a:lnTo>
                <a:cubicBezTo>
                  <a:pt x="1127162" y="104914"/>
                  <a:pt x="1128630" y="105194"/>
                  <a:pt x="1130026" y="105194"/>
                </a:cubicBezTo>
                <a:cubicBezTo>
                  <a:pt x="1135894" y="105194"/>
                  <a:pt x="1140294" y="100933"/>
                  <a:pt x="1143228" y="92411"/>
                </a:cubicBezTo>
                <a:lnTo>
                  <a:pt x="1144486" y="88011"/>
                </a:lnTo>
                <a:close/>
                <a:moveTo>
                  <a:pt x="567422" y="31118"/>
                </a:moveTo>
                <a:lnTo>
                  <a:pt x="575910" y="31118"/>
                </a:lnTo>
                <a:lnTo>
                  <a:pt x="575910" y="66008"/>
                </a:lnTo>
                <a:cubicBezTo>
                  <a:pt x="575910" y="71456"/>
                  <a:pt x="576782" y="75403"/>
                  <a:pt x="578528" y="77847"/>
                </a:cubicBezTo>
                <a:cubicBezTo>
                  <a:pt x="580274" y="80362"/>
                  <a:pt x="583138" y="81619"/>
                  <a:pt x="587120" y="81619"/>
                </a:cubicBezTo>
                <a:cubicBezTo>
                  <a:pt x="592290" y="81619"/>
                  <a:pt x="597598" y="78301"/>
                  <a:pt x="603046" y="71666"/>
                </a:cubicBezTo>
                <a:lnTo>
                  <a:pt x="603046" y="31118"/>
                </a:lnTo>
                <a:lnTo>
                  <a:pt x="611532" y="31118"/>
                </a:lnTo>
                <a:lnTo>
                  <a:pt x="611532" y="87696"/>
                </a:lnTo>
                <a:lnTo>
                  <a:pt x="604512" y="87696"/>
                </a:lnTo>
                <a:lnTo>
                  <a:pt x="603780" y="78686"/>
                </a:lnTo>
                <a:lnTo>
                  <a:pt x="603466" y="78686"/>
                </a:lnTo>
                <a:cubicBezTo>
                  <a:pt x="597458" y="85601"/>
                  <a:pt x="591172" y="89058"/>
                  <a:pt x="584606" y="89058"/>
                </a:cubicBezTo>
                <a:cubicBezTo>
                  <a:pt x="573150" y="89058"/>
                  <a:pt x="567422" y="81724"/>
                  <a:pt x="567422" y="67056"/>
                </a:cubicBezTo>
                <a:close/>
                <a:moveTo>
                  <a:pt x="1033548" y="29651"/>
                </a:moveTo>
                <a:cubicBezTo>
                  <a:pt x="1045072" y="29651"/>
                  <a:pt x="1050836" y="37020"/>
                  <a:pt x="1050836" y="51758"/>
                </a:cubicBezTo>
                <a:lnTo>
                  <a:pt x="1050836" y="87696"/>
                </a:lnTo>
                <a:lnTo>
                  <a:pt x="1042244" y="87696"/>
                </a:lnTo>
                <a:lnTo>
                  <a:pt x="1042244" y="52806"/>
                </a:lnTo>
                <a:cubicBezTo>
                  <a:pt x="1042244" y="42329"/>
                  <a:pt x="1038506" y="37090"/>
                  <a:pt x="1031032" y="37090"/>
                </a:cubicBezTo>
                <a:cubicBezTo>
                  <a:pt x="1026214" y="37090"/>
                  <a:pt x="1020834" y="40163"/>
                  <a:pt x="1014898" y="46310"/>
                </a:cubicBezTo>
                <a:lnTo>
                  <a:pt x="1014898" y="87696"/>
                </a:lnTo>
                <a:lnTo>
                  <a:pt x="1006410" y="87696"/>
                </a:lnTo>
                <a:lnTo>
                  <a:pt x="1006410" y="31118"/>
                </a:lnTo>
                <a:lnTo>
                  <a:pt x="1013326" y="31118"/>
                </a:lnTo>
                <a:lnTo>
                  <a:pt x="1014164" y="39395"/>
                </a:lnTo>
                <a:lnTo>
                  <a:pt x="1014478" y="39395"/>
                </a:lnTo>
                <a:cubicBezTo>
                  <a:pt x="1021114" y="32899"/>
                  <a:pt x="1027470" y="29651"/>
                  <a:pt x="1033548" y="29651"/>
                </a:cubicBezTo>
                <a:close/>
                <a:moveTo>
                  <a:pt x="961320" y="29651"/>
                </a:moveTo>
                <a:cubicBezTo>
                  <a:pt x="968584" y="29651"/>
                  <a:pt x="974660" y="32270"/>
                  <a:pt x="979550" y="37509"/>
                </a:cubicBezTo>
                <a:cubicBezTo>
                  <a:pt x="984788" y="43027"/>
                  <a:pt x="987408" y="50361"/>
                  <a:pt x="987408" y="59512"/>
                </a:cubicBezTo>
                <a:cubicBezTo>
                  <a:pt x="987408" y="68522"/>
                  <a:pt x="984788" y="75787"/>
                  <a:pt x="979550" y="81305"/>
                </a:cubicBezTo>
                <a:cubicBezTo>
                  <a:pt x="974660" y="86474"/>
                  <a:pt x="968584" y="89058"/>
                  <a:pt x="961320" y="89058"/>
                </a:cubicBezTo>
                <a:cubicBezTo>
                  <a:pt x="954124" y="89058"/>
                  <a:pt x="948082" y="86474"/>
                  <a:pt x="943194" y="81305"/>
                </a:cubicBezTo>
                <a:cubicBezTo>
                  <a:pt x="937954" y="75787"/>
                  <a:pt x="935334" y="68522"/>
                  <a:pt x="935334" y="59512"/>
                </a:cubicBezTo>
                <a:cubicBezTo>
                  <a:pt x="935334" y="50361"/>
                  <a:pt x="937954" y="43027"/>
                  <a:pt x="943194" y="37509"/>
                </a:cubicBezTo>
                <a:cubicBezTo>
                  <a:pt x="948012" y="32270"/>
                  <a:pt x="954054" y="29651"/>
                  <a:pt x="961320" y="29651"/>
                </a:cubicBezTo>
                <a:close/>
                <a:moveTo>
                  <a:pt x="901236" y="29651"/>
                </a:moveTo>
                <a:cubicBezTo>
                  <a:pt x="903820" y="29651"/>
                  <a:pt x="906440" y="30140"/>
                  <a:pt x="909094" y="31118"/>
                </a:cubicBezTo>
                <a:lnTo>
                  <a:pt x="928686" y="31118"/>
                </a:lnTo>
                <a:lnTo>
                  <a:pt x="928686" y="37719"/>
                </a:lnTo>
                <a:lnTo>
                  <a:pt x="916742" y="37719"/>
                </a:lnTo>
                <a:cubicBezTo>
                  <a:pt x="920026" y="40862"/>
                  <a:pt x="921666" y="44948"/>
                  <a:pt x="921666" y="49977"/>
                </a:cubicBezTo>
                <a:cubicBezTo>
                  <a:pt x="921666" y="55914"/>
                  <a:pt x="919676" y="60734"/>
                  <a:pt x="915694" y="64436"/>
                </a:cubicBezTo>
                <a:cubicBezTo>
                  <a:pt x="911852" y="67999"/>
                  <a:pt x="907034" y="69780"/>
                  <a:pt x="901236" y="69780"/>
                </a:cubicBezTo>
                <a:cubicBezTo>
                  <a:pt x="898092" y="69780"/>
                  <a:pt x="895194" y="69081"/>
                  <a:pt x="892540" y="67684"/>
                </a:cubicBezTo>
                <a:cubicBezTo>
                  <a:pt x="890024" y="69850"/>
                  <a:pt x="888768" y="72224"/>
                  <a:pt x="888768" y="74809"/>
                </a:cubicBezTo>
                <a:cubicBezTo>
                  <a:pt x="888768" y="79070"/>
                  <a:pt x="892120" y="81200"/>
                  <a:pt x="898826" y="81200"/>
                </a:cubicBezTo>
                <a:lnTo>
                  <a:pt x="910142" y="81200"/>
                </a:lnTo>
                <a:cubicBezTo>
                  <a:pt x="923134" y="81200"/>
                  <a:pt x="929630" y="85671"/>
                  <a:pt x="929630" y="94611"/>
                </a:cubicBezTo>
                <a:cubicBezTo>
                  <a:pt x="929630" y="99920"/>
                  <a:pt x="927080" y="104425"/>
                  <a:pt x="921982" y="108127"/>
                </a:cubicBezTo>
                <a:cubicBezTo>
                  <a:pt x="916602" y="112039"/>
                  <a:pt x="909758" y="113995"/>
                  <a:pt x="901446" y="113995"/>
                </a:cubicBezTo>
                <a:cubicBezTo>
                  <a:pt x="894390" y="113995"/>
                  <a:pt x="888768" y="112668"/>
                  <a:pt x="884576" y="110013"/>
                </a:cubicBezTo>
                <a:cubicBezTo>
                  <a:pt x="880246" y="107289"/>
                  <a:pt x="878080" y="103517"/>
                  <a:pt x="878080" y="98698"/>
                </a:cubicBezTo>
                <a:cubicBezTo>
                  <a:pt x="878080" y="93738"/>
                  <a:pt x="880874" y="89408"/>
                  <a:pt x="886462" y="85706"/>
                </a:cubicBezTo>
                <a:lnTo>
                  <a:pt x="886462" y="85286"/>
                </a:lnTo>
                <a:cubicBezTo>
                  <a:pt x="883040" y="83191"/>
                  <a:pt x="881328" y="80083"/>
                  <a:pt x="881328" y="75961"/>
                </a:cubicBezTo>
                <a:cubicBezTo>
                  <a:pt x="881328" y="72050"/>
                  <a:pt x="883424" y="68557"/>
                  <a:pt x="887614" y="65484"/>
                </a:cubicBezTo>
                <a:lnTo>
                  <a:pt x="887614" y="65065"/>
                </a:lnTo>
                <a:cubicBezTo>
                  <a:pt x="882726" y="61153"/>
                  <a:pt x="880280" y="56089"/>
                  <a:pt x="880280" y="49872"/>
                </a:cubicBezTo>
                <a:cubicBezTo>
                  <a:pt x="880280" y="43865"/>
                  <a:pt x="882342" y="38976"/>
                  <a:pt x="886462" y="35204"/>
                </a:cubicBezTo>
                <a:cubicBezTo>
                  <a:pt x="890444" y="31502"/>
                  <a:pt x="895368" y="29651"/>
                  <a:pt x="901236" y="29651"/>
                </a:cubicBezTo>
                <a:close/>
                <a:moveTo>
                  <a:pt x="846182" y="29651"/>
                </a:moveTo>
                <a:cubicBezTo>
                  <a:pt x="858964" y="29651"/>
                  <a:pt x="865354" y="37299"/>
                  <a:pt x="865354" y="52597"/>
                </a:cubicBezTo>
                <a:lnTo>
                  <a:pt x="865354" y="87696"/>
                </a:lnTo>
                <a:lnTo>
                  <a:pt x="858334" y="87696"/>
                </a:lnTo>
                <a:lnTo>
                  <a:pt x="857602" y="80781"/>
                </a:lnTo>
                <a:lnTo>
                  <a:pt x="857288" y="80781"/>
                </a:lnTo>
                <a:cubicBezTo>
                  <a:pt x="850792" y="86299"/>
                  <a:pt x="844434" y="89058"/>
                  <a:pt x="838218" y="89058"/>
                </a:cubicBezTo>
                <a:cubicBezTo>
                  <a:pt x="833398" y="89058"/>
                  <a:pt x="829486" y="87696"/>
                  <a:pt x="826484" y="84972"/>
                </a:cubicBezTo>
                <a:cubicBezTo>
                  <a:pt x="823340" y="82038"/>
                  <a:pt x="821768" y="78092"/>
                  <a:pt x="821768" y="73133"/>
                </a:cubicBezTo>
                <a:cubicBezTo>
                  <a:pt x="821768" y="66986"/>
                  <a:pt x="824598" y="62236"/>
                  <a:pt x="830256" y="58883"/>
                </a:cubicBezTo>
                <a:cubicBezTo>
                  <a:pt x="835704" y="55670"/>
                  <a:pt x="844574" y="53365"/>
                  <a:pt x="856868" y="51968"/>
                </a:cubicBezTo>
                <a:cubicBezTo>
                  <a:pt x="857008" y="41840"/>
                  <a:pt x="852992" y="36776"/>
                  <a:pt x="844818" y="36776"/>
                </a:cubicBezTo>
                <a:cubicBezTo>
                  <a:pt x="839300" y="36776"/>
                  <a:pt x="833574" y="38871"/>
                  <a:pt x="827636" y="43062"/>
                </a:cubicBezTo>
                <a:lnTo>
                  <a:pt x="824178" y="37090"/>
                </a:lnTo>
                <a:cubicBezTo>
                  <a:pt x="831722" y="32131"/>
                  <a:pt x="839056" y="29651"/>
                  <a:pt x="846182" y="29651"/>
                </a:cubicBezTo>
                <a:close/>
                <a:moveTo>
                  <a:pt x="811434" y="29651"/>
                </a:moveTo>
                <a:cubicBezTo>
                  <a:pt x="813738" y="29651"/>
                  <a:pt x="815730" y="30070"/>
                  <a:pt x="817406" y="30908"/>
                </a:cubicBezTo>
                <a:lnTo>
                  <a:pt x="815730" y="38347"/>
                </a:lnTo>
                <a:cubicBezTo>
                  <a:pt x="813844" y="37719"/>
                  <a:pt x="812062" y="37404"/>
                  <a:pt x="810386" y="37404"/>
                </a:cubicBezTo>
                <a:cubicBezTo>
                  <a:pt x="804170" y="37404"/>
                  <a:pt x="799314" y="41875"/>
                  <a:pt x="795822" y="50815"/>
                </a:cubicBezTo>
                <a:lnTo>
                  <a:pt x="795822" y="87696"/>
                </a:lnTo>
                <a:lnTo>
                  <a:pt x="787336" y="87696"/>
                </a:lnTo>
                <a:lnTo>
                  <a:pt x="787336" y="31118"/>
                </a:lnTo>
                <a:lnTo>
                  <a:pt x="794250" y="31118"/>
                </a:lnTo>
                <a:lnTo>
                  <a:pt x="795090" y="41490"/>
                </a:lnTo>
                <a:lnTo>
                  <a:pt x="795404" y="41490"/>
                </a:lnTo>
                <a:cubicBezTo>
                  <a:pt x="799664" y="33597"/>
                  <a:pt x="805008" y="29651"/>
                  <a:pt x="811434" y="29651"/>
                </a:cubicBezTo>
                <a:close/>
                <a:moveTo>
                  <a:pt x="655786" y="29651"/>
                </a:moveTo>
                <a:cubicBezTo>
                  <a:pt x="662840" y="29651"/>
                  <a:pt x="668324" y="32026"/>
                  <a:pt x="672236" y="36776"/>
                </a:cubicBezTo>
                <a:cubicBezTo>
                  <a:pt x="676148" y="41456"/>
                  <a:pt x="678102" y="47917"/>
                  <a:pt x="678102" y="56159"/>
                </a:cubicBezTo>
                <a:cubicBezTo>
                  <a:pt x="678102" y="58394"/>
                  <a:pt x="677964" y="60105"/>
                  <a:pt x="677684" y="61293"/>
                </a:cubicBezTo>
                <a:lnTo>
                  <a:pt x="639022" y="61293"/>
                </a:lnTo>
                <a:cubicBezTo>
                  <a:pt x="639302" y="67579"/>
                  <a:pt x="641188" y="72644"/>
                  <a:pt x="644680" y="76485"/>
                </a:cubicBezTo>
                <a:cubicBezTo>
                  <a:pt x="648172" y="80327"/>
                  <a:pt x="652748" y="82248"/>
                  <a:pt x="658406" y="82248"/>
                </a:cubicBezTo>
                <a:cubicBezTo>
                  <a:pt x="663434" y="82248"/>
                  <a:pt x="668220" y="80711"/>
                  <a:pt x="672760" y="77638"/>
                </a:cubicBezTo>
                <a:lnTo>
                  <a:pt x="675902" y="83296"/>
                </a:lnTo>
                <a:cubicBezTo>
                  <a:pt x="669896" y="87137"/>
                  <a:pt x="663714" y="89058"/>
                  <a:pt x="657358" y="89058"/>
                </a:cubicBezTo>
                <a:cubicBezTo>
                  <a:pt x="649674" y="89058"/>
                  <a:pt x="643352" y="86439"/>
                  <a:pt x="638394" y="81200"/>
                </a:cubicBezTo>
                <a:cubicBezTo>
                  <a:pt x="633154" y="75752"/>
                  <a:pt x="630536" y="68522"/>
                  <a:pt x="630536" y="59512"/>
                </a:cubicBezTo>
                <a:cubicBezTo>
                  <a:pt x="630536" y="50641"/>
                  <a:pt x="633120" y="43341"/>
                  <a:pt x="638288" y="37614"/>
                </a:cubicBezTo>
                <a:cubicBezTo>
                  <a:pt x="643178" y="32305"/>
                  <a:pt x="649010" y="29651"/>
                  <a:pt x="655786" y="29651"/>
                </a:cubicBezTo>
                <a:close/>
                <a:moveTo>
                  <a:pt x="231970" y="22526"/>
                </a:moveTo>
                <a:cubicBezTo>
                  <a:pt x="237140" y="29791"/>
                  <a:pt x="240528" y="36391"/>
                  <a:pt x="242134" y="42329"/>
                </a:cubicBezTo>
                <a:lnTo>
                  <a:pt x="235638" y="44948"/>
                </a:lnTo>
                <a:cubicBezTo>
                  <a:pt x="233892" y="38662"/>
                  <a:pt x="230678" y="31956"/>
                  <a:pt x="225998" y="24831"/>
                </a:cubicBezTo>
                <a:close/>
                <a:moveTo>
                  <a:pt x="285406" y="22002"/>
                </a:moveTo>
                <a:lnTo>
                  <a:pt x="292636" y="24412"/>
                </a:lnTo>
                <a:cubicBezTo>
                  <a:pt x="288026" y="33353"/>
                  <a:pt x="283974" y="40303"/>
                  <a:pt x="280482" y="45262"/>
                </a:cubicBezTo>
                <a:lnTo>
                  <a:pt x="274614" y="43167"/>
                </a:lnTo>
                <a:cubicBezTo>
                  <a:pt x="279084" y="36252"/>
                  <a:pt x="282682" y="29197"/>
                  <a:pt x="285406" y="22002"/>
                </a:cubicBezTo>
                <a:close/>
                <a:moveTo>
                  <a:pt x="335384" y="21164"/>
                </a:moveTo>
                <a:lnTo>
                  <a:pt x="335384" y="37719"/>
                </a:lnTo>
                <a:lnTo>
                  <a:pt x="392172" y="37719"/>
                </a:lnTo>
                <a:lnTo>
                  <a:pt x="392172" y="21164"/>
                </a:lnTo>
                <a:close/>
                <a:moveTo>
                  <a:pt x="1289360" y="20955"/>
                </a:moveTo>
                <a:cubicBezTo>
                  <a:pt x="1287754" y="24098"/>
                  <a:pt x="1285728" y="27800"/>
                  <a:pt x="1283284" y="32061"/>
                </a:cubicBezTo>
                <a:lnTo>
                  <a:pt x="1264738" y="59512"/>
                </a:lnTo>
                <a:lnTo>
                  <a:pt x="1289256" y="59512"/>
                </a:lnTo>
                <a:lnTo>
                  <a:pt x="1289256" y="34575"/>
                </a:lnTo>
                <a:cubicBezTo>
                  <a:pt x="1289256" y="30524"/>
                  <a:pt x="1289466" y="25984"/>
                  <a:pt x="1289884" y="20955"/>
                </a:cubicBezTo>
                <a:close/>
                <a:moveTo>
                  <a:pt x="1625440" y="18126"/>
                </a:moveTo>
                <a:lnTo>
                  <a:pt x="1625440" y="80572"/>
                </a:lnTo>
                <a:lnTo>
                  <a:pt x="1634870" y="80572"/>
                </a:lnTo>
                <a:cubicBezTo>
                  <a:pt x="1644020" y="80572"/>
                  <a:pt x="1650970" y="77778"/>
                  <a:pt x="1655720" y="72190"/>
                </a:cubicBezTo>
                <a:cubicBezTo>
                  <a:pt x="1660260" y="66741"/>
                  <a:pt x="1662530" y="59023"/>
                  <a:pt x="1662530" y="49034"/>
                </a:cubicBezTo>
                <a:cubicBezTo>
                  <a:pt x="1662530" y="28429"/>
                  <a:pt x="1653310" y="18126"/>
                  <a:pt x="1634870" y="18126"/>
                </a:cubicBezTo>
                <a:close/>
                <a:moveTo>
                  <a:pt x="720566" y="18126"/>
                </a:moveTo>
                <a:lnTo>
                  <a:pt x="720566" y="80572"/>
                </a:lnTo>
                <a:lnTo>
                  <a:pt x="729996" y="80572"/>
                </a:lnTo>
                <a:cubicBezTo>
                  <a:pt x="739146" y="80572"/>
                  <a:pt x="746096" y="77778"/>
                  <a:pt x="750846" y="72190"/>
                </a:cubicBezTo>
                <a:cubicBezTo>
                  <a:pt x="755386" y="66741"/>
                  <a:pt x="757656" y="59023"/>
                  <a:pt x="757656" y="49034"/>
                </a:cubicBezTo>
                <a:cubicBezTo>
                  <a:pt x="757656" y="28429"/>
                  <a:pt x="748436" y="18126"/>
                  <a:pt x="729996" y="18126"/>
                </a:cubicBezTo>
                <a:close/>
                <a:moveTo>
                  <a:pt x="482440" y="17916"/>
                </a:moveTo>
                <a:lnTo>
                  <a:pt x="482440" y="43900"/>
                </a:lnTo>
                <a:lnTo>
                  <a:pt x="494176" y="43900"/>
                </a:lnTo>
                <a:cubicBezTo>
                  <a:pt x="507098" y="43900"/>
                  <a:pt x="513558" y="39535"/>
                  <a:pt x="513558" y="30803"/>
                </a:cubicBezTo>
                <a:cubicBezTo>
                  <a:pt x="513558" y="26193"/>
                  <a:pt x="511986" y="22875"/>
                  <a:pt x="508844" y="20850"/>
                </a:cubicBezTo>
                <a:cubicBezTo>
                  <a:pt x="505840" y="18894"/>
                  <a:pt x="501126" y="17916"/>
                  <a:pt x="494700" y="17916"/>
                </a:cubicBezTo>
                <a:close/>
                <a:moveTo>
                  <a:pt x="155694" y="16659"/>
                </a:moveTo>
                <a:cubicBezTo>
                  <a:pt x="159048" y="36077"/>
                  <a:pt x="164636" y="51549"/>
                  <a:pt x="172458" y="63074"/>
                </a:cubicBezTo>
                <a:cubicBezTo>
                  <a:pt x="181540" y="50431"/>
                  <a:pt x="187756" y="34959"/>
                  <a:pt x="191108" y="16659"/>
                </a:cubicBezTo>
                <a:close/>
                <a:moveTo>
                  <a:pt x="1556156" y="16344"/>
                </a:moveTo>
                <a:cubicBezTo>
                  <a:pt x="1552314" y="16344"/>
                  <a:pt x="1549136" y="18021"/>
                  <a:pt x="1546622" y="21374"/>
                </a:cubicBezTo>
                <a:cubicBezTo>
                  <a:pt x="1544036" y="24726"/>
                  <a:pt x="1542744" y="29057"/>
                  <a:pt x="1542744" y="34366"/>
                </a:cubicBezTo>
                <a:cubicBezTo>
                  <a:pt x="1542744" y="39814"/>
                  <a:pt x="1543896" y="44075"/>
                  <a:pt x="1546202" y="47148"/>
                </a:cubicBezTo>
                <a:cubicBezTo>
                  <a:pt x="1548716" y="50431"/>
                  <a:pt x="1552278" y="52073"/>
                  <a:pt x="1556890" y="52073"/>
                </a:cubicBezTo>
                <a:cubicBezTo>
                  <a:pt x="1562896" y="52073"/>
                  <a:pt x="1568414" y="48545"/>
                  <a:pt x="1573444" y="41490"/>
                </a:cubicBezTo>
                <a:cubicBezTo>
                  <a:pt x="1572536" y="24726"/>
                  <a:pt x="1566772" y="16344"/>
                  <a:pt x="1556156" y="16344"/>
                </a:cubicBezTo>
                <a:close/>
                <a:moveTo>
                  <a:pt x="1225504" y="16344"/>
                </a:moveTo>
                <a:cubicBezTo>
                  <a:pt x="1221872" y="16344"/>
                  <a:pt x="1218868" y="17532"/>
                  <a:pt x="1216494" y="19907"/>
                </a:cubicBezTo>
                <a:cubicBezTo>
                  <a:pt x="1214120" y="22352"/>
                  <a:pt x="1212932" y="25460"/>
                  <a:pt x="1212932" y="29232"/>
                </a:cubicBezTo>
                <a:cubicBezTo>
                  <a:pt x="1212932" y="33493"/>
                  <a:pt x="1214748" y="37090"/>
                  <a:pt x="1218380" y="40024"/>
                </a:cubicBezTo>
                <a:cubicBezTo>
                  <a:pt x="1220894" y="42049"/>
                  <a:pt x="1225016" y="44180"/>
                  <a:pt x="1230744" y="46415"/>
                </a:cubicBezTo>
                <a:cubicBezTo>
                  <a:pt x="1236332" y="41665"/>
                  <a:pt x="1239126" y="36356"/>
                  <a:pt x="1239126" y="30489"/>
                </a:cubicBezTo>
                <a:cubicBezTo>
                  <a:pt x="1239126" y="26438"/>
                  <a:pt x="1237938" y="23120"/>
                  <a:pt x="1235564" y="20535"/>
                </a:cubicBezTo>
                <a:cubicBezTo>
                  <a:pt x="1233048" y="17741"/>
                  <a:pt x="1229696" y="16344"/>
                  <a:pt x="1225504" y="16344"/>
                </a:cubicBezTo>
                <a:close/>
                <a:moveTo>
                  <a:pt x="1912018" y="11001"/>
                </a:moveTo>
                <a:lnTo>
                  <a:pt x="1920926" y="11001"/>
                </a:lnTo>
                <a:lnTo>
                  <a:pt x="1949948" y="60664"/>
                </a:lnTo>
                <a:lnTo>
                  <a:pt x="1958226" y="76381"/>
                </a:lnTo>
                <a:lnTo>
                  <a:pt x="1958748" y="76381"/>
                </a:lnTo>
                <a:cubicBezTo>
                  <a:pt x="1957980" y="65135"/>
                  <a:pt x="1957596" y="57172"/>
                  <a:pt x="1957596" y="52492"/>
                </a:cubicBezTo>
                <a:lnTo>
                  <a:pt x="1957596" y="11001"/>
                </a:lnTo>
                <a:lnTo>
                  <a:pt x="1965874" y="11001"/>
                </a:lnTo>
                <a:lnTo>
                  <a:pt x="1965874" y="87696"/>
                </a:lnTo>
                <a:lnTo>
                  <a:pt x="1956862" y="87696"/>
                </a:lnTo>
                <a:lnTo>
                  <a:pt x="1928050" y="38033"/>
                </a:lnTo>
                <a:lnTo>
                  <a:pt x="1919668" y="22317"/>
                </a:lnTo>
                <a:lnTo>
                  <a:pt x="1919144" y="22317"/>
                </a:lnTo>
                <a:cubicBezTo>
                  <a:pt x="1919842" y="35029"/>
                  <a:pt x="1920192" y="42818"/>
                  <a:pt x="1920192" y="45681"/>
                </a:cubicBezTo>
                <a:lnTo>
                  <a:pt x="1920192" y="87696"/>
                </a:lnTo>
                <a:lnTo>
                  <a:pt x="1912018" y="87696"/>
                </a:lnTo>
                <a:close/>
                <a:moveTo>
                  <a:pt x="1807244" y="11001"/>
                </a:moveTo>
                <a:lnTo>
                  <a:pt x="1815940" y="11001"/>
                </a:lnTo>
                <a:lnTo>
                  <a:pt x="1815940" y="87696"/>
                </a:lnTo>
                <a:lnTo>
                  <a:pt x="1807244" y="87696"/>
                </a:lnTo>
                <a:close/>
                <a:moveTo>
                  <a:pt x="1692944" y="11001"/>
                </a:moveTo>
                <a:lnTo>
                  <a:pt x="1736636" y="11001"/>
                </a:lnTo>
                <a:lnTo>
                  <a:pt x="1736636" y="18335"/>
                </a:lnTo>
                <a:lnTo>
                  <a:pt x="1701640" y="18335"/>
                </a:lnTo>
                <a:lnTo>
                  <a:pt x="1701640" y="43586"/>
                </a:lnTo>
                <a:lnTo>
                  <a:pt x="1731082" y="43586"/>
                </a:lnTo>
                <a:lnTo>
                  <a:pt x="1731082" y="50920"/>
                </a:lnTo>
                <a:lnTo>
                  <a:pt x="1701640" y="50920"/>
                </a:lnTo>
                <a:lnTo>
                  <a:pt x="1701640" y="80362"/>
                </a:lnTo>
                <a:lnTo>
                  <a:pt x="1737788" y="80362"/>
                </a:lnTo>
                <a:lnTo>
                  <a:pt x="1737788" y="87696"/>
                </a:lnTo>
                <a:lnTo>
                  <a:pt x="1692944" y="87696"/>
                </a:lnTo>
                <a:close/>
                <a:moveTo>
                  <a:pt x="1616744" y="11001"/>
                </a:moveTo>
                <a:lnTo>
                  <a:pt x="1635604" y="11001"/>
                </a:lnTo>
                <a:cubicBezTo>
                  <a:pt x="1647268" y="11001"/>
                  <a:pt x="1656174" y="14319"/>
                  <a:pt x="1662322" y="20955"/>
                </a:cubicBezTo>
                <a:cubicBezTo>
                  <a:pt x="1668398" y="27520"/>
                  <a:pt x="1671436" y="36880"/>
                  <a:pt x="1671436" y="49034"/>
                </a:cubicBezTo>
                <a:cubicBezTo>
                  <a:pt x="1671436" y="61258"/>
                  <a:pt x="1668434" y="70723"/>
                  <a:pt x="1662426" y="77428"/>
                </a:cubicBezTo>
                <a:cubicBezTo>
                  <a:pt x="1656280" y="84274"/>
                  <a:pt x="1647442" y="87696"/>
                  <a:pt x="1635918" y="87696"/>
                </a:cubicBezTo>
                <a:lnTo>
                  <a:pt x="1616744" y="87696"/>
                </a:lnTo>
                <a:close/>
                <a:moveTo>
                  <a:pt x="1484232" y="11001"/>
                </a:moveTo>
                <a:lnTo>
                  <a:pt x="1520904" y="11001"/>
                </a:lnTo>
                <a:lnTo>
                  <a:pt x="1520904" y="18335"/>
                </a:lnTo>
                <a:lnTo>
                  <a:pt x="1491776" y="18335"/>
                </a:lnTo>
                <a:lnTo>
                  <a:pt x="1489680" y="41595"/>
                </a:lnTo>
                <a:cubicBezTo>
                  <a:pt x="1493522" y="39430"/>
                  <a:pt x="1497504" y="38347"/>
                  <a:pt x="1501624" y="38347"/>
                </a:cubicBezTo>
                <a:cubicBezTo>
                  <a:pt x="1508400" y="38347"/>
                  <a:pt x="1513814" y="40303"/>
                  <a:pt x="1517866" y="44215"/>
                </a:cubicBezTo>
                <a:cubicBezTo>
                  <a:pt x="1522336" y="48545"/>
                  <a:pt x="1524570" y="54762"/>
                  <a:pt x="1524570" y="62865"/>
                </a:cubicBezTo>
                <a:cubicBezTo>
                  <a:pt x="1524570" y="70827"/>
                  <a:pt x="1522022" y="77289"/>
                  <a:pt x="1516922" y="82248"/>
                </a:cubicBezTo>
                <a:cubicBezTo>
                  <a:pt x="1512242" y="86788"/>
                  <a:pt x="1506550" y="89058"/>
                  <a:pt x="1499844" y="89058"/>
                </a:cubicBezTo>
                <a:cubicBezTo>
                  <a:pt x="1490484" y="89058"/>
                  <a:pt x="1482416" y="85671"/>
                  <a:pt x="1475640" y="78895"/>
                </a:cubicBezTo>
                <a:lnTo>
                  <a:pt x="1479936" y="73237"/>
                </a:lnTo>
                <a:cubicBezTo>
                  <a:pt x="1485594" y="79035"/>
                  <a:pt x="1491986" y="81934"/>
                  <a:pt x="1499110" y="81934"/>
                </a:cubicBezTo>
                <a:cubicBezTo>
                  <a:pt x="1503860" y="81934"/>
                  <a:pt x="1507842" y="80222"/>
                  <a:pt x="1511054" y="76800"/>
                </a:cubicBezTo>
                <a:cubicBezTo>
                  <a:pt x="1514338" y="73307"/>
                  <a:pt x="1515980" y="68732"/>
                  <a:pt x="1515980" y="63074"/>
                </a:cubicBezTo>
                <a:cubicBezTo>
                  <a:pt x="1515980" y="57486"/>
                  <a:pt x="1514478" y="53051"/>
                  <a:pt x="1511474" y="49768"/>
                </a:cubicBezTo>
                <a:cubicBezTo>
                  <a:pt x="1508540" y="46555"/>
                  <a:pt x="1504558" y="44948"/>
                  <a:pt x="1499530" y="44948"/>
                </a:cubicBezTo>
                <a:cubicBezTo>
                  <a:pt x="1495478" y="44948"/>
                  <a:pt x="1491148" y="46485"/>
                  <a:pt x="1486538" y="49558"/>
                </a:cubicBezTo>
                <a:lnTo>
                  <a:pt x="1481822" y="46624"/>
                </a:lnTo>
                <a:close/>
                <a:moveTo>
                  <a:pt x="1430216" y="11001"/>
                </a:moveTo>
                <a:lnTo>
                  <a:pt x="1477678" y="11001"/>
                </a:lnTo>
                <a:lnTo>
                  <a:pt x="1477678" y="16135"/>
                </a:lnTo>
                <a:cubicBezTo>
                  <a:pt x="1469158" y="27171"/>
                  <a:pt x="1463254" y="38277"/>
                  <a:pt x="1459972" y="49453"/>
                </a:cubicBezTo>
                <a:cubicBezTo>
                  <a:pt x="1457318" y="58674"/>
                  <a:pt x="1455642" y="71421"/>
                  <a:pt x="1454942" y="87696"/>
                </a:cubicBezTo>
                <a:lnTo>
                  <a:pt x="1446038" y="87696"/>
                </a:lnTo>
                <a:cubicBezTo>
                  <a:pt x="1447224" y="59966"/>
                  <a:pt x="1454488" y="36845"/>
                  <a:pt x="1467830" y="18335"/>
                </a:cubicBezTo>
                <a:lnTo>
                  <a:pt x="1430216" y="18335"/>
                </a:lnTo>
                <a:close/>
                <a:moveTo>
                  <a:pt x="1379458" y="11001"/>
                </a:moveTo>
                <a:lnTo>
                  <a:pt x="1416128" y="11001"/>
                </a:lnTo>
                <a:lnTo>
                  <a:pt x="1416128" y="18335"/>
                </a:lnTo>
                <a:lnTo>
                  <a:pt x="1387002" y="18335"/>
                </a:lnTo>
                <a:lnTo>
                  <a:pt x="1384906" y="41595"/>
                </a:lnTo>
                <a:cubicBezTo>
                  <a:pt x="1388748" y="39430"/>
                  <a:pt x="1392728" y="38347"/>
                  <a:pt x="1396850" y="38347"/>
                </a:cubicBezTo>
                <a:cubicBezTo>
                  <a:pt x="1403626" y="38347"/>
                  <a:pt x="1409038" y="40303"/>
                  <a:pt x="1413090" y="44215"/>
                </a:cubicBezTo>
                <a:cubicBezTo>
                  <a:pt x="1417560" y="48545"/>
                  <a:pt x="1419796" y="54762"/>
                  <a:pt x="1419796" y="62865"/>
                </a:cubicBezTo>
                <a:cubicBezTo>
                  <a:pt x="1419796" y="70827"/>
                  <a:pt x="1417246" y="77289"/>
                  <a:pt x="1412148" y="82248"/>
                </a:cubicBezTo>
                <a:cubicBezTo>
                  <a:pt x="1407468" y="86788"/>
                  <a:pt x="1401774" y="89058"/>
                  <a:pt x="1395068" y="89058"/>
                </a:cubicBezTo>
                <a:cubicBezTo>
                  <a:pt x="1385708" y="89058"/>
                  <a:pt x="1377642" y="85671"/>
                  <a:pt x="1370866" y="78895"/>
                </a:cubicBezTo>
                <a:lnTo>
                  <a:pt x="1375162" y="73237"/>
                </a:lnTo>
                <a:cubicBezTo>
                  <a:pt x="1380820" y="79035"/>
                  <a:pt x="1387210" y="81934"/>
                  <a:pt x="1394336" y="81934"/>
                </a:cubicBezTo>
                <a:cubicBezTo>
                  <a:pt x="1399086" y="81934"/>
                  <a:pt x="1403066" y="80222"/>
                  <a:pt x="1406280" y="76800"/>
                </a:cubicBezTo>
                <a:cubicBezTo>
                  <a:pt x="1409562" y="73307"/>
                  <a:pt x="1411204" y="68732"/>
                  <a:pt x="1411204" y="63074"/>
                </a:cubicBezTo>
                <a:cubicBezTo>
                  <a:pt x="1411204" y="57486"/>
                  <a:pt x="1409702" y="53051"/>
                  <a:pt x="1406698" y="49768"/>
                </a:cubicBezTo>
                <a:cubicBezTo>
                  <a:pt x="1403766" y="46555"/>
                  <a:pt x="1399784" y="44948"/>
                  <a:pt x="1394754" y="44948"/>
                </a:cubicBezTo>
                <a:cubicBezTo>
                  <a:pt x="1390704" y="44948"/>
                  <a:pt x="1386372" y="46485"/>
                  <a:pt x="1381762" y="49558"/>
                </a:cubicBezTo>
                <a:lnTo>
                  <a:pt x="1377048" y="46624"/>
                </a:lnTo>
                <a:close/>
                <a:moveTo>
                  <a:pt x="1288208" y="11001"/>
                </a:moveTo>
                <a:lnTo>
                  <a:pt x="1297324" y="11001"/>
                </a:lnTo>
                <a:lnTo>
                  <a:pt x="1297324" y="59512"/>
                </a:lnTo>
                <a:lnTo>
                  <a:pt x="1307800" y="59512"/>
                </a:lnTo>
                <a:lnTo>
                  <a:pt x="1307800" y="66322"/>
                </a:lnTo>
                <a:lnTo>
                  <a:pt x="1297324" y="66322"/>
                </a:lnTo>
                <a:lnTo>
                  <a:pt x="1297324" y="87696"/>
                </a:lnTo>
                <a:lnTo>
                  <a:pt x="1289256" y="87696"/>
                </a:lnTo>
                <a:lnTo>
                  <a:pt x="1289256" y="66322"/>
                </a:lnTo>
                <a:lnTo>
                  <a:pt x="1255622" y="66322"/>
                </a:lnTo>
                <a:lnTo>
                  <a:pt x="1255622" y="60769"/>
                </a:lnTo>
                <a:close/>
                <a:moveTo>
                  <a:pt x="711870" y="11001"/>
                </a:moveTo>
                <a:lnTo>
                  <a:pt x="730728" y="11001"/>
                </a:lnTo>
                <a:cubicBezTo>
                  <a:pt x="742394" y="11001"/>
                  <a:pt x="751300" y="14319"/>
                  <a:pt x="757446" y="20955"/>
                </a:cubicBezTo>
                <a:cubicBezTo>
                  <a:pt x="763524" y="27520"/>
                  <a:pt x="766562" y="36880"/>
                  <a:pt x="766562" y="49034"/>
                </a:cubicBezTo>
                <a:cubicBezTo>
                  <a:pt x="766562" y="61258"/>
                  <a:pt x="763558" y="70723"/>
                  <a:pt x="757550" y="77428"/>
                </a:cubicBezTo>
                <a:cubicBezTo>
                  <a:pt x="751404" y="84274"/>
                  <a:pt x="742568" y="87696"/>
                  <a:pt x="731042" y="87696"/>
                </a:cubicBezTo>
                <a:lnTo>
                  <a:pt x="711870" y="87696"/>
                </a:lnTo>
                <a:close/>
                <a:moveTo>
                  <a:pt x="473744" y="11001"/>
                </a:moveTo>
                <a:lnTo>
                  <a:pt x="495956" y="11001"/>
                </a:lnTo>
                <a:cubicBezTo>
                  <a:pt x="513418" y="11001"/>
                  <a:pt x="522150" y="17253"/>
                  <a:pt x="522150" y="29756"/>
                </a:cubicBezTo>
                <a:cubicBezTo>
                  <a:pt x="522150" y="38347"/>
                  <a:pt x="518344" y="43900"/>
                  <a:pt x="510730" y="46415"/>
                </a:cubicBezTo>
                <a:lnTo>
                  <a:pt x="510730" y="46834"/>
                </a:lnTo>
                <a:cubicBezTo>
                  <a:pt x="521346" y="48860"/>
                  <a:pt x="526656" y="55006"/>
                  <a:pt x="526656" y="65274"/>
                </a:cubicBezTo>
                <a:cubicBezTo>
                  <a:pt x="526656" y="72539"/>
                  <a:pt x="523966" y="78162"/>
                  <a:pt x="518588" y="82143"/>
                </a:cubicBezTo>
                <a:cubicBezTo>
                  <a:pt x="513488" y="85845"/>
                  <a:pt x="506504" y="87696"/>
                  <a:pt x="497632" y="87696"/>
                </a:cubicBezTo>
                <a:lnTo>
                  <a:pt x="473744" y="87696"/>
                </a:lnTo>
                <a:close/>
                <a:moveTo>
                  <a:pt x="1225714" y="9848"/>
                </a:moveTo>
                <a:cubicBezTo>
                  <a:pt x="1232140" y="9848"/>
                  <a:pt x="1237240" y="11734"/>
                  <a:pt x="1241012" y="15506"/>
                </a:cubicBezTo>
                <a:cubicBezTo>
                  <a:pt x="1244714" y="19208"/>
                  <a:pt x="1246564" y="24063"/>
                  <a:pt x="1246564" y="30070"/>
                </a:cubicBezTo>
                <a:cubicBezTo>
                  <a:pt x="1246564" y="37055"/>
                  <a:pt x="1243106" y="43272"/>
                  <a:pt x="1236192" y="48720"/>
                </a:cubicBezTo>
                <a:lnTo>
                  <a:pt x="1236192" y="49244"/>
                </a:lnTo>
                <a:cubicBezTo>
                  <a:pt x="1244854" y="54273"/>
                  <a:pt x="1249184" y="60979"/>
                  <a:pt x="1249184" y="69361"/>
                </a:cubicBezTo>
                <a:cubicBezTo>
                  <a:pt x="1249184" y="74949"/>
                  <a:pt x="1247018" y="79594"/>
                  <a:pt x="1242688" y="83296"/>
                </a:cubicBezTo>
                <a:cubicBezTo>
                  <a:pt x="1238218" y="87137"/>
                  <a:pt x="1232490" y="89058"/>
                  <a:pt x="1225504" y="89058"/>
                </a:cubicBezTo>
                <a:cubicBezTo>
                  <a:pt x="1218450" y="89058"/>
                  <a:pt x="1212652" y="87137"/>
                  <a:pt x="1208112" y="83296"/>
                </a:cubicBezTo>
                <a:cubicBezTo>
                  <a:pt x="1203502" y="79454"/>
                  <a:pt x="1201196" y="74564"/>
                  <a:pt x="1201196" y="68627"/>
                </a:cubicBezTo>
                <a:cubicBezTo>
                  <a:pt x="1201196" y="59617"/>
                  <a:pt x="1205946" y="52492"/>
                  <a:pt x="1215446" y="47253"/>
                </a:cubicBezTo>
                <a:lnTo>
                  <a:pt x="1215446" y="46834"/>
                </a:lnTo>
                <a:cubicBezTo>
                  <a:pt x="1208532" y="42154"/>
                  <a:pt x="1205074" y="36287"/>
                  <a:pt x="1205074" y="29232"/>
                </a:cubicBezTo>
                <a:cubicBezTo>
                  <a:pt x="1205074" y="23504"/>
                  <a:pt x="1207064" y="18824"/>
                  <a:pt x="1211046" y="15192"/>
                </a:cubicBezTo>
                <a:cubicBezTo>
                  <a:pt x="1214888" y="11630"/>
                  <a:pt x="1219778" y="9848"/>
                  <a:pt x="1225714" y="9848"/>
                </a:cubicBezTo>
                <a:close/>
                <a:moveTo>
                  <a:pt x="1866098" y="9639"/>
                </a:moveTo>
                <a:cubicBezTo>
                  <a:pt x="1874620" y="9639"/>
                  <a:pt x="1881920" y="12747"/>
                  <a:pt x="1887998" y="18964"/>
                </a:cubicBezTo>
                <a:lnTo>
                  <a:pt x="1883178" y="24622"/>
                </a:lnTo>
                <a:cubicBezTo>
                  <a:pt x="1878568" y="19732"/>
                  <a:pt x="1872944" y="17287"/>
                  <a:pt x="1866308" y="17287"/>
                </a:cubicBezTo>
                <a:cubicBezTo>
                  <a:pt x="1858346" y="17287"/>
                  <a:pt x="1852024" y="20116"/>
                  <a:pt x="1847344" y="25774"/>
                </a:cubicBezTo>
                <a:cubicBezTo>
                  <a:pt x="1842594" y="31502"/>
                  <a:pt x="1840220" y="39290"/>
                  <a:pt x="1840220" y="49139"/>
                </a:cubicBezTo>
                <a:cubicBezTo>
                  <a:pt x="1840220" y="59128"/>
                  <a:pt x="1842490" y="66986"/>
                  <a:pt x="1847030" y="72713"/>
                </a:cubicBezTo>
                <a:cubicBezTo>
                  <a:pt x="1851640" y="78511"/>
                  <a:pt x="1858066" y="81410"/>
                  <a:pt x="1866308" y="81410"/>
                </a:cubicBezTo>
                <a:cubicBezTo>
                  <a:pt x="1872664" y="81410"/>
                  <a:pt x="1877520" y="79803"/>
                  <a:pt x="1880872" y="76590"/>
                </a:cubicBezTo>
                <a:lnTo>
                  <a:pt x="1880872" y="55635"/>
                </a:lnTo>
                <a:lnTo>
                  <a:pt x="1864214" y="55635"/>
                </a:lnTo>
                <a:lnTo>
                  <a:pt x="1864214" y="48406"/>
                </a:lnTo>
                <a:lnTo>
                  <a:pt x="1888940" y="48406"/>
                </a:lnTo>
                <a:lnTo>
                  <a:pt x="1888940" y="80257"/>
                </a:lnTo>
                <a:cubicBezTo>
                  <a:pt x="1883282" y="86125"/>
                  <a:pt x="1875458" y="89058"/>
                  <a:pt x="1865470" y="89058"/>
                </a:cubicBezTo>
                <a:cubicBezTo>
                  <a:pt x="1855272" y="89058"/>
                  <a:pt x="1847066" y="85531"/>
                  <a:pt x="1840848" y="78476"/>
                </a:cubicBezTo>
                <a:cubicBezTo>
                  <a:pt x="1834492" y="71281"/>
                  <a:pt x="1831314" y="61572"/>
                  <a:pt x="1831314" y="49349"/>
                </a:cubicBezTo>
                <a:cubicBezTo>
                  <a:pt x="1831314" y="37195"/>
                  <a:pt x="1834596" y="27486"/>
                  <a:pt x="1841162" y="20221"/>
                </a:cubicBezTo>
                <a:cubicBezTo>
                  <a:pt x="1847518" y="13166"/>
                  <a:pt x="1855830" y="9639"/>
                  <a:pt x="1866098" y="9639"/>
                </a:cubicBezTo>
                <a:close/>
                <a:moveTo>
                  <a:pt x="1771888" y="9639"/>
                </a:moveTo>
                <a:cubicBezTo>
                  <a:pt x="1780828" y="9639"/>
                  <a:pt x="1788266" y="12782"/>
                  <a:pt x="1794204" y="19069"/>
                </a:cubicBezTo>
                <a:lnTo>
                  <a:pt x="1789594" y="24622"/>
                </a:lnTo>
                <a:cubicBezTo>
                  <a:pt x="1784496" y="19732"/>
                  <a:pt x="1778592" y="17287"/>
                  <a:pt x="1771888" y="17287"/>
                </a:cubicBezTo>
                <a:cubicBezTo>
                  <a:pt x="1767416" y="17287"/>
                  <a:pt x="1763820" y="18335"/>
                  <a:pt x="1761096" y="20431"/>
                </a:cubicBezTo>
                <a:cubicBezTo>
                  <a:pt x="1758372" y="22596"/>
                  <a:pt x="1757010" y="25460"/>
                  <a:pt x="1757010" y="29022"/>
                </a:cubicBezTo>
                <a:cubicBezTo>
                  <a:pt x="1757010" y="32515"/>
                  <a:pt x="1758406" y="35414"/>
                  <a:pt x="1761200" y="37719"/>
                </a:cubicBezTo>
                <a:cubicBezTo>
                  <a:pt x="1762806" y="39046"/>
                  <a:pt x="1765670" y="40582"/>
                  <a:pt x="1769792" y="42329"/>
                </a:cubicBezTo>
                <a:lnTo>
                  <a:pt x="1780898" y="47044"/>
                </a:lnTo>
                <a:cubicBezTo>
                  <a:pt x="1791516" y="51723"/>
                  <a:pt x="1796824" y="58569"/>
                  <a:pt x="1796824" y="67579"/>
                </a:cubicBezTo>
                <a:cubicBezTo>
                  <a:pt x="1796824" y="73726"/>
                  <a:pt x="1794518" y="78825"/>
                  <a:pt x="1789908" y="82877"/>
                </a:cubicBezTo>
                <a:cubicBezTo>
                  <a:pt x="1785088" y="86998"/>
                  <a:pt x="1778802" y="89058"/>
                  <a:pt x="1771050" y="89058"/>
                </a:cubicBezTo>
                <a:cubicBezTo>
                  <a:pt x="1760432" y="89058"/>
                  <a:pt x="1751562" y="85251"/>
                  <a:pt x="1744436" y="77638"/>
                </a:cubicBezTo>
                <a:lnTo>
                  <a:pt x="1749674" y="71666"/>
                </a:lnTo>
                <a:cubicBezTo>
                  <a:pt x="1755682" y="78162"/>
                  <a:pt x="1762842" y="81410"/>
                  <a:pt x="1771154" y="81410"/>
                </a:cubicBezTo>
                <a:cubicBezTo>
                  <a:pt x="1776322" y="81410"/>
                  <a:pt x="1780444" y="80187"/>
                  <a:pt x="1783518" y="77743"/>
                </a:cubicBezTo>
                <a:cubicBezTo>
                  <a:pt x="1786520" y="75368"/>
                  <a:pt x="1788022" y="72190"/>
                  <a:pt x="1788022" y="68208"/>
                </a:cubicBezTo>
                <a:cubicBezTo>
                  <a:pt x="1788022" y="64506"/>
                  <a:pt x="1786766" y="61502"/>
                  <a:pt x="1784250" y="59197"/>
                </a:cubicBezTo>
                <a:cubicBezTo>
                  <a:pt x="1782644" y="57800"/>
                  <a:pt x="1779536" y="56089"/>
                  <a:pt x="1774926" y="54063"/>
                </a:cubicBezTo>
                <a:lnTo>
                  <a:pt x="1763820" y="49139"/>
                </a:lnTo>
                <a:cubicBezTo>
                  <a:pt x="1753412" y="44669"/>
                  <a:pt x="1748208" y="38173"/>
                  <a:pt x="1748208" y="29651"/>
                </a:cubicBezTo>
                <a:cubicBezTo>
                  <a:pt x="1748208" y="23853"/>
                  <a:pt x="1750444" y="19069"/>
                  <a:pt x="1754914" y="15297"/>
                </a:cubicBezTo>
                <a:cubicBezTo>
                  <a:pt x="1759384" y="11525"/>
                  <a:pt x="1765042" y="9639"/>
                  <a:pt x="1771888" y="9639"/>
                </a:cubicBezTo>
                <a:close/>
                <a:moveTo>
                  <a:pt x="1556156" y="9639"/>
                </a:moveTo>
                <a:cubicBezTo>
                  <a:pt x="1563838" y="9639"/>
                  <a:pt x="1569916" y="12677"/>
                  <a:pt x="1574386" y="18754"/>
                </a:cubicBezTo>
                <a:cubicBezTo>
                  <a:pt x="1579206" y="25111"/>
                  <a:pt x="1581616" y="34121"/>
                  <a:pt x="1581616" y="45786"/>
                </a:cubicBezTo>
                <a:cubicBezTo>
                  <a:pt x="1581616" y="60455"/>
                  <a:pt x="1578822" y="71596"/>
                  <a:pt x="1573234" y="79209"/>
                </a:cubicBezTo>
                <a:cubicBezTo>
                  <a:pt x="1568344" y="85775"/>
                  <a:pt x="1561954" y="89058"/>
                  <a:pt x="1554060" y="89058"/>
                </a:cubicBezTo>
                <a:cubicBezTo>
                  <a:pt x="1546936" y="89058"/>
                  <a:pt x="1540928" y="86509"/>
                  <a:pt x="1536038" y="81410"/>
                </a:cubicBezTo>
                <a:lnTo>
                  <a:pt x="1540754" y="76066"/>
                </a:lnTo>
                <a:cubicBezTo>
                  <a:pt x="1544316" y="79978"/>
                  <a:pt x="1548682" y="81934"/>
                  <a:pt x="1553850" y="81934"/>
                </a:cubicBezTo>
                <a:cubicBezTo>
                  <a:pt x="1559368" y="81934"/>
                  <a:pt x="1563804" y="79489"/>
                  <a:pt x="1567158" y="74599"/>
                </a:cubicBezTo>
                <a:cubicBezTo>
                  <a:pt x="1571068" y="68942"/>
                  <a:pt x="1573198" y="60315"/>
                  <a:pt x="1573548" y="48720"/>
                </a:cubicBezTo>
                <a:cubicBezTo>
                  <a:pt x="1568240" y="55216"/>
                  <a:pt x="1562232" y="58464"/>
                  <a:pt x="1555526" y="58464"/>
                </a:cubicBezTo>
                <a:cubicBezTo>
                  <a:pt x="1549030" y="58464"/>
                  <a:pt x="1543932" y="56438"/>
                  <a:pt x="1540230" y="52387"/>
                </a:cubicBezTo>
                <a:cubicBezTo>
                  <a:pt x="1536458" y="48126"/>
                  <a:pt x="1534572" y="42119"/>
                  <a:pt x="1534572" y="34366"/>
                </a:cubicBezTo>
                <a:cubicBezTo>
                  <a:pt x="1534572" y="27171"/>
                  <a:pt x="1536702" y="21199"/>
                  <a:pt x="1540964" y="16449"/>
                </a:cubicBezTo>
                <a:cubicBezTo>
                  <a:pt x="1545084" y="11909"/>
                  <a:pt x="1550148" y="9639"/>
                  <a:pt x="1556156" y="9639"/>
                </a:cubicBezTo>
                <a:close/>
                <a:moveTo>
                  <a:pt x="194356" y="9639"/>
                </a:moveTo>
                <a:lnTo>
                  <a:pt x="198652" y="11001"/>
                </a:lnTo>
                <a:cubicBezTo>
                  <a:pt x="195160" y="34680"/>
                  <a:pt x="187826" y="53959"/>
                  <a:pt x="176650" y="68837"/>
                </a:cubicBezTo>
                <a:cubicBezTo>
                  <a:pt x="182866" y="76660"/>
                  <a:pt x="191354" y="83889"/>
                  <a:pt x="202110" y="90525"/>
                </a:cubicBezTo>
                <a:cubicBezTo>
                  <a:pt x="199944" y="92132"/>
                  <a:pt x="198304" y="94018"/>
                  <a:pt x="197186" y="96183"/>
                </a:cubicBezTo>
                <a:cubicBezTo>
                  <a:pt x="186638" y="89338"/>
                  <a:pt x="178292" y="82108"/>
                  <a:pt x="172144" y="74495"/>
                </a:cubicBezTo>
                <a:cubicBezTo>
                  <a:pt x="164112" y="83645"/>
                  <a:pt x="154682" y="90665"/>
                  <a:pt x="143856" y="95554"/>
                </a:cubicBezTo>
                <a:cubicBezTo>
                  <a:pt x="142668" y="93179"/>
                  <a:pt x="141236" y="91259"/>
                  <a:pt x="139560" y="89792"/>
                </a:cubicBezTo>
                <a:cubicBezTo>
                  <a:pt x="150246" y="85391"/>
                  <a:pt x="159712" y="78406"/>
                  <a:pt x="167954" y="68837"/>
                </a:cubicBezTo>
                <a:cubicBezTo>
                  <a:pt x="159362" y="56264"/>
                  <a:pt x="153146" y="38871"/>
                  <a:pt x="149304" y="16659"/>
                </a:cubicBezTo>
                <a:lnTo>
                  <a:pt x="145322" y="16659"/>
                </a:lnTo>
                <a:lnTo>
                  <a:pt x="145322" y="9953"/>
                </a:lnTo>
                <a:lnTo>
                  <a:pt x="193100" y="9953"/>
                </a:lnTo>
                <a:close/>
                <a:moveTo>
                  <a:pt x="1337918" y="9534"/>
                </a:moveTo>
                <a:cubicBezTo>
                  <a:pt x="1344414" y="9604"/>
                  <a:pt x="1349618" y="11280"/>
                  <a:pt x="1353530" y="14563"/>
                </a:cubicBezTo>
                <a:cubicBezTo>
                  <a:pt x="1357652" y="17986"/>
                  <a:pt x="1359712" y="22666"/>
                  <a:pt x="1359712" y="28603"/>
                </a:cubicBezTo>
                <a:cubicBezTo>
                  <a:pt x="1359712" y="37753"/>
                  <a:pt x="1355136" y="43970"/>
                  <a:pt x="1345986" y="47253"/>
                </a:cubicBezTo>
                <a:lnTo>
                  <a:pt x="1345986" y="47672"/>
                </a:lnTo>
                <a:cubicBezTo>
                  <a:pt x="1350736" y="48790"/>
                  <a:pt x="1354578" y="50990"/>
                  <a:pt x="1357512" y="54273"/>
                </a:cubicBezTo>
                <a:cubicBezTo>
                  <a:pt x="1360724" y="57835"/>
                  <a:pt x="1362332" y="62166"/>
                  <a:pt x="1362332" y="67265"/>
                </a:cubicBezTo>
                <a:cubicBezTo>
                  <a:pt x="1362332" y="73901"/>
                  <a:pt x="1359992" y="79244"/>
                  <a:pt x="1355312" y="83296"/>
                </a:cubicBezTo>
                <a:cubicBezTo>
                  <a:pt x="1350842" y="87137"/>
                  <a:pt x="1345148" y="89058"/>
                  <a:pt x="1338234" y="89058"/>
                </a:cubicBezTo>
                <a:cubicBezTo>
                  <a:pt x="1328454" y="89058"/>
                  <a:pt x="1320352" y="85566"/>
                  <a:pt x="1313926" y="78581"/>
                </a:cubicBezTo>
                <a:lnTo>
                  <a:pt x="1318326" y="73028"/>
                </a:lnTo>
                <a:cubicBezTo>
                  <a:pt x="1324124" y="78965"/>
                  <a:pt x="1330584" y="81934"/>
                  <a:pt x="1337710" y="81934"/>
                </a:cubicBezTo>
                <a:cubicBezTo>
                  <a:pt x="1342458" y="81934"/>
                  <a:pt x="1346300" y="80606"/>
                  <a:pt x="1349234" y="77952"/>
                </a:cubicBezTo>
                <a:cubicBezTo>
                  <a:pt x="1352238" y="75158"/>
                  <a:pt x="1353740" y="71526"/>
                  <a:pt x="1353740" y="67056"/>
                </a:cubicBezTo>
                <a:cubicBezTo>
                  <a:pt x="1353740" y="56438"/>
                  <a:pt x="1345638" y="51130"/>
                  <a:pt x="1329432" y="51130"/>
                </a:cubicBezTo>
                <a:lnTo>
                  <a:pt x="1329432" y="44424"/>
                </a:lnTo>
                <a:cubicBezTo>
                  <a:pt x="1343822" y="44424"/>
                  <a:pt x="1351016" y="39360"/>
                  <a:pt x="1351016" y="29232"/>
                </a:cubicBezTo>
                <a:cubicBezTo>
                  <a:pt x="1351016" y="25390"/>
                  <a:pt x="1349828" y="22317"/>
                  <a:pt x="1347454" y="20012"/>
                </a:cubicBezTo>
                <a:cubicBezTo>
                  <a:pt x="1345008" y="17707"/>
                  <a:pt x="1341726" y="16519"/>
                  <a:pt x="1337604" y="16449"/>
                </a:cubicBezTo>
                <a:cubicBezTo>
                  <a:pt x="1331806" y="16519"/>
                  <a:pt x="1326428" y="19104"/>
                  <a:pt x="1321470" y="24203"/>
                </a:cubicBezTo>
                <a:lnTo>
                  <a:pt x="1316754" y="18650"/>
                </a:lnTo>
                <a:cubicBezTo>
                  <a:pt x="1323320" y="12642"/>
                  <a:pt x="1330374" y="9604"/>
                  <a:pt x="1337918" y="9534"/>
                </a:cubicBezTo>
                <a:close/>
                <a:moveTo>
                  <a:pt x="1101660" y="4295"/>
                </a:moveTo>
                <a:lnTo>
                  <a:pt x="1110148" y="4295"/>
                </a:lnTo>
                <a:lnTo>
                  <a:pt x="1110148" y="77952"/>
                </a:lnTo>
                <a:cubicBezTo>
                  <a:pt x="1110148" y="80606"/>
                  <a:pt x="1111020" y="81934"/>
                  <a:pt x="1112766" y="81934"/>
                </a:cubicBezTo>
                <a:cubicBezTo>
                  <a:pt x="1113396" y="81934"/>
                  <a:pt x="1114058" y="81864"/>
                  <a:pt x="1114758" y="81724"/>
                </a:cubicBezTo>
                <a:lnTo>
                  <a:pt x="1116014" y="88325"/>
                </a:lnTo>
                <a:cubicBezTo>
                  <a:pt x="1114408" y="88814"/>
                  <a:pt x="1112696" y="89058"/>
                  <a:pt x="1110880" y="89058"/>
                </a:cubicBezTo>
                <a:cubicBezTo>
                  <a:pt x="1104734" y="89058"/>
                  <a:pt x="1101660" y="85147"/>
                  <a:pt x="1101660" y="77324"/>
                </a:cubicBezTo>
                <a:close/>
                <a:moveTo>
                  <a:pt x="539686" y="4295"/>
                </a:moveTo>
                <a:lnTo>
                  <a:pt x="548172" y="4295"/>
                </a:lnTo>
                <a:lnTo>
                  <a:pt x="548172" y="77952"/>
                </a:lnTo>
                <a:cubicBezTo>
                  <a:pt x="548172" y="80606"/>
                  <a:pt x="549046" y="81934"/>
                  <a:pt x="550792" y="81934"/>
                </a:cubicBezTo>
                <a:cubicBezTo>
                  <a:pt x="551420" y="81934"/>
                  <a:pt x="552084" y="81864"/>
                  <a:pt x="552782" y="81724"/>
                </a:cubicBezTo>
                <a:lnTo>
                  <a:pt x="554040" y="88325"/>
                </a:lnTo>
                <a:cubicBezTo>
                  <a:pt x="552434" y="88814"/>
                  <a:pt x="550722" y="89058"/>
                  <a:pt x="548906" y="89058"/>
                </a:cubicBezTo>
                <a:cubicBezTo>
                  <a:pt x="542758" y="89058"/>
                  <a:pt x="539686" y="85147"/>
                  <a:pt x="539686" y="77324"/>
                </a:cubicBezTo>
                <a:close/>
                <a:moveTo>
                  <a:pt x="1090374" y="2933"/>
                </a:moveTo>
                <a:cubicBezTo>
                  <a:pt x="1093586" y="2933"/>
                  <a:pt x="1096626" y="3562"/>
                  <a:pt x="1099488" y="4819"/>
                </a:cubicBezTo>
                <a:lnTo>
                  <a:pt x="1097602" y="11420"/>
                </a:lnTo>
                <a:cubicBezTo>
                  <a:pt x="1095438" y="10372"/>
                  <a:pt x="1093272" y="9848"/>
                  <a:pt x="1091106" y="9848"/>
                </a:cubicBezTo>
                <a:cubicBezTo>
                  <a:pt x="1085658" y="9848"/>
                  <a:pt x="1082934" y="13690"/>
                  <a:pt x="1082934" y="21374"/>
                </a:cubicBezTo>
                <a:lnTo>
                  <a:pt x="1082934" y="31118"/>
                </a:lnTo>
                <a:lnTo>
                  <a:pt x="1095088" y="31118"/>
                </a:lnTo>
                <a:lnTo>
                  <a:pt x="1095088" y="38138"/>
                </a:lnTo>
                <a:lnTo>
                  <a:pt x="1082934" y="38138"/>
                </a:lnTo>
                <a:lnTo>
                  <a:pt x="1082934" y="87696"/>
                </a:lnTo>
                <a:lnTo>
                  <a:pt x="1074342" y="87696"/>
                </a:lnTo>
                <a:lnTo>
                  <a:pt x="1074342" y="38138"/>
                </a:lnTo>
                <a:lnTo>
                  <a:pt x="1066590" y="38138"/>
                </a:lnTo>
                <a:lnTo>
                  <a:pt x="1066590" y="31642"/>
                </a:lnTo>
                <a:lnTo>
                  <a:pt x="1074342" y="31118"/>
                </a:lnTo>
                <a:lnTo>
                  <a:pt x="1074342" y="21269"/>
                </a:lnTo>
                <a:cubicBezTo>
                  <a:pt x="1074342" y="9045"/>
                  <a:pt x="1079686" y="2933"/>
                  <a:pt x="1090374" y="2933"/>
                </a:cubicBezTo>
                <a:close/>
                <a:moveTo>
                  <a:pt x="90524" y="1047"/>
                </a:moveTo>
                <a:lnTo>
                  <a:pt x="95134" y="7019"/>
                </a:lnTo>
                <a:cubicBezTo>
                  <a:pt x="83750" y="9674"/>
                  <a:pt x="69954" y="11665"/>
                  <a:pt x="53748" y="12992"/>
                </a:cubicBezTo>
                <a:lnTo>
                  <a:pt x="53748" y="30908"/>
                </a:lnTo>
                <a:lnTo>
                  <a:pt x="88010" y="30908"/>
                </a:lnTo>
                <a:lnTo>
                  <a:pt x="89268" y="30594"/>
                </a:lnTo>
                <a:lnTo>
                  <a:pt x="93354" y="31851"/>
                </a:lnTo>
                <a:cubicBezTo>
                  <a:pt x="90840" y="49244"/>
                  <a:pt x="85670" y="63598"/>
                  <a:pt x="77846" y="74914"/>
                </a:cubicBezTo>
                <a:cubicBezTo>
                  <a:pt x="83016" y="81829"/>
                  <a:pt x="89302" y="86928"/>
                  <a:pt x="96706" y="90211"/>
                </a:cubicBezTo>
                <a:cubicBezTo>
                  <a:pt x="94680" y="91957"/>
                  <a:pt x="93110" y="93843"/>
                  <a:pt x="91992" y="95869"/>
                </a:cubicBezTo>
                <a:cubicBezTo>
                  <a:pt x="84798" y="92097"/>
                  <a:pt x="78720" y="86893"/>
                  <a:pt x="73760" y="80257"/>
                </a:cubicBezTo>
                <a:cubicBezTo>
                  <a:pt x="68172" y="86893"/>
                  <a:pt x="61642" y="92097"/>
                  <a:pt x="54168" y="95869"/>
                </a:cubicBezTo>
                <a:cubicBezTo>
                  <a:pt x="53050" y="93773"/>
                  <a:pt x="51654" y="91887"/>
                  <a:pt x="49976" y="90211"/>
                </a:cubicBezTo>
                <a:cubicBezTo>
                  <a:pt x="57520" y="86858"/>
                  <a:pt x="64122" y="81619"/>
                  <a:pt x="69780" y="74495"/>
                </a:cubicBezTo>
                <a:cubicBezTo>
                  <a:pt x="63982" y="64785"/>
                  <a:pt x="59512" y="52387"/>
                  <a:pt x="56368" y="37299"/>
                </a:cubicBezTo>
                <a:lnTo>
                  <a:pt x="53748" y="37299"/>
                </a:lnTo>
                <a:lnTo>
                  <a:pt x="53748" y="43586"/>
                </a:lnTo>
                <a:cubicBezTo>
                  <a:pt x="53748" y="67335"/>
                  <a:pt x="50360" y="84832"/>
                  <a:pt x="43586" y="96078"/>
                </a:cubicBezTo>
                <a:cubicBezTo>
                  <a:pt x="41978" y="94472"/>
                  <a:pt x="40128" y="93179"/>
                  <a:pt x="38032" y="92202"/>
                </a:cubicBezTo>
                <a:cubicBezTo>
                  <a:pt x="44110" y="81724"/>
                  <a:pt x="47148" y="65519"/>
                  <a:pt x="47148" y="43586"/>
                </a:cubicBezTo>
                <a:lnTo>
                  <a:pt x="47148" y="7543"/>
                </a:lnTo>
                <a:cubicBezTo>
                  <a:pt x="66148" y="5867"/>
                  <a:pt x="80606" y="3702"/>
                  <a:pt x="90524" y="1047"/>
                </a:cubicBezTo>
                <a:close/>
                <a:moveTo>
                  <a:pt x="254602" y="209"/>
                </a:moveTo>
                <a:lnTo>
                  <a:pt x="261832" y="209"/>
                </a:lnTo>
                <a:lnTo>
                  <a:pt x="261832" y="12992"/>
                </a:lnTo>
                <a:lnTo>
                  <a:pt x="300284" y="12992"/>
                </a:lnTo>
                <a:lnTo>
                  <a:pt x="300284" y="19697"/>
                </a:lnTo>
                <a:lnTo>
                  <a:pt x="261832" y="19697"/>
                </a:lnTo>
                <a:lnTo>
                  <a:pt x="261832" y="46520"/>
                </a:lnTo>
                <a:lnTo>
                  <a:pt x="304580" y="46520"/>
                </a:lnTo>
                <a:lnTo>
                  <a:pt x="304580" y="53120"/>
                </a:lnTo>
                <a:lnTo>
                  <a:pt x="266862" y="53120"/>
                </a:lnTo>
                <a:cubicBezTo>
                  <a:pt x="277828" y="67859"/>
                  <a:pt x="291134" y="78651"/>
                  <a:pt x="306780" y="85496"/>
                </a:cubicBezTo>
                <a:cubicBezTo>
                  <a:pt x="305174" y="86893"/>
                  <a:pt x="303568" y="88814"/>
                  <a:pt x="301960" y="91259"/>
                </a:cubicBezTo>
                <a:cubicBezTo>
                  <a:pt x="286244" y="83505"/>
                  <a:pt x="272868" y="71910"/>
                  <a:pt x="261832" y="56473"/>
                </a:cubicBezTo>
                <a:lnTo>
                  <a:pt x="261832" y="95554"/>
                </a:lnTo>
                <a:lnTo>
                  <a:pt x="254602" y="95554"/>
                </a:lnTo>
                <a:lnTo>
                  <a:pt x="254602" y="56788"/>
                </a:lnTo>
                <a:cubicBezTo>
                  <a:pt x="243916" y="71666"/>
                  <a:pt x="230714" y="83051"/>
                  <a:pt x="214998" y="90944"/>
                </a:cubicBezTo>
                <a:cubicBezTo>
                  <a:pt x="213530" y="88709"/>
                  <a:pt x="211890" y="86788"/>
                  <a:pt x="210074" y="85182"/>
                </a:cubicBezTo>
                <a:cubicBezTo>
                  <a:pt x="225860" y="78406"/>
                  <a:pt x="239060" y="67719"/>
                  <a:pt x="249678" y="53120"/>
                </a:cubicBezTo>
                <a:lnTo>
                  <a:pt x="212168" y="53120"/>
                </a:lnTo>
                <a:lnTo>
                  <a:pt x="212168" y="46520"/>
                </a:lnTo>
                <a:lnTo>
                  <a:pt x="254602" y="46520"/>
                </a:lnTo>
                <a:lnTo>
                  <a:pt x="254602" y="19697"/>
                </a:lnTo>
                <a:lnTo>
                  <a:pt x="217198" y="19697"/>
                </a:lnTo>
                <a:lnTo>
                  <a:pt x="217198" y="12992"/>
                </a:lnTo>
                <a:lnTo>
                  <a:pt x="254602" y="12992"/>
                </a:lnTo>
                <a:close/>
                <a:moveTo>
                  <a:pt x="124052" y="104"/>
                </a:moveTo>
                <a:lnTo>
                  <a:pt x="130864" y="104"/>
                </a:lnTo>
                <a:lnTo>
                  <a:pt x="130864" y="22526"/>
                </a:lnTo>
                <a:lnTo>
                  <a:pt x="145112" y="22526"/>
                </a:lnTo>
                <a:lnTo>
                  <a:pt x="145112" y="29127"/>
                </a:lnTo>
                <a:lnTo>
                  <a:pt x="130864" y="29127"/>
                </a:lnTo>
                <a:lnTo>
                  <a:pt x="130864" y="33318"/>
                </a:lnTo>
                <a:cubicBezTo>
                  <a:pt x="134216" y="36671"/>
                  <a:pt x="140084" y="43411"/>
                  <a:pt x="148466" y="53540"/>
                </a:cubicBezTo>
                <a:lnTo>
                  <a:pt x="144064" y="59721"/>
                </a:lnTo>
                <a:cubicBezTo>
                  <a:pt x="141132" y="54972"/>
                  <a:pt x="136730" y="48860"/>
                  <a:pt x="130864" y="41386"/>
                </a:cubicBezTo>
                <a:lnTo>
                  <a:pt x="130864" y="95450"/>
                </a:lnTo>
                <a:lnTo>
                  <a:pt x="124052" y="95450"/>
                </a:lnTo>
                <a:lnTo>
                  <a:pt x="124052" y="41281"/>
                </a:lnTo>
                <a:cubicBezTo>
                  <a:pt x="119302" y="56508"/>
                  <a:pt x="113854" y="68173"/>
                  <a:pt x="107708" y="76276"/>
                </a:cubicBezTo>
                <a:cubicBezTo>
                  <a:pt x="106660" y="73831"/>
                  <a:pt x="105264" y="71596"/>
                  <a:pt x="103516" y="69570"/>
                </a:cubicBezTo>
                <a:cubicBezTo>
                  <a:pt x="111550" y="60071"/>
                  <a:pt x="117732" y="46590"/>
                  <a:pt x="122062" y="29127"/>
                </a:cubicBezTo>
                <a:lnTo>
                  <a:pt x="106346" y="29127"/>
                </a:lnTo>
                <a:lnTo>
                  <a:pt x="106346" y="22526"/>
                </a:lnTo>
                <a:lnTo>
                  <a:pt x="124052" y="22526"/>
                </a:lnTo>
                <a:close/>
                <a:moveTo>
                  <a:pt x="358958" y="0"/>
                </a:moveTo>
                <a:lnTo>
                  <a:pt x="366816" y="1152"/>
                </a:lnTo>
                <a:cubicBezTo>
                  <a:pt x="364930" y="6461"/>
                  <a:pt x="363184" y="10896"/>
                  <a:pt x="361578" y="14459"/>
                </a:cubicBezTo>
                <a:lnTo>
                  <a:pt x="399402" y="14459"/>
                </a:lnTo>
                <a:lnTo>
                  <a:pt x="399402" y="95240"/>
                </a:lnTo>
                <a:lnTo>
                  <a:pt x="392172" y="95240"/>
                </a:lnTo>
                <a:lnTo>
                  <a:pt x="392172" y="89792"/>
                </a:lnTo>
                <a:lnTo>
                  <a:pt x="335384" y="89792"/>
                </a:lnTo>
                <a:lnTo>
                  <a:pt x="335384" y="95764"/>
                </a:lnTo>
                <a:lnTo>
                  <a:pt x="328364" y="95764"/>
                </a:lnTo>
                <a:lnTo>
                  <a:pt x="328364" y="14459"/>
                </a:lnTo>
                <a:lnTo>
                  <a:pt x="354558" y="14459"/>
                </a:lnTo>
                <a:cubicBezTo>
                  <a:pt x="356304" y="9988"/>
                  <a:pt x="357770" y="5168"/>
                  <a:pt x="358958" y="0"/>
                </a:cubicBezTo>
                <a:close/>
                <a:moveTo>
                  <a:pt x="26298" y="0"/>
                </a:moveTo>
                <a:lnTo>
                  <a:pt x="32688" y="0"/>
                </a:lnTo>
                <a:lnTo>
                  <a:pt x="32688" y="29337"/>
                </a:lnTo>
                <a:lnTo>
                  <a:pt x="42224" y="29337"/>
                </a:lnTo>
                <a:lnTo>
                  <a:pt x="42224" y="35623"/>
                </a:lnTo>
                <a:lnTo>
                  <a:pt x="14354" y="35623"/>
                </a:lnTo>
                <a:lnTo>
                  <a:pt x="14354" y="43796"/>
                </a:lnTo>
                <a:cubicBezTo>
                  <a:pt x="14354" y="47078"/>
                  <a:pt x="14318" y="49558"/>
                  <a:pt x="14248" y="51235"/>
                </a:cubicBezTo>
                <a:lnTo>
                  <a:pt x="35728" y="51235"/>
                </a:lnTo>
                <a:lnTo>
                  <a:pt x="35728" y="95554"/>
                </a:lnTo>
                <a:lnTo>
                  <a:pt x="29336" y="95554"/>
                </a:lnTo>
                <a:lnTo>
                  <a:pt x="29336" y="57521"/>
                </a:lnTo>
                <a:lnTo>
                  <a:pt x="14038" y="57521"/>
                </a:lnTo>
                <a:cubicBezTo>
                  <a:pt x="13130" y="74006"/>
                  <a:pt x="10128" y="86788"/>
                  <a:pt x="5028" y="95869"/>
                </a:cubicBezTo>
                <a:cubicBezTo>
                  <a:pt x="3632" y="94332"/>
                  <a:pt x="1954" y="92935"/>
                  <a:pt x="0" y="91678"/>
                </a:cubicBezTo>
                <a:cubicBezTo>
                  <a:pt x="5238" y="81549"/>
                  <a:pt x="7858" y="65589"/>
                  <a:pt x="7858" y="43796"/>
                </a:cubicBezTo>
                <a:lnTo>
                  <a:pt x="7858" y="2305"/>
                </a:lnTo>
                <a:lnTo>
                  <a:pt x="14354" y="2305"/>
                </a:lnTo>
                <a:lnTo>
                  <a:pt x="14354" y="29337"/>
                </a:lnTo>
                <a:lnTo>
                  <a:pt x="26298" y="29337"/>
                </a:lnTo>
                <a:close/>
              </a:path>
            </a:pathLst>
          </a:custGeom>
          <a:solidFill>
            <a:srgbClr val="E6E6E6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noAutofit/>
          </a:bodyPr>
          <a:lstStyle/>
          <a:p>
            <a:pPr fontAlgn="base"/>
            <a:endParaRPr lang="zh-CN" altLang="en-US" sz="800" dirty="0">
              <a:solidFill>
                <a:srgbClr val="E6E6E6"/>
              </a:solidFill>
            </a:endParaRPr>
          </a:p>
        </p:txBody>
      </p:sp>
      <p:sp>
        <p:nvSpPr>
          <p:cNvPr id="6" name="文本框 5"/>
          <p:cNvSpPr txBox="1"/>
          <p:nvPr userDrawn="1"/>
        </p:nvSpPr>
        <p:spPr>
          <a:xfrm>
            <a:off x="-16011022" y="-21258373"/>
            <a:ext cx="1965874" cy="113995"/>
          </a:xfrm>
          <a:custGeom>
            <a:avLst/>
            <a:gdLst/>
            <a:ahLst/>
            <a:cxnLst/>
            <a:rect l="l" t="t" r="r" b="b"/>
            <a:pathLst>
              <a:path w="1965874" h="113995">
                <a:moveTo>
                  <a:pt x="891806" y="87487"/>
                </a:moveTo>
                <a:cubicBezTo>
                  <a:pt x="887684" y="90420"/>
                  <a:pt x="885624" y="93808"/>
                  <a:pt x="885624" y="97650"/>
                </a:cubicBezTo>
                <a:cubicBezTo>
                  <a:pt x="885624" y="100793"/>
                  <a:pt x="887126" y="103308"/>
                  <a:pt x="890130" y="105194"/>
                </a:cubicBezTo>
                <a:cubicBezTo>
                  <a:pt x="893134" y="107080"/>
                  <a:pt x="897290" y="108023"/>
                  <a:pt x="902598" y="108023"/>
                </a:cubicBezTo>
                <a:cubicBezTo>
                  <a:pt x="908046" y="108023"/>
                  <a:pt x="912586" y="106765"/>
                  <a:pt x="916218" y="104251"/>
                </a:cubicBezTo>
                <a:cubicBezTo>
                  <a:pt x="919572" y="101876"/>
                  <a:pt x="921248" y="99082"/>
                  <a:pt x="921248" y="95869"/>
                </a:cubicBezTo>
                <a:cubicBezTo>
                  <a:pt x="921248" y="90909"/>
                  <a:pt x="917302" y="88430"/>
                  <a:pt x="909408" y="88430"/>
                </a:cubicBezTo>
                <a:lnTo>
                  <a:pt x="899036" y="88430"/>
                </a:lnTo>
                <a:cubicBezTo>
                  <a:pt x="896870" y="88430"/>
                  <a:pt x="894460" y="88115"/>
                  <a:pt x="891806" y="87487"/>
                </a:cubicBezTo>
                <a:close/>
                <a:moveTo>
                  <a:pt x="429472" y="75438"/>
                </a:moveTo>
                <a:cubicBezTo>
                  <a:pt x="431288" y="75438"/>
                  <a:pt x="432824" y="76066"/>
                  <a:pt x="434082" y="77324"/>
                </a:cubicBezTo>
                <a:cubicBezTo>
                  <a:pt x="435340" y="78651"/>
                  <a:pt x="435968" y="80327"/>
                  <a:pt x="435968" y="82353"/>
                </a:cubicBezTo>
                <a:cubicBezTo>
                  <a:pt x="435968" y="84309"/>
                  <a:pt x="435340" y="85915"/>
                  <a:pt x="434082" y="87172"/>
                </a:cubicBezTo>
                <a:cubicBezTo>
                  <a:pt x="432824" y="88430"/>
                  <a:pt x="431288" y="89058"/>
                  <a:pt x="429472" y="89058"/>
                </a:cubicBezTo>
                <a:cubicBezTo>
                  <a:pt x="427726" y="89058"/>
                  <a:pt x="426224" y="88430"/>
                  <a:pt x="424966" y="87172"/>
                </a:cubicBezTo>
                <a:cubicBezTo>
                  <a:pt x="423710" y="85915"/>
                  <a:pt x="423080" y="84309"/>
                  <a:pt x="423080" y="82353"/>
                </a:cubicBezTo>
                <a:cubicBezTo>
                  <a:pt x="423080" y="80327"/>
                  <a:pt x="423710" y="78651"/>
                  <a:pt x="424966" y="77324"/>
                </a:cubicBezTo>
                <a:cubicBezTo>
                  <a:pt x="426224" y="76066"/>
                  <a:pt x="427726" y="75438"/>
                  <a:pt x="429472" y="75438"/>
                </a:cubicBezTo>
                <a:close/>
                <a:moveTo>
                  <a:pt x="335384" y="66846"/>
                </a:moveTo>
                <a:lnTo>
                  <a:pt x="335384" y="83191"/>
                </a:lnTo>
                <a:lnTo>
                  <a:pt x="392172" y="83191"/>
                </a:lnTo>
                <a:lnTo>
                  <a:pt x="392172" y="66846"/>
                </a:lnTo>
                <a:close/>
                <a:moveTo>
                  <a:pt x="856868" y="57731"/>
                </a:moveTo>
                <a:cubicBezTo>
                  <a:pt x="847158" y="58848"/>
                  <a:pt x="840174" y="60629"/>
                  <a:pt x="835914" y="63074"/>
                </a:cubicBezTo>
                <a:cubicBezTo>
                  <a:pt x="832002" y="65449"/>
                  <a:pt x="830046" y="68627"/>
                  <a:pt x="830046" y="72609"/>
                </a:cubicBezTo>
                <a:cubicBezTo>
                  <a:pt x="830046" y="78965"/>
                  <a:pt x="833538" y="82143"/>
                  <a:pt x="840524" y="82143"/>
                </a:cubicBezTo>
                <a:cubicBezTo>
                  <a:pt x="845552" y="82143"/>
                  <a:pt x="851000" y="79524"/>
                  <a:pt x="856868" y="74285"/>
                </a:cubicBezTo>
                <a:close/>
                <a:moveTo>
                  <a:pt x="482440" y="50606"/>
                </a:moveTo>
                <a:lnTo>
                  <a:pt x="482440" y="80781"/>
                </a:lnTo>
                <a:lnTo>
                  <a:pt x="496270" y="80781"/>
                </a:lnTo>
                <a:cubicBezTo>
                  <a:pt x="510870" y="80781"/>
                  <a:pt x="518168" y="75507"/>
                  <a:pt x="518168" y="64960"/>
                </a:cubicBezTo>
                <a:cubicBezTo>
                  <a:pt x="518168" y="55391"/>
                  <a:pt x="510870" y="50606"/>
                  <a:pt x="496270" y="50606"/>
                </a:cubicBezTo>
                <a:close/>
                <a:moveTo>
                  <a:pt x="1220056" y="49977"/>
                </a:moveTo>
                <a:cubicBezTo>
                  <a:pt x="1212652" y="54657"/>
                  <a:pt x="1208950" y="60664"/>
                  <a:pt x="1208950" y="67999"/>
                </a:cubicBezTo>
                <a:cubicBezTo>
                  <a:pt x="1208950" y="72190"/>
                  <a:pt x="1210522" y="75682"/>
                  <a:pt x="1213666" y="78476"/>
                </a:cubicBezTo>
                <a:cubicBezTo>
                  <a:pt x="1216878" y="81270"/>
                  <a:pt x="1220860" y="82667"/>
                  <a:pt x="1225610" y="82667"/>
                </a:cubicBezTo>
                <a:cubicBezTo>
                  <a:pt x="1230150" y="82667"/>
                  <a:pt x="1233886" y="81375"/>
                  <a:pt x="1236820" y="78790"/>
                </a:cubicBezTo>
                <a:cubicBezTo>
                  <a:pt x="1239614" y="76276"/>
                  <a:pt x="1241012" y="73063"/>
                  <a:pt x="1241012" y="69151"/>
                </a:cubicBezTo>
                <a:cubicBezTo>
                  <a:pt x="1241012" y="64401"/>
                  <a:pt x="1238916" y="60420"/>
                  <a:pt x="1234724" y="57207"/>
                </a:cubicBezTo>
                <a:cubicBezTo>
                  <a:pt x="1232140" y="55321"/>
                  <a:pt x="1227250" y="52911"/>
                  <a:pt x="1220056" y="49977"/>
                </a:cubicBezTo>
                <a:close/>
                <a:moveTo>
                  <a:pt x="335384" y="44215"/>
                </a:moveTo>
                <a:lnTo>
                  <a:pt x="335384" y="60350"/>
                </a:lnTo>
                <a:lnTo>
                  <a:pt x="392172" y="60350"/>
                </a:lnTo>
                <a:lnTo>
                  <a:pt x="392172" y="44215"/>
                </a:lnTo>
                <a:close/>
                <a:moveTo>
                  <a:pt x="62130" y="37299"/>
                </a:moveTo>
                <a:cubicBezTo>
                  <a:pt x="64786" y="49942"/>
                  <a:pt x="68662" y="60490"/>
                  <a:pt x="73760" y="68942"/>
                </a:cubicBezTo>
                <a:cubicBezTo>
                  <a:pt x="79558" y="60071"/>
                  <a:pt x="83644" y="49523"/>
                  <a:pt x="86020" y="37299"/>
                </a:cubicBezTo>
                <a:close/>
                <a:moveTo>
                  <a:pt x="961320" y="36880"/>
                </a:moveTo>
                <a:cubicBezTo>
                  <a:pt x="956220" y="36880"/>
                  <a:pt x="952100" y="38976"/>
                  <a:pt x="948956" y="43167"/>
                </a:cubicBezTo>
                <a:cubicBezTo>
                  <a:pt x="945742" y="47288"/>
                  <a:pt x="944136" y="52736"/>
                  <a:pt x="944136" y="59512"/>
                </a:cubicBezTo>
                <a:cubicBezTo>
                  <a:pt x="944136" y="66217"/>
                  <a:pt x="945742" y="71631"/>
                  <a:pt x="948956" y="75752"/>
                </a:cubicBezTo>
                <a:cubicBezTo>
                  <a:pt x="952100" y="79873"/>
                  <a:pt x="956220" y="81934"/>
                  <a:pt x="961320" y="81934"/>
                </a:cubicBezTo>
                <a:cubicBezTo>
                  <a:pt x="966418" y="81934"/>
                  <a:pt x="970574" y="79873"/>
                  <a:pt x="973788" y="75752"/>
                </a:cubicBezTo>
                <a:cubicBezTo>
                  <a:pt x="977000" y="71631"/>
                  <a:pt x="978608" y="66217"/>
                  <a:pt x="978608" y="59512"/>
                </a:cubicBezTo>
                <a:cubicBezTo>
                  <a:pt x="978608" y="52806"/>
                  <a:pt x="977000" y="47358"/>
                  <a:pt x="973788" y="43167"/>
                </a:cubicBezTo>
                <a:cubicBezTo>
                  <a:pt x="970574" y="38976"/>
                  <a:pt x="966418" y="36880"/>
                  <a:pt x="961320" y="36880"/>
                </a:cubicBezTo>
                <a:close/>
                <a:moveTo>
                  <a:pt x="655890" y="36566"/>
                </a:moveTo>
                <a:cubicBezTo>
                  <a:pt x="651560" y="36566"/>
                  <a:pt x="647822" y="38173"/>
                  <a:pt x="644680" y="41386"/>
                </a:cubicBezTo>
                <a:cubicBezTo>
                  <a:pt x="641396" y="44808"/>
                  <a:pt x="639476" y="49384"/>
                  <a:pt x="638918" y="55111"/>
                </a:cubicBezTo>
                <a:lnTo>
                  <a:pt x="670560" y="55111"/>
                </a:lnTo>
                <a:cubicBezTo>
                  <a:pt x="670560" y="42748"/>
                  <a:pt x="665670" y="36566"/>
                  <a:pt x="655890" y="36566"/>
                </a:cubicBezTo>
                <a:close/>
                <a:moveTo>
                  <a:pt x="901236" y="36042"/>
                </a:moveTo>
                <a:cubicBezTo>
                  <a:pt x="897604" y="36042"/>
                  <a:pt x="894600" y="37265"/>
                  <a:pt x="892224" y="39709"/>
                </a:cubicBezTo>
                <a:cubicBezTo>
                  <a:pt x="889780" y="42224"/>
                  <a:pt x="888558" y="45612"/>
                  <a:pt x="888558" y="49872"/>
                </a:cubicBezTo>
                <a:cubicBezTo>
                  <a:pt x="888558" y="53994"/>
                  <a:pt x="889816" y="57381"/>
                  <a:pt x="892330" y="60036"/>
                </a:cubicBezTo>
                <a:cubicBezTo>
                  <a:pt x="894774" y="62620"/>
                  <a:pt x="897744" y="63912"/>
                  <a:pt x="901236" y="63912"/>
                </a:cubicBezTo>
                <a:cubicBezTo>
                  <a:pt x="904728" y="63912"/>
                  <a:pt x="907696" y="62620"/>
                  <a:pt x="910142" y="60036"/>
                </a:cubicBezTo>
                <a:cubicBezTo>
                  <a:pt x="912656" y="57381"/>
                  <a:pt x="913914" y="53994"/>
                  <a:pt x="913914" y="49872"/>
                </a:cubicBezTo>
                <a:cubicBezTo>
                  <a:pt x="913914" y="45681"/>
                  <a:pt x="912656" y="42294"/>
                  <a:pt x="910142" y="39709"/>
                </a:cubicBezTo>
                <a:cubicBezTo>
                  <a:pt x="907766" y="37265"/>
                  <a:pt x="904798" y="36042"/>
                  <a:pt x="901236" y="36042"/>
                </a:cubicBezTo>
                <a:close/>
                <a:moveTo>
                  <a:pt x="429472" y="32689"/>
                </a:moveTo>
                <a:cubicBezTo>
                  <a:pt x="431288" y="32689"/>
                  <a:pt x="432824" y="33318"/>
                  <a:pt x="434082" y="34575"/>
                </a:cubicBezTo>
                <a:cubicBezTo>
                  <a:pt x="435340" y="35902"/>
                  <a:pt x="435968" y="37579"/>
                  <a:pt x="435968" y="39605"/>
                </a:cubicBezTo>
                <a:cubicBezTo>
                  <a:pt x="435968" y="41560"/>
                  <a:pt x="435340" y="43167"/>
                  <a:pt x="434082" y="44424"/>
                </a:cubicBezTo>
                <a:cubicBezTo>
                  <a:pt x="432824" y="45681"/>
                  <a:pt x="431288" y="46310"/>
                  <a:pt x="429472" y="46310"/>
                </a:cubicBezTo>
                <a:cubicBezTo>
                  <a:pt x="427726" y="46310"/>
                  <a:pt x="426224" y="45681"/>
                  <a:pt x="424966" y="44424"/>
                </a:cubicBezTo>
                <a:cubicBezTo>
                  <a:pt x="423710" y="43167"/>
                  <a:pt x="423080" y="41560"/>
                  <a:pt x="423080" y="39605"/>
                </a:cubicBezTo>
                <a:cubicBezTo>
                  <a:pt x="423080" y="37579"/>
                  <a:pt x="423710" y="35902"/>
                  <a:pt x="424966" y="34575"/>
                </a:cubicBezTo>
                <a:cubicBezTo>
                  <a:pt x="426224" y="33318"/>
                  <a:pt x="427726" y="32689"/>
                  <a:pt x="429472" y="32689"/>
                </a:cubicBezTo>
                <a:close/>
                <a:moveTo>
                  <a:pt x="1121644" y="31118"/>
                </a:moveTo>
                <a:lnTo>
                  <a:pt x="1130550" y="31118"/>
                </a:lnTo>
                <a:lnTo>
                  <a:pt x="1142600" y="63493"/>
                </a:lnTo>
                <a:lnTo>
                  <a:pt x="1148258" y="79419"/>
                </a:lnTo>
                <a:lnTo>
                  <a:pt x="1148780" y="79419"/>
                </a:lnTo>
                <a:cubicBezTo>
                  <a:pt x="1149130" y="78371"/>
                  <a:pt x="1149934" y="75682"/>
                  <a:pt x="1151190" y="71351"/>
                </a:cubicBezTo>
                <a:cubicBezTo>
                  <a:pt x="1152168" y="67999"/>
                  <a:pt x="1152972" y="65379"/>
                  <a:pt x="1153600" y="63493"/>
                </a:cubicBezTo>
                <a:lnTo>
                  <a:pt x="1164182" y="31118"/>
                </a:lnTo>
                <a:lnTo>
                  <a:pt x="1172564" y="31118"/>
                </a:lnTo>
                <a:lnTo>
                  <a:pt x="1150982" y="92935"/>
                </a:lnTo>
                <a:cubicBezTo>
                  <a:pt x="1146440" y="105927"/>
                  <a:pt x="1139560" y="112423"/>
                  <a:pt x="1130340" y="112423"/>
                </a:cubicBezTo>
                <a:cubicBezTo>
                  <a:pt x="1127896" y="112423"/>
                  <a:pt x="1125730" y="112039"/>
                  <a:pt x="1123844" y="111271"/>
                </a:cubicBezTo>
                <a:lnTo>
                  <a:pt x="1125626" y="104355"/>
                </a:lnTo>
                <a:cubicBezTo>
                  <a:pt x="1127162" y="104914"/>
                  <a:pt x="1128630" y="105194"/>
                  <a:pt x="1130026" y="105194"/>
                </a:cubicBezTo>
                <a:cubicBezTo>
                  <a:pt x="1135894" y="105194"/>
                  <a:pt x="1140294" y="100933"/>
                  <a:pt x="1143228" y="92411"/>
                </a:cubicBezTo>
                <a:lnTo>
                  <a:pt x="1144486" y="88011"/>
                </a:lnTo>
                <a:close/>
                <a:moveTo>
                  <a:pt x="567422" y="31118"/>
                </a:moveTo>
                <a:lnTo>
                  <a:pt x="575910" y="31118"/>
                </a:lnTo>
                <a:lnTo>
                  <a:pt x="575910" y="66008"/>
                </a:lnTo>
                <a:cubicBezTo>
                  <a:pt x="575910" y="71456"/>
                  <a:pt x="576782" y="75403"/>
                  <a:pt x="578528" y="77847"/>
                </a:cubicBezTo>
                <a:cubicBezTo>
                  <a:pt x="580274" y="80362"/>
                  <a:pt x="583138" y="81619"/>
                  <a:pt x="587120" y="81619"/>
                </a:cubicBezTo>
                <a:cubicBezTo>
                  <a:pt x="592290" y="81619"/>
                  <a:pt x="597598" y="78301"/>
                  <a:pt x="603046" y="71666"/>
                </a:cubicBezTo>
                <a:lnTo>
                  <a:pt x="603046" y="31118"/>
                </a:lnTo>
                <a:lnTo>
                  <a:pt x="611532" y="31118"/>
                </a:lnTo>
                <a:lnTo>
                  <a:pt x="611532" y="87696"/>
                </a:lnTo>
                <a:lnTo>
                  <a:pt x="604512" y="87696"/>
                </a:lnTo>
                <a:lnTo>
                  <a:pt x="603780" y="78686"/>
                </a:lnTo>
                <a:lnTo>
                  <a:pt x="603466" y="78686"/>
                </a:lnTo>
                <a:cubicBezTo>
                  <a:pt x="597458" y="85601"/>
                  <a:pt x="591172" y="89058"/>
                  <a:pt x="584606" y="89058"/>
                </a:cubicBezTo>
                <a:cubicBezTo>
                  <a:pt x="573150" y="89058"/>
                  <a:pt x="567422" y="81724"/>
                  <a:pt x="567422" y="67056"/>
                </a:cubicBezTo>
                <a:close/>
                <a:moveTo>
                  <a:pt x="1033548" y="29651"/>
                </a:moveTo>
                <a:cubicBezTo>
                  <a:pt x="1045072" y="29651"/>
                  <a:pt x="1050836" y="37020"/>
                  <a:pt x="1050836" y="51758"/>
                </a:cubicBezTo>
                <a:lnTo>
                  <a:pt x="1050836" y="87696"/>
                </a:lnTo>
                <a:lnTo>
                  <a:pt x="1042244" y="87696"/>
                </a:lnTo>
                <a:lnTo>
                  <a:pt x="1042244" y="52806"/>
                </a:lnTo>
                <a:cubicBezTo>
                  <a:pt x="1042244" y="42329"/>
                  <a:pt x="1038506" y="37090"/>
                  <a:pt x="1031032" y="37090"/>
                </a:cubicBezTo>
                <a:cubicBezTo>
                  <a:pt x="1026214" y="37090"/>
                  <a:pt x="1020834" y="40163"/>
                  <a:pt x="1014898" y="46310"/>
                </a:cubicBezTo>
                <a:lnTo>
                  <a:pt x="1014898" y="87696"/>
                </a:lnTo>
                <a:lnTo>
                  <a:pt x="1006410" y="87696"/>
                </a:lnTo>
                <a:lnTo>
                  <a:pt x="1006410" y="31118"/>
                </a:lnTo>
                <a:lnTo>
                  <a:pt x="1013326" y="31118"/>
                </a:lnTo>
                <a:lnTo>
                  <a:pt x="1014164" y="39395"/>
                </a:lnTo>
                <a:lnTo>
                  <a:pt x="1014478" y="39395"/>
                </a:lnTo>
                <a:cubicBezTo>
                  <a:pt x="1021114" y="32899"/>
                  <a:pt x="1027470" y="29651"/>
                  <a:pt x="1033548" y="29651"/>
                </a:cubicBezTo>
                <a:close/>
                <a:moveTo>
                  <a:pt x="961320" y="29651"/>
                </a:moveTo>
                <a:cubicBezTo>
                  <a:pt x="968584" y="29651"/>
                  <a:pt x="974660" y="32270"/>
                  <a:pt x="979550" y="37509"/>
                </a:cubicBezTo>
                <a:cubicBezTo>
                  <a:pt x="984788" y="43027"/>
                  <a:pt x="987408" y="50361"/>
                  <a:pt x="987408" y="59512"/>
                </a:cubicBezTo>
                <a:cubicBezTo>
                  <a:pt x="987408" y="68522"/>
                  <a:pt x="984788" y="75787"/>
                  <a:pt x="979550" y="81305"/>
                </a:cubicBezTo>
                <a:cubicBezTo>
                  <a:pt x="974660" y="86474"/>
                  <a:pt x="968584" y="89058"/>
                  <a:pt x="961320" y="89058"/>
                </a:cubicBezTo>
                <a:cubicBezTo>
                  <a:pt x="954124" y="89058"/>
                  <a:pt x="948082" y="86474"/>
                  <a:pt x="943194" y="81305"/>
                </a:cubicBezTo>
                <a:cubicBezTo>
                  <a:pt x="937954" y="75787"/>
                  <a:pt x="935334" y="68522"/>
                  <a:pt x="935334" y="59512"/>
                </a:cubicBezTo>
                <a:cubicBezTo>
                  <a:pt x="935334" y="50361"/>
                  <a:pt x="937954" y="43027"/>
                  <a:pt x="943194" y="37509"/>
                </a:cubicBezTo>
                <a:cubicBezTo>
                  <a:pt x="948012" y="32270"/>
                  <a:pt x="954054" y="29651"/>
                  <a:pt x="961320" y="29651"/>
                </a:cubicBezTo>
                <a:close/>
                <a:moveTo>
                  <a:pt x="901236" y="29651"/>
                </a:moveTo>
                <a:cubicBezTo>
                  <a:pt x="903820" y="29651"/>
                  <a:pt x="906440" y="30140"/>
                  <a:pt x="909094" y="31118"/>
                </a:cubicBezTo>
                <a:lnTo>
                  <a:pt x="928686" y="31118"/>
                </a:lnTo>
                <a:lnTo>
                  <a:pt x="928686" y="37719"/>
                </a:lnTo>
                <a:lnTo>
                  <a:pt x="916742" y="37719"/>
                </a:lnTo>
                <a:cubicBezTo>
                  <a:pt x="920026" y="40862"/>
                  <a:pt x="921666" y="44948"/>
                  <a:pt x="921666" y="49977"/>
                </a:cubicBezTo>
                <a:cubicBezTo>
                  <a:pt x="921666" y="55914"/>
                  <a:pt x="919676" y="60734"/>
                  <a:pt x="915694" y="64436"/>
                </a:cubicBezTo>
                <a:cubicBezTo>
                  <a:pt x="911852" y="67999"/>
                  <a:pt x="907034" y="69780"/>
                  <a:pt x="901236" y="69780"/>
                </a:cubicBezTo>
                <a:cubicBezTo>
                  <a:pt x="898092" y="69780"/>
                  <a:pt x="895194" y="69081"/>
                  <a:pt x="892540" y="67684"/>
                </a:cubicBezTo>
                <a:cubicBezTo>
                  <a:pt x="890024" y="69850"/>
                  <a:pt x="888768" y="72224"/>
                  <a:pt x="888768" y="74809"/>
                </a:cubicBezTo>
                <a:cubicBezTo>
                  <a:pt x="888768" y="79070"/>
                  <a:pt x="892120" y="81200"/>
                  <a:pt x="898826" y="81200"/>
                </a:cubicBezTo>
                <a:lnTo>
                  <a:pt x="910142" y="81200"/>
                </a:lnTo>
                <a:cubicBezTo>
                  <a:pt x="923134" y="81200"/>
                  <a:pt x="929630" y="85671"/>
                  <a:pt x="929630" y="94611"/>
                </a:cubicBezTo>
                <a:cubicBezTo>
                  <a:pt x="929630" y="99920"/>
                  <a:pt x="927080" y="104425"/>
                  <a:pt x="921982" y="108127"/>
                </a:cubicBezTo>
                <a:cubicBezTo>
                  <a:pt x="916602" y="112039"/>
                  <a:pt x="909758" y="113995"/>
                  <a:pt x="901446" y="113995"/>
                </a:cubicBezTo>
                <a:cubicBezTo>
                  <a:pt x="894390" y="113995"/>
                  <a:pt x="888768" y="112668"/>
                  <a:pt x="884576" y="110013"/>
                </a:cubicBezTo>
                <a:cubicBezTo>
                  <a:pt x="880246" y="107289"/>
                  <a:pt x="878080" y="103517"/>
                  <a:pt x="878080" y="98698"/>
                </a:cubicBezTo>
                <a:cubicBezTo>
                  <a:pt x="878080" y="93738"/>
                  <a:pt x="880874" y="89408"/>
                  <a:pt x="886462" y="85706"/>
                </a:cubicBezTo>
                <a:lnTo>
                  <a:pt x="886462" y="85286"/>
                </a:lnTo>
                <a:cubicBezTo>
                  <a:pt x="883040" y="83191"/>
                  <a:pt x="881328" y="80083"/>
                  <a:pt x="881328" y="75961"/>
                </a:cubicBezTo>
                <a:cubicBezTo>
                  <a:pt x="881328" y="72050"/>
                  <a:pt x="883424" y="68557"/>
                  <a:pt x="887614" y="65484"/>
                </a:cubicBezTo>
                <a:lnTo>
                  <a:pt x="887614" y="65065"/>
                </a:lnTo>
                <a:cubicBezTo>
                  <a:pt x="882726" y="61153"/>
                  <a:pt x="880280" y="56089"/>
                  <a:pt x="880280" y="49872"/>
                </a:cubicBezTo>
                <a:cubicBezTo>
                  <a:pt x="880280" y="43865"/>
                  <a:pt x="882342" y="38976"/>
                  <a:pt x="886462" y="35204"/>
                </a:cubicBezTo>
                <a:cubicBezTo>
                  <a:pt x="890444" y="31502"/>
                  <a:pt x="895368" y="29651"/>
                  <a:pt x="901236" y="29651"/>
                </a:cubicBezTo>
                <a:close/>
                <a:moveTo>
                  <a:pt x="846182" y="29651"/>
                </a:moveTo>
                <a:cubicBezTo>
                  <a:pt x="858964" y="29651"/>
                  <a:pt x="865354" y="37299"/>
                  <a:pt x="865354" y="52597"/>
                </a:cubicBezTo>
                <a:lnTo>
                  <a:pt x="865354" y="87696"/>
                </a:lnTo>
                <a:lnTo>
                  <a:pt x="858334" y="87696"/>
                </a:lnTo>
                <a:lnTo>
                  <a:pt x="857602" y="80781"/>
                </a:lnTo>
                <a:lnTo>
                  <a:pt x="857288" y="80781"/>
                </a:lnTo>
                <a:cubicBezTo>
                  <a:pt x="850792" y="86299"/>
                  <a:pt x="844434" y="89058"/>
                  <a:pt x="838218" y="89058"/>
                </a:cubicBezTo>
                <a:cubicBezTo>
                  <a:pt x="833398" y="89058"/>
                  <a:pt x="829486" y="87696"/>
                  <a:pt x="826484" y="84972"/>
                </a:cubicBezTo>
                <a:cubicBezTo>
                  <a:pt x="823340" y="82038"/>
                  <a:pt x="821768" y="78092"/>
                  <a:pt x="821768" y="73133"/>
                </a:cubicBezTo>
                <a:cubicBezTo>
                  <a:pt x="821768" y="66986"/>
                  <a:pt x="824598" y="62236"/>
                  <a:pt x="830256" y="58883"/>
                </a:cubicBezTo>
                <a:cubicBezTo>
                  <a:pt x="835704" y="55670"/>
                  <a:pt x="844574" y="53365"/>
                  <a:pt x="856868" y="51968"/>
                </a:cubicBezTo>
                <a:cubicBezTo>
                  <a:pt x="857008" y="41840"/>
                  <a:pt x="852992" y="36776"/>
                  <a:pt x="844818" y="36776"/>
                </a:cubicBezTo>
                <a:cubicBezTo>
                  <a:pt x="839300" y="36776"/>
                  <a:pt x="833574" y="38871"/>
                  <a:pt x="827636" y="43062"/>
                </a:cubicBezTo>
                <a:lnTo>
                  <a:pt x="824178" y="37090"/>
                </a:lnTo>
                <a:cubicBezTo>
                  <a:pt x="831722" y="32131"/>
                  <a:pt x="839056" y="29651"/>
                  <a:pt x="846182" y="29651"/>
                </a:cubicBezTo>
                <a:close/>
                <a:moveTo>
                  <a:pt x="811434" y="29651"/>
                </a:moveTo>
                <a:cubicBezTo>
                  <a:pt x="813738" y="29651"/>
                  <a:pt x="815730" y="30070"/>
                  <a:pt x="817406" y="30908"/>
                </a:cubicBezTo>
                <a:lnTo>
                  <a:pt x="815730" y="38347"/>
                </a:lnTo>
                <a:cubicBezTo>
                  <a:pt x="813844" y="37719"/>
                  <a:pt x="812062" y="37404"/>
                  <a:pt x="810386" y="37404"/>
                </a:cubicBezTo>
                <a:cubicBezTo>
                  <a:pt x="804170" y="37404"/>
                  <a:pt x="799314" y="41875"/>
                  <a:pt x="795822" y="50815"/>
                </a:cubicBezTo>
                <a:lnTo>
                  <a:pt x="795822" y="87696"/>
                </a:lnTo>
                <a:lnTo>
                  <a:pt x="787336" y="87696"/>
                </a:lnTo>
                <a:lnTo>
                  <a:pt x="787336" y="31118"/>
                </a:lnTo>
                <a:lnTo>
                  <a:pt x="794250" y="31118"/>
                </a:lnTo>
                <a:lnTo>
                  <a:pt x="795090" y="41490"/>
                </a:lnTo>
                <a:lnTo>
                  <a:pt x="795404" y="41490"/>
                </a:lnTo>
                <a:cubicBezTo>
                  <a:pt x="799664" y="33597"/>
                  <a:pt x="805008" y="29651"/>
                  <a:pt x="811434" y="29651"/>
                </a:cubicBezTo>
                <a:close/>
                <a:moveTo>
                  <a:pt x="655786" y="29651"/>
                </a:moveTo>
                <a:cubicBezTo>
                  <a:pt x="662840" y="29651"/>
                  <a:pt x="668324" y="32026"/>
                  <a:pt x="672236" y="36776"/>
                </a:cubicBezTo>
                <a:cubicBezTo>
                  <a:pt x="676148" y="41456"/>
                  <a:pt x="678102" y="47917"/>
                  <a:pt x="678102" y="56159"/>
                </a:cubicBezTo>
                <a:cubicBezTo>
                  <a:pt x="678102" y="58394"/>
                  <a:pt x="677964" y="60105"/>
                  <a:pt x="677684" y="61293"/>
                </a:cubicBezTo>
                <a:lnTo>
                  <a:pt x="639022" y="61293"/>
                </a:lnTo>
                <a:cubicBezTo>
                  <a:pt x="639302" y="67579"/>
                  <a:pt x="641188" y="72644"/>
                  <a:pt x="644680" y="76485"/>
                </a:cubicBezTo>
                <a:cubicBezTo>
                  <a:pt x="648172" y="80327"/>
                  <a:pt x="652748" y="82248"/>
                  <a:pt x="658406" y="82248"/>
                </a:cubicBezTo>
                <a:cubicBezTo>
                  <a:pt x="663434" y="82248"/>
                  <a:pt x="668220" y="80711"/>
                  <a:pt x="672760" y="77638"/>
                </a:cubicBezTo>
                <a:lnTo>
                  <a:pt x="675902" y="83296"/>
                </a:lnTo>
                <a:cubicBezTo>
                  <a:pt x="669896" y="87137"/>
                  <a:pt x="663714" y="89058"/>
                  <a:pt x="657358" y="89058"/>
                </a:cubicBezTo>
                <a:cubicBezTo>
                  <a:pt x="649674" y="89058"/>
                  <a:pt x="643352" y="86439"/>
                  <a:pt x="638394" y="81200"/>
                </a:cubicBezTo>
                <a:cubicBezTo>
                  <a:pt x="633154" y="75752"/>
                  <a:pt x="630536" y="68522"/>
                  <a:pt x="630536" y="59512"/>
                </a:cubicBezTo>
                <a:cubicBezTo>
                  <a:pt x="630536" y="50641"/>
                  <a:pt x="633120" y="43341"/>
                  <a:pt x="638288" y="37614"/>
                </a:cubicBezTo>
                <a:cubicBezTo>
                  <a:pt x="643178" y="32305"/>
                  <a:pt x="649010" y="29651"/>
                  <a:pt x="655786" y="29651"/>
                </a:cubicBezTo>
                <a:close/>
                <a:moveTo>
                  <a:pt x="231970" y="22526"/>
                </a:moveTo>
                <a:cubicBezTo>
                  <a:pt x="237140" y="29791"/>
                  <a:pt x="240528" y="36391"/>
                  <a:pt x="242134" y="42329"/>
                </a:cubicBezTo>
                <a:lnTo>
                  <a:pt x="235638" y="44948"/>
                </a:lnTo>
                <a:cubicBezTo>
                  <a:pt x="233892" y="38662"/>
                  <a:pt x="230678" y="31956"/>
                  <a:pt x="225998" y="24831"/>
                </a:cubicBezTo>
                <a:close/>
                <a:moveTo>
                  <a:pt x="285406" y="22002"/>
                </a:moveTo>
                <a:lnTo>
                  <a:pt x="292636" y="24412"/>
                </a:lnTo>
                <a:cubicBezTo>
                  <a:pt x="288026" y="33353"/>
                  <a:pt x="283974" y="40303"/>
                  <a:pt x="280482" y="45262"/>
                </a:cubicBezTo>
                <a:lnTo>
                  <a:pt x="274614" y="43167"/>
                </a:lnTo>
                <a:cubicBezTo>
                  <a:pt x="279084" y="36252"/>
                  <a:pt x="282682" y="29197"/>
                  <a:pt x="285406" y="22002"/>
                </a:cubicBezTo>
                <a:close/>
                <a:moveTo>
                  <a:pt x="335384" y="21164"/>
                </a:moveTo>
                <a:lnTo>
                  <a:pt x="335384" y="37719"/>
                </a:lnTo>
                <a:lnTo>
                  <a:pt x="392172" y="37719"/>
                </a:lnTo>
                <a:lnTo>
                  <a:pt x="392172" y="21164"/>
                </a:lnTo>
                <a:close/>
                <a:moveTo>
                  <a:pt x="1289360" y="20955"/>
                </a:moveTo>
                <a:cubicBezTo>
                  <a:pt x="1287754" y="24098"/>
                  <a:pt x="1285728" y="27800"/>
                  <a:pt x="1283284" y="32061"/>
                </a:cubicBezTo>
                <a:lnTo>
                  <a:pt x="1264738" y="59512"/>
                </a:lnTo>
                <a:lnTo>
                  <a:pt x="1289256" y="59512"/>
                </a:lnTo>
                <a:lnTo>
                  <a:pt x="1289256" y="34575"/>
                </a:lnTo>
                <a:cubicBezTo>
                  <a:pt x="1289256" y="30524"/>
                  <a:pt x="1289466" y="25984"/>
                  <a:pt x="1289884" y="20955"/>
                </a:cubicBezTo>
                <a:close/>
                <a:moveTo>
                  <a:pt x="1625440" y="18126"/>
                </a:moveTo>
                <a:lnTo>
                  <a:pt x="1625440" y="80572"/>
                </a:lnTo>
                <a:lnTo>
                  <a:pt x="1634870" y="80572"/>
                </a:lnTo>
                <a:cubicBezTo>
                  <a:pt x="1644020" y="80572"/>
                  <a:pt x="1650970" y="77778"/>
                  <a:pt x="1655720" y="72190"/>
                </a:cubicBezTo>
                <a:cubicBezTo>
                  <a:pt x="1660260" y="66741"/>
                  <a:pt x="1662530" y="59023"/>
                  <a:pt x="1662530" y="49034"/>
                </a:cubicBezTo>
                <a:cubicBezTo>
                  <a:pt x="1662530" y="28429"/>
                  <a:pt x="1653310" y="18126"/>
                  <a:pt x="1634870" y="18126"/>
                </a:cubicBezTo>
                <a:close/>
                <a:moveTo>
                  <a:pt x="720566" y="18126"/>
                </a:moveTo>
                <a:lnTo>
                  <a:pt x="720566" y="80572"/>
                </a:lnTo>
                <a:lnTo>
                  <a:pt x="729996" y="80572"/>
                </a:lnTo>
                <a:cubicBezTo>
                  <a:pt x="739146" y="80572"/>
                  <a:pt x="746096" y="77778"/>
                  <a:pt x="750846" y="72190"/>
                </a:cubicBezTo>
                <a:cubicBezTo>
                  <a:pt x="755386" y="66741"/>
                  <a:pt x="757656" y="59023"/>
                  <a:pt x="757656" y="49034"/>
                </a:cubicBezTo>
                <a:cubicBezTo>
                  <a:pt x="757656" y="28429"/>
                  <a:pt x="748436" y="18126"/>
                  <a:pt x="729996" y="18126"/>
                </a:cubicBezTo>
                <a:close/>
                <a:moveTo>
                  <a:pt x="482440" y="17916"/>
                </a:moveTo>
                <a:lnTo>
                  <a:pt x="482440" y="43900"/>
                </a:lnTo>
                <a:lnTo>
                  <a:pt x="494176" y="43900"/>
                </a:lnTo>
                <a:cubicBezTo>
                  <a:pt x="507098" y="43900"/>
                  <a:pt x="513558" y="39535"/>
                  <a:pt x="513558" y="30803"/>
                </a:cubicBezTo>
                <a:cubicBezTo>
                  <a:pt x="513558" y="26193"/>
                  <a:pt x="511986" y="22875"/>
                  <a:pt x="508844" y="20850"/>
                </a:cubicBezTo>
                <a:cubicBezTo>
                  <a:pt x="505840" y="18894"/>
                  <a:pt x="501126" y="17916"/>
                  <a:pt x="494700" y="17916"/>
                </a:cubicBezTo>
                <a:close/>
                <a:moveTo>
                  <a:pt x="155694" y="16659"/>
                </a:moveTo>
                <a:cubicBezTo>
                  <a:pt x="159048" y="36077"/>
                  <a:pt x="164636" y="51549"/>
                  <a:pt x="172458" y="63074"/>
                </a:cubicBezTo>
                <a:cubicBezTo>
                  <a:pt x="181540" y="50431"/>
                  <a:pt x="187756" y="34959"/>
                  <a:pt x="191108" y="16659"/>
                </a:cubicBezTo>
                <a:close/>
                <a:moveTo>
                  <a:pt x="1556156" y="16344"/>
                </a:moveTo>
                <a:cubicBezTo>
                  <a:pt x="1552314" y="16344"/>
                  <a:pt x="1549136" y="18021"/>
                  <a:pt x="1546622" y="21374"/>
                </a:cubicBezTo>
                <a:cubicBezTo>
                  <a:pt x="1544036" y="24726"/>
                  <a:pt x="1542744" y="29057"/>
                  <a:pt x="1542744" y="34366"/>
                </a:cubicBezTo>
                <a:cubicBezTo>
                  <a:pt x="1542744" y="39814"/>
                  <a:pt x="1543896" y="44075"/>
                  <a:pt x="1546202" y="47148"/>
                </a:cubicBezTo>
                <a:cubicBezTo>
                  <a:pt x="1548716" y="50431"/>
                  <a:pt x="1552278" y="52073"/>
                  <a:pt x="1556890" y="52073"/>
                </a:cubicBezTo>
                <a:cubicBezTo>
                  <a:pt x="1562896" y="52073"/>
                  <a:pt x="1568414" y="48545"/>
                  <a:pt x="1573444" y="41490"/>
                </a:cubicBezTo>
                <a:cubicBezTo>
                  <a:pt x="1572536" y="24726"/>
                  <a:pt x="1566772" y="16344"/>
                  <a:pt x="1556156" y="16344"/>
                </a:cubicBezTo>
                <a:close/>
                <a:moveTo>
                  <a:pt x="1225504" y="16344"/>
                </a:moveTo>
                <a:cubicBezTo>
                  <a:pt x="1221872" y="16344"/>
                  <a:pt x="1218868" y="17532"/>
                  <a:pt x="1216494" y="19907"/>
                </a:cubicBezTo>
                <a:cubicBezTo>
                  <a:pt x="1214120" y="22352"/>
                  <a:pt x="1212932" y="25460"/>
                  <a:pt x="1212932" y="29232"/>
                </a:cubicBezTo>
                <a:cubicBezTo>
                  <a:pt x="1212932" y="33493"/>
                  <a:pt x="1214748" y="37090"/>
                  <a:pt x="1218380" y="40024"/>
                </a:cubicBezTo>
                <a:cubicBezTo>
                  <a:pt x="1220894" y="42049"/>
                  <a:pt x="1225016" y="44180"/>
                  <a:pt x="1230744" y="46415"/>
                </a:cubicBezTo>
                <a:cubicBezTo>
                  <a:pt x="1236332" y="41665"/>
                  <a:pt x="1239126" y="36356"/>
                  <a:pt x="1239126" y="30489"/>
                </a:cubicBezTo>
                <a:cubicBezTo>
                  <a:pt x="1239126" y="26438"/>
                  <a:pt x="1237938" y="23120"/>
                  <a:pt x="1235564" y="20535"/>
                </a:cubicBezTo>
                <a:cubicBezTo>
                  <a:pt x="1233048" y="17741"/>
                  <a:pt x="1229696" y="16344"/>
                  <a:pt x="1225504" y="16344"/>
                </a:cubicBezTo>
                <a:close/>
                <a:moveTo>
                  <a:pt x="1912018" y="11001"/>
                </a:moveTo>
                <a:lnTo>
                  <a:pt x="1920926" y="11001"/>
                </a:lnTo>
                <a:lnTo>
                  <a:pt x="1949948" y="60664"/>
                </a:lnTo>
                <a:lnTo>
                  <a:pt x="1958226" y="76381"/>
                </a:lnTo>
                <a:lnTo>
                  <a:pt x="1958748" y="76381"/>
                </a:lnTo>
                <a:cubicBezTo>
                  <a:pt x="1957980" y="65135"/>
                  <a:pt x="1957596" y="57172"/>
                  <a:pt x="1957596" y="52492"/>
                </a:cubicBezTo>
                <a:lnTo>
                  <a:pt x="1957596" y="11001"/>
                </a:lnTo>
                <a:lnTo>
                  <a:pt x="1965874" y="11001"/>
                </a:lnTo>
                <a:lnTo>
                  <a:pt x="1965874" y="87696"/>
                </a:lnTo>
                <a:lnTo>
                  <a:pt x="1956862" y="87696"/>
                </a:lnTo>
                <a:lnTo>
                  <a:pt x="1928050" y="38033"/>
                </a:lnTo>
                <a:lnTo>
                  <a:pt x="1919668" y="22317"/>
                </a:lnTo>
                <a:lnTo>
                  <a:pt x="1919144" y="22317"/>
                </a:lnTo>
                <a:cubicBezTo>
                  <a:pt x="1919842" y="35029"/>
                  <a:pt x="1920192" y="42818"/>
                  <a:pt x="1920192" y="45681"/>
                </a:cubicBezTo>
                <a:lnTo>
                  <a:pt x="1920192" y="87696"/>
                </a:lnTo>
                <a:lnTo>
                  <a:pt x="1912018" y="87696"/>
                </a:lnTo>
                <a:close/>
                <a:moveTo>
                  <a:pt x="1807244" y="11001"/>
                </a:moveTo>
                <a:lnTo>
                  <a:pt x="1815940" y="11001"/>
                </a:lnTo>
                <a:lnTo>
                  <a:pt x="1815940" y="87696"/>
                </a:lnTo>
                <a:lnTo>
                  <a:pt x="1807244" y="87696"/>
                </a:lnTo>
                <a:close/>
                <a:moveTo>
                  <a:pt x="1692944" y="11001"/>
                </a:moveTo>
                <a:lnTo>
                  <a:pt x="1736636" y="11001"/>
                </a:lnTo>
                <a:lnTo>
                  <a:pt x="1736636" y="18335"/>
                </a:lnTo>
                <a:lnTo>
                  <a:pt x="1701640" y="18335"/>
                </a:lnTo>
                <a:lnTo>
                  <a:pt x="1701640" y="43586"/>
                </a:lnTo>
                <a:lnTo>
                  <a:pt x="1731082" y="43586"/>
                </a:lnTo>
                <a:lnTo>
                  <a:pt x="1731082" y="50920"/>
                </a:lnTo>
                <a:lnTo>
                  <a:pt x="1701640" y="50920"/>
                </a:lnTo>
                <a:lnTo>
                  <a:pt x="1701640" y="80362"/>
                </a:lnTo>
                <a:lnTo>
                  <a:pt x="1737788" y="80362"/>
                </a:lnTo>
                <a:lnTo>
                  <a:pt x="1737788" y="87696"/>
                </a:lnTo>
                <a:lnTo>
                  <a:pt x="1692944" y="87696"/>
                </a:lnTo>
                <a:close/>
                <a:moveTo>
                  <a:pt x="1616744" y="11001"/>
                </a:moveTo>
                <a:lnTo>
                  <a:pt x="1635604" y="11001"/>
                </a:lnTo>
                <a:cubicBezTo>
                  <a:pt x="1647268" y="11001"/>
                  <a:pt x="1656174" y="14319"/>
                  <a:pt x="1662322" y="20955"/>
                </a:cubicBezTo>
                <a:cubicBezTo>
                  <a:pt x="1668398" y="27520"/>
                  <a:pt x="1671436" y="36880"/>
                  <a:pt x="1671436" y="49034"/>
                </a:cubicBezTo>
                <a:cubicBezTo>
                  <a:pt x="1671436" y="61258"/>
                  <a:pt x="1668434" y="70723"/>
                  <a:pt x="1662426" y="77428"/>
                </a:cubicBezTo>
                <a:cubicBezTo>
                  <a:pt x="1656280" y="84274"/>
                  <a:pt x="1647442" y="87696"/>
                  <a:pt x="1635918" y="87696"/>
                </a:cubicBezTo>
                <a:lnTo>
                  <a:pt x="1616744" y="87696"/>
                </a:lnTo>
                <a:close/>
                <a:moveTo>
                  <a:pt x="1484232" y="11001"/>
                </a:moveTo>
                <a:lnTo>
                  <a:pt x="1520904" y="11001"/>
                </a:lnTo>
                <a:lnTo>
                  <a:pt x="1520904" y="18335"/>
                </a:lnTo>
                <a:lnTo>
                  <a:pt x="1491776" y="18335"/>
                </a:lnTo>
                <a:lnTo>
                  <a:pt x="1489680" y="41595"/>
                </a:lnTo>
                <a:cubicBezTo>
                  <a:pt x="1493522" y="39430"/>
                  <a:pt x="1497504" y="38347"/>
                  <a:pt x="1501624" y="38347"/>
                </a:cubicBezTo>
                <a:cubicBezTo>
                  <a:pt x="1508400" y="38347"/>
                  <a:pt x="1513814" y="40303"/>
                  <a:pt x="1517866" y="44215"/>
                </a:cubicBezTo>
                <a:cubicBezTo>
                  <a:pt x="1522336" y="48545"/>
                  <a:pt x="1524570" y="54762"/>
                  <a:pt x="1524570" y="62865"/>
                </a:cubicBezTo>
                <a:cubicBezTo>
                  <a:pt x="1524570" y="70827"/>
                  <a:pt x="1522022" y="77289"/>
                  <a:pt x="1516922" y="82248"/>
                </a:cubicBezTo>
                <a:cubicBezTo>
                  <a:pt x="1512242" y="86788"/>
                  <a:pt x="1506550" y="89058"/>
                  <a:pt x="1499844" y="89058"/>
                </a:cubicBezTo>
                <a:cubicBezTo>
                  <a:pt x="1490484" y="89058"/>
                  <a:pt x="1482416" y="85671"/>
                  <a:pt x="1475640" y="78895"/>
                </a:cubicBezTo>
                <a:lnTo>
                  <a:pt x="1479936" y="73237"/>
                </a:lnTo>
                <a:cubicBezTo>
                  <a:pt x="1485594" y="79035"/>
                  <a:pt x="1491986" y="81934"/>
                  <a:pt x="1499110" y="81934"/>
                </a:cubicBezTo>
                <a:cubicBezTo>
                  <a:pt x="1503860" y="81934"/>
                  <a:pt x="1507842" y="80222"/>
                  <a:pt x="1511054" y="76800"/>
                </a:cubicBezTo>
                <a:cubicBezTo>
                  <a:pt x="1514338" y="73307"/>
                  <a:pt x="1515980" y="68732"/>
                  <a:pt x="1515980" y="63074"/>
                </a:cubicBezTo>
                <a:cubicBezTo>
                  <a:pt x="1515980" y="57486"/>
                  <a:pt x="1514478" y="53051"/>
                  <a:pt x="1511474" y="49768"/>
                </a:cubicBezTo>
                <a:cubicBezTo>
                  <a:pt x="1508540" y="46555"/>
                  <a:pt x="1504558" y="44948"/>
                  <a:pt x="1499530" y="44948"/>
                </a:cubicBezTo>
                <a:cubicBezTo>
                  <a:pt x="1495478" y="44948"/>
                  <a:pt x="1491148" y="46485"/>
                  <a:pt x="1486538" y="49558"/>
                </a:cubicBezTo>
                <a:lnTo>
                  <a:pt x="1481822" y="46624"/>
                </a:lnTo>
                <a:close/>
                <a:moveTo>
                  <a:pt x="1430216" y="11001"/>
                </a:moveTo>
                <a:lnTo>
                  <a:pt x="1477678" y="11001"/>
                </a:lnTo>
                <a:lnTo>
                  <a:pt x="1477678" y="16135"/>
                </a:lnTo>
                <a:cubicBezTo>
                  <a:pt x="1469158" y="27171"/>
                  <a:pt x="1463254" y="38277"/>
                  <a:pt x="1459972" y="49453"/>
                </a:cubicBezTo>
                <a:cubicBezTo>
                  <a:pt x="1457318" y="58674"/>
                  <a:pt x="1455642" y="71421"/>
                  <a:pt x="1454942" y="87696"/>
                </a:cubicBezTo>
                <a:lnTo>
                  <a:pt x="1446038" y="87696"/>
                </a:lnTo>
                <a:cubicBezTo>
                  <a:pt x="1447224" y="59966"/>
                  <a:pt x="1454488" y="36845"/>
                  <a:pt x="1467830" y="18335"/>
                </a:cubicBezTo>
                <a:lnTo>
                  <a:pt x="1430216" y="18335"/>
                </a:lnTo>
                <a:close/>
                <a:moveTo>
                  <a:pt x="1379458" y="11001"/>
                </a:moveTo>
                <a:lnTo>
                  <a:pt x="1416128" y="11001"/>
                </a:lnTo>
                <a:lnTo>
                  <a:pt x="1416128" y="18335"/>
                </a:lnTo>
                <a:lnTo>
                  <a:pt x="1387002" y="18335"/>
                </a:lnTo>
                <a:lnTo>
                  <a:pt x="1384906" y="41595"/>
                </a:lnTo>
                <a:cubicBezTo>
                  <a:pt x="1388748" y="39430"/>
                  <a:pt x="1392728" y="38347"/>
                  <a:pt x="1396850" y="38347"/>
                </a:cubicBezTo>
                <a:cubicBezTo>
                  <a:pt x="1403626" y="38347"/>
                  <a:pt x="1409038" y="40303"/>
                  <a:pt x="1413090" y="44215"/>
                </a:cubicBezTo>
                <a:cubicBezTo>
                  <a:pt x="1417560" y="48545"/>
                  <a:pt x="1419796" y="54762"/>
                  <a:pt x="1419796" y="62865"/>
                </a:cubicBezTo>
                <a:cubicBezTo>
                  <a:pt x="1419796" y="70827"/>
                  <a:pt x="1417246" y="77289"/>
                  <a:pt x="1412148" y="82248"/>
                </a:cubicBezTo>
                <a:cubicBezTo>
                  <a:pt x="1407468" y="86788"/>
                  <a:pt x="1401774" y="89058"/>
                  <a:pt x="1395068" y="89058"/>
                </a:cubicBezTo>
                <a:cubicBezTo>
                  <a:pt x="1385708" y="89058"/>
                  <a:pt x="1377642" y="85671"/>
                  <a:pt x="1370866" y="78895"/>
                </a:cubicBezTo>
                <a:lnTo>
                  <a:pt x="1375162" y="73237"/>
                </a:lnTo>
                <a:cubicBezTo>
                  <a:pt x="1380820" y="79035"/>
                  <a:pt x="1387210" y="81934"/>
                  <a:pt x="1394336" y="81934"/>
                </a:cubicBezTo>
                <a:cubicBezTo>
                  <a:pt x="1399086" y="81934"/>
                  <a:pt x="1403066" y="80222"/>
                  <a:pt x="1406280" y="76800"/>
                </a:cubicBezTo>
                <a:cubicBezTo>
                  <a:pt x="1409562" y="73307"/>
                  <a:pt x="1411204" y="68732"/>
                  <a:pt x="1411204" y="63074"/>
                </a:cubicBezTo>
                <a:cubicBezTo>
                  <a:pt x="1411204" y="57486"/>
                  <a:pt x="1409702" y="53051"/>
                  <a:pt x="1406698" y="49768"/>
                </a:cubicBezTo>
                <a:cubicBezTo>
                  <a:pt x="1403766" y="46555"/>
                  <a:pt x="1399784" y="44948"/>
                  <a:pt x="1394754" y="44948"/>
                </a:cubicBezTo>
                <a:cubicBezTo>
                  <a:pt x="1390704" y="44948"/>
                  <a:pt x="1386372" y="46485"/>
                  <a:pt x="1381762" y="49558"/>
                </a:cubicBezTo>
                <a:lnTo>
                  <a:pt x="1377048" y="46624"/>
                </a:lnTo>
                <a:close/>
                <a:moveTo>
                  <a:pt x="1288208" y="11001"/>
                </a:moveTo>
                <a:lnTo>
                  <a:pt x="1297324" y="11001"/>
                </a:lnTo>
                <a:lnTo>
                  <a:pt x="1297324" y="59512"/>
                </a:lnTo>
                <a:lnTo>
                  <a:pt x="1307800" y="59512"/>
                </a:lnTo>
                <a:lnTo>
                  <a:pt x="1307800" y="66322"/>
                </a:lnTo>
                <a:lnTo>
                  <a:pt x="1297324" y="66322"/>
                </a:lnTo>
                <a:lnTo>
                  <a:pt x="1297324" y="87696"/>
                </a:lnTo>
                <a:lnTo>
                  <a:pt x="1289256" y="87696"/>
                </a:lnTo>
                <a:lnTo>
                  <a:pt x="1289256" y="66322"/>
                </a:lnTo>
                <a:lnTo>
                  <a:pt x="1255622" y="66322"/>
                </a:lnTo>
                <a:lnTo>
                  <a:pt x="1255622" y="60769"/>
                </a:lnTo>
                <a:close/>
                <a:moveTo>
                  <a:pt x="711870" y="11001"/>
                </a:moveTo>
                <a:lnTo>
                  <a:pt x="730728" y="11001"/>
                </a:lnTo>
                <a:cubicBezTo>
                  <a:pt x="742394" y="11001"/>
                  <a:pt x="751300" y="14319"/>
                  <a:pt x="757446" y="20955"/>
                </a:cubicBezTo>
                <a:cubicBezTo>
                  <a:pt x="763524" y="27520"/>
                  <a:pt x="766562" y="36880"/>
                  <a:pt x="766562" y="49034"/>
                </a:cubicBezTo>
                <a:cubicBezTo>
                  <a:pt x="766562" y="61258"/>
                  <a:pt x="763558" y="70723"/>
                  <a:pt x="757550" y="77428"/>
                </a:cubicBezTo>
                <a:cubicBezTo>
                  <a:pt x="751404" y="84274"/>
                  <a:pt x="742568" y="87696"/>
                  <a:pt x="731042" y="87696"/>
                </a:cubicBezTo>
                <a:lnTo>
                  <a:pt x="711870" y="87696"/>
                </a:lnTo>
                <a:close/>
                <a:moveTo>
                  <a:pt x="473744" y="11001"/>
                </a:moveTo>
                <a:lnTo>
                  <a:pt x="495956" y="11001"/>
                </a:lnTo>
                <a:cubicBezTo>
                  <a:pt x="513418" y="11001"/>
                  <a:pt x="522150" y="17253"/>
                  <a:pt x="522150" y="29756"/>
                </a:cubicBezTo>
                <a:cubicBezTo>
                  <a:pt x="522150" y="38347"/>
                  <a:pt x="518344" y="43900"/>
                  <a:pt x="510730" y="46415"/>
                </a:cubicBezTo>
                <a:lnTo>
                  <a:pt x="510730" y="46834"/>
                </a:lnTo>
                <a:cubicBezTo>
                  <a:pt x="521346" y="48860"/>
                  <a:pt x="526656" y="55006"/>
                  <a:pt x="526656" y="65274"/>
                </a:cubicBezTo>
                <a:cubicBezTo>
                  <a:pt x="526656" y="72539"/>
                  <a:pt x="523966" y="78162"/>
                  <a:pt x="518588" y="82143"/>
                </a:cubicBezTo>
                <a:cubicBezTo>
                  <a:pt x="513488" y="85845"/>
                  <a:pt x="506504" y="87696"/>
                  <a:pt x="497632" y="87696"/>
                </a:cubicBezTo>
                <a:lnTo>
                  <a:pt x="473744" y="87696"/>
                </a:lnTo>
                <a:close/>
                <a:moveTo>
                  <a:pt x="1225714" y="9848"/>
                </a:moveTo>
                <a:cubicBezTo>
                  <a:pt x="1232140" y="9848"/>
                  <a:pt x="1237240" y="11734"/>
                  <a:pt x="1241012" y="15506"/>
                </a:cubicBezTo>
                <a:cubicBezTo>
                  <a:pt x="1244714" y="19208"/>
                  <a:pt x="1246564" y="24063"/>
                  <a:pt x="1246564" y="30070"/>
                </a:cubicBezTo>
                <a:cubicBezTo>
                  <a:pt x="1246564" y="37055"/>
                  <a:pt x="1243106" y="43272"/>
                  <a:pt x="1236192" y="48720"/>
                </a:cubicBezTo>
                <a:lnTo>
                  <a:pt x="1236192" y="49244"/>
                </a:lnTo>
                <a:cubicBezTo>
                  <a:pt x="1244854" y="54273"/>
                  <a:pt x="1249184" y="60979"/>
                  <a:pt x="1249184" y="69361"/>
                </a:cubicBezTo>
                <a:cubicBezTo>
                  <a:pt x="1249184" y="74949"/>
                  <a:pt x="1247018" y="79594"/>
                  <a:pt x="1242688" y="83296"/>
                </a:cubicBezTo>
                <a:cubicBezTo>
                  <a:pt x="1238218" y="87137"/>
                  <a:pt x="1232490" y="89058"/>
                  <a:pt x="1225504" y="89058"/>
                </a:cubicBezTo>
                <a:cubicBezTo>
                  <a:pt x="1218450" y="89058"/>
                  <a:pt x="1212652" y="87137"/>
                  <a:pt x="1208112" y="83296"/>
                </a:cubicBezTo>
                <a:cubicBezTo>
                  <a:pt x="1203502" y="79454"/>
                  <a:pt x="1201196" y="74564"/>
                  <a:pt x="1201196" y="68627"/>
                </a:cubicBezTo>
                <a:cubicBezTo>
                  <a:pt x="1201196" y="59617"/>
                  <a:pt x="1205946" y="52492"/>
                  <a:pt x="1215446" y="47253"/>
                </a:cubicBezTo>
                <a:lnTo>
                  <a:pt x="1215446" y="46834"/>
                </a:lnTo>
                <a:cubicBezTo>
                  <a:pt x="1208532" y="42154"/>
                  <a:pt x="1205074" y="36287"/>
                  <a:pt x="1205074" y="29232"/>
                </a:cubicBezTo>
                <a:cubicBezTo>
                  <a:pt x="1205074" y="23504"/>
                  <a:pt x="1207064" y="18824"/>
                  <a:pt x="1211046" y="15192"/>
                </a:cubicBezTo>
                <a:cubicBezTo>
                  <a:pt x="1214888" y="11630"/>
                  <a:pt x="1219778" y="9848"/>
                  <a:pt x="1225714" y="9848"/>
                </a:cubicBezTo>
                <a:close/>
                <a:moveTo>
                  <a:pt x="1866098" y="9639"/>
                </a:moveTo>
                <a:cubicBezTo>
                  <a:pt x="1874620" y="9639"/>
                  <a:pt x="1881920" y="12747"/>
                  <a:pt x="1887998" y="18964"/>
                </a:cubicBezTo>
                <a:lnTo>
                  <a:pt x="1883178" y="24622"/>
                </a:lnTo>
                <a:cubicBezTo>
                  <a:pt x="1878568" y="19732"/>
                  <a:pt x="1872944" y="17287"/>
                  <a:pt x="1866308" y="17287"/>
                </a:cubicBezTo>
                <a:cubicBezTo>
                  <a:pt x="1858346" y="17287"/>
                  <a:pt x="1852024" y="20116"/>
                  <a:pt x="1847344" y="25774"/>
                </a:cubicBezTo>
                <a:cubicBezTo>
                  <a:pt x="1842594" y="31502"/>
                  <a:pt x="1840220" y="39290"/>
                  <a:pt x="1840220" y="49139"/>
                </a:cubicBezTo>
                <a:cubicBezTo>
                  <a:pt x="1840220" y="59128"/>
                  <a:pt x="1842490" y="66986"/>
                  <a:pt x="1847030" y="72713"/>
                </a:cubicBezTo>
                <a:cubicBezTo>
                  <a:pt x="1851640" y="78511"/>
                  <a:pt x="1858066" y="81410"/>
                  <a:pt x="1866308" y="81410"/>
                </a:cubicBezTo>
                <a:cubicBezTo>
                  <a:pt x="1872664" y="81410"/>
                  <a:pt x="1877520" y="79803"/>
                  <a:pt x="1880872" y="76590"/>
                </a:cubicBezTo>
                <a:lnTo>
                  <a:pt x="1880872" y="55635"/>
                </a:lnTo>
                <a:lnTo>
                  <a:pt x="1864214" y="55635"/>
                </a:lnTo>
                <a:lnTo>
                  <a:pt x="1864214" y="48406"/>
                </a:lnTo>
                <a:lnTo>
                  <a:pt x="1888940" y="48406"/>
                </a:lnTo>
                <a:lnTo>
                  <a:pt x="1888940" y="80257"/>
                </a:lnTo>
                <a:cubicBezTo>
                  <a:pt x="1883282" y="86125"/>
                  <a:pt x="1875458" y="89058"/>
                  <a:pt x="1865470" y="89058"/>
                </a:cubicBezTo>
                <a:cubicBezTo>
                  <a:pt x="1855272" y="89058"/>
                  <a:pt x="1847066" y="85531"/>
                  <a:pt x="1840848" y="78476"/>
                </a:cubicBezTo>
                <a:cubicBezTo>
                  <a:pt x="1834492" y="71281"/>
                  <a:pt x="1831314" y="61572"/>
                  <a:pt x="1831314" y="49349"/>
                </a:cubicBezTo>
                <a:cubicBezTo>
                  <a:pt x="1831314" y="37195"/>
                  <a:pt x="1834596" y="27486"/>
                  <a:pt x="1841162" y="20221"/>
                </a:cubicBezTo>
                <a:cubicBezTo>
                  <a:pt x="1847518" y="13166"/>
                  <a:pt x="1855830" y="9639"/>
                  <a:pt x="1866098" y="9639"/>
                </a:cubicBezTo>
                <a:close/>
                <a:moveTo>
                  <a:pt x="1771888" y="9639"/>
                </a:moveTo>
                <a:cubicBezTo>
                  <a:pt x="1780828" y="9639"/>
                  <a:pt x="1788266" y="12782"/>
                  <a:pt x="1794204" y="19069"/>
                </a:cubicBezTo>
                <a:lnTo>
                  <a:pt x="1789594" y="24622"/>
                </a:lnTo>
                <a:cubicBezTo>
                  <a:pt x="1784496" y="19732"/>
                  <a:pt x="1778592" y="17287"/>
                  <a:pt x="1771888" y="17287"/>
                </a:cubicBezTo>
                <a:cubicBezTo>
                  <a:pt x="1767416" y="17287"/>
                  <a:pt x="1763820" y="18335"/>
                  <a:pt x="1761096" y="20431"/>
                </a:cubicBezTo>
                <a:cubicBezTo>
                  <a:pt x="1758372" y="22596"/>
                  <a:pt x="1757010" y="25460"/>
                  <a:pt x="1757010" y="29022"/>
                </a:cubicBezTo>
                <a:cubicBezTo>
                  <a:pt x="1757010" y="32515"/>
                  <a:pt x="1758406" y="35414"/>
                  <a:pt x="1761200" y="37719"/>
                </a:cubicBezTo>
                <a:cubicBezTo>
                  <a:pt x="1762806" y="39046"/>
                  <a:pt x="1765670" y="40582"/>
                  <a:pt x="1769792" y="42329"/>
                </a:cubicBezTo>
                <a:lnTo>
                  <a:pt x="1780898" y="47044"/>
                </a:lnTo>
                <a:cubicBezTo>
                  <a:pt x="1791516" y="51723"/>
                  <a:pt x="1796824" y="58569"/>
                  <a:pt x="1796824" y="67579"/>
                </a:cubicBezTo>
                <a:cubicBezTo>
                  <a:pt x="1796824" y="73726"/>
                  <a:pt x="1794518" y="78825"/>
                  <a:pt x="1789908" y="82877"/>
                </a:cubicBezTo>
                <a:cubicBezTo>
                  <a:pt x="1785088" y="86998"/>
                  <a:pt x="1778802" y="89058"/>
                  <a:pt x="1771050" y="89058"/>
                </a:cubicBezTo>
                <a:cubicBezTo>
                  <a:pt x="1760432" y="89058"/>
                  <a:pt x="1751562" y="85251"/>
                  <a:pt x="1744436" y="77638"/>
                </a:cubicBezTo>
                <a:lnTo>
                  <a:pt x="1749674" y="71666"/>
                </a:lnTo>
                <a:cubicBezTo>
                  <a:pt x="1755682" y="78162"/>
                  <a:pt x="1762842" y="81410"/>
                  <a:pt x="1771154" y="81410"/>
                </a:cubicBezTo>
                <a:cubicBezTo>
                  <a:pt x="1776322" y="81410"/>
                  <a:pt x="1780444" y="80187"/>
                  <a:pt x="1783518" y="77743"/>
                </a:cubicBezTo>
                <a:cubicBezTo>
                  <a:pt x="1786520" y="75368"/>
                  <a:pt x="1788022" y="72190"/>
                  <a:pt x="1788022" y="68208"/>
                </a:cubicBezTo>
                <a:cubicBezTo>
                  <a:pt x="1788022" y="64506"/>
                  <a:pt x="1786766" y="61502"/>
                  <a:pt x="1784250" y="59197"/>
                </a:cubicBezTo>
                <a:cubicBezTo>
                  <a:pt x="1782644" y="57800"/>
                  <a:pt x="1779536" y="56089"/>
                  <a:pt x="1774926" y="54063"/>
                </a:cubicBezTo>
                <a:lnTo>
                  <a:pt x="1763820" y="49139"/>
                </a:lnTo>
                <a:cubicBezTo>
                  <a:pt x="1753412" y="44669"/>
                  <a:pt x="1748208" y="38173"/>
                  <a:pt x="1748208" y="29651"/>
                </a:cubicBezTo>
                <a:cubicBezTo>
                  <a:pt x="1748208" y="23853"/>
                  <a:pt x="1750444" y="19069"/>
                  <a:pt x="1754914" y="15297"/>
                </a:cubicBezTo>
                <a:cubicBezTo>
                  <a:pt x="1759384" y="11525"/>
                  <a:pt x="1765042" y="9639"/>
                  <a:pt x="1771888" y="9639"/>
                </a:cubicBezTo>
                <a:close/>
                <a:moveTo>
                  <a:pt x="1556156" y="9639"/>
                </a:moveTo>
                <a:cubicBezTo>
                  <a:pt x="1563838" y="9639"/>
                  <a:pt x="1569916" y="12677"/>
                  <a:pt x="1574386" y="18754"/>
                </a:cubicBezTo>
                <a:cubicBezTo>
                  <a:pt x="1579206" y="25111"/>
                  <a:pt x="1581616" y="34121"/>
                  <a:pt x="1581616" y="45786"/>
                </a:cubicBezTo>
                <a:cubicBezTo>
                  <a:pt x="1581616" y="60455"/>
                  <a:pt x="1578822" y="71596"/>
                  <a:pt x="1573234" y="79209"/>
                </a:cubicBezTo>
                <a:cubicBezTo>
                  <a:pt x="1568344" y="85775"/>
                  <a:pt x="1561954" y="89058"/>
                  <a:pt x="1554060" y="89058"/>
                </a:cubicBezTo>
                <a:cubicBezTo>
                  <a:pt x="1546936" y="89058"/>
                  <a:pt x="1540928" y="86509"/>
                  <a:pt x="1536038" y="81410"/>
                </a:cubicBezTo>
                <a:lnTo>
                  <a:pt x="1540754" y="76066"/>
                </a:lnTo>
                <a:cubicBezTo>
                  <a:pt x="1544316" y="79978"/>
                  <a:pt x="1548682" y="81934"/>
                  <a:pt x="1553850" y="81934"/>
                </a:cubicBezTo>
                <a:cubicBezTo>
                  <a:pt x="1559368" y="81934"/>
                  <a:pt x="1563804" y="79489"/>
                  <a:pt x="1567158" y="74599"/>
                </a:cubicBezTo>
                <a:cubicBezTo>
                  <a:pt x="1571068" y="68942"/>
                  <a:pt x="1573198" y="60315"/>
                  <a:pt x="1573548" y="48720"/>
                </a:cubicBezTo>
                <a:cubicBezTo>
                  <a:pt x="1568240" y="55216"/>
                  <a:pt x="1562232" y="58464"/>
                  <a:pt x="1555526" y="58464"/>
                </a:cubicBezTo>
                <a:cubicBezTo>
                  <a:pt x="1549030" y="58464"/>
                  <a:pt x="1543932" y="56438"/>
                  <a:pt x="1540230" y="52387"/>
                </a:cubicBezTo>
                <a:cubicBezTo>
                  <a:pt x="1536458" y="48126"/>
                  <a:pt x="1534572" y="42119"/>
                  <a:pt x="1534572" y="34366"/>
                </a:cubicBezTo>
                <a:cubicBezTo>
                  <a:pt x="1534572" y="27171"/>
                  <a:pt x="1536702" y="21199"/>
                  <a:pt x="1540964" y="16449"/>
                </a:cubicBezTo>
                <a:cubicBezTo>
                  <a:pt x="1545084" y="11909"/>
                  <a:pt x="1550148" y="9639"/>
                  <a:pt x="1556156" y="9639"/>
                </a:cubicBezTo>
                <a:close/>
                <a:moveTo>
                  <a:pt x="194356" y="9639"/>
                </a:moveTo>
                <a:lnTo>
                  <a:pt x="198652" y="11001"/>
                </a:lnTo>
                <a:cubicBezTo>
                  <a:pt x="195160" y="34680"/>
                  <a:pt x="187826" y="53959"/>
                  <a:pt x="176650" y="68837"/>
                </a:cubicBezTo>
                <a:cubicBezTo>
                  <a:pt x="182866" y="76660"/>
                  <a:pt x="191354" y="83889"/>
                  <a:pt x="202110" y="90525"/>
                </a:cubicBezTo>
                <a:cubicBezTo>
                  <a:pt x="199944" y="92132"/>
                  <a:pt x="198304" y="94018"/>
                  <a:pt x="197186" y="96183"/>
                </a:cubicBezTo>
                <a:cubicBezTo>
                  <a:pt x="186638" y="89338"/>
                  <a:pt x="178292" y="82108"/>
                  <a:pt x="172144" y="74495"/>
                </a:cubicBezTo>
                <a:cubicBezTo>
                  <a:pt x="164112" y="83645"/>
                  <a:pt x="154682" y="90665"/>
                  <a:pt x="143856" y="95554"/>
                </a:cubicBezTo>
                <a:cubicBezTo>
                  <a:pt x="142668" y="93179"/>
                  <a:pt x="141236" y="91259"/>
                  <a:pt x="139560" y="89792"/>
                </a:cubicBezTo>
                <a:cubicBezTo>
                  <a:pt x="150246" y="85391"/>
                  <a:pt x="159712" y="78406"/>
                  <a:pt x="167954" y="68837"/>
                </a:cubicBezTo>
                <a:cubicBezTo>
                  <a:pt x="159362" y="56264"/>
                  <a:pt x="153146" y="38871"/>
                  <a:pt x="149304" y="16659"/>
                </a:cubicBezTo>
                <a:lnTo>
                  <a:pt x="145322" y="16659"/>
                </a:lnTo>
                <a:lnTo>
                  <a:pt x="145322" y="9953"/>
                </a:lnTo>
                <a:lnTo>
                  <a:pt x="193100" y="9953"/>
                </a:lnTo>
                <a:close/>
                <a:moveTo>
                  <a:pt x="1337918" y="9534"/>
                </a:moveTo>
                <a:cubicBezTo>
                  <a:pt x="1344414" y="9604"/>
                  <a:pt x="1349618" y="11280"/>
                  <a:pt x="1353530" y="14563"/>
                </a:cubicBezTo>
                <a:cubicBezTo>
                  <a:pt x="1357652" y="17986"/>
                  <a:pt x="1359712" y="22666"/>
                  <a:pt x="1359712" y="28603"/>
                </a:cubicBezTo>
                <a:cubicBezTo>
                  <a:pt x="1359712" y="37753"/>
                  <a:pt x="1355136" y="43970"/>
                  <a:pt x="1345986" y="47253"/>
                </a:cubicBezTo>
                <a:lnTo>
                  <a:pt x="1345986" y="47672"/>
                </a:lnTo>
                <a:cubicBezTo>
                  <a:pt x="1350736" y="48790"/>
                  <a:pt x="1354578" y="50990"/>
                  <a:pt x="1357512" y="54273"/>
                </a:cubicBezTo>
                <a:cubicBezTo>
                  <a:pt x="1360724" y="57835"/>
                  <a:pt x="1362332" y="62166"/>
                  <a:pt x="1362332" y="67265"/>
                </a:cubicBezTo>
                <a:cubicBezTo>
                  <a:pt x="1362332" y="73901"/>
                  <a:pt x="1359992" y="79244"/>
                  <a:pt x="1355312" y="83296"/>
                </a:cubicBezTo>
                <a:cubicBezTo>
                  <a:pt x="1350842" y="87137"/>
                  <a:pt x="1345148" y="89058"/>
                  <a:pt x="1338234" y="89058"/>
                </a:cubicBezTo>
                <a:cubicBezTo>
                  <a:pt x="1328454" y="89058"/>
                  <a:pt x="1320352" y="85566"/>
                  <a:pt x="1313926" y="78581"/>
                </a:cubicBezTo>
                <a:lnTo>
                  <a:pt x="1318326" y="73028"/>
                </a:lnTo>
                <a:cubicBezTo>
                  <a:pt x="1324124" y="78965"/>
                  <a:pt x="1330584" y="81934"/>
                  <a:pt x="1337710" y="81934"/>
                </a:cubicBezTo>
                <a:cubicBezTo>
                  <a:pt x="1342458" y="81934"/>
                  <a:pt x="1346300" y="80606"/>
                  <a:pt x="1349234" y="77952"/>
                </a:cubicBezTo>
                <a:cubicBezTo>
                  <a:pt x="1352238" y="75158"/>
                  <a:pt x="1353740" y="71526"/>
                  <a:pt x="1353740" y="67056"/>
                </a:cubicBezTo>
                <a:cubicBezTo>
                  <a:pt x="1353740" y="56438"/>
                  <a:pt x="1345638" y="51130"/>
                  <a:pt x="1329432" y="51130"/>
                </a:cubicBezTo>
                <a:lnTo>
                  <a:pt x="1329432" y="44424"/>
                </a:lnTo>
                <a:cubicBezTo>
                  <a:pt x="1343822" y="44424"/>
                  <a:pt x="1351016" y="39360"/>
                  <a:pt x="1351016" y="29232"/>
                </a:cubicBezTo>
                <a:cubicBezTo>
                  <a:pt x="1351016" y="25390"/>
                  <a:pt x="1349828" y="22317"/>
                  <a:pt x="1347454" y="20012"/>
                </a:cubicBezTo>
                <a:cubicBezTo>
                  <a:pt x="1345008" y="17707"/>
                  <a:pt x="1341726" y="16519"/>
                  <a:pt x="1337604" y="16449"/>
                </a:cubicBezTo>
                <a:cubicBezTo>
                  <a:pt x="1331806" y="16519"/>
                  <a:pt x="1326428" y="19104"/>
                  <a:pt x="1321470" y="24203"/>
                </a:cubicBezTo>
                <a:lnTo>
                  <a:pt x="1316754" y="18650"/>
                </a:lnTo>
                <a:cubicBezTo>
                  <a:pt x="1323320" y="12642"/>
                  <a:pt x="1330374" y="9604"/>
                  <a:pt x="1337918" y="9534"/>
                </a:cubicBezTo>
                <a:close/>
                <a:moveTo>
                  <a:pt x="1101660" y="4295"/>
                </a:moveTo>
                <a:lnTo>
                  <a:pt x="1110148" y="4295"/>
                </a:lnTo>
                <a:lnTo>
                  <a:pt x="1110148" y="77952"/>
                </a:lnTo>
                <a:cubicBezTo>
                  <a:pt x="1110148" y="80606"/>
                  <a:pt x="1111020" y="81934"/>
                  <a:pt x="1112766" y="81934"/>
                </a:cubicBezTo>
                <a:cubicBezTo>
                  <a:pt x="1113396" y="81934"/>
                  <a:pt x="1114058" y="81864"/>
                  <a:pt x="1114758" y="81724"/>
                </a:cubicBezTo>
                <a:lnTo>
                  <a:pt x="1116014" y="88325"/>
                </a:lnTo>
                <a:cubicBezTo>
                  <a:pt x="1114408" y="88814"/>
                  <a:pt x="1112696" y="89058"/>
                  <a:pt x="1110880" y="89058"/>
                </a:cubicBezTo>
                <a:cubicBezTo>
                  <a:pt x="1104734" y="89058"/>
                  <a:pt x="1101660" y="85147"/>
                  <a:pt x="1101660" y="77324"/>
                </a:cubicBezTo>
                <a:close/>
                <a:moveTo>
                  <a:pt x="539686" y="4295"/>
                </a:moveTo>
                <a:lnTo>
                  <a:pt x="548172" y="4295"/>
                </a:lnTo>
                <a:lnTo>
                  <a:pt x="548172" y="77952"/>
                </a:lnTo>
                <a:cubicBezTo>
                  <a:pt x="548172" y="80606"/>
                  <a:pt x="549046" y="81934"/>
                  <a:pt x="550792" y="81934"/>
                </a:cubicBezTo>
                <a:cubicBezTo>
                  <a:pt x="551420" y="81934"/>
                  <a:pt x="552084" y="81864"/>
                  <a:pt x="552782" y="81724"/>
                </a:cubicBezTo>
                <a:lnTo>
                  <a:pt x="554040" y="88325"/>
                </a:lnTo>
                <a:cubicBezTo>
                  <a:pt x="552434" y="88814"/>
                  <a:pt x="550722" y="89058"/>
                  <a:pt x="548906" y="89058"/>
                </a:cubicBezTo>
                <a:cubicBezTo>
                  <a:pt x="542758" y="89058"/>
                  <a:pt x="539686" y="85147"/>
                  <a:pt x="539686" y="77324"/>
                </a:cubicBezTo>
                <a:close/>
                <a:moveTo>
                  <a:pt x="1090374" y="2933"/>
                </a:moveTo>
                <a:cubicBezTo>
                  <a:pt x="1093586" y="2933"/>
                  <a:pt x="1096626" y="3562"/>
                  <a:pt x="1099488" y="4819"/>
                </a:cubicBezTo>
                <a:lnTo>
                  <a:pt x="1097602" y="11420"/>
                </a:lnTo>
                <a:cubicBezTo>
                  <a:pt x="1095438" y="10372"/>
                  <a:pt x="1093272" y="9848"/>
                  <a:pt x="1091106" y="9848"/>
                </a:cubicBezTo>
                <a:cubicBezTo>
                  <a:pt x="1085658" y="9848"/>
                  <a:pt x="1082934" y="13690"/>
                  <a:pt x="1082934" y="21374"/>
                </a:cubicBezTo>
                <a:lnTo>
                  <a:pt x="1082934" y="31118"/>
                </a:lnTo>
                <a:lnTo>
                  <a:pt x="1095088" y="31118"/>
                </a:lnTo>
                <a:lnTo>
                  <a:pt x="1095088" y="38138"/>
                </a:lnTo>
                <a:lnTo>
                  <a:pt x="1082934" y="38138"/>
                </a:lnTo>
                <a:lnTo>
                  <a:pt x="1082934" y="87696"/>
                </a:lnTo>
                <a:lnTo>
                  <a:pt x="1074342" y="87696"/>
                </a:lnTo>
                <a:lnTo>
                  <a:pt x="1074342" y="38138"/>
                </a:lnTo>
                <a:lnTo>
                  <a:pt x="1066590" y="38138"/>
                </a:lnTo>
                <a:lnTo>
                  <a:pt x="1066590" y="31642"/>
                </a:lnTo>
                <a:lnTo>
                  <a:pt x="1074342" y="31118"/>
                </a:lnTo>
                <a:lnTo>
                  <a:pt x="1074342" y="21269"/>
                </a:lnTo>
                <a:cubicBezTo>
                  <a:pt x="1074342" y="9045"/>
                  <a:pt x="1079686" y="2933"/>
                  <a:pt x="1090374" y="2933"/>
                </a:cubicBezTo>
                <a:close/>
                <a:moveTo>
                  <a:pt x="90524" y="1047"/>
                </a:moveTo>
                <a:lnTo>
                  <a:pt x="95134" y="7019"/>
                </a:lnTo>
                <a:cubicBezTo>
                  <a:pt x="83750" y="9674"/>
                  <a:pt x="69954" y="11665"/>
                  <a:pt x="53748" y="12992"/>
                </a:cubicBezTo>
                <a:lnTo>
                  <a:pt x="53748" y="30908"/>
                </a:lnTo>
                <a:lnTo>
                  <a:pt x="88010" y="30908"/>
                </a:lnTo>
                <a:lnTo>
                  <a:pt x="89268" y="30594"/>
                </a:lnTo>
                <a:lnTo>
                  <a:pt x="93354" y="31851"/>
                </a:lnTo>
                <a:cubicBezTo>
                  <a:pt x="90840" y="49244"/>
                  <a:pt x="85670" y="63598"/>
                  <a:pt x="77846" y="74914"/>
                </a:cubicBezTo>
                <a:cubicBezTo>
                  <a:pt x="83016" y="81829"/>
                  <a:pt x="89302" y="86928"/>
                  <a:pt x="96706" y="90211"/>
                </a:cubicBezTo>
                <a:cubicBezTo>
                  <a:pt x="94680" y="91957"/>
                  <a:pt x="93110" y="93843"/>
                  <a:pt x="91992" y="95869"/>
                </a:cubicBezTo>
                <a:cubicBezTo>
                  <a:pt x="84798" y="92097"/>
                  <a:pt x="78720" y="86893"/>
                  <a:pt x="73760" y="80257"/>
                </a:cubicBezTo>
                <a:cubicBezTo>
                  <a:pt x="68172" y="86893"/>
                  <a:pt x="61642" y="92097"/>
                  <a:pt x="54168" y="95869"/>
                </a:cubicBezTo>
                <a:cubicBezTo>
                  <a:pt x="53050" y="93773"/>
                  <a:pt x="51654" y="91887"/>
                  <a:pt x="49976" y="90211"/>
                </a:cubicBezTo>
                <a:cubicBezTo>
                  <a:pt x="57520" y="86858"/>
                  <a:pt x="64122" y="81619"/>
                  <a:pt x="69780" y="74495"/>
                </a:cubicBezTo>
                <a:cubicBezTo>
                  <a:pt x="63982" y="64785"/>
                  <a:pt x="59512" y="52387"/>
                  <a:pt x="56368" y="37299"/>
                </a:cubicBezTo>
                <a:lnTo>
                  <a:pt x="53748" y="37299"/>
                </a:lnTo>
                <a:lnTo>
                  <a:pt x="53748" y="43586"/>
                </a:lnTo>
                <a:cubicBezTo>
                  <a:pt x="53748" y="67335"/>
                  <a:pt x="50360" y="84832"/>
                  <a:pt x="43586" y="96078"/>
                </a:cubicBezTo>
                <a:cubicBezTo>
                  <a:pt x="41978" y="94472"/>
                  <a:pt x="40128" y="93179"/>
                  <a:pt x="38032" y="92202"/>
                </a:cubicBezTo>
                <a:cubicBezTo>
                  <a:pt x="44110" y="81724"/>
                  <a:pt x="47148" y="65519"/>
                  <a:pt x="47148" y="43586"/>
                </a:cubicBezTo>
                <a:lnTo>
                  <a:pt x="47148" y="7543"/>
                </a:lnTo>
                <a:cubicBezTo>
                  <a:pt x="66148" y="5867"/>
                  <a:pt x="80606" y="3702"/>
                  <a:pt x="90524" y="1047"/>
                </a:cubicBezTo>
                <a:close/>
                <a:moveTo>
                  <a:pt x="254602" y="209"/>
                </a:moveTo>
                <a:lnTo>
                  <a:pt x="261832" y="209"/>
                </a:lnTo>
                <a:lnTo>
                  <a:pt x="261832" y="12992"/>
                </a:lnTo>
                <a:lnTo>
                  <a:pt x="300284" y="12992"/>
                </a:lnTo>
                <a:lnTo>
                  <a:pt x="300284" y="19697"/>
                </a:lnTo>
                <a:lnTo>
                  <a:pt x="261832" y="19697"/>
                </a:lnTo>
                <a:lnTo>
                  <a:pt x="261832" y="46520"/>
                </a:lnTo>
                <a:lnTo>
                  <a:pt x="304580" y="46520"/>
                </a:lnTo>
                <a:lnTo>
                  <a:pt x="304580" y="53120"/>
                </a:lnTo>
                <a:lnTo>
                  <a:pt x="266862" y="53120"/>
                </a:lnTo>
                <a:cubicBezTo>
                  <a:pt x="277828" y="67859"/>
                  <a:pt x="291134" y="78651"/>
                  <a:pt x="306780" y="85496"/>
                </a:cubicBezTo>
                <a:cubicBezTo>
                  <a:pt x="305174" y="86893"/>
                  <a:pt x="303568" y="88814"/>
                  <a:pt x="301960" y="91259"/>
                </a:cubicBezTo>
                <a:cubicBezTo>
                  <a:pt x="286244" y="83505"/>
                  <a:pt x="272868" y="71910"/>
                  <a:pt x="261832" y="56473"/>
                </a:cubicBezTo>
                <a:lnTo>
                  <a:pt x="261832" y="95554"/>
                </a:lnTo>
                <a:lnTo>
                  <a:pt x="254602" y="95554"/>
                </a:lnTo>
                <a:lnTo>
                  <a:pt x="254602" y="56788"/>
                </a:lnTo>
                <a:cubicBezTo>
                  <a:pt x="243916" y="71666"/>
                  <a:pt x="230714" y="83051"/>
                  <a:pt x="214998" y="90944"/>
                </a:cubicBezTo>
                <a:cubicBezTo>
                  <a:pt x="213530" y="88709"/>
                  <a:pt x="211890" y="86788"/>
                  <a:pt x="210074" y="85182"/>
                </a:cubicBezTo>
                <a:cubicBezTo>
                  <a:pt x="225860" y="78406"/>
                  <a:pt x="239060" y="67719"/>
                  <a:pt x="249678" y="53120"/>
                </a:cubicBezTo>
                <a:lnTo>
                  <a:pt x="212168" y="53120"/>
                </a:lnTo>
                <a:lnTo>
                  <a:pt x="212168" y="46520"/>
                </a:lnTo>
                <a:lnTo>
                  <a:pt x="254602" y="46520"/>
                </a:lnTo>
                <a:lnTo>
                  <a:pt x="254602" y="19697"/>
                </a:lnTo>
                <a:lnTo>
                  <a:pt x="217198" y="19697"/>
                </a:lnTo>
                <a:lnTo>
                  <a:pt x="217198" y="12992"/>
                </a:lnTo>
                <a:lnTo>
                  <a:pt x="254602" y="12992"/>
                </a:lnTo>
                <a:close/>
                <a:moveTo>
                  <a:pt x="124052" y="104"/>
                </a:moveTo>
                <a:lnTo>
                  <a:pt x="130864" y="104"/>
                </a:lnTo>
                <a:lnTo>
                  <a:pt x="130864" y="22526"/>
                </a:lnTo>
                <a:lnTo>
                  <a:pt x="145112" y="22526"/>
                </a:lnTo>
                <a:lnTo>
                  <a:pt x="145112" y="29127"/>
                </a:lnTo>
                <a:lnTo>
                  <a:pt x="130864" y="29127"/>
                </a:lnTo>
                <a:lnTo>
                  <a:pt x="130864" y="33318"/>
                </a:lnTo>
                <a:cubicBezTo>
                  <a:pt x="134216" y="36671"/>
                  <a:pt x="140084" y="43411"/>
                  <a:pt x="148466" y="53540"/>
                </a:cubicBezTo>
                <a:lnTo>
                  <a:pt x="144064" y="59721"/>
                </a:lnTo>
                <a:cubicBezTo>
                  <a:pt x="141132" y="54972"/>
                  <a:pt x="136730" y="48860"/>
                  <a:pt x="130864" y="41386"/>
                </a:cubicBezTo>
                <a:lnTo>
                  <a:pt x="130864" y="95450"/>
                </a:lnTo>
                <a:lnTo>
                  <a:pt x="124052" y="95450"/>
                </a:lnTo>
                <a:lnTo>
                  <a:pt x="124052" y="41281"/>
                </a:lnTo>
                <a:cubicBezTo>
                  <a:pt x="119302" y="56508"/>
                  <a:pt x="113854" y="68173"/>
                  <a:pt x="107708" y="76276"/>
                </a:cubicBezTo>
                <a:cubicBezTo>
                  <a:pt x="106660" y="73831"/>
                  <a:pt x="105264" y="71596"/>
                  <a:pt x="103516" y="69570"/>
                </a:cubicBezTo>
                <a:cubicBezTo>
                  <a:pt x="111550" y="60071"/>
                  <a:pt x="117732" y="46590"/>
                  <a:pt x="122062" y="29127"/>
                </a:cubicBezTo>
                <a:lnTo>
                  <a:pt x="106346" y="29127"/>
                </a:lnTo>
                <a:lnTo>
                  <a:pt x="106346" y="22526"/>
                </a:lnTo>
                <a:lnTo>
                  <a:pt x="124052" y="22526"/>
                </a:lnTo>
                <a:close/>
                <a:moveTo>
                  <a:pt x="358958" y="0"/>
                </a:moveTo>
                <a:lnTo>
                  <a:pt x="366816" y="1152"/>
                </a:lnTo>
                <a:cubicBezTo>
                  <a:pt x="364930" y="6461"/>
                  <a:pt x="363184" y="10896"/>
                  <a:pt x="361578" y="14459"/>
                </a:cubicBezTo>
                <a:lnTo>
                  <a:pt x="399402" y="14459"/>
                </a:lnTo>
                <a:lnTo>
                  <a:pt x="399402" y="95240"/>
                </a:lnTo>
                <a:lnTo>
                  <a:pt x="392172" y="95240"/>
                </a:lnTo>
                <a:lnTo>
                  <a:pt x="392172" y="89792"/>
                </a:lnTo>
                <a:lnTo>
                  <a:pt x="335384" y="89792"/>
                </a:lnTo>
                <a:lnTo>
                  <a:pt x="335384" y="95764"/>
                </a:lnTo>
                <a:lnTo>
                  <a:pt x="328364" y="95764"/>
                </a:lnTo>
                <a:lnTo>
                  <a:pt x="328364" y="14459"/>
                </a:lnTo>
                <a:lnTo>
                  <a:pt x="354558" y="14459"/>
                </a:lnTo>
                <a:cubicBezTo>
                  <a:pt x="356304" y="9988"/>
                  <a:pt x="357770" y="5168"/>
                  <a:pt x="358958" y="0"/>
                </a:cubicBezTo>
                <a:close/>
                <a:moveTo>
                  <a:pt x="26298" y="0"/>
                </a:moveTo>
                <a:lnTo>
                  <a:pt x="32688" y="0"/>
                </a:lnTo>
                <a:lnTo>
                  <a:pt x="32688" y="29337"/>
                </a:lnTo>
                <a:lnTo>
                  <a:pt x="42224" y="29337"/>
                </a:lnTo>
                <a:lnTo>
                  <a:pt x="42224" y="35623"/>
                </a:lnTo>
                <a:lnTo>
                  <a:pt x="14354" y="35623"/>
                </a:lnTo>
                <a:lnTo>
                  <a:pt x="14354" y="43796"/>
                </a:lnTo>
                <a:cubicBezTo>
                  <a:pt x="14354" y="47078"/>
                  <a:pt x="14318" y="49558"/>
                  <a:pt x="14248" y="51235"/>
                </a:cubicBezTo>
                <a:lnTo>
                  <a:pt x="35728" y="51235"/>
                </a:lnTo>
                <a:lnTo>
                  <a:pt x="35728" y="95554"/>
                </a:lnTo>
                <a:lnTo>
                  <a:pt x="29336" y="95554"/>
                </a:lnTo>
                <a:lnTo>
                  <a:pt x="29336" y="57521"/>
                </a:lnTo>
                <a:lnTo>
                  <a:pt x="14038" y="57521"/>
                </a:lnTo>
                <a:cubicBezTo>
                  <a:pt x="13130" y="74006"/>
                  <a:pt x="10128" y="86788"/>
                  <a:pt x="5028" y="95869"/>
                </a:cubicBezTo>
                <a:cubicBezTo>
                  <a:pt x="3632" y="94332"/>
                  <a:pt x="1954" y="92935"/>
                  <a:pt x="0" y="91678"/>
                </a:cubicBezTo>
                <a:cubicBezTo>
                  <a:pt x="5238" y="81549"/>
                  <a:pt x="7858" y="65589"/>
                  <a:pt x="7858" y="43796"/>
                </a:cubicBezTo>
                <a:lnTo>
                  <a:pt x="7858" y="2305"/>
                </a:lnTo>
                <a:lnTo>
                  <a:pt x="14354" y="2305"/>
                </a:lnTo>
                <a:lnTo>
                  <a:pt x="14354" y="29337"/>
                </a:lnTo>
                <a:lnTo>
                  <a:pt x="26298" y="29337"/>
                </a:lnTo>
                <a:close/>
              </a:path>
            </a:pathLst>
          </a:custGeom>
          <a:solidFill>
            <a:srgbClr val="E6E6E6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noAutofit/>
          </a:bodyPr>
          <a:lstStyle/>
          <a:p>
            <a:pPr fontAlgn="base"/>
            <a:endParaRPr lang="zh-CN" altLang="en-US" sz="800" dirty="0">
              <a:solidFill>
                <a:srgbClr val="E6E6E6"/>
              </a:solidFill>
            </a:endParaRPr>
          </a:p>
        </p:txBody>
      </p:sp>
      <p:sp>
        <p:nvSpPr>
          <p:cNvPr id="7" name="矩形 6"/>
          <p:cNvSpPr/>
          <p:nvPr userDrawn="1"/>
        </p:nvSpPr>
        <p:spPr>
          <a:xfrm>
            <a:off x="-15098004" y="6488668"/>
            <a:ext cx="107112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dirty="0">
                <a:solidFill>
                  <a:srgbClr val="E6E6E6"/>
                </a:solidFill>
              </a:rPr>
              <a:t>8435759</a:t>
            </a:r>
            <a:endParaRPr lang="zh-CN" altLang="en-US" dirty="0">
              <a:solidFill>
                <a:srgbClr val="E6E6E6"/>
              </a:solidFill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0" hasCustomPrompt="1"/>
          </p:nvPr>
        </p:nvSpPr>
        <p:spPr>
          <a:xfrm>
            <a:off x="1644189" y="1302997"/>
            <a:ext cx="3785436" cy="4252007"/>
          </a:xfrm>
          <a:custGeom>
            <a:avLst/>
            <a:gdLst>
              <a:gd name="connsiteX0" fmla="*/ 1736628 w 3473256"/>
              <a:gd name="connsiteY0" fmla="*/ 0 h 3901349"/>
              <a:gd name="connsiteX1" fmla="*/ 1919971 w 3473256"/>
              <a:gd name="connsiteY1" fmla="*/ 42891 h 3901349"/>
              <a:gd name="connsiteX2" fmla="*/ 3245911 w 3473256"/>
              <a:gd name="connsiteY2" fmla="*/ 705704 h 3901349"/>
              <a:gd name="connsiteX3" fmla="*/ 3473256 w 3473256"/>
              <a:gd name="connsiteY3" fmla="*/ 1073769 h 3901349"/>
              <a:gd name="connsiteX4" fmla="*/ 3473256 w 3473256"/>
              <a:gd name="connsiteY4" fmla="*/ 2827581 h 3901349"/>
              <a:gd name="connsiteX5" fmla="*/ 3245911 w 3473256"/>
              <a:gd name="connsiteY5" fmla="*/ 3195646 h 3901349"/>
              <a:gd name="connsiteX6" fmla="*/ 1919971 w 3473256"/>
              <a:gd name="connsiteY6" fmla="*/ 3858458 h 3901349"/>
              <a:gd name="connsiteX7" fmla="*/ 1553285 w 3473256"/>
              <a:gd name="connsiteY7" fmla="*/ 3858458 h 3901349"/>
              <a:gd name="connsiteX8" fmla="*/ 227347 w 3473256"/>
              <a:gd name="connsiteY8" fmla="*/ 3195646 h 3901349"/>
              <a:gd name="connsiteX9" fmla="*/ 0 w 3473256"/>
              <a:gd name="connsiteY9" fmla="*/ 2827581 h 3901349"/>
              <a:gd name="connsiteX10" fmla="*/ 0 w 3473256"/>
              <a:gd name="connsiteY10" fmla="*/ 1073769 h 3901349"/>
              <a:gd name="connsiteX11" fmla="*/ 227347 w 3473256"/>
              <a:gd name="connsiteY11" fmla="*/ 705704 h 3901349"/>
              <a:gd name="connsiteX12" fmla="*/ 1553285 w 3473256"/>
              <a:gd name="connsiteY12" fmla="*/ 42891 h 3901349"/>
              <a:gd name="connsiteX13" fmla="*/ 1736628 w 3473256"/>
              <a:gd name="connsiteY13" fmla="*/ 0 h 39013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473256" h="3901349">
                <a:moveTo>
                  <a:pt x="1736628" y="0"/>
                </a:moveTo>
                <a:cubicBezTo>
                  <a:pt x="1799332" y="0"/>
                  <a:pt x="1862036" y="14297"/>
                  <a:pt x="1919971" y="42891"/>
                </a:cubicBezTo>
                <a:cubicBezTo>
                  <a:pt x="1919971" y="42891"/>
                  <a:pt x="1919971" y="42891"/>
                  <a:pt x="3245911" y="705704"/>
                </a:cubicBezTo>
                <a:cubicBezTo>
                  <a:pt x="3385251" y="776091"/>
                  <a:pt x="3473256" y="918331"/>
                  <a:pt x="3473256" y="1073769"/>
                </a:cubicBezTo>
                <a:cubicBezTo>
                  <a:pt x="3473256" y="1073769"/>
                  <a:pt x="3473256" y="1073769"/>
                  <a:pt x="3473256" y="2827581"/>
                </a:cubicBezTo>
                <a:cubicBezTo>
                  <a:pt x="3473256" y="2983018"/>
                  <a:pt x="3385251" y="3125260"/>
                  <a:pt x="3245911" y="3195646"/>
                </a:cubicBezTo>
                <a:cubicBezTo>
                  <a:pt x="3245911" y="3195646"/>
                  <a:pt x="3245911" y="3195646"/>
                  <a:pt x="1919971" y="3858458"/>
                </a:cubicBezTo>
                <a:cubicBezTo>
                  <a:pt x="1804099" y="3915647"/>
                  <a:pt x="1669157" y="3915647"/>
                  <a:pt x="1553285" y="3858458"/>
                </a:cubicBezTo>
                <a:cubicBezTo>
                  <a:pt x="1553285" y="3858458"/>
                  <a:pt x="1553285" y="3858458"/>
                  <a:pt x="227347" y="3195646"/>
                </a:cubicBezTo>
                <a:cubicBezTo>
                  <a:pt x="88005" y="3125260"/>
                  <a:pt x="0" y="2983018"/>
                  <a:pt x="0" y="2827581"/>
                </a:cubicBezTo>
                <a:cubicBezTo>
                  <a:pt x="0" y="2827581"/>
                  <a:pt x="0" y="2827581"/>
                  <a:pt x="0" y="1073769"/>
                </a:cubicBezTo>
                <a:cubicBezTo>
                  <a:pt x="0" y="918331"/>
                  <a:pt x="88005" y="776091"/>
                  <a:pt x="227347" y="705704"/>
                </a:cubicBezTo>
                <a:cubicBezTo>
                  <a:pt x="227347" y="705704"/>
                  <a:pt x="227347" y="705704"/>
                  <a:pt x="1553285" y="42891"/>
                </a:cubicBezTo>
                <a:cubicBezTo>
                  <a:pt x="1611222" y="14297"/>
                  <a:pt x="1673926" y="0"/>
                  <a:pt x="1736628" y="0"/>
                </a:cubicBezTo>
                <a:close/>
              </a:path>
            </a:pathLst>
          </a:custGeom>
          <a:solidFill>
            <a:schemeClr val="bg1">
              <a:lumMod val="95000"/>
              <a:alpha val="30000"/>
            </a:schemeClr>
          </a:solidFill>
          <a:ln>
            <a:noFill/>
          </a:ln>
          <a:effectLst>
            <a:outerShdw blurRad="736600" dist="254000" dir="5400000" sx="93000" sy="93000" algn="t" rotWithShape="0">
              <a:schemeClr val="accent1">
                <a:alpha val="32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 lang="en-US" sz="1400" b="0">
                <a:solidFill>
                  <a:schemeClr val="bg1">
                    <a:lumMod val="65000"/>
                    <a:alpha val="40000"/>
                  </a:schemeClr>
                </a:solidFill>
                <a:latin typeface="思源黑体 Normal" panose="020B0400000000000000" pitchFamily="34" charset="-122"/>
                <a:ea typeface="思源黑体 Normal" panose="020B0400000000000000" pitchFamily="34" charset="-122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en-US" dirty="0"/>
              <a:t>Image placeholder</a:t>
            </a:r>
            <a:endParaRPr lang="en-US" dirty="0"/>
          </a:p>
          <a:p>
            <a:pPr marL="0" lvl="0" algn="ctr"/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:pull/>
      </p:transition>
    </mc:Choice>
    <mc:Fallback>
      <p:transition spd="slow">
        <p:pull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/>
          <p:cNvSpPr>
            <a:spLocks noGrp="1"/>
          </p:cNvSpPr>
          <p:nvPr>
            <p:ph type="pic" sz="quarter" idx="10" hasCustomPrompt="1"/>
          </p:nvPr>
        </p:nvSpPr>
        <p:spPr>
          <a:xfrm>
            <a:off x="-4267200" y="-1364150"/>
            <a:ext cx="8534400" cy="9586304"/>
          </a:xfrm>
          <a:custGeom>
            <a:avLst/>
            <a:gdLst>
              <a:gd name="connsiteX0" fmla="*/ 4267200 w 8534400"/>
              <a:gd name="connsiteY0" fmla="*/ 0 h 9586304"/>
              <a:gd name="connsiteX1" fmla="*/ 4717706 w 8534400"/>
              <a:gd name="connsiteY1" fmla="*/ 105392 h 9586304"/>
              <a:gd name="connsiteX2" fmla="*/ 7975773 w 8534400"/>
              <a:gd name="connsiteY2" fmla="*/ 1734038 h 9586304"/>
              <a:gd name="connsiteX3" fmla="*/ 8534400 w 8534400"/>
              <a:gd name="connsiteY3" fmla="*/ 2638439 h 9586304"/>
              <a:gd name="connsiteX4" fmla="*/ 8534400 w 8534400"/>
              <a:gd name="connsiteY4" fmla="*/ 6947864 h 9586304"/>
              <a:gd name="connsiteX5" fmla="*/ 7975773 w 8534400"/>
              <a:gd name="connsiteY5" fmla="*/ 7852265 h 9586304"/>
              <a:gd name="connsiteX6" fmla="*/ 4717706 w 8534400"/>
              <a:gd name="connsiteY6" fmla="*/ 9480911 h 9586304"/>
              <a:gd name="connsiteX7" fmla="*/ 3816693 w 8534400"/>
              <a:gd name="connsiteY7" fmla="*/ 9480911 h 9586304"/>
              <a:gd name="connsiteX8" fmla="*/ 558630 w 8534400"/>
              <a:gd name="connsiteY8" fmla="*/ 7852265 h 9586304"/>
              <a:gd name="connsiteX9" fmla="*/ 0 w 8534400"/>
              <a:gd name="connsiteY9" fmla="*/ 6947864 h 9586304"/>
              <a:gd name="connsiteX10" fmla="*/ 0 w 8534400"/>
              <a:gd name="connsiteY10" fmla="*/ 2638439 h 9586304"/>
              <a:gd name="connsiteX11" fmla="*/ 558630 w 8534400"/>
              <a:gd name="connsiteY11" fmla="*/ 1734038 h 9586304"/>
              <a:gd name="connsiteX12" fmla="*/ 3816693 w 8534400"/>
              <a:gd name="connsiteY12" fmla="*/ 105392 h 9586304"/>
              <a:gd name="connsiteX13" fmla="*/ 4267200 w 8534400"/>
              <a:gd name="connsiteY13" fmla="*/ 0 h 95863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8534400" h="9586304">
                <a:moveTo>
                  <a:pt x="4267200" y="0"/>
                </a:moveTo>
                <a:cubicBezTo>
                  <a:pt x="4421274" y="0"/>
                  <a:pt x="4575349" y="35130"/>
                  <a:pt x="4717706" y="105392"/>
                </a:cubicBezTo>
                <a:cubicBezTo>
                  <a:pt x="4717706" y="105392"/>
                  <a:pt x="4717706" y="105392"/>
                  <a:pt x="7975773" y="1734038"/>
                </a:cubicBezTo>
                <a:cubicBezTo>
                  <a:pt x="8318156" y="1906992"/>
                  <a:pt x="8534400" y="2256502"/>
                  <a:pt x="8534400" y="2638439"/>
                </a:cubicBezTo>
                <a:cubicBezTo>
                  <a:pt x="8534400" y="2638439"/>
                  <a:pt x="8534400" y="2638439"/>
                  <a:pt x="8534400" y="6947864"/>
                </a:cubicBezTo>
                <a:cubicBezTo>
                  <a:pt x="8534400" y="7329801"/>
                  <a:pt x="8318156" y="7679313"/>
                  <a:pt x="7975773" y="7852265"/>
                </a:cubicBezTo>
                <a:cubicBezTo>
                  <a:pt x="7975773" y="7852265"/>
                  <a:pt x="7975773" y="7852265"/>
                  <a:pt x="4717706" y="9480911"/>
                </a:cubicBezTo>
                <a:cubicBezTo>
                  <a:pt x="4432988" y="9621435"/>
                  <a:pt x="4101412" y="9621435"/>
                  <a:pt x="3816693" y="9480911"/>
                </a:cubicBezTo>
                <a:cubicBezTo>
                  <a:pt x="3816693" y="9480911"/>
                  <a:pt x="3816693" y="9480911"/>
                  <a:pt x="558630" y="7852265"/>
                </a:cubicBezTo>
                <a:cubicBezTo>
                  <a:pt x="216244" y="7679313"/>
                  <a:pt x="0" y="7329801"/>
                  <a:pt x="0" y="6947864"/>
                </a:cubicBezTo>
                <a:cubicBezTo>
                  <a:pt x="0" y="6947864"/>
                  <a:pt x="0" y="6947864"/>
                  <a:pt x="0" y="2638439"/>
                </a:cubicBezTo>
                <a:cubicBezTo>
                  <a:pt x="0" y="2256502"/>
                  <a:pt x="216244" y="1906992"/>
                  <a:pt x="558630" y="1734038"/>
                </a:cubicBezTo>
                <a:cubicBezTo>
                  <a:pt x="558630" y="1734038"/>
                  <a:pt x="558630" y="1734038"/>
                  <a:pt x="3816693" y="105392"/>
                </a:cubicBezTo>
                <a:cubicBezTo>
                  <a:pt x="3959054" y="35130"/>
                  <a:pt x="4113129" y="0"/>
                  <a:pt x="4267200" y="0"/>
                </a:cubicBezTo>
                <a:close/>
              </a:path>
            </a:pathLst>
          </a:custGeom>
          <a:solidFill>
            <a:schemeClr val="bg1">
              <a:lumMod val="95000"/>
              <a:alpha val="30000"/>
            </a:schemeClr>
          </a:solidFill>
        </p:spPr>
        <p:txBody>
          <a:bodyPr wrap="square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 sz="1400">
                <a:solidFill>
                  <a:schemeClr val="bg1">
                    <a:lumMod val="65000"/>
                  </a:schemeClr>
                </a:solidFill>
                <a:latin typeface="思源黑体 Normal" panose="020B0400000000000000" pitchFamily="34" charset="-122"/>
                <a:ea typeface="思源黑体 Normal" panose="020B0400000000000000" pitchFamily="34" charset="-122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en-US" dirty="0"/>
              <a:t>Image placeholder</a:t>
            </a:r>
            <a:endParaRPr lang="en-US" dirty="0"/>
          </a:p>
          <a:p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:pull/>
      </p:transition>
    </mc:Choice>
    <mc:Fallback>
      <p:transition spd="slow">
        <p:pull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图片占位符 3"/>
          <p:cNvSpPr>
            <a:spLocks noGrp="1"/>
          </p:cNvSpPr>
          <p:nvPr>
            <p:ph type="pic" sz="quarter" idx="10"/>
          </p:nvPr>
        </p:nvSpPr>
        <p:spPr>
          <a:xfrm>
            <a:off x="2890465" y="2643840"/>
            <a:ext cx="6434726" cy="3888000"/>
          </a:xfrm>
          <a:prstGeom prst="rect">
            <a:avLst/>
          </a:prstGeom>
        </p:spPr>
        <p:txBody>
          <a:bodyPr/>
          <a:lstStyle>
            <a:lvl1pPr>
              <a:defRPr>
                <a:latin typeface="思源黑体 Normal" panose="020B0400000000000000" pitchFamily="34" charset="-122"/>
                <a:ea typeface="思源黑体 Normal" panose="020B0400000000000000" pitchFamily="34" charset="-122"/>
              </a:defRPr>
            </a:lvl1pPr>
          </a:lstStyle>
          <a:p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000">
        <p:random/>
      </p:transition>
    </mc:Choice>
    <mc:Fallback>
      <p:transition spd="slow" advTm="3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4602482" y="1524000"/>
            <a:ext cx="2987038" cy="4564744"/>
          </a:xfrm>
          <a:custGeom>
            <a:avLst/>
            <a:gdLst>
              <a:gd name="connsiteX0" fmla="*/ 45481 w 3234810"/>
              <a:gd name="connsiteY0" fmla="*/ 0 h 5029200"/>
              <a:gd name="connsiteX1" fmla="*/ 3189329 w 3234810"/>
              <a:gd name="connsiteY1" fmla="*/ 0 h 5029200"/>
              <a:gd name="connsiteX2" fmla="*/ 3234810 w 3234810"/>
              <a:gd name="connsiteY2" fmla="*/ 45481 h 5029200"/>
              <a:gd name="connsiteX3" fmla="*/ 3234810 w 3234810"/>
              <a:gd name="connsiteY3" fmla="*/ 4983719 h 5029200"/>
              <a:gd name="connsiteX4" fmla="*/ 3189329 w 3234810"/>
              <a:gd name="connsiteY4" fmla="*/ 5029200 h 5029200"/>
              <a:gd name="connsiteX5" fmla="*/ 45481 w 3234810"/>
              <a:gd name="connsiteY5" fmla="*/ 5029200 h 5029200"/>
              <a:gd name="connsiteX6" fmla="*/ 0 w 3234810"/>
              <a:gd name="connsiteY6" fmla="*/ 4983719 h 5029200"/>
              <a:gd name="connsiteX7" fmla="*/ 0 w 3234810"/>
              <a:gd name="connsiteY7" fmla="*/ 45481 h 5029200"/>
              <a:gd name="connsiteX8" fmla="*/ 45481 w 3234810"/>
              <a:gd name="connsiteY8" fmla="*/ 0 h 5029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234810" h="5029200">
                <a:moveTo>
                  <a:pt x="45481" y="0"/>
                </a:moveTo>
                <a:lnTo>
                  <a:pt x="3189329" y="0"/>
                </a:lnTo>
                <a:cubicBezTo>
                  <a:pt x="3214447" y="0"/>
                  <a:pt x="3234810" y="20363"/>
                  <a:pt x="3234810" y="45481"/>
                </a:cubicBezTo>
                <a:lnTo>
                  <a:pt x="3234810" y="4983719"/>
                </a:lnTo>
                <a:cubicBezTo>
                  <a:pt x="3234810" y="5008837"/>
                  <a:pt x="3214447" y="5029200"/>
                  <a:pt x="3189329" y="5029200"/>
                </a:cubicBezTo>
                <a:lnTo>
                  <a:pt x="45481" y="5029200"/>
                </a:lnTo>
                <a:cubicBezTo>
                  <a:pt x="20363" y="5029200"/>
                  <a:pt x="0" y="5008837"/>
                  <a:pt x="0" y="4983719"/>
                </a:cubicBezTo>
                <a:lnTo>
                  <a:pt x="0" y="45481"/>
                </a:lnTo>
                <a:cubicBezTo>
                  <a:pt x="0" y="20363"/>
                  <a:pt x="20363" y="0"/>
                  <a:pt x="45481" y="0"/>
                </a:cubicBezTo>
                <a:close/>
              </a:path>
            </a:pathLst>
          </a:custGeom>
          <a:solidFill>
            <a:schemeClr val="bg1">
              <a:lumMod val="95000"/>
              <a:alpha val="30000"/>
            </a:schemeClr>
          </a:solidFill>
          <a:effectLst>
            <a:outerShdw blurRad="558800" dist="444500" dir="5400000" sx="91000" sy="91000" algn="t" rotWithShape="0">
              <a:schemeClr val="accent1">
                <a:alpha val="22000"/>
              </a:schemeClr>
            </a:outerShdw>
          </a:effectLst>
        </p:spPr>
        <p:txBody>
          <a:bodyPr wrap="square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 sz="1400">
                <a:solidFill>
                  <a:schemeClr val="bg1">
                    <a:lumMod val="75000"/>
                  </a:schemeClr>
                </a:solidFill>
                <a:latin typeface="思源黑体 Normal" panose="020B0400000000000000" pitchFamily="34" charset="-122"/>
                <a:ea typeface="思源黑体 Normal" panose="020B0400000000000000" pitchFamily="34" charset="-122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en-US" dirty="0"/>
              <a:t>Image placeholder</a:t>
            </a:r>
            <a:endParaRPr lang="en-US" dirty="0"/>
          </a:p>
          <a:p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:pull/>
      </p:transition>
    </mc:Choice>
    <mc:Fallback>
      <p:transition spd="slow">
        <p:pull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0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randomBar dir="vert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ortfolio 01 : 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4" name="Shape 3384"/>
          <p:cNvSpPr>
            <a:spLocks noGrp="1"/>
          </p:cNvSpPr>
          <p:nvPr>
            <p:ph type="pic" sz="quarter" idx="14"/>
          </p:nvPr>
        </p:nvSpPr>
        <p:spPr>
          <a:xfrm>
            <a:off x="641175" y="1550424"/>
            <a:ext cx="3234543" cy="2425486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>
            <a:lvl1pPr>
              <a:defRPr sz="1335">
                <a:latin typeface="思源黑体 Normal" panose="020B0400000000000000" pitchFamily="34" charset="-122"/>
                <a:ea typeface="思源黑体 Normal" panose="020B0400000000000000" pitchFamily="34" charset="-122"/>
              </a:defRPr>
            </a:lvl1pPr>
          </a:lstStyle>
          <a:p>
            <a:endParaRPr dirty="0"/>
          </a:p>
        </p:txBody>
      </p:sp>
      <p:sp>
        <p:nvSpPr>
          <p:cNvPr id="3385" name="Shape 3385"/>
          <p:cNvSpPr>
            <a:spLocks noGrp="1"/>
          </p:cNvSpPr>
          <p:nvPr>
            <p:ph type="pic" sz="quarter" idx="15"/>
          </p:nvPr>
        </p:nvSpPr>
        <p:spPr>
          <a:xfrm>
            <a:off x="4421814" y="1550424"/>
            <a:ext cx="3234543" cy="2425486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>
            <a:lvl1pPr>
              <a:defRPr sz="1335">
                <a:latin typeface="思源黑体 Normal" panose="020B0400000000000000" pitchFamily="34" charset="-122"/>
                <a:ea typeface="思源黑体 Normal" panose="020B0400000000000000" pitchFamily="34" charset="-122"/>
              </a:defRPr>
            </a:lvl1pPr>
          </a:lstStyle>
          <a:p>
            <a:endParaRPr dirty="0"/>
          </a:p>
        </p:txBody>
      </p:sp>
      <p:sp>
        <p:nvSpPr>
          <p:cNvPr id="3386" name="Shape 3386"/>
          <p:cNvSpPr>
            <a:spLocks noGrp="1"/>
          </p:cNvSpPr>
          <p:nvPr>
            <p:ph type="pic" sz="quarter" idx="16"/>
          </p:nvPr>
        </p:nvSpPr>
        <p:spPr>
          <a:xfrm>
            <a:off x="8202450" y="1550424"/>
            <a:ext cx="3234543" cy="2425486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>
            <a:lvl1pPr>
              <a:defRPr sz="1335">
                <a:latin typeface="思源黑体 Normal" panose="020B0400000000000000" pitchFamily="34" charset="-122"/>
                <a:ea typeface="思源黑体 Normal" panose="020B0400000000000000" pitchFamily="34" charset="-122"/>
              </a:defRPr>
            </a:lvl1pPr>
          </a:lstStyle>
          <a:p>
            <a:endParaRPr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000">
        <p:dissolve/>
      </p:transition>
    </mc:Choice>
    <mc:Fallback>
      <p:transition spd="slow" advTm="400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38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3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3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1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38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3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3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7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38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3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3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84" grpId="0"/>
      <p:bldP spid="3385" grpId="0"/>
      <p:bldP spid="3386" grpId="0"/>
    </p:bld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a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Ma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508001" y="1178427"/>
            <a:ext cx="11157817" cy="231007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marL="0" indent="0" algn="ctr">
              <a:buNone/>
              <a:defRPr sz="1600" b="0" baseline="0">
                <a:solidFill>
                  <a:schemeClr val="bg1">
                    <a:lumMod val="65000"/>
                  </a:schemeClr>
                </a:solidFill>
                <a:latin typeface="+mn-lt"/>
                <a:ea typeface="Roboto" panose="02000000000000000000" pitchFamily="2" charset="0"/>
              </a:defRPr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en-US" dirty="0"/>
              <a:t>CLICK TO EDITE SUBTITLE</a:t>
            </a:r>
            <a:endParaRPr lang="en-US" dirty="0"/>
          </a:p>
        </p:txBody>
      </p:sp>
      <p:sp>
        <p:nvSpPr>
          <p:cNvPr id="9" name="Title 2"/>
          <p:cNvSpPr>
            <a:spLocks noGrp="1"/>
          </p:cNvSpPr>
          <p:nvPr>
            <p:ph type="title"/>
          </p:nvPr>
        </p:nvSpPr>
        <p:spPr>
          <a:xfrm>
            <a:off x="508001" y="455085"/>
            <a:ext cx="11157817" cy="660511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48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6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mplate from Qian t u 8 4 3 5 7 5 9"/>
          <p:cNvSpPr txBox="1"/>
          <p:nvPr userDrawn="1"/>
        </p:nvSpPr>
        <p:spPr>
          <a:xfrm>
            <a:off x="-32063822" y="5259227"/>
            <a:ext cx="1965874" cy="113995"/>
          </a:xfrm>
          <a:custGeom>
            <a:avLst/>
            <a:gdLst/>
            <a:ahLst/>
            <a:cxnLst/>
            <a:rect l="l" t="t" r="r" b="b"/>
            <a:pathLst>
              <a:path w="1965874" h="113995">
                <a:moveTo>
                  <a:pt x="891806" y="87487"/>
                </a:moveTo>
                <a:cubicBezTo>
                  <a:pt x="887684" y="90420"/>
                  <a:pt x="885624" y="93808"/>
                  <a:pt x="885624" y="97650"/>
                </a:cubicBezTo>
                <a:cubicBezTo>
                  <a:pt x="885624" y="100793"/>
                  <a:pt x="887126" y="103308"/>
                  <a:pt x="890130" y="105194"/>
                </a:cubicBezTo>
                <a:cubicBezTo>
                  <a:pt x="893134" y="107080"/>
                  <a:pt x="897290" y="108023"/>
                  <a:pt x="902598" y="108023"/>
                </a:cubicBezTo>
                <a:cubicBezTo>
                  <a:pt x="908046" y="108023"/>
                  <a:pt x="912586" y="106765"/>
                  <a:pt x="916218" y="104251"/>
                </a:cubicBezTo>
                <a:cubicBezTo>
                  <a:pt x="919572" y="101876"/>
                  <a:pt x="921248" y="99082"/>
                  <a:pt x="921248" y="95869"/>
                </a:cubicBezTo>
                <a:cubicBezTo>
                  <a:pt x="921248" y="90909"/>
                  <a:pt x="917302" y="88430"/>
                  <a:pt x="909408" y="88430"/>
                </a:cubicBezTo>
                <a:lnTo>
                  <a:pt x="899036" y="88430"/>
                </a:lnTo>
                <a:cubicBezTo>
                  <a:pt x="896870" y="88430"/>
                  <a:pt x="894460" y="88115"/>
                  <a:pt x="891806" y="87487"/>
                </a:cubicBezTo>
                <a:close/>
                <a:moveTo>
                  <a:pt x="429472" y="75438"/>
                </a:moveTo>
                <a:cubicBezTo>
                  <a:pt x="431288" y="75438"/>
                  <a:pt x="432824" y="76066"/>
                  <a:pt x="434082" y="77324"/>
                </a:cubicBezTo>
                <a:cubicBezTo>
                  <a:pt x="435340" y="78651"/>
                  <a:pt x="435968" y="80327"/>
                  <a:pt x="435968" y="82353"/>
                </a:cubicBezTo>
                <a:cubicBezTo>
                  <a:pt x="435968" y="84309"/>
                  <a:pt x="435340" y="85915"/>
                  <a:pt x="434082" y="87172"/>
                </a:cubicBezTo>
                <a:cubicBezTo>
                  <a:pt x="432824" y="88430"/>
                  <a:pt x="431288" y="89058"/>
                  <a:pt x="429472" y="89058"/>
                </a:cubicBezTo>
                <a:cubicBezTo>
                  <a:pt x="427726" y="89058"/>
                  <a:pt x="426224" y="88430"/>
                  <a:pt x="424966" y="87172"/>
                </a:cubicBezTo>
                <a:cubicBezTo>
                  <a:pt x="423710" y="85915"/>
                  <a:pt x="423080" y="84309"/>
                  <a:pt x="423080" y="82353"/>
                </a:cubicBezTo>
                <a:cubicBezTo>
                  <a:pt x="423080" y="80327"/>
                  <a:pt x="423710" y="78651"/>
                  <a:pt x="424966" y="77324"/>
                </a:cubicBezTo>
                <a:cubicBezTo>
                  <a:pt x="426224" y="76066"/>
                  <a:pt x="427726" y="75438"/>
                  <a:pt x="429472" y="75438"/>
                </a:cubicBezTo>
                <a:close/>
                <a:moveTo>
                  <a:pt x="335384" y="66846"/>
                </a:moveTo>
                <a:lnTo>
                  <a:pt x="335384" y="83191"/>
                </a:lnTo>
                <a:lnTo>
                  <a:pt x="392172" y="83191"/>
                </a:lnTo>
                <a:lnTo>
                  <a:pt x="392172" y="66846"/>
                </a:lnTo>
                <a:close/>
                <a:moveTo>
                  <a:pt x="856868" y="57731"/>
                </a:moveTo>
                <a:cubicBezTo>
                  <a:pt x="847158" y="58848"/>
                  <a:pt x="840174" y="60629"/>
                  <a:pt x="835914" y="63074"/>
                </a:cubicBezTo>
                <a:cubicBezTo>
                  <a:pt x="832002" y="65449"/>
                  <a:pt x="830046" y="68627"/>
                  <a:pt x="830046" y="72609"/>
                </a:cubicBezTo>
                <a:cubicBezTo>
                  <a:pt x="830046" y="78965"/>
                  <a:pt x="833538" y="82143"/>
                  <a:pt x="840524" y="82143"/>
                </a:cubicBezTo>
                <a:cubicBezTo>
                  <a:pt x="845552" y="82143"/>
                  <a:pt x="851000" y="79524"/>
                  <a:pt x="856868" y="74285"/>
                </a:cubicBezTo>
                <a:close/>
                <a:moveTo>
                  <a:pt x="482440" y="50606"/>
                </a:moveTo>
                <a:lnTo>
                  <a:pt x="482440" y="80781"/>
                </a:lnTo>
                <a:lnTo>
                  <a:pt x="496270" y="80781"/>
                </a:lnTo>
                <a:cubicBezTo>
                  <a:pt x="510870" y="80781"/>
                  <a:pt x="518168" y="75507"/>
                  <a:pt x="518168" y="64960"/>
                </a:cubicBezTo>
                <a:cubicBezTo>
                  <a:pt x="518168" y="55391"/>
                  <a:pt x="510870" y="50606"/>
                  <a:pt x="496270" y="50606"/>
                </a:cubicBezTo>
                <a:close/>
                <a:moveTo>
                  <a:pt x="1220056" y="49977"/>
                </a:moveTo>
                <a:cubicBezTo>
                  <a:pt x="1212652" y="54657"/>
                  <a:pt x="1208950" y="60664"/>
                  <a:pt x="1208950" y="67999"/>
                </a:cubicBezTo>
                <a:cubicBezTo>
                  <a:pt x="1208950" y="72190"/>
                  <a:pt x="1210522" y="75682"/>
                  <a:pt x="1213666" y="78476"/>
                </a:cubicBezTo>
                <a:cubicBezTo>
                  <a:pt x="1216878" y="81270"/>
                  <a:pt x="1220860" y="82667"/>
                  <a:pt x="1225610" y="82667"/>
                </a:cubicBezTo>
                <a:cubicBezTo>
                  <a:pt x="1230150" y="82667"/>
                  <a:pt x="1233886" y="81375"/>
                  <a:pt x="1236820" y="78790"/>
                </a:cubicBezTo>
                <a:cubicBezTo>
                  <a:pt x="1239614" y="76276"/>
                  <a:pt x="1241012" y="73063"/>
                  <a:pt x="1241012" y="69151"/>
                </a:cubicBezTo>
                <a:cubicBezTo>
                  <a:pt x="1241012" y="64401"/>
                  <a:pt x="1238916" y="60420"/>
                  <a:pt x="1234724" y="57207"/>
                </a:cubicBezTo>
                <a:cubicBezTo>
                  <a:pt x="1232140" y="55321"/>
                  <a:pt x="1227250" y="52911"/>
                  <a:pt x="1220056" y="49977"/>
                </a:cubicBezTo>
                <a:close/>
                <a:moveTo>
                  <a:pt x="335384" y="44215"/>
                </a:moveTo>
                <a:lnTo>
                  <a:pt x="335384" y="60350"/>
                </a:lnTo>
                <a:lnTo>
                  <a:pt x="392172" y="60350"/>
                </a:lnTo>
                <a:lnTo>
                  <a:pt x="392172" y="44215"/>
                </a:lnTo>
                <a:close/>
                <a:moveTo>
                  <a:pt x="62130" y="37299"/>
                </a:moveTo>
                <a:cubicBezTo>
                  <a:pt x="64786" y="49942"/>
                  <a:pt x="68662" y="60490"/>
                  <a:pt x="73760" y="68942"/>
                </a:cubicBezTo>
                <a:cubicBezTo>
                  <a:pt x="79558" y="60071"/>
                  <a:pt x="83644" y="49523"/>
                  <a:pt x="86020" y="37299"/>
                </a:cubicBezTo>
                <a:close/>
                <a:moveTo>
                  <a:pt x="961320" y="36880"/>
                </a:moveTo>
                <a:cubicBezTo>
                  <a:pt x="956220" y="36880"/>
                  <a:pt x="952100" y="38976"/>
                  <a:pt x="948956" y="43167"/>
                </a:cubicBezTo>
                <a:cubicBezTo>
                  <a:pt x="945742" y="47288"/>
                  <a:pt x="944136" y="52736"/>
                  <a:pt x="944136" y="59512"/>
                </a:cubicBezTo>
                <a:cubicBezTo>
                  <a:pt x="944136" y="66217"/>
                  <a:pt x="945742" y="71631"/>
                  <a:pt x="948956" y="75752"/>
                </a:cubicBezTo>
                <a:cubicBezTo>
                  <a:pt x="952100" y="79873"/>
                  <a:pt x="956220" y="81934"/>
                  <a:pt x="961320" y="81934"/>
                </a:cubicBezTo>
                <a:cubicBezTo>
                  <a:pt x="966418" y="81934"/>
                  <a:pt x="970574" y="79873"/>
                  <a:pt x="973788" y="75752"/>
                </a:cubicBezTo>
                <a:cubicBezTo>
                  <a:pt x="977000" y="71631"/>
                  <a:pt x="978608" y="66217"/>
                  <a:pt x="978608" y="59512"/>
                </a:cubicBezTo>
                <a:cubicBezTo>
                  <a:pt x="978608" y="52806"/>
                  <a:pt x="977000" y="47358"/>
                  <a:pt x="973788" y="43167"/>
                </a:cubicBezTo>
                <a:cubicBezTo>
                  <a:pt x="970574" y="38976"/>
                  <a:pt x="966418" y="36880"/>
                  <a:pt x="961320" y="36880"/>
                </a:cubicBezTo>
                <a:close/>
                <a:moveTo>
                  <a:pt x="655890" y="36566"/>
                </a:moveTo>
                <a:cubicBezTo>
                  <a:pt x="651560" y="36566"/>
                  <a:pt x="647822" y="38173"/>
                  <a:pt x="644680" y="41386"/>
                </a:cubicBezTo>
                <a:cubicBezTo>
                  <a:pt x="641396" y="44808"/>
                  <a:pt x="639476" y="49384"/>
                  <a:pt x="638918" y="55111"/>
                </a:cubicBezTo>
                <a:lnTo>
                  <a:pt x="670560" y="55111"/>
                </a:lnTo>
                <a:cubicBezTo>
                  <a:pt x="670560" y="42748"/>
                  <a:pt x="665670" y="36566"/>
                  <a:pt x="655890" y="36566"/>
                </a:cubicBezTo>
                <a:close/>
                <a:moveTo>
                  <a:pt x="901236" y="36042"/>
                </a:moveTo>
                <a:cubicBezTo>
                  <a:pt x="897604" y="36042"/>
                  <a:pt x="894600" y="37265"/>
                  <a:pt x="892224" y="39709"/>
                </a:cubicBezTo>
                <a:cubicBezTo>
                  <a:pt x="889780" y="42224"/>
                  <a:pt x="888558" y="45612"/>
                  <a:pt x="888558" y="49872"/>
                </a:cubicBezTo>
                <a:cubicBezTo>
                  <a:pt x="888558" y="53994"/>
                  <a:pt x="889816" y="57381"/>
                  <a:pt x="892330" y="60036"/>
                </a:cubicBezTo>
                <a:cubicBezTo>
                  <a:pt x="894774" y="62620"/>
                  <a:pt x="897744" y="63912"/>
                  <a:pt x="901236" y="63912"/>
                </a:cubicBezTo>
                <a:cubicBezTo>
                  <a:pt x="904728" y="63912"/>
                  <a:pt x="907696" y="62620"/>
                  <a:pt x="910142" y="60036"/>
                </a:cubicBezTo>
                <a:cubicBezTo>
                  <a:pt x="912656" y="57381"/>
                  <a:pt x="913914" y="53994"/>
                  <a:pt x="913914" y="49872"/>
                </a:cubicBezTo>
                <a:cubicBezTo>
                  <a:pt x="913914" y="45681"/>
                  <a:pt x="912656" y="42294"/>
                  <a:pt x="910142" y="39709"/>
                </a:cubicBezTo>
                <a:cubicBezTo>
                  <a:pt x="907766" y="37265"/>
                  <a:pt x="904798" y="36042"/>
                  <a:pt x="901236" y="36042"/>
                </a:cubicBezTo>
                <a:close/>
                <a:moveTo>
                  <a:pt x="429472" y="32689"/>
                </a:moveTo>
                <a:cubicBezTo>
                  <a:pt x="431288" y="32689"/>
                  <a:pt x="432824" y="33318"/>
                  <a:pt x="434082" y="34575"/>
                </a:cubicBezTo>
                <a:cubicBezTo>
                  <a:pt x="435340" y="35902"/>
                  <a:pt x="435968" y="37579"/>
                  <a:pt x="435968" y="39605"/>
                </a:cubicBezTo>
                <a:cubicBezTo>
                  <a:pt x="435968" y="41560"/>
                  <a:pt x="435340" y="43167"/>
                  <a:pt x="434082" y="44424"/>
                </a:cubicBezTo>
                <a:cubicBezTo>
                  <a:pt x="432824" y="45681"/>
                  <a:pt x="431288" y="46310"/>
                  <a:pt x="429472" y="46310"/>
                </a:cubicBezTo>
                <a:cubicBezTo>
                  <a:pt x="427726" y="46310"/>
                  <a:pt x="426224" y="45681"/>
                  <a:pt x="424966" y="44424"/>
                </a:cubicBezTo>
                <a:cubicBezTo>
                  <a:pt x="423710" y="43167"/>
                  <a:pt x="423080" y="41560"/>
                  <a:pt x="423080" y="39605"/>
                </a:cubicBezTo>
                <a:cubicBezTo>
                  <a:pt x="423080" y="37579"/>
                  <a:pt x="423710" y="35902"/>
                  <a:pt x="424966" y="34575"/>
                </a:cubicBezTo>
                <a:cubicBezTo>
                  <a:pt x="426224" y="33318"/>
                  <a:pt x="427726" y="32689"/>
                  <a:pt x="429472" y="32689"/>
                </a:cubicBezTo>
                <a:close/>
                <a:moveTo>
                  <a:pt x="1121644" y="31118"/>
                </a:moveTo>
                <a:lnTo>
                  <a:pt x="1130550" y="31118"/>
                </a:lnTo>
                <a:lnTo>
                  <a:pt x="1142600" y="63493"/>
                </a:lnTo>
                <a:lnTo>
                  <a:pt x="1148258" y="79419"/>
                </a:lnTo>
                <a:lnTo>
                  <a:pt x="1148780" y="79419"/>
                </a:lnTo>
                <a:cubicBezTo>
                  <a:pt x="1149130" y="78371"/>
                  <a:pt x="1149934" y="75682"/>
                  <a:pt x="1151190" y="71351"/>
                </a:cubicBezTo>
                <a:cubicBezTo>
                  <a:pt x="1152168" y="67999"/>
                  <a:pt x="1152972" y="65379"/>
                  <a:pt x="1153600" y="63493"/>
                </a:cubicBezTo>
                <a:lnTo>
                  <a:pt x="1164182" y="31118"/>
                </a:lnTo>
                <a:lnTo>
                  <a:pt x="1172564" y="31118"/>
                </a:lnTo>
                <a:lnTo>
                  <a:pt x="1150982" y="92935"/>
                </a:lnTo>
                <a:cubicBezTo>
                  <a:pt x="1146440" y="105927"/>
                  <a:pt x="1139560" y="112423"/>
                  <a:pt x="1130340" y="112423"/>
                </a:cubicBezTo>
                <a:cubicBezTo>
                  <a:pt x="1127896" y="112423"/>
                  <a:pt x="1125730" y="112039"/>
                  <a:pt x="1123844" y="111271"/>
                </a:cubicBezTo>
                <a:lnTo>
                  <a:pt x="1125626" y="104355"/>
                </a:lnTo>
                <a:cubicBezTo>
                  <a:pt x="1127162" y="104914"/>
                  <a:pt x="1128630" y="105194"/>
                  <a:pt x="1130026" y="105194"/>
                </a:cubicBezTo>
                <a:cubicBezTo>
                  <a:pt x="1135894" y="105194"/>
                  <a:pt x="1140294" y="100933"/>
                  <a:pt x="1143228" y="92411"/>
                </a:cubicBezTo>
                <a:lnTo>
                  <a:pt x="1144486" y="88011"/>
                </a:lnTo>
                <a:close/>
                <a:moveTo>
                  <a:pt x="567422" y="31118"/>
                </a:moveTo>
                <a:lnTo>
                  <a:pt x="575910" y="31118"/>
                </a:lnTo>
                <a:lnTo>
                  <a:pt x="575910" y="66008"/>
                </a:lnTo>
                <a:cubicBezTo>
                  <a:pt x="575910" y="71456"/>
                  <a:pt x="576782" y="75403"/>
                  <a:pt x="578528" y="77847"/>
                </a:cubicBezTo>
                <a:cubicBezTo>
                  <a:pt x="580274" y="80362"/>
                  <a:pt x="583138" y="81619"/>
                  <a:pt x="587120" y="81619"/>
                </a:cubicBezTo>
                <a:cubicBezTo>
                  <a:pt x="592290" y="81619"/>
                  <a:pt x="597598" y="78301"/>
                  <a:pt x="603046" y="71666"/>
                </a:cubicBezTo>
                <a:lnTo>
                  <a:pt x="603046" y="31118"/>
                </a:lnTo>
                <a:lnTo>
                  <a:pt x="611532" y="31118"/>
                </a:lnTo>
                <a:lnTo>
                  <a:pt x="611532" y="87696"/>
                </a:lnTo>
                <a:lnTo>
                  <a:pt x="604512" y="87696"/>
                </a:lnTo>
                <a:lnTo>
                  <a:pt x="603780" y="78686"/>
                </a:lnTo>
                <a:lnTo>
                  <a:pt x="603466" y="78686"/>
                </a:lnTo>
                <a:cubicBezTo>
                  <a:pt x="597458" y="85601"/>
                  <a:pt x="591172" y="89058"/>
                  <a:pt x="584606" y="89058"/>
                </a:cubicBezTo>
                <a:cubicBezTo>
                  <a:pt x="573150" y="89058"/>
                  <a:pt x="567422" y="81724"/>
                  <a:pt x="567422" y="67056"/>
                </a:cubicBezTo>
                <a:close/>
                <a:moveTo>
                  <a:pt x="1033548" y="29651"/>
                </a:moveTo>
                <a:cubicBezTo>
                  <a:pt x="1045072" y="29651"/>
                  <a:pt x="1050836" y="37020"/>
                  <a:pt x="1050836" y="51758"/>
                </a:cubicBezTo>
                <a:lnTo>
                  <a:pt x="1050836" y="87696"/>
                </a:lnTo>
                <a:lnTo>
                  <a:pt x="1042244" y="87696"/>
                </a:lnTo>
                <a:lnTo>
                  <a:pt x="1042244" y="52806"/>
                </a:lnTo>
                <a:cubicBezTo>
                  <a:pt x="1042244" y="42329"/>
                  <a:pt x="1038506" y="37090"/>
                  <a:pt x="1031032" y="37090"/>
                </a:cubicBezTo>
                <a:cubicBezTo>
                  <a:pt x="1026214" y="37090"/>
                  <a:pt x="1020834" y="40163"/>
                  <a:pt x="1014898" y="46310"/>
                </a:cubicBezTo>
                <a:lnTo>
                  <a:pt x="1014898" y="87696"/>
                </a:lnTo>
                <a:lnTo>
                  <a:pt x="1006410" y="87696"/>
                </a:lnTo>
                <a:lnTo>
                  <a:pt x="1006410" y="31118"/>
                </a:lnTo>
                <a:lnTo>
                  <a:pt x="1013326" y="31118"/>
                </a:lnTo>
                <a:lnTo>
                  <a:pt x="1014164" y="39395"/>
                </a:lnTo>
                <a:lnTo>
                  <a:pt x="1014478" y="39395"/>
                </a:lnTo>
                <a:cubicBezTo>
                  <a:pt x="1021114" y="32899"/>
                  <a:pt x="1027470" y="29651"/>
                  <a:pt x="1033548" y="29651"/>
                </a:cubicBezTo>
                <a:close/>
                <a:moveTo>
                  <a:pt x="961320" y="29651"/>
                </a:moveTo>
                <a:cubicBezTo>
                  <a:pt x="968584" y="29651"/>
                  <a:pt x="974660" y="32270"/>
                  <a:pt x="979550" y="37509"/>
                </a:cubicBezTo>
                <a:cubicBezTo>
                  <a:pt x="984788" y="43027"/>
                  <a:pt x="987408" y="50361"/>
                  <a:pt x="987408" y="59512"/>
                </a:cubicBezTo>
                <a:cubicBezTo>
                  <a:pt x="987408" y="68522"/>
                  <a:pt x="984788" y="75787"/>
                  <a:pt x="979550" y="81305"/>
                </a:cubicBezTo>
                <a:cubicBezTo>
                  <a:pt x="974660" y="86474"/>
                  <a:pt x="968584" y="89058"/>
                  <a:pt x="961320" y="89058"/>
                </a:cubicBezTo>
                <a:cubicBezTo>
                  <a:pt x="954124" y="89058"/>
                  <a:pt x="948082" y="86474"/>
                  <a:pt x="943194" y="81305"/>
                </a:cubicBezTo>
                <a:cubicBezTo>
                  <a:pt x="937954" y="75787"/>
                  <a:pt x="935334" y="68522"/>
                  <a:pt x="935334" y="59512"/>
                </a:cubicBezTo>
                <a:cubicBezTo>
                  <a:pt x="935334" y="50361"/>
                  <a:pt x="937954" y="43027"/>
                  <a:pt x="943194" y="37509"/>
                </a:cubicBezTo>
                <a:cubicBezTo>
                  <a:pt x="948012" y="32270"/>
                  <a:pt x="954054" y="29651"/>
                  <a:pt x="961320" y="29651"/>
                </a:cubicBezTo>
                <a:close/>
                <a:moveTo>
                  <a:pt x="901236" y="29651"/>
                </a:moveTo>
                <a:cubicBezTo>
                  <a:pt x="903820" y="29651"/>
                  <a:pt x="906440" y="30140"/>
                  <a:pt x="909094" y="31118"/>
                </a:cubicBezTo>
                <a:lnTo>
                  <a:pt x="928686" y="31118"/>
                </a:lnTo>
                <a:lnTo>
                  <a:pt x="928686" y="37719"/>
                </a:lnTo>
                <a:lnTo>
                  <a:pt x="916742" y="37719"/>
                </a:lnTo>
                <a:cubicBezTo>
                  <a:pt x="920026" y="40862"/>
                  <a:pt x="921666" y="44948"/>
                  <a:pt x="921666" y="49977"/>
                </a:cubicBezTo>
                <a:cubicBezTo>
                  <a:pt x="921666" y="55914"/>
                  <a:pt x="919676" y="60734"/>
                  <a:pt x="915694" y="64436"/>
                </a:cubicBezTo>
                <a:cubicBezTo>
                  <a:pt x="911852" y="67999"/>
                  <a:pt x="907034" y="69780"/>
                  <a:pt x="901236" y="69780"/>
                </a:cubicBezTo>
                <a:cubicBezTo>
                  <a:pt x="898092" y="69780"/>
                  <a:pt x="895194" y="69081"/>
                  <a:pt x="892540" y="67684"/>
                </a:cubicBezTo>
                <a:cubicBezTo>
                  <a:pt x="890024" y="69850"/>
                  <a:pt x="888768" y="72224"/>
                  <a:pt x="888768" y="74809"/>
                </a:cubicBezTo>
                <a:cubicBezTo>
                  <a:pt x="888768" y="79070"/>
                  <a:pt x="892120" y="81200"/>
                  <a:pt x="898826" y="81200"/>
                </a:cubicBezTo>
                <a:lnTo>
                  <a:pt x="910142" y="81200"/>
                </a:lnTo>
                <a:cubicBezTo>
                  <a:pt x="923134" y="81200"/>
                  <a:pt x="929630" y="85671"/>
                  <a:pt x="929630" y="94611"/>
                </a:cubicBezTo>
                <a:cubicBezTo>
                  <a:pt x="929630" y="99920"/>
                  <a:pt x="927080" y="104425"/>
                  <a:pt x="921982" y="108127"/>
                </a:cubicBezTo>
                <a:cubicBezTo>
                  <a:pt x="916602" y="112039"/>
                  <a:pt x="909758" y="113995"/>
                  <a:pt x="901446" y="113995"/>
                </a:cubicBezTo>
                <a:cubicBezTo>
                  <a:pt x="894390" y="113995"/>
                  <a:pt x="888768" y="112668"/>
                  <a:pt x="884576" y="110013"/>
                </a:cubicBezTo>
                <a:cubicBezTo>
                  <a:pt x="880246" y="107289"/>
                  <a:pt x="878080" y="103517"/>
                  <a:pt x="878080" y="98698"/>
                </a:cubicBezTo>
                <a:cubicBezTo>
                  <a:pt x="878080" y="93738"/>
                  <a:pt x="880874" y="89408"/>
                  <a:pt x="886462" y="85706"/>
                </a:cubicBezTo>
                <a:lnTo>
                  <a:pt x="886462" y="85286"/>
                </a:lnTo>
                <a:cubicBezTo>
                  <a:pt x="883040" y="83191"/>
                  <a:pt x="881328" y="80083"/>
                  <a:pt x="881328" y="75961"/>
                </a:cubicBezTo>
                <a:cubicBezTo>
                  <a:pt x="881328" y="72050"/>
                  <a:pt x="883424" y="68557"/>
                  <a:pt x="887614" y="65484"/>
                </a:cubicBezTo>
                <a:lnTo>
                  <a:pt x="887614" y="65065"/>
                </a:lnTo>
                <a:cubicBezTo>
                  <a:pt x="882726" y="61153"/>
                  <a:pt x="880280" y="56089"/>
                  <a:pt x="880280" y="49872"/>
                </a:cubicBezTo>
                <a:cubicBezTo>
                  <a:pt x="880280" y="43865"/>
                  <a:pt x="882342" y="38976"/>
                  <a:pt x="886462" y="35204"/>
                </a:cubicBezTo>
                <a:cubicBezTo>
                  <a:pt x="890444" y="31502"/>
                  <a:pt x="895368" y="29651"/>
                  <a:pt x="901236" y="29651"/>
                </a:cubicBezTo>
                <a:close/>
                <a:moveTo>
                  <a:pt x="846182" y="29651"/>
                </a:moveTo>
                <a:cubicBezTo>
                  <a:pt x="858964" y="29651"/>
                  <a:pt x="865354" y="37299"/>
                  <a:pt x="865354" y="52597"/>
                </a:cubicBezTo>
                <a:lnTo>
                  <a:pt x="865354" y="87696"/>
                </a:lnTo>
                <a:lnTo>
                  <a:pt x="858334" y="87696"/>
                </a:lnTo>
                <a:lnTo>
                  <a:pt x="857602" y="80781"/>
                </a:lnTo>
                <a:lnTo>
                  <a:pt x="857288" y="80781"/>
                </a:lnTo>
                <a:cubicBezTo>
                  <a:pt x="850792" y="86299"/>
                  <a:pt x="844434" y="89058"/>
                  <a:pt x="838218" y="89058"/>
                </a:cubicBezTo>
                <a:cubicBezTo>
                  <a:pt x="833398" y="89058"/>
                  <a:pt x="829486" y="87696"/>
                  <a:pt x="826484" y="84972"/>
                </a:cubicBezTo>
                <a:cubicBezTo>
                  <a:pt x="823340" y="82038"/>
                  <a:pt x="821768" y="78092"/>
                  <a:pt x="821768" y="73133"/>
                </a:cubicBezTo>
                <a:cubicBezTo>
                  <a:pt x="821768" y="66986"/>
                  <a:pt x="824598" y="62236"/>
                  <a:pt x="830256" y="58883"/>
                </a:cubicBezTo>
                <a:cubicBezTo>
                  <a:pt x="835704" y="55670"/>
                  <a:pt x="844574" y="53365"/>
                  <a:pt x="856868" y="51968"/>
                </a:cubicBezTo>
                <a:cubicBezTo>
                  <a:pt x="857008" y="41840"/>
                  <a:pt x="852992" y="36776"/>
                  <a:pt x="844818" y="36776"/>
                </a:cubicBezTo>
                <a:cubicBezTo>
                  <a:pt x="839300" y="36776"/>
                  <a:pt x="833574" y="38871"/>
                  <a:pt x="827636" y="43062"/>
                </a:cubicBezTo>
                <a:lnTo>
                  <a:pt x="824178" y="37090"/>
                </a:lnTo>
                <a:cubicBezTo>
                  <a:pt x="831722" y="32131"/>
                  <a:pt x="839056" y="29651"/>
                  <a:pt x="846182" y="29651"/>
                </a:cubicBezTo>
                <a:close/>
                <a:moveTo>
                  <a:pt x="811434" y="29651"/>
                </a:moveTo>
                <a:cubicBezTo>
                  <a:pt x="813738" y="29651"/>
                  <a:pt x="815730" y="30070"/>
                  <a:pt x="817406" y="30908"/>
                </a:cubicBezTo>
                <a:lnTo>
                  <a:pt x="815730" y="38347"/>
                </a:lnTo>
                <a:cubicBezTo>
                  <a:pt x="813844" y="37719"/>
                  <a:pt x="812062" y="37404"/>
                  <a:pt x="810386" y="37404"/>
                </a:cubicBezTo>
                <a:cubicBezTo>
                  <a:pt x="804170" y="37404"/>
                  <a:pt x="799314" y="41875"/>
                  <a:pt x="795822" y="50815"/>
                </a:cubicBezTo>
                <a:lnTo>
                  <a:pt x="795822" y="87696"/>
                </a:lnTo>
                <a:lnTo>
                  <a:pt x="787336" y="87696"/>
                </a:lnTo>
                <a:lnTo>
                  <a:pt x="787336" y="31118"/>
                </a:lnTo>
                <a:lnTo>
                  <a:pt x="794250" y="31118"/>
                </a:lnTo>
                <a:lnTo>
                  <a:pt x="795090" y="41490"/>
                </a:lnTo>
                <a:lnTo>
                  <a:pt x="795404" y="41490"/>
                </a:lnTo>
                <a:cubicBezTo>
                  <a:pt x="799664" y="33597"/>
                  <a:pt x="805008" y="29651"/>
                  <a:pt x="811434" y="29651"/>
                </a:cubicBezTo>
                <a:close/>
                <a:moveTo>
                  <a:pt x="655786" y="29651"/>
                </a:moveTo>
                <a:cubicBezTo>
                  <a:pt x="662840" y="29651"/>
                  <a:pt x="668324" y="32026"/>
                  <a:pt x="672236" y="36776"/>
                </a:cubicBezTo>
                <a:cubicBezTo>
                  <a:pt x="676148" y="41456"/>
                  <a:pt x="678102" y="47917"/>
                  <a:pt x="678102" y="56159"/>
                </a:cubicBezTo>
                <a:cubicBezTo>
                  <a:pt x="678102" y="58394"/>
                  <a:pt x="677964" y="60105"/>
                  <a:pt x="677684" y="61293"/>
                </a:cubicBezTo>
                <a:lnTo>
                  <a:pt x="639022" y="61293"/>
                </a:lnTo>
                <a:cubicBezTo>
                  <a:pt x="639302" y="67579"/>
                  <a:pt x="641188" y="72644"/>
                  <a:pt x="644680" y="76485"/>
                </a:cubicBezTo>
                <a:cubicBezTo>
                  <a:pt x="648172" y="80327"/>
                  <a:pt x="652748" y="82248"/>
                  <a:pt x="658406" y="82248"/>
                </a:cubicBezTo>
                <a:cubicBezTo>
                  <a:pt x="663434" y="82248"/>
                  <a:pt x="668220" y="80711"/>
                  <a:pt x="672760" y="77638"/>
                </a:cubicBezTo>
                <a:lnTo>
                  <a:pt x="675902" y="83296"/>
                </a:lnTo>
                <a:cubicBezTo>
                  <a:pt x="669896" y="87137"/>
                  <a:pt x="663714" y="89058"/>
                  <a:pt x="657358" y="89058"/>
                </a:cubicBezTo>
                <a:cubicBezTo>
                  <a:pt x="649674" y="89058"/>
                  <a:pt x="643352" y="86439"/>
                  <a:pt x="638394" y="81200"/>
                </a:cubicBezTo>
                <a:cubicBezTo>
                  <a:pt x="633154" y="75752"/>
                  <a:pt x="630536" y="68522"/>
                  <a:pt x="630536" y="59512"/>
                </a:cubicBezTo>
                <a:cubicBezTo>
                  <a:pt x="630536" y="50641"/>
                  <a:pt x="633120" y="43341"/>
                  <a:pt x="638288" y="37614"/>
                </a:cubicBezTo>
                <a:cubicBezTo>
                  <a:pt x="643178" y="32305"/>
                  <a:pt x="649010" y="29651"/>
                  <a:pt x="655786" y="29651"/>
                </a:cubicBezTo>
                <a:close/>
                <a:moveTo>
                  <a:pt x="231970" y="22526"/>
                </a:moveTo>
                <a:cubicBezTo>
                  <a:pt x="237140" y="29791"/>
                  <a:pt x="240528" y="36391"/>
                  <a:pt x="242134" y="42329"/>
                </a:cubicBezTo>
                <a:lnTo>
                  <a:pt x="235638" y="44948"/>
                </a:lnTo>
                <a:cubicBezTo>
                  <a:pt x="233892" y="38662"/>
                  <a:pt x="230678" y="31956"/>
                  <a:pt x="225998" y="24831"/>
                </a:cubicBezTo>
                <a:close/>
                <a:moveTo>
                  <a:pt x="285406" y="22002"/>
                </a:moveTo>
                <a:lnTo>
                  <a:pt x="292636" y="24412"/>
                </a:lnTo>
                <a:cubicBezTo>
                  <a:pt x="288026" y="33353"/>
                  <a:pt x="283974" y="40303"/>
                  <a:pt x="280482" y="45262"/>
                </a:cubicBezTo>
                <a:lnTo>
                  <a:pt x="274614" y="43167"/>
                </a:lnTo>
                <a:cubicBezTo>
                  <a:pt x="279084" y="36252"/>
                  <a:pt x="282682" y="29197"/>
                  <a:pt x="285406" y="22002"/>
                </a:cubicBezTo>
                <a:close/>
                <a:moveTo>
                  <a:pt x="335384" y="21164"/>
                </a:moveTo>
                <a:lnTo>
                  <a:pt x="335384" y="37719"/>
                </a:lnTo>
                <a:lnTo>
                  <a:pt x="392172" y="37719"/>
                </a:lnTo>
                <a:lnTo>
                  <a:pt x="392172" y="21164"/>
                </a:lnTo>
                <a:close/>
                <a:moveTo>
                  <a:pt x="1289360" y="20955"/>
                </a:moveTo>
                <a:cubicBezTo>
                  <a:pt x="1287754" y="24098"/>
                  <a:pt x="1285728" y="27800"/>
                  <a:pt x="1283284" y="32061"/>
                </a:cubicBezTo>
                <a:lnTo>
                  <a:pt x="1264738" y="59512"/>
                </a:lnTo>
                <a:lnTo>
                  <a:pt x="1289256" y="59512"/>
                </a:lnTo>
                <a:lnTo>
                  <a:pt x="1289256" y="34575"/>
                </a:lnTo>
                <a:cubicBezTo>
                  <a:pt x="1289256" y="30524"/>
                  <a:pt x="1289466" y="25984"/>
                  <a:pt x="1289884" y="20955"/>
                </a:cubicBezTo>
                <a:close/>
                <a:moveTo>
                  <a:pt x="1625440" y="18126"/>
                </a:moveTo>
                <a:lnTo>
                  <a:pt x="1625440" y="80572"/>
                </a:lnTo>
                <a:lnTo>
                  <a:pt x="1634870" y="80572"/>
                </a:lnTo>
                <a:cubicBezTo>
                  <a:pt x="1644020" y="80572"/>
                  <a:pt x="1650970" y="77778"/>
                  <a:pt x="1655720" y="72190"/>
                </a:cubicBezTo>
                <a:cubicBezTo>
                  <a:pt x="1660260" y="66741"/>
                  <a:pt x="1662530" y="59023"/>
                  <a:pt x="1662530" y="49034"/>
                </a:cubicBezTo>
                <a:cubicBezTo>
                  <a:pt x="1662530" y="28429"/>
                  <a:pt x="1653310" y="18126"/>
                  <a:pt x="1634870" y="18126"/>
                </a:cubicBezTo>
                <a:close/>
                <a:moveTo>
                  <a:pt x="720566" y="18126"/>
                </a:moveTo>
                <a:lnTo>
                  <a:pt x="720566" y="80572"/>
                </a:lnTo>
                <a:lnTo>
                  <a:pt x="729996" y="80572"/>
                </a:lnTo>
                <a:cubicBezTo>
                  <a:pt x="739146" y="80572"/>
                  <a:pt x="746096" y="77778"/>
                  <a:pt x="750846" y="72190"/>
                </a:cubicBezTo>
                <a:cubicBezTo>
                  <a:pt x="755386" y="66741"/>
                  <a:pt x="757656" y="59023"/>
                  <a:pt x="757656" y="49034"/>
                </a:cubicBezTo>
                <a:cubicBezTo>
                  <a:pt x="757656" y="28429"/>
                  <a:pt x="748436" y="18126"/>
                  <a:pt x="729996" y="18126"/>
                </a:cubicBezTo>
                <a:close/>
                <a:moveTo>
                  <a:pt x="482440" y="17916"/>
                </a:moveTo>
                <a:lnTo>
                  <a:pt x="482440" y="43900"/>
                </a:lnTo>
                <a:lnTo>
                  <a:pt x="494176" y="43900"/>
                </a:lnTo>
                <a:cubicBezTo>
                  <a:pt x="507098" y="43900"/>
                  <a:pt x="513558" y="39535"/>
                  <a:pt x="513558" y="30803"/>
                </a:cubicBezTo>
                <a:cubicBezTo>
                  <a:pt x="513558" y="26193"/>
                  <a:pt x="511986" y="22875"/>
                  <a:pt x="508844" y="20850"/>
                </a:cubicBezTo>
                <a:cubicBezTo>
                  <a:pt x="505840" y="18894"/>
                  <a:pt x="501126" y="17916"/>
                  <a:pt x="494700" y="17916"/>
                </a:cubicBezTo>
                <a:close/>
                <a:moveTo>
                  <a:pt x="155694" y="16659"/>
                </a:moveTo>
                <a:cubicBezTo>
                  <a:pt x="159048" y="36077"/>
                  <a:pt x="164636" y="51549"/>
                  <a:pt x="172458" y="63074"/>
                </a:cubicBezTo>
                <a:cubicBezTo>
                  <a:pt x="181540" y="50431"/>
                  <a:pt x="187756" y="34959"/>
                  <a:pt x="191108" y="16659"/>
                </a:cubicBezTo>
                <a:close/>
                <a:moveTo>
                  <a:pt x="1556156" y="16344"/>
                </a:moveTo>
                <a:cubicBezTo>
                  <a:pt x="1552314" y="16344"/>
                  <a:pt x="1549136" y="18021"/>
                  <a:pt x="1546622" y="21374"/>
                </a:cubicBezTo>
                <a:cubicBezTo>
                  <a:pt x="1544036" y="24726"/>
                  <a:pt x="1542744" y="29057"/>
                  <a:pt x="1542744" y="34366"/>
                </a:cubicBezTo>
                <a:cubicBezTo>
                  <a:pt x="1542744" y="39814"/>
                  <a:pt x="1543896" y="44075"/>
                  <a:pt x="1546202" y="47148"/>
                </a:cubicBezTo>
                <a:cubicBezTo>
                  <a:pt x="1548716" y="50431"/>
                  <a:pt x="1552278" y="52073"/>
                  <a:pt x="1556890" y="52073"/>
                </a:cubicBezTo>
                <a:cubicBezTo>
                  <a:pt x="1562896" y="52073"/>
                  <a:pt x="1568414" y="48545"/>
                  <a:pt x="1573444" y="41490"/>
                </a:cubicBezTo>
                <a:cubicBezTo>
                  <a:pt x="1572536" y="24726"/>
                  <a:pt x="1566772" y="16344"/>
                  <a:pt x="1556156" y="16344"/>
                </a:cubicBezTo>
                <a:close/>
                <a:moveTo>
                  <a:pt x="1225504" y="16344"/>
                </a:moveTo>
                <a:cubicBezTo>
                  <a:pt x="1221872" y="16344"/>
                  <a:pt x="1218868" y="17532"/>
                  <a:pt x="1216494" y="19907"/>
                </a:cubicBezTo>
                <a:cubicBezTo>
                  <a:pt x="1214120" y="22352"/>
                  <a:pt x="1212932" y="25460"/>
                  <a:pt x="1212932" y="29232"/>
                </a:cubicBezTo>
                <a:cubicBezTo>
                  <a:pt x="1212932" y="33493"/>
                  <a:pt x="1214748" y="37090"/>
                  <a:pt x="1218380" y="40024"/>
                </a:cubicBezTo>
                <a:cubicBezTo>
                  <a:pt x="1220894" y="42049"/>
                  <a:pt x="1225016" y="44180"/>
                  <a:pt x="1230744" y="46415"/>
                </a:cubicBezTo>
                <a:cubicBezTo>
                  <a:pt x="1236332" y="41665"/>
                  <a:pt x="1239126" y="36356"/>
                  <a:pt x="1239126" y="30489"/>
                </a:cubicBezTo>
                <a:cubicBezTo>
                  <a:pt x="1239126" y="26438"/>
                  <a:pt x="1237938" y="23120"/>
                  <a:pt x="1235564" y="20535"/>
                </a:cubicBezTo>
                <a:cubicBezTo>
                  <a:pt x="1233048" y="17741"/>
                  <a:pt x="1229696" y="16344"/>
                  <a:pt x="1225504" y="16344"/>
                </a:cubicBezTo>
                <a:close/>
                <a:moveTo>
                  <a:pt x="1912018" y="11001"/>
                </a:moveTo>
                <a:lnTo>
                  <a:pt x="1920926" y="11001"/>
                </a:lnTo>
                <a:lnTo>
                  <a:pt x="1949948" y="60664"/>
                </a:lnTo>
                <a:lnTo>
                  <a:pt x="1958226" y="76381"/>
                </a:lnTo>
                <a:lnTo>
                  <a:pt x="1958748" y="76381"/>
                </a:lnTo>
                <a:cubicBezTo>
                  <a:pt x="1957980" y="65135"/>
                  <a:pt x="1957596" y="57172"/>
                  <a:pt x="1957596" y="52492"/>
                </a:cubicBezTo>
                <a:lnTo>
                  <a:pt x="1957596" y="11001"/>
                </a:lnTo>
                <a:lnTo>
                  <a:pt x="1965874" y="11001"/>
                </a:lnTo>
                <a:lnTo>
                  <a:pt x="1965874" y="87696"/>
                </a:lnTo>
                <a:lnTo>
                  <a:pt x="1956862" y="87696"/>
                </a:lnTo>
                <a:lnTo>
                  <a:pt x="1928050" y="38033"/>
                </a:lnTo>
                <a:lnTo>
                  <a:pt x="1919668" y="22317"/>
                </a:lnTo>
                <a:lnTo>
                  <a:pt x="1919144" y="22317"/>
                </a:lnTo>
                <a:cubicBezTo>
                  <a:pt x="1919842" y="35029"/>
                  <a:pt x="1920192" y="42818"/>
                  <a:pt x="1920192" y="45681"/>
                </a:cubicBezTo>
                <a:lnTo>
                  <a:pt x="1920192" y="87696"/>
                </a:lnTo>
                <a:lnTo>
                  <a:pt x="1912018" y="87696"/>
                </a:lnTo>
                <a:close/>
                <a:moveTo>
                  <a:pt x="1807244" y="11001"/>
                </a:moveTo>
                <a:lnTo>
                  <a:pt x="1815940" y="11001"/>
                </a:lnTo>
                <a:lnTo>
                  <a:pt x="1815940" y="87696"/>
                </a:lnTo>
                <a:lnTo>
                  <a:pt x="1807244" y="87696"/>
                </a:lnTo>
                <a:close/>
                <a:moveTo>
                  <a:pt x="1692944" y="11001"/>
                </a:moveTo>
                <a:lnTo>
                  <a:pt x="1736636" y="11001"/>
                </a:lnTo>
                <a:lnTo>
                  <a:pt x="1736636" y="18335"/>
                </a:lnTo>
                <a:lnTo>
                  <a:pt x="1701640" y="18335"/>
                </a:lnTo>
                <a:lnTo>
                  <a:pt x="1701640" y="43586"/>
                </a:lnTo>
                <a:lnTo>
                  <a:pt x="1731082" y="43586"/>
                </a:lnTo>
                <a:lnTo>
                  <a:pt x="1731082" y="50920"/>
                </a:lnTo>
                <a:lnTo>
                  <a:pt x="1701640" y="50920"/>
                </a:lnTo>
                <a:lnTo>
                  <a:pt x="1701640" y="80362"/>
                </a:lnTo>
                <a:lnTo>
                  <a:pt x="1737788" y="80362"/>
                </a:lnTo>
                <a:lnTo>
                  <a:pt x="1737788" y="87696"/>
                </a:lnTo>
                <a:lnTo>
                  <a:pt x="1692944" y="87696"/>
                </a:lnTo>
                <a:close/>
                <a:moveTo>
                  <a:pt x="1616744" y="11001"/>
                </a:moveTo>
                <a:lnTo>
                  <a:pt x="1635604" y="11001"/>
                </a:lnTo>
                <a:cubicBezTo>
                  <a:pt x="1647268" y="11001"/>
                  <a:pt x="1656174" y="14319"/>
                  <a:pt x="1662322" y="20955"/>
                </a:cubicBezTo>
                <a:cubicBezTo>
                  <a:pt x="1668398" y="27520"/>
                  <a:pt x="1671436" y="36880"/>
                  <a:pt x="1671436" y="49034"/>
                </a:cubicBezTo>
                <a:cubicBezTo>
                  <a:pt x="1671436" y="61258"/>
                  <a:pt x="1668434" y="70723"/>
                  <a:pt x="1662426" y="77428"/>
                </a:cubicBezTo>
                <a:cubicBezTo>
                  <a:pt x="1656280" y="84274"/>
                  <a:pt x="1647442" y="87696"/>
                  <a:pt x="1635918" y="87696"/>
                </a:cubicBezTo>
                <a:lnTo>
                  <a:pt x="1616744" y="87696"/>
                </a:lnTo>
                <a:close/>
                <a:moveTo>
                  <a:pt x="1484232" y="11001"/>
                </a:moveTo>
                <a:lnTo>
                  <a:pt x="1520904" y="11001"/>
                </a:lnTo>
                <a:lnTo>
                  <a:pt x="1520904" y="18335"/>
                </a:lnTo>
                <a:lnTo>
                  <a:pt x="1491776" y="18335"/>
                </a:lnTo>
                <a:lnTo>
                  <a:pt x="1489680" y="41595"/>
                </a:lnTo>
                <a:cubicBezTo>
                  <a:pt x="1493522" y="39430"/>
                  <a:pt x="1497504" y="38347"/>
                  <a:pt x="1501624" y="38347"/>
                </a:cubicBezTo>
                <a:cubicBezTo>
                  <a:pt x="1508400" y="38347"/>
                  <a:pt x="1513814" y="40303"/>
                  <a:pt x="1517866" y="44215"/>
                </a:cubicBezTo>
                <a:cubicBezTo>
                  <a:pt x="1522336" y="48545"/>
                  <a:pt x="1524570" y="54762"/>
                  <a:pt x="1524570" y="62865"/>
                </a:cubicBezTo>
                <a:cubicBezTo>
                  <a:pt x="1524570" y="70827"/>
                  <a:pt x="1522022" y="77289"/>
                  <a:pt x="1516922" y="82248"/>
                </a:cubicBezTo>
                <a:cubicBezTo>
                  <a:pt x="1512242" y="86788"/>
                  <a:pt x="1506550" y="89058"/>
                  <a:pt x="1499844" y="89058"/>
                </a:cubicBezTo>
                <a:cubicBezTo>
                  <a:pt x="1490484" y="89058"/>
                  <a:pt x="1482416" y="85671"/>
                  <a:pt x="1475640" y="78895"/>
                </a:cubicBezTo>
                <a:lnTo>
                  <a:pt x="1479936" y="73237"/>
                </a:lnTo>
                <a:cubicBezTo>
                  <a:pt x="1485594" y="79035"/>
                  <a:pt x="1491986" y="81934"/>
                  <a:pt x="1499110" y="81934"/>
                </a:cubicBezTo>
                <a:cubicBezTo>
                  <a:pt x="1503860" y="81934"/>
                  <a:pt x="1507842" y="80222"/>
                  <a:pt x="1511054" y="76800"/>
                </a:cubicBezTo>
                <a:cubicBezTo>
                  <a:pt x="1514338" y="73307"/>
                  <a:pt x="1515980" y="68732"/>
                  <a:pt x="1515980" y="63074"/>
                </a:cubicBezTo>
                <a:cubicBezTo>
                  <a:pt x="1515980" y="57486"/>
                  <a:pt x="1514478" y="53051"/>
                  <a:pt x="1511474" y="49768"/>
                </a:cubicBezTo>
                <a:cubicBezTo>
                  <a:pt x="1508540" y="46555"/>
                  <a:pt x="1504558" y="44948"/>
                  <a:pt x="1499530" y="44948"/>
                </a:cubicBezTo>
                <a:cubicBezTo>
                  <a:pt x="1495478" y="44948"/>
                  <a:pt x="1491148" y="46485"/>
                  <a:pt x="1486538" y="49558"/>
                </a:cubicBezTo>
                <a:lnTo>
                  <a:pt x="1481822" y="46624"/>
                </a:lnTo>
                <a:close/>
                <a:moveTo>
                  <a:pt x="1430216" y="11001"/>
                </a:moveTo>
                <a:lnTo>
                  <a:pt x="1477678" y="11001"/>
                </a:lnTo>
                <a:lnTo>
                  <a:pt x="1477678" y="16135"/>
                </a:lnTo>
                <a:cubicBezTo>
                  <a:pt x="1469158" y="27171"/>
                  <a:pt x="1463254" y="38277"/>
                  <a:pt x="1459972" y="49453"/>
                </a:cubicBezTo>
                <a:cubicBezTo>
                  <a:pt x="1457318" y="58674"/>
                  <a:pt x="1455642" y="71421"/>
                  <a:pt x="1454942" y="87696"/>
                </a:cubicBezTo>
                <a:lnTo>
                  <a:pt x="1446038" y="87696"/>
                </a:lnTo>
                <a:cubicBezTo>
                  <a:pt x="1447224" y="59966"/>
                  <a:pt x="1454488" y="36845"/>
                  <a:pt x="1467830" y="18335"/>
                </a:cubicBezTo>
                <a:lnTo>
                  <a:pt x="1430216" y="18335"/>
                </a:lnTo>
                <a:close/>
                <a:moveTo>
                  <a:pt x="1379458" y="11001"/>
                </a:moveTo>
                <a:lnTo>
                  <a:pt x="1416128" y="11001"/>
                </a:lnTo>
                <a:lnTo>
                  <a:pt x="1416128" y="18335"/>
                </a:lnTo>
                <a:lnTo>
                  <a:pt x="1387002" y="18335"/>
                </a:lnTo>
                <a:lnTo>
                  <a:pt x="1384906" y="41595"/>
                </a:lnTo>
                <a:cubicBezTo>
                  <a:pt x="1388748" y="39430"/>
                  <a:pt x="1392728" y="38347"/>
                  <a:pt x="1396850" y="38347"/>
                </a:cubicBezTo>
                <a:cubicBezTo>
                  <a:pt x="1403626" y="38347"/>
                  <a:pt x="1409038" y="40303"/>
                  <a:pt x="1413090" y="44215"/>
                </a:cubicBezTo>
                <a:cubicBezTo>
                  <a:pt x="1417560" y="48545"/>
                  <a:pt x="1419796" y="54762"/>
                  <a:pt x="1419796" y="62865"/>
                </a:cubicBezTo>
                <a:cubicBezTo>
                  <a:pt x="1419796" y="70827"/>
                  <a:pt x="1417246" y="77289"/>
                  <a:pt x="1412148" y="82248"/>
                </a:cubicBezTo>
                <a:cubicBezTo>
                  <a:pt x="1407468" y="86788"/>
                  <a:pt x="1401774" y="89058"/>
                  <a:pt x="1395068" y="89058"/>
                </a:cubicBezTo>
                <a:cubicBezTo>
                  <a:pt x="1385708" y="89058"/>
                  <a:pt x="1377642" y="85671"/>
                  <a:pt x="1370866" y="78895"/>
                </a:cubicBezTo>
                <a:lnTo>
                  <a:pt x="1375162" y="73237"/>
                </a:lnTo>
                <a:cubicBezTo>
                  <a:pt x="1380820" y="79035"/>
                  <a:pt x="1387210" y="81934"/>
                  <a:pt x="1394336" y="81934"/>
                </a:cubicBezTo>
                <a:cubicBezTo>
                  <a:pt x="1399086" y="81934"/>
                  <a:pt x="1403066" y="80222"/>
                  <a:pt x="1406280" y="76800"/>
                </a:cubicBezTo>
                <a:cubicBezTo>
                  <a:pt x="1409562" y="73307"/>
                  <a:pt x="1411204" y="68732"/>
                  <a:pt x="1411204" y="63074"/>
                </a:cubicBezTo>
                <a:cubicBezTo>
                  <a:pt x="1411204" y="57486"/>
                  <a:pt x="1409702" y="53051"/>
                  <a:pt x="1406698" y="49768"/>
                </a:cubicBezTo>
                <a:cubicBezTo>
                  <a:pt x="1403766" y="46555"/>
                  <a:pt x="1399784" y="44948"/>
                  <a:pt x="1394754" y="44948"/>
                </a:cubicBezTo>
                <a:cubicBezTo>
                  <a:pt x="1390704" y="44948"/>
                  <a:pt x="1386372" y="46485"/>
                  <a:pt x="1381762" y="49558"/>
                </a:cubicBezTo>
                <a:lnTo>
                  <a:pt x="1377048" y="46624"/>
                </a:lnTo>
                <a:close/>
                <a:moveTo>
                  <a:pt x="1288208" y="11001"/>
                </a:moveTo>
                <a:lnTo>
                  <a:pt x="1297324" y="11001"/>
                </a:lnTo>
                <a:lnTo>
                  <a:pt x="1297324" y="59512"/>
                </a:lnTo>
                <a:lnTo>
                  <a:pt x="1307800" y="59512"/>
                </a:lnTo>
                <a:lnTo>
                  <a:pt x="1307800" y="66322"/>
                </a:lnTo>
                <a:lnTo>
                  <a:pt x="1297324" y="66322"/>
                </a:lnTo>
                <a:lnTo>
                  <a:pt x="1297324" y="87696"/>
                </a:lnTo>
                <a:lnTo>
                  <a:pt x="1289256" y="87696"/>
                </a:lnTo>
                <a:lnTo>
                  <a:pt x="1289256" y="66322"/>
                </a:lnTo>
                <a:lnTo>
                  <a:pt x="1255622" y="66322"/>
                </a:lnTo>
                <a:lnTo>
                  <a:pt x="1255622" y="60769"/>
                </a:lnTo>
                <a:close/>
                <a:moveTo>
                  <a:pt x="711870" y="11001"/>
                </a:moveTo>
                <a:lnTo>
                  <a:pt x="730728" y="11001"/>
                </a:lnTo>
                <a:cubicBezTo>
                  <a:pt x="742394" y="11001"/>
                  <a:pt x="751300" y="14319"/>
                  <a:pt x="757446" y="20955"/>
                </a:cubicBezTo>
                <a:cubicBezTo>
                  <a:pt x="763524" y="27520"/>
                  <a:pt x="766562" y="36880"/>
                  <a:pt x="766562" y="49034"/>
                </a:cubicBezTo>
                <a:cubicBezTo>
                  <a:pt x="766562" y="61258"/>
                  <a:pt x="763558" y="70723"/>
                  <a:pt x="757550" y="77428"/>
                </a:cubicBezTo>
                <a:cubicBezTo>
                  <a:pt x="751404" y="84274"/>
                  <a:pt x="742568" y="87696"/>
                  <a:pt x="731042" y="87696"/>
                </a:cubicBezTo>
                <a:lnTo>
                  <a:pt x="711870" y="87696"/>
                </a:lnTo>
                <a:close/>
                <a:moveTo>
                  <a:pt x="473744" y="11001"/>
                </a:moveTo>
                <a:lnTo>
                  <a:pt x="495956" y="11001"/>
                </a:lnTo>
                <a:cubicBezTo>
                  <a:pt x="513418" y="11001"/>
                  <a:pt x="522150" y="17253"/>
                  <a:pt x="522150" y="29756"/>
                </a:cubicBezTo>
                <a:cubicBezTo>
                  <a:pt x="522150" y="38347"/>
                  <a:pt x="518344" y="43900"/>
                  <a:pt x="510730" y="46415"/>
                </a:cubicBezTo>
                <a:lnTo>
                  <a:pt x="510730" y="46834"/>
                </a:lnTo>
                <a:cubicBezTo>
                  <a:pt x="521346" y="48860"/>
                  <a:pt x="526656" y="55006"/>
                  <a:pt x="526656" y="65274"/>
                </a:cubicBezTo>
                <a:cubicBezTo>
                  <a:pt x="526656" y="72539"/>
                  <a:pt x="523966" y="78162"/>
                  <a:pt x="518588" y="82143"/>
                </a:cubicBezTo>
                <a:cubicBezTo>
                  <a:pt x="513488" y="85845"/>
                  <a:pt x="506504" y="87696"/>
                  <a:pt x="497632" y="87696"/>
                </a:cubicBezTo>
                <a:lnTo>
                  <a:pt x="473744" y="87696"/>
                </a:lnTo>
                <a:close/>
                <a:moveTo>
                  <a:pt x="1225714" y="9848"/>
                </a:moveTo>
                <a:cubicBezTo>
                  <a:pt x="1232140" y="9848"/>
                  <a:pt x="1237240" y="11734"/>
                  <a:pt x="1241012" y="15506"/>
                </a:cubicBezTo>
                <a:cubicBezTo>
                  <a:pt x="1244714" y="19208"/>
                  <a:pt x="1246564" y="24063"/>
                  <a:pt x="1246564" y="30070"/>
                </a:cubicBezTo>
                <a:cubicBezTo>
                  <a:pt x="1246564" y="37055"/>
                  <a:pt x="1243106" y="43272"/>
                  <a:pt x="1236192" y="48720"/>
                </a:cubicBezTo>
                <a:lnTo>
                  <a:pt x="1236192" y="49244"/>
                </a:lnTo>
                <a:cubicBezTo>
                  <a:pt x="1244854" y="54273"/>
                  <a:pt x="1249184" y="60979"/>
                  <a:pt x="1249184" y="69361"/>
                </a:cubicBezTo>
                <a:cubicBezTo>
                  <a:pt x="1249184" y="74949"/>
                  <a:pt x="1247018" y="79594"/>
                  <a:pt x="1242688" y="83296"/>
                </a:cubicBezTo>
                <a:cubicBezTo>
                  <a:pt x="1238218" y="87137"/>
                  <a:pt x="1232490" y="89058"/>
                  <a:pt x="1225504" y="89058"/>
                </a:cubicBezTo>
                <a:cubicBezTo>
                  <a:pt x="1218450" y="89058"/>
                  <a:pt x="1212652" y="87137"/>
                  <a:pt x="1208112" y="83296"/>
                </a:cubicBezTo>
                <a:cubicBezTo>
                  <a:pt x="1203502" y="79454"/>
                  <a:pt x="1201196" y="74564"/>
                  <a:pt x="1201196" y="68627"/>
                </a:cubicBezTo>
                <a:cubicBezTo>
                  <a:pt x="1201196" y="59617"/>
                  <a:pt x="1205946" y="52492"/>
                  <a:pt x="1215446" y="47253"/>
                </a:cubicBezTo>
                <a:lnTo>
                  <a:pt x="1215446" y="46834"/>
                </a:lnTo>
                <a:cubicBezTo>
                  <a:pt x="1208532" y="42154"/>
                  <a:pt x="1205074" y="36287"/>
                  <a:pt x="1205074" y="29232"/>
                </a:cubicBezTo>
                <a:cubicBezTo>
                  <a:pt x="1205074" y="23504"/>
                  <a:pt x="1207064" y="18824"/>
                  <a:pt x="1211046" y="15192"/>
                </a:cubicBezTo>
                <a:cubicBezTo>
                  <a:pt x="1214888" y="11630"/>
                  <a:pt x="1219778" y="9848"/>
                  <a:pt x="1225714" y="9848"/>
                </a:cubicBezTo>
                <a:close/>
                <a:moveTo>
                  <a:pt x="1866098" y="9639"/>
                </a:moveTo>
                <a:cubicBezTo>
                  <a:pt x="1874620" y="9639"/>
                  <a:pt x="1881920" y="12747"/>
                  <a:pt x="1887998" y="18964"/>
                </a:cubicBezTo>
                <a:lnTo>
                  <a:pt x="1883178" y="24622"/>
                </a:lnTo>
                <a:cubicBezTo>
                  <a:pt x="1878568" y="19732"/>
                  <a:pt x="1872944" y="17287"/>
                  <a:pt x="1866308" y="17287"/>
                </a:cubicBezTo>
                <a:cubicBezTo>
                  <a:pt x="1858346" y="17287"/>
                  <a:pt x="1852024" y="20116"/>
                  <a:pt x="1847344" y="25774"/>
                </a:cubicBezTo>
                <a:cubicBezTo>
                  <a:pt x="1842594" y="31502"/>
                  <a:pt x="1840220" y="39290"/>
                  <a:pt x="1840220" y="49139"/>
                </a:cubicBezTo>
                <a:cubicBezTo>
                  <a:pt x="1840220" y="59128"/>
                  <a:pt x="1842490" y="66986"/>
                  <a:pt x="1847030" y="72713"/>
                </a:cubicBezTo>
                <a:cubicBezTo>
                  <a:pt x="1851640" y="78511"/>
                  <a:pt x="1858066" y="81410"/>
                  <a:pt x="1866308" y="81410"/>
                </a:cubicBezTo>
                <a:cubicBezTo>
                  <a:pt x="1872664" y="81410"/>
                  <a:pt x="1877520" y="79803"/>
                  <a:pt x="1880872" y="76590"/>
                </a:cubicBezTo>
                <a:lnTo>
                  <a:pt x="1880872" y="55635"/>
                </a:lnTo>
                <a:lnTo>
                  <a:pt x="1864214" y="55635"/>
                </a:lnTo>
                <a:lnTo>
                  <a:pt x="1864214" y="48406"/>
                </a:lnTo>
                <a:lnTo>
                  <a:pt x="1888940" y="48406"/>
                </a:lnTo>
                <a:lnTo>
                  <a:pt x="1888940" y="80257"/>
                </a:lnTo>
                <a:cubicBezTo>
                  <a:pt x="1883282" y="86125"/>
                  <a:pt x="1875458" y="89058"/>
                  <a:pt x="1865470" y="89058"/>
                </a:cubicBezTo>
                <a:cubicBezTo>
                  <a:pt x="1855272" y="89058"/>
                  <a:pt x="1847066" y="85531"/>
                  <a:pt x="1840848" y="78476"/>
                </a:cubicBezTo>
                <a:cubicBezTo>
                  <a:pt x="1834492" y="71281"/>
                  <a:pt x="1831314" y="61572"/>
                  <a:pt x="1831314" y="49349"/>
                </a:cubicBezTo>
                <a:cubicBezTo>
                  <a:pt x="1831314" y="37195"/>
                  <a:pt x="1834596" y="27486"/>
                  <a:pt x="1841162" y="20221"/>
                </a:cubicBezTo>
                <a:cubicBezTo>
                  <a:pt x="1847518" y="13166"/>
                  <a:pt x="1855830" y="9639"/>
                  <a:pt x="1866098" y="9639"/>
                </a:cubicBezTo>
                <a:close/>
                <a:moveTo>
                  <a:pt x="1771888" y="9639"/>
                </a:moveTo>
                <a:cubicBezTo>
                  <a:pt x="1780828" y="9639"/>
                  <a:pt x="1788266" y="12782"/>
                  <a:pt x="1794204" y="19069"/>
                </a:cubicBezTo>
                <a:lnTo>
                  <a:pt x="1789594" y="24622"/>
                </a:lnTo>
                <a:cubicBezTo>
                  <a:pt x="1784496" y="19732"/>
                  <a:pt x="1778592" y="17287"/>
                  <a:pt x="1771888" y="17287"/>
                </a:cubicBezTo>
                <a:cubicBezTo>
                  <a:pt x="1767416" y="17287"/>
                  <a:pt x="1763820" y="18335"/>
                  <a:pt x="1761096" y="20431"/>
                </a:cubicBezTo>
                <a:cubicBezTo>
                  <a:pt x="1758372" y="22596"/>
                  <a:pt x="1757010" y="25460"/>
                  <a:pt x="1757010" y="29022"/>
                </a:cubicBezTo>
                <a:cubicBezTo>
                  <a:pt x="1757010" y="32515"/>
                  <a:pt x="1758406" y="35414"/>
                  <a:pt x="1761200" y="37719"/>
                </a:cubicBezTo>
                <a:cubicBezTo>
                  <a:pt x="1762806" y="39046"/>
                  <a:pt x="1765670" y="40582"/>
                  <a:pt x="1769792" y="42329"/>
                </a:cubicBezTo>
                <a:lnTo>
                  <a:pt x="1780898" y="47044"/>
                </a:lnTo>
                <a:cubicBezTo>
                  <a:pt x="1791516" y="51723"/>
                  <a:pt x="1796824" y="58569"/>
                  <a:pt x="1796824" y="67579"/>
                </a:cubicBezTo>
                <a:cubicBezTo>
                  <a:pt x="1796824" y="73726"/>
                  <a:pt x="1794518" y="78825"/>
                  <a:pt x="1789908" y="82877"/>
                </a:cubicBezTo>
                <a:cubicBezTo>
                  <a:pt x="1785088" y="86998"/>
                  <a:pt x="1778802" y="89058"/>
                  <a:pt x="1771050" y="89058"/>
                </a:cubicBezTo>
                <a:cubicBezTo>
                  <a:pt x="1760432" y="89058"/>
                  <a:pt x="1751562" y="85251"/>
                  <a:pt x="1744436" y="77638"/>
                </a:cubicBezTo>
                <a:lnTo>
                  <a:pt x="1749674" y="71666"/>
                </a:lnTo>
                <a:cubicBezTo>
                  <a:pt x="1755682" y="78162"/>
                  <a:pt x="1762842" y="81410"/>
                  <a:pt x="1771154" y="81410"/>
                </a:cubicBezTo>
                <a:cubicBezTo>
                  <a:pt x="1776322" y="81410"/>
                  <a:pt x="1780444" y="80187"/>
                  <a:pt x="1783518" y="77743"/>
                </a:cubicBezTo>
                <a:cubicBezTo>
                  <a:pt x="1786520" y="75368"/>
                  <a:pt x="1788022" y="72190"/>
                  <a:pt x="1788022" y="68208"/>
                </a:cubicBezTo>
                <a:cubicBezTo>
                  <a:pt x="1788022" y="64506"/>
                  <a:pt x="1786766" y="61502"/>
                  <a:pt x="1784250" y="59197"/>
                </a:cubicBezTo>
                <a:cubicBezTo>
                  <a:pt x="1782644" y="57800"/>
                  <a:pt x="1779536" y="56089"/>
                  <a:pt x="1774926" y="54063"/>
                </a:cubicBezTo>
                <a:lnTo>
                  <a:pt x="1763820" y="49139"/>
                </a:lnTo>
                <a:cubicBezTo>
                  <a:pt x="1753412" y="44669"/>
                  <a:pt x="1748208" y="38173"/>
                  <a:pt x="1748208" y="29651"/>
                </a:cubicBezTo>
                <a:cubicBezTo>
                  <a:pt x="1748208" y="23853"/>
                  <a:pt x="1750444" y="19069"/>
                  <a:pt x="1754914" y="15297"/>
                </a:cubicBezTo>
                <a:cubicBezTo>
                  <a:pt x="1759384" y="11525"/>
                  <a:pt x="1765042" y="9639"/>
                  <a:pt x="1771888" y="9639"/>
                </a:cubicBezTo>
                <a:close/>
                <a:moveTo>
                  <a:pt x="1556156" y="9639"/>
                </a:moveTo>
                <a:cubicBezTo>
                  <a:pt x="1563838" y="9639"/>
                  <a:pt x="1569916" y="12677"/>
                  <a:pt x="1574386" y="18754"/>
                </a:cubicBezTo>
                <a:cubicBezTo>
                  <a:pt x="1579206" y="25111"/>
                  <a:pt x="1581616" y="34121"/>
                  <a:pt x="1581616" y="45786"/>
                </a:cubicBezTo>
                <a:cubicBezTo>
                  <a:pt x="1581616" y="60455"/>
                  <a:pt x="1578822" y="71596"/>
                  <a:pt x="1573234" y="79209"/>
                </a:cubicBezTo>
                <a:cubicBezTo>
                  <a:pt x="1568344" y="85775"/>
                  <a:pt x="1561954" y="89058"/>
                  <a:pt x="1554060" y="89058"/>
                </a:cubicBezTo>
                <a:cubicBezTo>
                  <a:pt x="1546936" y="89058"/>
                  <a:pt x="1540928" y="86509"/>
                  <a:pt x="1536038" y="81410"/>
                </a:cubicBezTo>
                <a:lnTo>
                  <a:pt x="1540754" y="76066"/>
                </a:lnTo>
                <a:cubicBezTo>
                  <a:pt x="1544316" y="79978"/>
                  <a:pt x="1548682" y="81934"/>
                  <a:pt x="1553850" y="81934"/>
                </a:cubicBezTo>
                <a:cubicBezTo>
                  <a:pt x="1559368" y="81934"/>
                  <a:pt x="1563804" y="79489"/>
                  <a:pt x="1567158" y="74599"/>
                </a:cubicBezTo>
                <a:cubicBezTo>
                  <a:pt x="1571068" y="68942"/>
                  <a:pt x="1573198" y="60315"/>
                  <a:pt x="1573548" y="48720"/>
                </a:cubicBezTo>
                <a:cubicBezTo>
                  <a:pt x="1568240" y="55216"/>
                  <a:pt x="1562232" y="58464"/>
                  <a:pt x="1555526" y="58464"/>
                </a:cubicBezTo>
                <a:cubicBezTo>
                  <a:pt x="1549030" y="58464"/>
                  <a:pt x="1543932" y="56438"/>
                  <a:pt x="1540230" y="52387"/>
                </a:cubicBezTo>
                <a:cubicBezTo>
                  <a:pt x="1536458" y="48126"/>
                  <a:pt x="1534572" y="42119"/>
                  <a:pt x="1534572" y="34366"/>
                </a:cubicBezTo>
                <a:cubicBezTo>
                  <a:pt x="1534572" y="27171"/>
                  <a:pt x="1536702" y="21199"/>
                  <a:pt x="1540964" y="16449"/>
                </a:cubicBezTo>
                <a:cubicBezTo>
                  <a:pt x="1545084" y="11909"/>
                  <a:pt x="1550148" y="9639"/>
                  <a:pt x="1556156" y="9639"/>
                </a:cubicBezTo>
                <a:close/>
                <a:moveTo>
                  <a:pt x="194356" y="9639"/>
                </a:moveTo>
                <a:lnTo>
                  <a:pt x="198652" y="11001"/>
                </a:lnTo>
                <a:cubicBezTo>
                  <a:pt x="195160" y="34680"/>
                  <a:pt x="187826" y="53959"/>
                  <a:pt x="176650" y="68837"/>
                </a:cubicBezTo>
                <a:cubicBezTo>
                  <a:pt x="182866" y="76660"/>
                  <a:pt x="191354" y="83889"/>
                  <a:pt x="202110" y="90525"/>
                </a:cubicBezTo>
                <a:cubicBezTo>
                  <a:pt x="199944" y="92132"/>
                  <a:pt x="198304" y="94018"/>
                  <a:pt x="197186" y="96183"/>
                </a:cubicBezTo>
                <a:cubicBezTo>
                  <a:pt x="186638" y="89338"/>
                  <a:pt x="178292" y="82108"/>
                  <a:pt x="172144" y="74495"/>
                </a:cubicBezTo>
                <a:cubicBezTo>
                  <a:pt x="164112" y="83645"/>
                  <a:pt x="154682" y="90665"/>
                  <a:pt x="143856" y="95554"/>
                </a:cubicBezTo>
                <a:cubicBezTo>
                  <a:pt x="142668" y="93179"/>
                  <a:pt x="141236" y="91259"/>
                  <a:pt x="139560" y="89792"/>
                </a:cubicBezTo>
                <a:cubicBezTo>
                  <a:pt x="150246" y="85391"/>
                  <a:pt x="159712" y="78406"/>
                  <a:pt x="167954" y="68837"/>
                </a:cubicBezTo>
                <a:cubicBezTo>
                  <a:pt x="159362" y="56264"/>
                  <a:pt x="153146" y="38871"/>
                  <a:pt x="149304" y="16659"/>
                </a:cubicBezTo>
                <a:lnTo>
                  <a:pt x="145322" y="16659"/>
                </a:lnTo>
                <a:lnTo>
                  <a:pt x="145322" y="9953"/>
                </a:lnTo>
                <a:lnTo>
                  <a:pt x="193100" y="9953"/>
                </a:lnTo>
                <a:close/>
                <a:moveTo>
                  <a:pt x="1337918" y="9534"/>
                </a:moveTo>
                <a:cubicBezTo>
                  <a:pt x="1344414" y="9604"/>
                  <a:pt x="1349618" y="11280"/>
                  <a:pt x="1353530" y="14563"/>
                </a:cubicBezTo>
                <a:cubicBezTo>
                  <a:pt x="1357652" y="17986"/>
                  <a:pt x="1359712" y="22666"/>
                  <a:pt x="1359712" y="28603"/>
                </a:cubicBezTo>
                <a:cubicBezTo>
                  <a:pt x="1359712" y="37753"/>
                  <a:pt x="1355136" y="43970"/>
                  <a:pt x="1345986" y="47253"/>
                </a:cubicBezTo>
                <a:lnTo>
                  <a:pt x="1345986" y="47672"/>
                </a:lnTo>
                <a:cubicBezTo>
                  <a:pt x="1350736" y="48790"/>
                  <a:pt x="1354578" y="50990"/>
                  <a:pt x="1357512" y="54273"/>
                </a:cubicBezTo>
                <a:cubicBezTo>
                  <a:pt x="1360724" y="57835"/>
                  <a:pt x="1362332" y="62166"/>
                  <a:pt x="1362332" y="67265"/>
                </a:cubicBezTo>
                <a:cubicBezTo>
                  <a:pt x="1362332" y="73901"/>
                  <a:pt x="1359992" y="79244"/>
                  <a:pt x="1355312" y="83296"/>
                </a:cubicBezTo>
                <a:cubicBezTo>
                  <a:pt x="1350842" y="87137"/>
                  <a:pt x="1345148" y="89058"/>
                  <a:pt x="1338234" y="89058"/>
                </a:cubicBezTo>
                <a:cubicBezTo>
                  <a:pt x="1328454" y="89058"/>
                  <a:pt x="1320352" y="85566"/>
                  <a:pt x="1313926" y="78581"/>
                </a:cubicBezTo>
                <a:lnTo>
                  <a:pt x="1318326" y="73028"/>
                </a:lnTo>
                <a:cubicBezTo>
                  <a:pt x="1324124" y="78965"/>
                  <a:pt x="1330584" y="81934"/>
                  <a:pt x="1337710" y="81934"/>
                </a:cubicBezTo>
                <a:cubicBezTo>
                  <a:pt x="1342458" y="81934"/>
                  <a:pt x="1346300" y="80606"/>
                  <a:pt x="1349234" y="77952"/>
                </a:cubicBezTo>
                <a:cubicBezTo>
                  <a:pt x="1352238" y="75158"/>
                  <a:pt x="1353740" y="71526"/>
                  <a:pt x="1353740" y="67056"/>
                </a:cubicBezTo>
                <a:cubicBezTo>
                  <a:pt x="1353740" y="56438"/>
                  <a:pt x="1345638" y="51130"/>
                  <a:pt x="1329432" y="51130"/>
                </a:cubicBezTo>
                <a:lnTo>
                  <a:pt x="1329432" y="44424"/>
                </a:lnTo>
                <a:cubicBezTo>
                  <a:pt x="1343822" y="44424"/>
                  <a:pt x="1351016" y="39360"/>
                  <a:pt x="1351016" y="29232"/>
                </a:cubicBezTo>
                <a:cubicBezTo>
                  <a:pt x="1351016" y="25390"/>
                  <a:pt x="1349828" y="22317"/>
                  <a:pt x="1347454" y="20012"/>
                </a:cubicBezTo>
                <a:cubicBezTo>
                  <a:pt x="1345008" y="17707"/>
                  <a:pt x="1341726" y="16519"/>
                  <a:pt x="1337604" y="16449"/>
                </a:cubicBezTo>
                <a:cubicBezTo>
                  <a:pt x="1331806" y="16519"/>
                  <a:pt x="1326428" y="19104"/>
                  <a:pt x="1321470" y="24203"/>
                </a:cubicBezTo>
                <a:lnTo>
                  <a:pt x="1316754" y="18650"/>
                </a:lnTo>
                <a:cubicBezTo>
                  <a:pt x="1323320" y="12642"/>
                  <a:pt x="1330374" y="9604"/>
                  <a:pt x="1337918" y="9534"/>
                </a:cubicBezTo>
                <a:close/>
                <a:moveTo>
                  <a:pt x="1101660" y="4295"/>
                </a:moveTo>
                <a:lnTo>
                  <a:pt x="1110148" y="4295"/>
                </a:lnTo>
                <a:lnTo>
                  <a:pt x="1110148" y="77952"/>
                </a:lnTo>
                <a:cubicBezTo>
                  <a:pt x="1110148" y="80606"/>
                  <a:pt x="1111020" y="81934"/>
                  <a:pt x="1112766" y="81934"/>
                </a:cubicBezTo>
                <a:cubicBezTo>
                  <a:pt x="1113396" y="81934"/>
                  <a:pt x="1114058" y="81864"/>
                  <a:pt x="1114758" y="81724"/>
                </a:cubicBezTo>
                <a:lnTo>
                  <a:pt x="1116014" y="88325"/>
                </a:lnTo>
                <a:cubicBezTo>
                  <a:pt x="1114408" y="88814"/>
                  <a:pt x="1112696" y="89058"/>
                  <a:pt x="1110880" y="89058"/>
                </a:cubicBezTo>
                <a:cubicBezTo>
                  <a:pt x="1104734" y="89058"/>
                  <a:pt x="1101660" y="85147"/>
                  <a:pt x="1101660" y="77324"/>
                </a:cubicBezTo>
                <a:close/>
                <a:moveTo>
                  <a:pt x="539686" y="4295"/>
                </a:moveTo>
                <a:lnTo>
                  <a:pt x="548172" y="4295"/>
                </a:lnTo>
                <a:lnTo>
                  <a:pt x="548172" y="77952"/>
                </a:lnTo>
                <a:cubicBezTo>
                  <a:pt x="548172" y="80606"/>
                  <a:pt x="549046" y="81934"/>
                  <a:pt x="550792" y="81934"/>
                </a:cubicBezTo>
                <a:cubicBezTo>
                  <a:pt x="551420" y="81934"/>
                  <a:pt x="552084" y="81864"/>
                  <a:pt x="552782" y="81724"/>
                </a:cubicBezTo>
                <a:lnTo>
                  <a:pt x="554040" y="88325"/>
                </a:lnTo>
                <a:cubicBezTo>
                  <a:pt x="552434" y="88814"/>
                  <a:pt x="550722" y="89058"/>
                  <a:pt x="548906" y="89058"/>
                </a:cubicBezTo>
                <a:cubicBezTo>
                  <a:pt x="542758" y="89058"/>
                  <a:pt x="539686" y="85147"/>
                  <a:pt x="539686" y="77324"/>
                </a:cubicBezTo>
                <a:close/>
                <a:moveTo>
                  <a:pt x="1090374" y="2933"/>
                </a:moveTo>
                <a:cubicBezTo>
                  <a:pt x="1093586" y="2933"/>
                  <a:pt x="1096626" y="3562"/>
                  <a:pt x="1099488" y="4819"/>
                </a:cubicBezTo>
                <a:lnTo>
                  <a:pt x="1097602" y="11420"/>
                </a:lnTo>
                <a:cubicBezTo>
                  <a:pt x="1095438" y="10372"/>
                  <a:pt x="1093272" y="9848"/>
                  <a:pt x="1091106" y="9848"/>
                </a:cubicBezTo>
                <a:cubicBezTo>
                  <a:pt x="1085658" y="9848"/>
                  <a:pt x="1082934" y="13690"/>
                  <a:pt x="1082934" y="21374"/>
                </a:cubicBezTo>
                <a:lnTo>
                  <a:pt x="1082934" y="31118"/>
                </a:lnTo>
                <a:lnTo>
                  <a:pt x="1095088" y="31118"/>
                </a:lnTo>
                <a:lnTo>
                  <a:pt x="1095088" y="38138"/>
                </a:lnTo>
                <a:lnTo>
                  <a:pt x="1082934" y="38138"/>
                </a:lnTo>
                <a:lnTo>
                  <a:pt x="1082934" y="87696"/>
                </a:lnTo>
                <a:lnTo>
                  <a:pt x="1074342" y="87696"/>
                </a:lnTo>
                <a:lnTo>
                  <a:pt x="1074342" y="38138"/>
                </a:lnTo>
                <a:lnTo>
                  <a:pt x="1066590" y="38138"/>
                </a:lnTo>
                <a:lnTo>
                  <a:pt x="1066590" y="31642"/>
                </a:lnTo>
                <a:lnTo>
                  <a:pt x="1074342" y="31118"/>
                </a:lnTo>
                <a:lnTo>
                  <a:pt x="1074342" y="21269"/>
                </a:lnTo>
                <a:cubicBezTo>
                  <a:pt x="1074342" y="9045"/>
                  <a:pt x="1079686" y="2933"/>
                  <a:pt x="1090374" y="2933"/>
                </a:cubicBezTo>
                <a:close/>
                <a:moveTo>
                  <a:pt x="90524" y="1047"/>
                </a:moveTo>
                <a:lnTo>
                  <a:pt x="95134" y="7019"/>
                </a:lnTo>
                <a:cubicBezTo>
                  <a:pt x="83750" y="9674"/>
                  <a:pt x="69954" y="11665"/>
                  <a:pt x="53748" y="12992"/>
                </a:cubicBezTo>
                <a:lnTo>
                  <a:pt x="53748" y="30908"/>
                </a:lnTo>
                <a:lnTo>
                  <a:pt x="88010" y="30908"/>
                </a:lnTo>
                <a:lnTo>
                  <a:pt x="89268" y="30594"/>
                </a:lnTo>
                <a:lnTo>
                  <a:pt x="93354" y="31851"/>
                </a:lnTo>
                <a:cubicBezTo>
                  <a:pt x="90840" y="49244"/>
                  <a:pt x="85670" y="63598"/>
                  <a:pt x="77846" y="74914"/>
                </a:cubicBezTo>
                <a:cubicBezTo>
                  <a:pt x="83016" y="81829"/>
                  <a:pt x="89302" y="86928"/>
                  <a:pt x="96706" y="90211"/>
                </a:cubicBezTo>
                <a:cubicBezTo>
                  <a:pt x="94680" y="91957"/>
                  <a:pt x="93110" y="93843"/>
                  <a:pt x="91992" y="95869"/>
                </a:cubicBezTo>
                <a:cubicBezTo>
                  <a:pt x="84798" y="92097"/>
                  <a:pt x="78720" y="86893"/>
                  <a:pt x="73760" y="80257"/>
                </a:cubicBezTo>
                <a:cubicBezTo>
                  <a:pt x="68172" y="86893"/>
                  <a:pt x="61642" y="92097"/>
                  <a:pt x="54168" y="95869"/>
                </a:cubicBezTo>
                <a:cubicBezTo>
                  <a:pt x="53050" y="93773"/>
                  <a:pt x="51654" y="91887"/>
                  <a:pt x="49976" y="90211"/>
                </a:cubicBezTo>
                <a:cubicBezTo>
                  <a:pt x="57520" y="86858"/>
                  <a:pt x="64122" y="81619"/>
                  <a:pt x="69780" y="74495"/>
                </a:cubicBezTo>
                <a:cubicBezTo>
                  <a:pt x="63982" y="64785"/>
                  <a:pt x="59512" y="52387"/>
                  <a:pt x="56368" y="37299"/>
                </a:cubicBezTo>
                <a:lnTo>
                  <a:pt x="53748" y="37299"/>
                </a:lnTo>
                <a:lnTo>
                  <a:pt x="53748" y="43586"/>
                </a:lnTo>
                <a:cubicBezTo>
                  <a:pt x="53748" y="67335"/>
                  <a:pt x="50360" y="84832"/>
                  <a:pt x="43586" y="96078"/>
                </a:cubicBezTo>
                <a:cubicBezTo>
                  <a:pt x="41978" y="94472"/>
                  <a:pt x="40128" y="93179"/>
                  <a:pt x="38032" y="92202"/>
                </a:cubicBezTo>
                <a:cubicBezTo>
                  <a:pt x="44110" y="81724"/>
                  <a:pt x="47148" y="65519"/>
                  <a:pt x="47148" y="43586"/>
                </a:cubicBezTo>
                <a:lnTo>
                  <a:pt x="47148" y="7543"/>
                </a:lnTo>
                <a:cubicBezTo>
                  <a:pt x="66148" y="5867"/>
                  <a:pt x="80606" y="3702"/>
                  <a:pt x="90524" y="1047"/>
                </a:cubicBezTo>
                <a:close/>
                <a:moveTo>
                  <a:pt x="254602" y="209"/>
                </a:moveTo>
                <a:lnTo>
                  <a:pt x="261832" y="209"/>
                </a:lnTo>
                <a:lnTo>
                  <a:pt x="261832" y="12992"/>
                </a:lnTo>
                <a:lnTo>
                  <a:pt x="300284" y="12992"/>
                </a:lnTo>
                <a:lnTo>
                  <a:pt x="300284" y="19697"/>
                </a:lnTo>
                <a:lnTo>
                  <a:pt x="261832" y="19697"/>
                </a:lnTo>
                <a:lnTo>
                  <a:pt x="261832" y="46520"/>
                </a:lnTo>
                <a:lnTo>
                  <a:pt x="304580" y="46520"/>
                </a:lnTo>
                <a:lnTo>
                  <a:pt x="304580" y="53120"/>
                </a:lnTo>
                <a:lnTo>
                  <a:pt x="266862" y="53120"/>
                </a:lnTo>
                <a:cubicBezTo>
                  <a:pt x="277828" y="67859"/>
                  <a:pt x="291134" y="78651"/>
                  <a:pt x="306780" y="85496"/>
                </a:cubicBezTo>
                <a:cubicBezTo>
                  <a:pt x="305174" y="86893"/>
                  <a:pt x="303568" y="88814"/>
                  <a:pt x="301960" y="91259"/>
                </a:cubicBezTo>
                <a:cubicBezTo>
                  <a:pt x="286244" y="83505"/>
                  <a:pt x="272868" y="71910"/>
                  <a:pt x="261832" y="56473"/>
                </a:cubicBezTo>
                <a:lnTo>
                  <a:pt x="261832" y="95554"/>
                </a:lnTo>
                <a:lnTo>
                  <a:pt x="254602" y="95554"/>
                </a:lnTo>
                <a:lnTo>
                  <a:pt x="254602" y="56788"/>
                </a:lnTo>
                <a:cubicBezTo>
                  <a:pt x="243916" y="71666"/>
                  <a:pt x="230714" y="83051"/>
                  <a:pt x="214998" y="90944"/>
                </a:cubicBezTo>
                <a:cubicBezTo>
                  <a:pt x="213530" y="88709"/>
                  <a:pt x="211890" y="86788"/>
                  <a:pt x="210074" y="85182"/>
                </a:cubicBezTo>
                <a:cubicBezTo>
                  <a:pt x="225860" y="78406"/>
                  <a:pt x="239060" y="67719"/>
                  <a:pt x="249678" y="53120"/>
                </a:cubicBezTo>
                <a:lnTo>
                  <a:pt x="212168" y="53120"/>
                </a:lnTo>
                <a:lnTo>
                  <a:pt x="212168" y="46520"/>
                </a:lnTo>
                <a:lnTo>
                  <a:pt x="254602" y="46520"/>
                </a:lnTo>
                <a:lnTo>
                  <a:pt x="254602" y="19697"/>
                </a:lnTo>
                <a:lnTo>
                  <a:pt x="217198" y="19697"/>
                </a:lnTo>
                <a:lnTo>
                  <a:pt x="217198" y="12992"/>
                </a:lnTo>
                <a:lnTo>
                  <a:pt x="254602" y="12992"/>
                </a:lnTo>
                <a:close/>
                <a:moveTo>
                  <a:pt x="124052" y="104"/>
                </a:moveTo>
                <a:lnTo>
                  <a:pt x="130864" y="104"/>
                </a:lnTo>
                <a:lnTo>
                  <a:pt x="130864" y="22526"/>
                </a:lnTo>
                <a:lnTo>
                  <a:pt x="145112" y="22526"/>
                </a:lnTo>
                <a:lnTo>
                  <a:pt x="145112" y="29127"/>
                </a:lnTo>
                <a:lnTo>
                  <a:pt x="130864" y="29127"/>
                </a:lnTo>
                <a:lnTo>
                  <a:pt x="130864" y="33318"/>
                </a:lnTo>
                <a:cubicBezTo>
                  <a:pt x="134216" y="36671"/>
                  <a:pt x="140084" y="43411"/>
                  <a:pt x="148466" y="53540"/>
                </a:cubicBezTo>
                <a:lnTo>
                  <a:pt x="144064" y="59721"/>
                </a:lnTo>
                <a:cubicBezTo>
                  <a:pt x="141132" y="54972"/>
                  <a:pt x="136730" y="48860"/>
                  <a:pt x="130864" y="41386"/>
                </a:cubicBezTo>
                <a:lnTo>
                  <a:pt x="130864" y="95450"/>
                </a:lnTo>
                <a:lnTo>
                  <a:pt x="124052" y="95450"/>
                </a:lnTo>
                <a:lnTo>
                  <a:pt x="124052" y="41281"/>
                </a:lnTo>
                <a:cubicBezTo>
                  <a:pt x="119302" y="56508"/>
                  <a:pt x="113854" y="68173"/>
                  <a:pt x="107708" y="76276"/>
                </a:cubicBezTo>
                <a:cubicBezTo>
                  <a:pt x="106660" y="73831"/>
                  <a:pt x="105264" y="71596"/>
                  <a:pt x="103516" y="69570"/>
                </a:cubicBezTo>
                <a:cubicBezTo>
                  <a:pt x="111550" y="60071"/>
                  <a:pt x="117732" y="46590"/>
                  <a:pt x="122062" y="29127"/>
                </a:cubicBezTo>
                <a:lnTo>
                  <a:pt x="106346" y="29127"/>
                </a:lnTo>
                <a:lnTo>
                  <a:pt x="106346" y="22526"/>
                </a:lnTo>
                <a:lnTo>
                  <a:pt x="124052" y="22526"/>
                </a:lnTo>
                <a:close/>
                <a:moveTo>
                  <a:pt x="358958" y="0"/>
                </a:moveTo>
                <a:lnTo>
                  <a:pt x="366816" y="1152"/>
                </a:lnTo>
                <a:cubicBezTo>
                  <a:pt x="364930" y="6461"/>
                  <a:pt x="363184" y="10896"/>
                  <a:pt x="361578" y="14459"/>
                </a:cubicBezTo>
                <a:lnTo>
                  <a:pt x="399402" y="14459"/>
                </a:lnTo>
                <a:lnTo>
                  <a:pt x="399402" y="95240"/>
                </a:lnTo>
                <a:lnTo>
                  <a:pt x="392172" y="95240"/>
                </a:lnTo>
                <a:lnTo>
                  <a:pt x="392172" y="89792"/>
                </a:lnTo>
                <a:lnTo>
                  <a:pt x="335384" y="89792"/>
                </a:lnTo>
                <a:lnTo>
                  <a:pt x="335384" y="95764"/>
                </a:lnTo>
                <a:lnTo>
                  <a:pt x="328364" y="95764"/>
                </a:lnTo>
                <a:lnTo>
                  <a:pt x="328364" y="14459"/>
                </a:lnTo>
                <a:lnTo>
                  <a:pt x="354558" y="14459"/>
                </a:lnTo>
                <a:cubicBezTo>
                  <a:pt x="356304" y="9988"/>
                  <a:pt x="357770" y="5168"/>
                  <a:pt x="358958" y="0"/>
                </a:cubicBezTo>
                <a:close/>
                <a:moveTo>
                  <a:pt x="26298" y="0"/>
                </a:moveTo>
                <a:lnTo>
                  <a:pt x="32688" y="0"/>
                </a:lnTo>
                <a:lnTo>
                  <a:pt x="32688" y="29337"/>
                </a:lnTo>
                <a:lnTo>
                  <a:pt x="42224" y="29337"/>
                </a:lnTo>
                <a:lnTo>
                  <a:pt x="42224" y="35623"/>
                </a:lnTo>
                <a:lnTo>
                  <a:pt x="14354" y="35623"/>
                </a:lnTo>
                <a:lnTo>
                  <a:pt x="14354" y="43796"/>
                </a:lnTo>
                <a:cubicBezTo>
                  <a:pt x="14354" y="47078"/>
                  <a:pt x="14318" y="49558"/>
                  <a:pt x="14248" y="51235"/>
                </a:cubicBezTo>
                <a:lnTo>
                  <a:pt x="35728" y="51235"/>
                </a:lnTo>
                <a:lnTo>
                  <a:pt x="35728" y="95554"/>
                </a:lnTo>
                <a:lnTo>
                  <a:pt x="29336" y="95554"/>
                </a:lnTo>
                <a:lnTo>
                  <a:pt x="29336" y="57521"/>
                </a:lnTo>
                <a:lnTo>
                  <a:pt x="14038" y="57521"/>
                </a:lnTo>
                <a:cubicBezTo>
                  <a:pt x="13130" y="74006"/>
                  <a:pt x="10128" y="86788"/>
                  <a:pt x="5028" y="95869"/>
                </a:cubicBezTo>
                <a:cubicBezTo>
                  <a:pt x="3632" y="94332"/>
                  <a:pt x="1954" y="92935"/>
                  <a:pt x="0" y="91678"/>
                </a:cubicBezTo>
                <a:cubicBezTo>
                  <a:pt x="5238" y="81549"/>
                  <a:pt x="7858" y="65589"/>
                  <a:pt x="7858" y="43796"/>
                </a:cubicBezTo>
                <a:lnTo>
                  <a:pt x="7858" y="2305"/>
                </a:lnTo>
                <a:lnTo>
                  <a:pt x="14354" y="2305"/>
                </a:lnTo>
                <a:lnTo>
                  <a:pt x="14354" y="29337"/>
                </a:lnTo>
                <a:lnTo>
                  <a:pt x="26298" y="29337"/>
                </a:lnTo>
                <a:close/>
              </a:path>
            </a:pathLst>
          </a:custGeom>
          <a:solidFill>
            <a:srgbClr val="E6E6E6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noAutofit/>
          </a:bodyPr>
          <a:lstStyle/>
          <a:p>
            <a:pPr fontAlgn="base"/>
            <a:endParaRPr lang="zh-CN" altLang="en-US" sz="800" dirty="0">
              <a:solidFill>
                <a:srgbClr val="E6E6E6"/>
              </a:solidFill>
            </a:endParaRPr>
          </a:p>
        </p:txBody>
      </p:sp>
      <p:sp>
        <p:nvSpPr>
          <p:cNvPr id="4" name="Template from Qian t u 8 4 3 5 7 5 9"/>
          <p:cNvSpPr txBox="1"/>
          <p:nvPr userDrawn="1"/>
        </p:nvSpPr>
        <p:spPr>
          <a:xfrm>
            <a:off x="-34029696" y="0"/>
            <a:ext cx="1965874" cy="113995"/>
          </a:xfrm>
          <a:custGeom>
            <a:avLst/>
            <a:gdLst/>
            <a:ahLst/>
            <a:cxnLst/>
            <a:rect l="l" t="t" r="r" b="b"/>
            <a:pathLst>
              <a:path w="1965874" h="113995">
                <a:moveTo>
                  <a:pt x="891806" y="87487"/>
                </a:moveTo>
                <a:cubicBezTo>
                  <a:pt x="887684" y="90420"/>
                  <a:pt x="885624" y="93808"/>
                  <a:pt x="885624" y="97650"/>
                </a:cubicBezTo>
                <a:cubicBezTo>
                  <a:pt x="885624" y="100793"/>
                  <a:pt x="887126" y="103308"/>
                  <a:pt x="890130" y="105194"/>
                </a:cubicBezTo>
                <a:cubicBezTo>
                  <a:pt x="893134" y="107080"/>
                  <a:pt x="897290" y="108023"/>
                  <a:pt x="902598" y="108023"/>
                </a:cubicBezTo>
                <a:cubicBezTo>
                  <a:pt x="908046" y="108023"/>
                  <a:pt x="912586" y="106765"/>
                  <a:pt x="916218" y="104251"/>
                </a:cubicBezTo>
                <a:cubicBezTo>
                  <a:pt x="919572" y="101876"/>
                  <a:pt x="921248" y="99082"/>
                  <a:pt x="921248" y="95869"/>
                </a:cubicBezTo>
                <a:cubicBezTo>
                  <a:pt x="921248" y="90909"/>
                  <a:pt x="917302" y="88430"/>
                  <a:pt x="909408" y="88430"/>
                </a:cubicBezTo>
                <a:lnTo>
                  <a:pt x="899036" y="88430"/>
                </a:lnTo>
                <a:cubicBezTo>
                  <a:pt x="896870" y="88430"/>
                  <a:pt x="894460" y="88115"/>
                  <a:pt x="891806" y="87487"/>
                </a:cubicBezTo>
                <a:close/>
                <a:moveTo>
                  <a:pt x="429472" y="75438"/>
                </a:moveTo>
                <a:cubicBezTo>
                  <a:pt x="431288" y="75438"/>
                  <a:pt x="432824" y="76066"/>
                  <a:pt x="434082" y="77324"/>
                </a:cubicBezTo>
                <a:cubicBezTo>
                  <a:pt x="435340" y="78651"/>
                  <a:pt x="435968" y="80327"/>
                  <a:pt x="435968" y="82353"/>
                </a:cubicBezTo>
                <a:cubicBezTo>
                  <a:pt x="435968" y="84309"/>
                  <a:pt x="435340" y="85915"/>
                  <a:pt x="434082" y="87172"/>
                </a:cubicBezTo>
                <a:cubicBezTo>
                  <a:pt x="432824" y="88430"/>
                  <a:pt x="431288" y="89058"/>
                  <a:pt x="429472" y="89058"/>
                </a:cubicBezTo>
                <a:cubicBezTo>
                  <a:pt x="427726" y="89058"/>
                  <a:pt x="426224" y="88430"/>
                  <a:pt x="424966" y="87172"/>
                </a:cubicBezTo>
                <a:cubicBezTo>
                  <a:pt x="423710" y="85915"/>
                  <a:pt x="423080" y="84309"/>
                  <a:pt x="423080" y="82353"/>
                </a:cubicBezTo>
                <a:cubicBezTo>
                  <a:pt x="423080" y="80327"/>
                  <a:pt x="423710" y="78651"/>
                  <a:pt x="424966" y="77324"/>
                </a:cubicBezTo>
                <a:cubicBezTo>
                  <a:pt x="426224" y="76066"/>
                  <a:pt x="427726" y="75438"/>
                  <a:pt x="429472" y="75438"/>
                </a:cubicBezTo>
                <a:close/>
                <a:moveTo>
                  <a:pt x="335384" y="66846"/>
                </a:moveTo>
                <a:lnTo>
                  <a:pt x="335384" y="83191"/>
                </a:lnTo>
                <a:lnTo>
                  <a:pt x="392172" y="83191"/>
                </a:lnTo>
                <a:lnTo>
                  <a:pt x="392172" y="66846"/>
                </a:lnTo>
                <a:close/>
                <a:moveTo>
                  <a:pt x="856868" y="57731"/>
                </a:moveTo>
                <a:cubicBezTo>
                  <a:pt x="847158" y="58848"/>
                  <a:pt x="840174" y="60629"/>
                  <a:pt x="835914" y="63074"/>
                </a:cubicBezTo>
                <a:cubicBezTo>
                  <a:pt x="832002" y="65449"/>
                  <a:pt x="830046" y="68627"/>
                  <a:pt x="830046" y="72609"/>
                </a:cubicBezTo>
                <a:cubicBezTo>
                  <a:pt x="830046" y="78965"/>
                  <a:pt x="833538" y="82143"/>
                  <a:pt x="840524" y="82143"/>
                </a:cubicBezTo>
                <a:cubicBezTo>
                  <a:pt x="845552" y="82143"/>
                  <a:pt x="851000" y="79524"/>
                  <a:pt x="856868" y="74285"/>
                </a:cubicBezTo>
                <a:close/>
                <a:moveTo>
                  <a:pt x="482440" y="50606"/>
                </a:moveTo>
                <a:lnTo>
                  <a:pt x="482440" y="80781"/>
                </a:lnTo>
                <a:lnTo>
                  <a:pt x="496270" y="80781"/>
                </a:lnTo>
                <a:cubicBezTo>
                  <a:pt x="510870" y="80781"/>
                  <a:pt x="518168" y="75507"/>
                  <a:pt x="518168" y="64960"/>
                </a:cubicBezTo>
                <a:cubicBezTo>
                  <a:pt x="518168" y="55391"/>
                  <a:pt x="510870" y="50606"/>
                  <a:pt x="496270" y="50606"/>
                </a:cubicBezTo>
                <a:close/>
                <a:moveTo>
                  <a:pt x="1220056" y="49977"/>
                </a:moveTo>
                <a:cubicBezTo>
                  <a:pt x="1212652" y="54657"/>
                  <a:pt x="1208950" y="60664"/>
                  <a:pt x="1208950" y="67999"/>
                </a:cubicBezTo>
                <a:cubicBezTo>
                  <a:pt x="1208950" y="72190"/>
                  <a:pt x="1210522" y="75682"/>
                  <a:pt x="1213666" y="78476"/>
                </a:cubicBezTo>
                <a:cubicBezTo>
                  <a:pt x="1216878" y="81270"/>
                  <a:pt x="1220860" y="82667"/>
                  <a:pt x="1225610" y="82667"/>
                </a:cubicBezTo>
                <a:cubicBezTo>
                  <a:pt x="1230150" y="82667"/>
                  <a:pt x="1233886" y="81375"/>
                  <a:pt x="1236820" y="78790"/>
                </a:cubicBezTo>
                <a:cubicBezTo>
                  <a:pt x="1239614" y="76276"/>
                  <a:pt x="1241012" y="73063"/>
                  <a:pt x="1241012" y="69151"/>
                </a:cubicBezTo>
                <a:cubicBezTo>
                  <a:pt x="1241012" y="64401"/>
                  <a:pt x="1238916" y="60420"/>
                  <a:pt x="1234724" y="57207"/>
                </a:cubicBezTo>
                <a:cubicBezTo>
                  <a:pt x="1232140" y="55321"/>
                  <a:pt x="1227250" y="52911"/>
                  <a:pt x="1220056" y="49977"/>
                </a:cubicBezTo>
                <a:close/>
                <a:moveTo>
                  <a:pt x="335384" y="44215"/>
                </a:moveTo>
                <a:lnTo>
                  <a:pt x="335384" y="60350"/>
                </a:lnTo>
                <a:lnTo>
                  <a:pt x="392172" y="60350"/>
                </a:lnTo>
                <a:lnTo>
                  <a:pt x="392172" y="44215"/>
                </a:lnTo>
                <a:close/>
                <a:moveTo>
                  <a:pt x="62130" y="37299"/>
                </a:moveTo>
                <a:cubicBezTo>
                  <a:pt x="64786" y="49942"/>
                  <a:pt x="68662" y="60490"/>
                  <a:pt x="73760" y="68942"/>
                </a:cubicBezTo>
                <a:cubicBezTo>
                  <a:pt x="79558" y="60071"/>
                  <a:pt x="83644" y="49523"/>
                  <a:pt x="86020" y="37299"/>
                </a:cubicBezTo>
                <a:close/>
                <a:moveTo>
                  <a:pt x="961320" y="36880"/>
                </a:moveTo>
                <a:cubicBezTo>
                  <a:pt x="956220" y="36880"/>
                  <a:pt x="952100" y="38976"/>
                  <a:pt x="948956" y="43167"/>
                </a:cubicBezTo>
                <a:cubicBezTo>
                  <a:pt x="945742" y="47288"/>
                  <a:pt x="944136" y="52736"/>
                  <a:pt x="944136" y="59512"/>
                </a:cubicBezTo>
                <a:cubicBezTo>
                  <a:pt x="944136" y="66217"/>
                  <a:pt x="945742" y="71631"/>
                  <a:pt x="948956" y="75752"/>
                </a:cubicBezTo>
                <a:cubicBezTo>
                  <a:pt x="952100" y="79873"/>
                  <a:pt x="956220" y="81934"/>
                  <a:pt x="961320" y="81934"/>
                </a:cubicBezTo>
                <a:cubicBezTo>
                  <a:pt x="966418" y="81934"/>
                  <a:pt x="970574" y="79873"/>
                  <a:pt x="973788" y="75752"/>
                </a:cubicBezTo>
                <a:cubicBezTo>
                  <a:pt x="977000" y="71631"/>
                  <a:pt x="978608" y="66217"/>
                  <a:pt x="978608" y="59512"/>
                </a:cubicBezTo>
                <a:cubicBezTo>
                  <a:pt x="978608" y="52806"/>
                  <a:pt x="977000" y="47358"/>
                  <a:pt x="973788" y="43167"/>
                </a:cubicBezTo>
                <a:cubicBezTo>
                  <a:pt x="970574" y="38976"/>
                  <a:pt x="966418" y="36880"/>
                  <a:pt x="961320" y="36880"/>
                </a:cubicBezTo>
                <a:close/>
                <a:moveTo>
                  <a:pt x="655890" y="36566"/>
                </a:moveTo>
                <a:cubicBezTo>
                  <a:pt x="651560" y="36566"/>
                  <a:pt x="647822" y="38173"/>
                  <a:pt x="644680" y="41386"/>
                </a:cubicBezTo>
                <a:cubicBezTo>
                  <a:pt x="641396" y="44808"/>
                  <a:pt x="639476" y="49384"/>
                  <a:pt x="638918" y="55111"/>
                </a:cubicBezTo>
                <a:lnTo>
                  <a:pt x="670560" y="55111"/>
                </a:lnTo>
                <a:cubicBezTo>
                  <a:pt x="670560" y="42748"/>
                  <a:pt x="665670" y="36566"/>
                  <a:pt x="655890" y="36566"/>
                </a:cubicBezTo>
                <a:close/>
                <a:moveTo>
                  <a:pt x="901236" y="36042"/>
                </a:moveTo>
                <a:cubicBezTo>
                  <a:pt x="897604" y="36042"/>
                  <a:pt x="894600" y="37265"/>
                  <a:pt x="892224" y="39709"/>
                </a:cubicBezTo>
                <a:cubicBezTo>
                  <a:pt x="889780" y="42224"/>
                  <a:pt x="888558" y="45612"/>
                  <a:pt x="888558" y="49872"/>
                </a:cubicBezTo>
                <a:cubicBezTo>
                  <a:pt x="888558" y="53994"/>
                  <a:pt x="889816" y="57381"/>
                  <a:pt x="892330" y="60036"/>
                </a:cubicBezTo>
                <a:cubicBezTo>
                  <a:pt x="894774" y="62620"/>
                  <a:pt x="897744" y="63912"/>
                  <a:pt x="901236" y="63912"/>
                </a:cubicBezTo>
                <a:cubicBezTo>
                  <a:pt x="904728" y="63912"/>
                  <a:pt x="907696" y="62620"/>
                  <a:pt x="910142" y="60036"/>
                </a:cubicBezTo>
                <a:cubicBezTo>
                  <a:pt x="912656" y="57381"/>
                  <a:pt x="913914" y="53994"/>
                  <a:pt x="913914" y="49872"/>
                </a:cubicBezTo>
                <a:cubicBezTo>
                  <a:pt x="913914" y="45681"/>
                  <a:pt x="912656" y="42294"/>
                  <a:pt x="910142" y="39709"/>
                </a:cubicBezTo>
                <a:cubicBezTo>
                  <a:pt x="907766" y="37265"/>
                  <a:pt x="904798" y="36042"/>
                  <a:pt x="901236" y="36042"/>
                </a:cubicBezTo>
                <a:close/>
                <a:moveTo>
                  <a:pt x="429472" y="32689"/>
                </a:moveTo>
                <a:cubicBezTo>
                  <a:pt x="431288" y="32689"/>
                  <a:pt x="432824" y="33318"/>
                  <a:pt x="434082" y="34575"/>
                </a:cubicBezTo>
                <a:cubicBezTo>
                  <a:pt x="435340" y="35902"/>
                  <a:pt x="435968" y="37579"/>
                  <a:pt x="435968" y="39605"/>
                </a:cubicBezTo>
                <a:cubicBezTo>
                  <a:pt x="435968" y="41560"/>
                  <a:pt x="435340" y="43167"/>
                  <a:pt x="434082" y="44424"/>
                </a:cubicBezTo>
                <a:cubicBezTo>
                  <a:pt x="432824" y="45681"/>
                  <a:pt x="431288" y="46310"/>
                  <a:pt x="429472" y="46310"/>
                </a:cubicBezTo>
                <a:cubicBezTo>
                  <a:pt x="427726" y="46310"/>
                  <a:pt x="426224" y="45681"/>
                  <a:pt x="424966" y="44424"/>
                </a:cubicBezTo>
                <a:cubicBezTo>
                  <a:pt x="423710" y="43167"/>
                  <a:pt x="423080" y="41560"/>
                  <a:pt x="423080" y="39605"/>
                </a:cubicBezTo>
                <a:cubicBezTo>
                  <a:pt x="423080" y="37579"/>
                  <a:pt x="423710" y="35902"/>
                  <a:pt x="424966" y="34575"/>
                </a:cubicBezTo>
                <a:cubicBezTo>
                  <a:pt x="426224" y="33318"/>
                  <a:pt x="427726" y="32689"/>
                  <a:pt x="429472" y="32689"/>
                </a:cubicBezTo>
                <a:close/>
                <a:moveTo>
                  <a:pt x="1121644" y="31118"/>
                </a:moveTo>
                <a:lnTo>
                  <a:pt x="1130550" y="31118"/>
                </a:lnTo>
                <a:lnTo>
                  <a:pt x="1142600" y="63493"/>
                </a:lnTo>
                <a:lnTo>
                  <a:pt x="1148258" y="79419"/>
                </a:lnTo>
                <a:lnTo>
                  <a:pt x="1148780" y="79419"/>
                </a:lnTo>
                <a:cubicBezTo>
                  <a:pt x="1149130" y="78371"/>
                  <a:pt x="1149934" y="75682"/>
                  <a:pt x="1151190" y="71351"/>
                </a:cubicBezTo>
                <a:cubicBezTo>
                  <a:pt x="1152168" y="67999"/>
                  <a:pt x="1152972" y="65379"/>
                  <a:pt x="1153600" y="63493"/>
                </a:cubicBezTo>
                <a:lnTo>
                  <a:pt x="1164182" y="31118"/>
                </a:lnTo>
                <a:lnTo>
                  <a:pt x="1172564" y="31118"/>
                </a:lnTo>
                <a:lnTo>
                  <a:pt x="1150982" y="92935"/>
                </a:lnTo>
                <a:cubicBezTo>
                  <a:pt x="1146440" y="105927"/>
                  <a:pt x="1139560" y="112423"/>
                  <a:pt x="1130340" y="112423"/>
                </a:cubicBezTo>
                <a:cubicBezTo>
                  <a:pt x="1127896" y="112423"/>
                  <a:pt x="1125730" y="112039"/>
                  <a:pt x="1123844" y="111271"/>
                </a:cubicBezTo>
                <a:lnTo>
                  <a:pt x="1125626" y="104355"/>
                </a:lnTo>
                <a:cubicBezTo>
                  <a:pt x="1127162" y="104914"/>
                  <a:pt x="1128630" y="105194"/>
                  <a:pt x="1130026" y="105194"/>
                </a:cubicBezTo>
                <a:cubicBezTo>
                  <a:pt x="1135894" y="105194"/>
                  <a:pt x="1140294" y="100933"/>
                  <a:pt x="1143228" y="92411"/>
                </a:cubicBezTo>
                <a:lnTo>
                  <a:pt x="1144486" y="88011"/>
                </a:lnTo>
                <a:close/>
                <a:moveTo>
                  <a:pt x="567422" y="31118"/>
                </a:moveTo>
                <a:lnTo>
                  <a:pt x="575910" y="31118"/>
                </a:lnTo>
                <a:lnTo>
                  <a:pt x="575910" y="66008"/>
                </a:lnTo>
                <a:cubicBezTo>
                  <a:pt x="575910" y="71456"/>
                  <a:pt x="576782" y="75403"/>
                  <a:pt x="578528" y="77847"/>
                </a:cubicBezTo>
                <a:cubicBezTo>
                  <a:pt x="580274" y="80362"/>
                  <a:pt x="583138" y="81619"/>
                  <a:pt x="587120" y="81619"/>
                </a:cubicBezTo>
                <a:cubicBezTo>
                  <a:pt x="592290" y="81619"/>
                  <a:pt x="597598" y="78301"/>
                  <a:pt x="603046" y="71666"/>
                </a:cubicBezTo>
                <a:lnTo>
                  <a:pt x="603046" y="31118"/>
                </a:lnTo>
                <a:lnTo>
                  <a:pt x="611532" y="31118"/>
                </a:lnTo>
                <a:lnTo>
                  <a:pt x="611532" y="87696"/>
                </a:lnTo>
                <a:lnTo>
                  <a:pt x="604512" y="87696"/>
                </a:lnTo>
                <a:lnTo>
                  <a:pt x="603780" y="78686"/>
                </a:lnTo>
                <a:lnTo>
                  <a:pt x="603466" y="78686"/>
                </a:lnTo>
                <a:cubicBezTo>
                  <a:pt x="597458" y="85601"/>
                  <a:pt x="591172" y="89058"/>
                  <a:pt x="584606" y="89058"/>
                </a:cubicBezTo>
                <a:cubicBezTo>
                  <a:pt x="573150" y="89058"/>
                  <a:pt x="567422" y="81724"/>
                  <a:pt x="567422" y="67056"/>
                </a:cubicBezTo>
                <a:close/>
                <a:moveTo>
                  <a:pt x="1033548" y="29651"/>
                </a:moveTo>
                <a:cubicBezTo>
                  <a:pt x="1045072" y="29651"/>
                  <a:pt x="1050836" y="37020"/>
                  <a:pt x="1050836" y="51758"/>
                </a:cubicBezTo>
                <a:lnTo>
                  <a:pt x="1050836" y="87696"/>
                </a:lnTo>
                <a:lnTo>
                  <a:pt x="1042244" y="87696"/>
                </a:lnTo>
                <a:lnTo>
                  <a:pt x="1042244" y="52806"/>
                </a:lnTo>
                <a:cubicBezTo>
                  <a:pt x="1042244" y="42329"/>
                  <a:pt x="1038506" y="37090"/>
                  <a:pt x="1031032" y="37090"/>
                </a:cubicBezTo>
                <a:cubicBezTo>
                  <a:pt x="1026214" y="37090"/>
                  <a:pt x="1020834" y="40163"/>
                  <a:pt x="1014898" y="46310"/>
                </a:cubicBezTo>
                <a:lnTo>
                  <a:pt x="1014898" y="87696"/>
                </a:lnTo>
                <a:lnTo>
                  <a:pt x="1006410" y="87696"/>
                </a:lnTo>
                <a:lnTo>
                  <a:pt x="1006410" y="31118"/>
                </a:lnTo>
                <a:lnTo>
                  <a:pt x="1013326" y="31118"/>
                </a:lnTo>
                <a:lnTo>
                  <a:pt x="1014164" y="39395"/>
                </a:lnTo>
                <a:lnTo>
                  <a:pt x="1014478" y="39395"/>
                </a:lnTo>
                <a:cubicBezTo>
                  <a:pt x="1021114" y="32899"/>
                  <a:pt x="1027470" y="29651"/>
                  <a:pt x="1033548" y="29651"/>
                </a:cubicBezTo>
                <a:close/>
                <a:moveTo>
                  <a:pt x="961320" y="29651"/>
                </a:moveTo>
                <a:cubicBezTo>
                  <a:pt x="968584" y="29651"/>
                  <a:pt x="974660" y="32270"/>
                  <a:pt x="979550" y="37509"/>
                </a:cubicBezTo>
                <a:cubicBezTo>
                  <a:pt x="984788" y="43027"/>
                  <a:pt x="987408" y="50361"/>
                  <a:pt x="987408" y="59512"/>
                </a:cubicBezTo>
                <a:cubicBezTo>
                  <a:pt x="987408" y="68522"/>
                  <a:pt x="984788" y="75787"/>
                  <a:pt x="979550" y="81305"/>
                </a:cubicBezTo>
                <a:cubicBezTo>
                  <a:pt x="974660" y="86474"/>
                  <a:pt x="968584" y="89058"/>
                  <a:pt x="961320" y="89058"/>
                </a:cubicBezTo>
                <a:cubicBezTo>
                  <a:pt x="954124" y="89058"/>
                  <a:pt x="948082" y="86474"/>
                  <a:pt x="943194" y="81305"/>
                </a:cubicBezTo>
                <a:cubicBezTo>
                  <a:pt x="937954" y="75787"/>
                  <a:pt x="935334" y="68522"/>
                  <a:pt x="935334" y="59512"/>
                </a:cubicBezTo>
                <a:cubicBezTo>
                  <a:pt x="935334" y="50361"/>
                  <a:pt x="937954" y="43027"/>
                  <a:pt x="943194" y="37509"/>
                </a:cubicBezTo>
                <a:cubicBezTo>
                  <a:pt x="948012" y="32270"/>
                  <a:pt x="954054" y="29651"/>
                  <a:pt x="961320" y="29651"/>
                </a:cubicBezTo>
                <a:close/>
                <a:moveTo>
                  <a:pt x="901236" y="29651"/>
                </a:moveTo>
                <a:cubicBezTo>
                  <a:pt x="903820" y="29651"/>
                  <a:pt x="906440" y="30140"/>
                  <a:pt x="909094" y="31118"/>
                </a:cubicBezTo>
                <a:lnTo>
                  <a:pt x="928686" y="31118"/>
                </a:lnTo>
                <a:lnTo>
                  <a:pt x="928686" y="37719"/>
                </a:lnTo>
                <a:lnTo>
                  <a:pt x="916742" y="37719"/>
                </a:lnTo>
                <a:cubicBezTo>
                  <a:pt x="920026" y="40862"/>
                  <a:pt x="921666" y="44948"/>
                  <a:pt x="921666" y="49977"/>
                </a:cubicBezTo>
                <a:cubicBezTo>
                  <a:pt x="921666" y="55914"/>
                  <a:pt x="919676" y="60734"/>
                  <a:pt x="915694" y="64436"/>
                </a:cubicBezTo>
                <a:cubicBezTo>
                  <a:pt x="911852" y="67999"/>
                  <a:pt x="907034" y="69780"/>
                  <a:pt x="901236" y="69780"/>
                </a:cubicBezTo>
                <a:cubicBezTo>
                  <a:pt x="898092" y="69780"/>
                  <a:pt x="895194" y="69081"/>
                  <a:pt x="892540" y="67684"/>
                </a:cubicBezTo>
                <a:cubicBezTo>
                  <a:pt x="890024" y="69850"/>
                  <a:pt x="888768" y="72224"/>
                  <a:pt x="888768" y="74809"/>
                </a:cubicBezTo>
                <a:cubicBezTo>
                  <a:pt x="888768" y="79070"/>
                  <a:pt x="892120" y="81200"/>
                  <a:pt x="898826" y="81200"/>
                </a:cubicBezTo>
                <a:lnTo>
                  <a:pt x="910142" y="81200"/>
                </a:lnTo>
                <a:cubicBezTo>
                  <a:pt x="923134" y="81200"/>
                  <a:pt x="929630" y="85671"/>
                  <a:pt x="929630" y="94611"/>
                </a:cubicBezTo>
                <a:cubicBezTo>
                  <a:pt x="929630" y="99920"/>
                  <a:pt x="927080" y="104425"/>
                  <a:pt x="921982" y="108127"/>
                </a:cubicBezTo>
                <a:cubicBezTo>
                  <a:pt x="916602" y="112039"/>
                  <a:pt x="909758" y="113995"/>
                  <a:pt x="901446" y="113995"/>
                </a:cubicBezTo>
                <a:cubicBezTo>
                  <a:pt x="894390" y="113995"/>
                  <a:pt x="888768" y="112668"/>
                  <a:pt x="884576" y="110013"/>
                </a:cubicBezTo>
                <a:cubicBezTo>
                  <a:pt x="880246" y="107289"/>
                  <a:pt x="878080" y="103517"/>
                  <a:pt x="878080" y="98698"/>
                </a:cubicBezTo>
                <a:cubicBezTo>
                  <a:pt x="878080" y="93738"/>
                  <a:pt x="880874" y="89408"/>
                  <a:pt x="886462" y="85706"/>
                </a:cubicBezTo>
                <a:lnTo>
                  <a:pt x="886462" y="85286"/>
                </a:lnTo>
                <a:cubicBezTo>
                  <a:pt x="883040" y="83191"/>
                  <a:pt x="881328" y="80083"/>
                  <a:pt x="881328" y="75961"/>
                </a:cubicBezTo>
                <a:cubicBezTo>
                  <a:pt x="881328" y="72050"/>
                  <a:pt x="883424" y="68557"/>
                  <a:pt x="887614" y="65484"/>
                </a:cubicBezTo>
                <a:lnTo>
                  <a:pt x="887614" y="65065"/>
                </a:lnTo>
                <a:cubicBezTo>
                  <a:pt x="882726" y="61153"/>
                  <a:pt x="880280" y="56089"/>
                  <a:pt x="880280" y="49872"/>
                </a:cubicBezTo>
                <a:cubicBezTo>
                  <a:pt x="880280" y="43865"/>
                  <a:pt x="882342" y="38976"/>
                  <a:pt x="886462" y="35204"/>
                </a:cubicBezTo>
                <a:cubicBezTo>
                  <a:pt x="890444" y="31502"/>
                  <a:pt x="895368" y="29651"/>
                  <a:pt x="901236" y="29651"/>
                </a:cubicBezTo>
                <a:close/>
                <a:moveTo>
                  <a:pt x="846182" y="29651"/>
                </a:moveTo>
                <a:cubicBezTo>
                  <a:pt x="858964" y="29651"/>
                  <a:pt x="865354" y="37299"/>
                  <a:pt x="865354" y="52597"/>
                </a:cubicBezTo>
                <a:lnTo>
                  <a:pt x="865354" y="87696"/>
                </a:lnTo>
                <a:lnTo>
                  <a:pt x="858334" y="87696"/>
                </a:lnTo>
                <a:lnTo>
                  <a:pt x="857602" y="80781"/>
                </a:lnTo>
                <a:lnTo>
                  <a:pt x="857288" y="80781"/>
                </a:lnTo>
                <a:cubicBezTo>
                  <a:pt x="850792" y="86299"/>
                  <a:pt x="844434" y="89058"/>
                  <a:pt x="838218" y="89058"/>
                </a:cubicBezTo>
                <a:cubicBezTo>
                  <a:pt x="833398" y="89058"/>
                  <a:pt x="829486" y="87696"/>
                  <a:pt x="826484" y="84972"/>
                </a:cubicBezTo>
                <a:cubicBezTo>
                  <a:pt x="823340" y="82038"/>
                  <a:pt x="821768" y="78092"/>
                  <a:pt x="821768" y="73133"/>
                </a:cubicBezTo>
                <a:cubicBezTo>
                  <a:pt x="821768" y="66986"/>
                  <a:pt x="824598" y="62236"/>
                  <a:pt x="830256" y="58883"/>
                </a:cubicBezTo>
                <a:cubicBezTo>
                  <a:pt x="835704" y="55670"/>
                  <a:pt x="844574" y="53365"/>
                  <a:pt x="856868" y="51968"/>
                </a:cubicBezTo>
                <a:cubicBezTo>
                  <a:pt x="857008" y="41840"/>
                  <a:pt x="852992" y="36776"/>
                  <a:pt x="844818" y="36776"/>
                </a:cubicBezTo>
                <a:cubicBezTo>
                  <a:pt x="839300" y="36776"/>
                  <a:pt x="833574" y="38871"/>
                  <a:pt x="827636" y="43062"/>
                </a:cubicBezTo>
                <a:lnTo>
                  <a:pt x="824178" y="37090"/>
                </a:lnTo>
                <a:cubicBezTo>
                  <a:pt x="831722" y="32131"/>
                  <a:pt x="839056" y="29651"/>
                  <a:pt x="846182" y="29651"/>
                </a:cubicBezTo>
                <a:close/>
                <a:moveTo>
                  <a:pt x="811434" y="29651"/>
                </a:moveTo>
                <a:cubicBezTo>
                  <a:pt x="813738" y="29651"/>
                  <a:pt x="815730" y="30070"/>
                  <a:pt x="817406" y="30908"/>
                </a:cubicBezTo>
                <a:lnTo>
                  <a:pt x="815730" y="38347"/>
                </a:lnTo>
                <a:cubicBezTo>
                  <a:pt x="813844" y="37719"/>
                  <a:pt x="812062" y="37404"/>
                  <a:pt x="810386" y="37404"/>
                </a:cubicBezTo>
                <a:cubicBezTo>
                  <a:pt x="804170" y="37404"/>
                  <a:pt x="799314" y="41875"/>
                  <a:pt x="795822" y="50815"/>
                </a:cubicBezTo>
                <a:lnTo>
                  <a:pt x="795822" y="87696"/>
                </a:lnTo>
                <a:lnTo>
                  <a:pt x="787336" y="87696"/>
                </a:lnTo>
                <a:lnTo>
                  <a:pt x="787336" y="31118"/>
                </a:lnTo>
                <a:lnTo>
                  <a:pt x="794250" y="31118"/>
                </a:lnTo>
                <a:lnTo>
                  <a:pt x="795090" y="41490"/>
                </a:lnTo>
                <a:lnTo>
                  <a:pt x="795404" y="41490"/>
                </a:lnTo>
                <a:cubicBezTo>
                  <a:pt x="799664" y="33597"/>
                  <a:pt x="805008" y="29651"/>
                  <a:pt x="811434" y="29651"/>
                </a:cubicBezTo>
                <a:close/>
                <a:moveTo>
                  <a:pt x="655786" y="29651"/>
                </a:moveTo>
                <a:cubicBezTo>
                  <a:pt x="662840" y="29651"/>
                  <a:pt x="668324" y="32026"/>
                  <a:pt x="672236" y="36776"/>
                </a:cubicBezTo>
                <a:cubicBezTo>
                  <a:pt x="676148" y="41456"/>
                  <a:pt x="678102" y="47917"/>
                  <a:pt x="678102" y="56159"/>
                </a:cubicBezTo>
                <a:cubicBezTo>
                  <a:pt x="678102" y="58394"/>
                  <a:pt x="677964" y="60105"/>
                  <a:pt x="677684" y="61293"/>
                </a:cubicBezTo>
                <a:lnTo>
                  <a:pt x="639022" y="61293"/>
                </a:lnTo>
                <a:cubicBezTo>
                  <a:pt x="639302" y="67579"/>
                  <a:pt x="641188" y="72644"/>
                  <a:pt x="644680" y="76485"/>
                </a:cubicBezTo>
                <a:cubicBezTo>
                  <a:pt x="648172" y="80327"/>
                  <a:pt x="652748" y="82248"/>
                  <a:pt x="658406" y="82248"/>
                </a:cubicBezTo>
                <a:cubicBezTo>
                  <a:pt x="663434" y="82248"/>
                  <a:pt x="668220" y="80711"/>
                  <a:pt x="672760" y="77638"/>
                </a:cubicBezTo>
                <a:lnTo>
                  <a:pt x="675902" y="83296"/>
                </a:lnTo>
                <a:cubicBezTo>
                  <a:pt x="669896" y="87137"/>
                  <a:pt x="663714" y="89058"/>
                  <a:pt x="657358" y="89058"/>
                </a:cubicBezTo>
                <a:cubicBezTo>
                  <a:pt x="649674" y="89058"/>
                  <a:pt x="643352" y="86439"/>
                  <a:pt x="638394" y="81200"/>
                </a:cubicBezTo>
                <a:cubicBezTo>
                  <a:pt x="633154" y="75752"/>
                  <a:pt x="630536" y="68522"/>
                  <a:pt x="630536" y="59512"/>
                </a:cubicBezTo>
                <a:cubicBezTo>
                  <a:pt x="630536" y="50641"/>
                  <a:pt x="633120" y="43341"/>
                  <a:pt x="638288" y="37614"/>
                </a:cubicBezTo>
                <a:cubicBezTo>
                  <a:pt x="643178" y="32305"/>
                  <a:pt x="649010" y="29651"/>
                  <a:pt x="655786" y="29651"/>
                </a:cubicBezTo>
                <a:close/>
                <a:moveTo>
                  <a:pt x="231970" y="22526"/>
                </a:moveTo>
                <a:cubicBezTo>
                  <a:pt x="237140" y="29791"/>
                  <a:pt x="240528" y="36391"/>
                  <a:pt x="242134" y="42329"/>
                </a:cubicBezTo>
                <a:lnTo>
                  <a:pt x="235638" y="44948"/>
                </a:lnTo>
                <a:cubicBezTo>
                  <a:pt x="233892" y="38662"/>
                  <a:pt x="230678" y="31956"/>
                  <a:pt x="225998" y="24831"/>
                </a:cubicBezTo>
                <a:close/>
                <a:moveTo>
                  <a:pt x="285406" y="22002"/>
                </a:moveTo>
                <a:lnTo>
                  <a:pt x="292636" y="24412"/>
                </a:lnTo>
                <a:cubicBezTo>
                  <a:pt x="288026" y="33353"/>
                  <a:pt x="283974" y="40303"/>
                  <a:pt x="280482" y="45262"/>
                </a:cubicBezTo>
                <a:lnTo>
                  <a:pt x="274614" y="43167"/>
                </a:lnTo>
                <a:cubicBezTo>
                  <a:pt x="279084" y="36252"/>
                  <a:pt x="282682" y="29197"/>
                  <a:pt x="285406" y="22002"/>
                </a:cubicBezTo>
                <a:close/>
                <a:moveTo>
                  <a:pt x="335384" y="21164"/>
                </a:moveTo>
                <a:lnTo>
                  <a:pt x="335384" y="37719"/>
                </a:lnTo>
                <a:lnTo>
                  <a:pt x="392172" y="37719"/>
                </a:lnTo>
                <a:lnTo>
                  <a:pt x="392172" y="21164"/>
                </a:lnTo>
                <a:close/>
                <a:moveTo>
                  <a:pt x="1289360" y="20955"/>
                </a:moveTo>
                <a:cubicBezTo>
                  <a:pt x="1287754" y="24098"/>
                  <a:pt x="1285728" y="27800"/>
                  <a:pt x="1283284" y="32061"/>
                </a:cubicBezTo>
                <a:lnTo>
                  <a:pt x="1264738" y="59512"/>
                </a:lnTo>
                <a:lnTo>
                  <a:pt x="1289256" y="59512"/>
                </a:lnTo>
                <a:lnTo>
                  <a:pt x="1289256" y="34575"/>
                </a:lnTo>
                <a:cubicBezTo>
                  <a:pt x="1289256" y="30524"/>
                  <a:pt x="1289466" y="25984"/>
                  <a:pt x="1289884" y="20955"/>
                </a:cubicBezTo>
                <a:close/>
                <a:moveTo>
                  <a:pt x="1625440" y="18126"/>
                </a:moveTo>
                <a:lnTo>
                  <a:pt x="1625440" y="80572"/>
                </a:lnTo>
                <a:lnTo>
                  <a:pt x="1634870" y="80572"/>
                </a:lnTo>
                <a:cubicBezTo>
                  <a:pt x="1644020" y="80572"/>
                  <a:pt x="1650970" y="77778"/>
                  <a:pt x="1655720" y="72190"/>
                </a:cubicBezTo>
                <a:cubicBezTo>
                  <a:pt x="1660260" y="66741"/>
                  <a:pt x="1662530" y="59023"/>
                  <a:pt x="1662530" y="49034"/>
                </a:cubicBezTo>
                <a:cubicBezTo>
                  <a:pt x="1662530" y="28429"/>
                  <a:pt x="1653310" y="18126"/>
                  <a:pt x="1634870" y="18126"/>
                </a:cubicBezTo>
                <a:close/>
                <a:moveTo>
                  <a:pt x="720566" y="18126"/>
                </a:moveTo>
                <a:lnTo>
                  <a:pt x="720566" y="80572"/>
                </a:lnTo>
                <a:lnTo>
                  <a:pt x="729996" y="80572"/>
                </a:lnTo>
                <a:cubicBezTo>
                  <a:pt x="739146" y="80572"/>
                  <a:pt x="746096" y="77778"/>
                  <a:pt x="750846" y="72190"/>
                </a:cubicBezTo>
                <a:cubicBezTo>
                  <a:pt x="755386" y="66741"/>
                  <a:pt x="757656" y="59023"/>
                  <a:pt x="757656" y="49034"/>
                </a:cubicBezTo>
                <a:cubicBezTo>
                  <a:pt x="757656" y="28429"/>
                  <a:pt x="748436" y="18126"/>
                  <a:pt x="729996" y="18126"/>
                </a:cubicBezTo>
                <a:close/>
                <a:moveTo>
                  <a:pt x="482440" y="17916"/>
                </a:moveTo>
                <a:lnTo>
                  <a:pt x="482440" y="43900"/>
                </a:lnTo>
                <a:lnTo>
                  <a:pt x="494176" y="43900"/>
                </a:lnTo>
                <a:cubicBezTo>
                  <a:pt x="507098" y="43900"/>
                  <a:pt x="513558" y="39535"/>
                  <a:pt x="513558" y="30803"/>
                </a:cubicBezTo>
                <a:cubicBezTo>
                  <a:pt x="513558" y="26193"/>
                  <a:pt x="511986" y="22875"/>
                  <a:pt x="508844" y="20850"/>
                </a:cubicBezTo>
                <a:cubicBezTo>
                  <a:pt x="505840" y="18894"/>
                  <a:pt x="501126" y="17916"/>
                  <a:pt x="494700" y="17916"/>
                </a:cubicBezTo>
                <a:close/>
                <a:moveTo>
                  <a:pt x="155694" y="16659"/>
                </a:moveTo>
                <a:cubicBezTo>
                  <a:pt x="159048" y="36077"/>
                  <a:pt x="164636" y="51549"/>
                  <a:pt x="172458" y="63074"/>
                </a:cubicBezTo>
                <a:cubicBezTo>
                  <a:pt x="181540" y="50431"/>
                  <a:pt x="187756" y="34959"/>
                  <a:pt x="191108" y="16659"/>
                </a:cubicBezTo>
                <a:close/>
                <a:moveTo>
                  <a:pt x="1556156" y="16344"/>
                </a:moveTo>
                <a:cubicBezTo>
                  <a:pt x="1552314" y="16344"/>
                  <a:pt x="1549136" y="18021"/>
                  <a:pt x="1546622" y="21374"/>
                </a:cubicBezTo>
                <a:cubicBezTo>
                  <a:pt x="1544036" y="24726"/>
                  <a:pt x="1542744" y="29057"/>
                  <a:pt x="1542744" y="34366"/>
                </a:cubicBezTo>
                <a:cubicBezTo>
                  <a:pt x="1542744" y="39814"/>
                  <a:pt x="1543896" y="44075"/>
                  <a:pt x="1546202" y="47148"/>
                </a:cubicBezTo>
                <a:cubicBezTo>
                  <a:pt x="1548716" y="50431"/>
                  <a:pt x="1552278" y="52073"/>
                  <a:pt x="1556890" y="52073"/>
                </a:cubicBezTo>
                <a:cubicBezTo>
                  <a:pt x="1562896" y="52073"/>
                  <a:pt x="1568414" y="48545"/>
                  <a:pt x="1573444" y="41490"/>
                </a:cubicBezTo>
                <a:cubicBezTo>
                  <a:pt x="1572536" y="24726"/>
                  <a:pt x="1566772" y="16344"/>
                  <a:pt x="1556156" y="16344"/>
                </a:cubicBezTo>
                <a:close/>
                <a:moveTo>
                  <a:pt x="1225504" y="16344"/>
                </a:moveTo>
                <a:cubicBezTo>
                  <a:pt x="1221872" y="16344"/>
                  <a:pt x="1218868" y="17532"/>
                  <a:pt x="1216494" y="19907"/>
                </a:cubicBezTo>
                <a:cubicBezTo>
                  <a:pt x="1214120" y="22352"/>
                  <a:pt x="1212932" y="25460"/>
                  <a:pt x="1212932" y="29232"/>
                </a:cubicBezTo>
                <a:cubicBezTo>
                  <a:pt x="1212932" y="33493"/>
                  <a:pt x="1214748" y="37090"/>
                  <a:pt x="1218380" y="40024"/>
                </a:cubicBezTo>
                <a:cubicBezTo>
                  <a:pt x="1220894" y="42049"/>
                  <a:pt x="1225016" y="44180"/>
                  <a:pt x="1230744" y="46415"/>
                </a:cubicBezTo>
                <a:cubicBezTo>
                  <a:pt x="1236332" y="41665"/>
                  <a:pt x="1239126" y="36356"/>
                  <a:pt x="1239126" y="30489"/>
                </a:cubicBezTo>
                <a:cubicBezTo>
                  <a:pt x="1239126" y="26438"/>
                  <a:pt x="1237938" y="23120"/>
                  <a:pt x="1235564" y="20535"/>
                </a:cubicBezTo>
                <a:cubicBezTo>
                  <a:pt x="1233048" y="17741"/>
                  <a:pt x="1229696" y="16344"/>
                  <a:pt x="1225504" y="16344"/>
                </a:cubicBezTo>
                <a:close/>
                <a:moveTo>
                  <a:pt x="1912018" y="11001"/>
                </a:moveTo>
                <a:lnTo>
                  <a:pt x="1920926" y="11001"/>
                </a:lnTo>
                <a:lnTo>
                  <a:pt x="1949948" y="60664"/>
                </a:lnTo>
                <a:lnTo>
                  <a:pt x="1958226" y="76381"/>
                </a:lnTo>
                <a:lnTo>
                  <a:pt x="1958748" y="76381"/>
                </a:lnTo>
                <a:cubicBezTo>
                  <a:pt x="1957980" y="65135"/>
                  <a:pt x="1957596" y="57172"/>
                  <a:pt x="1957596" y="52492"/>
                </a:cubicBezTo>
                <a:lnTo>
                  <a:pt x="1957596" y="11001"/>
                </a:lnTo>
                <a:lnTo>
                  <a:pt x="1965874" y="11001"/>
                </a:lnTo>
                <a:lnTo>
                  <a:pt x="1965874" y="87696"/>
                </a:lnTo>
                <a:lnTo>
                  <a:pt x="1956862" y="87696"/>
                </a:lnTo>
                <a:lnTo>
                  <a:pt x="1928050" y="38033"/>
                </a:lnTo>
                <a:lnTo>
                  <a:pt x="1919668" y="22317"/>
                </a:lnTo>
                <a:lnTo>
                  <a:pt x="1919144" y="22317"/>
                </a:lnTo>
                <a:cubicBezTo>
                  <a:pt x="1919842" y="35029"/>
                  <a:pt x="1920192" y="42818"/>
                  <a:pt x="1920192" y="45681"/>
                </a:cubicBezTo>
                <a:lnTo>
                  <a:pt x="1920192" y="87696"/>
                </a:lnTo>
                <a:lnTo>
                  <a:pt x="1912018" y="87696"/>
                </a:lnTo>
                <a:close/>
                <a:moveTo>
                  <a:pt x="1807244" y="11001"/>
                </a:moveTo>
                <a:lnTo>
                  <a:pt x="1815940" y="11001"/>
                </a:lnTo>
                <a:lnTo>
                  <a:pt x="1815940" y="87696"/>
                </a:lnTo>
                <a:lnTo>
                  <a:pt x="1807244" y="87696"/>
                </a:lnTo>
                <a:close/>
                <a:moveTo>
                  <a:pt x="1692944" y="11001"/>
                </a:moveTo>
                <a:lnTo>
                  <a:pt x="1736636" y="11001"/>
                </a:lnTo>
                <a:lnTo>
                  <a:pt x="1736636" y="18335"/>
                </a:lnTo>
                <a:lnTo>
                  <a:pt x="1701640" y="18335"/>
                </a:lnTo>
                <a:lnTo>
                  <a:pt x="1701640" y="43586"/>
                </a:lnTo>
                <a:lnTo>
                  <a:pt x="1731082" y="43586"/>
                </a:lnTo>
                <a:lnTo>
                  <a:pt x="1731082" y="50920"/>
                </a:lnTo>
                <a:lnTo>
                  <a:pt x="1701640" y="50920"/>
                </a:lnTo>
                <a:lnTo>
                  <a:pt x="1701640" y="80362"/>
                </a:lnTo>
                <a:lnTo>
                  <a:pt x="1737788" y="80362"/>
                </a:lnTo>
                <a:lnTo>
                  <a:pt x="1737788" y="87696"/>
                </a:lnTo>
                <a:lnTo>
                  <a:pt x="1692944" y="87696"/>
                </a:lnTo>
                <a:close/>
                <a:moveTo>
                  <a:pt x="1616744" y="11001"/>
                </a:moveTo>
                <a:lnTo>
                  <a:pt x="1635604" y="11001"/>
                </a:lnTo>
                <a:cubicBezTo>
                  <a:pt x="1647268" y="11001"/>
                  <a:pt x="1656174" y="14319"/>
                  <a:pt x="1662322" y="20955"/>
                </a:cubicBezTo>
                <a:cubicBezTo>
                  <a:pt x="1668398" y="27520"/>
                  <a:pt x="1671436" y="36880"/>
                  <a:pt x="1671436" y="49034"/>
                </a:cubicBezTo>
                <a:cubicBezTo>
                  <a:pt x="1671436" y="61258"/>
                  <a:pt x="1668434" y="70723"/>
                  <a:pt x="1662426" y="77428"/>
                </a:cubicBezTo>
                <a:cubicBezTo>
                  <a:pt x="1656280" y="84274"/>
                  <a:pt x="1647442" y="87696"/>
                  <a:pt x="1635918" y="87696"/>
                </a:cubicBezTo>
                <a:lnTo>
                  <a:pt x="1616744" y="87696"/>
                </a:lnTo>
                <a:close/>
                <a:moveTo>
                  <a:pt x="1484232" y="11001"/>
                </a:moveTo>
                <a:lnTo>
                  <a:pt x="1520904" y="11001"/>
                </a:lnTo>
                <a:lnTo>
                  <a:pt x="1520904" y="18335"/>
                </a:lnTo>
                <a:lnTo>
                  <a:pt x="1491776" y="18335"/>
                </a:lnTo>
                <a:lnTo>
                  <a:pt x="1489680" y="41595"/>
                </a:lnTo>
                <a:cubicBezTo>
                  <a:pt x="1493522" y="39430"/>
                  <a:pt x="1497504" y="38347"/>
                  <a:pt x="1501624" y="38347"/>
                </a:cubicBezTo>
                <a:cubicBezTo>
                  <a:pt x="1508400" y="38347"/>
                  <a:pt x="1513814" y="40303"/>
                  <a:pt x="1517866" y="44215"/>
                </a:cubicBezTo>
                <a:cubicBezTo>
                  <a:pt x="1522336" y="48545"/>
                  <a:pt x="1524570" y="54762"/>
                  <a:pt x="1524570" y="62865"/>
                </a:cubicBezTo>
                <a:cubicBezTo>
                  <a:pt x="1524570" y="70827"/>
                  <a:pt x="1522022" y="77289"/>
                  <a:pt x="1516922" y="82248"/>
                </a:cubicBezTo>
                <a:cubicBezTo>
                  <a:pt x="1512242" y="86788"/>
                  <a:pt x="1506550" y="89058"/>
                  <a:pt x="1499844" y="89058"/>
                </a:cubicBezTo>
                <a:cubicBezTo>
                  <a:pt x="1490484" y="89058"/>
                  <a:pt x="1482416" y="85671"/>
                  <a:pt x="1475640" y="78895"/>
                </a:cubicBezTo>
                <a:lnTo>
                  <a:pt x="1479936" y="73237"/>
                </a:lnTo>
                <a:cubicBezTo>
                  <a:pt x="1485594" y="79035"/>
                  <a:pt x="1491986" y="81934"/>
                  <a:pt x="1499110" y="81934"/>
                </a:cubicBezTo>
                <a:cubicBezTo>
                  <a:pt x="1503860" y="81934"/>
                  <a:pt x="1507842" y="80222"/>
                  <a:pt x="1511054" y="76800"/>
                </a:cubicBezTo>
                <a:cubicBezTo>
                  <a:pt x="1514338" y="73307"/>
                  <a:pt x="1515980" y="68732"/>
                  <a:pt x="1515980" y="63074"/>
                </a:cubicBezTo>
                <a:cubicBezTo>
                  <a:pt x="1515980" y="57486"/>
                  <a:pt x="1514478" y="53051"/>
                  <a:pt x="1511474" y="49768"/>
                </a:cubicBezTo>
                <a:cubicBezTo>
                  <a:pt x="1508540" y="46555"/>
                  <a:pt x="1504558" y="44948"/>
                  <a:pt x="1499530" y="44948"/>
                </a:cubicBezTo>
                <a:cubicBezTo>
                  <a:pt x="1495478" y="44948"/>
                  <a:pt x="1491148" y="46485"/>
                  <a:pt x="1486538" y="49558"/>
                </a:cubicBezTo>
                <a:lnTo>
                  <a:pt x="1481822" y="46624"/>
                </a:lnTo>
                <a:close/>
                <a:moveTo>
                  <a:pt x="1430216" y="11001"/>
                </a:moveTo>
                <a:lnTo>
                  <a:pt x="1477678" y="11001"/>
                </a:lnTo>
                <a:lnTo>
                  <a:pt x="1477678" y="16135"/>
                </a:lnTo>
                <a:cubicBezTo>
                  <a:pt x="1469158" y="27171"/>
                  <a:pt x="1463254" y="38277"/>
                  <a:pt x="1459972" y="49453"/>
                </a:cubicBezTo>
                <a:cubicBezTo>
                  <a:pt x="1457318" y="58674"/>
                  <a:pt x="1455642" y="71421"/>
                  <a:pt x="1454942" y="87696"/>
                </a:cubicBezTo>
                <a:lnTo>
                  <a:pt x="1446038" y="87696"/>
                </a:lnTo>
                <a:cubicBezTo>
                  <a:pt x="1447224" y="59966"/>
                  <a:pt x="1454488" y="36845"/>
                  <a:pt x="1467830" y="18335"/>
                </a:cubicBezTo>
                <a:lnTo>
                  <a:pt x="1430216" y="18335"/>
                </a:lnTo>
                <a:close/>
                <a:moveTo>
                  <a:pt x="1379458" y="11001"/>
                </a:moveTo>
                <a:lnTo>
                  <a:pt x="1416128" y="11001"/>
                </a:lnTo>
                <a:lnTo>
                  <a:pt x="1416128" y="18335"/>
                </a:lnTo>
                <a:lnTo>
                  <a:pt x="1387002" y="18335"/>
                </a:lnTo>
                <a:lnTo>
                  <a:pt x="1384906" y="41595"/>
                </a:lnTo>
                <a:cubicBezTo>
                  <a:pt x="1388748" y="39430"/>
                  <a:pt x="1392728" y="38347"/>
                  <a:pt x="1396850" y="38347"/>
                </a:cubicBezTo>
                <a:cubicBezTo>
                  <a:pt x="1403626" y="38347"/>
                  <a:pt x="1409038" y="40303"/>
                  <a:pt x="1413090" y="44215"/>
                </a:cubicBezTo>
                <a:cubicBezTo>
                  <a:pt x="1417560" y="48545"/>
                  <a:pt x="1419796" y="54762"/>
                  <a:pt x="1419796" y="62865"/>
                </a:cubicBezTo>
                <a:cubicBezTo>
                  <a:pt x="1419796" y="70827"/>
                  <a:pt x="1417246" y="77289"/>
                  <a:pt x="1412148" y="82248"/>
                </a:cubicBezTo>
                <a:cubicBezTo>
                  <a:pt x="1407468" y="86788"/>
                  <a:pt x="1401774" y="89058"/>
                  <a:pt x="1395068" y="89058"/>
                </a:cubicBezTo>
                <a:cubicBezTo>
                  <a:pt x="1385708" y="89058"/>
                  <a:pt x="1377642" y="85671"/>
                  <a:pt x="1370866" y="78895"/>
                </a:cubicBezTo>
                <a:lnTo>
                  <a:pt x="1375162" y="73237"/>
                </a:lnTo>
                <a:cubicBezTo>
                  <a:pt x="1380820" y="79035"/>
                  <a:pt x="1387210" y="81934"/>
                  <a:pt x="1394336" y="81934"/>
                </a:cubicBezTo>
                <a:cubicBezTo>
                  <a:pt x="1399086" y="81934"/>
                  <a:pt x="1403066" y="80222"/>
                  <a:pt x="1406280" y="76800"/>
                </a:cubicBezTo>
                <a:cubicBezTo>
                  <a:pt x="1409562" y="73307"/>
                  <a:pt x="1411204" y="68732"/>
                  <a:pt x="1411204" y="63074"/>
                </a:cubicBezTo>
                <a:cubicBezTo>
                  <a:pt x="1411204" y="57486"/>
                  <a:pt x="1409702" y="53051"/>
                  <a:pt x="1406698" y="49768"/>
                </a:cubicBezTo>
                <a:cubicBezTo>
                  <a:pt x="1403766" y="46555"/>
                  <a:pt x="1399784" y="44948"/>
                  <a:pt x="1394754" y="44948"/>
                </a:cubicBezTo>
                <a:cubicBezTo>
                  <a:pt x="1390704" y="44948"/>
                  <a:pt x="1386372" y="46485"/>
                  <a:pt x="1381762" y="49558"/>
                </a:cubicBezTo>
                <a:lnTo>
                  <a:pt x="1377048" y="46624"/>
                </a:lnTo>
                <a:close/>
                <a:moveTo>
                  <a:pt x="1288208" y="11001"/>
                </a:moveTo>
                <a:lnTo>
                  <a:pt x="1297324" y="11001"/>
                </a:lnTo>
                <a:lnTo>
                  <a:pt x="1297324" y="59512"/>
                </a:lnTo>
                <a:lnTo>
                  <a:pt x="1307800" y="59512"/>
                </a:lnTo>
                <a:lnTo>
                  <a:pt x="1307800" y="66322"/>
                </a:lnTo>
                <a:lnTo>
                  <a:pt x="1297324" y="66322"/>
                </a:lnTo>
                <a:lnTo>
                  <a:pt x="1297324" y="87696"/>
                </a:lnTo>
                <a:lnTo>
                  <a:pt x="1289256" y="87696"/>
                </a:lnTo>
                <a:lnTo>
                  <a:pt x="1289256" y="66322"/>
                </a:lnTo>
                <a:lnTo>
                  <a:pt x="1255622" y="66322"/>
                </a:lnTo>
                <a:lnTo>
                  <a:pt x="1255622" y="60769"/>
                </a:lnTo>
                <a:close/>
                <a:moveTo>
                  <a:pt x="711870" y="11001"/>
                </a:moveTo>
                <a:lnTo>
                  <a:pt x="730728" y="11001"/>
                </a:lnTo>
                <a:cubicBezTo>
                  <a:pt x="742394" y="11001"/>
                  <a:pt x="751300" y="14319"/>
                  <a:pt x="757446" y="20955"/>
                </a:cubicBezTo>
                <a:cubicBezTo>
                  <a:pt x="763524" y="27520"/>
                  <a:pt x="766562" y="36880"/>
                  <a:pt x="766562" y="49034"/>
                </a:cubicBezTo>
                <a:cubicBezTo>
                  <a:pt x="766562" y="61258"/>
                  <a:pt x="763558" y="70723"/>
                  <a:pt x="757550" y="77428"/>
                </a:cubicBezTo>
                <a:cubicBezTo>
                  <a:pt x="751404" y="84274"/>
                  <a:pt x="742568" y="87696"/>
                  <a:pt x="731042" y="87696"/>
                </a:cubicBezTo>
                <a:lnTo>
                  <a:pt x="711870" y="87696"/>
                </a:lnTo>
                <a:close/>
                <a:moveTo>
                  <a:pt x="473744" y="11001"/>
                </a:moveTo>
                <a:lnTo>
                  <a:pt x="495956" y="11001"/>
                </a:lnTo>
                <a:cubicBezTo>
                  <a:pt x="513418" y="11001"/>
                  <a:pt x="522150" y="17253"/>
                  <a:pt x="522150" y="29756"/>
                </a:cubicBezTo>
                <a:cubicBezTo>
                  <a:pt x="522150" y="38347"/>
                  <a:pt x="518344" y="43900"/>
                  <a:pt x="510730" y="46415"/>
                </a:cubicBezTo>
                <a:lnTo>
                  <a:pt x="510730" y="46834"/>
                </a:lnTo>
                <a:cubicBezTo>
                  <a:pt x="521346" y="48860"/>
                  <a:pt x="526656" y="55006"/>
                  <a:pt x="526656" y="65274"/>
                </a:cubicBezTo>
                <a:cubicBezTo>
                  <a:pt x="526656" y="72539"/>
                  <a:pt x="523966" y="78162"/>
                  <a:pt x="518588" y="82143"/>
                </a:cubicBezTo>
                <a:cubicBezTo>
                  <a:pt x="513488" y="85845"/>
                  <a:pt x="506504" y="87696"/>
                  <a:pt x="497632" y="87696"/>
                </a:cubicBezTo>
                <a:lnTo>
                  <a:pt x="473744" y="87696"/>
                </a:lnTo>
                <a:close/>
                <a:moveTo>
                  <a:pt x="1225714" y="9848"/>
                </a:moveTo>
                <a:cubicBezTo>
                  <a:pt x="1232140" y="9848"/>
                  <a:pt x="1237240" y="11734"/>
                  <a:pt x="1241012" y="15506"/>
                </a:cubicBezTo>
                <a:cubicBezTo>
                  <a:pt x="1244714" y="19208"/>
                  <a:pt x="1246564" y="24063"/>
                  <a:pt x="1246564" y="30070"/>
                </a:cubicBezTo>
                <a:cubicBezTo>
                  <a:pt x="1246564" y="37055"/>
                  <a:pt x="1243106" y="43272"/>
                  <a:pt x="1236192" y="48720"/>
                </a:cubicBezTo>
                <a:lnTo>
                  <a:pt x="1236192" y="49244"/>
                </a:lnTo>
                <a:cubicBezTo>
                  <a:pt x="1244854" y="54273"/>
                  <a:pt x="1249184" y="60979"/>
                  <a:pt x="1249184" y="69361"/>
                </a:cubicBezTo>
                <a:cubicBezTo>
                  <a:pt x="1249184" y="74949"/>
                  <a:pt x="1247018" y="79594"/>
                  <a:pt x="1242688" y="83296"/>
                </a:cubicBezTo>
                <a:cubicBezTo>
                  <a:pt x="1238218" y="87137"/>
                  <a:pt x="1232490" y="89058"/>
                  <a:pt x="1225504" y="89058"/>
                </a:cubicBezTo>
                <a:cubicBezTo>
                  <a:pt x="1218450" y="89058"/>
                  <a:pt x="1212652" y="87137"/>
                  <a:pt x="1208112" y="83296"/>
                </a:cubicBezTo>
                <a:cubicBezTo>
                  <a:pt x="1203502" y="79454"/>
                  <a:pt x="1201196" y="74564"/>
                  <a:pt x="1201196" y="68627"/>
                </a:cubicBezTo>
                <a:cubicBezTo>
                  <a:pt x="1201196" y="59617"/>
                  <a:pt x="1205946" y="52492"/>
                  <a:pt x="1215446" y="47253"/>
                </a:cubicBezTo>
                <a:lnTo>
                  <a:pt x="1215446" y="46834"/>
                </a:lnTo>
                <a:cubicBezTo>
                  <a:pt x="1208532" y="42154"/>
                  <a:pt x="1205074" y="36287"/>
                  <a:pt x="1205074" y="29232"/>
                </a:cubicBezTo>
                <a:cubicBezTo>
                  <a:pt x="1205074" y="23504"/>
                  <a:pt x="1207064" y="18824"/>
                  <a:pt x="1211046" y="15192"/>
                </a:cubicBezTo>
                <a:cubicBezTo>
                  <a:pt x="1214888" y="11630"/>
                  <a:pt x="1219778" y="9848"/>
                  <a:pt x="1225714" y="9848"/>
                </a:cubicBezTo>
                <a:close/>
                <a:moveTo>
                  <a:pt x="1866098" y="9639"/>
                </a:moveTo>
                <a:cubicBezTo>
                  <a:pt x="1874620" y="9639"/>
                  <a:pt x="1881920" y="12747"/>
                  <a:pt x="1887998" y="18964"/>
                </a:cubicBezTo>
                <a:lnTo>
                  <a:pt x="1883178" y="24622"/>
                </a:lnTo>
                <a:cubicBezTo>
                  <a:pt x="1878568" y="19732"/>
                  <a:pt x="1872944" y="17287"/>
                  <a:pt x="1866308" y="17287"/>
                </a:cubicBezTo>
                <a:cubicBezTo>
                  <a:pt x="1858346" y="17287"/>
                  <a:pt x="1852024" y="20116"/>
                  <a:pt x="1847344" y="25774"/>
                </a:cubicBezTo>
                <a:cubicBezTo>
                  <a:pt x="1842594" y="31502"/>
                  <a:pt x="1840220" y="39290"/>
                  <a:pt x="1840220" y="49139"/>
                </a:cubicBezTo>
                <a:cubicBezTo>
                  <a:pt x="1840220" y="59128"/>
                  <a:pt x="1842490" y="66986"/>
                  <a:pt x="1847030" y="72713"/>
                </a:cubicBezTo>
                <a:cubicBezTo>
                  <a:pt x="1851640" y="78511"/>
                  <a:pt x="1858066" y="81410"/>
                  <a:pt x="1866308" y="81410"/>
                </a:cubicBezTo>
                <a:cubicBezTo>
                  <a:pt x="1872664" y="81410"/>
                  <a:pt x="1877520" y="79803"/>
                  <a:pt x="1880872" y="76590"/>
                </a:cubicBezTo>
                <a:lnTo>
                  <a:pt x="1880872" y="55635"/>
                </a:lnTo>
                <a:lnTo>
                  <a:pt x="1864214" y="55635"/>
                </a:lnTo>
                <a:lnTo>
                  <a:pt x="1864214" y="48406"/>
                </a:lnTo>
                <a:lnTo>
                  <a:pt x="1888940" y="48406"/>
                </a:lnTo>
                <a:lnTo>
                  <a:pt x="1888940" y="80257"/>
                </a:lnTo>
                <a:cubicBezTo>
                  <a:pt x="1883282" y="86125"/>
                  <a:pt x="1875458" y="89058"/>
                  <a:pt x="1865470" y="89058"/>
                </a:cubicBezTo>
                <a:cubicBezTo>
                  <a:pt x="1855272" y="89058"/>
                  <a:pt x="1847066" y="85531"/>
                  <a:pt x="1840848" y="78476"/>
                </a:cubicBezTo>
                <a:cubicBezTo>
                  <a:pt x="1834492" y="71281"/>
                  <a:pt x="1831314" y="61572"/>
                  <a:pt x="1831314" y="49349"/>
                </a:cubicBezTo>
                <a:cubicBezTo>
                  <a:pt x="1831314" y="37195"/>
                  <a:pt x="1834596" y="27486"/>
                  <a:pt x="1841162" y="20221"/>
                </a:cubicBezTo>
                <a:cubicBezTo>
                  <a:pt x="1847518" y="13166"/>
                  <a:pt x="1855830" y="9639"/>
                  <a:pt x="1866098" y="9639"/>
                </a:cubicBezTo>
                <a:close/>
                <a:moveTo>
                  <a:pt x="1771888" y="9639"/>
                </a:moveTo>
                <a:cubicBezTo>
                  <a:pt x="1780828" y="9639"/>
                  <a:pt x="1788266" y="12782"/>
                  <a:pt x="1794204" y="19069"/>
                </a:cubicBezTo>
                <a:lnTo>
                  <a:pt x="1789594" y="24622"/>
                </a:lnTo>
                <a:cubicBezTo>
                  <a:pt x="1784496" y="19732"/>
                  <a:pt x="1778592" y="17287"/>
                  <a:pt x="1771888" y="17287"/>
                </a:cubicBezTo>
                <a:cubicBezTo>
                  <a:pt x="1767416" y="17287"/>
                  <a:pt x="1763820" y="18335"/>
                  <a:pt x="1761096" y="20431"/>
                </a:cubicBezTo>
                <a:cubicBezTo>
                  <a:pt x="1758372" y="22596"/>
                  <a:pt x="1757010" y="25460"/>
                  <a:pt x="1757010" y="29022"/>
                </a:cubicBezTo>
                <a:cubicBezTo>
                  <a:pt x="1757010" y="32515"/>
                  <a:pt x="1758406" y="35414"/>
                  <a:pt x="1761200" y="37719"/>
                </a:cubicBezTo>
                <a:cubicBezTo>
                  <a:pt x="1762806" y="39046"/>
                  <a:pt x="1765670" y="40582"/>
                  <a:pt x="1769792" y="42329"/>
                </a:cubicBezTo>
                <a:lnTo>
                  <a:pt x="1780898" y="47044"/>
                </a:lnTo>
                <a:cubicBezTo>
                  <a:pt x="1791516" y="51723"/>
                  <a:pt x="1796824" y="58569"/>
                  <a:pt x="1796824" y="67579"/>
                </a:cubicBezTo>
                <a:cubicBezTo>
                  <a:pt x="1796824" y="73726"/>
                  <a:pt x="1794518" y="78825"/>
                  <a:pt x="1789908" y="82877"/>
                </a:cubicBezTo>
                <a:cubicBezTo>
                  <a:pt x="1785088" y="86998"/>
                  <a:pt x="1778802" y="89058"/>
                  <a:pt x="1771050" y="89058"/>
                </a:cubicBezTo>
                <a:cubicBezTo>
                  <a:pt x="1760432" y="89058"/>
                  <a:pt x="1751562" y="85251"/>
                  <a:pt x="1744436" y="77638"/>
                </a:cubicBezTo>
                <a:lnTo>
                  <a:pt x="1749674" y="71666"/>
                </a:lnTo>
                <a:cubicBezTo>
                  <a:pt x="1755682" y="78162"/>
                  <a:pt x="1762842" y="81410"/>
                  <a:pt x="1771154" y="81410"/>
                </a:cubicBezTo>
                <a:cubicBezTo>
                  <a:pt x="1776322" y="81410"/>
                  <a:pt x="1780444" y="80187"/>
                  <a:pt x="1783518" y="77743"/>
                </a:cubicBezTo>
                <a:cubicBezTo>
                  <a:pt x="1786520" y="75368"/>
                  <a:pt x="1788022" y="72190"/>
                  <a:pt x="1788022" y="68208"/>
                </a:cubicBezTo>
                <a:cubicBezTo>
                  <a:pt x="1788022" y="64506"/>
                  <a:pt x="1786766" y="61502"/>
                  <a:pt x="1784250" y="59197"/>
                </a:cubicBezTo>
                <a:cubicBezTo>
                  <a:pt x="1782644" y="57800"/>
                  <a:pt x="1779536" y="56089"/>
                  <a:pt x="1774926" y="54063"/>
                </a:cubicBezTo>
                <a:lnTo>
                  <a:pt x="1763820" y="49139"/>
                </a:lnTo>
                <a:cubicBezTo>
                  <a:pt x="1753412" y="44669"/>
                  <a:pt x="1748208" y="38173"/>
                  <a:pt x="1748208" y="29651"/>
                </a:cubicBezTo>
                <a:cubicBezTo>
                  <a:pt x="1748208" y="23853"/>
                  <a:pt x="1750444" y="19069"/>
                  <a:pt x="1754914" y="15297"/>
                </a:cubicBezTo>
                <a:cubicBezTo>
                  <a:pt x="1759384" y="11525"/>
                  <a:pt x="1765042" y="9639"/>
                  <a:pt x="1771888" y="9639"/>
                </a:cubicBezTo>
                <a:close/>
                <a:moveTo>
                  <a:pt x="1556156" y="9639"/>
                </a:moveTo>
                <a:cubicBezTo>
                  <a:pt x="1563838" y="9639"/>
                  <a:pt x="1569916" y="12677"/>
                  <a:pt x="1574386" y="18754"/>
                </a:cubicBezTo>
                <a:cubicBezTo>
                  <a:pt x="1579206" y="25111"/>
                  <a:pt x="1581616" y="34121"/>
                  <a:pt x="1581616" y="45786"/>
                </a:cubicBezTo>
                <a:cubicBezTo>
                  <a:pt x="1581616" y="60455"/>
                  <a:pt x="1578822" y="71596"/>
                  <a:pt x="1573234" y="79209"/>
                </a:cubicBezTo>
                <a:cubicBezTo>
                  <a:pt x="1568344" y="85775"/>
                  <a:pt x="1561954" y="89058"/>
                  <a:pt x="1554060" y="89058"/>
                </a:cubicBezTo>
                <a:cubicBezTo>
                  <a:pt x="1546936" y="89058"/>
                  <a:pt x="1540928" y="86509"/>
                  <a:pt x="1536038" y="81410"/>
                </a:cubicBezTo>
                <a:lnTo>
                  <a:pt x="1540754" y="76066"/>
                </a:lnTo>
                <a:cubicBezTo>
                  <a:pt x="1544316" y="79978"/>
                  <a:pt x="1548682" y="81934"/>
                  <a:pt x="1553850" y="81934"/>
                </a:cubicBezTo>
                <a:cubicBezTo>
                  <a:pt x="1559368" y="81934"/>
                  <a:pt x="1563804" y="79489"/>
                  <a:pt x="1567158" y="74599"/>
                </a:cubicBezTo>
                <a:cubicBezTo>
                  <a:pt x="1571068" y="68942"/>
                  <a:pt x="1573198" y="60315"/>
                  <a:pt x="1573548" y="48720"/>
                </a:cubicBezTo>
                <a:cubicBezTo>
                  <a:pt x="1568240" y="55216"/>
                  <a:pt x="1562232" y="58464"/>
                  <a:pt x="1555526" y="58464"/>
                </a:cubicBezTo>
                <a:cubicBezTo>
                  <a:pt x="1549030" y="58464"/>
                  <a:pt x="1543932" y="56438"/>
                  <a:pt x="1540230" y="52387"/>
                </a:cubicBezTo>
                <a:cubicBezTo>
                  <a:pt x="1536458" y="48126"/>
                  <a:pt x="1534572" y="42119"/>
                  <a:pt x="1534572" y="34366"/>
                </a:cubicBezTo>
                <a:cubicBezTo>
                  <a:pt x="1534572" y="27171"/>
                  <a:pt x="1536702" y="21199"/>
                  <a:pt x="1540964" y="16449"/>
                </a:cubicBezTo>
                <a:cubicBezTo>
                  <a:pt x="1545084" y="11909"/>
                  <a:pt x="1550148" y="9639"/>
                  <a:pt x="1556156" y="9639"/>
                </a:cubicBezTo>
                <a:close/>
                <a:moveTo>
                  <a:pt x="194356" y="9639"/>
                </a:moveTo>
                <a:lnTo>
                  <a:pt x="198652" y="11001"/>
                </a:lnTo>
                <a:cubicBezTo>
                  <a:pt x="195160" y="34680"/>
                  <a:pt x="187826" y="53959"/>
                  <a:pt x="176650" y="68837"/>
                </a:cubicBezTo>
                <a:cubicBezTo>
                  <a:pt x="182866" y="76660"/>
                  <a:pt x="191354" y="83889"/>
                  <a:pt x="202110" y="90525"/>
                </a:cubicBezTo>
                <a:cubicBezTo>
                  <a:pt x="199944" y="92132"/>
                  <a:pt x="198304" y="94018"/>
                  <a:pt x="197186" y="96183"/>
                </a:cubicBezTo>
                <a:cubicBezTo>
                  <a:pt x="186638" y="89338"/>
                  <a:pt x="178292" y="82108"/>
                  <a:pt x="172144" y="74495"/>
                </a:cubicBezTo>
                <a:cubicBezTo>
                  <a:pt x="164112" y="83645"/>
                  <a:pt x="154682" y="90665"/>
                  <a:pt x="143856" y="95554"/>
                </a:cubicBezTo>
                <a:cubicBezTo>
                  <a:pt x="142668" y="93179"/>
                  <a:pt x="141236" y="91259"/>
                  <a:pt x="139560" y="89792"/>
                </a:cubicBezTo>
                <a:cubicBezTo>
                  <a:pt x="150246" y="85391"/>
                  <a:pt x="159712" y="78406"/>
                  <a:pt x="167954" y="68837"/>
                </a:cubicBezTo>
                <a:cubicBezTo>
                  <a:pt x="159362" y="56264"/>
                  <a:pt x="153146" y="38871"/>
                  <a:pt x="149304" y="16659"/>
                </a:cubicBezTo>
                <a:lnTo>
                  <a:pt x="145322" y="16659"/>
                </a:lnTo>
                <a:lnTo>
                  <a:pt x="145322" y="9953"/>
                </a:lnTo>
                <a:lnTo>
                  <a:pt x="193100" y="9953"/>
                </a:lnTo>
                <a:close/>
                <a:moveTo>
                  <a:pt x="1337918" y="9534"/>
                </a:moveTo>
                <a:cubicBezTo>
                  <a:pt x="1344414" y="9604"/>
                  <a:pt x="1349618" y="11280"/>
                  <a:pt x="1353530" y="14563"/>
                </a:cubicBezTo>
                <a:cubicBezTo>
                  <a:pt x="1357652" y="17986"/>
                  <a:pt x="1359712" y="22666"/>
                  <a:pt x="1359712" y="28603"/>
                </a:cubicBezTo>
                <a:cubicBezTo>
                  <a:pt x="1359712" y="37753"/>
                  <a:pt x="1355136" y="43970"/>
                  <a:pt x="1345986" y="47253"/>
                </a:cubicBezTo>
                <a:lnTo>
                  <a:pt x="1345986" y="47672"/>
                </a:lnTo>
                <a:cubicBezTo>
                  <a:pt x="1350736" y="48790"/>
                  <a:pt x="1354578" y="50990"/>
                  <a:pt x="1357512" y="54273"/>
                </a:cubicBezTo>
                <a:cubicBezTo>
                  <a:pt x="1360724" y="57835"/>
                  <a:pt x="1362332" y="62166"/>
                  <a:pt x="1362332" y="67265"/>
                </a:cubicBezTo>
                <a:cubicBezTo>
                  <a:pt x="1362332" y="73901"/>
                  <a:pt x="1359992" y="79244"/>
                  <a:pt x="1355312" y="83296"/>
                </a:cubicBezTo>
                <a:cubicBezTo>
                  <a:pt x="1350842" y="87137"/>
                  <a:pt x="1345148" y="89058"/>
                  <a:pt x="1338234" y="89058"/>
                </a:cubicBezTo>
                <a:cubicBezTo>
                  <a:pt x="1328454" y="89058"/>
                  <a:pt x="1320352" y="85566"/>
                  <a:pt x="1313926" y="78581"/>
                </a:cubicBezTo>
                <a:lnTo>
                  <a:pt x="1318326" y="73028"/>
                </a:lnTo>
                <a:cubicBezTo>
                  <a:pt x="1324124" y="78965"/>
                  <a:pt x="1330584" y="81934"/>
                  <a:pt x="1337710" y="81934"/>
                </a:cubicBezTo>
                <a:cubicBezTo>
                  <a:pt x="1342458" y="81934"/>
                  <a:pt x="1346300" y="80606"/>
                  <a:pt x="1349234" y="77952"/>
                </a:cubicBezTo>
                <a:cubicBezTo>
                  <a:pt x="1352238" y="75158"/>
                  <a:pt x="1353740" y="71526"/>
                  <a:pt x="1353740" y="67056"/>
                </a:cubicBezTo>
                <a:cubicBezTo>
                  <a:pt x="1353740" y="56438"/>
                  <a:pt x="1345638" y="51130"/>
                  <a:pt x="1329432" y="51130"/>
                </a:cubicBezTo>
                <a:lnTo>
                  <a:pt x="1329432" y="44424"/>
                </a:lnTo>
                <a:cubicBezTo>
                  <a:pt x="1343822" y="44424"/>
                  <a:pt x="1351016" y="39360"/>
                  <a:pt x="1351016" y="29232"/>
                </a:cubicBezTo>
                <a:cubicBezTo>
                  <a:pt x="1351016" y="25390"/>
                  <a:pt x="1349828" y="22317"/>
                  <a:pt x="1347454" y="20012"/>
                </a:cubicBezTo>
                <a:cubicBezTo>
                  <a:pt x="1345008" y="17707"/>
                  <a:pt x="1341726" y="16519"/>
                  <a:pt x="1337604" y="16449"/>
                </a:cubicBezTo>
                <a:cubicBezTo>
                  <a:pt x="1331806" y="16519"/>
                  <a:pt x="1326428" y="19104"/>
                  <a:pt x="1321470" y="24203"/>
                </a:cubicBezTo>
                <a:lnTo>
                  <a:pt x="1316754" y="18650"/>
                </a:lnTo>
                <a:cubicBezTo>
                  <a:pt x="1323320" y="12642"/>
                  <a:pt x="1330374" y="9604"/>
                  <a:pt x="1337918" y="9534"/>
                </a:cubicBezTo>
                <a:close/>
                <a:moveTo>
                  <a:pt x="1101660" y="4295"/>
                </a:moveTo>
                <a:lnTo>
                  <a:pt x="1110148" y="4295"/>
                </a:lnTo>
                <a:lnTo>
                  <a:pt x="1110148" y="77952"/>
                </a:lnTo>
                <a:cubicBezTo>
                  <a:pt x="1110148" y="80606"/>
                  <a:pt x="1111020" y="81934"/>
                  <a:pt x="1112766" y="81934"/>
                </a:cubicBezTo>
                <a:cubicBezTo>
                  <a:pt x="1113396" y="81934"/>
                  <a:pt x="1114058" y="81864"/>
                  <a:pt x="1114758" y="81724"/>
                </a:cubicBezTo>
                <a:lnTo>
                  <a:pt x="1116014" y="88325"/>
                </a:lnTo>
                <a:cubicBezTo>
                  <a:pt x="1114408" y="88814"/>
                  <a:pt x="1112696" y="89058"/>
                  <a:pt x="1110880" y="89058"/>
                </a:cubicBezTo>
                <a:cubicBezTo>
                  <a:pt x="1104734" y="89058"/>
                  <a:pt x="1101660" y="85147"/>
                  <a:pt x="1101660" y="77324"/>
                </a:cubicBezTo>
                <a:close/>
                <a:moveTo>
                  <a:pt x="539686" y="4295"/>
                </a:moveTo>
                <a:lnTo>
                  <a:pt x="548172" y="4295"/>
                </a:lnTo>
                <a:lnTo>
                  <a:pt x="548172" y="77952"/>
                </a:lnTo>
                <a:cubicBezTo>
                  <a:pt x="548172" y="80606"/>
                  <a:pt x="549046" y="81934"/>
                  <a:pt x="550792" y="81934"/>
                </a:cubicBezTo>
                <a:cubicBezTo>
                  <a:pt x="551420" y="81934"/>
                  <a:pt x="552084" y="81864"/>
                  <a:pt x="552782" y="81724"/>
                </a:cubicBezTo>
                <a:lnTo>
                  <a:pt x="554040" y="88325"/>
                </a:lnTo>
                <a:cubicBezTo>
                  <a:pt x="552434" y="88814"/>
                  <a:pt x="550722" y="89058"/>
                  <a:pt x="548906" y="89058"/>
                </a:cubicBezTo>
                <a:cubicBezTo>
                  <a:pt x="542758" y="89058"/>
                  <a:pt x="539686" y="85147"/>
                  <a:pt x="539686" y="77324"/>
                </a:cubicBezTo>
                <a:close/>
                <a:moveTo>
                  <a:pt x="1090374" y="2933"/>
                </a:moveTo>
                <a:cubicBezTo>
                  <a:pt x="1093586" y="2933"/>
                  <a:pt x="1096626" y="3562"/>
                  <a:pt x="1099488" y="4819"/>
                </a:cubicBezTo>
                <a:lnTo>
                  <a:pt x="1097602" y="11420"/>
                </a:lnTo>
                <a:cubicBezTo>
                  <a:pt x="1095438" y="10372"/>
                  <a:pt x="1093272" y="9848"/>
                  <a:pt x="1091106" y="9848"/>
                </a:cubicBezTo>
                <a:cubicBezTo>
                  <a:pt x="1085658" y="9848"/>
                  <a:pt x="1082934" y="13690"/>
                  <a:pt x="1082934" y="21374"/>
                </a:cubicBezTo>
                <a:lnTo>
                  <a:pt x="1082934" y="31118"/>
                </a:lnTo>
                <a:lnTo>
                  <a:pt x="1095088" y="31118"/>
                </a:lnTo>
                <a:lnTo>
                  <a:pt x="1095088" y="38138"/>
                </a:lnTo>
                <a:lnTo>
                  <a:pt x="1082934" y="38138"/>
                </a:lnTo>
                <a:lnTo>
                  <a:pt x="1082934" y="87696"/>
                </a:lnTo>
                <a:lnTo>
                  <a:pt x="1074342" y="87696"/>
                </a:lnTo>
                <a:lnTo>
                  <a:pt x="1074342" y="38138"/>
                </a:lnTo>
                <a:lnTo>
                  <a:pt x="1066590" y="38138"/>
                </a:lnTo>
                <a:lnTo>
                  <a:pt x="1066590" y="31642"/>
                </a:lnTo>
                <a:lnTo>
                  <a:pt x="1074342" y="31118"/>
                </a:lnTo>
                <a:lnTo>
                  <a:pt x="1074342" y="21269"/>
                </a:lnTo>
                <a:cubicBezTo>
                  <a:pt x="1074342" y="9045"/>
                  <a:pt x="1079686" y="2933"/>
                  <a:pt x="1090374" y="2933"/>
                </a:cubicBezTo>
                <a:close/>
                <a:moveTo>
                  <a:pt x="90524" y="1047"/>
                </a:moveTo>
                <a:lnTo>
                  <a:pt x="95134" y="7019"/>
                </a:lnTo>
                <a:cubicBezTo>
                  <a:pt x="83750" y="9674"/>
                  <a:pt x="69954" y="11665"/>
                  <a:pt x="53748" y="12992"/>
                </a:cubicBezTo>
                <a:lnTo>
                  <a:pt x="53748" y="30908"/>
                </a:lnTo>
                <a:lnTo>
                  <a:pt x="88010" y="30908"/>
                </a:lnTo>
                <a:lnTo>
                  <a:pt x="89268" y="30594"/>
                </a:lnTo>
                <a:lnTo>
                  <a:pt x="93354" y="31851"/>
                </a:lnTo>
                <a:cubicBezTo>
                  <a:pt x="90840" y="49244"/>
                  <a:pt x="85670" y="63598"/>
                  <a:pt x="77846" y="74914"/>
                </a:cubicBezTo>
                <a:cubicBezTo>
                  <a:pt x="83016" y="81829"/>
                  <a:pt x="89302" y="86928"/>
                  <a:pt x="96706" y="90211"/>
                </a:cubicBezTo>
                <a:cubicBezTo>
                  <a:pt x="94680" y="91957"/>
                  <a:pt x="93110" y="93843"/>
                  <a:pt x="91992" y="95869"/>
                </a:cubicBezTo>
                <a:cubicBezTo>
                  <a:pt x="84798" y="92097"/>
                  <a:pt x="78720" y="86893"/>
                  <a:pt x="73760" y="80257"/>
                </a:cubicBezTo>
                <a:cubicBezTo>
                  <a:pt x="68172" y="86893"/>
                  <a:pt x="61642" y="92097"/>
                  <a:pt x="54168" y="95869"/>
                </a:cubicBezTo>
                <a:cubicBezTo>
                  <a:pt x="53050" y="93773"/>
                  <a:pt x="51654" y="91887"/>
                  <a:pt x="49976" y="90211"/>
                </a:cubicBezTo>
                <a:cubicBezTo>
                  <a:pt x="57520" y="86858"/>
                  <a:pt x="64122" y="81619"/>
                  <a:pt x="69780" y="74495"/>
                </a:cubicBezTo>
                <a:cubicBezTo>
                  <a:pt x="63982" y="64785"/>
                  <a:pt x="59512" y="52387"/>
                  <a:pt x="56368" y="37299"/>
                </a:cubicBezTo>
                <a:lnTo>
                  <a:pt x="53748" y="37299"/>
                </a:lnTo>
                <a:lnTo>
                  <a:pt x="53748" y="43586"/>
                </a:lnTo>
                <a:cubicBezTo>
                  <a:pt x="53748" y="67335"/>
                  <a:pt x="50360" y="84832"/>
                  <a:pt x="43586" y="96078"/>
                </a:cubicBezTo>
                <a:cubicBezTo>
                  <a:pt x="41978" y="94472"/>
                  <a:pt x="40128" y="93179"/>
                  <a:pt x="38032" y="92202"/>
                </a:cubicBezTo>
                <a:cubicBezTo>
                  <a:pt x="44110" y="81724"/>
                  <a:pt x="47148" y="65519"/>
                  <a:pt x="47148" y="43586"/>
                </a:cubicBezTo>
                <a:lnTo>
                  <a:pt x="47148" y="7543"/>
                </a:lnTo>
                <a:cubicBezTo>
                  <a:pt x="66148" y="5867"/>
                  <a:pt x="80606" y="3702"/>
                  <a:pt x="90524" y="1047"/>
                </a:cubicBezTo>
                <a:close/>
                <a:moveTo>
                  <a:pt x="254602" y="209"/>
                </a:moveTo>
                <a:lnTo>
                  <a:pt x="261832" y="209"/>
                </a:lnTo>
                <a:lnTo>
                  <a:pt x="261832" y="12992"/>
                </a:lnTo>
                <a:lnTo>
                  <a:pt x="300284" y="12992"/>
                </a:lnTo>
                <a:lnTo>
                  <a:pt x="300284" y="19697"/>
                </a:lnTo>
                <a:lnTo>
                  <a:pt x="261832" y="19697"/>
                </a:lnTo>
                <a:lnTo>
                  <a:pt x="261832" y="46520"/>
                </a:lnTo>
                <a:lnTo>
                  <a:pt x="304580" y="46520"/>
                </a:lnTo>
                <a:lnTo>
                  <a:pt x="304580" y="53120"/>
                </a:lnTo>
                <a:lnTo>
                  <a:pt x="266862" y="53120"/>
                </a:lnTo>
                <a:cubicBezTo>
                  <a:pt x="277828" y="67859"/>
                  <a:pt x="291134" y="78651"/>
                  <a:pt x="306780" y="85496"/>
                </a:cubicBezTo>
                <a:cubicBezTo>
                  <a:pt x="305174" y="86893"/>
                  <a:pt x="303568" y="88814"/>
                  <a:pt x="301960" y="91259"/>
                </a:cubicBezTo>
                <a:cubicBezTo>
                  <a:pt x="286244" y="83505"/>
                  <a:pt x="272868" y="71910"/>
                  <a:pt x="261832" y="56473"/>
                </a:cubicBezTo>
                <a:lnTo>
                  <a:pt x="261832" y="95554"/>
                </a:lnTo>
                <a:lnTo>
                  <a:pt x="254602" y="95554"/>
                </a:lnTo>
                <a:lnTo>
                  <a:pt x="254602" y="56788"/>
                </a:lnTo>
                <a:cubicBezTo>
                  <a:pt x="243916" y="71666"/>
                  <a:pt x="230714" y="83051"/>
                  <a:pt x="214998" y="90944"/>
                </a:cubicBezTo>
                <a:cubicBezTo>
                  <a:pt x="213530" y="88709"/>
                  <a:pt x="211890" y="86788"/>
                  <a:pt x="210074" y="85182"/>
                </a:cubicBezTo>
                <a:cubicBezTo>
                  <a:pt x="225860" y="78406"/>
                  <a:pt x="239060" y="67719"/>
                  <a:pt x="249678" y="53120"/>
                </a:cubicBezTo>
                <a:lnTo>
                  <a:pt x="212168" y="53120"/>
                </a:lnTo>
                <a:lnTo>
                  <a:pt x="212168" y="46520"/>
                </a:lnTo>
                <a:lnTo>
                  <a:pt x="254602" y="46520"/>
                </a:lnTo>
                <a:lnTo>
                  <a:pt x="254602" y="19697"/>
                </a:lnTo>
                <a:lnTo>
                  <a:pt x="217198" y="19697"/>
                </a:lnTo>
                <a:lnTo>
                  <a:pt x="217198" y="12992"/>
                </a:lnTo>
                <a:lnTo>
                  <a:pt x="254602" y="12992"/>
                </a:lnTo>
                <a:close/>
                <a:moveTo>
                  <a:pt x="124052" y="104"/>
                </a:moveTo>
                <a:lnTo>
                  <a:pt x="130864" y="104"/>
                </a:lnTo>
                <a:lnTo>
                  <a:pt x="130864" y="22526"/>
                </a:lnTo>
                <a:lnTo>
                  <a:pt x="145112" y="22526"/>
                </a:lnTo>
                <a:lnTo>
                  <a:pt x="145112" y="29127"/>
                </a:lnTo>
                <a:lnTo>
                  <a:pt x="130864" y="29127"/>
                </a:lnTo>
                <a:lnTo>
                  <a:pt x="130864" y="33318"/>
                </a:lnTo>
                <a:cubicBezTo>
                  <a:pt x="134216" y="36671"/>
                  <a:pt x="140084" y="43411"/>
                  <a:pt x="148466" y="53540"/>
                </a:cubicBezTo>
                <a:lnTo>
                  <a:pt x="144064" y="59721"/>
                </a:lnTo>
                <a:cubicBezTo>
                  <a:pt x="141132" y="54972"/>
                  <a:pt x="136730" y="48860"/>
                  <a:pt x="130864" y="41386"/>
                </a:cubicBezTo>
                <a:lnTo>
                  <a:pt x="130864" y="95450"/>
                </a:lnTo>
                <a:lnTo>
                  <a:pt x="124052" y="95450"/>
                </a:lnTo>
                <a:lnTo>
                  <a:pt x="124052" y="41281"/>
                </a:lnTo>
                <a:cubicBezTo>
                  <a:pt x="119302" y="56508"/>
                  <a:pt x="113854" y="68173"/>
                  <a:pt x="107708" y="76276"/>
                </a:cubicBezTo>
                <a:cubicBezTo>
                  <a:pt x="106660" y="73831"/>
                  <a:pt x="105264" y="71596"/>
                  <a:pt x="103516" y="69570"/>
                </a:cubicBezTo>
                <a:cubicBezTo>
                  <a:pt x="111550" y="60071"/>
                  <a:pt x="117732" y="46590"/>
                  <a:pt x="122062" y="29127"/>
                </a:cubicBezTo>
                <a:lnTo>
                  <a:pt x="106346" y="29127"/>
                </a:lnTo>
                <a:lnTo>
                  <a:pt x="106346" y="22526"/>
                </a:lnTo>
                <a:lnTo>
                  <a:pt x="124052" y="22526"/>
                </a:lnTo>
                <a:close/>
                <a:moveTo>
                  <a:pt x="358958" y="0"/>
                </a:moveTo>
                <a:lnTo>
                  <a:pt x="366816" y="1152"/>
                </a:lnTo>
                <a:cubicBezTo>
                  <a:pt x="364930" y="6461"/>
                  <a:pt x="363184" y="10896"/>
                  <a:pt x="361578" y="14459"/>
                </a:cubicBezTo>
                <a:lnTo>
                  <a:pt x="399402" y="14459"/>
                </a:lnTo>
                <a:lnTo>
                  <a:pt x="399402" y="95240"/>
                </a:lnTo>
                <a:lnTo>
                  <a:pt x="392172" y="95240"/>
                </a:lnTo>
                <a:lnTo>
                  <a:pt x="392172" y="89792"/>
                </a:lnTo>
                <a:lnTo>
                  <a:pt x="335384" y="89792"/>
                </a:lnTo>
                <a:lnTo>
                  <a:pt x="335384" y="95764"/>
                </a:lnTo>
                <a:lnTo>
                  <a:pt x="328364" y="95764"/>
                </a:lnTo>
                <a:lnTo>
                  <a:pt x="328364" y="14459"/>
                </a:lnTo>
                <a:lnTo>
                  <a:pt x="354558" y="14459"/>
                </a:lnTo>
                <a:cubicBezTo>
                  <a:pt x="356304" y="9988"/>
                  <a:pt x="357770" y="5168"/>
                  <a:pt x="358958" y="0"/>
                </a:cubicBezTo>
                <a:close/>
                <a:moveTo>
                  <a:pt x="26298" y="0"/>
                </a:moveTo>
                <a:lnTo>
                  <a:pt x="32688" y="0"/>
                </a:lnTo>
                <a:lnTo>
                  <a:pt x="32688" y="29337"/>
                </a:lnTo>
                <a:lnTo>
                  <a:pt x="42224" y="29337"/>
                </a:lnTo>
                <a:lnTo>
                  <a:pt x="42224" y="35623"/>
                </a:lnTo>
                <a:lnTo>
                  <a:pt x="14354" y="35623"/>
                </a:lnTo>
                <a:lnTo>
                  <a:pt x="14354" y="43796"/>
                </a:lnTo>
                <a:cubicBezTo>
                  <a:pt x="14354" y="47078"/>
                  <a:pt x="14318" y="49558"/>
                  <a:pt x="14248" y="51235"/>
                </a:cubicBezTo>
                <a:lnTo>
                  <a:pt x="35728" y="51235"/>
                </a:lnTo>
                <a:lnTo>
                  <a:pt x="35728" y="95554"/>
                </a:lnTo>
                <a:lnTo>
                  <a:pt x="29336" y="95554"/>
                </a:lnTo>
                <a:lnTo>
                  <a:pt x="29336" y="57521"/>
                </a:lnTo>
                <a:lnTo>
                  <a:pt x="14038" y="57521"/>
                </a:lnTo>
                <a:cubicBezTo>
                  <a:pt x="13130" y="74006"/>
                  <a:pt x="10128" y="86788"/>
                  <a:pt x="5028" y="95869"/>
                </a:cubicBezTo>
                <a:cubicBezTo>
                  <a:pt x="3632" y="94332"/>
                  <a:pt x="1954" y="92935"/>
                  <a:pt x="0" y="91678"/>
                </a:cubicBezTo>
                <a:cubicBezTo>
                  <a:pt x="5238" y="81549"/>
                  <a:pt x="7858" y="65589"/>
                  <a:pt x="7858" y="43796"/>
                </a:cubicBezTo>
                <a:lnTo>
                  <a:pt x="7858" y="2305"/>
                </a:lnTo>
                <a:lnTo>
                  <a:pt x="14354" y="2305"/>
                </a:lnTo>
                <a:lnTo>
                  <a:pt x="14354" y="29337"/>
                </a:lnTo>
                <a:lnTo>
                  <a:pt x="26298" y="29337"/>
                </a:lnTo>
                <a:close/>
              </a:path>
            </a:pathLst>
          </a:custGeom>
          <a:solidFill>
            <a:srgbClr val="E6E6E6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noAutofit/>
          </a:bodyPr>
          <a:lstStyle/>
          <a:p>
            <a:pPr fontAlgn="base"/>
            <a:endParaRPr lang="zh-CN" altLang="en-US" sz="800" dirty="0">
              <a:solidFill>
                <a:srgbClr val="E6E6E6"/>
              </a:solidFill>
            </a:endParaRPr>
          </a:p>
        </p:txBody>
      </p:sp>
      <p:sp>
        <p:nvSpPr>
          <p:cNvPr id="5" name="文本框 4"/>
          <p:cNvSpPr txBox="1"/>
          <p:nvPr userDrawn="1"/>
        </p:nvSpPr>
        <p:spPr>
          <a:xfrm>
            <a:off x="38852978" y="20296027"/>
            <a:ext cx="1965874" cy="113995"/>
          </a:xfrm>
          <a:custGeom>
            <a:avLst/>
            <a:gdLst/>
            <a:ahLst/>
            <a:cxnLst/>
            <a:rect l="l" t="t" r="r" b="b"/>
            <a:pathLst>
              <a:path w="1965874" h="113995">
                <a:moveTo>
                  <a:pt x="891806" y="87487"/>
                </a:moveTo>
                <a:cubicBezTo>
                  <a:pt x="887684" y="90420"/>
                  <a:pt x="885624" y="93808"/>
                  <a:pt x="885624" y="97650"/>
                </a:cubicBezTo>
                <a:cubicBezTo>
                  <a:pt x="885624" y="100793"/>
                  <a:pt x="887126" y="103308"/>
                  <a:pt x="890130" y="105194"/>
                </a:cubicBezTo>
                <a:cubicBezTo>
                  <a:pt x="893134" y="107080"/>
                  <a:pt x="897290" y="108023"/>
                  <a:pt x="902598" y="108023"/>
                </a:cubicBezTo>
                <a:cubicBezTo>
                  <a:pt x="908046" y="108023"/>
                  <a:pt x="912586" y="106765"/>
                  <a:pt x="916218" y="104251"/>
                </a:cubicBezTo>
                <a:cubicBezTo>
                  <a:pt x="919572" y="101876"/>
                  <a:pt x="921248" y="99082"/>
                  <a:pt x="921248" y="95869"/>
                </a:cubicBezTo>
                <a:cubicBezTo>
                  <a:pt x="921248" y="90909"/>
                  <a:pt x="917302" y="88430"/>
                  <a:pt x="909408" y="88430"/>
                </a:cubicBezTo>
                <a:lnTo>
                  <a:pt x="899036" y="88430"/>
                </a:lnTo>
                <a:cubicBezTo>
                  <a:pt x="896870" y="88430"/>
                  <a:pt x="894460" y="88115"/>
                  <a:pt x="891806" y="87487"/>
                </a:cubicBezTo>
                <a:close/>
                <a:moveTo>
                  <a:pt x="429472" y="75438"/>
                </a:moveTo>
                <a:cubicBezTo>
                  <a:pt x="431288" y="75438"/>
                  <a:pt x="432824" y="76066"/>
                  <a:pt x="434082" y="77324"/>
                </a:cubicBezTo>
                <a:cubicBezTo>
                  <a:pt x="435340" y="78651"/>
                  <a:pt x="435968" y="80327"/>
                  <a:pt x="435968" y="82353"/>
                </a:cubicBezTo>
                <a:cubicBezTo>
                  <a:pt x="435968" y="84309"/>
                  <a:pt x="435340" y="85915"/>
                  <a:pt x="434082" y="87172"/>
                </a:cubicBezTo>
                <a:cubicBezTo>
                  <a:pt x="432824" y="88430"/>
                  <a:pt x="431288" y="89058"/>
                  <a:pt x="429472" y="89058"/>
                </a:cubicBezTo>
                <a:cubicBezTo>
                  <a:pt x="427726" y="89058"/>
                  <a:pt x="426224" y="88430"/>
                  <a:pt x="424966" y="87172"/>
                </a:cubicBezTo>
                <a:cubicBezTo>
                  <a:pt x="423710" y="85915"/>
                  <a:pt x="423080" y="84309"/>
                  <a:pt x="423080" y="82353"/>
                </a:cubicBezTo>
                <a:cubicBezTo>
                  <a:pt x="423080" y="80327"/>
                  <a:pt x="423710" y="78651"/>
                  <a:pt x="424966" y="77324"/>
                </a:cubicBezTo>
                <a:cubicBezTo>
                  <a:pt x="426224" y="76066"/>
                  <a:pt x="427726" y="75438"/>
                  <a:pt x="429472" y="75438"/>
                </a:cubicBezTo>
                <a:close/>
                <a:moveTo>
                  <a:pt x="335384" y="66846"/>
                </a:moveTo>
                <a:lnTo>
                  <a:pt x="335384" y="83191"/>
                </a:lnTo>
                <a:lnTo>
                  <a:pt x="392172" y="83191"/>
                </a:lnTo>
                <a:lnTo>
                  <a:pt x="392172" y="66846"/>
                </a:lnTo>
                <a:close/>
                <a:moveTo>
                  <a:pt x="856868" y="57731"/>
                </a:moveTo>
                <a:cubicBezTo>
                  <a:pt x="847158" y="58848"/>
                  <a:pt x="840174" y="60629"/>
                  <a:pt x="835914" y="63074"/>
                </a:cubicBezTo>
                <a:cubicBezTo>
                  <a:pt x="832002" y="65449"/>
                  <a:pt x="830046" y="68627"/>
                  <a:pt x="830046" y="72609"/>
                </a:cubicBezTo>
                <a:cubicBezTo>
                  <a:pt x="830046" y="78965"/>
                  <a:pt x="833538" y="82143"/>
                  <a:pt x="840524" y="82143"/>
                </a:cubicBezTo>
                <a:cubicBezTo>
                  <a:pt x="845552" y="82143"/>
                  <a:pt x="851000" y="79524"/>
                  <a:pt x="856868" y="74285"/>
                </a:cubicBezTo>
                <a:close/>
                <a:moveTo>
                  <a:pt x="482440" y="50606"/>
                </a:moveTo>
                <a:lnTo>
                  <a:pt x="482440" y="80781"/>
                </a:lnTo>
                <a:lnTo>
                  <a:pt x="496270" y="80781"/>
                </a:lnTo>
                <a:cubicBezTo>
                  <a:pt x="510870" y="80781"/>
                  <a:pt x="518168" y="75507"/>
                  <a:pt x="518168" y="64960"/>
                </a:cubicBezTo>
                <a:cubicBezTo>
                  <a:pt x="518168" y="55391"/>
                  <a:pt x="510870" y="50606"/>
                  <a:pt x="496270" y="50606"/>
                </a:cubicBezTo>
                <a:close/>
                <a:moveTo>
                  <a:pt x="1220056" y="49977"/>
                </a:moveTo>
                <a:cubicBezTo>
                  <a:pt x="1212652" y="54657"/>
                  <a:pt x="1208950" y="60664"/>
                  <a:pt x="1208950" y="67999"/>
                </a:cubicBezTo>
                <a:cubicBezTo>
                  <a:pt x="1208950" y="72190"/>
                  <a:pt x="1210522" y="75682"/>
                  <a:pt x="1213666" y="78476"/>
                </a:cubicBezTo>
                <a:cubicBezTo>
                  <a:pt x="1216878" y="81270"/>
                  <a:pt x="1220860" y="82667"/>
                  <a:pt x="1225610" y="82667"/>
                </a:cubicBezTo>
                <a:cubicBezTo>
                  <a:pt x="1230150" y="82667"/>
                  <a:pt x="1233886" y="81375"/>
                  <a:pt x="1236820" y="78790"/>
                </a:cubicBezTo>
                <a:cubicBezTo>
                  <a:pt x="1239614" y="76276"/>
                  <a:pt x="1241012" y="73063"/>
                  <a:pt x="1241012" y="69151"/>
                </a:cubicBezTo>
                <a:cubicBezTo>
                  <a:pt x="1241012" y="64401"/>
                  <a:pt x="1238916" y="60420"/>
                  <a:pt x="1234724" y="57207"/>
                </a:cubicBezTo>
                <a:cubicBezTo>
                  <a:pt x="1232140" y="55321"/>
                  <a:pt x="1227250" y="52911"/>
                  <a:pt x="1220056" y="49977"/>
                </a:cubicBezTo>
                <a:close/>
                <a:moveTo>
                  <a:pt x="335384" y="44215"/>
                </a:moveTo>
                <a:lnTo>
                  <a:pt x="335384" y="60350"/>
                </a:lnTo>
                <a:lnTo>
                  <a:pt x="392172" y="60350"/>
                </a:lnTo>
                <a:lnTo>
                  <a:pt x="392172" y="44215"/>
                </a:lnTo>
                <a:close/>
                <a:moveTo>
                  <a:pt x="62130" y="37299"/>
                </a:moveTo>
                <a:cubicBezTo>
                  <a:pt x="64786" y="49942"/>
                  <a:pt x="68662" y="60490"/>
                  <a:pt x="73760" y="68942"/>
                </a:cubicBezTo>
                <a:cubicBezTo>
                  <a:pt x="79558" y="60071"/>
                  <a:pt x="83644" y="49523"/>
                  <a:pt x="86020" y="37299"/>
                </a:cubicBezTo>
                <a:close/>
                <a:moveTo>
                  <a:pt x="961320" y="36880"/>
                </a:moveTo>
                <a:cubicBezTo>
                  <a:pt x="956220" y="36880"/>
                  <a:pt x="952100" y="38976"/>
                  <a:pt x="948956" y="43167"/>
                </a:cubicBezTo>
                <a:cubicBezTo>
                  <a:pt x="945742" y="47288"/>
                  <a:pt x="944136" y="52736"/>
                  <a:pt x="944136" y="59512"/>
                </a:cubicBezTo>
                <a:cubicBezTo>
                  <a:pt x="944136" y="66217"/>
                  <a:pt x="945742" y="71631"/>
                  <a:pt x="948956" y="75752"/>
                </a:cubicBezTo>
                <a:cubicBezTo>
                  <a:pt x="952100" y="79873"/>
                  <a:pt x="956220" y="81934"/>
                  <a:pt x="961320" y="81934"/>
                </a:cubicBezTo>
                <a:cubicBezTo>
                  <a:pt x="966418" y="81934"/>
                  <a:pt x="970574" y="79873"/>
                  <a:pt x="973788" y="75752"/>
                </a:cubicBezTo>
                <a:cubicBezTo>
                  <a:pt x="977000" y="71631"/>
                  <a:pt x="978608" y="66217"/>
                  <a:pt x="978608" y="59512"/>
                </a:cubicBezTo>
                <a:cubicBezTo>
                  <a:pt x="978608" y="52806"/>
                  <a:pt x="977000" y="47358"/>
                  <a:pt x="973788" y="43167"/>
                </a:cubicBezTo>
                <a:cubicBezTo>
                  <a:pt x="970574" y="38976"/>
                  <a:pt x="966418" y="36880"/>
                  <a:pt x="961320" y="36880"/>
                </a:cubicBezTo>
                <a:close/>
                <a:moveTo>
                  <a:pt x="655890" y="36566"/>
                </a:moveTo>
                <a:cubicBezTo>
                  <a:pt x="651560" y="36566"/>
                  <a:pt x="647822" y="38173"/>
                  <a:pt x="644680" y="41386"/>
                </a:cubicBezTo>
                <a:cubicBezTo>
                  <a:pt x="641396" y="44808"/>
                  <a:pt x="639476" y="49384"/>
                  <a:pt x="638918" y="55111"/>
                </a:cubicBezTo>
                <a:lnTo>
                  <a:pt x="670560" y="55111"/>
                </a:lnTo>
                <a:cubicBezTo>
                  <a:pt x="670560" y="42748"/>
                  <a:pt x="665670" y="36566"/>
                  <a:pt x="655890" y="36566"/>
                </a:cubicBezTo>
                <a:close/>
                <a:moveTo>
                  <a:pt x="901236" y="36042"/>
                </a:moveTo>
                <a:cubicBezTo>
                  <a:pt x="897604" y="36042"/>
                  <a:pt x="894600" y="37265"/>
                  <a:pt x="892224" y="39709"/>
                </a:cubicBezTo>
                <a:cubicBezTo>
                  <a:pt x="889780" y="42224"/>
                  <a:pt x="888558" y="45612"/>
                  <a:pt x="888558" y="49872"/>
                </a:cubicBezTo>
                <a:cubicBezTo>
                  <a:pt x="888558" y="53994"/>
                  <a:pt x="889816" y="57381"/>
                  <a:pt x="892330" y="60036"/>
                </a:cubicBezTo>
                <a:cubicBezTo>
                  <a:pt x="894774" y="62620"/>
                  <a:pt x="897744" y="63912"/>
                  <a:pt x="901236" y="63912"/>
                </a:cubicBezTo>
                <a:cubicBezTo>
                  <a:pt x="904728" y="63912"/>
                  <a:pt x="907696" y="62620"/>
                  <a:pt x="910142" y="60036"/>
                </a:cubicBezTo>
                <a:cubicBezTo>
                  <a:pt x="912656" y="57381"/>
                  <a:pt x="913914" y="53994"/>
                  <a:pt x="913914" y="49872"/>
                </a:cubicBezTo>
                <a:cubicBezTo>
                  <a:pt x="913914" y="45681"/>
                  <a:pt x="912656" y="42294"/>
                  <a:pt x="910142" y="39709"/>
                </a:cubicBezTo>
                <a:cubicBezTo>
                  <a:pt x="907766" y="37265"/>
                  <a:pt x="904798" y="36042"/>
                  <a:pt x="901236" y="36042"/>
                </a:cubicBezTo>
                <a:close/>
                <a:moveTo>
                  <a:pt x="429472" y="32689"/>
                </a:moveTo>
                <a:cubicBezTo>
                  <a:pt x="431288" y="32689"/>
                  <a:pt x="432824" y="33318"/>
                  <a:pt x="434082" y="34575"/>
                </a:cubicBezTo>
                <a:cubicBezTo>
                  <a:pt x="435340" y="35902"/>
                  <a:pt x="435968" y="37579"/>
                  <a:pt x="435968" y="39605"/>
                </a:cubicBezTo>
                <a:cubicBezTo>
                  <a:pt x="435968" y="41560"/>
                  <a:pt x="435340" y="43167"/>
                  <a:pt x="434082" y="44424"/>
                </a:cubicBezTo>
                <a:cubicBezTo>
                  <a:pt x="432824" y="45681"/>
                  <a:pt x="431288" y="46310"/>
                  <a:pt x="429472" y="46310"/>
                </a:cubicBezTo>
                <a:cubicBezTo>
                  <a:pt x="427726" y="46310"/>
                  <a:pt x="426224" y="45681"/>
                  <a:pt x="424966" y="44424"/>
                </a:cubicBezTo>
                <a:cubicBezTo>
                  <a:pt x="423710" y="43167"/>
                  <a:pt x="423080" y="41560"/>
                  <a:pt x="423080" y="39605"/>
                </a:cubicBezTo>
                <a:cubicBezTo>
                  <a:pt x="423080" y="37579"/>
                  <a:pt x="423710" y="35902"/>
                  <a:pt x="424966" y="34575"/>
                </a:cubicBezTo>
                <a:cubicBezTo>
                  <a:pt x="426224" y="33318"/>
                  <a:pt x="427726" y="32689"/>
                  <a:pt x="429472" y="32689"/>
                </a:cubicBezTo>
                <a:close/>
                <a:moveTo>
                  <a:pt x="1121644" y="31118"/>
                </a:moveTo>
                <a:lnTo>
                  <a:pt x="1130550" y="31118"/>
                </a:lnTo>
                <a:lnTo>
                  <a:pt x="1142600" y="63493"/>
                </a:lnTo>
                <a:lnTo>
                  <a:pt x="1148258" y="79419"/>
                </a:lnTo>
                <a:lnTo>
                  <a:pt x="1148780" y="79419"/>
                </a:lnTo>
                <a:cubicBezTo>
                  <a:pt x="1149130" y="78371"/>
                  <a:pt x="1149934" y="75682"/>
                  <a:pt x="1151190" y="71351"/>
                </a:cubicBezTo>
                <a:cubicBezTo>
                  <a:pt x="1152168" y="67999"/>
                  <a:pt x="1152972" y="65379"/>
                  <a:pt x="1153600" y="63493"/>
                </a:cubicBezTo>
                <a:lnTo>
                  <a:pt x="1164182" y="31118"/>
                </a:lnTo>
                <a:lnTo>
                  <a:pt x="1172564" y="31118"/>
                </a:lnTo>
                <a:lnTo>
                  <a:pt x="1150982" y="92935"/>
                </a:lnTo>
                <a:cubicBezTo>
                  <a:pt x="1146440" y="105927"/>
                  <a:pt x="1139560" y="112423"/>
                  <a:pt x="1130340" y="112423"/>
                </a:cubicBezTo>
                <a:cubicBezTo>
                  <a:pt x="1127896" y="112423"/>
                  <a:pt x="1125730" y="112039"/>
                  <a:pt x="1123844" y="111271"/>
                </a:cubicBezTo>
                <a:lnTo>
                  <a:pt x="1125626" y="104355"/>
                </a:lnTo>
                <a:cubicBezTo>
                  <a:pt x="1127162" y="104914"/>
                  <a:pt x="1128630" y="105194"/>
                  <a:pt x="1130026" y="105194"/>
                </a:cubicBezTo>
                <a:cubicBezTo>
                  <a:pt x="1135894" y="105194"/>
                  <a:pt x="1140294" y="100933"/>
                  <a:pt x="1143228" y="92411"/>
                </a:cubicBezTo>
                <a:lnTo>
                  <a:pt x="1144486" y="88011"/>
                </a:lnTo>
                <a:close/>
                <a:moveTo>
                  <a:pt x="567422" y="31118"/>
                </a:moveTo>
                <a:lnTo>
                  <a:pt x="575910" y="31118"/>
                </a:lnTo>
                <a:lnTo>
                  <a:pt x="575910" y="66008"/>
                </a:lnTo>
                <a:cubicBezTo>
                  <a:pt x="575910" y="71456"/>
                  <a:pt x="576782" y="75403"/>
                  <a:pt x="578528" y="77847"/>
                </a:cubicBezTo>
                <a:cubicBezTo>
                  <a:pt x="580274" y="80362"/>
                  <a:pt x="583138" y="81619"/>
                  <a:pt x="587120" y="81619"/>
                </a:cubicBezTo>
                <a:cubicBezTo>
                  <a:pt x="592290" y="81619"/>
                  <a:pt x="597598" y="78301"/>
                  <a:pt x="603046" y="71666"/>
                </a:cubicBezTo>
                <a:lnTo>
                  <a:pt x="603046" y="31118"/>
                </a:lnTo>
                <a:lnTo>
                  <a:pt x="611532" y="31118"/>
                </a:lnTo>
                <a:lnTo>
                  <a:pt x="611532" y="87696"/>
                </a:lnTo>
                <a:lnTo>
                  <a:pt x="604512" y="87696"/>
                </a:lnTo>
                <a:lnTo>
                  <a:pt x="603780" y="78686"/>
                </a:lnTo>
                <a:lnTo>
                  <a:pt x="603466" y="78686"/>
                </a:lnTo>
                <a:cubicBezTo>
                  <a:pt x="597458" y="85601"/>
                  <a:pt x="591172" y="89058"/>
                  <a:pt x="584606" y="89058"/>
                </a:cubicBezTo>
                <a:cubicBezTo>
                  <a:pt x="573150" y="89058"/>
                  <a:pt x="567422" y="81724"/>
                  <a:pt x="567422" y="67056"/>
                </a:cubicBezTo>
                <a:close/>
                <a:moveTo>
                  <a:pt x="1033548" y="29651"/>
                </a:moveTo>
                <a:cubicBezTo>
                  <a:pt x="1045072" y="29651"/>
                  <a:pt x="1050836" y="37020"/>
                  <a:pt x="1050836" y="51758"/>
                </a:cubicBezTo>
                <a:lnTo>
                  <a:pt x="1050836" y="87696"/>
                </a:lnTo>
                <a:lnTo>
                  <a:pt x="1042244" y="87696"/>
                </a:lnTo>
                <a:lnTo>
                  <a:pt x="1042244" y="52806"/>
                </a:lnTo>
                <a:cubicBezTo>
                  <a:pt x="1042244" y="42329"/>
                  <a:pt x="1038506" y="37090"/>
                  <a:pt x="1031032" y="37090"/>
                </a:cubicBezTo>
                <a:cubicBezTo>
                  <a:pt x="1026214" y="37090"/>
                  <a:pt x="1020834" y="40163"/>
                  <a:pt x="1014898" y="46310"/>
                </a:cubicBezTo>
                <a:lnTo>
                  <a:pt x="1014898" y="87696"/>
                </a:lnTo>
                <a:lnTo>
                  <a:pt x="1006410" y="87696"/>
                </a:lnTo>
                <a:lnTo>
                  <a:pt x="1006410" y="31118"/>
                </a:lnTo>
                <a:lnTo>
                  <a:pt x="1013326" y="31118"/>
                </a:lnTo>
                <a:lnTo>
                  <a:pt x="1014164" y="39395"/>
                </a:lnTo>
                <a:lnTo>
                  <a:pt x="1014478" y="39395"/>
                </a:lnTo>
                <a:cubicBezTo>
                  <a:pt x="1021114" y="32899"/>
                  <a:pt x="1027470" y="29651"/>
                  <a:pt x="1033548" y="29651"/>
                </a:cubicBezTo>
                <a:close/>
                <a:moveTo>
                  <a:pt x="961320" y="29651"/>
                </a:moveTo>
                <a:cubicBezTo>
                  <a:pt x="968584" y="29651"/>
                  <a:pt x="974660" y="32270"/>
                  <a:pt x="979550" y="37509"/>
                </a:cubicBezTo>
                <a:cubicBezTo>
                  <a:pt x="984788" y="43027"/>
                  <a:pt x="987408" y="50361"/>
                  <a:pt x="987408" y="59512"/>
                </a:cubicBezTo>
                <a:cubicBezTo>
                  <a:pt x="987408" y="68522"/>
                  <a:pt x="984788" y="75787"/>
                  <a:pt x="979550" y="81305"/>
                </a:cubicBezTo>
                <a:cubicBezTo>
                  <a:pt x="974660" y="86474"/>
                  <a:pt x="968584" y="89058"/>
                  <a:pt x="961320" y="89058"/>
                </a:cubicBezTo>
                <a:cubicBezTo>
                  <a:pt x="954124" y="89058"/>
                  <a:pt x="948082" y="86474"/>
                  <a:pt x="943194" y="81305"/>
                </a:cubicBezTo>
                <a:cubicBezTo>
                  <a:pt x="937954" y="75787"/>
                  <a:pt x="935334" y="68522"/>
                  <a:pt x="935334" y="59512"/>
                </a:cubicBezTo>
                <a:cubicBezTo>
                  <a:pt x="935334" y="50361"/>
                  <a:pt x="937954" y="43027"/>
                  <a:pt x="943194" y="37509"/>
                </a:cubicBezTo>
                <a:cubicBezTo>
                  <a:pt x="948012" y="32270"/>
                  <a:pt x="954054" y="29651"/>
                  <a:pt x="961320" y="29651"/>
                </a:cubicBezTo>
                <a:close/>
                <a:moveTo>
                  <a:pt x="901236" y="29651"/>
                </a:moveTo>
                <a:cubicBezTo>
                  <a:pt x="903820" y="29651"/>
                  <a:pt x="906440" y="30140"/>
                  <a:pt x="909094" y="31118"/>
                </a:cubicBezTo>
                <a:lnTo>
                  <a:pt x="928686" y="31118"/>
                </a:lnTo>
                <a:lnTo>
                  <a:pt x="928686" y="37719"/>
                </a:lnTo>
                <a:lnTo>
                  <a:pt x="916742" y="37719"/>
                </a:lnTo>
                <a:cubicBezTo>
                  <a:pt x="920026" y="40862"/>
                  <a:pt x="921666" y="44948"/>
                  <a:pt x="921666" y="49977"/>
                </a:cubicBezTo>
                <a:cubicBezTo>
                  <a:pt x="921666" y="55914"/>
                  <a:pt x="919676" y="60734"/>
                  <a:pt x="915694" y="64436"/>
                </a:cubicBezTo>
                <a:cubicBezTo>
                  <a:pt x="911852" y="67999"/>
                  <a:pt x="907034" y="69780"/>
                  <a:pt x="901236" y="69780"/>
                </a:cubicBezTo>
                <a:cubicBezTo>
                  <a:pt x="898092" y="69780"/>
                  <a:pt x="895194" y="69081"/>
                  <a:pt x="892540" y="67684"/>
                </a:cubicBezTo>
                <a:cubicBezTo>
                  <a:pt x="890024" y="69850"/>
                  <a:pt x="888768" y="72224"/>
                  <a:pt x="888768" y="74809"/>
                </a:cubicBezTo>
                <a:cubicBezTo>
                  <a:pt x="888768" y="79070"/>
                  <a:pt x="892120" y="81200"/>
                  <a:pt x="898826" y="81200"/>
                </a:cubicBezTo>
                <a:lnTo>
                  <a:pt x="910142" y="81200"/>
                </a:lnTo>
                <a:cubicBezTo>
                  <a:pt x="923134" y="81200"/>
                  <a:pt x="929630" y="85671"/>
                  <a:pt x="929630" y="94611"/>
                </a:cubicBezTo>
                <a:cubicBezTo>
                  <a:pt x="929630" y="99920"/>
                  <a:pt x="927080" y="104425"/>
                  <a:pt x="921982" y="108127"/>
                </a:cubicBezTo>
                <a:cubicBezTo>
                  <a:pt x="916602" y="112039"/>
                  <a:pt x="909758" y="113995"/>
                  <a:pt x="901446" y="113995"/>
                </a:cubicBezTo>
                <a:cubicBezTo>
                  <a:pt x="894390" y="113995"/>
                  <a:pt x="888768" y="112668"/>
                  <a:pt x="884576" y="110013"/>
                </a:cubicBezTo>
                <a:cubicBezTo>
                  <a:pt x="880246" y="107289"/>
                  <a:pt x="878080" y="103517"/>
                  <a:pt x="878080" y="98698"/>
                </a:cubicBezTo>
                <a:cubicBezTo>
                  <a:pt x="878080" y="93738"/>
                  <a:pt x="880874" y="89408"/>
                  <a:pt x="886462" y="85706"/>
                </a:cubicBezTo>
                <a:lnTo>
                  <a:pt x="886462" y="85286"/>
                </a:lnTo>
                <a:cubicBezTo>
                  <a:pt x="883040" y="83191"/>
                  <a:pt x="881328" y="80083"/>
                  <a:pt x="881328" y="75961"/>
                </a:cubicBezTo>
                <a:cubicBezTo>
                  <a:pt x="881328" y="72050"/>
                  <a:pt x="883424" y="68557"/>
                  <a:pt x="887614" y="65484"/>
                </a:cubicBezTo>
                <a:lnTo>
                  <a:pt x="887614" y="65065"/>
                </a:lnTo>
                <a:cubicBezTo>
                  <a:pt x="882726" y="61153"/>
                  <a:pt x="880280" y="56089"/>
                  <a:pt x="880280" y="49872"/>
                </a:cubicBezTo>
                <a:cubicBezTo>
                  <a:pt x="880280" y="43865"/>
                  <a:pt x="882342" y="38976"/>
                  <a:pt x="886462" y="35204"/>
                </a:cubicBezTo>
                <a:cubicBezTo>
                  <a:pt x="890444" y="31502"/>
                  <a:pt x="895368" y="29651"/>
                  <a:pt x="901236" y="29651"/>
                </a:cubicBezTo>
                <a:close/>
                <a:moveTo>
                  <a:pt x="846182" y="29651"/>
                </a:moveTo>
                <a:cubicBezTo>
                  <a:pt x="858964" y="29651"/>
                  <a:pt x="865354" y="37299"/>
                  <a:pt x="865354" y="52597"/>
                </a:cubicBezTo>
                <a:lnTo>
                  <a:pt x="865354" y="87696"/>
                </a:lnTo>
                <a:lnTo>
                  <a:pt x="858334" y="87696"/>
                </a:lnTo>
                <a:lnTo>
                  <a:pt x="857602" y="80781"/>
                </a:lnTo>
                <a:lnTo>
                  <a:pt x="857288" y="80781"/>
                </a:lnTo>
                <a:cubicBezTo>
                  <a:pt x="850792" y="86299"/>
                  <a:pt x="844434" y="89058"/>
                  <a:pt x="838218" y="89058"/>
                </a:cubicBezTo>
                <a:cubicBezTo>
                  <a:pt x="833398" y="89058"/>
                  <a:pt x="829486" y="87696"/>
                  <a:pt x="826484" y="84972"/>
                </a:cubicBezTo>
                <a:cubicBezTo>
                  <a:pt x="823340" y="82038"/>
                  <a:pt x="821768" y="78092"/>
                  <a:pt x="821768" y="73133"/>
                </a:cubicBezTo>
                <a:cubicBezTo>
                  <a:pt x="821768" y="66986"/>
                  <a:pt x="824598" y="62236"/>
                  <a:pt x="830256" y="58883"/>
                </a:cubicBezTo>
                <a:cubicBezTo>
                  <a:pt x="835704" y="55670"/>
                  <a:pt x="844574" y="53365"/>
                  <a:pt x="856868" y="51968"/>
                </a:cubicBezTo>
                <a:cubicBezTo>
                  <a:pt x="857008" y="41840"/>
                  <a:pt x="852992" y="36776"/>
                  <a:pt x="844818" y="36776"/>
                </a:cubicBezTo>
                <a:cubicBezTo>
                  <a:pt x="839300" y="36776"/>
                  <a:pt x="833574" y="38871"/>
                  <a:pt x="827636" y="43062"/>
                </a:cubicBezTo>
                <a:lnTo>
                  <a:pt x="824178" y="37090"/>
                </a:lnTo>
                <a:cubicBezTo>
                  <a:pt x="831722" y="32131"/>
                  <a:pt x="839056" y="29651"/>
                  <a:pt x="846182" y="29651"/>
                </a:cubicBezTo>
                <a:close/>
                <a:moveTo>
                  <a:pt x="811434" y="29651"/>
                </a:moveTo>
                <a:cubicBezTo>
                  <a:pt x="813738" y="29651"/>
                  <a:pt x="815730" y="30070"/>
                  <a:pt x="817406" y="30908"/>
                </a:cubicBezTo>
                <a:lnTo>
                  <a:pt x="815730" y="38347"/>
                </a:lnTo>
                <a:cubicBezTo>
                  <a:pt x="813844" y="37719"/>
                  <a:pt x="812062" y="37404"/>
                  <a:pt x="810386" y="37404"/>
                </a:cubicBezTo>
                <a:cubicBezTo>
                  <a:pt x="804170" y="37404"/>
                  <a:pt x="799314" y="41875"/>
                  <a:pt x="795822" y="50815"/>
                </a:cubicBezTo>
                <a:lnTo>
                  <a:pt x="795822" y="87696"/>
                </a:lnTo>
                <a:lnTo>
                  <a:pt x="787336" y="87696"/>
                </a:lnTo>
                <a:lnTo>
                  <a:pt x="787336" y="31118"/>
                </a:lnTo>
                <a:lnTo>
                  <a:pt x="794250" y="31118"/>
                </a:lnTo>
                <a:lnTo>
                  <a:pt x="795090" y="41490"/>
                </a:lnTo>
                <a:lnTo>
                  <a:pt x="795404" y="41490"/>
                </a:lnTo>
                <a:cubicBezTo>
                  <a:pt x="799664" y="33597"/>
                  <a:pt x="805008" y="29651"/>
                  <a:pt x="811434" y="29651"/>
                </a:cubicBezTo>
                <a:close/>
                <a:moveTo>
                  <a:pt x="655786" y="29651"/>
                </a:moveTo>
                <a:cubicBezTo>
                  <a:pt x="662840" y="29651"/>
                  <a:pt x="668324" y="32026"/>
                  <a:pt x="672236" y="36776"/>
                </a:cubicBezTo>
                <a:cubicBezTo>
                  <a:pt x="676148" y="41456"/>
                  <a:pt x="678102" y="47917"/>
                  <a:pt x="678102" y="56159"/>
                </a:cubicBezTo>
                <a:cubicBezTo>
                  <a:pt x="678102" y="58394"/>
                  <a:pt x="677964" y="60105"/>
                  <a:pt x="677684" y="61293"/>
                </a:cubicBezTo>
                <a:lnTo>
                  <a:pt x="639022" y="61293"/>
                </a:lnTo>
                <a:cubicBezTo>
                  <a:pt x="639302" y="67579"/>
                  <a:pt x="641188" y="72644"/>
                  <a:pt x="644680" y="76485"/>
                </a:cubicBezTo>
                <a:cubicBezTo>
                  <a:pt x="648172" y="80327"/>
                  <a:pt x="652748" y="82248"/>
                  <a:pt x="658406" y="82248"/>
                </a:cubicBezTo>
                <a:cubicBezTo>
                  <a:pt x="663434" y="82248"/>
                  <a:pt x="668220" y="80711"/>
                  <a:pt x="672760" y="77638"/>
                </a:cubicBezTo>
                <a:lnTo>
                  <a:pt x="675902" y="83296"/>
                </a:lnTo>
                <a:cubicBezTo>
                  <a:pt x="669896" y="87137"/>
                  <a:pt x="663714" y="89058"/>
                  <a:pt x="657358" y="89058"/>
                </a:cubicBezTo>
                <a:cubicBezTo>
                  <a:pt x="649674" y="89058"/>
                  <a:pt x="643352" y="86439"/>
                  <a:pt x="638394" y="81200"/>
                </a:cubicBezTo>
                <a:cubicBezTo>
                  <a:pt x="633154" y="75752"/>
                  <a:pt x="630536" y="68522"/>
                  <a:pt x="630536" y="59512"/>
                </a:cubicBezTo>
                <a:cubicBezTo>
                  <a:pt x="630536" y="50641"/>
                  <a:pt x="633120" y="43341"/>
                  <a:pt x="638288" y="37614"/>
                </a:cubicBezTo>
                <a:cubicBezTo>
                  <a:pt x="643178" y="32305"/>
                  <a:pt x="649010" y="29651"/>
                  <a:pt x="655786" y="29651"/>
                </a:cubicBezTo>
                <a:close/>
                <a:moveTo>
                  <a:pt x="231970" y="22526"/>
                </a:moveTo>
                <a:cubicBezTo>
                  <a:pt x="237140" y="29791"/>
                  <a:pt x="240528" y="36391"/>
                  <a:pt x="242134" y="42329"/>
                </a:cubicBezTo>
                <a:lnTo>
                  <a:pt x="235638" y="44948"/>
                </a:lnTo>
                <a:cubicBezTo>
                  <a:pt x="233892" y="38662"/>
                  <a:pt x="230678" y="31956"/>
                  <a:pt x="225998" y="24831"/>
                </a:cubicBezTo>
                <a:close/>
                <a:moveTo>
                  <a:pt x="285406" y="22002"/>
                </a:moveTo>
                <a:lnTo>
                  <a:pt x="292636" y="24412"/>
                </a:lnTo>
                <a:cubicBezTo>
                  <a:pt x="288026" y="33353"/>
                  <a:pt x="283974" y="40303"/>
                  <a:pt x="280482" y="45262"/>
                </a:cubicBezTo>
                <a:lnTo>
                  <a:pt x="274614" y="43167"/>
                </a:lnTo>
                <a:cubicBezTo>
                  <a:pt x="279084" y="36252"/>
                  <a:pt x="282682" y="29197"/>
                  <a:pt x="285406" y="22002"/>
                </a:cubicBezTo>
                <a:close/>
                <a:moveTo>
                  <a:pt x="335384" y="21164"/>
                </a:moveTo>
                <a:lnTo>
                  <a:pt x="335384" y="37719"/>
                </a:lnTo>
                <a:lnTo>
                  <a:pt x="392172" y="37719"/>
                </a:lnTo>
                <a:lnTo>
                  <a:pt x="392172" y="21164"/>
                </a:lnTo>
                <a:close/>
                <a:moveTo>
                  <a:pt x="1289360" y="20955"/>
                </a:moveTo>
                <a:cubicBezTo>
                  <a:pt x="1287754" y="24098"/>
                  <a:pt x="1285728" y="27800"/>
                  <a:pt x="1283284" y="32061"/>
                </a:cubicBezTo>
                <a:lnTo>
                  <a:pt x="1264738" y="59512"/>
                </a:lnTo>
                <a:lnTo>
                  <a:pt x="1289256" y="59512"/>
                </a:lnTo>
                <a:lnTo>
                  <a:pt x="1289256" y="34575"/>
                </a:lnTo>
                <a:cubicBezTo>
                  <a:pt x="1289256" y="30524"/>
                  <a:pt x="1289466" y="25984"/>
                  <a:pt x="1289884" y="20955"/>
                </a:cubicBezTo>
                <a:close/>
                <a:moveTo>
                  <a:pt x="1625440" y="18126"/>
                </a:moveTo>
                <a:lnTo>
                  <a:pt x="1625440" y="80572"/>
                </a:lnTo>
                <a:lnTo>
                  <a:pt x="1634870" y="80572"/>
                </a:lnTo>
                <a:cubicBezTo>
                  <a:pt x="1644020" y="80572"/>
                  <a:pt x="1650970" y="77778"/>
                  <a:pt x="1655720" y="72190"/>
                </a:cubicBezTo>
                <a:cubicBezTo>
                  <a:pt x="1660260" y="66741"/>
                  <a:pt x="1662530" y="59023"/>
                  <a:pt x="1662530" y="49034"/>
                </a:cubicBezTo>
                <a:cubicBezTo>
                  <a:pt x="1662530" y="28429"/>
                  <a:pt x="1653310" y="18126"/>
                  <a:pt x="1634870" y="18126"/>
                </a:cubicBezTo>
                <a:close/>
                <a:moveTo>
                  <a:pt x="720566" y="18126"/>
                </a:moveTo>
                <a:lnTo>
                  <a:pt x="720566" y="80572"/>
                </a:lnTo>
                <a:lnTo>
                  <a:pt x="729996" y="80572"/>
                </a:lnTo>
                <a:cubicBezTo>
                  <a:pt x="739146" y="80572"/>
                  <a:pt x="746096" y="77778"/>
                  <a:pt x="750846" y="72190"/>
                </a:cubicBezTo>
                <a:cubicBezTo>
                  <a:pt x="755386" y="66741"/>
                  <a:pt x="757656" y="59023"/>
                  <a:pt x="757656" y="49034"/>
                </a:cubicBezTo>
                <a:cubicBezTo>
                  <a:pt x="757656" y="28429"/>
                  <a:pt x="748436" y="18126"/>
                  <a:pt x="729996" y="18126"/>
                </a:cubicBezTo>
                <a:close/>
                <a:moveTo>
                  <a:pt x="482440" y="17916"/>
                </a:moveTo>
                <a:lnTo>
                  <a:pt x="482440" y="43900"/>
                </a:lnTo>
                <a:lnTo>
                  <a:pt x="494176" y="43900"/>
                </a:lnTo>
                <a:cubicBezTo>
                  <a:pt x="507098" y="43900"/>
                  <a:pt x="513558" y="39535"/>
                  <a:pt x="513558" y="30803"/>
                </a:cubicBezTo>
                <a:cubicBezTo>
                  <a:pt x="513558" y="26193"/>
                  <a:pt x="511986" y="22875"/>
                  <a:pt x="508844" y="20850"/>
                </a:cubicBezTo>
                <a:cubicBezTo>
                  <a:pt x="505840" y="18894"/>
                  <a:pt x="501126" y="17916"/>
                  <a:pt x="494700" y="17916"/>
                </a:cubicBezTo>
                <a:close/>
                <a:moveTo>
                  <a:pt x="155694" y="16659"/>
                </a:moveTo>
                <a:cubicBezTo>
                  <a:pt x="159048" y="36077"/>
                  <a:pt x="164636" y="51549"/>
                  <a:pt x="172458" y="63074"/>
                </a:cubicBezTo>
                <a:cubicBezTo>
                  <a:pt x="181540" y="50431"/>
                  <a:pt x="187756" y="34959"/>
                  <a:pt x="191108" y="16659"/>
                </a:cubicBezTo>
                <a:close/>
                <a:moveTo>
                  <a:pt x="1556156" y="16344"/>
                </a:moveTo>
                <a:cubicBezTo>
                  <a:pt x="1552314" y="16344"/>
                  <a:pt x="1549136" y="18021"/>
                  <a:pt x="1546622" y="21374"/>
                </a:cubicBezTo>
                <a:cubicBezTo>
                  <a:pt x="1544036" y="24726"/>
                  <a:pt x="1542744" y="29057"/>
                  <a:pt x="1542744" y="34366"/>
                </a:cubicBezTo>
                <a:cubicBezTo>
                  <a:pt x="1542744" y="39814"/>
                  <a:pt x="1543896" y="44075"/>
                  <a:pt x="1546202" y="47148"/>
                </a:cubicBezTo>
                <a:cubicBezTo>
                  <a:pt x="1548716" y="50431"/>
                  <a:pt x="1552278" y="52073"/>
                  <a:pt x="1556890" y="52073"/>
                </a:cubicBezTo>
                <a:cubicBezTo>
                  <a:pt x="1562896" y="52073"/>
                  <a:pt x="1568414" y="48545"/>
                  <a:pt x="1573444" y="41490"/>
                </a:cubicBezTo>
                <a:cubicBezTo>
                  <a:pt x="1572536" y="24726"/>
                  <a:pt x="1566772" y="16344"/>
                  <a:pt x="1556156" y="16344"/>
                </a:cubicBezTo>
                <a:close/>
                <a:moveTo>
                  <a:pt x="1225504" y="16344"/>
                </a:moveTo>
                <a:cubicBezTo>
                  <a:pt x="1221872" y="16344"/>
                  <a:pt x="1218868" y="17532"/>
                  <a:pt x="1216494" y="19907"/>
                </a:cubicBezTo>
                <a:cubicBezTo>
                  <a:pt x="1214120" y="22352"/>
                  <a:pt x="1212932" y="25460"/>
                  <a:pt x="1212932" y="29232"/>
                </a:cubicBezTo>
                <a:cubicBezTo>
                  <a:pt x="1212932" y="33493"/>
                  <a:pt x="1214748" y="37090"/>
                  <a:pt x="1218380" y="40024"/>
                </a:cubicBezTo>
                <a:cubicBezTo>
                  <a:pt x="1220894" y="42049"/>
                  <a:pt x="1225016" y="44180"/>
                  <a:pt x="1230744" y="46415"/>
                </a:cubicBezTo>
                <a:cubicBezTo>
                  <a:pt x="1236332" y="41665"/>
                  <a:pt x="1239126" y="36356"/>
                  <a:pt x="1239126" y="30489"/>
                </a:cubicBezTo>
                <a:cubicBezTo>
                  <a:pt x="1239126" y="26438"/>
                  <a:pt x="1237938" y="23120"/>
                  <a:pt x="1235564" y="20535"/>
                </a:cubicBezTo>
                <a:cubicBezTo>
                  <a:pt x="1233048" y="17741"/>
                  <a:pt x="1229696" y="16344"/>
                  <a:pt x="1225504" y="16344"/>
                </a:cubicBezTo>
                <a:close/>
                <a:moveTo>
                  <a:pt x="1912018" y="11001"/>
                </a:moveTo>
                <a:lnTo>
                  <a:pt x="1920926" y="11001"/>
                </a:lnTo>
                <a:lnTo>
                  <a:pt x="1949948" y="60664"/>
                </a:lnTo>
                <a:lnTo>
                  <a:pt x="1958226" y="76381"/>
                </a:lnTo>
                <a:lnTo>
                  <a:pt x="1958748" y="76381"/>
                </a:lnTo>
                <a:cubicBezTo>
                  <a:pt x="1957980" y="65135"/>
                  <a:pt x="1957596" y="57172"/>
                  <a:pt x="1957596" y="52492"/>
                </a:cubicBezTo>
                <a:lnTo>
                  <a:pt x="1957596" y="11001"/>
                </a:lnTo>
                <a:lnTo>
                  <a:pt x="1965874" y="11001"/>
                </a:lnTo>
                <a:lnTo>
                  <a:pt x="1965874" y="87696"/>
                </a:lnTo>
                <a:lnTo>
                  <a:pt x="1956862" y="87696"/>
                </a:lnTo>
                <a:lnTo>
                  <a:pt x="1928050" y="38033"/>
                </a:lnTo>
                <a:lnTo>
                  <a:pt x="1919668" y="22317"/>
                </a:lnTo>
                <a:lnTo>
                  <a:pt x="1919144" y="22317"/>
                </a:lnTo>
                <a:cubicBezTo>
                  <a:pt x="1919842" y="35029"/>
                  <a:pt x="1920192" y="42818"/>
                  <a:pt x="1920192" y="45681"/>
                </a:cubicBezTo>
                <a:lnTo>
                  <a:pt x="1920192" y="87696"/>
                </a:lnTo>
                <a:lnTo>
                  <a:pt x="1912018" y="87696"/>
                </a:lnTo>
                <a:close/>
                <a:moveTo>
                  <a:pt x="1807244" y="11001"/>
                </a:moveTo>
                <a:lnTo>
                  <a:pt x="1815940" y="11001"/>
                </a:lnTo>
                <a:lnTo>
                  <a:pt x="1815940" y="87696"/>
                </a:lnTo>
                <a:lnTo>
                  <a:pt x="1807244" y="87696"/>
                </a:lnTo>
                <a:close/>
                <a:moveTo>
                  <a:pt x="1692944" y="11001"/>
                </a:moveTo>
                <a:lnTo>
                  <a:pt x="1736636" y="11001"/>
                </a:lnTo>
                <a:lnTo>
                  <a:pt x="1736636" y="18335"/>
                </a:lnTo>
                <a:lnTo>
                  <a:pt x="1701640" y="18335"/>
                </a:lnTo>
                <a:lnTo>
                  <a:pt x="1701640" y="43586"/>
                </a:lnTo>
                <a:lnTo>
                  <a:pt x="1731082" y="43586"/>
                </a:lnTo>
                <a:lnTo>
                  <a:pt x="1731082" y="50920"/>
                </a:lnTo>
                <a:lnTo>
                  <a:pt x="1701640" y="50920"/>
                </a:lnTo>
                <a:lnTo>
                  <a:pt x="1701640" y="80362"/>
                </a:lnTo>
                <a:lnTo>
                  <a:pt x="1737788" y="80362"/>
                </a:lnTo>
                <a:lnTo>
                  <a:pt x="1737788" y="87696"/>
                </a:lnTo>
                <a:lnTo>
                  <a:pt x="1692944" y="87696"/>
                </a:lnTo>
                <a:close/>
                <a:moveTo>
                  <a:pt x="1616744" y="11001"/>
                </a:moveTo>
                <a:lnTo>
                  <a:pt x="1635604" y="11001"/>
                </a:lnTo>
                <a:cubicBezTo>
                  <a:pt x="1647268" y="11001"/>
                  <a:pt x="1656174" y="14319"/>
                  <a:pt x="1662322" y="20955"/>
                </a:cubicBezTo>
                <a:cubicBezTo>
                  <a:pt x="1668398" y="27520"/>
                  <a:pt x="1671436" y="36880"/>
                  <a:pt x="1671436" y="49034"/>
                </a:cubicBezTo>
                <a:cubicBezTo>
                  <a:pt x="1671436" y="61258"/>
                  <a:pt x="1668434" y="70723"/>
                  <a:pt x="1662426" y="77428"/>
                </a:cubicBezTo>
                <a:cubicBezTo>
                  <a:pt x="1656280" y="84274"/>
                  <a:pt x="1647442" y="87696"/>
                  <a:pt x="1635918" y="87696"/>
                </a:cubicBezTo>
                <a:lnTo>
                  <a:pt x="1616744" y="87696"/>
                </a:lnTo>
                <a:close/>
                <a:moveTo>
                  <a:pt x="1484232" y="11001"/>
                </a:moveTo>
                <a:lnTo>
                  <a:pt x="1520904" y="11001"/>
                </a:lnTo>
                <a:lnTo>
                  <a:pt x="1520904" y="18335"/>
                </a:lnTo>
                <a:lnTo>
                  <a:pt x="1491776" y="18335"/>
                </a:lnTo>
                <a:lnTo>
                  <a:pt x="1489680" y="41595"/>
                </a:lnTo>
                <a:cubicBezTo>
                  <a:pt x="1493522" y="39430"/>
                  <a:pt x="1497504" y="38347"/>
                  <a:pt x="1501624" y="38347"/>
                </a:cubicBezTo>
                <a:cubicBezTo>
                  <a:pt x="1508400" y="38347"/>
                  <a:pt x="1513814" y="40303"/>
                  <a:pt x="1517866" y="44215"/>
                </a:cubicBezTo>
                <a:cubicBezTo>
                  <a:pt x="1522336" y="48545"/>
                  <a:pt x="1524570" y="54762"/>
                  <a:pt x="1524570" y="62865"/>
                </a:cubicBezTo>
                <a:cubicBezTo>
                  <a:pt x="1524570" y="70827"/>
                  <a:pt x="1522022" y="77289"/>
                  <a:pt x="1516922" y="82248"/>
                </a:cubicBezTo>
                <a:cubicBezTo>
                  <a:pt x="1512242" y="86788"/>
                  <a:pt x="1506550" y="89058"/>
                  <a:pt x="1499844" y="89058"/>
                </a:cubicBezTo>
                <a:cubicBezTo>
                  <a:pt x="1490484" y="89058"/>
                  <a:pt x="1482416" y="85671"/>
                  <a:pt x="1475640" y="78895"/>
                </a:cubicBezTo>
                <a:lnTo>
                  <a:pt x="1479936" y="73237"/>
                </a:lnTo>
                <a:cubicBezTo>
                  <a:pt x="1485594" y="79035"/>
                  <a:pt x="1491986" y="81934"/>
                  <a:pt x="1499110" y="81934"/>
                </a:cubicBezTo>
                <a:cubicBezTo>
                  <a:pt x="1503860" y="81934"/>
                  <a:pt x="1507842" y="80222"/>
                  <a:pt x="1511054" y="76800"/>
                </a:cubicBezTo>
                <a:cubicBezTo>
                  <a:pt x="1514338" y="73307"/>
                  <a:pt x="1515980" y="68732"/>
                  <a:pt x="1515980" y="63074"/>
                </a:cubicBezTo>
                <a:cubicBezTo>
                  <a:pt x="1515980" y="57486"/>
                  <a:pt x="1514478" y="53051"/>
                  <a:pt x="1511474" y="49768"/>
                </a:cubicBezTo>
                <a:cubicBezTo>
                  <a:pt x="1508540" y="46555"/>
                  <a:pt x="1504558" y="44948"/>
                  <a:pt x="1499530" y="44948"/>
                </a:cubicBezTo>
                <a:cubicBezTo>
                  <a:pt x="1495478" y="44948"/>
                  <a:pt x="1491148" y="46485"/>
                  <a:pt x="1486538" y="49558"/>
                </a:cubicBezTo>
                <a:lnTo>
                  <a:pt x="1481822" y="46624"/>
                </a:lnTo>
                <a:close/>
                <a:moveTo>
                  <a:pt x="1430216" y="11001"/>
                </a:moveTo>
                <a:lnTo>
                  <a:pt x="1477678" y="11001"/>
                </a:lnTo>
                <a:lnTo>
                  <a:pt x="1477678" y="16135"/>
                </a:lnTo>
                <a:cubicBezTo>
                  <a:pt x="1469158" y="27171"/>
                  <a:pt x="1463254" y="38277"/>
                  <a:pt x="1459972" y="49453"/>
                </a:cubicBezTo>
                <a:cubicBezTo>
                  <a:pt x="1457318" y="58674"/>
                  <a:pt x="1455642" y="71421"/>
                  <a:pt x="1454942" y="87696"/>
                </a:cubicBezTo>
                <a:lnTo>
                  <a:pt x="1446038" y="87696"/>
                </a:lnTo>
                <a:cubicBezTo>
                  <a:pt x="1447224" y="59966"/>
                  <a:pt x="1454488" y="36845"/>
                  <a:pt x="1467830" y="18335"/>
                </a:cubicBezTo>
                <a:lnTo>
                  <a:pt x="1430216" y="18335"/>
                </a:lnTo>
                <a:close/>
                <a:moveTo>
                  <a:pt x="1379458" y="11001"/>
                </a:moveTo>
                <a:lnTo>
                  <a:pt x="1416128" y="11001"/>
                </a:lnTo>
                <a:lnTo>
                  <a:pt x="1416128" y="18335"/>
                </a:lnTo>
                <a:lnTo>
                  <a:pt x="1387002" y="18335"/>
                </a:lnTo>
                <a:lnTo>
                  <a:pt x="1384906" y="41595"/>
                </a:lnTo>
                <a:cubicBezTo>
                  <a:pt x="1388748" y="39430"/>
                  <a:pt x="1392728" y="38347"/>
                  <a:pt x="1396850" y="38347"/>
                </a:cubicBezTo>
                <a:cubicBezTo>
                  <a:pt x="1403626" y="38347"/>
                  <a:pt x="1409038" y="40303"/>
                  <a:pt x="1413090" y="44215"/>
                </a:cubicBezTo>
                <a:cubicBezTo>
                  <a:pt x="1417560" y="48545"/>
                  <a:pt x="1419796" y="54762"/>
                  <a:pt x="1419796" y="62865"/>
                </a:cubicBezTo>
                <a:cubicBezTo>
                  <a:pt x="1419796" y="70827"/>
                  <a:pt x="1417246" y="77289"/>
                  <a:pt x="1412148" y="82248"/>
                </a:cubicBezTo>
                <a:cubicBezTo>
                  <a:pt x="1407468" y="86788"/>
                  <a:pt x="1401774" y="89058"/>
                  <a:pt x="1395068" y="89058"/>
                </a:cubicBezTo>
                <a:cubicBezTo>
                  <a:pt x="1385708" y="89058"/>
                  <a:pt x="1377642" y="85671"/>
                  <a:pt x="1370866" y="78895"/>
                </a:cubicBezTo>
                <a:lnTo>
                  <a:pt x="1375162" y="73237"/>
                </a:lnTo>
                <a:cubicBezTo>
                  <a:pt x="1380820" y="79035"/>
                  <a:pt x="1387210" y="81934"/>
                  <a:pt x="1394336" y="81934"/>
                </a:cubicBezTo>
                <a:cubicBezTo>
                  <a:pt x="1399086" y="81934"/>
                  <a:pt x="1403066" y="80222"/>
                  <a:pt x="1406280" y="76800"/>
                </a:cubicBezTo>
                <a:cubicBezTo>
                  <a:pt x="1409562" y="73307"/>
                  <a:pt x="1411204" y="68732"/>
                  <a:pt x="1411204" y="63074"/>
                </a:cubicBezTo>
                <a:cubicBezTo>
                  <a:pt x="1411204" y="57486"/>
                  <a:pt x="1409702" y="53051"/>
                  <a:pt x="1406698" y="49768"/>
                </a:cubicBezTo>
                <a:cubicBezTo>
                  <a:pt x="1403766" y="46555"/>
                  <a:pt x="1399784" y="44948"/>
                  <a:pt x="1394754" y="44948"/>
                </a:cubicBezTo>
                <a:cubicBezTo>
                  <a:pt x="1390704" y="44948"/>
                  <a:pt x="1386372" y="46485"/>
                  <a:pt x="1381762" y="49558"/>
                </a:cubicBezTo>
                <a:lnTo>
                  <a:pt x="1377048" y="46624"/>
                </a:lnTo>
                <a:close/>
                <a:moveTo>
                  <a:pt x="1288208" y="11001"/>
                </a:moveTo>
                <a:lnTo>
                  <a:pt x="1297324" y="11001"/>
                </a:lnTo>
                <a:lnTo>
                  <a:pt x="1297324" y="59512"/>
                </a:lnTo>
                <a:lnTo>
                  <a:pt x="1307800" y="59512"/>
                </a:lnTo>
                <a:lnTo>
                  <a:pt x="1307800" y="66322"/>
                </a:lnTo>
                <a:lnTo>
                  <a:pt x="1297324" y="66322"/>
                </a:lnTo>
                <a:lnTo>
                  <a:pt x="1297324" y="87696"/>
                </a:lnTo>
                <a:lnTo>
                  <a:pt x="1289256" y="87696"/>
                </a:lnTo>
                <a:lnTo>
                  <a:pt x="1289256" y="66322"/>
                </a:lnTo>
                <a:lnTo>
                  <a:pt x="1255622" y="66322"/>
                </a:lnTo>
                <a:lnTo>
                  <a:pt x="1255622" y="60769"/>
                </a:lnTo>
                <a:close/>
                <a:moveTo>
                  <a:pt x="711870" y="11001"/>
                </a:moveTo>
                <a:lnTo>
                  <a:pt x="730728" y="11001"/>
                </a:lnTo>
                <a:cubicBezTo>
                  <a:pt x="742394" y="11001"/>
                  <a:pt x="751300" y="14319"/>
                  <a:pt x="757446" y="20955"/>
                </a:cubicBezTo>
                <a:cubicBezTo>
                  <a:pt x="763524" y="27520"/>
                  <a:pt x="766562" y="36880"/>
                  <a:pt x="766562" y="49034"/>
                </a:cubicBezTo>
                <a:cubicBezTo>
                  <a:pt x="766562" y="61258"/>
                  <a:pt x="763558" y="70723"/>
                  <a:pt x="757550" y="77428"/>
                </a:cubicBezTo>
                <a:cubicBezTo>
                  <a:pt x="751404" y="84274"/>
                  <a:pt x="742568" y="87696"/>
                  <a:pt x="731042" y="87696"/>
                </a:cubicBezTo>
                <a:lnTo>
                  <a:pt x="711870" y="87696"/>
                </a:lnTo>
                <a:close/>
                <a:moveTo>
                  <a:pt x="473744" y="11001"/>
                </a:moveTo>
                <a:lnTo>
                  <a:pt x="495956" y="11001"/>
                </a:lnTo>
                <a:cubicBezTo>
                  <a:pt x="513418" y="11001"/>
                  <a:pt x="522150" y="17253"/>
                  <a:pt x="522150" y="29756"/>
                </a:cubicBezTo>
                <a:cubicBezTo>
                  <a:pt x="522150" y="38347"/>
                  <a:pt x="518344" y="43900"/>
                  <a:pt x="510730" y="46415"/>
                </a:cubicBezTo>
                <a:lnTo>
                  <a:pt x="510730" y="46834"/>
                </a:lnTo>
                <a:cubicBezTo>
                  <a:pt x="521346" y="48860"/>
                  <a:pt x="526656" y="55006"/>
                  <a:pt x="526656" y="65274"/>
                </a:cubicBezTo>
                <a:cubicBezTo>
                  <a:pt x="526656" y="72539"/>
                  <a:pt x="523966" y="78162"/>
                  <a:pt x="518588" y="82143"/>
                </a:cubicBezTo>
                <a:cubicBezTo>
                  <a:pt x="513488" y="85845"/>
                  <a:pt x="506504" y="87696"/>
                  <a:pt x="497632" y="87696"/>
                </a:cubicBezTo>
                <a:lnTo>
                  <a:pt x="473744" y="87696"/>
                </a:lnTo>
                <a:close/>
                <a:moveTo>
                  <a:pt x="1225714" y="9848"/>
                </a:moveTo>
                <a:cubicBezTo>
                  <a:pt x="1232140" y="9848"/>
                  <a:pt x="1237240" y="11734"/>
                  <a:pt x="1241012" y="15506"/>
                </a:cubicBezTo>
                <a:cubicBezTo>
                  <a:pt x="1244714" y="19208"/>
                  <a:pt x="1246564" y="24063"/>
                  <a:pt x="1246564" y="30070"/>
                </a:cubicBezTo>
                <a:cubicBezTo>
                  <a:pt x="1246564" y="37055"/>
                  <a:pt x="1243106" y="43272"/>
                  <a:pt x="1236192" y="48720"/>
                </a:cubicBezTo>
                <a:lnTo>
                  <a:pt x="1236192" y="49244"/>
                </a:lnTo>
                <a:cubicBezTo>
                  <a:pt x="1244854" y="54273"/>
                  <a:pt x="1249184" y="60979"/>
                  <a:pt x="1249184" y="69361"/>
                </a:cubicBezTo>
                <a:cubicBezTo>
                  <a:pt x="1249184" y="74949"/>
                  <a:pt x="1247018" y="79594"/>
                  <a:pt x="1242688" y="83296"/>
                </a:cubicBezTo>
                <a:cubicBezTo>
                  <a:pt x="1238218" y="87137"/>
                  <a:pt x="1232490" y="89058"/>
                  <a:pt x="1225504" y="89058"/>
                </a:cubicBezTo>
                <a:cubicBezTo>
                  <a:pt x="1218450" y="89058"/>
                  <a:pt x="1212652" y="87137"/>
                  <a:pt x="1208112" y="83296"/>
                </a:cubicBezTo>
                <a:cubicBezTo>
                  <a:pt x="1203502" y="79454"/>
                  <a:pt x="1201196" y="74564"/>
                  <a:pt x="1201196" y="68627"/>
                </a:cubicBezTo>
                <a:cubicBezTo>
                  <a:pt x="1201196" y="59617"/>
                  <a:pt x="1205946" y="52492"/>
                  <a:pt x="1215446" y="47253"/>
                </a:cubicBezTo>
                <a:lnTo>
                  <a:pt x="1215446" y="46834"/>
                </a:lnTo>
                <a:cubicBezTo>
                  <a:pt x="1208532" y="42154"/>
                  <a:pt x="1205074" y="36287"/>
                  <a:pt x="1205074" y="29232"/>
                </a:cubicBezTo>
                <a:cubicBezTo>
                  <a:pt x="1205074" y="23504"/>
                  <a:pt x="1207064" y="18824"/>
                  <a:pt x="1211046" y="15192"/>
                </a:cubicBezTo>
                <a:cubicBezTo>
                  <a:pt x="1214888" y="11630"/>
                  <a:pt x="1219778" y="9848"/>
                  <a:pt x="1225714" y="9848"/>
                </a:cubicBezTo>
                <a:close/>
                <a:moveTo>
                  <a:pt x="1866098" y="9639"/>
                </a:moveTo>
                <a:cubicBezTo>
                  <a:pt x="1874620" y="9639"/>
                  <a:pt x="1881920" y="12747"/>
                  <a:pt x="1887998" y="18964"/>
                </a:cubicBezTo>
                <a:lnTo>
                  <a:pt x="1883178" y="24622"/>
                </a:lnTo>
                <a:cubicBezTo>
                  <a:pt x="1878568" y="19732"/>
                  <a:pt x="1872944" y="17287"/>
                  <a:pt x="1866308" y="17287"/>
                </a:cubicBezTo>
                <a:cubicBezTo>
                  <a:pt x="1858346" y="17287"/>
                  <a:pt x="1852024" y="20116"/>
                  <a:pt x="1847344" y="25774"/>
                </a:cubicBezTo>
                <a:cubicBezTo>
                  <a:pt x="1842594" y="31502"/>
                  <a:pt x="1840220" y="39290"/>
                  <a:pt x="1840220" y="49139"/>
                </a:cubicBezTo>
                <a:cubicBezTo>
                  <a:pt x="1840220" y="59128"/>
                  <a:pt x="1842490" y="66986"/>
                  <a:pt x="1847030" y="72713"/>
                </a:cubicBezTo>
                <a:cubicBezTo>
                  <a:pt x="1851640" y="78511"/>
                  <a:pt x="1858066" y="81410"/>
                  <a:pt x="1866308" y="81410"/>
                </a:cubicBezTo>
                <a:cubicBezTo>
                  <a:pt x="1872664" y="81410"/>
                  <a:pt x="1877520" y="79803"/>
                  <a:pt x="1880872" y="76590"/>
                </a:cubicBezTo>
                <a:lnTo>
                  <a:pt x="1880872" y="55635"/>
                </a:lnTo>
                <a:lnTo>
                  <a:pt x="1864214" y="55635"/>
                </a:lnTo>
                <a:lnTo>
                  <a:pt x="1864214" y="48406"/>
                </a:lnTo>
                <a:lnTo>
                  <a:pt x="1888940" y="48406"/>
                </a:lnTo>
                <a:lnTo>
                  <a:pt x="1888940" y="80257"/>
                </a:lnTo>
                <a:cubicBezTo>
                  <a:pt x="1883282" y="86125"/>
                  <a:pt x="1875458" y="89058"/>
                  <a:pt x="1865470" y="89058"/>
                </a:cubicBezTo>
                <a:cubicBezTo>
                  <a:pt x="1855272" y="89058"/>
                  <a:pt x="1847066" y="85531"/>
                  <a:pt x="1840848" y="78476"/>
                </a:cubicBezTo>
                <a:cubicBezTo>
                  <a:pt x="1834492" y="71281"/>
                  <a:pt x="1831314" y="61572"/>
                  <a:pt x="1831314" y="49349"/>
                </a:cubicBezTo>
                <a:cubicBezTo>
                  <a:pt x="1831314" y="37195"/>
                  <a:pt x="1834596" y="27486"/>
                  <a:pt x="1841162" y="20221"/>
                </a:cubicBezTo>
                <a:cubicBezTo>
                  <a:pt x="1847518" y="13166"/>
                  <a:pt x="1855830" y="9639"/>
                  <a:pt x="1866098" y="9639"/>
                </a:cubicBezTo>
                <a:close/>
                <a:moveTo>
                  <a:pt x="1771888" y="9639"/>
                </a:moveTo>
                <a:cubicBezTo>
                  <a:pt x="1780828" y="9639"/>
                  <a:pt x="1788266" y="12782"/>
                  <a:pt x="1794204" y="19069"/>
                </a:cubicBezTo>
                <a:lnTo>
                  <a:pt x="1789594" y="24622"/>
                </a:lnTo>
                <a:cubicBezTo>
                  <a:pt x="1784496" y="19732"/>
                  <a:pt x="1778592" y="17287"/>
                  <a:pt x="1771888" y="17287"/>
                </a:cubicBezTo>
                <a:cubicBezTo>
                  <a:pt x="1767416" y="17287"/>
                  <a:pt x="1763820" y="18335"/>
                  <a:pt x="1761096" y="20431"/>
                </a:cubicBezTo>
                <a:cubicBezTo>
                  <a:pt x="1758372" y="22596"/>
                  <a:pt x="1757010" y="25460"/>
                  <a:pt x="1757010" y="29022"/>
                </a:cubicBezTo>
                <a:cubicBezTo>
                  <a:pt x="1757010" y="32515"/>
                  <a:pt x="1758406" y="35414"/>
                  <a:pt x="1761200" y="37719"/>
                </a:cubicBezTo>
                <a:cubicBezTo>
                  <a:pt x="1762806" y="39046"/>
                  <a:pt x="1765670" y="40582"/>
                  <a:pt x="1769792" y="42329"/>
                </a:cubicBezTo>
                <a:lnTo>
                  <a:pt x="1780898" y="47044"/>
                </a:lnTo>
                <a:cubicBezTo>
                  <a:pt x="1791516" y="51723"/>
                  <a:pt x="1796824" y="58569"/>
                  <a:pt x="1796824" y="67579"/>
                </a:cubicBezTo>
                <a:cubicBezTo>
                  <a:pt x="1796824" y="73726"/>
                  <a:pt x="1794518" y="78825"/>
                  <a:pt x="1789908" y="82877"/>
                </a:cubicBezTo>
                <a:cubicBezTo>
                  <a:pt x="1785088" y="86998"/>
                  <a:pt x="1778802" y="89058"/>
                  <a:pt x="1771050" y="89058"/>
                </a:cubicBezTo>
                <a:cubicBezTo>
                  <a:pt x="1760432" y="89058"/>
                  <a:pt x="1751562" y="85251"/>
                  <a:pt x="1744436" y="77638"/>
                </a:cubicBezTo>
                <a:lnTo>
                  <a:pt x="1749674" y="71666"/>
                </a:lnTo>
                <a:cubicBezTo>
                  <a:pt x="1755682" y="78162"/>
                  <a:pt x="1762842" y="81410"/>
                  <a:pt x="1771154" y="81410"/>
                </a:cubicBezTo>
                <a:cubicBezTo>
                  <a:pt x="1776322" y="81410"/>
                  <a:pt x="1780444" y="80187"/>
                  <a:pt x="1783518" y="77743"/>
                </a:cubicBezTo>
                <a:cubicBezTo>
                  <a:pt x="1786520" y="75368"/>
                  <a:pt x="1788022" y="72190"/>
                  <a:pt x="1788022" y="68208"/>
                </a:cubicBezTo>
                <a:cubicBezTo>
                  <a:pt x="1788022" y="64506"/>
                  <a:pt x="1786766" y="61502"/>
                  <a:pt x="1784250" y="59197"/>
                </a:cubicBezTo>
                <a:cubicBezTo>
                  <a:pt x="1782644" y="57800"/>
                  <a:pt x="1779536" y="56089"/>
                  <a:pt x="1774926" y="54063"/>
                </a:cubicBezTo>
                <a:lnTo>
                  <a:pt x="1763820" y="49139"/>
                </a:lnTo>
                <a:cubicBezTo>
                  <a:pt x="1753412" y="44669"/>
                  <a:pt x="1748208" y="38173"/>
                  <a:pt x="1748208" y="29651"/>
                </a:cubicBezTo>
                <a:cubicBezTo>
                  <a:pt x="1748208" y="23853"/>
                  <a:pt x="1750444" y="19069"/>
                  <a:pt x="1754914" y="15297"/>
                </a:cubicBezTo>
                <a:cubicBezTo>
                  <a:pt x="1759384" y="11525"/>
                  <a:pt x="1765042" y="9639"/>
                  <a:pt x="1771888" y="9639"/>
                </a:cubicBezTo>
                <a:close/>
                <a:moveTo>
                  <a:pt x="1556156" y="9639"/>
                </a:moveTo>
                <a:cubicBezTo>
                  <a:pt x="1563838" y="9639"/>
                  <a:pt x="1569916" y="12677"/>
                  <a:pt x="1574386" y="18754"/>
                </a:cubicBezTo>
                <a:cubicBezTo>
                  <a:pt x="1579206" y="25111"/>
                  <a:pt x="1581616" y="34121"/>
                  <a:pt x="1581616" y="45786"/>
                </a:cubicBezTo>
                <a:cubicBezTo>
                  <a:pt x="1581616" y="60455"/>
                  <a:pt x="1578822" y="71596"/>
                  <a:pt x="1573234" y="79209"/>
                </a:cubicBezTo>
                <a:cubicBezTo>
                  <a:pt x="1568344" y="85775"/>
                  <a:pt x="1561954" y="89058"/>
                  <a:pt x="1554060" y="89058"/>
                </a:cubicBezTo>
                <a:cubicBezTo>
                  <a:pt x="1546936" y="89058"/>
                  <a:pt x="1540928" y="86509"/>
                  <a:pt x="1536038" y="81410"/>
                </a:cubicBezTo>
                <a:lnTo>
                  <a:pt x="1540754" y="76066"/>
                </a:lnTo>
                <a:cubicBezTo>
                  <a:pt x="1544316" y="79978"/>
                  <a:pt x="1548682" y="81934"/>
                  <a:pt x="1553850" y="81934"/>
                </a:cubicBezTo>
                <a:cubicBezTo>
                  <a:pt x="1559368" y="81934"/>
                  <a:pt x="1563804" y="79489"/>
                  <a:pt x="1567158" y="74599"/>
                </a:cubicBezTo>
                <a:cubicBezTo>
                  <a:pt x="1571068" y="68942"/>
                  <a:pt x="1573198" y="60315"/>
                  <a:pt x="1573548" y="48720"/>
                </a:cubicBezTo>
                <a:cubicBezTo>
                  <a:pt x="1568240" y="55216"/>
                  <a:pt x="1562232" y="58464"/>
                  <a:pt x="1555526" y="58464"/>
                </a:cubicBezTo>
                <a:cubicBezTo>
                  <a:pt x="1549030" y="58464"/>
                  <a:pt x="1543932" y="56438"/>
                  <a:pt x="1540230" y="52387"/>
                </a:cubicBezTo>
                <a:cubicBezTo>
                  <a:pt x="1536458" y="48126"/>
                  <a:pt x="1534572" y="42119"/>
                  <a:pt x="1534572" y="34366"/>
                </a:cubicBezTo>
                <a:cubicBezTo>
                  <a:pt x="1534572" y="27171"/>
                  <a:pt x="1536702" y="21199"/>
                  <a:pt x="1540964" y="16449"/>
                </a:cubicBezTo>
                <a:cubicBezTo>
                  <a:pt x="1545084" y="11909"/>
                  <a:pt x="1550148" y="9639"/>
                  <a:pt x="1556156" y="9639"/>
                </a:cubicBezTo>
                <a:close/>
                <a:moveTo>
                  <a:pt x="194356" y="9639"/>
                </a:moveTo>
                <a:lnTo>
                  <a:pt x="198652" y="11001"/>
                </a:lnTo>
                <a:cubicBezTo>
                  <a:pt x="195160" y="34680"/>
                  <a:pt x="187826" y="53959"/>
                  <a:pt x="176650" y="68837"/>
                </a:cubicBezTo>
                <a:cubicBezTo>
                  <a:pt x="182866" y="76660"/>
                  <a:pt x="191354" y="83889"/>
                  <a:pt x="202110" y="90525"/>
                </a:cubicBezTo>
                <a:cubicBezTo>
                  <a:pt x="199944" y="92132"/>
                  <a:pt x="198304" y="94018"/>
                  <a:pt x="197186" y="96183"/>
                </a:cubicBezTo>
                <a:cubicBezTo>
                  <a:pt x="186638" y="89338"/>
                  <a:pt x="178292" y="82108"/>
                  <a:pt x="172144" y="74495"/>
                </a:cubicBezTo>
                <a:cubicBezTo>
                  <a:pt x="164112" y="83645"/>
                  <a:pt x="154682" y="90665"/>
                  <a:pt x="143856" y="95554"/>
                </a:cubicBezTo>
                <a:cubicBezTo>
                  <a:pt x="142668" y="93179"/>
                  <a:pt x="141236" y="91259"/>
                  <a:pt x="139560" y="89792"/>
                </a:cubicBezTo>
                <a:cubicBezTo>
                  <a:pt x="150246" y="85391"/>
                  <a:pt x="159712" y="78406"/>
                  <a:pt x="167954" y="68837"/>
                </a:cubicBezTo>
                <a:cubicBezTo>
                  <a:pt x="159362" y="56264"/>
                  <a:pt x="153146" y="38871"/>
                  <a:pt x="149304" y="16659"/>
                </a:cubicBezTo>
                <a:lnTo>
                  <a:pt x="145322" y="16659"/>
                </a:lnTo>
                <a:lnTo>
                  <a:pt x="145322" y="9953"/>
                </a:lnTo>
                <a:lnTo>
                  <a:pt x="193100" y="9953"/>
                </a:lnTo>
                <a:close/>
                <a:moveTo>
                  <a:pt x="1337918" y="9534"/>
                </a:moveTo>
                <a:cubicBezTo>
                  <a:pt x="1344414" y="9604"/>
                  <a:pt x="1349618" y="11280"/>
                  <a:pt x="1353530" y="14563"/>
                </a:cubicBezTo>
                <a:cubicBezTo>
                  <a:pt x="1357652" y="17986"/>
                  <a:pt x="1359712" y="22666"/>
                  <a:pt x="1359712" y="28603"/>
                </a:cubicBezTo>
                <a:cubicBezTo>
                  <a:pt x="1359712" y="37753"/>
                  <a:pt x="1355136" y="43970"/>
                  <a:pt x="1345986" y="47253"/>
                </a:cubicBezTo>
                <a:lnTo>
                  <a:pt x="1345986" y="47672"/>
                </a:lnTo>
                <a:cubicBezTo>
                  <a:pt x="1350736" y="48790"/>
                  <a:pt x="1354578" y="50990"/>
                  <a:pt x="1357512" y="54273"/>
                </a:cubicBezTo>
                <a:cubicBezTo>
                  <a:pt x="1360724" y="57835"/>
                  <a:pt x="1362332" y="62166"/>
                  <a:pt x="1362332" y="67265"/>
                </a:cubicBezTo>
                <a:cubicBezTo>
                  <a:pt x="1362332" y="73901"/>
                  <a:pt x="1359992" y="79244"/>
                  <a:pt x="1355312" y="83296"/>
                </a:cubicBezTo>
                <a:cubicBezTo>
                  <a:pt x="1350842" y="87137"/>
                  <a:pt x="1345148" y="89058"/>
                  <a:pt x="1338234" y="89058"/>
                </a:cubicBezTo>
                <a:cubicBezTo>
                  <a:pt x="1328454" y="89058"/>
                  <a:pt x="1320352" y="85566"/>
                  <a:pt x="1313926" y="78581"/>
                </a:cubicBezTo>
                <a:lnTo>
                  <a:pt x="1318326" y="73028"/>
                </a:lnTo>
                <a:cubicBezTo>
                  <a:pt x="1324124" y="78965"/>
                  <a:pt x="1330584" y="81934"/>
                  <a:pt x="1337710" y="81934"/>
                </a:cubicBezTo>
                <a:cubicBezTo>
                  <a:pt x="1342458" y="81934"/>
                  <a:pt x="1346300" y="80606"/>
                  <a:pt x="1349234" y="77952"/>
                </a:cubicBezTo>
                <a:cubicBezTo>
                  <a:pt x="1352238" y="75158"/>
                  <a:pt x="1353740" y="71526"/>
                  <a:pt x="1353740" y="67056"/>
                </a:cubicBezTo>
                <a:cubicBezTo>
                  <a:pt x="1353740" y="56438"/>
                  <a:pt x="1345638" y="51130"/>
                  <a:pt x="1329432" y="51130"/>
                </a:cubicBezTo>
                <a:lnTo>
                  <a:pt x="1329432" y="44424"/>
                </a:lnTo>
                <a:cubicBezTo>
                  <a:pt x="1343822" y="44424"/>
                  <a:pt x="1351016" y="39360"/>
                  <a:pt x="1351016" y="29232"/>
                </a:cubicBezTo>
                <a:cubicBezTo>
                  <a:pt x="1351016" y="25390"/>
                  <a:pt x="1349828" y="22317"/>
                  <a:pt x="1347454" y="20012"/>
                </a:cubicBezTo>
                <a:cubicBezTo>
                  <a:pt x="1345008" y="17707"/>
                  <a:pt x="1341726" y="16519"/>
                  <a:pt x="1337604" y="16449"/>
                </a:cubicBezTo>
                <a:cubicBezTo>
                  <a:pt x="1331806" y="16519"/>
                  <a:pt x="1326428" y="19104"/>
                  <a:pt x="1321470" y="24203"/>
                </a:cubicBezTo>
                <a:lnTo>
                  <a:pt x="1316754" y="18650"/>
                </a:lnTo>
                <a:cubicBezTo>
                  <a:pt x="1323320" y="12642"/>
                  <a:pt x="1330374" y="9604"/>
                  <a:pt x="1337918" y="9534"/>
                </a:cubicBezTo>
                <a:close/>
                <a:moveTo>
                  <a:pt x="1101660" y="4295"/>
                </a:moveTo>
                <a:lnTo>
                  <a:pt x="1110148" y="4295"/>
                </a:lnTo>
                <a:lnTo>
                  <a:pt x="1110148" y="77952"/>
                </a:lnTo>
                <a:cubicBezTo>
                  <a:pt x="1110148" y="80606"/>
                  <a:pt x="1111020" y="81934"/>
                  <a:pt x="1112766" y="81934"/>
                </a:cubicBezTo>
                <a:cubicBezTo>
                  <a:pt x="1113396" y="81934"/>
                  <a:pt x="1114058" y="81864"/>
                  <a:pt x="1114758" y="81724"/>
                </a:cubicBezTo>
                <a:lnTo>
                  <a:pt x="1116014" y="88325"/>
                </a:lnTo>
                <a:cubicBezTo>
                  <a:pt x="1114408" y="88814"/>
                  <a:pt x="1112696" y="89058"/>
                  <a:pt x="1110880" y="89058"/>
                </a:cubicBezTo>
                <a:cubicBezTo>
                  <a:pt x="1104734" y="89058"/>
                  <a:pt x="1101660" y="85147"/>
                  <a:pt x="1101660" y="77324"/>
                </a:cubicBezTo>
                <a:close/>
                <a:moveTo>
                  <a:pt x="539686" y="4295"/>
                </a:moveTo>
                <a:lnTo>
                  <a:pt x="548172" y="4295"/>
                </a:lnTo>
                <a:lnTo>
                  <a:pt x="548172" y="77952"/>
                </a:lnTo>
                <a:cubicBezTo>
                  <a:pt x="548172" y="80606"/>
                  <a:pt x="549046" y="81934"/>
                  <a:pt x="550792" y="81934"/>
                </a:cubicBezTo>
                <a:cubicBezTo>
                  <a:pt x="551420" y="81934"/>
                  <a:pt x="552084" y="81864"/>
                  <a:pt x="552782" y="81724"/>
                </a:cubicBezTo>
                <a:lnTo>
                  <a:pt x="554040" y="88325"/>
                </a:lnTo>
                <a:cubicBezTo>
                  <a:pt x="552434" y="88814"/>
                  <a:pt x="550722" y="89058"/>
                  <a:pt x="548906" y="89058"/>
                </a:cubicBezTo>
                <a:cubicBezTo>
                  <a:pt x="542758" y="89058"/>
                  <a:pt x="539686" y="85147"/>
                  <a:pt x="539686" y="77324"/>
                </a:cubicBezTo>
                <a:close/>
                <a:moveTo>
                  <a:pt x="1090374" y="2933"/>
                </a:moveTo>
                <a:cubicBezTo>
                  <a:pt x="1093586" y="2933"/>
                  <a:pt x="1096626" y="3562"/>
                  <a:pt x="1099488" y="4819"/>
                </a:cubicBezTo>
                <a:lnTo>
                  <a:pt x="1097602" y="11420"/>
                </a:lnTo>
                <a:cubicBezTo>
                  <a:pt x="1095438" y="10372"/>
                  <a:pt x="1093272" y="9848"/>
                  <a:pt x="1091106" y="9848"/>
                </a:cubicBezTo>
                <a:cubicBezTo>
                  <a:pt x="1085658" y="9848"/>
                  <a:pt x="1082934" y="13690"/>
                  <a:pt x="1082934" y="21374"/>
                </a:cubicBezTo>
                <a:lnTo>
                  <a:pt x="1082934" y="31118"/>
                </a:lnTo>
                <a:lnTo>
                  <a:pt x="1095088" y="31118"/>
                </a:lnTo>
                <a:lnTo>
                  <a:pt x="1095088" y="38138"/>
                </a:lnTo>
                <a:lnTo>
                  <a:pt x="1082934" y="38138"/>
                </a:lnTo>
                <a:lnTo>
                  <a:pt x="1082934" y="87696"/>
                </a:lnTo>
                <a:lnTo>
                  <a:pt x="1074342" y="87696"/>
                </a:lnTo>
                <a:lnTo>
                  <a:pt x="1074342" y="38138"/>
                </a:lnTo>
                <a:lnTo>
                  <a:pt x="1066590" y="38138"/>
                </a:lnTo>
                <a:lnTo>
                  <a:pt x="1066590" y="31642"/>
                </a:lnTo>
                <a:lnTo>
                  <a:pt x="1074342" y="31118"/>
                </a:lnTo>
                <a:lnTo>
                  <a:pt x="1074342" y="21269"/>
                </a:lnTo>
                <a:cubicBezTo>
                  <a:pt x="1074342" y="9045"/>
                  <a:pt x="1079686" y="2933"/>
                  <a:pt x="1090374" y="2933"/>
                </a:cubicBezTo>
                <a:close/>
                <a:moveTo>
                  <a:pt x="90524" y="1047"/>
                </a:moveTo>
                <a:lnTo>
                  <a:pt x="95134" y="7019"/>
                </a:lnTo>
                <a:cubicBezTo>
                  <a:pt x="83750" y="9674"/>
                  <a:pt x="69954" y="11665"/>
                  <a:pt x="53748" y="12992"/>
                </a:cubicBezTo>
                <a:lnTo>
                  <a:pt x="53748" y="30908"/>
                </a:lnTo>
                <a:lnTo>
                  <a:pt x="88010" y="30908"/>
                </a:lnTo>
                <a:lnTo>
                  <a:pt x="89268" y="30594"/>
                </a:lnTo>
                <a:lnTo>
                  <a:pt x="93354" y="31851"/>
                </a:lnTo>
                <a:cubicBezTo>
                  <a:pt x="90840" y="49244"/>
                  <a:pt x="85670" y="63598"/>
                  <a:pt x="77846" y="74914"/>
                </a:cubicBezTo>
                <a:cubicBezTo>
                  <a:pt x="83016" y="81829"/>
                  <a:pt x="89302" y="86928"/>
                  <a:pt x="96706" y="90211"/>
                </a:cubicBezTo>
                <a:cubicBezTo>
                  <a:pt x="94680" y="91957"/>
                  <a:pt x="93110" y="93843"/>
                  <a:pt x="91992" y="95869"/>
                </a:cubicBezTo>
                <a:cubicBezTo>
                  <a:pt x="84798" y="92097"/>
                  <a:pt x="78720" y="86893"/>
                  <a:pt x="73760" y="80257"/>
                </a:cubicBezTo>
                <a:cubicBezTo>
                  <a:pt x="68172" y="86893"/>
                  <a:pt x="61642" y="92097"/>
                  <a:pt x="54168" y="95869"/>
                </a:cubicBezTo>
                <a:cubicBezTo>
                  <a:pt x="53050" y="93773"/>
                  <a:pt x="51654" y="91887"/>
                  <a:pt x="49976" y="90211"/>
                </a:cubicBezTo>
                <a:cubicBezTo>
                  <a:pt x="57520" y="86858"/>
                  <a:pt x="64122" y="81619"/>
                  <a:pt x="69780" y="74495"/>
                </a:cubicBezTo>
                <a:cubicBezTo>
                  <a:pt x="63982" y="64785"/>
                  <a:pt x="59512" y="52387"/>
                  <a:pt x="56368" y="37299"/>
                </a:cubicBezTo>
                <a:lnTo>
                  <a:pt x="53748" y="37299"/>
                </a:lnTo>
                <a:lnTo>
                  <a:pt x="53748" y="43586"/>
                </a:lnTo>
                <a:cubicBezTo>
                  <a:pt x="53748" y="67335"/>
                  <a:pt x="50360" y="84832"/>
                  <a:pt x="43586" y="96078"/>
                </a:cubicBezTo>
                <a:cubicBezTo>
                  <a:pt x="41978" y="94472"/>
                  <a:pt x="40128" y="93179"/>
                  <a:pt x="38032" y="92202"/>
                </a:cubicBezTo>
                <a:cubicBezTo>
                  <a:pt x="44110" y="81724"/>
                  <a:pt x="47148" y="65519"/>
                  <a:pt x="47148" y="43586"/>
                </a:cubicBezTo>
                <a:lnTo>
                  <a:pt x="47148" y="7543"/>
                </a:lnTo>
                <a:cubicBezTo>
                  <a:pt x="66148" y="5867"/>
                  <a:pt x="80606" y="3702"/>
                  <a:pt x="90524" y="1047"/>
                </a:cubicBezTo>
                <a:close/>
                <a:moveTo>
                  <a:pt x="254602" y="209"/>
                </a:moveTo>
                <a:lnTo>
                  <a:pt x="261832" y="209"/>
                </a:lnTo>
                <a:lnTo>
                  <a:pt x="261832" y="12992"/>
                </a:lnTo>
                <a:lnTo>
                  <a:pt x="300284" y="12992"/>
                </a:lnTo>
                <a:lnTo>
                  <a:pt x="300284" y="19697"/>
                </a:lnTo>
                <a:lnTo>
                  <a:pt x="261832" y="19697"/>
                </a:lnTo>
                <a:lnTo>
                  <a:pt x="261832" y="46520"/>
                </a:lnTo>
                <a:lnTo>
                  <a:pt x="304580" y="46520"/>
                </a:lnTo>
                <a:lnTo>
                  <a:pt x="304580" y="53120"/>
                </a:lnTo>
                <a:lnTo>
                  <a:pt x="266862" y="53120"/>
                </a:lnTo>
                <a:cubicBezTo>
                  <a:pt x="277828" y="67859"/>
                  <a:pt x="291134" y="78651"/>
                  <a:pt x="306780" y="85496"/>
                </a:cubicBezTo>
                <a:cubicBezTo>
                  <a:pt x="305174" y="86893"/>
                  <a:pt x="303568" y="88814"/>
                  <a:pt x="301960" y="91259"/>
                </a:cubicBezTo>
                <a:cubicBezTo>
                  <a:pt x="286244" y="83505"/>
                  <a:pt x="272868" y="71910"/>
                  <a:pt x="261832" y="56473"/>
                </a:cubicBezTo>
                <a:lnTo>
                  <a:pt x="261832" y="95554"/>
                </a:lnTo>
                <a:lnTo>
                  <a:pt x="254602" y="95554"/>
                </a:lnTo>
                <a:lnTo>
                  <a:pt x="254602" y="56788"/>
                </a:lnTo>
                <a:cubicBezTo>
                  <a:pt x="243916" y="71666"/>
                  <a:pt x="230714" y="83051"/>
                  <a:pt x="214998" y="90944"/>
                </a:cubicBezTo>
                <a:cubicBezTo>
                  <a:pt x="213530" y="88709"/>
                  <a:pt x="211890" y="86788"/>
                  <a:pt x="210074" y="85182"/>
                </a:cubicBezTo>
                <a:cubicBezTo>
                  <a:pt x="225860" y="78406"/>
                  <a:pt x="239060" y="67719"/>
                  <a:pt x="249678" y="53120"/>
                </a:cubicBezTo>
                <a:lnTo>
                  <a:pt x="212168" y="53120"/>
                </a:lnTo>
                <a:lnTo>
                  <a:pt x="212168" y="46520"/>
                </a:lnTo>
                <a:lnTo>
                  <a:pt x="254602" y="46520"/>
                </a:lnTo>
                <a:lnTo>
                  <a:pt x="254602" y="19697"/>
                </a:lnTo>
                <a:lnTo>
                  <a:pt x="217198" y="19697"/>
                </a:lnTo>
                <a:lnTo>
                  <a:pt x="217198" y="12992"/>
                </a:lnTo>
                <a:lnTo>
                  <a:pt x="254602" y="12992"/>
                </a:lnTo>
                <a:close/>
                <a:moveTo>
                  <a:pt x="124052" y="104"/>
                </a:moveTo>
                <a:lnTo>
                  <a:pt x="130864" y="104"/>
                </a:lnTo>
                <a:lnTo>
                  <a:pt x="130864" y="22526"/>
                </a:lnTo>
                <a:lnTo>
                  <a:pt x="145112" y="22526"/>
                </a:lnTo>
                <a:lnTo>
                  <a:pt x="145112" y="29127"/>
                </a:lnTo>
                <a:lnTo>
                  <a:pt x="130864" y="29127"/>
                </a:lnTo>
                <a:lnTo>
                  <a:pt x="130864" y="33318"/>
                </a:lnTo>
                <a:cubicBezTo>
                  <a:pt x="134216" y="36671"/>
                  <a:pt x="140084" y="43411"/>
                  <a:pt x="148466" y="53540"/>
                </a:cubicBezTo>
                <a:lnTo>
                  <a:pt x="144064" y="59721"/>
                </a:lnTo>
                <a:cubicBezTo>
                  <a:pt x="141132" y="54972"/>
                  <a:pt x="136730" y="48860"/>
                  <a:pt x="130864" y="41386"/>
                </a:cubicBezTo>
                <a:lnTo>
                  <a:pt x="130864" y="95450"/>
                </a:lnTo>
                <a:lnTo>
                  <a:pt x="124052" y="95450"/>
                </a:lnTo>
                <a:lnTo>
                  <a:pt x="124052" y="41281"/>
                </a:lnTo>
                <a:cubicBezTo>
                  <a:pt x="119302" y="56508"/>
                  <a:pt x="113854" y="68173"/>
                  <a:pt x="107708" y="76276"/>
                </a:cubicBezTo>
                <a:cubicBezTo>
                  <a:pt x="106660" y="73831"/>
                  <a:pt x="105264" y="71596"/>
                  <a:pt x="103516" y="69570"/>
                </a:cubicBezTo>
                <a:cubicBezTo>
                  <a:pt x="111550" y="60071"/>
                  <a:pt x="117732" y="46590"/>
                  <a:pt x="122062" y="29127"/>
                </a:cubicBezTo>
                <a:lnTo>
                  <a:pt x="106346" y="29127"/>
                </a:lnTo>
                <a:lnTo>
                  <a:pt x="106346" y="22526"/>
                </a:lnTo>
                <a:lnTo>
                  <a:pt x="124052" y="22526"/>
                </a:lnTo>
                <a:close/>
                <a:moveTo>
                  <a:pt x="358958" y="0"/>
                </a:moveTo>
                <a:lnTo>
                  <a:pt x="366816" y="1152"/>
                </a:lnTo>
                <a:cubicBezTo>
                  <a:pt x="364930" y="6461"/>
                  <a:pt x="363184" y="10896"/>
                  <a:pt x="361578" y="14459"/>
                </a:cubicBezTo>
                <a:lnTo>
                  <a:pt x="399402" y="14459"/>
                </a:lnTo>
                <a:lnTo>
                  <a:pt x="399402" y="95240"/>
                </a:lnTo>
                <a:lnTo>
                  <a:pt x="392172" y="95240"/>
                </a:lnTo>
                <a:lnTo>
                  <a:pt x="392172" y="89792"/>
                </a:lnTo>
                <a:lnTo>
                  <a:pt x="335384" y="89792"/>
                </a:lnTo>
                <a:lnTo>
                  <a:pt x="335384" y="95764"/>
                </a:lnTo>
                <a:lnTo>
                  <a:pt x="328364" y="95764"/>
                </a:lnTo>
                <a:lnTo>
                  <a:pt x="328364" y="14459"/>
                </a:lnTo>
                <a:lnTo>
                  <a:pt x="354558" y="14459"/>
                </a:lnTo>
                <a:cubicBezTo>
                  <a:pt x="356304" y="9988"/>
                  <a:pt x="357770" y="5168"/>
                  <a:pt x="358958" y="0"/>
                </a:cubicBezTo>
                <a:close/>
                <a:moveTo>
                  <a:pt x="26298" y="0"/>
                </a:moveTo>
                <a:lnTo>
                  <a:pt x="32688" y="0"/>
                </a:lnTo>
                <a:lnTo>
                  <a:pt x="32688" y="29337"/>
                </a:lnTo>
                <a:lnTo>
                  <a:pt x="42224" y="29337"/>
                </a:lnTo>
                <a:lnTo>
                  <a:pt x="42224" y="35623"/>
                </a:lnTo>
                <a:lnTo>
                  <a:pt x="14354" y="35623"/>
                </a:lnTo>
                <a:lnTo>
                  <a:pt x="14354" y="43796"/>
                </a:lnTo>
                <a:cubicBezTo>
                  <a:pt x="14354" y="47078"/>
                  <a:pt x="14318" y="49558"/>
                  <a:pt x="14248" y="51235"/>
                </a:cubicBezTo>
                <a:lnTo>
                  <a:pt x="35728" y="51235"/>
                </a:lnTo>
                <a:lnTo>
                  <a:pt x="35728" y="95554"/>
                </a:lnTo>
                <a:lnTo>
                  <a:pt x="29336" y="95554"/>
                </a:lnTo>
                <a:lnTo>
                  <a:pt x="29336" y="57521"/>
                </a:lnTo>
                <a:lnTo>
                  <a:pt x="14038" y="57521"/>
                </a:lnTo>
                <a:cubicBezTo>
                  <a:pt x="13130" y="74006"/>
                  <a:pt x="10128" y="86788"/>
                  <a:pt x="5028" y="95869"/>
                </a:cubicBezTo>
                <a:cubicBezTo>
                  <a:pt x="3632" y="94332"/>
                  <a:pt x="1954" y="92935"/>
                  <a:pt x="0" y="91678"/>
                </a:cubicBezTo>
                <a:cubicBezTo>
                  <a:pt x="5238" y="81549"/>
                  <a:pt x="7858" y="65589"/>
                  <a:pt x="7858" y="43796"/>
                </a:cubicBezTo>
                <a:lnTo>
                  <a:pt x="7858" y="2305"/>
                </a:lnTo>
                <a:lnTo>
                  <a:pt x="14354" y="2305"/>
                </a:lnTo>
                <a:lnTo>
                  <a:pt x="14354" y="29337"/>
                </a:lnTo>
                <a:lnTo>
                  <a:pt x="26298" y="29337"/>
                </a:lnTo>
                <a:close/>
              </a:path>
            </a:pathLst>
          </a:custGeom>
          <a:solidFill>
            <a:srgbClr val="E6E6E6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noAutofit/>
          </a:bodyPr>
          <a:lstStyle/>
          <a:p>
            <a:pPr fontAlgn="base"/>
            <a:endParaRPr lang="zh-CN" altLang="en-US" sz="800" dirty="0">
              <a:solidFill>
                <a:srgbClr val="E6E6E6"/>
              </a:solidFill>
            </a:endParaRPr>
          </a:p>
        </p:txBody>
      </p:sp>
      <p:sp>
        <p:nvSpPr>
          <p:cNvPr id="6" name="文本框 5"/>
          <p:cNvSpPr txBox="1"/>
          <p:nvPr userDrawn="1"/>
        </p:nvSpPr>
        <p:spPr>
          <a:xfrm>
            <a:off x="-16011022" y="-21258373"/>
            <a:ext cx="1965874" cy="113995"/>
          </a:xfrm>
          <a:custGeom>
            <a:avLst/>
            <a:gdLst/>
            <a:ahLst/>
            <a:cxnLst/>
            <a:rect l="l" t="t" r="r" b="b"/>
            <a:pathLst>
              <a:path w="1965874" h="113995">
                <a:moveTo>
                  <a:pt x="891806" y="87487"/>
                </a:moveTo>
                <a:cubicBezTo>
                  <a:pt x="887684" y="90420"/>
                  <a:pt x="885624" y="93808"/>
                  <a:pt x="885624" y="97650"/>
                </a:cubicBezTo>
                <a:cubicBezTo>
                  <a:pt x="885624" y="100793"/>
                  <a:pt x="887126" y="103308"/>
                  <a:pt x="890130" y="105194"/>
                </a:cubicBezTo>
                <a:cubicBezTo>
                  <a:pt x="893134" y="107080"/>
                  <a:pt x="897290" y="108023"/>
                  <a:pt x="902598" y="108023"/>
                </a:cubicBezTo>
                <a:cubicBezTo>
                  <a:pt x="908046" y="108023"/>
                  <a:pt x="912586" y="106765"/>
                  <a:pt x="916218" y="104251"/>
                </a:cubicBezTo>
                <a:cubicBezTo>
                  <a:pt x="919572" y="101876"/>
                  <a:pt x="921248" y="99082"/>
                  <a:pt x="921248" y="95869"/>
                </a:cubicBezTo>
                <a:cubicBezTo>
                  <a:pt x="921248" y="90909"/>
                  <a:pt x="917302" y="88430"/>
                  <a:pt x="909408" y="88430"/>
                </a:cubicBezTo>
                <a:lnTo>
                  <a:pt x="899036" y="88430"/>
                </a:lnTo>
                <a:cubicBezTo>
                  <a:pt x="896870" y="88430"/>
                  <a:pt x="894460" y="88115"/>
                  <a:pt x="891806" y="87487"/>
                </a:cubicBezTo>
                <a:close/>
                <a:moveTo>
                  <a:pt x="429472" y="75438"/>
                </a:moveTo>
                <a:cubicBezTo>
                  <a:pt x="431288" y="75438"/>
                  <a:pt x="432824" y="76066"/>
                  <a:pt x="434082" y="77324"/>
                </a:cubicBezTo>
                <a:cubicBezTo>
                  <a:pt x="435340" y="78651"/>
                  <a:pt x="435968" y="80327"/>
                  <a:pt x="435968" y="82353"/>
                </a:cubicBezTo>
                <a:cubicBezTo>
                  <a:pt x="435968" y="84309"/>
                  <a:pt x="435340" y="85915"/>
                  <a:pt x="434082" y="87172"/>
                </a:cubicBezTo>
                <a:cubicBezTo>
                  <a:pt x="432824" y="88430"/>
                  <a:pt x="431288" y="89058"/>
                  <a:pt x="429472" y="89058"/>
                </a:cubicBezTo>
                <a:cubicBezTo>
                  <a:pt x="427726" y="89058"/>
                  <a:pt x="426224" y="88430"/>
                  <a:pt x="424966" y="87172"/>
                </a:cubicBezTo>
                <a:cubicBezTo>
                  <a:pt x="423710" y="85915"/>
                  <a:pt x="423080" y="84309"/>
                  <a:pt x="423080" y="82353"/>
                </a:cubicBezTo>
                <a:cubicBezTo>
                  <a:pt x="423080" y="80327"/>
                  <a:pt x="423710" y="78651"/>
                  <a:pt x="424966" y="77324"/>
                </a:cubicBezTo>
                <a:cubicBezTo>
                  <a:pt x="426224" y="76066"/>
                  <a:pt x="427726" y="75438"/>
                  <a:pt x="429472" y="75438"/>
                </a:cubicBezTo>
                <a:close/>
                <a:moveTo>
                  <a:pt x="335384" y="66846"/>
                </a:moveTo>
                <a:lnTo>
                  <a:pt x="335384" y="83191"/>
                </a:lnTo>
                <a:lnTo>
                  <a:pt x="392172" y="83191"/>
                </a:lnTo>
                <a:lnTo>
                  <a:pt x="392172" y="66846"/>
                </a:lnTo>
                <a:close/>
                <a:moveTo>
                  <a:pt x="856868" y="57731"/>
                </a:moveTo>
                <a:cubicBezTo>
                  <a:pt x="847158" y="58848"/>
                  <a:pt x="840174" y="60629"/>
                  <a:pt x="835914" y="63074"/>
                </a:cubicBezTo>
                <a:cubicBezTo>
                  <a:pt x="832002" y="65449"/>
                  <a:pt x="830046" y="68627"/>
                  <a:pt x="830046" y="72609"/>
                </a:cubicBezTo>
                <a:cubicBezTo>
                  <a:pt x="830046" y="78965"/>
                  <a:pt x="833538" y="82143"/>
                  <a:pt x="840524" y="82143"/>
                </a:cubicBezTo>
                <a:cubicBezTo>
                  <a:pt x="845552" y="82143"/>
                  <a:pt x="851000" y="79524"/>
                  <a:pt x="856868" y="74285"/>
                </a:cubicBezTo>
                <a:close/>
                <a:moveTo>
                  <a:pt x="482440" y="50606"/>
                </a:moveTo>
                <a:lnTo>
                  <a:pt x="482440" y="80781"/>
                </a:lnTo>
                <a:lnTo>
                  <a:pt x="496270" y="80781"/>
                </a:lnTo>
                <a:cubicBezTo>
                  <a:pt x="510870" y="80781"/>
                  <a:pt x="518168" y="75507"/>
                  <a:pt x="518168" y="64960"/>
                </a:cubicBezTo>
                <a:cubicBezTo>
                  <a:pt x="518168" y="55391"/>
                  <a:pt x="510870" y="50606"/>
                  <a:pt x="496270" y="50606"/>
                </a:cubicBezTo>
                <a:close/>
                <a:moveTo>
                  <a:pt x="1220056" y="49977"/>
                </a:moveTo>
                <a:cubicBezTo>
                  <a:pt x="1212652" y="54657"/>
                  <a:pt x="1208950" y="60664"/>
                  <a:pt x="1208950" y="67999"/>
                </a:cubicBezTo>
                <a:cubicBezTo>
                  <a:pt x="1208950" y="72190"/>
                  <a:pt x="1210522" y="75682"/>
                  <a:pt x="1213666" y="78476"/>
                </a:cubicBezTo>
                <a:cubicBezTo>
                  <a:pt x="1216878" y="81270"/>
                  <a:pt x="1220860" y="82667"/>
                  <a:pt x="1225610" y="82667"/>
                </a:cubicBezTo>
                <a:cubicBezTo>
                  <a:pt x="1230150" y="82667"/>
                  <a:pt x="1233886" y="81375"/>
                  <a:pt x="1236820" y="78790"/>
                </a:cubicBezTo>
                <a:cubicBezTo>
                  <a:pt x="1239614" y="76276"/>
                  <a:pt x="1241012" y="73063"/>
                  <a:pt x="1241012" y="69151"/>
                </a:cubicBezTo>
                <a:cubicBezTo>
                  <a:pt x="1241012" y="64401"/>
                  <a:pt x="1238916" y="60420"/>
                  <a:pt x="1234724" y="57207"/>
                </a:cubicBezTo>
                <a:cubicBezTo>
                  <a:pt x="1232140" y="55321"/>
                  <a:pt x="1227250" y="52911"/>
                  <a:pt x="1220056" y="49977"/>
                </a:cubicBezTo>
                <a:close/>
                <a:moveTo>
                  <a:pt x="335384" y="44215"/>
                </a:moveTo>
                <a:lnTo>
                  <a:pt x="335384" y="60350"/>
                </a:lnTo>
                <a:lnTo>
                  <a:pt x="392172" y="60350"/>
                </a:lnTo>
                <a:lnTo>
                  <a:pt x="392172" y="44215"/>
                </a:lnTo>
                <a:close/>
                <a:moveTo>
                  <a:pt x="62130" y="37299"/>
                </a:moveTo>
                <a:cubicBezTo>
                  <a:pt x="64786" y="49942"/>
                  <a:pt x="68662" y="60490"/>
                  <a:pt x="73760" y="68942"/>
                </a:cubicBezTo>
                <a:cubicBezTo>
                  <a:pt x="79558" y="60071"/>
                  <a:pt x="83644" y="49523"/>
                  <a:pt x="86020" y="37299"/>
                </a:cubicBezTo>
                <a:close/>
                <a:moveTo>
                  <a:pt x="961320" y="36880"/>
                </a:moveTo>
                <a:cubicBezTo>
                  <a:pt x="956220" y="36880"/>
                  <a:pt x="952100" y="38976"/>
                  <a:pt x="948956" y="43167"/>
                </a:cubicBezTo>
                <a:cubicBezTo>
                  <a:pt x="945742" y="47288"/>
                  <a:pt x="944136" y="52736"/>
                  <a:pt x="944136" y="59512"/>
                </a:cubicBezTo>
                <a:cubicBezTo>
                  <a:pt x="944136" y="66217"/>
                  <a:pt x="945742" y="71631"/>
                  <a:pt x="948956" y="75752"/>
                </a:cubicBezTo>
                <a:cubicBezTo>
                  <a:pt x="952100" y="79873"/>
                  <a:pt x="956220" y="81934"/>
                  <a:pt x="961320" y="81934"/>
                </a:cubicBezTo>
                <a:cubicBezTo>
                  <a:pt x="966418" y="81934"/>
                  <a:pt x="970574" y="79873"/>
                  <a:pt x="973788" y="75752"/>
                </a:cubicBezTo>
                <a:cubicBezTo>
                  <a:pt x="977000" y="71631"/>
                  <a:pt x="978608" y="66217"/>
                  <a:pt x="978608" y="59512"/>
                </a:cubicBezTo>
                <a:cubicBezTo>
                  <a:pt x="978608" y="52806"/>
                  <a:pt x="977000" y="47358"/>
                  <a:pt x="973788" y="43167"/>
                </a:cubicBezTo>
                <a:cubicBezTo>
                  <a:pt x="970574" y="38976"/>
                  <a:pt x="966418" y="36880"/>
                  <a:pt x="961320" y="36880"/>
                </a:cubicBezTo>
                <a:close/>
                <a:moveTo>
                  <a:pt x="655890" y="36566"/>
                </a:moveTo>
                <a:cubicBezTo>
                  <a:pt x="651560" y="36566"/>
                  <a:pt x="647822" y="38173"/>
                  <a:pt x="644680" y="41386"/>
                </a:cubicBezTo>
                <a:cubicBezTo>
                  <a:pt x="641396" y="44808"/>
                  <a:pt x="639476" y="49384"/>
                  <a:pt x="638918" y="55111"/>
                </a:cubicBezTo>
                <a:lnTo>
                  <a:pt x="670560" y="55111"/>
                </a:lnTo>
                <a:cubicBezTo>
                  <a:pt x="670560" y="42748"/>
                  <a:pt x="665670" y="36566"/>
                  <a:pt x="655890" y="36566"/>
                </a:cubicBezTo>
                <a:close/>
                <a:moveTo>
                  <a:pt x="901236" y="36042"/>
                </a:moveTo>
                <a:cubicBezTo>
                  <a:pt x="897604" y="36042"/>
                  <a:pt x="894600" y="37265"/>
                  <a:pt x="892224" y="39709"/>
                </a:cubicBezTo>
                <a:cubicBezTo>
                  <a:pt x="889780" y="42224"/>
                  <a:pt x="888558" y="45612"/>
                  <a:pt x="888558" y="49872"/>
                </a:cubicBezTo>
                <a:cubicBezTo>
                  <a:pt x="888558" y="53994"/>
                  <a:pt x="889816" y="57381"/>
                  <a:pt x="892330" y="60036"/>
                </a:cubicBezTo>
                <a:cubicBezTo>
                  <a:pt x="894774" y="62620"/>
                  <a:pt x="897744" y="63912"/>
                  <a:pt x="901236" y="63912"/>
                </a:cubicBezTo>
                <a:cubicBezTo>
                  <a:pt x="904728" y="63912"/>
                  <a:pt x="907696" y="62620"/>
                  <a:pt x="910142" y="60036"/>
                </a:cubicBezTo>
                <a:cubicBezTo>
                  <a:pt x="912656" y="57381"/>
                  <a:pt x="913914" y="53994"/>
                  <a:pt x="913914" y="49872"/>
                </a:cubicBezTo>
                <a:cubicBezTo>
                  <a:pt x="913914" y="45681"/>
                  <a:pt x="912656" y="42294"/>
                  <a:pt x="910142" y="39709"/>
                </a:cubicBezTo>
                <a:cubicBezTo>
                  <a:pt x="907766" y="37265"/>
                  <a:pt x="904798" y="36042"/>
                  <a:pt x="901236" y="36042"/>
                </a:cubicBezTo>
                <a:close/>
                <a:moveTo>
                  <a:pt x="429472" y="32689"/>
                </a:moveTo>
                <a:cubicBezTo>
                  <a:pt x="431288" y="32689"/>
                  <a:pt x="432824" y="33318"/>
                  <a:pt x="434082" y="34575"/>
                </a:cubicBezTo>
                <a:cubicBezTo>
                  <a:pt x="435340" y="35902"/>
                  <a:pt x="435968" y="37579"/>
                  <a:pt x="435968" y="39605"/>
                </a:cubicBezTo>
                <a:cubicBezTo>
                  <a:pt x="435968" y="41560"/>
                  <a:pt x="435340" y="43167"/>
                  <a:pt x="434082" y="44424"/>
                </a:cubicBezTo>
                <a:cubicBezTo>
                  <a:pt x="432824" y="45681"/>
                  <a:pt x="431288" y="46310"/>
                  <a:pt x="429472" y="46310"/>
                </a:cubicBezTo>
                <a:cubicBezTo>
                  <a:pt x="427726" y="46310"/>
                  <a:pt x="426224" y="45681"/>
                  <a:pt x="424966" y="44424"/>
                </a:cubicBezTo>
                <a:cubicBezTo>
                  <a:pt x="423710" y="43167"/>
                  <a:pt x="423080" y="41560"/>
                  <a:pt x="423080" y="39605"/>
                </a:cubicBezTo>
                <a:cubicBezTo>
                  <a:pt x="423080" y="37579"/>
                  <a:pt x="423710" y="35902"/>
                  <a:pt x="424966" y="34575"/>
                </a:cubicBezTo>
                <a:cubicBezTo>
                  <a:pt x="426224" y="33318"/>
                  <a:pt x="427726" y="32689"/>
                  <a:pt x="429472" y="32689"/>
                </a:cubicBezTo>
                <a:close/>
                <a:moveTo>
                  <a:pt x="1121644" y="31118"/>
                </a:moveTo>
                <a:lnTo>
                  <a:pt x="1130550" y="31118"/>
                </a:lnTo>
                <a:lnTo>
                  <a:pt x="1142600" y="63493"/>
                </a:lnTo>
                <a:lnTo>
                  <a:pt x="1148258" y="79419"/>
                </a:lnTo>
                <a:lnTo>
                  <a:pt x="1148780" y="79419"/>
                </a:lnTo>
                <a:cubicBezTo>
                  <a:pt x="1149130" y="78371"/>
                  <a:pt x="1149934" y="75682"/>
                  <a:pt x="1151190" y="71351"/>
                </a:cubicBezTo>
                <a:cubicBezTo>
                  <a:pt x="1152168" y="67999"/>
                  <a:pt x="1152972" y="65379"/>
                  <a:pt x="1153600" y="63493"/>
                </a:cubicBezTo>
                <a:lnTo>
                  <a:pt x="1164182" y="31118"/>
                </a:lnTo>
                <a:lnTo>
                  <a:pt x="1172564" y="31118"/>
                </a:lnTo>
                <a:lnTo>
                  <a:pt x="1150982" y="92935"/>
                </a:lnTo>
                <a:cubicBezTo>
                  <a:pt x="1146440" y="105927"/>
                  <a:pt x="1139560" y="112423"/>
                  <a:pt x="1130340" y="112423"/>
                </a:cubicBezTo>
                <a:cubicBezTo>
                  <a:pt x="1127896" y="112423"/>
                  <a:pt x="1125730" y="112039"/>
                  <a:pt x="1123844" y="111271"/>
                </a:cubicBezTo>
                <a:lnTo>
                  <a:pt x="1125626" y="104355"/>
                </a:lnTo>
                <a:cubicBezTo>
                  <a:pt x="1127162" y="104914"/>
                  <a:pt x="1128630" y="105194"/>
                  <a:pt x="1130026" y="105194"/>
                </a:cubicBezTo>
                <a:cubicBezTo>
                  <a:pt x="1135894" y="105194"/>
                  <a:pt x="1140294" y="100933"/>
                  <a:pt x="1143228" y="92411"/>
                </a:cubicBezTo>
                <a:lnTo>
                  <a:pt x="1144486" y="88011"/>
                </a:lnTo>
                <a:close/>
                <a:moveTo>
                  <a:pt x="567422" y="31118"/>
                </a:moveTo>
                <a:lnTo>
                  <a:pt x="575910" y="31118"/>
                </a:lnTo>
                <a:lnTo>
                  <a:pt x="575910" y="66008"/>
                </a:lnTo>
                <a:cubicBezTo>
                  <a:pt x="575910" y="71456"/>
                  <a:pt x="576782" y="75403"/>
                  <a:pt x="578528" y="77847"/>
                </a:cubicBezTo>
                <a:cubicBezTo>
                  <a:pt x="580274" y="80362"/>
                  <a:pt x="583138" y="81619"/>
                  <a:pt x="587120" y="81619"/>
                </a:cubicBezTo>
                <a:cubicBezTo>
                  <a:pt x="592290" y="81619"/>
                  <a:pt x="597598" y="78301"/>
                  <a:pt x="603046" y="71666"/>
                </a:cubicBezTo>
                <a:lnTo>
                  <a:pt x="603046" y="31118"/>
                </a:lnTo>
                <a:lnTo>
                  <a:pt x="611532" y="31118"/>
                </a:lnTo>
                <a:lnTo>
                  <a:pt x="611532" y="87696"/>
                </a:lnTo>
                <a:lnTo>
                  <a:pt x="604512" y="87696"/>
                </a:lnTo>
                <a:lnTo>
                  <a:pt x="603780" y="78686"/>
                </a:lnTo>
                <a:lnTo>
                  <a:pt x="603466" y="78686"/>
                </a:lnTo>
                <a:cubicBezTo>
                  <a:pt x="597458" y="85601"/>
                  <a:pt x="591172" y="89058"/>
                  <a:pt x="584606" y="89058"/>
                </a:cubicBezTo>
                <a:cubicBezTo>
                  <a:pt x="573150" y="89058"/>
                  <a:pt x="567422" y="81724"/>
                  <a:pt x="567422" y="67056"/>
                </a:cubicBezTo>
                <a:close/>
                <a:moveTo>
                  <a:pt x="1033548" y="29651"/>
                </a:moveTo>
                <a:cubicBezTo>
                  <a:pt x="1045072" y="29651"/>
                  <a:pt x="1050836" y="37020"/>
                  <a:pt x="1050836" y="51758"/>
                </a:cubicBezTo>
                <a:lnTo>
                  <a:pt x="1050836" y="87696"/>
                </a:lnTo>
                <a:lnTo>
                  <a:pt x="1042244" y="87696"/>
                </a:lnTo>
                <a:lnTo>
                  <a:pt x="1042244" y="52806"/>
                </a:lnTo>
                <a:cubicBezTo>
                  <a:pt x="1042244" y="42329"/>
                  <a:pt x="1038506" y="37090"/>
                  <a:pt x="1031032" y="37090"/>
                </a:cubicBezTo>
                <a:cubicBezTo>
                  <a:pt x="1026214" y="37090"/>
                  <a:pt x="1020834" y="40163"/>
                  <a:pt x="1014898" y="46310"/>
                </a:cubicBezTo>
                <a:lnTo>
                  <a:pt x="1014898" y="87696"/>
                </a:lnTo>
                <a:lnTo>
                  <a:pt x="1006410" y="87696"/>
                </a:lnTo>
                <a:lnTo>
                  <a:pt x="1006410" y="31118"/>
                </a:lnTo>
                <a:lnTo>
                  <a:pt x="1013326" y="31118"/>
                </a:lnTo>
                <a:lnTo>
                  <a:pt x="1014164" y="39395"/>
                </a:lnTo>
                <a:lnTo>
                  <a:pt x="1014478" y="39395"/>
                </a:lnTo>
                <a:cubicBezTo>
                  <a:pt x="1021114" y="32899"/>
                  <a:pt x="1027470" y="29651"/>
                  <a:pt x="1033548" y="29651"/>
                </a:cubicBezTo>
                <a:close/>
                <a:moveTo>
                  <a:pt x="961320" y="29651"/>
                </a:moveTo>
                <a:cubicBezTo>
                  <a:pt x="968584" y="29651"/>
                  <a:pt x="974660" y="32270"/>
                  <a:pt x="979550" y="37509"/>
                </a:cubicBezTo>
                <a:cubicBezTo>
                  <a:pt x="984788" y="43027"/>
                  <a:pt x="987408" y="50361"/>
                  <a:pt x="987408" y="59512"/>
                </a:cubicBezTo>
                <a:cubicBezTo>
                  <a:pt x="987408" y="68522"/>
                  <a:pt x="984788" y="75787"/>
                  <a:pt x="979550" y="81305"/>
                </a:cubicBezTo>
                <a:cubicBezTo>
                  <a:pt x="974660" y="86474"/>
                  <a:pt x="968584" y="89058"/>
                  <a:pt x="961320" y="89058"/>
                </a:cubicBezTo>
                <a:cubicBezTo>
                  <a:pt x="954124" y="89058"/>
                  <a:pt x="948082" y="86474"/>
                  <a:pt x="943194" y="81305"/>
                </a:cubicBezTo>
                <a:cubicBezTo>
                  <a:pt x="937954" y="75787"/>
                  <a:pt x="935334" y="68522"/>
                  <a:pt x="935334" y="59512"/>
                </a:cubicBezTo>
                <a:cubicBezTo>
                  <a:pt x="935334" y="50361"/>
                  <a:pt x="937954" y="43027"/>
                  <a:pt x="943194" y="37509"/>
                </a:cubicBezTo>
                <a:cubicBezTo>
                  <a:pt x="948012" y="32270"/>
                  <a:pt x="954054" y="29651"/>
                  <a:pt x="961320" y="29651"/>
                </a:cubicBezTo>
                <a:close/>
                <a:moveTo>
                  <a:pt x="901236" y="29651"/>
                </a:moveTo>
                <a:cubicBezTo>
                  <a:pt x="903820" y="29651"/>
                  <a:pt x="906440" y="30140"/>
                  <a:pt x="909094" y="31118"/>
                </a:cubicBezTo>
                <a:lnTo>
                  <a:pt x="928686" y="31118"/>
                </a:lnTo>
                <a:lnTo>
                  <a:pt x="928686" y="37719"/>
                </a:lnTo>
                <a:lnTo>
                  <a:pt x="916742" y="37719"/>
                </a:lnTo>
                <a:cubicBezTo>
                  <a:pt x="920026" y="40862"/>
                  <a:pt x="921666" y="44948"/>
                  <a:pt x="921666" y="49977"/>
                </a:cubicBezTo>
                <a:cubicBezTo>
                  <a:pt x="921666" y="55914"/>
                  <a:pt x="919676" y="60734"/>
                  <a:pt x="915694" y="64436"/>
                </a:cubicBezTo>
                <a:cubicBezTo>
                  <a:pt x="911852" y="67999"/>
                  <a:pt x="907034" y="69780"/>
                  <a:pt x="901236" y="69780"/>
                </a:cubicBezTo>
                <a:cubicBezTo>
                  <a:pt x="898092" y="69780"/>
                  <a:pt x="895194" y="69081"/>
                  <a:pt x="892540" y="67684"/>
                </a:cubicBezTo>
                <a:cubicBezTo>
                  <a:pt x="890024" y="69850"/>
                  <a:pt x="888768" y="72224"/>
                  <a:pt x="888768" y="74809"/>
                </a:cubicBezTo>
                <a:cubicBezTo>
                  <a:pt x="888768" y="79070"/>
                  <a:pt x="892120" y="81200"/>
                  <a:pt x="898826" y="81200"/>
                </a:cubicBezTo>
                <a:lnTo>
                  <a:pt x="910142" y="81200"/>
                </a:lnTo>
                <a:cubicBezTo>
                  <a:pt x="923134" y="81200"/>
                  <a:pt x="929630" y="85671"/>
                  <a:pt x="929630" y="94611"/>
                </a:cubicBezTo>
                <a:cubicBezTo>
                  <a:pt x="929630" y="99920"/>
                  <a:pt x="927080" y="104425"/>
                  <a:pt x="921982" y="108127"/>
                </a:cubicBezTo>
                <a:cubicBezTo>
                  <a:pt x="916602" y="112039"/>
                  <a:pt x="909758" y="113995"/>
                  <a:pt x="901446" y="113995"/>
                </a:cubicBezTo>
                <a:cubicBezTo>
                  <a:pt x="894390" y="113995"/>
                  <a:pt x="888768" y="112668"/>
                  <a:pt x="884576" y="110013"/>
                </a:cubicBezTo>
                <a:cubicBezTo>
                  <a:pt x="880246" y="107289"/>
                  <a:pt x="878080" y="103517"/>
                  <a:pt x="878080" y="98698"/>
                </a:cubicBezTo>
                <a:cubicBezTo>
                  <a:pt x="878080" y="93738"/>
                  <a:pt x="880874" y="89408"/>
                  <a:pt x="886462" y="85706"/>
                </a:cubicBezTo>
                <a:lnTo>
                  <a:pt x="886462" y="85286"/>
                </a:lnTo>
                <a:cubicBezTo>
                  <a:pt x="883040" y="83191"/>
                  <a:pt x="881328" y="80083"/>
                  <a:pt x="881328" y="75961"/>
                </a:cubicBezTo>
                <a:cubicBezTo>
                  <a:pt x="881328" y="72050"/>
                  <a:pt x="883424" y="68557"/>
                  <a:pt x="887614" y="65484"/>
                </a:cubicBezTo>
                <a:lnTo>
                  <a:pt x="887614" y="65065"/>
                </a:lnTo>
                <a:cubicBezTo>
                  <a:pt x="882726" y="61153"/>
                  <a:pt x="880280" y="56089"/>
                  <a:pt x="880280" y="49872"/>
                </a:cubicBezTo>
                <a:cubicBezTo>
                  <a:pt x="880280" y="43865"/>
                  <a:pt x="882342" y="38976"/>
                  <a:pt x="886462" y="35204"/>
                </a:cubicBezTo>
                <a:cubicBezTo>
                  <a:pt x="890444" y="31502"/>
                  <a:pt x="895368" y="29651"/>
                  <a:pt x="901236" y="29651"/>
                </a:cubicBezTo>
                <a:close/>
                <a:moveTo>
                  <a:pt x="846182" y="29651"/>
                </a:moveTo>
                <a:cubicBezTo>
                  <a:pt x="858964" y="29651"/>
                  <a:pt x="865354" y="37299"/>
                  <a:pt x="865354" y="52597"/>
                </a:cubicBezTo>
                <a:lnTo>
                  <a:pt x="865354" y="87696"/>
                </a:lnTo>
                <a:lnTo>
                  <a:pt x="858334" y="87696"/>
                </a:lnTo>
                <a:lnTo>
                  <a:pt x="857602" y="80781"/>
                </a:lnTo>
                <a:lnTo>
                  <a:pt x="857288" y="80781"/>
                </a:lnTo>
                <a:cubicBezTo>
                  <a:pt x="850792" y="86299"/>
                  <a:pt x="844434" y="89058"/>
                  <a:pt x="838218" y="89058"/>
                </a:cubicBezTo>
                <a:cubicBezTo>
                  <a:pt x="833398" y="89058"/>
                  <a:pt x="829486" y="87696"/>
                  <a:pt x="826484" y="84972"/>
                </a:cubicBezTo>
                <a:cubicBezTo>
                  <a:pt x="823340" y="82038"/>
                  <a:pt x="821768" y="78092"/>
                  <a:pt x="821768" y="73133"/>
                </a:cubicBezTo>
                <a:cubicBezTo>
                  <a:pt x="821768" y="66986"/>
                  <a:pt x="824598" y="62236"/>
                  <a:pt x="830256" y="58883"/>
                </a:cubicBezTo>
                <a:cubicBezTo>
                  <a:pt x="835704" y="55670"/>
                  <a:pt x="844574" y="53365"/>
                  <a:pt x="856868" y="51968"/>
                </a:cubicBezTo>
                <a:cubicBezTo>
                  <a:pt x="857008" y="41840"/>
                  <a:pt x="852992" y="36776"/>
                  <a:pt x="844818" y="36776"/>
                </a:cubicBezTo>
                <a:cubicBezTo>
                  <a:pt x="839300" y="36776"/>
                  <a:pt x="833574" y="38871"/>
                  <a:pt x="827636" y="43062"/>
                </a:cubicBezTo>
                <a:lnTo>
                  <a:pt x="824178" y="37090"/>
                </a:lnTo>
                <a:cubicBezTo>
                  <a:pt x="831722" y="32131"/>
                  <a:pt x="839056" y="29651"/>
                  <a:pt x="846182" y="29651"/>
                </a:cubicBezTo>
                <a:close/>
                <a:moveTo>
                  <a:pt x="811434" y="29651"/>
                </a:moveTo>
                <a:cubicBezTo>
                  <a:pt x="813738" y="29651"/>
                  <a:pt x="815730" y="30070"/>
                  <a:pt x="817406" y="30908"/>
                </a:cubicBezTo>
                <a:lnTo>
                  <a:pt x="815730" y="38347"/>
                </a:lnTo>
                <a:cubicBezTo>
                  <a:pt x="813844" y="37719"/>
                  <a:pt x="812062" y="37404"/>
                  <a:pt x="810386" y="37404"/>
                </a:cubicBezTo>
                <a:cubicBezTo>
                  <a:pt x="804170" y="37404"/>
                  <a:pt x="799314" y="41875"/>
                  <a:pt x="795822" y="50815"/>
                </a:cubicBezTo>
                <a:lnTo>
                  <a:pt x="795822" y="87696"/>
                </a:lnTo>
                <a:lnTo>
                  <a:pt x="787336" y="87696"/>
                </a:lnTo>
                <a:lnTo>
                  <a:pt x="787336" y="31118"/>
                </a:lnTo>
                <a:lnTo>
                  <a:pt x="794250" y="31118"/>
                </a:lnTo>
                <a:lnTo>
                  <a:pt x="795090" y="41490"/>
                </a:lnTo>
                <a:lnTo>
                  <a:pt x="795404" y="41490"/>
                </a:lnTo>
                <a:cubicBezTo>
                  <a:pt x="799664" y="33597"/>
                  <a:pt x="805008" y="29651"/>
                  <a:pt x="811434" y="29651"/>
                </a:cubicBezTo>
                <a:close/>
                <a:moveTo>
                  <a:pt x="655786" y="29651"/>
                </a:moveTo>
                <a:cubicBezTo>
                  <a:pt x="662840" y="29651"/>
                  <a:pt x="668324" y="32026"/>
                  <a:pt x="672236" y="36776"/>
                </a:cubicBezTo>
                <a:cubicBezTo>
                  <a:pt x="676148" y="41456"/>
                  <a:pt x="678102" y="47917"/>
                  <a:pt x="678102" y="56159"/>
                </a:cubicBezTo>
                <a:cubicBezTo>
                  <a:pt x="678102" y="58394"/>
                  <a:pt x="677964" y="60105"/>
                  <a:pt x="677684" y="61293"/>
                </a:cubicBezTo>
                <a:lnTo>
                  <a:pt x="639022" y="61293"/>
                </a:lnTo>
                <a:cubicBezTo>
                  <a:pt x="639302" y="67579"/>
                  <a:pt x="641188" y="72644"/>
                  <a:pt x="644680" y="76485"/>
                </a:cubicBezTo>
                <a:cubicBezTo>
                  <a:pt x="648172" y="80327"/>
                  <a:pt x="652748" y="82248"/>
                  <a:pt x="658406" y="82248"/>
                </a:cubicBezTo>
                <a:cubicBezTo>
                  <a:pt x="663434" y="82248"/>
                  <a:pt x="668220" y="80711"/>
                  <a:pt x="672760" y="77638"/>
                </a:cubicBezTo>
                <a:lnTo>
                  <a:pt x="675902" y="83296"/>
                </a:lnTo>
                <a:cubicBezTo>
                  <a:pt x="669896" y="87137"/>
                  <a:pt x="663714" y="89058"/>
                  <a:pt x="657358" y="89058"/>
                </a:cubicBezTo>
                <a:cubicBezTo>
                  <a:pt x="649674" y="89058"/>
                  <a:pt x="643352" y="86439"/>
                  <a:pt x="638394" y="81200"/>
                </a:cubicBezTo>
                <a:cubicBezTo>
                  <a:pt x="633154" y="75752"/>
                  <a:pt x="630536" y="68522"/>
                  <a:pt x="630536" y="59512"/>
                </a:cubicBezTo>
                <a:cubicBezTo>
                  <a:pt x="630536" y="50641"/>
                  <a:pt x="633120" y="43341"/>
                  <a:pt x="638288" y="37614"/>
                </a:cubicBezTo>
                <a:cubicBezTo>
                  <a:pt x="643178" y="32305"/>
                  <a:pt x="649010" y="29651"/>
                  <a:pt x="655786" y="29651"/>
                </a:cubicBezTo>
                <a:close/>
                <a:moveTo>
                  <a:pt x="231970" y="22526"/>
                </a:moveTo>
                <a:cubicBezTo>
                  <a:pt x="237140" y="29791"/>
                  <a:pt x="240528" y="36391"/>
                  <a:pt x="242134" y="42329"/>
                </a:cubicBezTo>
                <a:lnTo>
                  <a:pt x="235638" y="44948"/>
                </a:lnTo>
                <a:cubicBezTo>
                  <a:pt x="233892" y="38662"/>
                  <a:pt x="230678" y="31956"/>
                  <a:pt x="225998" y="24831"/>
                </a:cubicBezTo>
                <a:close/>
                <a:moveTo>
                  <a:pt x="285406" y="22002"/>
                </a:moveTo>
                <a:lnTo>
                  <a:pt x="292636" y="24412"/>
                </a:lnTo>
                <a:cubicBezTo>
                  <a:pt x="288026" y="33353"/>
                  <a:pt x="283974" y="40303"/>
                  <a:pt x="280482" y="45262"/>
                </a:cubicBezTo>
                <a:lnTo>
                  <a:pt x="274614" y="43167"/>
                </a:lnTo>
                <a:cubicBezTo>
                  <a:pt x="279084" y="36252"/>
                  <a:pt x="282682" y="29197"/>
                  <a:pt x="285406" y="22002"/>
                </a:cubicBezTo>
                <a:close/>
                <a:moveTo>
                  <a:pt x="335384" y="21164"/>
                </a:moveTo>
                <a:lnTo>
                  <a:pt x="335384" y="37719"/>
                </a:lnTo>
                <a:lnTo>
                  <a:pt x="392172" y="37719"/>
                </a:lnTo>
                <a:lnTo>
                  <a:pt x="392172" y="21164"/>
                </a:lnTo>
                <a:close/>
                <a:moveTo>
                  <a:pt x="1289360" y="20955"/>
                </a:moveTo>
                <a:cubicBezTo>
                  <a:pt x="1287754" y="24098"/>
                  <a:pt x="1285728" y="27800"/>
                  <a:pt x="1283284" y="32061"/>
                </a:cubicBezTo>
                <a:lnTo>
                  <a:pt x="1264738" y="59512"/>
                </a:lnTo>
                <a:lnTo>
                  <a:pt x="1289256" y="59512"/>
                </a:lnTo>
                <a:lnTo>
                  <a:pt x="1289256" y="34575"/>
                </a:lnTo>
                <a:cubicBezTo>
                  <a:pt x="1289256" y="30524"/>
                  <a:pt x="1289466" y="25984"/>
                  <a:pt x="1289884" y="20955"/>
                </a:cubicBezTo>
                <a:close/>
                <a:moveTo>
                  <a:pt x="1625440" y="18126"/>
                </a:moveTo>
                <a:lnTo>
                  <a:pt x="1625440" y="80572"/>
                </a:lnTo>
                <a:lnTo>
                  <a:pt x="1634870" y="80572"/>
                </a:lnTo>
                <a:cubicBezTo>
                  <a:pt x="1644020" y="80572"/>
                  <a:pt x="1650970" y="77778"/>
                  <a:pt x="1655720" y="72190"/>
                </a:cubicBezTo>
                <a:cubicBezTo>
                  <a:pt x="1660260" y="66741"/>
                  <a:pt x="1662530" y="59023"/>
                  <a:pt x="1662530" y="49034"/>
                </a:cubicBezTo>
                <a:cubicBezTo>
                  <a:pt x="1662530" y="28429"/>
                  <a:pt x="1653310" y="18126"/>
                  <a:pt x="1634870" y="18126"/>
                </a:cubicBezTo>
                <a:close/>
                <a:moveTo>
                  <a:pt x="720566" y="18126"/>
                </a:moveTo>
                <a:lnTo>
                  <a:pt x="720566" y="80572"/>
                </a:lnTo>
                <a:lnTo>
                  <a:pt x="729996" y="80572"/>
                </a:lnTo>
                <a:cubicBezTo>
                  <a:pt x="739146" y="80572"/>
                  <a:pt x="746096" y="77778"/>
                  <a:pt x="750846" y="72190"/>
                </a:cubicBezTo>
                <a:cubicBezTo>
                  <a:pt x="755386" y="66741"/>
                  <a:pt x="757656" y="59023"/>
                  <a:pt x="757656" y="49034"/>
                </a:cubicBezTo>
                <a:cubicBezTo>
                  <a:pt x="757656" y="28429"/>
                  <a:pt x="748436" y="18126"/>
                  <a:pt x="729996" y="18126"/>
                </a:cubicBezTo>
                <a:close/>
                <a:moveTo>
                  <a:pt x="482440" y="17916"/>
                </a:moveTo>
                <a:lnTo>
                  <a:pt x="482440" y="43900"/>
                </a:lnTo>
                <a:lnTo>
                  <a:pt x="494176" y="43900"/>
                </a:lnTo>
                <a:cubicBezTo>
                  <a:pt x="507098" y="43900"/>
                  <a:pt x="513558" y="39535"/>
                  <a:pt x="513558" y="30803"/>
                </a:cubicBezTo>
                <a:cubicBezTo>
                  <a:pt x="513558" y="26193"/>
                  <a:pt x="511986" y="22875"/>
                  <a:pt x="508844" y="20850"/>
                </a:cubicBezTo>
                <a:cubicBezTo>
                  <a:pt x="505840" y="18894"/>
                  <a:pt x="501126" y="17916"/>
                  <a:pt x="494700" y="17916"/>
                </a:cubicBezTo>
                <a:close/>
                <a:moveTo>
                  <a:pt x="155694" y="16659"/>
                </a:moveTo>
                <a:cubicBezTo>
                  <a:pt x="159048" y="36077"/>
                  <a:pt x="164636" y="51549"/>
                  <a:pt x="172458" y="63074"/>
                </a:cubicBezTo>
                <a:cubicBezTo>
                  <a:pt x="181540" y="50431"/>
                  <a:pt x="187756" y="34959"/>
                  <a:pt x="191108" y="16659"/>
                </a:cubicBezTo>
                <a:close/>
                <a:moveTo>
                  <a:pt x="1556156" y="16344"/>
                </a:moveTo>
                <a:cubicBezTo>
                  <a:pt x="1552314" y="16344"/>
                  <a:pt x="1549136" y="18021"/>
                  <a:pt x="1546622" y="21374"/>
                </a:cubicBezTo>
                <a:cubicBezTo>
                  <a:pt x="1544036" y="24726"/>
                  <a:pt x="1542744" y="29057"/>
                  <a:pt x="1542744" y="34366"/>
                </a:cubicBezTo>
                <a:cubicBezTo>
                  <a:pt x="1542744" y="39814"/>
                  <a:pt x="1543896" y="44075"/>
                  <a:pt x="1546202" y="47148"/>
                </a:cubicBezTo>
                <a:cubicBezTo>
                  <a:pt x="1548716" y="50431"/>
                  <a:pt x="1552278" y="52073"/>
                  <a:pt x="1556890" y="52073"/>
                </a:cubicBezTo>
                <a:cubicBezTo>
                  <a:pt x="1562896" y="52073"/>
                  <a:pt x="1568414" y="48545"/>
                  <a:pt x="1573444" y="41490"/>
                </a:cubicBezTo>
                <a:cubicBezTo>
                  <a:pt x="1572536" y="24726"/>
                  <a:pt x="1566772" y="16344"/>
                  <a:pt x="1556156" y="16344"/>
                </a:cubicBezTo>
                <a:close/>
                <a:moveTo>
                  <a:pt x="1225504" y="16344"/>
                </a:moveTo>
                <a:cubicBezTo>
                  <a:pt x="1221872" y="16344"/>
                  <a:pt x="1218868" y="17532"/>
                  <a:pt x="1216494" y="19907"/>
                </a:cubicBezTo>
                <a:cubicBezTo>
                  <a:pt x="1214120" y="22352"/>
                  <a:pt x="1212932" y="25460"/>
                  <a:pt x="1212932" y="29232"/>
                </a:cubicBezTo>
                <a:cubicBezTo>
                  <a:pt x="1212932" y="33493"/>
                  <a:pt x="1214748" y="37090"/>
                  <a:pt x="1218380" y="40024"/>
                </a:cubicBezTo>
                <a:cubicBezTo>
                  <a:pt x="1220894" y="42049"/>
                  <a:pt x="1225016" y="44180"/>
                  <a:pt x="1230744" y="46415"/>
                </a:cubicBezTo>
                <a:cubicBezTo>
                  <a:pt x="1236332" y="41665"/>
                  <a:pt x="1239126" y="36356"/>
                  <a:pt x="1239126" y="30489"/>
                </a:cubicBezTo>
                <a:cubicBezTo>
                  <a:pt x="1239126" y="26438"/>
                  <a:pt x="1237938" y="23120"/>
                  <a:pt x="1235564" y="20535"/>
                </a:cubicBezTo>
                <a:cubicBezTo>
                  <a:pt x="1233048" y="17741"/>
                  <a:pt x="1229696" y="16344"/>
                  <a:pt x="1225504" y="16344"/>
                </a:cubicBezTo>
                <a:close/>
                <a:moveTo>
                  <a:pt x="1912018" y="11001"/>
                </a:moveTo>
                <a:lnTo>
                  <a:pt x="1920926" y="11001"/>
                </a:lnTo>
                <a:lnTo>
                  <a:pt x="1949948" y="60664"/>
                </a:lnTo>
                <a:lnTo>
                  <a:pt x="1958226" y="76381"/>
                </a:lnTo>
                <a:lnTo>
                  <a:pt x="1958748" y="76381"/>
                </a:lnTo>
                <a:cubicBezTo>
                  <a:pt x="1957980" y="65135"/>
                  <a:pt x="1957596" y="57172"/>
                  <a:pt x="1957596" y="52492"/>
                </a:cubicBezTo>
                <a:lnTo>
                  <a:pt x="1957596" y="11001"/>
                </a:lnTo>
                <a:lnTo>
                  <a:pt x="1965874" y="11001"/>
                </a:lnTo>
                <a:lnTo>
                  <a:pt x="1965874" y="87696"/>
                </a:lnTo>
                <a:lnTo>
                  <a:pt x="1956862" y="87696"/>
                </a:lnTo>
                <a:lnTo>
                  <a:pt x="1928050" y="38033"/>
                </a:lnTo>
                <a:lnTo>
                  <a:pt x="1919668" y="22317"/>
                </a:lnTo>
                <a:lnTo>
                  <a:pt x="1919144" y="22317"/>
                </a:lnTo>
                <a:cubicBezTo>
                  <a:pt x="1919842" y="35029"/>
                  <a:pt x="1920192" y="42818"/>
                  <a:pt x="1920192" y="45681"/>
                </a:cubicBezTo>
                <a:lnTo>
                  <a:pt x="1920192" y="87696"/>
                </a:lnTo>
                <a:lnTo>
                  <a:pt x="1912018" y="87696"/>
                </a:lnTo>
                <a:close/>
                <a:moveTo>
                  <a:pt x="1807244" y="11001"/>
                </a:moveTo>
                <a:lnTo>
                  <a:pt x="1815940" y="11001"/>
                </a:lnTo>
                <a:lnTo>
                  <a:pt x="1815940" y="87696"/>
                </a:lnTo>
                <a:lnTo>
                  <a:pt x="1807244" y="87696"/>
                </a:lnTo>
                <a:close/>
                <a:moveTo>
                  <a:pt x="1692944" y="11001"/>
                </a:moveTo>
                <a:lnTo>
                  <a:pt x="1736636" y="11001"/>
                </a:lnTo>
                <a:lnTo>
                  <a:pt x="1736636" y="18335"/>
                </a:lnTo>
                <a:lnTo>
                  <a:pt x="1701640" y="18335"/>
                </a:lnTo>
                <a:lnTo>
                  <a:pt x="1701640" y="43586"/>
                </a:lnTo>
                <a:lnTo>
                  <a:pt x="1731082" y="43586"/>
                </a:lnTo>
                <a:lnTo>
                  <a:pt x="1731082" y="50920"/>
                </a:lnTo>
                <a:lnTo>
                  <a:pt x="1701640" y="50920"/>
                </a:lnTo>
                <a:lnTo>
                  <a:pt x="1701640" y="80362"/>
                </a:lnTo>
                <a:lnTo>
                  <a:pt x="1737788" y="80362"/>
                </a:lnTo>
                <a:lnTo>
                  <a:pt x="1737788" y="87696"/>
                </a:lnTo>
                <a:lnTo>
                  <a:pt x="1692944" y="87696"/>
                </a:lnTo>
                <a:close/>
                <a:moveTo>
                  <a:pt x="1616744" y="11001"/>
                </a:moveTo>
                <a:lnTo>
                  <a:pt x="1635604" y="11001"/>
                </a:lnTo>
                <a:cubicBezTo>
                  <a:pt x="1647268" y="11001"/>
                  <a:pt x="1656174" y="14319"/>
                  <a:pt x="1662322" y="20955"/>
                </a:cubicBezTo>
                <a:cubicBezTo>
                  <a:pt x="1668398" y="27520"/>
                  <a:pt x="1671436" y="36880"/>
                  <a:pt x="1671436" y="49034"/>
                </a:cubicBezTo>
                <a:cubicBezTo>
                  <a:pt x="1671436" y="61258"/>
                  <a:pt x="1668434" y="70723"/>
                  <a:pt x="1662426" y="77428"/>
                </a:cubicBezTo>
                <a:cubicBezTo>
                  <a:pt x="1656280" y="84274"/>
                  <a:pt x="1647442" y="87696"/>
                  <a:pt x="1635918" y="87696"/>
                </a:cubicBezTo>
                <a:lnTo>
                  <a:pt x="1616744" y="87696"/>
                </a:lnTo>
                <a:close/>
                <a:moveTo>
                  <a:pt x="1484232" y="11001"/>
                </a:moveTo>
                <a:lnTo>
                  <a:pt x="1520904" y="11001"/>
                </a:lnTo>
                <a:lnTo>
                  <a:pt x="1520904" y="18335"/>
                </a:lnTo>
                <a:lnTo>
                  <a:pt x="1491776" y="18335"/>
                </a:lnTo>
                <a:lnTo>
                  <a:pt x="1489680" y="41595"/>
                </a:lnTo>
                <a:cubicBezTo>
                  <a:pt x="1493522" y="39430"/>
                  <a:pt x="1497504" y="38347"/>
                  <a:pt x="1501624" y="38347"/>
                </a:cubicBezTo>
                <a:cubicBezTo>
                  <a:pt x="1508400" y="38347"/>
                  <a:pt x="1513814" y="40303"/>
                  <a:pt x="1517866" y="44215"/>
                </a:cubicBezTo>
                <a:cubicBezTo>
                  <a:pt x="1522336" y="48545"/>
                  <a:pt x="1524570" y="54762"/>
                  <a:pt x="1524570" y="62865"/>
                </a:cubicBezTo>
                <a:cubicBezTo>
                  <a:pt x="1524570" y="70827"/>
                  <a:pt x="1522022" y="77289"/>
                  <a:pt x="1516922" y="82248"/>
                </a:cubicBezTo>
                <a:cubicBezTo>
                  <a:pt x="1512242" y="86788"/>
                  <a:pt x="1506550" y="89058"/>
                  <a:pt x="1499844" y="89058"/>
                </a:cubicBezTo>
                <a:cubicBezTo>
                  <a:pt x="1490484" y="89058"/>
                  <a:pt x="1482416" y="85671"/>
                  <a:pt x="1475640" y="78895"/>
                </a:cubicBezTo>
                <a:lnTo>
                  <a:pt x="1479936" y="73237"/>
                </a:lnTo>
                <a:cubicBezTo>
                  <a:pt x="1485594" y="79035"/>
                  <a:pt x="1491986" y="81934"/>
                  <a:pt x="1499110" y="81934"/>
                </a:cubicBezTo>
                <a:cubicBezTo>
                  <a:pt x="1503860" y="81934"/>
                  <a:pt x="1507842" y="80222"/>
                  <a:pt x="1511054" y="76800"/>
                </a:cubicBezTo>
                <a:cubicBezTo>
                  <a:pt x="1514338" y="73307"/>
                  <a:pt x="1515980" y="68732"/>
                  <a:pt x="1515980" y="63074"/>
                </a:cubicBezTo>
                <a:cubicBezTo>
                  <a:pt x="1515980" y="57486"/>
                  <a:pt x="1514478" y="53051"/>
                  <a:pt x="1511474" y="49768"/>
                </a:cubicBezTo>
                <a:cubicBezTo>
                  <a:pt x="1508540" y="46555"/>
                  <a:pt x="1504558" y="44948"/>
                  <a:pt x="1499530" y="44948"/>
                </a:cubicBezTo>
                <a:cubicBezTo>
                  <a:pt x="1495478" y="44948"/>
                  <a:pt x="1491148" y="46485"/>
                  <a:pt x="1486538" y="49558"/>
                </a:cubicBezTo>
                <a:lnTo>
                  <a:pt x="1481822" y="46624"/>
                </a:lnTo>
                <a:close/>
                <a:moveTo>
                  <a:pt x="1430216" y="11001"/>
                </a:moveTo>
                <a:lnTo>
                  <a:pt x="1477678" y="11001"/>
                </a:lnTo>
                <a:lnTo>
                  <a:pt x="1477678" y="16135"/>
                </a:lnTo>
                <a:cubicBezTo>
                  <a:pt x="1469158" y="27171"/>
                  <a:pt x="1463254" y="38277"/>
                  <a:pt x="1459972" y="49453"/>
                </a:cubicBezTo>
                <a:cubicBezTo>
                  <a:pt x="1457318" y="58674"/>
                  <a:pt x="1455642" y="71421"/>
                  <a:pt x="1454942" y="87696"/>
                </a:cubicBezTo>
                <a:lnTo>
                  <a:pt x="1446038" y="87696"/>
                </a:lnTo>
                <a:cubicBezTo>
                  <a:pt x="1447224" y="59966"/>
                  <a:pt x="1454488" y="36845"/>
                  <a:pt x="1467830" y="18335"/>
                </a:cubicBezTo>
                <a:lnTo>
                  <a:pt x="1430216" y="18335"/>
                </a:lnTo>
                <a:close/>
                <a:moveTo>
                  <a:pt x="1379458" y="11001"/>
                </a:moveTo>
                <a:lnTo>
                  <a:pt x="1416128" y="11001"/>
                </a:lnTo>
                <a:lnTo>
                  <a:pt x="1416128" y="18335"/>
                </a:lnTo>
                <a:lnTo>
                  <a:pt x="1387002" y="18335"/>
                </a:lnTo>
                <a:lnTo>
                  <a:pt x="1384906" y="41595"/>
                </a:lnTo>
                <a:cubicBezTo>
                  <a:pt x="1388748" y="39430"/>
                  <a:pt x="1392728" y="38347"/>
                  <a:pt x="1396850" y="38347"/>
                </a:cubicBezTo>
                <a:cubicBezTo>
                  <a:pt x="1403626" y="38347"/>
                  <a:pt x="1409038" y="40303"/>
                  <a:pt x="1413090" y="44215"/>
                </a:cubicBezTo>
                <a:cubicBezTo>
                  <a:pt x="1417560" y="48545"/>
                  <a:pt x="1419796" y="54762"/>
                  <a:pt x="1419796" y="62865"/>
                </a:cubicBezTo>
                <a:cubicBezTo>
                  <a:pt x="1419796" y="70827"/>
                  <a:pt x="1417246" y="77289"/>
                  <a:pt x="1412148" y="82248"/>
                </a:cubicBezTo>
                <a:cubicBezTo>
                  <a:pt x="1407468" y="86788"/>
                  <a:pt x="1401774" y="89058"/>
                  <a:pt x="1395068" y="89058"/>
                </a:cubicBezTo>
                <a:cubicBezTo>
                  <a:pt x="1385708" y="89058"/>
                  <a:pt x="1377642" y="85671"/>
                  <a:pt x="1370866" y="78895"/>
                </a:cubicBezTo>
                <a:lnTo>
                  <a:pt x="1375162" y="73237"/>
                </a:lnTo>
                <a:cubicBezTo>
                  <a:pt x="1380820" y="79035"/>
                  <a:pt x="1387210" y="81934"/>
                  <a:pt x="1394336" y="81934"/>
                </a:cubicBezTo>
                <a:cubicBezTo>
                  <a:pt x="1399086" y="81934"/>
                  <a:pt x="1403066" y="80222"/>
                  <a:pt x="1406280" y="76800"/>
                </a:cubicBezTo>
                <a:cubicBezTo>
                  <a:pt x="1409562" y="73307"/>
                  <a:pt x="1411204" y="68732"/>
                  <a:pt x="1411204" y="63074"/>
                </a:cubicBezTo>
                <a:cubicBezTo>
                  <a:pt x="1411204" y="57486"/>
                  <a:pt x="1409702" y="53051"/>
                  <a:pt x="1406698" y="49768"/>
                </a:cubicBezTo>
                <a:cubicBezTo>
                  <a:pt x="1403766" y="46555"/>
                  <a:pt x="1399784" y="44948"/>
                  <a:pt x="1394754" y="44948"/>
                </a:cubicBezTo>
                <a:cubicBezTo>
                  <a:pt x="1390704" y="44948"/>
                  <a:pt x="1386372" y="46485"/>
                  <a:pt x="1381762" y="49558"/>
                </a:cubicBezTo>
                <a:lnTo>
                  <a:pt x="1377048" y="46624"/>
                </a:lnTo>
                <a:close/>
                <a:moveTo>
                  <a:pt x="1288208" y="11001"/>
                </a:moveTo>
                <a:lnTo>
                  <a:pt x="1297324" y="11001"/>
                </a:lnTo>
                <a:lnTo>
                  <a:pt x="1297324" y="59512"/>
                </a:lnTo>
                <a:lnTo>
                  <a:pt x="1307800" y="59512"/>
                </a:lnTo>
                <a:lnTo>
                  <a:pt x="1307800" y="66322"/>
                </a:lnTo>
                <a:lnTo>
                  <a:pt x="1297324" y="66322"/>
                </a:lnTo>
                <a:lnTo>
                  <a:pt x="1297324" y="87696"/>
                </a:lnTo>
                <a:lnTo>
                  <a:pt x="1289256" y="87696"/>
                </a:lnTo>
                <a:lnTo>
                  <a:pt x="1289256" y="66322"/>
                </a:lnTo>
                <a:lnTo>
                  <a:pt x="1255622" y="66322"/>
                </a:lnTo>
                <a:lnTo>
                  <a:pt x="1255622" y="60769"/>
                </a:lnTo>
                <a:close/>
                <a:moveTo>
                  <a:pt x="711870" y="11001"/>
                </a:moveTo>
                <a:lnTo>
                  <a:pt x="730728" y="11001"/>
                </a:lnTo>
                <a:cubicBezTo>
                  <a:pt x="742394" y="11001"/>
                  <a:pt x="751300" y="14319"/>
                  <a:pt x="757446" y="20955"/>
                </a:cubicBezTo>
                <a:cubicBezTo>
                  <a:pt x="763524" y="27520"/>
                  <a:pt x="766562" y="36880"/>
                  <a:pt x="766562" y="49034"/>
                </a:cubicBezTo>
                <a:cubicBezTo>
                  <a:pt x="766562" y="61258"/>
                  <a:pt x="763558" y="70723"/>
                  <a:pt x="757550" y="77428"/>
                </a:cubicBezTo>
                <a:cubicBezTo>
                  <a:pt x="751404" y="84274"/>
                  <a:pt x="742568" y="87696"/>
                  <a:pt x="731042" y="87696"/>
                </a:cubicBezTo>
                <a:lnTo>
                  <a:pt x="711870" y="87696"/>
                </a:lnTo>
                <a:close/>
                <a:moveTo>
                  <a:pt x="473744" y="11001"/>
                </a:moveTo>
                <a:lnTo>
                  <a:pt x="495956" y="11001"/>
                </a:lnTo>
                <a:cubicBezTo>
                  <a:pt x="513418" y="11001"/>
                  <a:pt x="522150" y="17253"/>
                  <a:pt x="522150" y="29756"/>
                </a:cubicBezTo>
                <a:cubicBezTo>
                  <a:pt x="522150" y="38347"/>
                  <a:pt x="518344" y="43900"/>
                  <a:pt x="510730" y="46415"/>
                </a:cubicBezTo>
                <a:lnTo>
                  <a:pt x="510730" y="46834"/>
                </a:lnTo>
                <a:cubicBezTo>
                  <a:pt x="521346" y="48860"/>
                  <a:pt x="526656" y="55006"/>
                  <a:pt x="526656" y="65274"/>
                </a:cubicBezTo>
                <a:cubicBezTo>
                  <a:pt x="526656" y="72539"/>
                  <a:pt x="523966" y="78162"/>
                  <a:pt x="518588" y="82143"/>
                </a:cubicBezTo>
                <a:cubicBezTo>
                  <a:pt x="513488" y="85845"/>
                  <a:pt x="506504" y="87696"/>
                  <a:pt x="497632" y="87696"/>
                </a:cubicBezTo>
                <a:lnTo>
                  <a:pt x="473744" y="87696"/>
                </a:lnTo>
                <a:close/>
                <a:moveTo>
                  <a:pt x="1225714" y="9848"/>
                </a:moveTo>
                <a:cubicBezTo>
                  <a:pt x="1232140" y="9848"/>
                  <a:pt x="1237240" y="11734"/>
                  <a:pt x="1241012" y="15506"/>
                </a:cubicBezTo>
                <a:cubicBezTo>
                  <a:pt x="1244714" y="19208"/>
                  <a:pt x="1246564" y="24063"/>
                  <a:pt x="1246564" y="30070"/>
                </a:cubicBezTo>
                <a:cubicBezTo>
                  <a:pt x="1246564" y="37055"/>
                  <a:pt x="1243106" y="43272"/>
                  <a:pt x="1236192" y="48720"/>
                </a:cubicBezTo>
                <a:lnTo>
                  <a:pt x="1236192" y="49244"/>
                </a:lnTo>
                <a:cubicBezTo>
                  <a:pt x="1244854" y="54273"/>
                  <a:pt x="1249184" y="60979"/>
                  <a:pt x="1249184" y="69361"/>
                </a:cubicBezTo>
                <a:cubicBezTo>
                  <a:pt x="1249184" y="74949"/>
                  <a:pt x="1247018" y="79594"/>
                  <a:pt x="1242688" y="83296"/>
                </a:cubicBezTo>
                <a:cubicBezTo>
                  <a:pt x="1238218" y="87137"/>
                  <a:pt x="1232490" y="89058"/>
                  <a:pt x="1225504" y="89058"/>
                </a:cubicBezTo>
                <a:cubicBezTo>
                  <a:pt x="1218450" y="89058"/>
                  <a:pt x="1212652" y="87137"/>
                  <a:pt x="1208112" y="83296"/>
                </a:cubicBezTo>
                <a:cubicBezTo>
                  <a:pt x="1203502" y="79454"/>
                  <a:pt x="1201196" y="74564"/>
                  <a:pt x="1201196" y="68627"/>
                </a:cubicBezTo>
                <a:cubicBezTo>
                  <a:pt x="1201196" y="59617"/>
                  <a:pt x="1205946" y="52492"/>
                  <a:pt x="1215446" y="47253"/>
                </a:cubicBezTo>
                <a:lnTo>
                  <a:pt x="1215446" y="46834"/>
                </a:lnTo>
                <a:cubicBezTo>
                  <a:pt x="1208532" y="42154"/>
                  <a:pt x="1205074" y="36287"/>
                  <a:pt x="1205074" y="29232"/>
                </a:cubicBezTo>
                <a:cubicBezTo>
                  <a:pt x="1205074" y="23504"/>
                  <a:pt x="1207064" y="18824"/>
                  <a:pt x="1211046" y="15192"/>
                </a:cubicBezTo>
                <a:cubicBezTo>
                  <a:pt x="1214888" y="11630"/>
                  <a:pt x="1219778" y="9848"/>
                  <a:pt x="1225714" y="9848"/>
                </a:cubicBezTo>
                <a:close/>
                <a:moveTo>
                  <a:pt x="1866098" y="9639"/>
                </a:moveTo>
                <a:cubicBezTo>
                  <a:pt x="1874620" y="9639"/>
                  <a:pt x="1881920" y="12747"/>
                  <a:pt x="1887998" y="18964"/>
                </a:cubicBezTo>
                <a:lnTo>
                  <a:pt x="1883178" y="24622"/>
                </a:lnTo>
                <a:cubicBezTo>
                  <a:pt x="1878568" y="19732"/>
                  <a:pt x="1872944" y="17287"/>
                  <a:pt x="1866308" y="17287"/>
                </a:cubicBezTo>
                <a:cubicBezTo>
                  <a:pt x="1858346" y="17287"/>
                  <a:pt x="1852024" y="20116"/>
                  <a:pt x="1847344" y="25774"/>
                </a:cubicBezTo>
                <a:cubicBezTo>
                  <a:pt x="1842594" y="31502"/>
                  <a:pt x="1840220" y="39290"/>
                  <a:pt x="1840220" y="49139"/>
                </a:cubicBezTo>
                <a:cubicBezTo>
                  <a:pt x="1840220" y="59128"/>
                  <a:pt x="1842490" y="66986"/>
                  <a:pt x="1847030" y="72713"/>
                </a:cubicBezTo>
                <a:cubicBezTo>
                  <a:pt x="1851640" y="78511"/>
                  <a:pt x="1858066" y="81410"/>
                  <a:pt x="1866308" y="81410"/>
                </a:cubicBezTo>
                <a:cubicBezTo>
                  <a:pt x="1872664" y="81410"/>
                  <a:pt x="1877520" y="79803"/>
                  <a:pt x="1880872" y="76590"/>
                </a:cubicBezTo>
                <a:lnTo>
                  <a:pt x="1880872" y="55635"/>
                </a:lnTo>
                <a:lnTo>
                  <a:pt x="1864214" y="55635"/>
                </a:lnTo>
                <a:lnTo>
                  <a:pt x="1864214" y="48406"/>
                </a:lnTo>
                <a:lnTo>
                  <a:pt x="1888940" y="48406"/>
                </a:lnTo>
                <a:lnTo>
                  <a:pt x="1888940" y="80257"/>
                </a:lnTo>
                <a:cubicBezTo>
                  <a:pt x="1883282" y="86125"/>
                  <a:pt x="1875458" y="89058"/>
                  <a:pt x="1865470" y="89058"/>
                </a:cubicBezTo>
                <a:cubicBezTo>
                  <a:pt x="1855272" y="89058"/>
                  <a:pt x="1847066" y="85531"/>
                  <a:pt x="1840848" y="78476"/>
                </a:cubicBezTo>
                <a:cubicBezTo>
                  <a:pt x="1834492" y="71281"/>
                  <a:pt x="1831314" y="61572"/>
                  <a:pt x="1831314" y="49349"/>
                </a:cubicBezTo>
                <a:cubicBezTo>
                  <a:pt x="1831314" y="37195"/>
                  <a:pt x="1834596" y="27486"/>
                  <a:pt x="1841162" y="20221"/>
                </a:cubicBezTo>
                <a:cubicBezTo>
                  <a:pt x="1847518" y="13166"/>
                  <a:pt x="1855830" y="9639"/>
                  <a:pt x="1866098" y="9639"/>
                </a:cubicBezTo>
                <a:close/>
                <a:moveTo>
                  <a:pt x="1771888" y="9639"/>
                </a:moveTo>
                <a:cubicBezTo>
                  <a:pt x="1780828" y="9639"/>
                  <a:pt x="1788266" y="12782"/>
                  <a:pt x="1794204" y="19069"/>
                </a:cubicBezTo>
                <a:lnTo>
                  <a:pt x="1789594" y="24622"/>
                </a:lnTo>
                <a:cubicBezTo>
                  <a:pt x="1784496" y="19732"/>
                  <a:pt x="1778592" y="17287"/>
                  <a:pt x="1771888" y="17287"/>
                </a:cubicBezTo>
                <a:cubicBezTo>
                  <a:pt x="1767416" y="17287"/>
                  <a:pt x="1763820" y="18335"/>
                  <a:pt x="1761096" y="20431"/>
                </a:cubicBezTo>
                <a:cubicBezTo>
                  <a:pt x="1758372" y="22596"/>
                  <a:pt x="1757010" y="25460"/>
                  <a:pt x="1757010" y="29022"/>
                </a:cubicBezTo>
                <a:cubicBezTo>
                  <a:pt x="1757010" y="32515"/>
                  <a:pt x="1758406" y="35414"/>
                  <a:pt x="1761200" y="37719"/>
                </a:cubicBezTo>
                <a:cubicBezTo>
                  <a:pt x="1762806" y="39046"/>
                  <a:pt x="1765670" y="40582"/>
                  <a:pt x="1769792" y="42329"/>
                </a:cubicBezTo>
                <a:lnTo>
                  <a:pt x="1780898" y="47044"/>
                </a:lnTo>
                <a:cubicBezTo>
                  <a:pt x="1791516" y="51723"/>
                  <a:pt x="1796824" y="58569"/>
                  <a:pt x="1796824" y="67579"/>
                </a:cubicBezTo>
                <a:cubicBezTo>
                  <a:pt x="1796824" y="73726"/>
                  <a:pt x="1794518" y="78825"/>
                  <a:pt x="1789908" y="82877"/>
                </a:cubicBezTo>
                <a:cubicBezTo>
                  <a:pt x="1785088" y="86998"/>
                  <a:pt x="1778802" y="89058"/>
                  <a:pt x="1771050" y="89058"/>
                </a:cubicBezTo>
                <a:cubicBezTo>
                  <a:pt x="1760432" y="89058"/>
                  <a:pt x="1751562" y="85251"/>
                  <a:pt x="1744436" y="77638"/>
                </a:cubicBezTo>
                <a:lnTo>
                  <a:pt x="1749674" y="71666"/>
                </a:lnTo>
                <a:cubicBezTo>
                  <a:pt x="1755682" y="78162"/>
                  <a:pt x="1762842" y="81410"/>
                  <a:pt x="1771154" y="81410"/>
                </a:cubicBezTo>
                <a:cubicBezTo>
                  <a:pt x="1776322" y="81410"/>
                  <a:pt x="1780444" y="80187"/>
                  <a:pt x="1783518" y="77743"/>
                </a:cubicBezTo>
                <a:cubicBezTo>
                  <a:pt x="1786520" y="75368"/>
                  <a:pt x="1788022" y="72190"/>
                  <a:pt x="1788022" y="68208"/>
                </a:cubicBezTo>
                <a:cubicBezTo>
                  <a:pt x="1788022" y="64506"/>
                  <a:pt x="1786766" y="61502"/>
                  <a:pt x="1784250" y="59197"/>
                </a:cubicBezTo>
                <a:cubicBezTo>
                  <a:pt x="1782644" y="57800"/>
                  <a:pt x="1779536" y="56089"/>
                  <a:pt x="1774926" y="54063"/>
                </a:cubicBezTo>
                <a:lnTo>
                  <a:pt x="1763820" y="49139"/>
                </a:lnTo>
                <a:cubicBezTo>
                  <a:pt x="1753412" y="44669"/>
                  <a:pt x="1748208" y="38173"/>
                  <a:pt x="1748208" y="29651"/>
                </a:cubicBezTo>
                <a:cubicBezTo>
                  <a:pt x="1748208" y="23853"/>
                  <a:pt x="1750444" y="19069"/>
                  <a:pt x="1754914" y="15297"/>
                </a:cubicBezTo>
                <a:cubicBezTo>
                  <a:pt x="1759384" y="11525"/>
                  <a:pt x="1765042" y="9639"/>
                  <a:pt x="1771888" y="9639"/>
                </a:cubicBezTo>
                <a:close/>
                <a:moveTo>
                  <a:pt x="1556156" y="9639"/>
                </a:moveTo>
                <a:cubicBezTo>
                  <a:pt x="1563838" y="9639"/>
                  <a:pt x="1569916" y="12677"/>
                  <a:pt x="1574386" y="18754"/>
                </a:cubicBezTo>
                <a:cubicBezTo>
                  <a:pt x="1579206" y="25111"/>
                  <a:pt x="1581616" y="34121"/>
                  <a:pt x="1581616" y="45786"/>
                </a:cubicBezTo>
                <a:cubicBezTo>
                  <a:pt x="1581616" y="60455"/>
                  <a:pt x="1578822" y="71596"/>
                  <a:pt x="1573234" y="79209"/>
                </a:cubicBezTo>
                <a:cubicBezTo>
                  <a:pt x="1568344" y="85775"/>
                  <a:pt x="1561954" y="89058"/>
                  <a:pt x="1554060" y="89058"/>
                </a:cubicBezTo>
                <a:cubicBezTo>
                  <a:pt x="1546936" y="89058"/>
                  <a:pt x="1540928" y="86509"/>
                  <a:pt x="1536038" y="81410"/>
                </a:cubicBezTo>
                <a:lnTo>
                  <a:pt x="1540754" y="76066"/>
                </a:lnTo>
                <a:cubicBezTo>
                  <a:pt x="1544316" y="79978"/>
                  <a:pt x="1548682" y="81934"/>
                  <a:pt x="1553850" y="81934"/>
                </a:cubicBezTo>
                <a:cubicBezTo>
                  <a:pt x="1559368" y="81934"/>
                  <a:pt x="1563804" y="79489"/>
                  <a:pt x="1567158" y="74599"/>
                </a:cubicBezTo>
                <a:cubicBezTo>
                  <a:pt x="1571068" y="68942"/>
                  <a:pt x="1573198" y="60315"/>
                  <a:pt x="1573548" y="48720"/>
                </a:cubicBezTo>
                <a:cubicBezTo>
                  <a:pt x="1568240" y="55216"/>
                  <a:pt x="1562232" y="58464"/>
                  <a:pt x="1555526" y="58464"/>
                </a:cubicBezTo>
                <a:cubicBezTo>
                  <a:pt x="1549030" y="58464"/>
                  <a:pt x="1543932" y="56438"/>
                  <a:pt x="1540230" y="52387"/>
                </a:cubicBezTo>
                <a:cubicBezTo>
                  <a:pt x="1536458" y="48126"/>
                  <a:pt x="1534572" y="42119"/>
                  <a:pt x="1534572" y="34366"/>
                </a:cubicBezTo>
                <a:cubicBezTo>
                  <a:pt x="1534572" y="27171"/>
                  <a:pt x="1536702" y="21199"/>
                  <a:pt x="1540964" y="16449"/>
                </a:cubicBezTo>
                <a:cubicBezTo>
                  <a:pt x="1545084" y="11909"/>
                  <a:pt x="1550148" y="9639"/>
                  <a:pt x="1556156" y="9639"/>
                </a:cubicBezTo>
                <a:close/>
                <a:moveTo>
                  <a:pt x="194356" y="9639"/>
                </a:moveTo>
                <a:lnTo>
                  <a:pt x="198652" y="11001"/>
                </a:lnTo>
                <a:cubicBezTo>
                  <a:pt x="195160" y="34680"/>
                  <a:pt x="187826" y="53959"/>
                  <a:pt x="176650" y="68837"/>
                </a:cubicBezTo>
                <a:cubicBezTo>
                  <a:pt x="182866" y="76660"/>
                  <a:pt x="191354" y="83889"/>
                  <a:pt x="202110" y="90525"/>
                </a:cubicBezTo>
                <a:cubicBezTo>
                  <a:pt x="199944" y="92132"/>
                  <a:pt x="198304" y="94018"/>
                  <a:pt x="197186" y="96183"/>
                </a:cubicBezTo>
                <a:cubicBezTo>
                  <a:pt x="186638" y="89338"/>
                  <a:pt x="178292" y="82108"/>
                  <a:pt x="172144" y="74495"/>
                </a:cubicBezTo>
                <a:cubicBezTo>
                  <a:pt x="164112" y="83645"/>
                  <a:pt x="154682" y="90665"/>
                  <a:pt x="143856" y="95554"/>
                </a:cubicBezTo>
                <a:cubicBezTo>
                  <a:pt x="142668" y="93179"/>
                  <a:pt x="141236" y="91259"/>
                  <a:pt x="139560" y="89792"/>
                </a:cubicBezTo>
                <a:cubicBezTo>
                  <a:pt x="150246" y="85391"/>
                  <a:pt x="159712" y="78406"/>
                  <a:pt x="167954" y="68837"/>
                </a:cubicBezTo>
                <a:cubicBezTo>
                  <a:pt x="159362" y="56264"/>
                  <a:pt x="153146" y="38871"/>
                  <a:pt x="149304" y="16659"/>
                </a:cubicBezTo>
                <a:lnTo>
                  <a:pt x="145322" y="16659"/>
                </a:lnTo>
                <a:lnTo>
                  <a:pt x="145322" y="9953"/>
                </a:lnTo>
                <a:lnTo>
                  <a:pt x="193100" y="9953"/>
                </a:lnTo>
                <a:close/>
                <a:moveTo>
                  <a:pt x="1337918" y="9534"/>
                </a:moveTo>
                <a:cubicBezTo>
                  <a:pt x="1344414" y="9604"/>
                  <a:pt x="1349618" y="11280"/>
                  <a:pt x="1353530" y="14563"/>
                </a:cubicBezTo>
                <a:cubicBezTo>
                  <a:pt x="1357652" y="17986"/>
                  <a:pt x="1359712" y="22666"/>
                  <a:pt x="1359712" y="28603"/>
                </a:cubicBezTo>
                <a:cubicBezTo>
                  <a:pt x="1359712" y="37753"/>
                  <a:pt x="1355136" y="43970"/>
                  <a:pt x="1345986" y="47253"/>
                </a:cubicBezTo>
                <a:lnTo>
                  <a:pt x="1345986" y="47672"/>
                </a:lnTo>
                <a:cubicBezTo>
                  <a:pt x="1350736" y="48790"/>
                  <a:pt x="1354578" y="50990"/>
                  <a:pt x="1357512" y="54273"/>
                </a:cubicBezTo>
                <a:cubicBezTo>
                  <a:pt x="1360724" y="57835"/>
                  <a:pt x="1362332" y="62166"/>
                  <a:pt x="1362332" y="67265"/>
                </a:cubicBezTo>
                <a:cubicBezTo>
                  <a:pt x="1362332" y="73901"/>
                  <a:pt x="1359992" y="79244"/>
                  <a:pt x="1355312" y="83296"/>
                </a:cubicBezTo>
                <a:cubicBezTo>
                  <a:pt x="1350842" y="87137"/>
                  <a:pt x="1345148" y="89058"/>
                  <a:pt x="1338234" y="89058"/>
                </a:cubicBezTo>
                <a:cubicBezTo>
                  <a:pt x="1328454" y="89058"/>
                  <a:pt x="1320352" y="85566"/>
                  <a:pt x="1313926" y="78581"/>
                </a:cubicBezTo>
                <a:lnTo>
                  <a:pt x="1318326" y="73028"/>
                </a:lnTo>
                <a:cubicBezTo>
                  <a:pt x="1324124" y="78965"/>
                  <a:pt x="1330584" y="81934"/>
                  <a:pt x="1337710" y="81934"/>
                </a:cubicBezTo>
                <a:cubicBezTo>
                  <a:pt x="1342458" y="81934"/>
                  <a:pt x="1346300" y="80606"/>
                  <a:pt x="1349234" y="77952"/>
                </a:cubicBezTo>
                <a:cubicBezTo>
                  <a:pt x="1352238" y="75158"/>
                  <a:pt x="1353740" y="71526"/>
                  <a:pt x="1353740" y="67056"/>
                </a:cubicBezTo>
                <a:cubicBezTo>
                  <a:pt x="1353740" y="56438"/>
                  <a:pt x="1345638" y="51130"/>
                  <a:pt x="1329432" y="51130"/>
                </a:cubicBezTo>
                <a:lnTo>
                  <a:pt x="1329432" y="44424"/>
                </a:lnTo>
                <a:cubicBezTo>
                  <a:pt x="1343822" y="44424"/>
                  <a:pt x="1351016" y="39360"/>
                  <a:pt x="1351016" y="29232"/>
                </a:cubicBezTo>
                <a:cubicBezTo>
                  <a:pt x="1351016" y="25390"/>
                  <a:pt x="1349828" y="22317"/>
                  <a:pt x="1347454" y="20012"/>
                </a:cubicBezTo>
                <a:cubicBezTo>
                  <a:pt x="1345008" y="17707"/>
                  <a:pt x="1341726" y="16519"/>
                  <a:pt x="1337604" y="16449"/>
                </a:cubicBezTo>
                <a:cubicBezTo>
                  <a:pt x="1331806" y="16519"/>
                  <a:pt x="1326428" y="19104"/>
                  <a:pt x="1321470" y="24203"/>
                </a:cubicBezTo>
                <a:lnTo>
                  <a:pt x="1316754" y="18650"/>
                </a:lnTo>
                <a:cubicBezTo>
                  <a:pt x="1323320" y="12642"/>
                  <a:pt x="1330374" y="9604"/>
                  <a:pt x="1337918" y="9534"/>
                </a:cubicBezTo>
                <a:close/>
                <a:moveTo>
                  <a:pt x="1101660" y="4295"/>
                </a:moveTo>
                <a:lnTo>
                  <a:pt x="1110148" y="4295"/>
                </a:lnTo>
                <a:lnTo>
                  <a:pt x="1110148" y="77952"/>
                </a:lnTo>
                <a:cubicBezTo>
                  <a:pt x="1110148" y="80606"/>
                  <a:pt x="1111020" y="81934"/>
                  <a:pt x="1112766" y="81934"/>
                </a:cubicBezTo>
                <a:cubicBezTo>
                  <a:pt x="1113396" y="81934"/>
                  <a:pt x="1114058" y="81864"/>
                  <a:pt x="1114758" y="81724"/>
                </a:cubicBezTo>
                <a:lnTo>
                  <a:pt x="1116014" y="88325"/>
                </a:lnTo>
                <a:cubicBezTo>
                  <a:pt x="1114408" y="88814"/>
                  <a:pt x="1112696" y="89058"/>
                  <a:pt x="1110880" y="89058"/>
                </a:cubicBezTo>
                <a:cubicBezTo>
                  <a:pt x="1104734" y="89058"/>
                  <a:pt x="1101660" y="85147"/>
                  <a:pt x="1101660" y="77324"/>
                </a:cubicBezTo>
                <a:close/>
                <a:moveTo>
                  <a:pt x="539686" y="4295"/>
                </a:moveTo>
                <a:lnTo>
                  <a:pt x="548172" y="4295"/>
                </a:lnTo>
                <a:lnTo>
                  <a:pt x="548172" y="77952"/>
                </a:lnTo>
                <a:cubicBezTo>
                  <a:pt x="548172" y="80606"/>
                  <a:pt x="549046" y="81934"/>
                  <a:pt x="550792" y="81934"/>
                </a:cubicBezTo>
                <a:cubicBezTo>
                  <a:pt x="551420" y="81934"/>
                  <a:pt x="552084" y="81864"/>
                  <a:pt x="552782" y="81724"/>
                </a:cubicBezTo>
                <a:lnTo>
                  <a:pt x="554040" y="88325"/>
                </a:lnTo>
                <a:cubicBezTo>
                  <a:pt x="552434" y="88814"/>
                  <a:pt x="550722" y="89058"/>
                  <a:pt x="548906" y="89058"/>
                </a:cubicBezTo>
                <a:cubicBezTo>
                  <a:pt x="542758" y="89058"/>
                  <a:pt x="539686" y="85147"/>
                  <a:pt x="539686" y="77324"/>
                </a:cubicBezTo>
                <a:close/>
                <a:moveTo>
                  <a:pt x="1090374" y="2933"/>
                </a:moveTo>
                <a:cubicBezTo>
                  <a:pt x="1093586" y="2933"/>
                  <a:pt x="1096626" y="3562"/>
                  <a:pt x="1099488" y="4819"/>
                </a:cubicBezTo>
                <a:lnTo>
                  <a:pt x="1097602" y="11420"/>
                </a:lnTo>
                <a:cubicBezTo>
                  <a:pt x="1095438" y="10372"/>
                  <a:pt x="1093272" y="9848"/>
                  <a:pt x="1091106" y="9848"/>
                </a:cubicBezTo>
                <a:cubicBezTo>
                  <a:pt x="1085658" y="9848"/>
                  <a:pt x="1082934" y="13690"/>
                  <a:pt x="1082934" y="21374"/>
                </a:cubicBezTo>
                <a:lnTo>
                  <a:pt x="1082934" y="31118"/>
                </a:lnTo>
                <a:lnTo>
                  <a:pt x="1095088" y="31118"/>
                </a:lnTo>
                <a:lnTo>
                  <a:pt x="1095088" y="38138"/>
                </a:lnTo>
                <a:lnTo>
                  <a:pt x="1082934" y="38138"/>
                </a:lnTo>
                <a:lnTo>
                  <a:pt x="1082934" y="87696"/>
                </a:lnTo>
                <a:lnTo>
                  <a:pt x="1074342" y="87696"/>
                </a:lnTo>
                <a:lnTo>
                  <a:pt x="1074342" y="38138"/>
                </a:lnTo>
                <a:lnTo>
                  <a:pt x="1066590" y="38138"/>
                </a:lnTo>
                <a:lnTo>
                  <a:pt x="1066590" y="31642"/>
                </a:lnTo>
                <a:lnTo>
                  <a:pt x="1074342" y="31118"/>
                </a:lnTo>
                <a:lnTo>
                  <a:pt x="1074342" y="21269"/>
                </a:lnTo>
                <a:cubicBezTo>
                  <a:pt x="1074342" y="9045"/>
                  <a:pt x="1079686" y="2933"/>
                  <a:pt x="1090374" y="2933"/>
                </a:cubicBezTo>
                <a:close/>
                <a:moveTo>
                  <a:pt x="90524" y="1047"/>
                </a:moveTo>
                <a:lnTo>
                  <a:pt x="95134" y="7019"/>
                </a:lnTo>
                <a:cubicBezTo>
                  <a:pt x="83750" y="9674"/>
                  <a:pt x="69954" y="11665"/>
                  <a:pt x="53748" y="12992"/>
                </a:cubicBezTo>
                <a:lnTo>
                  <a:pt x="53748" y="30908"/>
                </a:lnTo>
                <a:lnTo>
                  <a:pt x="88010" y="30908"/>
                </a:lnTo>
                <a:lnTo>
                  <a:pt x="89268" y="30594"/>
                </a:lnTo>
                <a:lnTo>
                  <a:pt x="93354" y="31851"/>
                </a:lnTo>
                <a:cubicBezTo>
                  <a:pt x="90840" y="49244"/>
                  <a:pt x="85670" y="63598"/>
                  <a:pt x="77846" y="74914"/>
                </a:cubicBezTo>
                <a:cubicBezTo>
                  <a:pt x="83016" y="81829"/>
                  <a:pt x="89302" y="86928"/>
                  <a:pt x="96706" y="90211"/>
                </a:cubicBezTo>
                <a:cubicBezTo>
                  <a:pt x="94680" y="91957"/>
                  <a:pt x="93110" y="93843"/>
                  <a:pt x="91992" y="95869"/>
                </a:cubicBezTo>
                <a:cubicBezTo>
                  <a:pt x="84798" y="92097"/>
                  <a:pt x="78720" y="86893"/>
                  <a:pt x="73760" y="80257"/>
                </a:cubicBezTo>
                <a:cubicBezTo>
                  <a:pt x="68172" y="86893"/>
                  <a:pt x="61642" y="92097"/>
                  <a:pt x="54168" y="95869"/>
                </a:cubicBezTo>
                <a:cubicBezTo>
                  <a:pt x="53050" y="93773"/>
                  <a:pt x="51654" y="91887"/>
                  <a:pt x="49976" y="90211"/>
                </a:cubicBezTo>
                <a:cubicBezTo>
                  <a:pt x="57520" y="86858"/>
                  <a:pt x="64122" y="81619"/>
                  <a:pt x="69780" y="74495"/>
                </a:cubicBezTo>
                <a:cubicBezTo>
                  <a:pt x="63982" y="64785"/>
                  <a:pt x="59512" y="52387"/>
                  <a:pt x="56368" y="37299"/>
                </a:cubicBezTo>
                <a:lnTo>
                  <a:pt x="53748" y="37299"/>
                </a:lnTo>
                <a:lnTo>
                  <a:pt x="53748" y="43586"/>
                </a:lnTo>
                <a:cubicBezTo>
                  <a:pt x="53748" y="67335"/>
                  <a:pt x="50360" y="84832"/>
                  <a:pt x="43586" y="96078"/>
                </a:cubicBezTo>
                <a:cubicBezTo>
                  <a:pt x="41978" y="94472"/>
                  <a:pt x="40128" y="93179"/>
                  <a:pt x="38032" y="92202"/>
                </a:cubicBezTo>
                <a:cubicBezTo>
                  <a:pt x="44110" y="81724"/>
                  <a:pt x="47148" y="65519"/>
                  <a:pt x="47148" y="43586"/>
                </a:cubicBezTo>
                <a:lnTo>
                  <a:pt x="47148" y="7543"/>
                </a:lnTo>
                <a:cubicBezTo>
                  <a:pt x="66148" y="5867"/>
                  <a:pt x="80606" y="3702"/>
                  <a:pt x="90524" y="1047"/>
                </a:cubicBezTo>
                <a:close/>
                <a:moveTo>
                  <a:pt x="254602" y="209"/>
                </a:moveTo>
                <a:lnTo>
                  <a:pt x="261832" y="209"/>
                </a:lnTo>
                <a:lnTo>
                  <a:pt x="261832" y="12992"/>
                </a:lnTo>
                <a:lnTo>
                  <a:pt x="300284" y="12992"/>
                </a:lnTo>
                <a:lnTo>
                  <a:pt x="300284" y="19697"/>
                </a:lnTo>
                <a:lnTo>
                  <a:pt x="261832" y="19697"/>
                </a:lnTo>
                <a:lnTo>
                  <a:pt x="261832" y="46520"/>
                </a:lnTo>
                <a:lnTo>
                  <a:pt x="304580" y="46520"/>
                </a:lnTo>
                <a:lnTo>
                  <a:pt x="304580" y="53120"/>
                </a:lnTo>
                <a:lnTo>
                  <a:pt x="266862" y="53120"/>
                </a:lnTo>
                <a:cubicBezTo>
                  <a:pt x="277828" y="67859"/>
                  <a:pt x="291134" y="78651"/>
                  <a:pt x="306780" y="85496"/>
                </a:cubicBezTo>
                <a:cubicBezTo>
                  <a:pt x="305174" y="86893"/>
                  <a:pt x="303568" y="88814"/>
                  <a:pt x="301960" y="91259"/>
                </a:cubicBezTo>
                <a:cubicBezTo>
                  <a:pt x="286244" y="83505"/>
                  <a:pt x="272868" y="71910"/>
                  <a:pt x="261832" y="56473"/>
                </a:cubicBezTo>
                <a:lnTo>
                  <a:pt x="261832" y="95554"/>
                </a:lnTo>
                <a:lnTo>
                  <a:pt x="254602" y="95554"/>
                </a:lnTo>
                <a:lnTo>
                  <a:pt x="254602" y="56788"/>
                </a:lnTo>
                <a:cubicBezTo>
                  <a:pt x="243916" y="71666"/>
                  <a:pt x="230714" y="83051"/>
                  <a:pt x="214998" y="90944"/>
                </a:cubicBezTo>
                <a:cubicBezTo>
                  <a:pt x="213530" y="88709"/>
                  <a:pt x="211890" y="86788"/>
                  <a:pt x="210074" y="85182"/>
                </a:cubicBezTo>
                <a:cubicBezTo>
                  <a:pt x="225860" y="78406"/>
                  <a:pt x="239060" y="67719"/>
                  <a:pt x="249678" y="53120"/>
                </a:cubicBezTo>
                <a:lnTo>
                  <a:pt x="212168" y="53120"/>
                </a:lnTo>
                <a:lnTo>
                  <a:pt x="212168" y="46520"/>
                </a:lnTo>
                <a:lnTo>
                  <a:pt x="254602" y="46520"/>
                </a:lnTo>
                <a:lnTo>
                  <a:pt x="254602" y="19697"/>
                </a:lnTo>
                <a:lnTo>
                  <a:pt x="217198" y="19697"/>
                </a:lnTo>
                <a:lnTo>
                  <a:pt x="217198" y="12992"/>
                </a:lnTo>
                <a:lnTo>
                  <a:pt x="254602" y="12992"/>
                </a:lnTo>
                <a:close/>
                <a:moveTo>
                  <a:pt x="124052" y="104"/>
                </a:moveTo>
                <a:lnTo>
                  <a:pt x="130864" y="104"/>
                </a:lnTo>
                <a:lnTo>
                  <a:pt x="130864" y="22526"/>
                </a:lnTo>
                <a:lnTo>
                  <a:pt x="145112" y="22526"/>
                </a:lnTo>
                <a:lnTo>
                  <a:pt x="145112" y="29127"/>
                </a:lnTo>
                <a:lnTo>
                  <a:pt x="130864" y="29127"/>
                </a:lnTo>
                <a:lnTo>
                  <a:pt x="130864" y="33318"/>
                </a:lnTo>
                <a:cubicBezTo>
                  <a:pt x="134216" y="36671"/>
                  <a:pt x="140084" y="43411"/>
                  <a:pt x="148466" y="53540"/>
                </a:cubicBezTo>
                <a:lnTo>
                  <a:pt x="144064" y="59721"/>
                </a:lnTo>
                <a:cubicBezTo>
                  <a:pt x="141132" y="54972"/>
                  <a:pt x="136730" y="48860"/>
                  <a:pt x="130864" y="41386"/>
                </a:cubicBezTo>
                <a:lnTo>
                  <a:pt x="130864" y="95450"/>
                </a:lnTo>
                <a:lnTo>
                  <a:pt x="124052" y="95450"/>
                </a:lnTo>
                <a:lnTo>
                  <a:pt x="124052" y="41281"/>
                </a:lnTo>
                <a:cubicBezTo>
                  <a:pt x="119302" y="56508"/>
                  <a:pt x="113854" y="68173"/>
                  <a:pt x="107708" y="76276"/>
                </a:cubicBezTo>
                <a:cubicBezTo>
                  <a:pt x="106660" y="73831"/>
                  <a:pt x="105264" y="71596"/>
                  <a:pt x="103516" y="69570"/>
                </a:cubicBezTo>
                <a:cubicBezTo>
                  <a:pt x="111550" y="60071"/>
                  <a:pt x="117732" y="46590"/>
                  <a:pt x="122062" y="29127"/>
                </a:cubicBezTo>
                <a:lnTo>
                  <a:pt x="106346" y="29127"/>
                </a:lnTo>
                <a:lnTo>
                  <a:pt x="106346" y="22526"/>
                </a:lnTo>
                <a:lnTo>
                  <a:pt x="124052" y="22526"/>
                </a:lnTo>
                <a:close/>
                <a:moveTo>
                  <a:pt x="358958" y="0"/>
                </a:moveTo>
                <a:lnTo>
                  <a:pt x="366816" y="1152"/>
                </a:lnTo>
                <a:cubicBezTo>
                  <a:pt x="364930" y="6461"/>
                  <a:pt x="363184" y="10896"/>
                  <a:pt x="361578" y="14459"/>
                </a:cubicBezTo>
                <a:lnTo>
                  <a:pt x="399402" y="14459"/>
                </a:lnTo>
                <a:lnTo>
                  <a:pt x="399402" y="95240"/>
                </a:lnTo>
                <a:lnTo>
                  <a:pt x="392172" y="95240"/>
                </a:lnTo>
                <a:lnTo>
                  <a:pt x="392172" y="89792"/>
                </a:lnTo>
                <a:lnTo>
                  <a:pt x="335384" y="89792"/>
                </a:lnTo>
                <a:lnTo>
                  <a:pt x="335384" y="95764"/>
                </a:lnTo>
                <a:lnTo>
                  <a:pt x="328364" y="95764"/>
                </a:lnTo>
                <a:lnTo>
                  <a:pt x="328364" y="14459"/>
                </a:lnTo>
                <a:lnTo>
                  <a:pt x="354558" y="14459"/>
                </a:lnTo>
                <a:cubicBezTo>
                  <a:pt x="356304" y="9988"/>
                  <a:pt x="357770" y="5168"/>
                  <a:pt x="358958" y="0"/>
                </a:cubicBezTo>
                <a:close/>
                <a:moveTo>
                  <a:pt x="26298" y="0"/>
                </a:moveTo>
                <a:lnTo>
                  <a:pt x="32688" y="0"/>
                </a:lnTo>
                <a:lnTo>
                  <a:pt x="32688" y="29337"/>
                </a:lnTo>
                <a:lnTo>
                  <a:pt x="42224" y="29337"/>
                </a:lnTo>
                <a:lnTo>
                  <a:pt x="42224" y="35623"/>
                </a:lnTo>
                <a:lnTo>
                  <a:pt x="14354" y="35623"/>
                </a:lnTo>
                <a:lnTo>
                  <a:pt x="14354" y="43796"/>
                </a:lnTo>
                <a:cubicBezTo>
                  <a:pt x="14354" y="47078"/>
                  <a:pt x="14318" y="49558"/>
                  <a:pt x="14248" y="51235"/>
                </a:cubicBezTo>
                <a:lnTo>
                  <a:pt x="35728" y="51235"/>
                </a:lnTo>
                <a:lnTo>
                  <a:pt x="35728" y="95554"/>
                </a:lnTo>
                <a:lnTo>
                  <a:pt x="29336" y="95554"/>
                </a:lnTo>
                <a:lnTo>
                  <a:pt x="29336" y="57521"/>
                </a:lnTo>
                <a:lnTo>
                  <a:pt x="14038" y="57521"/>
                </a:lnTo>
                <a:cubicBezTo>
                  <a:pt x="13130" y="74006"/>
                  <a:pt x="10128" y="86788"/>
                  <a:pt x="5028" y="95869"/>
                </a:cubicBezTo>
                <a:cubicBezTo>
                  <a:pt x="3632" y="94332"/>
                  <a:pt x="1954" y="92935"/>
                  <a:pt x="0" y="91678"/>
                </a:cubicBezTo>
                <a:cubicBezTo>
                  <a:pt x="5238" y="81549"/>
                  <a:pt x="7858" y="65589"/>
                  <a:pt x="7858" y="43796"/>
                </a:cubicBezTo>
                <a:lnTo>
                  <a:pt x="7858" y="2305"/>
                </a:lnTo>
                <a:lnTo>
                  <a:pt x="14354" y="2305"/>
                </a:lnTo>
                <a:lnTo>
                  <a:pt x="14354" y="29337"/>
                </a:lnTo>
                <a:lnTo>
                  <a:pt x="26298" y="29337"/>
                </a:lnTo>
                <a:close/>
              </a:path>
            </a:pathLst>
          </a:custGeom>
          <a:solidFill>
            <a:srgbClr val="E6E6E6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noAutofit/>
          </a:bodyPr>
          <a:lstStyle/>
          <a:p>
            <a:pPr fontAlgn="base"/>
            <a:endParaRPr lang="zh-CN" altLang="en-US" sz="800" dirty="0">
              <a:solidFill>
                <a:srgbClr val="E6E6E6"/>
              </a:solidFill>
            </a:endParaRPr>
          </a:p>
        </p:txBody>
      </p:sp>
      <p:sp>
        <p:nvSpPr>
          <p:cNvPr id="7" name="矩形 6"/>
          <p:cNvSpPr/>
          <p:nvPr userDrawn="1"/>
        </p:nvSpPr>
        <p:spPr>
          <a:xfrm>
            <a:off x="-15098004" y="6488668"/>
            <a:ext cx="107112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dirty="0">
                <a:solidFill>
                  <a:srgbClr val="E6E6E6"/>
                </a:solidFill>
              </a:rPr>
              <a:t>8435759</a:t>
            </a:r>
            <a:endParaRPr lang="zh-CN" altLang="en-US" dirty="0">
              <a:solidFill>
                <a:srgbClr val="E6E6E6"/>
              </a:solidFill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4" name="TextBox 3"/>
          <p:cNvSpPr txBox="1"/>
          <p:nvPr userDrawn="1"/>
        </p:nvSpPr>
        <p:spPr>
          <a:xfrm>
            <a:off x="10683405" y="6259969"/>
            <a:ext cx="1800200" cy="118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hlinkClick r:id="rId2"/>
              </a:rPr>
              <a:t>PPT</a:t>
            </a:r>
            <a:r>
              <a:rPr kumimoji="0" lang="zh-CN" altLang="en-US" sz="1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hlinkClick r:id="rId2"/>
              </a:rPr>
              <a:t>模板</a:t>
            </a:r>
            <a:r>
              <a:rPr kumimoji="0" lang="zh-CN" altLang="en-US" sz="1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</a:t>
            </a:r>
            <a:r>
              <a:rPr kumimoji="0" lang="en-US" altLang="zh-CN" sz="1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http://www.1ppt.com/moban/</a:t>
            </a:r>
            <a:r>
              <a:rPr kumimoji="0" lang="zh-CN" altLang="en-US" sz="1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</a:t>
            </a:r>
            <a:endParaRPr kumimoji="0" lang="en-US" altLang="zh-CN" sz="1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5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2E3AAC11-D570-4EA9-AFC0-30FB72BA45EB}" type="datetimeFigureOut">
              <a:rPr lang="zh-CN" altLang="en-US" smtClean="0">
                <a:solidFill>
                  <a:prstClr val="black"/>
                </a:solidFill>
              </a:rPr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55ECCFAA-F4FB-487C-9F1E-C8836D0C3DC9}" type="slidenum">
              <a:rPr lang="zh-CN" altLang="en-US" smtClean="0">
                <a:solidFill>
                  <a:prstClr val="black"/>
                </a:solidFill>
              </a:rPr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2E3AAC11-D570-4EA9-AFC0-30FB72BA45EB}" type="datetimeFigureOut">
              <a:rPr lang="zh-CN" altLang="en-US" smtClean="0">
                <a:solidFill>
                  <a:prstClr val="black"/>
                </a:solidFill>
              </a:rPr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55ECCFAA-F4FB-487C-9F1E-C8836D0C3DC9}" type="slidenum">
              <a:rPr lang="zh-CN" altLang="en-US" smtClean="0">
                <a:solidFill>
                  <a:prstClr val="black"/>
                </a:solidFill>
              </a:rPr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 userDrawn="1"/>
        </p:nvSpPr>
        <p:spPr>
          <a:xfrm>
            <a:off x="2378578" y="-10793573"/>
            <a:ext cx="1965874" cy="113995"/>
          </a:xfrm>
          <a:custGeom>
            <a:avLst/>
            <a:gdLst/>
            <a:ahLst/>
            <a:cxnLst/>
            <a:rect l="l" t="t" r="r" b="b"/>
            <a:pathLst>
              <a:path w="1965874" h="113995">
                <a:moveTo>
                  <a:pt x="891806" y="87487"/>
                </a:moveTo>
                <a:cubicBezTo>
                  <a:pt x="887684" y="90420"/>
                  <a:pt x="885624" y="93808"/>
                  <a:pt x="885624" y="97650"/>
                </a:cubicBezTo>
                <a:cubicBezTo>
                  <a:pt x="885624" y="100793"/>
                  <a:pt x="887126" y="103308"/>
                  <a:pt x="890130" y="105194"/>
                </a:cubicBezTo>
                <a:cubicBezTo>
                  <a:pt x="893134" y="107080"/>
                  <a:pt x="897290" y="108023"/>
                  <a:pt x="902598" y="108023"/>
                </a:cubicBezTo>
                <a:cubicBezTo>
                  <a:pt x="908046" y="108023"/>
                  <a:pt x="912586" y="106765"/>
                  <a:pt x="916218" y="104251"/>
                </a:cubicBezTo>
                <a:cubicBezTo>
                  <a:pt x="919572" y="101876"/>
                  <a:pt x="921248" y="99082"/>
                  <a:pt x="921248" y="95869"/>
                </a:cubicBezTo>
                <a:cubicBezTo>
                  <a:pt x="921248" y="90909"/>
                  <a:pt x="917302" y="88430"/>
                  <a:pt x="909408" y="88430"/>
                </a:cubicBezTo>
                <a:lnTo>
                  <a:pt x="899036" y="88430"/>
                </a:lnTo>
                <a:cubicBezTo>
                  <a:pt x="896870" y="88430"/>
                  <a:pt x="894460" y="88115"/>
                  <a:pt x="891806" y="87487"/>
                </a:cubicBezTo>
                <a:close/>
                <a:moveTo>
                  <a:pt x="429472" y="75438"/>
                </a:moveTo>
                <a:cubicBezTo>
                  <a:pt x="431288" y="75438"/>
                  <a:pt x="432824" y="76066"/>
                  <a:pt x="434082" y="77324"/>
                </a:cubicBezTo>
                <a:cubicBezTo>
                  <a:pt x="435340" y="78651"/>
                  <a:pt x="435968" y="80327"/>
                  <a:pt x="435968" y="82353"/>
                </a:cubicBezTo>
                <a:cubicBezTo>
                  <a:pt x="435968" y="84309"/>
                  <a:pt x="435340" y="85915"/>
                  <a:pt x="434082" y="87172"/>
                </a:cubicBezTo>
                <a:cubicBezTo>
                  <a:pt x="432824" y="88430"/>
                  <a:pt x="431288" y="89058"/>
                  <a:pt x="429472" y="89058"/>
                </a:cubicBezTo>
                <a:cubicBezTo>
                  <a:pt x="427726" y="89058"/>
                  <a:pt x="426224" y="88430"/>
                  <a:pt x="424966" y="87172"/>
                </a:cubicBezTo>
                <a:cubicBezTo>
                  <a:pt x="423710" y="85915"/>
                  <a:pt x="423080" y="84309"/>
                  <a:pt x="423080" y="82353"/>
                </a:cubicBezTo>
                <a:cubicBezTo>
                  <a:pt x="423080" y="80327"/>
                  <a:pt x="423710" y="78651"/>
                  <a:pt x="424966" y="77324"/>
                </a:cubicBezTo>
                <a:cubicBezTo>
                  <a:pt x="426224" y="76066"/>
                  <a:pt x="427726" y="75438"/>
                  <a:pt x="429472" y="75438"/>
                </a:cubicBezTo>
                <a:close/>
                <a:moveTo>
                  <a:pt x="335384" y="66846"/>
                </a:moveTo>
                <a:lnTo>
                  <a:pt x="335384" y="83191"/>
                </a:lnTo>
                <a:lnTo>
                  <a:pt x="392172" y="83191"/>
                </a:lnTo>
                <a:lnTo>
                  <a:pt x="392172" y="66846"/>
                </a:lnTo>
                <a:close/>
                <a:moveTo>
                  <a:pt x="856868" y="57731"/>
                </a:moveTo>
                <a:cubicBezTo>
                  <a:pt x="847158" y="58848"/>
                  <a:pt x="840174" y="60629"/>
                  <a:pt x="835914" y="63074"/>
                </a:cubicBezTo>
                <a:cubicBezTo>
                  <a:pt x="832002" y="65449"/>
                  <a:pt x="830046" y="68627"/>
                  <a:pt x="830046" y="72609"/>
                </a:cubicBezTo>
                <a:cubicBezTo>
                  <a:pt x="830046" y="78965"/>
                  <a:pt x="833538" y="82143"/>
                  <a:pt x="840524" y="82143"/>
                </a:cubicBezTo>
                <a:cubicBezTo>
                  <a:pt x="845552" y="82143"/>
                  <a:pt x="851000" y="79524"/>
                  <a:pt x="856868" y="74285"/>
                </a:cubicBezTo>
                <a:close/>
                <a:moveTo>
                  <a:pt x="482440" y="50606"/>
                </a:moveTo>
                <a:lnTo>
                  <a:pt x="482440" y="80781"/>
                </a:lnTo>
                <a:lnTo>
                  <a:pt x="496270" y="80781"/>
                </a:lnTo>
                <a:cubicBezTo>
                  <a:pt x="510870" y="80781"/>
                  <a:pt x="518168" y="75507"/>
                  <a:pt x="518168" y="64960"/>
                </a:cubicBezTo>
                <a:cubicBezTo>
                  <a:pt x="518168" y="55391"/>
                  <a:pt x="510870" y="50606"/>
                  <a:pt x="496270" y="50606"/>
                </a:cubicBezTo>
                <a:close/>
                <a:moveTo>
                  <a:pt x="1220056" y="49977"/>
                </a:moveTo>
                <a:cubicBezTo>
                  <a:pt x="1212652" y="54657"/>
                  <a:pt x="1208950" y="60664"/>
                  <a:pt x="1208950" y="67999"/>
                </a:cubicBezTo>
                <a:cubicBezTo>
                  <a:pt x="1208950" y="72190"/>
                  <a:pt x="1210522" y="75682"/>
                  <a:pt x="1213666" y="78476"/>
                </a:cubicBezTo>
                <a:cubicBezTo>
                  <a:pt x="1216878" y="81270"/>
                  <a:pt x="1220860" y="82667"/>
                  <a:pt x="1225610" y="82667"/>
                </a:cubicBezTo>
                <a:cubicBezTo>
                  <a:pt x="1230150" y="82667"/>
                  <a:pt x="1233886" y="81375"/>
                  <a:pt x="1236820" y="78790"/>
                </a:cubicBezTo>
                <a:cubicBezTo>
                  <a:pt x="1239614" y="76276"/>
                  <a:pt x="1241012" y="73063"/>
                  <a:pt x="1241012" y="69151"/>
                </a:cubicBezTo>
                <a:cubicBezTo>
                  <a:pt x="1241012" y="64401"/>
                  <a:pt x="1238916" y="60420"/>
                  <a:pt x="1234724" y="57207"/>
                </a:cubicBezTo>
                <a:cubicBezTo>
                  <a:pt x="1232140" y="55321"/>
                  <a:pt x="1227250" y="52911"/>
                  <a:pt x="1220056" y="49977"/>
                </a:cubicBezTo>
                <a:close/>
                <a:moveTo>
                  <a:pt x="335384" y="44215"/>
                </a:moveTo>
                <a:lnTo>
                  <a:pt x="335384" y="60350"/>
                </a:lnTo>
                <a:lnTo>
                  <a:pt x="392172" y="60350"/>
                </a:lnTo>
                <a:lnTo>
                  <a:pt x="392172" y="44215"/>
                </a:lnTo>
                <a:close/>
                <a:moveTo>
                  <a:pt x="62130" y="37299"/>
                </a:moveTo>
                <a:cubicBezTo>
                  <a:pt x="64786" y="49942"/>
                  <a:pt x="68662" y="60490"/>
                  <a:pt x="73760" y="68942"/>
                </a:cubicBezTo>
                <a:cubicBezTo>
                  <a:pt x="79558" y="60071"/>
                  <a:pt x="83644" y="49523"/>
                  <a:pt x="86020" y="37299"/>
                </a:cubicBezTo>
                <a:close/>
                <a:moveTo>
                  <a:pt x="961320" y="36880"/>
                </a:moveTo>
                <a:cubicBezTo>
                  <a:pt x="956220" y="36880"/>
                  <a:pt x="952100" y="38976"/>
                  <a:pt x="948956" y="43167"/>
                </a:cubicBezTo>
                <a:cubicBezTo>
                  <a:pt x="945742" y="47288"/>
                  <a:pt x="944136" y="52736"/>
                  <a:pt x="944136" y="59512"/>
                </a:cubicBezTo>
                <a:cubicBezTo>
                  <a:pt x="944136" y="66217"/>
                  <a:pt x="945742" y="71631"/>
                  <a:pt x="948956" y="75752"/>
                </a:cubicBezTo>
                <a:cubicBezTo>
                  <a:pt x="952100" y="79873"/>
                  <a:pt x="956220" y="81934"/>
                  <a:pt x="961320" y="81934"/>
                </a:cubicBezTo>
                <a:cubicBezTo>
                  <a:pt x="966418" y="81934"/>
                  <a:pt x="970574" y="79873"/>
                  <a:pt x="973788" y="75752"/>
                </a:cubicBezTo>
                <a:cubicBezTo>
                  <a:pt x="977000" y="71631"/>
                  <a:pt x="978608" y="66217"/>
                  <a:pt x="978608" y="59512"/>
                </a:cubicBezTo>
                <a:cubicBezTo>
                  <a:pt x="978608" y="52806"/>
                  <a:pt x="977000" y="47358"/>
                  <a:pt x="973788" y="43167"/>
                </a:cubicBezTo>
                <a:cubicBezTo>
                  <a:pt x="970574" y="38976"/>
                  <a:pt x="966418" y="36880"/>
                  <a:pt x="961320" y="36880"/>
                </a:cubicBezTo>
                <a:close/>
                <a:moveTo>
                  <a:pt x="655890" y="36566"/>
                </a:moveTo>
                <a:cubicBezTo>
                  <a:pt x="651560" y="36566"/>
                  <a:pt x="647822" y="38173"/>
                  <a:pt x="644680" y="41386"/>
                </a:cubicBezTo>
                <a:cubicBezTo>
                  <a:pt x="641396" y="44808"/>
                  <a:pt x="639476" y="49384"/>
                  <a:pt x="638918" y="55111"/>
                </a:cubicBezTo>
                <a:lnTo>
                  <a:pt x="670560" y="55111"/>
                </a:lnTo>
                <a:cubicBezTo>
                  <a:pt x="670560" y="42748"/>
                  <a:pt x="665670" y="36566"/>
                  <a:pt x="655890" y="36566"/>
                </a:cubicBezTo>
                <a:close/>
                <a:moveTo>
                  <a:pt x="901236" y="36042"/>
                </a:moveTo>
                <a:cubicBezTo>
                  <a:pt x="897604" y="36042"/>
                  <a:pt x="894600" y="37265"/>
                  <a:pt x="892224" y="39709"/>
                </a:cubicBezTo>
                <a:cubicBezTo>
                  <a:pt x="889780" y="42224"/>
                  <a:pt x="888558" y="45612"/>
                  <a:pt x="888558" y="49872"/>
                </a:cubicBezTo>
                <a:cubicBezTo>
                  <a:pt x="888558" y="53994"/>
                  <a:pt x="889816" y="57381"/>
                  <a:pt x="892330" y="60036"/>
                </a:cubicBezTo>
                <a:cubicBezTo>
                  <a:pt x="894774" y="62620"/>
                  <a:pt x="897744" y="63912"/>
                  <a:pt x="901236" y="63912"/>
                </a:cubicBezTo>
                <a:cubicBezTo>
                  <a:pt x="904728" y="63912"/>
                  <a:pt x="907696" y="62620"/>
                  <a:pt x="910142" y="60036"/>
                </a:cubicBezTo>
                <a:cubicBezTo>
                  <a:pt x="912656" y="57381"/>
                  <a:pt x="913914" y="53994"/>
                  <a:pt x="913914" y="49872"/>
                </a:cubicBezTo>
                <a:cubicBezTo>
                  <a:pt x="913914" y="45681"/>
                  <a:pt x="912656" y="42294"/>
                  <a:pt x="910142" y="39709"/>
                </a:cubicBezTo>
                <a:cubicBezTo>
                  <a:pt x="907766" y="37265"/>
                  <a:pt x="904798" y="36042"/>
                  <a:pt x="901236" y="36042"/>
                </a:cubicBezTo>
                <a:close/>
                <a:moveTo>
                  <a:pt x="429472" y="32689"/>
                </a:moveTo>
                <a:cubicBezTo>
                  <a:pt x="431288" y="32689"/>
                  <a:pt x="432824" y="33318"/>
                  <a:pt x="434082" y="34575"/>
                </a:cubicBezTo>
                <a:cubicBezTo>
                  <a:pt x="435340" y="35902"/>
                  <a:pt x="435968" y="37579"/>
                  <a:pt x="435968" y="39605"/>
                </a:cubicBezTo>
                <a:cubicBezTo>
                  <a:pt x="435968" y="41560"/>
                  <a:pt x="435340" y="43167"/>
                  <a:pt x="434082" y="44424"/>
                </a:cubicBezTo>
                <a:cubicBezTo>
                  <a:pt x="432824" y="45681"/>
                  <a:pt x="431288" y="46310"/>
                  <a:pt x="429472" y="46310"/>
                </a:cubicBezTo>
                <a:cubicBezTo>
                  <a:pt x="427726" y="46310"/>
                  <a:pt x="426224" y="45681"/>
                  <a:pt x="424966" y="44424"/>
                </a:cubicBezTo>
                <a:cubicBezTo>
                  <a:pt x="423710" y="43167"/>
                  <a:pt x="423080" y="41560"/>
                  <a:pt x="423080" y="39605"/>
                </a:cubicBezTo>
                <a:cubicBezTo>
                  <a:pt x="423080" y="37579"/>
                  <a:pt x="423710" y="35902"/>
                  <a:pt x="424966" y="34575"/>
                </a:cubicBezTo>
                <a:cubicBezTo>
                  <a:pt x="426224" y="33318"/>
                  <a:pt x="427726" y="32689"/>
                  <a:pt x="429472" y="32689"/>
                </a:cubicBezTo>
                <a:close/>
                <a:moveTo>
                  <a:pt x="1121644" y="31118"/>
                </a:moveTo>
                <a:lnTo>
                  <a:pt x="1130550" y="31118"/>
                </a:lnTo>
                <a:lnTo>
                  <a:pt x="1142600" y="63493"/>
                </a:lnTo>
                <a:lnTo>
                  <a:pt x="1148258" y="79419"/>
                </a:lnTo>
                <a:lnTo>
                  <a:pt x="1148780" y="79419"/>
                </a:lnTo>
                <a:cubicBezTo>
                  <a:pt x="1149130" y="78371"/>
                  <a:pt x="1149934" y="75682"/>
                  <a:pt x="1151190" y="71351"/>
                </a:cubicBezTo>
                <a:cubicBezTo>
                  <a:pt x="1152168" y="67999"/>
                  <a:pt x="1152972" y="65379"/>
                  <a:pt x="1153600" y="63493"/>
                </a:cubicBezTo>
                <a:lnTo>
                  <a:pt x="1164182" y="31118"/>
                </a:lnTo>
                <a:lnTo>
                  <a:pt x="1172564" y="31118"/>
                </a:lnTo>
                <a:lnTo>
                  <a:pt x="1150982" y="92935"/>
                </a:lnTo>
                <a:cubicBezTo>
                  <a:pt x="1146440" y="105927"/>
                  <a:pt x="1139560" y="112423"/>
                  <a:pt x="1130340" y="112423"/>
                </a:cubicBezTo>
                <a:cubicBezTo>
                  <a:pt x="1127896" y="112423"/>
                  <a:pt x="1125730" y="112039"/>
                  <a:pt x="1123844" y="111271"/>
                </a:cubicBezTo>
                <a:lnTo>
                  <a:pt x="1125626" y="104355"/>
                </a:lnTo>
                <a:cubicBezTo>
                  <a:pt x="1127162" y="104914"/>
                  <a:pt x="1128630" y="105194"/>
                  <a:pt x="1130026" y="105194"/>
                </a:cubicBezTo>
                <a:cubicBezTo>
                  <a:pt x="1135894" y="105194"/>
                  <a:pt x="1140294" y="100933"/>
                  <a:pt x="1143228" y="92411"/>
                </a:cubicBezTo>
                <a:lnTo>
                  <a:pt x="1144486" y="88011"/>
                </a:lnTo>
                <a:close/>
                <a:moveTo>
                  <a:pt x="567422" y="31118"/>
                </a:moveTo>
                <a:lnTo>
                  <a:pt x="575910" y="31118"/>
                </a:lnTo>
                <a:lnTo>
                  <a:pt x="575910" y="66008"/>
                </a:lnTo>
                <a:cubicBezTo>
                  <a:pt x="575910" y="71456"/>
                  <a:pt x="576782" y="75403"/>
                  <a:pt x="578528" y="77847"/>
                </a:cubicBezTo>
                <a:cubicBezTo>
                  <a:pt x="580274" y="80362"/>
                  <a:pt x="583138" y="81619"/>
                  <a:pt x="587120" y="81619"/>
                </a:cubicBezTo>
                <a:cubicBezTo>
                  <a:pt x="592290" y="81619"/>
                  <a:pt x="597598" y="78301"/>
                  <a:pt x="603046" y="71666"/>
                </a:cubicBezTo>
                <a:lnTo>
                  <a:pt x="603046" y="31118"/>
                </a:lnTo>
                <a:lnTo>
                  <a:pt x="611532" y="31118"/>
                </a:lnTo>
                <a:lnTo>
                  <a:pt x="611532" y="87696"/>
                </a:lnTo>
                <a:lnTo>
                  <a:pt x="604512" y="87696"/>
                </a:lnTo>
                <a:lnTo>
                  <a:pt x="603780" y="78686"/>
                </a:lnTo>
                <a:lnTo>
                  <a:pt x="603466" y="78686"/>
                </a:lnTo>
                <a:cubicBezTo>
                  <a:pt x="597458" y="85601"/>
                  <a:pt x="591172" y="89058"/>
                  <a:pt x="584606" y="89058"/>
                </a:cubicBezTo>
                <a:cubicBezTo>
                  <a:pt x="573150" y="89058"/>
                  <a:pt x="567422" y="81724"/>
                  <a:pt x="567422" y="67056"/>
                </a:cubicBezTo>
                <a:close/>
                <a:moveTo>
                  <a:pt x="1033548" y="29651"/>
                </a:moveTo>
                <a:cubicBezTo>
                  <a:pt x="1045072" y="29651"/>
                  <a:pt x="1050836" y="37020"/>
                  <a:pt x="1050836" y="51758"/>
                </a:cubicBezTo>
                <a:lnTo>
                  <a:pt x="1050836" y="87696"/>
                </a:lnTo>
                <a:lnTo>
                  <a:pt x="1042244" y="87696"/>
                </a:lnTo>
                <a:lnTo>
                  <a:pt x="1042244" y="52806"/>
                </a:lnTo>
                <a:cubicBezTo>
                  <a:pt x="1042244" y="42329"/>
                  <a:pt x="1038506" y="37090"/>
                  <a:pt x="1031032" y="37090"/>
                </a:cubicBezTo>
                <a:cubicBezTo>
                  <a:pt x="1026214" y="37090"/>
                  <a:pt x="1020834" y="40163"/>
                  <a:pt x="1014898" y="46310"/>
                </a:cubicBezTo>
                <a:lnTo>
                  <a:pt x="1014898" y="87696"/>
                </a:lnTo>
                <a:lnTo>
                  <a:pt x="1006410" y="87696"/>
                </a:lnTo>
                <a:lnTo>
                  <a:pt x="1006410" y="31118"/>
                </a:lnTo>
                <a:lnTo>
                  <a:pt x="1013326" y="31118"/>
                </a:lnTo>
                <a:lnTo>
                  <a:pt x="1014164" y="39395"/>
                </a:lnTo>
                <a:lnTo>
                  <a:pt x="1014478" y="39395"/>
                </a:lnTo>
                <a:cubicBezTo>
                  <a:pt x="1021114" y="32899"/>
                  <a:pt x="1027470" y="29651"/>
                  <a:pt x="1033548" y="29651"/>
                </a:cubicBezTo>
                <a:close/>
                <a:moveTo>
                  <a:pt x="961320" y="29651"/>
                </a:moveTo>
                <a:cubicBezTo>
                  <a:pt x="968584" y="29651"/>
                  <a:pt x="974660" y="32270"/>
                  <a:pt x="979550" y="37509"/>
                </a:cubicBezTo>
                <a:cubicBezTo>
                  <a:pt x="984788" y="43027"/>
                  <a:pt x="987408" y="50361"/>
                  <a:pt x="987408" y="59512"/>
                </a:cubicBezTo>
                <a:cubicBezTo>
                  <a:pt x="987408" y="68522"/>
                  <a:pt x="984788" y="75787"/>
                  <a:pt x="979550" y="81305"/>
                </a:cubicBezTo>
                <a:cubicBezTo>
                  <a:pt x="974660" y="86474"/>
                  <a:pt x="968584" y="89058"/>
                  <a:pt x="961320" y="89058"/>
                </a:cubicBezTo>
                <a:cubicBezTo>
                  <a:pt x="954124" y="89058"/>
                  <a:pt x="948082" y="86474"/>
                  <a:pt x="943194" y="81305"/>
                </a:cubicBezTo>
                <a:cubicBezTo>
                  <a:pt x="937954" y="75787"/>
                  <a:pt x="935334" y="68522"/>
                  <a:pt x="935334" y="59512"/>
                </a:cubicBezTo>
                <a:cubicBezTo>
                  <a:pt x="935334" y="50361"/>
                  <a:pt x="937954" y="43027"/>
                  <a:pt x="943194" y="37509"/>
                </a:cubicBezTo>
                <a:cubicBezTo>
                  <a:pt x="948012" y="32270"/>
                  <a:pt x="954054" y="29651"/>
                  <a:pt x="961320" y="29651"/>
                </a:cubicBezTo>
                <a:close/>
                <a:moveTo>
                  <a:pt x="901236" y="29651"/>
                </a:moveTo>
                <a:cubicBezTo>
                  <a:pt x="903820" y="29651"/>
                  <a:pt x="906440" y="30140"/>
                  <a:pt x="909094" y="31118"/>
                </a:cubicBezTo>
                <a:lnTo>
                  <a:pt x="928686" y="31118"/>
                </a:lnTo>
                <a:lnTo>
                  <a:pt x="928686" y="37719"/>
                </a:lnTo>
                <a:lnTo>
                  <a:pt x="916742" y="37719"/>
                </a:lnTo>
                <a:cubicBezTo>
                  <a:pt x="920026" y="40862"/>
                  <a:pt x="921666" y="44948"/>
                  <a:pt x="921666" y="49977"/>
                </a:cubicBezTo>
                <a:cubicBezTo>
                  <a:pt x="921666" y="55914"/>
                  <a:pt x="919676" y="60734"/>
                  <a:pt x="915694" y="64436"/>
                </a:cubicBezTo>
                <a:cubicBezTo>
                  <a:pt x="911852" y="67999"/>
                  <a:pt x="907034" y="69780"/>
                  <a:pt x="901236" y="69780"/>
                </a:cubicBezTo>
                <a:cubicBezTo>
                  <a:pt x="898092" y="69780"/>
                  <a:pt x="895194" y="69081"/>
                  <a:pt x="892540" y="67684"/>
                </a:cubicBezTo>
                <a:cubicBezTo>
                  <a:pt x="890024" y="69850"/>
                  <a:pt x="888768" y="72224"/>
                  <a:pt x="888768" y="74809"/>
                </a:cubicBezTo>
                <a:cubicBezTo>
                  <a:pt x="888768" y="79070"/>
                  <a:pt x="892120" y="81200"/>
                  <a:pt x="898826" y="81200"/>
                </a:cubicBezTo>
                <a:lnTo>
                  <a:pt x="910142" y="81200"/>
                </a:lnTo>
                <a:cubicBezTo>
                  <a:pt x="923134" y="81200"/>
                  <a:pt x="929630" y="85671"/>
                  <a:pt x="929630" y="94611"/>
                </a:cubicBezTo>
                <a:cubicBezTo>
                  <a:pt x="929630" y="99920"/>
                  <a:pt x="927080" y="104425"/>
                  <a:pt x="921982" y="108127"/>
                </a:cubicBezTo>
                <a:cubicBezTo>
                  <a:pt x="916602" y="112039"/>
                  <a:pt x="909758" y="113995"/>
                  <a:pt x="901446" y="113995"/>
                </a:cubicBezTo>
                <a:cubicBezTo>
                  <a:pt x="894390" y="113995"/>
                  <a:pt x="888768" y="112668"/>
                  <a:pt x="884576" y="110013"/>
                </a:cubicBezTo>
                <a:cubicBezTo>
                  <a:pt x="880246" y="107289"/>
                  <a:pt x="878080" y="103517"/>
                  <a:pt x="878080" y="98698"/>
                </a:cubicBezTo>
                <a:cubicBezTo>
                  <a:pt x="878080" y="93738"/>
                  <a:pt x="880874" y="89408"/>
                  <a:pt x="886462" y="85706"/>
                </a:cubicBezTo>
                <a:lnTo>
                  <a:pt x="886462" y="85286"/>
                </a:lnTo>
                <a:cubicBezTo>
                  <a:pt x="883040" y="83191"/>
                  <a:pt x="881328" y="80083"/>
                  <a:pt x="881328" y="75961"/>
                </a:cubicBezTo>
                <a:cubicBezTo>
                  <a:pt x="881328" y="72050"/>
                  <a:pt x="883424" y="68557"/>
                  <a:pt x="887614" y="65484"/>
                </a:cubicBezTo>
                <a:lnTo>
                  <a:pt x="887614" y="65065"/>
                </a:lnTo>
                <a:cubicBezTo>
                  <a:pt x="882726" y="61153"/>
                  <a:pt x="880280" y="56089"/>
                  <a:pt x="880280" y="49872"/>
                </a:cubicBezTo>
                <a:cubicBezTo>
                  <a:pt x="880280" y="43865"/>
                  <a:pt x="882342" y="38976"/>
                  <a:pt x="886462" y="35204"/>
                </a:cubicBezTo>
                <a:cubicBezTo>
                  <a:pt x="890444" y="31502"/>
                  <a:pt x="895368" y="29651"/>
                  <a:pt x="901236" y="29651"/>
                </a:cubicBezTo>
                <a:close/>
                <a:moveTo>
                  <a:pt x="846182" y="29651"/>
                </a:moveTo>
                <a:cubicBezTo>
                  <a:pt x="858964" y="29651"/>
                  <a:pt x="865354" y="37299"/>
                  <a:pt x="865354" y="52597"/>
                </a:cubicBezTo>
                <a:lnTo>
                  <a:pt x="865354" y="87696"/>
                </a:lnTo>
                <a:lnTo>
                  <a:pt x="858334" y="87696"/>
                </a:lnTo>
                <a:lnTo>
                  <a:pt x="857602" y="80781"/>
                </a:lnTo>
                <a:lnTo>
                  <a:pt x="857288" y="80781"/>
                </a:lnTo>
                <a:cubicBezTo>
                  <a:pt x="850792" y="86299"/>
                  <a:pt x="844434" y="89058"/>
                  <a:pt x="838218" y="89058"/>
                </a:cubicBezTo>
                <a:cubicBezTo>
                  <a:pt x="833398" y="89058"/>
                  <a:pt x="829486" y="87696"/>
                  <a:pt x="826484" y="84972"/>
                </a:cubicBezTo>
                <a:cubicBezTo>
                  <a:pt x="823340" y="82038"/>
                  <a:pt x="821768" y="78092"/>
                  <a:pt x="821768" y="73133"/>
                </a:cubicBezTo>
                <a:cubicBezTo>
                  <a:pt x="821768" y="66986"/>
                  <a:pt x="824598" y="62236"/>
                  <a:pt x="830256" y="58883"/>
                </a:cubicBezTo>
                <a:cubicBezTo>
                  <a:pt x="835704" y="55670"/>
                  <a:pt x="844574" y="53365"/>
                  <a:pt x="856868" y="51968"/>
                </a:cubicBezTo>
                <a:cubicBezTo>
                  <a:pt x="857008" y="41840"/>
                  <a:pt x="852992" y="36776"/>
                  <a:pt x="844818" y="36776"/>
                </a:cubicBezTo>
                <a:cubicBezTo>
                  <a:pt x="839300" y="36776"/>
                  <a:pt x="833574" y="38871"/>
                  <a:pt x="827636" y="43062"/>
                </a:cubicBezTo>
                <a:lnTo>
                  <a:pt x="824178" y="37090"/>
                </a:lnTo>
                <a:cubicBezTo>
                  <a:pt x="831722" y="32131"/>
                  <a:pt x="839056" y="29651"/>
                  <a:pt x="846182" y="29651"/>
                </a:cubicBezTo>
                <a:close/>
                <a:moveTo>
                  <a:pt x="811434" y="29651"/>
                </a:moveTo>
                <a:cubicBezTo>
                  <a:pt x="813738" y="29651"/>
                  <a:pt x="815730" y="30070"/>
                  <a:pt x="817406" y="30908"/>
                </a:cubicBezTo>
                <a:lnTo>
                  <a:pt x="815730" y="38347"/>
                </a:lnTo>
                <a:cubicBezTo>
                  <a:pt x="813844" y="37719"/>
                  <a:pt x="812062" y="37404"/>
                  <a:pt x="810386" y="37404"/>
                </a:cubicBezTo>
                <a:cubicBezTo>
                  <a:pt x="804170" y="37404"/>
                  <a:pt x="799314" y="41875"/>
                  <a:pt x="795822" y="50815"/>
                </a:cubicBezTo>
                <a:lnTo>
                  <a:pt x="795822" y="87696"/>
                </a:lnTo>
                <a:lnTo>
                  <a:pt x="787336" y="87696"/>
                </a:lnTo>
                <a:lnTo>
                  <a:pt x="787336" y="31118"/>
                </a:lnTo>
                <a:lnTo>
                  <a:pt x="794250" y="31118"/>
                </a:lnTo>
                <a:lnTo>
                  <a:pt x="795090" y="41490"/>
                </a:lnTo>
                <a:lnTo>
                  <a:pt x="795404" y="41490"/>
                </a:lnTo>
                <a:cubicBezTo>
                  <a:pt x="799664" y="33597"/>
                  <a:pt x="805008" y="29651"/>
                  <a:pt x="811434" y="29651"/>
                </a:cubicBezTo>
                <a:close/>
                <a:moveTo>
                  <a:pt x="655786" y="29651"/>
                </a:moveTo>
                <a:cubicBezTo>
                  <a:pt x="662840" y="29651"/>
                  <a:pt x="668324" y="32026"/>
                  <a:pt x="672236" y="36776"/>
                </a:cubicBezTo>
                <a:cubicBezTo>
                  <a:pt x="676148" y="41456"/>
                  <a:pt x="678102" y="47917"/>
                  <a:pt x="678102" y="56159"/>
                </a:cubicBezTo>
                <a:cubicBezTo>
                  <a:pt x="678102" y="58394"/>
                  <a:pt x="677964" y="60105"/>
                  <a:pt x="677684" y="61293"/>
                </a:cubicBezTo>
                <a:lnTo>
                  <a:pt x="639022" y="61293"/>
                </a:lnTo>
                <a:cubicBezTo>
                  <a:pt x="639302" y="67579"/>
                  <a:pt x="641188" y="72644"/>
                  <a:pt x="644680" y="76485"/>
                </a:cubicBezTo>
                <a:cubicBezTo>
                  <a:pt x="648172" y="80327"/>
                  <a:pt x="652748" y="82248"/>
                  <a:pt x="658406" y="82248"/>
                </a:cubicBezTo>
                <a:cubicBezTo>
                  <a:pt x="663434" y="82248"/>
                  <a:pt x="668220" y="80711"/>
                  <a:pt x="672760" y="77638"/>
                </a:cubicBezTo>
                <a:lnTo>
                  <a:pt x="675902" y="83296"/>
                </a:lnTo>
                <a:cubicBezTo>
                  <a:pt x="669896" y="87137"/>
                  <a:pt x="663714" y="89058"/>
                  <a:pt x="657358" y="89058"/>
                </a:cubicBezTo>
                <a:cubicBezTo>
                  <a:pt x="649674" y="89058"/>
                  <a:pt x="643352" y="86439"/>
                  <a:pt x="638394" y="81200"/>
                </a:cubicBezTo>
                <a:cubicBezTo>
                  <a:pt x="633154" y="75752"/>
                  <a:pt x="630536" y="68522"/>
                  <a:pt x="630536" y="59512"/>
                </a:cubicBezTo>
                <a:cubicBezTo>
                  <a:pt x="630536" y="50641"/>
                  <a:pt x="633120" y="43341"/>
                  <a:pt x="638288" y="37614"/>
                </a:cubicBezTo>
                <a:cubicBezTo>
                  <a:pt x="643178" y="32305"/>
                  <a:pt x="649010" y="29651"/>
                  <a:pt x="655786" y="29651"/>
                </a:cubicBezTo>
                <a:close/>
                <a:moveTo>
                  <a:pt x="231970" y="22526"/>
                </a:moveTo>
                <a:cubicBezTo>
                  <a:pt x="237140" y="29791"/>
                  <a:pt x="240528" y="36391"/>
                  <a:pt x="242134" y="42329"/>
                </a:cubicBezTo>
                <a:lnTo>
                  <a:pt x="235638" y="44948"/>
                </a:lnTo>
                <a:cubicBezTo>
                  <a:pt x="233892" y="38662"/>
                  <a:pt x="230678" y="31956"/>
                  <a:pt x="225998" y="24831"/>
                </a:cubicBezTo>
                <a:close/>
                <a:moveTo>
                  <a:pt x="285406" y="22002"/>
                </a:moveTo>
                <a:lnTo>
                  <a:pt x="292636" y="24412"/>
                </a:lnTo>
                <a:cubicBezTo>
                  <a:pt x="288026" y="33353"/>
                  <a:pt x="283974" y="40303"/>
                  <a:pt x="280482" y="45262"/>
                </a:cubicBezTo>
                <a:lnTo>
                  <a:pt x="274614" y="43167"/>
                </a:lnTo>
                <a:cubicBezTo>
                  <a:pt x="279084" y="36252"/>
                  <a:pt x="282682" y="29197"/>
                  <a:pt x="285406" y="22002"/>
                </a:cubicBezTo>
                <a:close/>
                <a:moveTo>
                  <a:pt x="335384" y="21164"/>
                </a:moveTo>
                <a:lnTo>
                  <a:pt x="335384" y="37719"/>
                </a:lnTo>
                <a:lnTo>
                  <a:pt x="392172" y="37719"/>
                </a:lnTo>
                <a:lnTo>
                  <a:pt x="392172" y="21164"/>
                </a:lnTo>
                <a:close/>
                <a:moveTo>
                  <a:pt x="1289360" y="20955"/>
                </a:moveTo>
                <a:cubicBezTo>
                  <a:pt x="1287754" y="24098"/>
                  <a:pt x="1285728" y="27800"/>
                  <a:pt x="1283284" y="32061"/>
                </a:cubicBezTo>
                <a:lnTo>
                  <a:pt x="1264738" y="59512"/>
                </a:lnTo>
                <a:lnTo>
                  <a:pt x="1289256" y="59512"/>
                </a:lnTo>
                <a:lnTo>
                  <a:pt x="1289256" y="34575"/>
                </a:lnTo>
                <a:cubicBezTo>
                  <a:pt x="1289256" y="30524"/>
                  <a:pt x="1289466" y="25984"/>
                  <a:pt x="1289884" y="20955"/>
                </a:cubicBezTo>
                <a:close/>
                <a:moveTo>
                  <a:pt x="1625440" y="18126"/>
                </a:moveTo>
                <a:lnTo>
                  <a:pt x="1625440" y="80572"/>
                </a:lnTo>
                <a:lnTo>
                  <a:pt x="1634870" y="80572"/>
                </a:lnTo>
                <a:cubicBezTo>
                  <a:pt x="1644020" y="80572"/>
                  <a:pt x="1650970" y="77778"/>
                  <a:pt x="1655720" y="72190"/>
                </a:cubicBezTo>
                <a:cubicBezTo>
                  <a:pt x="1660260" y="66741"/>
                  <a:pt x="1662530" y="59023"/>
                  <a:pt x="1662530" y="49034"/>
                </a:cubicBezTo>
                <a:cubicBezTo>
                  <a:pt x="1662530" y="28429"/>
                  <a:pt x="1653310" y="18126"/>
                  <a:pt x="1634870" y="18126"/>
                </a:cubicBezTo>
                <a:close/>
                <a:moveTo>
                  <a:pt x="720566" y="18126"/>
                </a:moveTo>
                <a:lnTo>
                  <a:pt x="720566" y="80572"/>
                </a:lnTo>
                <a:lnTo>
                  <a:pt x="729996" y="80572"/>
                </a:lnTo>
                <a:cubicBezTo>
                  <a:pt x="739146" y="80572"/>
                  <a:pt x="746096" y="77778"/>
                  <a:pt x="750846" y="72190"/>
                </a:cubicBezTo>
                <a:cubicBezTo>
                  <a:pt x="755386" y="66741"/>
                  <a:pt x="757656" y="59023"/>
                  <a:pt x="757656" y="49034"/>
                </a:cubicBezTo>
                <a:cubicBezTo>
                  <a:pt x="757656" y="28429"/>
                  <a:pt x="748436" y="18126"/>
                  <a:pt x="729996" y="18126"/>
                </a:cubicBezTo>
                <a:close/>
                <a:moveTo>
                  <a:pt x="482440" y="17916"/>
                </a:moveTo>
                <a:lnTo>
                  <a:pt x="482440" y="43900"/>
                </a:lnTo>
                <a:lnTo>
                  <a:pt x="494176" y="43900"/>
                </a:lnTo>
                <a:cubicBezTo>
                  <a:pt x="507098" y="43900"/>
                  <a:pt x="513558" y="39535"/>
                  <a:pt x="513558" y="30803"/>
                </a:cubicBezTo>
                <a:cubicBezTo>
                  <a:pt x="513558" y="26193"/>
                  <a:pt x="511986" y="22875"/>
                  <a:pt x="508844" y="20850"/>
                </a:cubicBezTo>
                <a:cubicBezTo>
                  <a:pt x="505840" y="18894"/>
                  <a:pt x="501126" y="17916"/>
                  <a:pt x="494700" y="17916"/>
                </a:cubicBezTo>
                <a:close/>
                <a:moveTo>
                  <a:pt x="155694" y="16659"/>
                </a:moveTo>
                <a:cubicBezTo>
                  <a:pt x="159048" y="36077"/>
                  <a:pt x="164636" y="51549"/>
                  <a:pt x="172458" y="63074"/>
                </a:cubicBezTo>
                <a:cubicBezTo>
                  <a:pt x="181540" y="50431"/>
                  <a:pt x="187756" y="34959"/>
                  <a:pt x="191108" y="16659"/>
                </a:cubicBezTo>
                <a:close/>
                <a:moveTo>
                  <a:pt x="1556156" y="16344"/>
                </a:moveTo>
                <a:cubicBezTo>
                  <a:pt x="1552314" y="16344"/>
                  <a:pt x="1549136" y="18021"/>
                  <a:pt x="1546622" y="21374"/>
                </a:cubicBezTo>
                <a:cubicBezTo>
                  <a:pt x="1544036" y="24726"/>
                  <a:pt x="1542744" y="29057"/>
                  <a:pt x="1542744" y="34366"/>
                </a:cubicBezTo>
                <a:cubicBezTo>
                  <a:pt x="1542744" y="39814"/>
                  <a:pt x="1543896" y="44075"/>
                  <a:pt x="1546202" y="47148"/>
                </a:cubicBezTo>
                <a:cubicBezTo>
                  <a:pt x="1548716" y="50431"/>
                  <a:pt x="1552278" y="52073"/>
                  <a:pt x="1556890" y="52073"/>
                </a:cubicBezTo>
                <a:cubicBezTo>
                  <a:pt x="1562896" y="52073"/>
                  <a:pt x="1568414" y="48545"/>
                  <a:pt x="1573444" y="41490"/>
                </a:cubicBezTo>
                <a:cubicBezTo>
                  <a:pt x="1572536" y="24726"/>
                  <a:pt x="1566772" y="16344"/>
                  <a:pt x="1556156" y="16344"/>
                </a:cubicBezTo>
                <a:close/>
                <a:moveTo>
                  <a:pt x="1225504" y="16344"/>
                </a:moveTo>
                <a:cubicBezTo>
                  <a:pt x="1221872" y="16344"/>
                  <a:pt x="1218868" y="17532"/>
                  <a:pt x="1216494" y="19907"/>
                </a:cubicBezTo>
                <a:cubicBezTo>
                  <a:pt x="1214120" y="22352"/>
                  <a:pt x="1212932" y="25460"/>
                  <a:pt x="1212932" y="29232"/>
                </a:cubicBezTo>
                <a:cubicBezTo>
                  <a:pt x="1212932" y="33493"/>
                  <a:pt x="1214748" y="37090"/>
                  <a:pt x="1218380" y="40024"/>
                </a:cubicBezTo>
                <a:cubicBezTo>
                  <a:pt x="1220894" y="42049"/>
                  <a:pt x="1225016" y="44180"/>
                  <a:pt x="1230744" y="46415"/>
                </a:cubicBezTo>
                <a:cubicBezTo>
                  <a:pt x="1236332" y="41665"/>
                  <a:pt x="1239126" y="36356"/>
                  <a:pt x="1239126" y="30489"/>
                </a:cubicBezTo>
                <a:cubicBezTo>
                  <a:pt x="1239126" y="26438"/>
                  <a:pt x="1237938" y="23120"/>
                  <a:pt x="1235564" y="20535"/>
                </a:cubicBezTo>
                <a:cubicBezTo>
                  <a:pt x="1233048" y="17741"/>
                  <a:pt x="1229696" y="16344"/>
                  <a:pt x="1225504" y="16344"/>
                </a:cubicBezTo>
                <a:close/>
                <a:moveTo>
                  <a:pt x="1912018" y="11001"/>
                </a:moveTo>
                <a:lnTo>
                  <a:pt x="1920926" y="11001"/>
                </a:lnTo>
                <a:lnTo>
                  <a:pt x="1949948" y="60664"/>
                </a:lnTo>
                <a:lnTo>
                  <a:pt x="1958226" y="76381"/>
                </a:lnTo>
                <a:lnTo>
                  <a:pt x="1958748" y="76381"/>
                </a:lnTo>
                <a:cubicBezTo>
                  <a:pt x="1957980" y="65135"/>
                  <a:pt x="1957596" y="57172"/>
                  <a:pt x="1957596" y="52492"/>
                </a:cubicBezTo>
                <a:lnTo>
                  <a:pt x="1957596" y="11001"/>
                </a:lnTo>
                <a:lnTo>
                  <a:pt x="1965874" y="11001"/>
                </a:lnTo>
                <a:lnTo>
                  <a:pt x="1965874" y="87696"/>
                </a:lnTo>
                <a:lnTo>
                  <a:pt x="1956862" y="87696"/>
                </a:lnTo>
                <a:lnTo>
                  <a:pt x="1928050" y="38033"/>
                </a:lnTo>
                <a:lnTo>
                  <a:pt x="1919668" y="22317"/>
                </a:lnTo>
                <a:lnTo>
                  <a:pt x="1919144" y="22317"/>
                </a:lnTo>
                <a:cubicBezTo>
                  <a:pt x="1919842" y="35029"/>
                  <a:pt x="1920192" y="42818"/>
                  <a:pt x="1920192" y="45681"/>
                </a:cubicBezTo>
                <a:lnTo>
                  <a:pt x="1920192" y="87696"/>
                </a:lnTo>
                <a:lnTo>
                  <a:pt x="1912018" y="87696"/>
                </a:lnTo>
                <a:close/>
                <a:moveTo>
                  <a:pt x="1807244" y="11001"/>
                </a:moveTo>
                <a:lnTo>
                  <a:pt x="1815940" y="11001"/>
                </a:lnTo>
                <a:lnTo>
                  <a:pt x="1815940" y="87696"/>
                </a:lnTo>
                <a:lnTo>
                  <a:pt x="1807244" y="87696"/>
                </a:lnTo>
                <a:close/>
                <a:moveTo>
                  <a:pt x="1692944" y="11001"/>
                </a:moveTo>
                <a:lnTo>
                  <a:pt x="1736636" y="11001"/>
                </a:lnTo>
                <a:lnTo>
                  <a:pt x="1736636" y="18335"/>
                </a:lnTo>
                <a:lnTo>
                  <a:pt x="1701640" y="18335"/>
                </a:lnTo>
                <a:lnTo>
                  <a:pt x="1701640" y="43586"/>
                </a:lnTo>
                <a:lnTo>
                  <a:pt x="1731082" y="43586"/>
                </a:lnTo>
                <a:lnTo>
                  <a:pt x="1731082" y="50920"/>
                </a:lnTo>
                <a:lnTo>
                  <a:pt x="1701640" y="50920"/>
                </a:lnTo>
                <a:lnTo>
                  <a:pt x="1701640" y="80362"/>
                </a:lnTo>
                <a:lnTo>
                  <a:pt x="1737788" y="80362"/>
                </a:lnTo>
                <a:lnTo>
                  <a:pt x="1737788" y="87696"/>
                </a:lnTo>
                <a:lnTo>
                  <a:pt x="1692944" y="87696"/>
                </a:lnTo>
                <a:close/>
                <a:moveTo>
                  <a:pt x="1616744" y="11001"/>
                </a:moveTo>
                <a:lnTo>
                  <a:pt x="1635604" y="11001"/>
                </a:lnTo>
                <a:cubicBezTo>
                  <a:pt x="1647268" y="11001"/>
                  <a:pt x="1656174" y="14319"/>
                  <a:pt x="1662322" y="20955"/>
                </a:cubicBezTo>
                <a:cubicBezTo>
                  <a:pt x="1668398" y="27520"/>
                  <a:pt x="1671436" y="36880"/>
                  <a:pt x="1671436" y="49034"/>
                </a:cubicBezTo>
                <a:cubicBezTo>
                  <a:pt x="1671436" y="61258"/>
                  <a:pt x="1668434" y="70723"/>
                  <a:pt x="1662426" y="77428"/>
                </a:cubicBezTo>
                <a:cubicBezTo>
                  <a:pt x="1656280" y="84274"/>
                  <a:pt x="1647442" y="87696"/>
                  <a:pt x="1635918" y="87696"/>
                </a:cubicBezTo>
                <a:lnTo>
                  <a:pt x="1616744" y="87696"/>
                </a:lnTo>
                <a:close/>
                <a:moveTo>
                  <a:pt x="1484232" y="11001"/>
                </a:moveTo>
                <a:lnTo>
                  <a:pt x="1520904" y="11001"/>
                </a:lnTo>
                <a:lnTo>
                  <a:pt x="1520904" y="18335"/>
                </a:lnTo>
                <a:lnTo>
                  <a:pt x="1491776" y="18335"/>
                </a:lnTo>
                <a:lnTo>
                  <a:pt x="1489680" y="41595"/>
                </a:lnTo>
                <a:cubicBezTo>
                  <a:pt x="1493522" y="39430"/>
                  <a:pt x="1497504" y="38347"/>
                  <a:pt x="1501624" y="38347"/>
                </a:cubicBezTo>
                <a:cubicBezTo>
                  <a:pt x="1508400" y="38347"/>
                  <a:pt x="1513814" y="40303"/>
                  <a:pt x="1517866" y="44215"/>
                </a:cubicBezTo>
                <a:cubicBezTo>
                  <a:pt x="1522336" y="48545"/>
                  <a:pt x="1524570" y="54762"/>
                  <a:pt x="1524570" y="62865"/>
                </a:cubicBezTo>
                <a:cubicBezTo>
                  <a:pt x="1524570" y="70827"/>
                  <a:pt x="1522022" y="77289"/>
                  <a:pt x="1516922" y="82248"/>
                </a:cubicBezTo>
                <a:cubicBezTo>
                  <a:pt x="1512242" y="86788"/>
                  <a:pt x="1506550" y="89058"/>
                  <a:pt x="1499844" y="89058"/>
                </a:cubicBezTo>
                <a:cubicBezTo>
                  <a:pt x="1490484" y="89058"/>
                  <a:pt x="1482416" y="85671"/>
                  <a:pt x="1475640" y="78895"/>
                </a:cubicBezTo>
                <a:lnTo>
                  <a:pt x="1479936" y="73237"/>
                </a:lnTo>
                <a:cubicBezTo>
                  <a:pt x="1485594" y="79035"/>
                  <a:pt x="1491986" y="81934"/>
                  <a:pt x="1499110" y="81934"/>
                </a:cubicBezTo>
                <a:cubicBezTo>
                  <a:pt x="1503860" y="81934"/>
                  <a:pt x="1507842" y="80222"/>
                  <a:pt x="1511054" y="76800"/>
                </a:cubicBezTo>
                <a:cubicBezTo>
                  <a:pt x="1514338" y="73307"/>
                  <a:pt x="1515980" y="68732"/>
                  <a:pt x="1515980" y="63074"/>
                </a:cubicBezTo>
                <a:cubicBezTo>
                  <a:pt x="1515980" y="57486"/>
                  <a:pt x="1514478" y="53051"/>
                  <a:pt x="1511474" y="49768"/>
                </a:cubicBezTo>
                <a:cubicBezTo>
                  <a:pt x="1508540" y="46555"/>
                  <a:pt x="1504558" y="44948"/>
                  <a:pt x="1499530" y="44948"/>
                </a:cubicBezTo>
                <a:cubicBezTo>
                  <a:pt x="1495478" y="44948"/>
                  <a:pt x="1491148" y="46485"/>
                  <a:pt x="1486538" y="49558"/>
                </a:cubicBezTo>
                <a:lnTo>
                  <a:pt x="1481822" y="46624"/>
                </a:lnTo>
                <a:close/>
                <a:moveTo>
                  <a:pt x="1430216" y="11001"/>
                </a:moveTo>
                <a:lnTo>
                  <a:pt x="1477678" y="11001"/>
                </a:lnTo>
                <a:lnTo>
                  <a:pt x="1477678" y="16135"/>
                </a:lnTo>
                <a:cubicBezTo>
                  <a:pt x="1469158" y="27171"/>
                  <a:pt x="1463254" y="38277"/>
                  <a:pt x="1459972" y="49453"/>
                </a:cubicBezTo>
                <a:cubicBezTo>
                  <a:pt x="1457318" y="58674"/>
                  <a:pt x="1455642" y="71421"/>
                  <a:pt x="1454942" y="87696"/>
                </a:cubicBezTo>
                <a:lnTo>
                  <a:pt x="1446038" y="87696"/>
                </a:lnTo>
                <a:cubicBezTo>
                  <a:pt x="1447224" y="59966"/>
                  <a:pt x="1454488" y="36845"/>
                  <a:pt x="1467830" y="18335"/>
                </a:cubicBezTo>
                <a:lnTo>
                  <a:pt x="1430216" y="18335"/>
                </a:lnTo>
                <a:close/>
                <a:moveTo>
                  <a:pt x="1379458" y="11001"/>
                </a:moveTo>
                <a:lnTo>
                  <a:pt x="1416128" y="11001"/>
                </a:lnTo>
                <a:lnTo>
                  <a:pt x="1416128" y="18335"/>
                </a:lnTo>
                <a:lnTo>
                  <a:pt x="1387002" y="18335"/>
                </a:lnTo>
                <a:lnTo>
                  <a:pt x="1384906" y="41595"/>
                </a:lnTo>
                <a:cubicBezTo>
                  <a:pt x="1388748" y="39430"/>
                  <a:pt x="1392728" y="38347"/>
                  <a:pt x="1396850" y="38347"/>
                </a:cubicBezTo>
                <a:cubicBezTo>
                  <a:pt x="1403626" y="38347"/>
                  <a:pt x="1409038" y="40303"/>
                  <a:pt x="1413090" y="44215"/>
                </a:cubicBezTo>
                <a:cubicBezTo>
                  <a:pt x="1417560" y="48545"/>
                  <a:pt x="1419796" y="54762"/>
                  <a:pt x="1419796" y="62865"/>
                </a:cubicBezTo>
                <a:cubicBezTo>
                  <a:pt x="1419796" y="70827"/>
                  <a:pt x="1417246" y="77289"/>
                  <a:pt x="1412148" y="82248"/>
                </a:cubicBezTo>
                <a:cubicBezTo>
                  <a:pt x="1407468" y="86788"/>
                  <a:pt x="1401774" y="89058"/>
                  <a:pt x="1395068" y="89058"/>
                </a:cubicBezTo>
                <a:cubicBezTo>
                  <a:pt x="1385708" y="89058"/>
                  <a:pt x="1377642" y="85671"/>
                  <a:pt x="1370866" y="78895"/>
                </a:cubicBezTo>
                <a:lnTo>
                  <a:pt x="1375162" y="73237"/>
                </a:lnTo>
                <a:cubicBezTo>
                  <a:pt x="1380820" y="79035"/>
                  <a:pt x="1387210" y="81934"/>
                  <a:pt x="1394336" y="81934"/>
                </a:cubicBezTo>
                <a:cubicBezTo>
                  <a:pt x="1399086" y="81934"/>
                  <a:pt x="1403066" y="80222"/>
                  <a:pt x="1406280" y="76800"/>
                </a:cubicBezTo>
                <a:cubicBezTo>
                  <a:pt x="1409562" y="73307"/>
                  <a:pt x="1411204" y="68732"/>
                  <a:pt x="1411204" y="63074"/>
                </a:cubicBezTo>
                <a:cubicBezTo>
                  <a:pt x="1411204" y="57486"/>
                  <a:pt x="1409702" y="53051"/>
                  <a:pt x="1406698" y="49768"/>
                </a:cubicBezTo>
                <a:cubicBezTo>
                  <a:pt x="1403766" y="46555"/>
                  <a:pt x="1399784" y="44948"/>
                  <a:pt x="1394754" y="44948"/>
                </a:cubicBezTo>
                <a:cubicBezTo>
                  <a:pt x="1390704" y="44948"/>
                  <a:pt x="1386372" y="46485"/>
                  <a:pt x="1381762" y="49558"/>
                </a:cubicBezTo>
                <a:lnTo>
                  <a:pt x="1377048" y="46624"/>
                </a:lnTo>
                <a:close/>
                <a:moveTo>
                  <a:pt x="1288208" y="11001"/>
                </a:moveTo>
                <a:lnTo>
                  <a:pt x="1297324" y="11001"/>
                </a:lnTo>
                <a:lnTo>
                  <a:pt x="1297324" y="59512"/>
                </a:lnTo>
                <a:lnTo>
                  <a:pt x="1307800" y="59512"/>
                </a:lnTo>
                <a:lnTo>
                  <a:pt x="1307800" y="66322"/>
                </a:lnTo>
                <a:lnTo>
                  <a:pt x="1297324" y="66322"/>
                </a:lnTo>
                <a:lnTo>
                  <a:pt x="1297324" y="87696"/>
                </a:lnTo>
                <a:lnTo>
                  <a:pt x="1289256" y="87696"/>
                </a:lnTo>
                <a:lnTo>
                  <a:pt x="1289256" y="66322"/>
                </a:lnTo>
                <a:lnTo>
                  <a:pt x="1255622" y="66322"/>
                </a:lnTo>
                <a:lnTo>
                  <a:pt x="1255622" y="60769"/>
                </a:lnTo>
                <a:close/>
                <a:moveTo>
                  <a:pt x="711870" y="11001"/>
                </a:moveTo>
                <a:lnTo>
                  <a:pt x="730728" y="11001"/>
                </a:lnTo>
                <a:cubicBezTo>
                  <a:pt x="742394" y="11001"/>
                  <a:pt x="751300" y="14319"/>
                  <a:pt x="757446" y="20955"/>
                </a:cubicBezTo>
                <a:cubicBezTo>
                  <a:pt x="763524" y="27520"/>
                  <a:pt x="766562" y="36880"/>
                  <a:pt x="766562" y="49034"/>
                </a:cubicBezTo>
                <a:cubicBezTo>
                  <a:pt x="766562" y="61258"/>
                  <a:pt x="763558" y="70723"/>
                  <a:pt x="757550" y="77428"/>
                </a:cubicBezTo>
                <a:cubicBezTo>
                  <a:pt x="751404" y="84274"/>
                  <a:pt x="742568" y="87696"/>
                  <a:pt x="731042" y="87696"/>
                </a:cubicBezTo>
                <a:lnTo>
                  <a:pt x="711870" y="87696"/>
                </a:lnTo>
                <a:close/>
                <a:moveTo>
                  <a:pt x="473744" y="11001"/>
                </a:moveTo>
                <a:lnTo>
                  <a:pt x="495956" y="11001"/>
                </a:lnTo>
                <a:cubicBezTo>
                  <a:pt x="513418" y="11001"/>
                  <a:pt x="522150" y="17253"/>
                  <a:pt x="522150" y="29756"/>
                </a:cubicBezTo>
                <a:cubicBezTo>
                  <a:pt x="522150" y="38347"/>
                  <a:pt x="518344" y="43900"/>
                  <a:pt x="510730" y="46415"/>
                </a:cubicBezTo>
                <a:lnTo>
                  <a:pt x="510730" y="46834"/>
                </a:lnTo>
                <a:cubicBezTo>
                  <a:pt x="521346" y="48860"/>
                  <a:pt x="526656" y="55006"/>
                  <a:pt x="526656" y="65274"/>
                </a:cubicBezTo>
                <a:cubicBezTo>
                  <a:pt x="526656" y="72539"/>
                  <a:pt x="523966" y="78162"/>
                  <a:pt x="518588" y="82143"/>
                </a:cubicBezTo>
                <a:cubicBezTo>
                  <a:pt x="513488" y="85845"/>
                  <a:pt x="506504" y="87696"/>
                  <a:pt x="497632" y="87696"/>
                </a:cubicBezTo>
                <a:lnTo>
                  <a:pt x="473744" y="87696"/>
                </a:lnTo>
                <a:close/>
                <a:moveTo>
                  <a:pt x="1225714" y="9848"/>
                </a:moveTo>
                <a:cubicBezTo>
                  <a:pt x="1232140" y="9848"/>
                  <a:pt x="1237240" y="11734"/>
                  <a:pt x="1241012" y="15506"/>
                </a:cubicBezTo>
                <a:cubicBezTo>
                  <a:pt x="1244714" y="19208"/>
                  <a:pt x="1246564" y="24063"/>
                  <a:pt x="1246564" y="30070"/>
                </a:cubicBezTo>
                <a:cubicBezTo>
                  <a:pt x="1246564" y="37055"/>
                  <a:pt x="1243106" y="43272"/>
                  <a:pt x="1236192" y="48720"/>
                </a:cubicBezTo>
                <a:lnTo>
                  <a:pt x="1236192" y="49244"/>
                </a:lnTo>
                <a:cubicBezTo>
                  <a:pt x="1244854" y="54273"/>
                  <a:pt x="1249184" y="60979"/>
                  <a:pt x="1249184" y="69361"/>
                </a:cubicBezTo>
                <a:cubicBezTo>
                  <a:pt x="1249184" y="74949"/>
                  <a:pt x="1247018" y="79594"/>
                  <a:pt x="1242688" y="83296"/>
                </a:cubicBezTo>
                <a:cubicBezTo>
                  <a:pt x="1238218" y="87137"/>
                  <a:pt x="1232490" y="89058"/>
                  <a:pt x="1225504" y="89058"/>
                </a:cubicBezTo>
                <a:cubicBezTo>
                  <a:pt x="1218450" y="89058"/>
                  <a:pt x="1212652" y="87137"/>
                  <a:pt x="1208112" y="83296"/>
                </a:cubicBezTo>
                <a:cubicBezTo>
                  <a:pt x="1203502" y="79454"/>
                  <a:pt x="1201196" y="74564"/>
                  <a:pt x="1201196" y="68627"/>
                </a:cubicBezTo>
                <a:cubicBezTo>
                  <a:pt x="1201196" y="59617"/>
                  <a:pt x="1205946" y="52492"/>
                  <a:pt x="1215446" y="47253"/>
                </a:cubicBezTo>
                <a:lnTo>
                  <a:pt x="1215446" y="46834"/>
                </a:lnTo>
                <a:cubicBezTo>
                  <a:pt x="1208532" y="42154"/>
                  <a:pt x="1205074" y="36287"/>
                  <a:pt x="1205074" y="29232"/>
                </a:cubicBezTo>
                <a:cubicBezTo>
                  <a:pt x="1205074" y="23504"/>
                  <a:pt x="1207064" y="18824"/>
                  <a:pt x="1211046" y="15192"/>
                </a:cubicBezTo>
                <a:cubicBezTo>
                  <a:pt x="1214888" y="11630"/>
                  <a:pt x="1219778" y="9848"/>
                  <a:pt x="1225714" y="9848"/>
                </a:cubicBezTo>
                <a:close/>
                <a:moveTo>
                  <a:pt x="1866098" y="9639"/>
                </a:moveTo>
                <a:cubicBezTo>
                  <a:pt x="1874620" y="9639"/>
                  <a:pt x="1881920" y="12747"/>
                  <a:pt x="1887998" y="18964"/>
                </a:cubicBezTo>
                <a:lnTo>
                  <a:pt x="1883178" y="24622"/>
                </a:lnTo>
                <a:cubicBezTo>
                  <a:pt x="1878568" y="19732"/>
                  <a:pt x="1872944" y="17287"/>
                  <a:pt x="1866308" y="17287"/>
                </a:cubicBezTo>
                <a:cubicBezTo>
                  <a:pt x="1858346" y="17287"/>
                  <a:pt x="1852024" y="20116"/>
                  <a:pt x="1847344" y="25774"/>
                </a:cubicBezTo>
                <a:cubicBezTo>
                  <a:pt x="1842594" y="31502"/>
                  <a:pt x="1840220" y="39290"/>
                  <a:pt x="1840220" y="49139"/>
                </a:cubicBezTo>
                <a:cubicBezTo>
                  <a:pt x="1840220" y="59128"/>
                  <a:pt x="1842490" y="66986"/>
                  <a:pt x="1847030" y="72713"/>
                </a:cubicBezTo>
                <a:cubicBezTo>
                  <a:pt x="1851640" y="78511"/>
                  <a:pt x="1858066" y="81410"/>
                  <a:pt x="1866308" y="81410"/>
                </a:cubicBezTo>
                <a:cubicBezTo>
                  <a:pt x="1872664" y="81410"/>
                  <a:pt x="1877520" y="79803"/>
                  <a:pt x="1880872" y="76590"/>
                </a:cubicBezTo>
                <a:lnTo>
                  <a:pt x="1880872" y="55635"/>
                </a:lnTo>
                <a:lnTo>
                  <a:pt x="1864214" y="55635"/>
                </a:lnTo>
                <a:lnTo>
                  <a:pt x="1864214" y="48406"/>
                </a:lnTo>
                <a:lnTo>
                  <a:pt x="1888940" y="48406"/>
                </a:lnTo>
                <a:lnTo>
                  <a:pt x="1888940" y="80257"/>
                </a:lnTo>
                <a:cubicBezTo>
                  <a:pt x="1883282" y="86125"/>
                  <a:pt x="1875458" y="89058"/>
                  <a:pt x="1865470" y="89058"/>
                </a:cubicBezTo>
                <a:cubicBezTo>
                  <a:pt x="1855272" y="89058"/>
                  <a:pt x="1847066" y="85531"/>
                  <a:pt x="1840848" y="78476"/>
                </a:cubicBezTo>
                <a:cubicBezTo>
                  <a:pt x="1834492" y="71281"/>
                  <a:pt x="1831314" y="61572"/>
                  <a:pt x="1831314" y="49349"/>
                </a:cubicBezTo>
                <a:cubicBezTo>
                  <a:pt x="1831314" y="37195"/>
                  <a:pt x="1834596" y="27486"/>
                  <a:pt x="1841162" y="20221"/>
                </a:cubicBezTo>
                <a:cubicBezTo>
                  <a:pt x="1847518" y="13166"/>
                  <a:pt x="1855830" y="9639"/>
                  <a:pt x="1866098" y="9639"/>
                </a:cubicBezTo>
                <a:close/>
                <a:moveTo>
                  <a:pt x="1771888" y="9639"/>
                </a:moveTo>
                <a:cubicBezTo>
                  <a:pt x="1780828" y="9639"/>
                  <a:pt x="1788266" y="12782"/>
                  <a:pt x="1794204" y="19069"/>
                </a:cubicBezTo>
                <a:lnTo>
                  <a:pt x="1789594" y="24622"/>
                </a:lnTo>
                <a:cubicBezTo>
                  <a:pt x="1784496" y="19732"/>
                  <a:pt x="1778592" y="17287"/>
                  <a:pt x="1771888" y="17287"/>
                </a:cubicBezTo>
                <a:cubicBezTo>
                  <a:pt x="1767416" y="17287"/>
                  <a:pt x="1763820" y="18335"/>
                  <a:pt x="1761096" y="20431"/>
                </a:cubicBezTo>
                <a:cubicBezTo>
                  <a:pt x="1758372" y="22596"/>
                  <a:pt x="1757010" y="25460"/>
                  <a:pt x="1757010" y="29022"/>
                </a:cubicBezTo>
                <a:cubicBezTo>
                  <a:pt x="1757010" y="32515"/>
                  <a:pt x="1758406" y="35414"/>
                  <a:pt x="1761200" y="37719"/>
                </a:cubicBezTo>
                <a:cubicBezTo>
                  <a:pt x="1762806" y="39046"/>
                  <a:pt x="1765670" y="40582"/>
                  <a:pt x="1769792" y="42329"/>
                </a:cubicBezTo>
                <a:lnTo>
                  <a:pt x="1780898" y="47044"/>
                </a:lnTo>
                <a:cubicBezTo>
                  <a:pt x="1791516" y="51723"/>
                  <a:pt x="1796824" y="58569"/>
                  <a:pt x="1796824" y="67579"/>
                </a:cubicBezTo>
                <a:cubicBezTo>
                  <a:pt x="1796824" y="73726"/>
                  <a:pt x="1794518" y="78825"/>
                  <a:pt x="1789908" y="82877"/>
                </a:cubicBezTo>
                <a:cubicBezTo>
                  <a:pt x="1785088" y="86998"/>
                  <a:pt x="1778802" y="89058"/>
                  <a:pt x="1771050" y="89058"/>
                </a:cubicBezTo>
                <a:cubicBezTo>
                  <a:pt x="1760432" y="89058"/>
                  <a:pt x="1751562" y="85251"/>
                  <a:pt x="1744436" y="77638"/>
                </a:cubicBezTo>
                <a:lnTo>
                  <a:pt x="1749674" y="71666"/>
                </a:lnTo>
                <a:cubicBezTo>
                  <a:pt x="1755682" y="78162"/>
                  <a:pt x="1762842" y="81410"/>
                  <a:pt x="1771154" y="81410"/>
                </a:cubicBezTo>
                <a:cubicBezTo>
                  <a:pt x="1776322" y="81410"/>
                  <a:pt x="1780444" y="80187"/>
                  <a:pt x="1783518" y="77743"/>
                </a:cubicBezTo>
                <a:cubicBezTo>
                  <a:pt x="1786520" y="75368"/>
                  <a:pt x="1788022" y="72190"/>
                  <a:pt x="1788022" y="68208"/>
                </a:cubicBezTo>
                <a:cubicBezTo>
                  <a:pt x="1788022" y="64506"/>
                  <a:pt x="1786766" y="61502"/>
                  <a:pt x="1784250" y="59197"/>
                </a:cubicBezTo>
                <a:cubicBezTo>
                  <a:pt x="1782644" y="57800"/>
                  <a:pt x="1779536" y="56089"/>
                  <a:pt x="1774926" y="54063"/>
                </a:cubicBezTo>
                <a:lnTo>
                  <a:pt x="1763820" y="49139"/>
                </a:lnTo>
                <a:cubicBezTo>
                  <a:pt x="1753412" y="44669"/>
                  <a:pt x="1748208" y="38173"/>
                  <a:pt x="1748208" y="29651"/>
                </a:cubicBezTo>
                <a:cubicBezTo>
                  <a:pt x="1748208" y="23853"/>
                  <a:pt x="1750444" y="19069"/>
                  <a:pt x="1754914" y="15297"/>
                </a:cubicBezTo>
                <a:cubicBezTo>
                  <a:pt x="1759384" y="11525"/>
                  <a:pt x="1765042" y="9639"/>
                  <a:pt x="1771888" y="9639"/>
                </a:cubicBezTo>
                <a:close/>
                <a:moveTo>
                  <a:pt x="1556156" y="9639"/>
                </a:moveTo>
                <a:cubicBezTo>
                  <a:pt x="1563838" y="9639"/>
                  <a:pt x="1569916" y="12677"/>
                  <a:pt x="1574386" y="18754"/>
                </a:cubicBezTo>
                <a:cubicBezTo>
                  <a:pt x="1579206" y="25111"/>
                  <a:pt x="1581616" y="34121"/>
                  <a:pt x="1581616" y="45786"/>
                </a:cubicBezTo>
                <a:cubicBezTo>
                  <a:pt x="1581616" y="60455"/>
                  <a:pt x="1578822" y="71596"/>
                  <a:pt x="1573234" y="79209"/>
                </a:cubicBezTo>
                <a:cubicBezTo>
                  <a:pt x="1568344" y="85775"/>
                  <a:pt x="1561954" y="89058"/>
                  <a:pt x="1554060" y="89058"/>
                </a:cubicBezTo>
                <a:cubicBezTo>
                  <a:pt x="1546936" y="89058"/>
                  <a:pt x="1540928" y="86509"/>
                  <a:pt x="1536038" y="81410"/>
                </a:cubicBezTo>
                <a:lnTo>
                  <a:pt x="1540754" y="76066"/>
                </a:lnTo>
                <a:cubicBezTo>
                  <a:pt x="1544316" y="79978"/>
                  <a:pt x="1548682" y="81934"/>
                  <a:pt x="1553850" y="81934"/>
                </a:cubicBezTo>
                <a:cubicBezTo>
                  <a:pt x="1559368" y="81934"/>
                  <a:pt x="1563804" y="79489"/>
                  <a:pt x="1567158" y="74599"/>
                </a:cubicBezTo>
                <a:cubicBezTo>
                  <a:pt x="1571068" y="68942"/>
                  <a:pt x="1573198" y="60315"/>
                  <a:pt x="1573548" y="48720"/>
                </a:cubicBezTo>
                <a:cubicBezTo>
                  <a:pt x="1568240" y="55216"/>
                  <a:pt x="1562232" y="58464"/>
                  <a:pt x="1555526" y="58464"/>
                </a:cubicBezTo>
                <a:cubicBezTo>
                  <a:pt x="1549030" y="58464"/>
                  <a:pt x="1543932" y="56438"/>
                  <a:pt x="1540230" y="52387"/>
                </a:cubicBezTo>
                <a:cubicBezTo>
                  <a:pt x="1536458" y="48126"/>
                  <a:pt x="1534572" y="42119"/>
                  <a:pt x="1534572" y="34366"/>
                </a:cubicBezTo>
                <a:cubicBezTo>
                  <a:pt x="1534572" y="27171"/>
                  <a:pt x="1536702" y="21199"/>
                  <a:pt x="1540964" y="16449"/>
                </a:cubicBezTo>
                <a:cubicBezTo>
                  <a:pt x="1545084" y="11909"/>
                  <a:pt x="1550148" y="9639"/>
                  <a:pt x="1556156" y="9639"/>
                </a:cubicBezTo>
                <a:close/>
                <a:moveTo>
                  <a:pt x="194356" y="9639"/>
                </a:moveTo>
                <a:lnTo>
                  <a:pt x="198652" y="11001"/>
                </a:lnTo>
                <a:cubicBezTo>
                  <a:pt x="195160" y="34680"/>
                  <a:pt x="187826" y="53959"/>
                  <a:pt x="176650" y="68837"/>
                </a:cubicBezTo>
                <a:cubicBezTo>
                  <a:pt x="182866" y="76660"/>
                  <a:pt x="191354" y="83889"/>
                  <a:pt x="202110" y="90525"/>
                </a:cubicBezTo>
                <a:cubicBezTo>
                  <a:pt x="199944" y="92132"/>
                  <a:pt x="198304" y="94018"/>
                  <a:pt x="197186" y="96183"/>
                </a:cubicBezTo>
                <a:cubicBezTo>
                  <a:pt x="186638" y="89338"/>
                  <a:pt x="178292" y="82108"/>
                  <a:pt x="172144" y="74495"/>
                </a:cubicBezTo>
                <a:cubicBezTo>
                  <a:pt x="164112" y="83645"/>
                  <a:pt x="154682" y="90665"/>
                  <a:pt x="143856" y="95554"/>
                </a:cubicBezTo>
                <a:cubicBezTo>
                  <a:pt x="142668" y="93179"/>
                  <a:pt x="141236" y="91259"/>
                  <a:pt x="139560" y="89792"/>
                </a:cubicBezTo>
                <a:cubicBezTo>
                  <a:pt x="150246" y="85391"/>
                  <a:pt x="159712" y="78406"/>
                  <a:pt x="167954" y="68837"/>
                </a:cubicBezTo>
                <a:cubicBezTo>
                  <a:pt x="159362" y="56264"/>
                  <a:pt x="153146" y="38871"/>
                  <a:pt x="149304" y="16659"/>
                </a:cubicBezTo>
                <a:lnTo>
                  <a:pt x="145322" y="16659"/>
                </a:lnTo>
                <a:lnTo>
                  <a:pt x="145322" y="9953"/>
                </a:lnTo>
                <a:lnTo>
                  <a:pt x="193100" y="9953"/>
                </a:lnTo>
                <a:close/>
                <a:moveTo>
                  <a:pt x="1337918" y="9534"/>
                </a:moveTo>
                <a:cubicBezTo>
                  <a:pt x="1344414" y="9604"/>
                  <a:pt x="1349618" y="11280"/>
                  <a:pt x="1353530" y="14563"/>
                </a:cubicBezTo>
                <a:cubicBezTo>
                  <a:pt x="1357652" y="17986"/>
                  <a:pt x="1359712" y="22666"/>
                  <a:pt x="1359712" y="28603"/>
                </a:cubicBezTo>
                <a:cubicBezTo>
                  <a:pt x="1359712" y="37753"/>
                  <a:pt x="1355136" y="43970"/>
                  <a:pt x="1345986" y="47253"/>
                </a:cubicBezTo>
                <a:lnTo>
                  <a:pt x="1345986" y="47672"/>
                </a:lnTo>
                <a:cubicBezTo>
                  <a:pt x="1350736" y="48790"/>
                  <a:pt x="1354578" y="50990"/>
                  <a:pt x="1357512" y="54273"/>
                </a:cubicBezTo>
                <a:cubicBezTo>
                  <a:pt x="1360724" y="57835"/>
                  <a:pt x="1362332" y="62166"/>
                  <a:pt x="1362332" y="67265"/>
                </a:cubicBezTo>
                <a:cubicBezTo>
                  <a:pt x="1362332" y="73901"/>
                  <a:pt x="1359992" y="79244"/>
                  <a:pt x="1355312" y="83296"/>
                </a:cubicBezTo>
                <a:cubicBezTo>
                  <a:pt x="1350842" y="87137"/>
                  <a:pt x="1345148" y="89058"/>
                  <a:pt x="1338234" y="89058"/>
                </a:cubicBezTo>
                <a:cubicBezTo>
                  <a:pt x="1328454" y="89058"/>
                  <a:pt x="1320352" y="85566"/>
                  <a:pt x="1313926" y="78581"/>
                </a:cubicBezTo>
                <a:lnTo>
                  <a:pt x="1318326" y="73028"/>
                </a:lnTo>
                <a:cubicBezTo>
                  <a:pt x="1324124" y="78965"/>
                  <a:pt x="1330584" y="81934"/>
                  <a:pt x="1337710" y="81934"/>
                </a:cubicBezTo>
                <a:cubicBezTo>
                  <a:pt x="1342458" y="81934"/>
                  <a:pt x="1346300" y="80606"/>
                  <a:pt x="1349234" y="77952"/>
                </a:cubicBezTo>
                <a:cubicBezTo>
                  <a:pt x="1352238" y="75158"/>
                  <a:pt x="1353740" y="71526"/>
                  <a:pt x="1353740" y="67056"/>
                </a:cubicBezTo>
                <a:cubicBezTo>
                  <a:pt x="1353740" y="56438"/>
                  <a:pt x="1345638" y="51130"/>
                  <a:pt x="1329432" y="51130"/>
                </a:cubicBezTo>
                <a:lnTo>
                  <a:pt x="1329432" y="44424"/>
                </a:lnTo>
                <a:cubicBezTo>
                  <a:pt x="1343822" y="44424"/>
                  <a:pt x="1351016" y="39360"/>
                  <a:pt x="1351016" y="29232"/>
                </a:cubicBezTo>
                <a:cubicBezTo>
                  <a:pt x="1351016" y="25390"/>
                  <a:pt x="1349828" y="22317"/>
                  <a:pt x="1347454" y="20012"/>
                </a:cubicBezTo>
                <a:cubicBezTo>
                  <a:pt x="1345008" y="17707"/>
                  <a:pt x="1341726" y="16519"/>
                  <a:pt x="1337604" y="16449"/>
                </a:cubicBezTo>
                <a:cubicBezTo>
                  <a:pt x="1331806" y="16519"/>
                  <a:pt x="1326428" y="19104"/>
                  <a:pt x="1321470" y="24203"/>
                </a:cubicBezTo>
                <a:lnTo>
                  <a:pt x="1316754" y="18650"/>
                </a:lnTo>
                <a:cubicBezTo>
                  <a:pt x="1323320" y="12642"/>
                  <a:pt x="1330374" y="9604"/>
                  <a:pt x="1337918" y="9534"/>
                </a:cubicBezTo>
                <a:close/>
                <a:moveTo>
                  <a:pt x="1101660" y="4295"/>
                </a:moveTo>
                <a:lnTo>
                  <a:pt x="1110148" y="4295"/>
                </a:lnTo>
                <a:lnTo>
                  <a:pt x="1110148" y="77952"/>
                </a:lnTo>
                <a:cubicBezTo>
                  <a:pt x="1110148" y="80606"/>
                  <a:pt x="1111020" y="81934"/>
                  <a:pt x="1112766" y="81934"/>
                </a:cubicBezTo>
                <a:cubicBezTo>
                  <a:pt x="1113396" y="81934"/>
                  <a:pt x="1114058" y="81864"/>
                  <a:pt x="1114758" y="81724"/>
                </a:cubicBezTo>
                <a:lnTo>
                  <a:pt x="1116014" y="88325"/>
                </a:lnTo>
                <a:cubicBezTo>
                  <a:pt x="1114408" y="88814"/>
                  <a:pt x="1112696" y="89058"/>
                  <a:pt x="1110880" y="89058"/>
                </a:cubicBezTo>
                <a:cubicBezTo>
                  <a:pt x="1104734" y="89058"/>
                  <a:pt x="1101660" y="85147"/>
                  <a:pt x="1101660" y="77324"/>
                </a:cubicBezTo>
                <a:close/>
                <a:moveTo>
                  <a:pt x="539686" y="4295"/>
                </a:moveTo>
                <a:lnTo>
                  <a:pt x="548172" y="4295"/>
                </a:lnTo>
                <a:lnTo>
                  <a:pt x="548172" y="77952"/>
                </a:lnTo>
                <a:cubicBezTo>
                  <a:pt x="548172" y="80606"/>
                  <a:pt x="549046" y="81934"/>
                  <a:pt x="550792" y="81934"/>
                </a:cubicBezTo>
                <a:cubicBezTo>
                  <a:pt x="551420" y="81934"/>
                  <a:pt x="552084" y="81864"/>
                  <a:pt x="552782" y="81724"/>
                </a:cubicBezTo>
                <a:lnTo>
                  <a:pt x="554040" y="88325"/>
                </a:lnTo>
                <a:cubicBezTo>
                  <a:pt x="552434" y="88814"/>
                  <a:pt x="550722" y="89058"/>
                  <a:pt x="548906" y="89058"/>
                </a:cubicBezTo>
                <a:cubicBezTo>
                  <a:pt x="542758" y="89058"/>
                  <a:pt x="539686" y="85147"/>
                  <a:pt x="539686" y="77324"/>
                </a:cubicBezTo>
                <a:close/>
                <a:moveTo>
                  <a:pt x="1090374" y="2933"/>
                </a:moveTo>
                <a:cubicBezTo>
                  <a:pt x="1093586" y="2933"/>
                  <a:pt x="1096626" y="3562"/>
                  <a:pt x="1099488" y="4819"/>
                </a:cubicBezTo>
                <a:lnTo>
                  <a:pt x="1097602" y="11420"/>
                </a:lnTo>
                <a:cubicBezTo>
                  <a:pt x="1095438" y="10372"/>
                  <a:pt x="1093272" y="9848"/>
                  <a:pt x="1091106" y="9848"/>
                </a:cubicBezTo>
                <a:cubicBezTo>
                  <a:pt x="1085658" y="9848"/>
                  <a:pt x="1082934" y="13690"/>
                  <a:pt x="1082934" y="21374"/>
                </a:cubicBezTo>
                <a:lnTo>
                  <a:pt x="1082934" y="31118"/>
                </a:lnTo>
                <a:lnTo>
                  <a:pt x="1095088" y="31118"/>
                </a:lnTo>
                <a:lnTo>
                  <a:pt x="1095088" y="38138"/>
                </a:lnTo>
                <a:lnTo>
                  <a:pt x="1082934" y="38138"/>
                </a:lnTo>
                <a:lnTo>
                  <a:pt x="1082934" y="87696"/>
                </a:lnTo>
                <a:lnTo>
                  <a:pt x="1074342" y="87696"/>
                </a:lnTo>
                <a:lnTo>
                  <a:pt x="1074342" y="38138"/>
                </a:lnTo>
                <a:lnTo>
                  <a:pt x="1066590" y="38138"/>
                </a:lnTo>
                <a:lnTo>
                  <a:pt x="1066590" y="31642"/>
                </a:lnTo>
                <a:lnTo>
                  <a:pt x="1074342" y="31118"/>
                </a:lnTo>
                <a:lnTo>
                  <a:pt x="1074342" y="21269"/>
                </a:lnTo>
                <a:cubicBezTo>
                  <a:pt x="1074342" y="9045"/>
                  <a:pt x="1079686" y="2933"/>
                  <a:pt x="1090374" y="2933"/>
                </a:cubicBezTo>
                <a:close/>
                <a:moveTo>
                  <a:pt x="90524" y="1047"/>
                </a:moveTo>
                <a:lnTo>
                  <a:pt x="95134" y="7019"/>
                </a:lnTo>
                <a:cubicBezTo>
                  <a:pt x="83750" y="9674"/>
                  <a:pt x="69954" y="11665"/>
                  <a:pt x="53748" y="12992"/>
                </a:cubicBezTo>
                <a:lnTo>
                  <a:pt x="53748" y="30908"/>
                </a:lnTo>
                <a:lnTo>
                  <a:pt x="88010" y="30908"/>
                </a:lnTo>
                <a:lnTo>
                  <a:pt x="89268" y="30594"/>
                </a:lnTo>
                <a:lnTo>
                  <a:pt x="93354" y="31851"/>
                </a:lnTo>
                <a:cubicBezTo>
                  <a:pt x="90840" y="49244"/>
                  <a:pt x="85670" y="63598"/>
                  <a:pt x="77846" y="74914"/>
                </a:cubicBezTo>
                <a:cubicBezTo>
                  <a:pt x="83016" y="81829"/>
                  <a:pt x="89302" y="86928"/>
                  <a:pt x="96706" y="90211"/>
                </a:cubicBezTo>
                <a:cubicBezTo>
                  <a:pt x="94680" y="91957"/>
                  <a:pt x="93110" y="93843"/>
                  <a:pt x="91992" y="95869"/>
                </a:cubicBezTo>
                <a:cubicBezTo>
                  <a:pt x="84798" y="92097"/>
                  <a:pt x="78720" y="86893"/>
                  <a:pt x="73760" y="80257"/>
                </a:cubicBezTo>
                <a:cubicBezTo>
                  <a:pt x="68172" y="86893"/>
                  <a:pt x="61642" y="92097"/>
                  <a:pt x="54168" y="95869"/>
                </a:cubicBezTo>
                <a:cubicBezTo>
                  <a:pt x="53050" y="93773"/>
                  <a:pt x="51654" y="91887"/>
                  <a:pt x="49976" y="90211"/>
                </a:cubicBezTo>
                <a:cubicBezTo>
                  <a:pt x="57520" y="86858"/>
                  <a:pt x="64122" y="81619"/>
                  <a:pt x="69780" y="74495"/>
                </a:cubicBezTo>
                <a:cubicBezTo>
                  <a:pt x="63982" y="64785"/>
                  <a:pt x="59512" y="52387"/>
                  <a:pt x="56368" y="37299"/>
                </a:cubicBezTo>
                <a:lnTo>
                  <a:pt x="53748" y="37299"/>
                </a:lnTo>
                <a:lnTo>
                  <a:pt x="53748" y="43586"/>
                </a:lnTo>
                <a:cubicBezTo>
                  <a:pt x="53748" y="67335"/>
                  <a:pt x="50360" y="84832"/>
                  <a:pt x="43586" y="96078"/>
                </a:cubicBezTo>
                <a:cubicBezTo>
                  <a:pt x="41978" y="94472"/>
                  <a:pt x="40128" y="93179"/>
                  <a:pt x="38032" y="92202"/>
                </a:cubicBezTo>
                <a:cubicBezTo>
                  <a:pt x="44110" y="81724"/>
                  <a:pt x="47148" y="65519"/>
                  <a:pt x="47148" y="43586"/>
                </a:cubicBezTo>
                <a:lnTo>
                  <a:pt x="47148" y="7543"/>
                </a:lnTo>
                <a:cubicBezTo>
                  <a:pt x="66148" y="5867"/>
                  <a:pt x="80606" y="3702"/>
                  <a:pt x="90524" y="1047"/>
                </a:cubicBezTo>
                <a:close/>
                <a:moveTo>
                  <a:pt x="254602" y="209"/>
                </a:moveTo>
                <a:lnTo>
                  <a:pt x="261832" y="209"/>
                </a:lnTo>
                <a:lnTo>
                  <a:pt x="261832" y="12992"/>
                </a:lnTo>
                <a:lnTo>
                  <a:pt x="300284" y="12992"/>
                </a:lnTo>
                <a:lnTo>
                  <a:pt x="300284" y="19697"/>
                </a:lnTo>
                <a:lnTo>
                  <a:pt x="261832" y="19697"/>
                </a:lnTo>
                <a:lnTo>
                  <a:pt x="261832" y="46520"/>
                </a:lnTo>
                <a:lnTo>
                  <a:pt x="304580" y="46520"/>
                </a:lnTo>
                <a:lnTo>
                  <a:pt x="304580" y="53120"/>
                </a:lnTo>
                <a:lnTo>
                  <a:pt x="266862" y="53120"/>
                </a:lnTo>
                <a:cubicBezTo>
                  <a:pt x="277828" y="67859"/>
                  <a:pt x="291134" y="78651"/>
                  <a:pt x="306780" y="85496"/>
                </a:cubicBezTo>
                <a:cubicBezTo>
                  <a:pt x="305174" y="86893"/>
                  <a:pt x="303568" y="88814"/>
                  <a:pt x="301960" y="91259"/>
                </a:cubicBezTo>
                <a:cubicBezTo>
                  <a:pt x="286244" y="83505"/>
                  <a:pt x="272868" y="71910"/>
                  <a:pt x="261832" y="56473"/>
                </a:cubicBezTo>
                <a:lnTo>
                  <a:pt x="261832" y="95554"/>
                </a:lnTo>
                <a:lnTo>
                  <a:pt x="254602" y="95554"/>
                </a:lnTo>
                <a:lnTo>
                  <a:pt x="254602" y="56788"/>
                </a:lnTo>
                <a:cubicBezTo>
                  <a:pt x="243916" y="71666"/>
                  <a:pt x="230714" y="83051"/>
                  <a:pt x="214998" y="90944"/>
                </a:cubicBezTo>
                <a:cubicBezTo>
                  <a:pt x="213530" y="88709"/>
                  <a:pt x="211890" y="86788"/>
                  <a:pt x="210074" y="85182"/>
                </a:cubicBezTo>
                <a:cubicBezTo>
                  <a:pt x="225860" y="78406"/>
                  <a:pt x="239060" y="67719"/>
                  <a:pt x="249678" y="53120"/>
                </a:cubicBezTo>
                <a:lnTo>
                  <a:pt x="212168" y="53120"/>
                </a:lnTo>
                <a:lnTo>
                  <a:pt x="212168" y="46520"/>
                </a:lnTo>
                <a:lnTo>
                  <a:pt x="254602" y="46520"/>
                </a:lnTo>
                <a:lnTo>
                  <a:pt x="254602" y="19697"/>
                </a:lnTo>
                <a:lnTo>
                  <a:pt x="217198" y="19697"/>
                </a:lnTo>
                <a:lnTo>
                  <a:pt x="217198" y="12992"/>
                </a:lnTo>
                <a:lnTo>
                  <a:pt x="254602" y="12992"/>
                </a:lnTo>
                <a:close/>
                <a:moveTo>
                  <a:pt x="124052" y="104"/>
                </a:moveTo>
                <a:lnTo>
                  <a:pt x="130864" y="104"/>
                </a:lnTo>
                <a:lnTo>
                  <a:pt x="130864" y="22526"/>
                </a:lnTo>
                <a:lnTo>
                  <a:pt x="145112" y="22526"/>
                </a:lnTo>
                <a:lnTo>
                  <a:pt x="145112" y="29127"/>
                </a:lnTo>
                <a:lnTo>
                  <a:pt x="130864" y="29127"/>
                </a:lnTo>
                <a:lnTo>
                  <a:pt x="130864" y="33318"/>
                </a:lnTo>
                <a:cubicBezTo>
                  <a:pt x="134216" y="36671"/>
                  <a:pt x="140084" y="43411"/>
                  <a:pt x="148466" y="53540"/>
                </a:cubicBezTo>
                <a:lnTo>
                  <a:pt x="144064" y="59721"/>
                </a:lnTo>
                <a:cubicBezTo>
                  <a:pt x="141132" y="54972"/>
                  <a:pt x="136730" y="48860"/>
                  <a:pt x="130864" y="41386"/>
                </a:cubicBezTo>
                <a:lnTo>
                  <a:pt x="130864" y="95450"/>
                </a:lnTo>
                <a:lnTo>
                  <a:pt x="124052" y="95450"/>
                </a:lnTo>
                <a:lnTo>
                  <a:pt x="124052" y="41281"/>
                </a:lnTo>
                <a:cubicBezTo>
                  <a:pt x="119302" y="56508"/>
                  <a:pt x="113854" y="68173"/>
                  <a:pt x="107708" y="76276"/>
                </a:cubicBezTo>
                <a:cubicBezTo>
                  <a:pt x="106660" y="73831"/>
                  <a:pt x="105264" y="71596"/>
                  <a:pt x="103516" y="69570"/>
                </a:cubicBezTo>
                <a:cubicBezTo>
                  <a:pt x="111550" y="60071"/>
                  <a:pt x="117732" y="46590"/>
                  <a:pt x="122062" y="29127"/>
                </a:cubicBezTo>
                <a:lnTo>
                  <a:pt x="106346" y="29127"/>
                </a:lnTo>
                <a:lnTo>
                  <a:pt x="106346" y="22526"/>
                </a:lnTo>
                <a:lnTo>
                  <a:pt x="124052" y="22526"/>
                </a:lnTo>
                <a:close/>
                <a:moveTo>
                  <a:pt x="358958" y="0"/>
                </a:moveTo>
                <a:lnTo>
                  <a:pt x="366816" y="1152"/>
                </a:lnTo>
                <a:cubicBezTo>
                  <a:pt x="364930" y="6461"/>
                  <a:pt x="363184" y="10896"/>
                  <a:pt x="361578" y="14459"/>
                </a:cubicBezTo>
                <a:lnTo>
                  <a:pt x="399402" y="14459"/>
                </a:lnTo>
                <a:lnTo>
                  <a:pt x="399402" y="95240"/>
                </a:lnTo>
                <a:lnTo>
                  <a:pt x="392172" y="95240"/>
                </a:lnTo>
                <a:lnTo>
                  <a:pt x="392172" y="89792"/>
                </a:lnTo>
                <a:lnTo>
                  <a:pt x="335384" y="89792"/>
                </a:lnTo>
                <a:lnTo>
                  <a:pt x="335384" y="95764"/>
                </a:lnTo>
                <a:lnTo>
                  <a:pt x="328364" y="95764"/>
                </a:lnTo>
                <a:lnTo>
                  <a:pt x="328364" y="14459"/>
                </a:lnTo>
                <a:lnTo>
                  <a:pt x="354558" y="14459"/>
                </a:lnTo>
                <a:cubicBezTo>
                  <a:pt x="356304" y="9988"/>
                  <a:pt x="357770" y="5168"/>
                  <a:pt x="358958" y="0"/>
                </a:cubicBezTo>
                <a:close/>
                <a:moveTo>
                  <a:pt x="26298" y="0"/>
                </a:moveTo>
                <a:lnTo>
                  <a:pt x="32688" y="0"/>
                </a:lnTo>
                <a:lnTo>
                  <a:pt x="32688" y="29337"/>
                </a:lnTo>
                <a:lnTo>
                  <a:pt x="42224" y="29337"/>
                </a:lnTo>
                <a:lnTo>
                  <a:pt x="42224" y="35623"/>
                </a:lnTo>
                <a:lnTo>
                  <a:pt x="14354" y="35623"/>
                </a:lnTo>
                <a:lnTo>
                  <a:pt x="14354" y="43796"/>
                </a:lnTo>
                <a:cubicBezTo>
                  <a:pt x="14354" y="47078"/>
                  <a:pt x="14318" y="49558"/>
                  <a:pt x="14248" y="51235"/>
                </a:cubicBezTo>
                <a:lnTo>
                  <a:pt x="35728" y="51235"/>
                </a:lnTo>
                <a:lnTo>
                  <a:pt x="35728" y="95554"/>
                </a:lnTo>
                <a:lnTo>
                  <a:pt x="29336" y="95554"/>
                </a:lnTo>
                <a:lnTo>
                  <a:pt x="29336" y="57521"/>
                </a:lnTo>
                <a:lnTo>
                  <a:pt x="14038" y="57521"/>
                </a:lnTo>
                <a:cubicBezTo>
                  <a:pt x="13130" y="74006"/>
                  <a:pt x="10128" y="86788"/>
                  <a:pt x="5028" y="95869"/>
                </a:cubicBezTo>
                <a:cubicBezTo>
                  <a:pt x="3632" y="94332"/>
                  <a:pt x="1954" y="92935"/>
                  <a:pt x="0" y="91678"/>
                </a:cubicBezTo>
                <a:cubicBezTo>
                  <a:pt x="5238" y="81549"/>
                  <a:pt x="7858" y="65589"/>
                  <a:pt x="7858" y="43796"/>
                </a:cubicBezTo>
                <a:lnTo>
                  <a:pt x="7858" y="2305"/>
                </a:lnTo>
                <a:lnTo>
                  <a:pt x="14354" y="2305"/>
                </a:lnTo>
                <a:lnTo>
                  <a:pt x="14354" y="29337"/>
                </a:lnTo>
                <a:lnTo>
                  <a:pt x="26298" y="29337"/>
                </a:lnTo>
                <a:close/>
              </a:path>
            </a:pathLst>
          </a:custGeom>
          <a:solidFill>
            <a:srgbClr val="E6E6E6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noAutofit/>
          </a:bodyPr>
          <a:lstStyle/>
          <a:p>
            <a:pPr fontAlgn="base"/>
            <a:endParaRPr lang="zh-CN" altLang="en-US" sz="800" dirty="0">
              <a:solidFill>
                <a:srgbClr val="E6E6E6"/>
              </a:solidFill>
            </a:endParaRPr>
          </a:p>
        </p:txBody>
      </p:sp>
      <p:sp>
        <p:nvSpPr>
          <p:cNvPr id="4" name="文本框 3"/>
          <p:cNvSpPr txBox="1"/>
          <p:nvPr userDrawn="1"/>
        </p:nvSpPr>
        <p:spPr>
          <a:xfrm>
            <a:off x="38852978" y="20296027"/>
            <a:ext cx="1965874" cy="113995"/>
          </a:xfrm>
          <a:custGeom>
            <a:avLst/>
            <a:gdLst/>
            <a:ahLst/>
            <a:cxnLst/>
            <a:rect l="l" t="t" r="r" b="b"/>
            <a:pathLst>
              <a:path w="1965874" h="113995">
                <a:moveTo>
                  <a:pt x="891806" y="87487"/>
                </a:moveTo>
                <a:cubicBezTo>
                  <a:pt x="887684" y="90420"/>
                  <a:pt x="885624" y="93808"/>
                  <a:pt x="885624" y="97650"/>
                </a:cubicBezTo>
                <a:cubicBezTo>
                  <a:pt x="885624" y="100793"/>
                  <a:pt x="887126" y="103308"/>
                  <a:pt x="890130" y="105194"/>
                </a:cubicBezTo>
                <a:cubicBezTo>
                  <a:pt x="893134" y="107080"/>
                  <a:pt x="897290" y="108023"/>
                  <a:pt x="902598" y="108023"/>
                </a:cubicBezTo>
                <a:cubicBezTo>
                  <a:pt x="908046" y="108023"/>
                  <a:pt x="912586" y="106765"/>
                  <a:pt x="916218" y="104251"/>
                </a:cubicBezTo>
                <a:cubicBezTo>
                  <a:pt x="919572" y="101876"/>
                  <a:pt x="921248" y="99082"/>
                  <a:pt x="921248" y="95869"/>
                </a:cubicBezTo>
                <a:cubicBezTo>
                  <a:pt x="921248" y="90909"/>
                  <a:pt x="917302" y="88430"/>
                  <a:pt x="909408" y="88430"/>
                </a:cubicBezTo>
                <a:lnTo>
                  <a:pt x="899036" y="88430"/>
                </a:lnTo>
                <a:cubicBezTo>
                  <a:pt x="896870" y="88430"/>
                  <a:pt x="894460" y="88115"/>
                  <a:pt x="891806" y="87487"/>
                </a:cubicBezTo>
                <a:close/>
                <a:moveTo>
                  <a:pt x="429472" y="75438"/>
                </a:moveTo>
                <a:cubicBezTo>
                  <a:pt x="431288" y="75438"/>
                  <a:pt x="432824" y="76066"/>
                  <a:pt x="434082" y="77324"/>
                </a:cubicBezTo>
                <a:cubicBezTo>
                  <a:pt x="435340" y="78651"/>
                  <a:pt x="435968" y="80327"/>
                  <a:pt x="435968" y="82353"/>
                </a:cubicBezTo>
                <a:cubicBezTo>
                  <a:pt x="435968" y="84309"/>
                  <a:pt x="435340" y="85915"/>
                  <a:pt x="434082" y="87172"/>
                </a:cubicBezTo>
                <a:cubicBezTo>
                  <a:pt x="432824" y="88430"/>
                  <a:pt x="431288" y="89058"/>
                  <a:pt x="429472" y="89058"/>
                </a:cubicBezTo>
                <a:cubicBezTo>
                  <a:pt x="427726" y="89058"/>
                  <a:pt x="426224" y="88430"/>
                  <a:pt x="424966" y="87172"/>
                </a:cubicBezTo>
                <a:cubicBezTo>
                  <a:pt x="423710" y="85915"/>
                  <a:pt x="423080" y="84309"/>
                  <a:pt x="423080" y="82353"/>
                </a:cubicBezTo>
                <a:cubicBezTo>
                  <a:pt x="423080" y="80327"/>
                  <a:pt x="423710" y="78651"/>
                  <a:pt x="424966" y="77324"/>
                </a:cubicBezTo>
                <a:cubicBezTo>
                  <a:pt x="426224" y="76066"/>
                  <a:pt x="427726" y="75438"/>
                  <a:pt x="429472" y="75438"/>
                </a:cubicBezTo>
                <a:close/>
                <a:moveTo>
                  <a:pt x="335384" y="66846"/>
                </a:moveTo>
                <a:lnTo>
                  <a:pt x="335384" y="83191"/>
                </a:lnTo>
                <a:lnTo>
                  <a:pt x="392172" y="83191"/>
                </a:lnTo>
                <a:lnTo>
                  <a:pt x="392172" y="66846"/>
                </a:lnTo>
                <a:close/>
                <a:moveTo>
                  <a:pt x="856868" y="57731"/>
                </a:moveTo>
                <a:cubicBezTo>
                  <a:pt x="847158" y="58848"/>
                  <a:pt x="840174" y="60629"/>
                  <a:pt x="835914" y="63074"/>
                </a:cubicBezTo>
                <a:cubicBezTo>
                  <a:pt x="832002" y="65449"/>
                  <a:pt x="830046" y="68627"/>
                  <a:pt x="830046" y="72609"/>
                </a:cubicBezTo>
                <a:cubicBezTo>
                  <a:pt x="830046" y="78965"/>
                  <a:pt x="833538" y="82143"/>
                  <a:pt x="840524" y="82143"/>
                </a:cubicBezTo>
                <a:cubicBezTo>
                  <a:pt x="845552" y="82143"/>
                  <a:pt x="851000" y="79524"/>
                  <a:pt x="856868" y="74285"/>
                </a:cubicBezTo>
                <a:close/>
                <a:moveTo>
                  <a:pt x="482440" y="50606"/>
                </a:moveTo>
                <a:lnTo>
                  <a:pt x="482440" y="80781"/>
                </a:lnTo>
                <a:lnTo>
                  <a:pt x="496270" y="80781"/>
                </a:lnTo>
                <a:cubicBezTo>
                  <a:pt x="510870" y="80781"/>
                  <a:pt x="518168" y="75507"/>
                  <a:pt x="518168" y="64960"/>
                </a:cubicBezTo>
                <a:cubicBezTo>
                  <a:pt x="518168" y="55391"/>
                  <a:pt x="510870" y="50606"/>
                  <a:pt x="496270" y="50606"/>
                </a:cubicBezTo>
                <a:close/>
                <a:moveTo>
                  <a:pt x="1220056" y="49977"/>
                </a:moveTo>
                <a:cubicBezTo>
                  <a:pt x="1212652" y="54657"/>
                  <a:pt x="1208950" y="60664"/>
                  <a:pt x="1208950" y="67999"/>
                </a:cubicBezTo>
                <a:cubicBezTo>
                  <a:pt x="1208950" y="72190"/>
                  <a:pt x="1210522" y="75682"/>
                  <a:pt x="1213666" y="78476"/>
                </a:cubicBezTo>
                <a:cubicBezTo>
                  <a:pt x="1216878" y="81270"/>
                  <a:pt x="1220860" y="82667"/>
                  <a:pt x="1225610" y="82667"/>
                </a:cubicBezTo>
                <a:cubicBezTo>
                  <a:pt x="1230150" y="82667"/>
                  <a:pt x="1233886" y="81375"/>
                  <a:pt x="1236820" y="78790"/>
                </a:cubicBezTo>
                <a:cubicBezTo>
                  <a:pt x="1239614" y="76276"/>
                  <a:pt x="1241012" y="73063"/>
                  <a:pt x="1241012" y="69151"/>
                </a:cubicBezTo>
                <a:cubicBezTo>
                  <a:pt x="1241012" y="64401"/>
                  <a:pt x="1238916" y="60420"/>
                  <a:pt x="1234724" y="57207"/>
                </a:cubicBezTo>
                <a:cubicBezTo>
                  <a:pt x="1232140" y="55321"/>
                  <a:pt x="1227250" y="52911"/>
                  <a:pt x="1220056" y="49977"/>
                </a:cubicBezTo>
                <a:close/>
                <a:moveTo>
                  <a:pt x="335384" y="44215"/>
                </a:moveTo>
                <a:lnTo>
                  <a:pt x="335384" y="60350"/>
                </a:lnTo>
                <a:lnTo>
                  <a:pt x="392172" y="60350"/>
                </a:lnTo>
                <a:lnTo>
                  <a:pt x="392172" y="44215"/>
                </a:lnTo>
                <a:close/>
                <a:moveTo>
                  <a:pt x="62130" y="37299"/>
                </a:moveTo>
                <a:cubicBezTo>
                  <a:pt x="64786" y="49942"/>
                  <a:pt x="68662" y="60490"/>
                  <a:pt x="73760" y="68942"/>
                </a:cubicBezTo>
                <a:cubicBezTo>
                  <a:pt x="79558" y="60071"/>
                  <a:pt x="83644" y="49523"/>
                  <a:pt x="86020" y="37299"/>
                </a:cubicBezTo>
                <a:close/>
                <a:moveTo>
                  <a:pt x="961320" y="36880"/>
                </a:moveTo>
                <a:cubicBezTo>
                  <a:pt x="956220" y="36880"/>
                  <a:pt x="952100" y="38976"/>
                  <a:pt x="948956" y="43167"/>
                </a:cubicBezTo>
                <a:cubicBezTo>
                  <a:pt x="945742" y="47288"/>
                  <a:pt x="944136" y="52736"/>
                  <a:pt x="944136" y="59512"/>
                </a:cubicBezTo>
                <a:cubicBezTo>
                  <a:pt x="944136" y="66217"/>
                  <a:pt x="945742" y="71631"/>
                  <a:pt x="948956" y="75752"/>
                </a:cubicBezTo>
                <a:cubicBezTo>
                  <a:pt x="952100" y="79873"/>
                  <a:pt x="956220" y="81934"/>
                  <a:pt x="961320" y="81934"/>
                </a:cubicBezTo>
                <a:cubicBezTo>
                  <a:pt x="966418" y="81934"/>
                  <a:pt x="970574" y="79873"/>
                  <a:pt x="973788" y="75752"/>
                </a:cubicBezTo>
                <a:cubicBezTo>
                  <a:pt x="977000" y="71631"/>
                  <a:pt x="978608" y="66217"/>
                  <a:pt x="978608" y="59512"/>
                </a:cubicBezTo>
                <a:cubicBezTo>
                  <a:pt x="978608" y="52806"/>
                  <a:pt x="977000" y="47358"/>
                  <a:pt x="973788" y="43167"/>
                </a:cubicBezTo>
                <a:cubicBezTo>
                  <a:pt x="970574" y="38976"/>
                  <a:pt x="966418" y="36880"/>
                  <a:pt x="961320" y="36880"/>
                </a:cubicBezTo>
                <a:close/>
                <a:moveTo>
                  <a:pt x="655890" y="36566"/>
                </a:moveTo>
                <a:cubicBezTo>
                  <a:pt x="651560" y="36566"/>
                  <a:pt x="647822" y="38173"/>
                  <a:pt x="644680" y="41386"/>
                </a:cubicBezTo>
                <a:cubicBezTo>
                  <a:pt x="641396" y="44808"/>
                  <a:pt x="639476" y="49384"/>
                  <a:pt x="638918" y="55111"/>
                </a:cubicBezTo>
                <a:lnTo>
                  <a:pt x="670560" y="55111"/>
                </a:lnTo>
                <a:cubicBezTo>
                  <a:pt x="670560" y="42748"/>
                  <a:pt x="665670" y="36566"/>
                  <a:pt x="655890" y="36566"/>
                </a:cubicBezTo>
                <a:close/>
                <a:moveTo>
                  <a:pt x="901236" y="36042"/>
                </a:moveTo>
                <a:cubicBezTo>
                  <a:pt x="897604" y="36042"/>
                  <a:pt x="894600" y="37265"/>
                  <a:pt x="892224" y="39709"/>
                </a:cubicBezTo>
                <a:cubicBezTo>
                  <a:pt x="889780" y="42224"/>
                  <a:pt x="888558" y="45612"/>
                  <a:pt x="888558" y="49872"/>
                </a:cubicBezTo>
                <a:cubicBezTo>
                  <a:pt x="888558" y="53994"/>
                  <a:pt x="889816" y="57381"/>
                  <a:pt x="892330" y="60036"/>
                </a:cubicBezTo>
                <a:cubicBezTo>
                  <a:pt x="894774" y="62620"/>
                  <a:pt x="897744" y="63912"/>
                  <a:pt x="901236" y="63912"/>
                </a:cubicBezTo>
                <a:cubicBezTo>
                  <a:pt x="904728" y="63912"/>
                  <a:pt x="907696" y="62620"/>
                  <a:pt x="910142" y="60036"/>
                </a:cubicBezTo>
                <a:cubicBezTo>
                  <a:pt x="912656" y="57381"/>
                  <a:pt x="913914" y="53994"/>
                  <a:pt x="913914" y="49872"/>
                </a:cubicBezTo>
                <a:cubicBezTo>
                  <a:pt x="913914" y="45681"/>
                  <a:pt x="912656" y="42294"/>
                  <a:pt x="910142" y="39709"/>
                </a:cubicBezTo>
                <a:cubicBezTo>
                  <a:pt x="907766" y="37265"/>
                  <a:pt x="904798" y="36042"/>
                  <a:pt x="901236" y="36042"/>
                </a:cubicBezTo>
                <a:close/>
                <a:moveTo>
                  <a:pt x="429472" y="32689"/>
                </a:moveTo>
                <a:cubicBezTo>
                  <a:pt x="431288" y="32689"/>
                  <a:pt x="432824" y="33318"/>
                  <a:pt x="434082" y="34575"/>
                </a:cubicBezTo>
                <a:cubicBezTo>
                  <a:pt x="435340" y="35902"/>
                  <a:pt x="435968" y="37579"/>
                  <a:pt x="435968" y="39605"/>
                </a:cubicBezTo>
                <a:cubicBezTo>
                  <a:pt x="435968" y="41560"/>
                  <a:pt x="435340" y="43167"/>
                  <a:pt x="434082" y="44424"/>
                </a:cubicBezTo>
                <a:cubicBezTo>
                  <a:pt x="432824" y="45681"/>
                  <a:pt x="431288" y="46310"/>
                  <a:pt x="429472" y="46310"/>
                </a:cubicBezTo>
                <a:cubicBezTo>
                  <a:pt x="427726" y="46310"/>
                  <a:pt x="426224" y="45681"/>
                  <a:pt x="424966" y="44424"/>
                </a:cubicBezTo>
                <a:cubicBezTo>
                  <a:pt x="423710" y="43167"/>
                  <a:pt x="423080" y="41560"/>
                  <a:pt x="423080" y="39605"/>
                </a:cubicBezTo>
                <a:cubicBezTo>
                  <a:pt x="423080" y="37579"/>
                  <a:pt x="423710" y="35902"/>
                  <a:pt x="424966" y="34575"/>
                </a:cubicBezTo>
                <a:cubicBezTo>
                  <a:pt x="426224" y="33318"/>
                  <a:pt x="427726" y="32689"/>
                  <a:pt x="429472" y="32689"/>
                </a:cubicBezTo>
                <a:close/>
                <a:moveTo>
                  <a:pt x="1121644" y="31118"/>
                </a:moveTo>
                <a:lnTo>
                  <a:pt x="1130550" y="31118"/>
                </a:lnTo>
                <a:lnTo>
                  <a:pt x="1142600" y="63493"/>
                </a:lnTo>
                <a:lnTo>
                  <a:pt x="1148258" y="79419"/>
                </a:lnTo>
                <a:lnTo>
                  <a:pt x="1148780" y="79419"/>
                </a:lnTo>
                <a:cubicBezTo>
                  <a:pt x="1149130" y="78371"/>
                  <a:pt x="1149934" y="75682"/>
                  <a:pt x="1151190" y="71351"/>
                </a:cubicBezTo>
                <a:cubicBezTo>
                  <a:pt x="1152168" y="67999"/>
                  <a:pt x="1152972" y="65379"/>
                  <a:pt x="1153600" y="63493"/>
                </a:cubicBezTo>
                <a:lnTo>
                  <a:pt x="1164182" y="31118"/>
                </a:lnTo>
                <a:lnTo>
                  <a:pt x="1172564" y="31118"/>
                </a:lnTo>
                <a:lnTo>
                  <a:pt x="1150982" y="92935"/>
                </a:lnTo>
                <a:cubicBezTo>
                  <a:pt x="1146440" y="105927"/>
                  <a:pt x="1139560" y="112423"/>
                  <a:pt x="1130340" y="112423"/>
                </a:cubicBezTo>
                <a:cubicBezTo>
                  <a:pt x="1127896" y="112423"/>
                  <a:pt x="1125730" y="112039"/>
                  <a:pt x="1123844" y="111271"/>
                </a:cubicBezTo>
                <a:lnTo>
                  <a:pt x="1125626" y="104355"/>
                </a:lnTo>
                <a:cubicBezTo>
                  <a:pt x="1127162" y="104914"/>
                  <a:pt x="1128630" y="105194"/>
                  <a:pt x="1130026" y="105194"/>
                </a:cubicBezTo>
                <a:cubicBezTo>
                  <a:pt x="1135894" y="105194"/>
                  <a:pt x="1140294" y="100933"/>
                  <a:pt x="1143228" y="92411"/>
                </a:cubicBezTo>
                <a:lnTo>
                  <a:pt x="1144486" y="88011"/>
                </a:lnTo>
                <a:close/>
                <a:moveTo>
                  <a:pt x="567422" y="31118"/>
                </a:moveTo>
                <a:lnTo>
                  <a:pt x="575910" y="31118"/>
                </a:lnTo>
                <a:lnTo>
                  <a:pt x="575910" y="66008"/>
                </a:lnTo>
                <a:cubicBezTo>
                  <a:pt x="575910" y="71456"/>
                  <a:pt x="576782" y="75403"/>
                  <a:pt x="578528" y="77847"/>
                </a:cubicBezTo>
                <a:cubicBezTo>
                  <a:pt x="580274" y="80362"/>
                  <a:pt x="583138" y="81619"/>
                  <a:pt x="587120" y="81619"/>
                </a:cubicBezTo>
                <a:cubicBezTo>
                  <a:pt x="592290" y="81619"/>
                  <a:pt x="597598" y="78301"/>
                  <a:pt x="603046" y="71666"/>
                </a:cubicBezTo>
                <a:lnTo>
                  <a:pt x="603046" y="31118"/>
                </a:lnTo>
                <a:lnTo>
                  <a:pt x="611532" y="31118"/>
                </a:lnTo>
                <a:lnTo>
                  <a:pt x="611532" y="87696"/>
                </a:lnTo>
                <a:lnTo>
                  <a:pt x="604512" y="87696"/>
                </a:lnTo>
                <a:lnTo>
                  <a:pt x="603780" y="78686"/>
                </a:lnTo>
                <a:lnTo>
                  <a:pt x="603466" y="78686"/>
                </a:lnTo>
                <a:cubicBezTo>
                  <a:pt x="597458" y="85601"/>
                  <a:pt x="591172" y="89058"/>
                  <a:pt x="584606" y="89058"/>
                </a:cubicBezTo>
                <a:cubicBezTo>
                  <a:pt x="573150" y="89058"/>
                  <a:pt x="567422" y="81724"/>
                  <a:pt x="567422" y="67056"/>
                </a:cubicBezTo>
                <a:close/>
                <a:moveTo>
                  <a:pt x="1033548" y="29651"/>
                </a:moveTo>
                <a:cubicBezTo>
                  <a:pt x="1045072" y="29651"/>
                  <a:pt x="1050836" y="37020"/>
                  <a:pt x="1050836" y="51758"/>
                </a:cubicBezTo>
                <a:lnTo>
                  <a:pt x="1050836" y="87696"/>
                </a:lnTo>
                <a:lnTo>
                  <a:pt x="1042244" y="87696"/>
                </a:lnTo>
                <a:lnTo>
                  <a:pt x="1042244" y="52806"/>
                </a:lnTo>
                <a:cubicBezTo>
                  <a:pt x="1042244" y="42329"/>
                  <a:pt x="1038506" y="37090"/>
                  <a:pt x="1031032" y="37090"/>
                </a:cubicBezTo>
                <a:cubicBezTo>
                  <a:pt x="1026214" y="37090"/>
                  <a:pt x="1020834" y="40163"/>
                  <a:pt x="1014898" y="46310"/>
                </a:cubicBezTo>
                <a:lnTo>
                  <a:pt x="1014898" y="87696"/>
                </a:lnTo>
                <a:lnTo>
                  <a:pt x="1006410" y="87696"/>
                </a:lnTo>
                <a:lnTo>
                  <a:pt x="1006410" y="31118"/>
                </a:lnTo>
                <a:lnTo>
                  <a:pt x="1013326" y="31118"/>
                </a:lnTo>
                <a:lnTo>
                  <a:pt x="1014164" y="39395"/>
                </a:lnTo>
                <a:lnTo>
                  <a:pt x="1014478" y="39395"/>
                </a:lnTo>
                <a:cubicBezTo>
                  <a:pt x="1021114" y="32899"/>
                  <a:pt x="1027470" y="29651"/>
                  <a:pt x="1033548" y="29651"/>
                </a:cubicBezTo>
                <a:close/>
                <a:moveTo>
                  <a:pt x="961320" y="29651"/>
                </a:moveTo>
                <a:cubicBezTo>
                  <a:pt x="968584" y="29651"/>
                  <a:pt x="974660" y="32270"/>
                  <a:pt x="979550" y="37509"/>
                </a:cubicBezTo>
                <a:cubicBezTo>
                  <a:pt x="984788" y="43027"/>
                  <a:pt x="987408" y="50361"/>
                  <a:pt x="987408" y="59512"/>
                </a:cubicBezTo>
                <a:cubicBezTo>
                  <a:pt x="987408" y="68522"/>
                  <a:pt x="984788" y="75787"/>
                  <a:pt x="979550" y="81305"/>
                </a:cubicBezTo>
                <a:cubicBezTo>
                  <a:pt x="974660" y="86474"/>
                  <a:pt x="968584" y="89058"/>
                  <a:pt x="961320" y="89058"/>
                </a:cubicBezTo>
                <a:cubicBezTo>
                  <a:pt x="954124" y="89058"/>
                  <a:pt x="948082" y="86474"/>
                  <a:pt x="943194" y="81305"/>
                </a:cubicBezTo>
                <a:cubicBezTo>
                  <a:pt x="937954" y="75787"/>
                  <a:pt x="935334" y="68522"/>
                  <a:pt x="935334" y="59512"/>
                </a:cubicBezTo>
                <a:cubicBezTo>
                  <a:pt x="935334" y="50361"/>
                  <a:pt x="937954" y="43027"/>
                  <a:pt x="943194" y="37509"/>
                </a:cubicBezTo>
                <a:cubicBezTo>
                  <a:pt x="948012" y="32270"/>
                  <a:pt x="954054" y="29651"/>
                  <a:pt x="961320" y="29651"/>
                </a:cubicBezTo>
                <a:close/>
                <a:moveTo>
                  <a:pt x="901236" y="29651"/>
                </a:moveTo>
                <a:cubicBezTo>
                  <a:pt x="903820" y="29651"/>
                  <a:pt x="906440" y="30140"/>
                  <a:pt x="909094" y="31118"/>
                </a:cubicBezTo>
                <a:lnTo>
                  <a:pt x="928686" y="31118"/>
                </a:lnTo>
                <a:lnTo>
                  <a:pt x="928686" y="37719"/>
                </a:lnTo>
                <a:lnTo>
                  <a:pt x="916742" y="37719"/>
                </a:lnTo>
                <a:cubicBezTo>
                  <a:pt x="920026" y="40862"/>
                  <a:pt x="921666" y="44948"/>
                  <a:pt x="921666" y="49977"/>
                </a:cubicBezTo>
                <a:cubicBezTo>
                  <a:pt x="921666" y="55914"/>
                  <a:pt x="919676" y="60734"/>
                  <a:pt x="915694" y="64436"/>
                </a:cubicBezTo>
                <a:cubicBezTo>
                  <a:pt x="911852" y="67999"/>
                  <a:pt x="907034" y="69780"/>
                  <a:pt x="901236" y="69780"/>
                </a:cubicBezTo>
                <a:cubicBezTo>
                  <a:pt x="898092" y="69780"/>
                  <a:pt x="895194" y="69081"/>
                  <a:pt x="892540" y="67684"/>
                </a:cubicBezTo>
                <a:cubicBezTo>
                  <a:pt x="890024" y="69850"/>
                  <a:pt x="888768" y="72224"/>
                  <a:pt x="888768" y="74809"/>
                </a:cubicBezTo>
                <a:cubicBezTo>
                  <a:pt x="888768" y="79070"/>
                  <a:pt x="892120" y="81200"/>
                  <a:pt x="898826" y="81200"/>
                </a:cubicBezTo>
                <a:lnTo>
                  <a:pt x="910142" y="81200"/>
                </a:lnTo>
                <a:cubicBezTo>
                  <a:pt x="923134" y="81200"/>
                  <a:pt x="929630" y="85671"/>
                  <a:pt x="929630" y="94611"/>
                </a:cubicBezTo>
                <a:cubicBezTo>
                  <a:pt x="929630" y="99920"/>
                  <a:pt x="927080" y="104425"/>
                  <a:pt x="921982" y="108127"/>
                </a:cubicBezTo>
                <a:cubicBezTo>
                  <a:pt x="916602" y="112039"/>
                  <a:pt x="909758" y="113995"/>
                  <a:pt x="901446" y="113995"/>
                </a:cubicBezTo>
                <a:cubicBezTo>
                  <a:pt x="894390" y="113995"/>
                  <a:pt x="888768" y="112668"/>
                  <a:pt x="884576" y="110013"/>
                </a:cubicBezTo>
                <a:cubicBezTo>
                  <a:pt x="880246" y="107289"/>
                  <a:pt x="878080" y="103517"/>
                  <a:pt x="878080" y="98698"/>
                </a:cubicBezTo>
                <a:cubicBezTo>
                  <a:pt x="878080" y="93738"/>
                  <a:pt x="880874" y="89408"/>
                  <a:pt x="886462" y="85706"/>
                </a:cubicBezTo>
                <a:lnTo>
                  <a:pt x="886462" y="85286"/>
                </a:lnTo>
                <a:cubicBezTo>
                  <a:pt x="883040" y="83191"/>
                  <a:pt x="881328" y="80083"/>
                  <a:pt x="881328" y="75961"/>
                </a:cubicBezTo>
                <a:cubicBezTo>
                  <a:pt x="881328" y="72050"/>
                  <a:pt x="883424" y="68557"/>
                  <a:pt x="887614" y="65484"/>
                </a:cubicBezTo>
                <a:lnTo>
                  <a:pt x="887614" y="65065"/>
                </a:lnTo>
                <a:cubicBezTo>
                  <a:pt x="882726" y="61153"/>
                  <a:pt x="880280" y="56089"/>
                  <a:pt x="880280" y="49872"/>
                </a:cubicBezTo>
                <a:cubicBezTo>
                  <a:pt x="880280" y="43865"/>
                  <a:pt x="882342" y="38976"/>
                  <a:pt x="886462" y="35204"/>
                </a:cubicBezTo>
                <a:cubicBezTo>
                  <a:pt x="890444" y="31502"/>
                  <a:pt x="895368" y="29651"/>
                  <a:pt x="901236" y="29651"/>
                </a:cubicBezTo>
                <a:close/>
                <a:moveTo>
                  <a:pt x="846182" y="29651"/>
                </a:moveTo>
                <a:cubicBezTo>
                  <a:pt x="858964" y="29651"/>
                  <a:pt x="865354" y="37299"/>
                  <a:pt x="865354" y="52597"/>
                </a:cubicBezTo>
                <a:lnTo>
                  <a:pt x="865354" y="87696"/>
                </a:lnTo>
                <a:lnTo>
                  <a:pt x="858334" y="87696"/>
                </a:lnTo>
                <a:lnTo>
                  <a:pt x="857602" y="80781"/>
                </a:lnTo>
                <a:lnTo>
                  <a:pt x="857288" y="80781"/>
                </a:lnTo>
                <a:cubicBezTo>
                  <a:pt x="850792" y="86299"/>
                  <a:pt x="844434" y="89058"/>
                  <a:pt x="838218" y="89058"/>
                </a:cubicBezTo>
                <a:cubicBezTo>
                  <a:pt x="833398" y="89058"/>
                  <a:pt x="829486" y="87696"/>
                  <a:pt x="826484" y="84972"/>
                </a:cubicBezTo>
                <a:cubicBezTo>
                  <a:pt x="823340" y="82038"/>
                  <a:pt x="821768" y="78092"/>
                  <a:pt x="821768" y="73133"/>
                </a:cubicBezTo>
                <a:cubicBezTo>
                  <a:pt x="821768" y="66986"/>
                  <a:pt x="824598" y="62236"/>
                  <a:pt x="830256" y="58883"/>
                </a:cubicBezTo>
                <a:cubicBezTo>
                  <a:pt x="835704" y="55670"/>
                  <a:pt x="844574" y="53365"/>
                  <a:pt x="856868" y="51968"/>
                </a:cubicBezTo>
                <a:cubicBezTo>
                  <a:pt x="857008" y="41840"/>
                  <a:pt x="852992" y="36776"/>
                  <a:pt x="844818" y="36776"/>
                </a:cubicBezTo>
                <a:cubicBezTo>
                  <a:pt x="839300" y="36776"/>
                  <a:pt x="833574" y="38871"/>
                  <a:pt x="827636" y="43062"/>
                </a:cubicBezTo>
                <a:lnTo>
                  <a:pt x="824178" y="37090"/>
                </a:lnTo>
                <a:cubicBezTo>
                  <a:pt x="831722" y="32131"/>
                  <a:pt x="839056" y="29651"/>
                  <a:pt x="846182" y="29651"/>
                </a:cubicBezTo>
                <a:close/>
                <a:moveTo>
                  <a:pt x="811434" y="29651"/>
                </a:moveTo>
                <a:cubicBezTo>
                  <a:pt x="813738" y="29651"/>
                  <a:pt x="815730" y="30070"/>
                  <a:pt x="817406" y="30908"/>
                </a:cubicBezTo>
                <a:lnTo>
                  <a:pt x="815730" y="38347"/>
                </a:lnTo>
                <a:cubicBezTo>
                  <a:pt x="813844" y="37719"/>
                  <a:pt x="812062" y="37404"/>
                  <a:pt x="810386" y="37404"/>
                </a:cubicBezTo>
                <a:cubicBezTo>
                  <a:pt x="804170" y="37404"/>
                  <a:pt x="799314" y="41875"/>
                  <a:pt x="795822" y="50815"/>
                </a:cubicBezTo>
                <a:lnTo>
                  <a:pt x="795822" y="87696"/>
                </a:lnTo>
                <a:lnTo>
                  <a:pt x="787336" y="87696"/>
                </a:lnTo>
                <a:lnTo>
                  <a:pt x="787336" y="31118"/>
                </a:lnTo>
                <a:lnTo>
                  <a:pt x="794250" y="31118"/>
                </a:lnTo>
                <a:lnTo>
                  <a:pt x="795090" y="41490"/>
                </a:lnTo>
                <a:lnTo>
                  <a:pt x="795404" y="41490"/>
                </a:lnTo>
                <a:cubicBezTo>
                  <a:pt x="799664" y="33597"/>
                  <a:pt x="805008" y="29651"/>
                  <a:pt x="811434" y="29651"/>
                </a:cubicBezTo>
                <a:close/>
                <a:moveTo>
                  <a:pt x="655786" y="29651"/>
                </a:moveTo>
                <a:cubicBezTo>
                  <a:pt x="662840" y="29651"/>
                  <a:pt x="668324" y="32026"/>
                  <a:pt x="672236" y="36776"/>
                </a:cubicBezTo>
                <a:cubicBezTo>
                  <a:pt x="676148" y="41456"/>
                  <a:pt x="678102" y="47917"/>
                  <a:pt x="678102" y="56159"/>
                </a:cubicBezTo>
                <a:cubicBezTo>
                  <a:pt x="678102" y="58394"/>
                  <a:pt x="677964" y="60105"/>
                  <a:pt x="677684" y="61293"/>
                </a:cubicBezTo>
                <a:lnTo>
                  <a:pt x="639022" y="61293"/>
                </a:lnTo>
                <a:cubicBezTo>
                  <a:pt x="639302" y="67579"/>
                  <a:pt x="641188" y="72644"/>
                  <a:pt x="644680" y="76485"/>
                </a:cubicBezTo>
                <a:cubicBezTo>
                  <a:pt x="648172" y="80327"/>
                  <a:pt x="652748" y="82248"/>
                  <a:pt x="658406" y="82248"/>
                </a:cubicBezTo>
                <a:cubicBezTo>
                  <a:pt x="663434" y="82248"/>
                  <a:pt x="668220" y="80711"/>
                  <a:pt x="672760" y="77638"/>
                </a:cubicBezTo>
                <a:lnTo>
                  <a:pt x="675902" y="83296"/>
                </a:lnTo>
                <a:cubicBezTo>
                  <a:pt x="669896" y="87137"/>
                  <a:pt x="663714" y="89058"/>
                  <a:pt x="657358" y="89058"/>
                </a:cubicBezTo>
                <a:cubicBezTo>
                  <a:pt x="649674" y="89058"/>
                  <a:pt x="643352" y="86439"/>
                  <a:pt x="638394" y="81200"/>
                </a:cubicBezTo>
                <a:cubicBezTo>
                  <a:pt x="633154" y="75752"/>
                  <a:pt x="630536" y="68522"/>
                  <a:pt x="630536" y="59512"/>
                </a:cubicBezTo>
                <a:cubicBezTo>
                  <a:pt x="630536" y="50641"/>
                  <a:pt x="633120" y="43341"/>
                  <a:pt x="638288" y="37614"/>
                </a:cubicBezTo>
                <a:cubicBezTo>
                  <a:pt x="643178" y="32305"/>
                  <a:pt x="649010" y="29651"/>
                  <a:pt x="655786" y="29651"/>
                </a:cubicBezTo>
                <a:close/>
                <a:moveTo>
                  <a:pt x="231970" y="22526"/>
                </a:moveTo>
                <a:cubicBezTo>
                  <a:pt x="237140" y="29791"/>
                  <a:pt x="240528" y="36391"/>
                  <a:pt x="242134" y="42329"/>
                </a:cubicBezTo>
                <a:lnTo>
                  <a:pt x="235638" y="44948"/>
                </a:lnTo>
                <a:cubicBezTo>
                  <a:pt x="233892" y="38662"/>
                  <a:pt x="230678" y="31956"/>
                  <a:pt x="225998" y="24831"/>
                </a:cubicBezTo>
                <a:close/>
                <a:moveTo>
                  <a:pt x="285406" y="22002"/>
                </a:moveTo>
                <a:lnTo>
                  <a:pt x="292636" y="24412"/>
                </a:lnTo>
                <a:cubicBezTo>
                  <a:pt x="288026" y="33353"/>
                  <a:pt x="283974" y="40303"/>
                  <a:pt x="280482" y="45262"/>
                </a:cubicBezTo>
                <a:lnTo>
                  <a:pt x="274614" y="43167"/>
                </a:lnTo>
                <a:cubicBezTo>
                  <a:pt x="279084" y="36252"/>
                  <a:pt x="282682" y="29197"/>
                  <a:pt x="285406" y="22002"/>
                </a:cubicBezTo>
                <a:close/>
                <a:moveTo>
                  <a:pt x="335384" y="21164"/>
                </a:moveTo>
                <a:lnTo>
                  <a:pt x="335384" y="37719"/>
                </a:lnTo>
                <a:lnTo>
                  <a:pt x="392172" y="37719"/>
                </a:lnTo>
                <a:lnTo>
                  <a:pt x="392172" y="21164"/>
                </a:lnTo>
                <a:close/>
                <a:moveTo>
                  <a:pt x="1289360" y="20955"/>
                </a:moveTo>
                <a:cubicBezTo>
                  <a:pt x="1287754" y="24098"/>
                  <a:pt x="1285728" y="27800"/>
                  <a:pt x="1283284" y="32061"/>
                </a:cubicBezTo>
                <a:lnTo>
                  <a:pt x="1264738" y="59512"/>
                </a:lnTo>
                <a:lnTo>
                  <a:pt x="1289256" y="59512"/>
                </a:lnTo>
                <a:lnTo>
                  <a:pt x="1289256" y="34575"/>
                </a:lnTo>
                <a:cubicBezTo>
                  <a:pt x="1289256" y="30524"/>
                  <a:pt x="1289466" y="25984"/>
                  <a:pt x="1289884" y="20955"/>
                </a:cubicBezTo>
                <a:close/>
                <a:moveTo>
                  <a:pt x="1625440" y="18126"/>
                </a:moveTo>
                <a:lnTo>
                  <a:pt x="1625440" y="80572"/>
                </a:lnTo>
                <a:lnTo>
                  <a:pt x="1634870" y="80572"/>
                </a:lnTo>
                <a:cubicBezTo>
                  <a:pt x="1644020" y="80572"/>
                  <a:pt x="1650970" y="77778"/>
                  <a:pt x="1655720" y="72190"/>
                </a:cubicBezTo>
                <a:cubicBezTo>
                  <a:pt x="1660260" y="66741"/>
                  <a:pt x="1662530" y="59023"/>
                  <a:pt x="1662530" y="49034"/>
                </a:cubicBezTo>
                <a:cubicBezTo>
                  <a:pt x="1662530" y="28429"/>
                  <a:pt x="1653310" y="18126"/>
                  <a:pt x="1634870" y="18126"/>
                </a:cubicBezTo>
                <a:close/>
                <a:moveTo>
                  <a:pt x="720566" y="18126"/>
                </a:moveTo>
                <a:lnTo>
                  <a:pt x="720566" y="80572"/>
                </a:lnTo>
                <a:lnTo>
                  <a:pt x="729996" y="80572"/>
                </a:lnTo>
                <a:cubicBezTo>
                  <a:pt x="739146" y="80572"/>
                  <a:pt x="746096" y="77778"/>
                  <a:pt x="750846" y="72190"/>
                </a:cubicBezTo>
                <a:cubicBezTo>
                  <a:pt x="755386" y="66741"/>
                  <a:pt x="757656" y="59023"/>
                  <a:pt x="757656" y="49034"/>
                </a:cubicBezTo>
                <a:cubicBezTo>
                  <a:pt x="757656" y="28429"/>
                  <a:pt x="748436" y="18126"/>
                  <a:pt x="729996" y="18126"/>
                </a:cubicBezTo>
                <a:close/>
                <a:moveTo>
                  <a:pt x="482440" y="17916"/>
                </a:moveTo>
                <a:lnTo>
                  <a:pt x="482440" y="43900"/>
                </a:lnTo>
                <a:lnTo>
                  <a:pt x="494176" y="43900"/>
                </a:lnTo>
                <a:cubicBezTo>
                  <a:pt x="507098" y="43900"/>
                  <a:pt x="513558" y="39535"/>
                  <a:pt x="513558" y="30803"/>
                </a:cubicBezTo>
                <a:cubicBezTo>
                  <a:pt x="513558" y="26193"/>
                  <a:pt x="511986" y="22875"/>
                  <a:pt x="508844" y="20850"/>
                </a:cubicBezTo>
                <a:cubicBezTo>
                  <a:pt x="505840" y="18894"/>
                  <a:pt x="501126" y="17916"/>
                  <a:pt x="494700" y="17916"/>
                </a:cubicBezTo>
                <a:close/>
                <a:moveTo>
                  <a:pt x="155694" y="16659"/>
                </a:moveTo>
                <a:cubicBezTo>
                  <a:pt x="159048" y="36077"/>
                  <a:pt x="164636" y="51549"/>
                  <a:pt x="172458" y="63074"/>
                </a:cubicBezTo>
                <a:cubicBezTo>
                  <a:pt x="181540" y="50431"/>
                  <a:pt x="187756" y="34959"/>
                  <a:pt x="191108" y="16659"/>
                </a:cubicBezTo>
                <a:close/>
                <a:moveTo>
                  <a:pt x="1556156" y="16344"/>
                </a:moveTo>
                <a:cubicBezTo>
                  <a:pt x="1552314" y="16344"/>
                  <a:pt x="1549136" y="18021"/>
                  <a:pt x="1546622" y="21374"/>
                </a:cubicBezTo>
                <a:cubicBezTo>
                  <a:pt x="1544036" y="24726"/>
                  <a:pt x="1542744" y="29057"/>
                  <a:pt x="1542744" y="34366"/>
                </a:cubicBezTo>
                <a:cubicBezTo>
                  <a:pt x="1542744" y="39814"/>
                  <a:pt x="1543896" y="44075"/>
                  <a:pt x="1546202" y="47148"/>
                </a:cubicBezTo>
                <a:cubicBezTo>
                  <a:pt x="1548716" y="50431"/>
                  <a:pt x="1552278" y="52073"/>
                  <a:pt x="1556890" y="52073"/>
                </a:cubicBezTo>
                <a:cubicBezTo>
                  <a:pt x="1562896" y="52073"/>
                  <a:pt x="1568414" y="48545"/>
                  <a:pt x="1573444" y="41490"/>
                </a:cubicBezTo>
                <a:cubicBezTo>
                  <a:pt x="1572536" y="24726"/>
                  <a:pt x="1566772" y="16344"/>
                  <a:pt x="1556156" y="16344"/>
                </a:cubicBezTo>
                <a:close/>
                <a:moveTo>
                  <a:pt x="1225504" y="16344"/>
                </a:moveTo>
                <a:cubicBezTo>
                  <a:pt x="1221872" y="16344"/>
                  <a:pt x="1218868" y="17532"/>
                  <a:pt x="1216494" y="19907"/>
                </a:cubicBezTo>
                <a:cubicBezTo>
                  <a:pt x="1214120" y="22352"/>
                  <a:pt x="1212932" y="25460"/>
                  <a:pt x="1212932" y="29232"/>
                </a:cubicBezTo>
                <a:cubicBezTo>
                  <a:pt x="1212932" y="33493"/>
                  <a:pt x="1214748" y="37090"/>
                  <a:pt x="1218380" y="40024"/>
                </a:cubicBezTo>
                <a:cubicBezTo>
                  <a:pt x="1220894" y="42049"/>
                  <a:pt x="1225016" y="44180"/>
                  <a:pt x="1230744" y="46415"/>
                </a:cubicBezTo>
                <a:cubicBezTo>
                  <a:pt x="1236332" y="41665"/>
                  <a:pt x="1239126" y="36356"/>
                  <a:pt x="1239126" y="30489"/>
                </a:cubicBezTo>
                <a:cubicBezTo>
                  <a:pt x="1239126" y="26438"/>
                  <a:pt x="1237938" y="23120"/>
                  <a:pt x="1235564" y="20535"/>
                </a:cubicBezTo>
                <a:cubicBezTo>
                  <a:pt x="1233048" y="17741"/>
                  <a:pt x="1229696" y="16344"/>
                  <a:pt x="1225504" y="16344"/>
                </a:cubicBezTo>
                <a:close/>
                <a:moveTo>
                  <a:pt x="1912018" y="11001"/>
                </a:moveTo>
                <a:lnTo>
                  <a:pt x="1920926" y="11001"/>
                </a:lnTo>
                <a:lnTo>
                  <a:pt x="1949948" y="60664"/>
                </a:lnTo>
                <a:lnTo>
                  <a:pt x="1958226" y="76381"/>
                </a:lnTo>
                <a:lnTo>
                  <a:pt x="1958748" y="76381"/>
                </a:lnTo>
                <a:cubicBezTo>
                  <a:pt x="1957980" y="65135"/>
                  <a:pt x="1957596" y="57172"/>
                  <a:pt x="1957596" y="52492"/>
                </a:cubicBezTo>
                <a:lnTo>
                  <a:pt x="1957596" y="11001"/>
                </a:lnTo>
                <a:lnTo>
                  <a:pt x="1965874" y="11001"/>
                </a:lnTo>
                <a:lnTo>
                  <a:pt x="1965874" y="87696"/>
                </a:lnTo>
                <a:lnTo>
                  <a:pt x="1956862" y="87696"/>
                </a:lnTo>
                <a:lnTo>
                  <a:pt x="1928050" y="38033"/>
                </a:lnTo>
                <a:lnTo>
                  <a:pt x="1919668" y="22317"/>
                </a:lnTo>
                <a:lnTo>
                  <a:pt x="1919144" y="22317"/>
                </a:lnTo>
                <a:cubicBezTo>
                  <a:pt x="1919842" y="35029"/>
                  <a:pt x="1920192" y="42818"/>
                  <a:pt x="1920192" y="45681"/>
                </a:cubicBezTo>
                <a:lnTo>
                  <a:pt x="1920192" y="87696"/>
                </a:lnTo>
                <a:lnTo>
                  <a:pt x="1912018" y="87696"/>
                </a:lnTo>
                <a:close/>
                <a:moveTo>
                  <a:pt x="1807244" y="11001"/>
                </a:moveTo>
                <a:lnTo>
                  <a:pt x="1815940" y="11001"/>
                </a:lnTo>
                <a:lnTo>
                  <a:pt x="1815940" y="87696"/>
                </a:lnTo>
                <a:lnTo>
                  <a:pt x="1807244" y="87696"/>
                </a:lnTo>
                <a:close/>
                <a:moveTo>
                  <a:pt x="1692944" y="11001"/>
                </a:moveTo>
                <a:lnTo>
                  <a:pt x="1736636" y="11001"/>
                </a:lnTo>
                <a:lnTo>
                  <a:pt x="1736636" y="18335"/>
                </a:lnTo>
                <a:lnTo>
                  <a:pt x="1701640" y="18335"/>
                </a:lnTo>
                <a:lnTo>
                  <a:pt x="1701640" y="43586"/>
                </a:lnTo>
                <a:lnTo>
                  <a:pt x="1731082" y="43586"/>
                </a:lnTo>
                <a:lnTo>
                  <a:pt x="1731082" y="50920"/>
                </a:lnTo>
                <a:lnTo>
                  <a:pt x="1701640" y="50920"/>
                </a:lnTo>
                <a:lnTo>
                  <a:pt x="1701640" y="80362"/>
                </a:lnTo>
                <a:lnTo>
                  <a:pt x="1737788" y="80362"/>
                </a:lnTo>
                <a:lnTo>
                  <a:pt x="1737788" y="87696"/>
                </a:lnTo>
                <a:lnTo>
                  <a:pt x="1692944" y="87696"/>
                </a:lnTo>
                <a:close/>
                <a:moveTo>
                  <a:pt x="1616744" y="11001"/>
                </a:moveTo>
                <a:lnTo>
                  <a:pt x="1635604" y="11001"/>
                </a:lnTo>
                <a:cubicBezTo>
                  <a:pt x="1647268" y="11001"/>
                  <a:pt x="1656174" y="14319"/>
                  <a:pt x="1662322" y="20955"/>
                </a:cubicBezTo>
                <a:cubicBezTo>
                  <a:pt x="1668398" y="27520"/>
                  <a:pt x="1671436" y="36880"/>
                  <a:pt x="1671436" y="49034"/>
                </a:cubicBezTo>
                <a:cubicBezTo>
                  <a:pt x="1671436" y="61258"/>
                  <a:pt x="1668434" y="70723"/>
                  <a:pt x="1662426" y="77428"/>
                </a:cubicBezTo>
                <a:cubicBezTo>
                  <a:pt x="1656280" y="84274"/>
                  <a:pt x="1647442" y="87696"/>
                  <a:pt x="1635918" y="87696"/>
                </a:cubicBezTo>
                <a:lnTo>
                  <a:pt x="1616744" y="87696"/>
                </a:lnTo>
                <a:close/>
                <a:moveTo>
                  <a:pt x="1484232" y="11001"/>
                </a:moveTo>
                <a:lnTo>
                  <a:pt x="1520904" y="11001"/>
                </a:lnTo>
                <a:lnTo>
                  <a:pt x="1520904" y="18335"/>
                </a:lnTo>
                <a:lnTo>
                  <a:pt x="1491776" y="18335"/>
                </a:lnTo>
                <a:lnTo>
                  <a:pt x="1489680" y="41595"/>
                </a:lnTo>
                <a:cubicBezTo>
                  <a:pt x="1493522" y="39430"/>
                  <a:pt x="1497504" y="38347"/>
                  <a:pt x="1501624" y="38347"/>
                </a:cubicBezTo>
                <a:cubicBezTo>
                  <a:pt x="1508400" y="38347"/>
                  <a:pt x="1513814" y="40303"/>
                  <a:pt x="1517866" y="44215"/>
                </a:cubicBezTo>
                <a:cubicBezTo>
                  <a:pt x="1522336" y="48545"/>
                  <a:pt x="1524570" y="54762"/>
                  <a:pt x="1524570" y="62865"/>
                </a:cubicBezTo>
                <a:cubicBezTo>
                  <a:pt x="1524570" y="70827"/>
                  <a:pt x="1522022" y="77289"/>
                  <a:pt x="1516922" y="82248"/>
                </a:cubicBezTo>
                <a:cubicBezTo>
                  <a:pt x="1512242" y="86788"/>
                  <a:pt x="1506550" y="89058"/>
                  <a:pt x="1499844" y="89058"/>
                </a:cubicBezTo>
                <a:cubicBezTo>
                  <a:pt x="1490484" y="89058"/>
                  <a:pt x="1482416" y="85671"/>
                  <a:pt x="1475640" y="78895"/>
                </a:cubicBezTo>
                <a:lnTo>
                  <a:pt x="1479936" y="73237"/>
                </a:lnTo>
                <a:cubicBezTo>
                  <a:pt x="1485594" y="79035"/>
                  <a:pt x="1491986" y="81934"/>
                  <a:pt x="1499110" y="81934"/>
                </a:cubicBezTo>
                <a:cubicBezTo>
                  <a:pt x="1503860" y="81934"/>
                  <a:pt x="1507842" y="80222"/>
                  <a:pt x="1511054" y="76800"/>
                </a:cubicBezTo>
                <a:cubicBezTo>
                  <a:pt x="1514338" y="73307"/>
                  <a:pt x="1515980" y="68732"/>
                  <a:pt x="1515980" y="63074"/>
                </a:cubicBezTo>
                <a:cubicBezTo>
                  <a:pt x="1515980" y="57486"/>
                  <a:pt x="1514478" y="53051"/>
                  <a:pt x="1511474" y="49768"/>
                </a:cubicBezTo>
                <a:cubicBezTo>
                  <a:pt x="1508540" y="46555"/>
                  <a:pt x="1504558" y="44948"/>
                  <a:pt x="1499530" y="44948"/>
                </a:cubicBezTo>
                <a:cubicBezTo>
                  <a:pt x="1495478" y="44948"/>
                  <a:pt x="1491148" y="46485"/>
                  <a:pt x="1486538" y="49558"/>
                </a:cubicBezTo>
                <a:lnTo>
                  <a:pt x="1481822" y="46624"/>
                </a:lnTo>
                <a:close/>
                <a:moveTo>
                  <a:pt x="1430216" y="11001"/>
                </a:moveTo>
                <a:lnTo>
                  <a:pt x="1477678" y="11001"/>
                </a:lnTo>
                <a:lnTo>
                  <a:pt x="1477678" y="16135"/>
                </a:lnTo>
                <a:cubicBezTo>
                  <a:pt x="1469158" y="27171"/>
                  <a:pt x="1463254" y="38277"/>
                  <a:pt x="1459972" y="49453"/>
                </a:cubicBezTo>
                <a:cubicBezTo>
                  <a:pt x="1457318" y="58674"/>
                  <a:pt x="1455642" y="71421"/>
                  <a:pt x="1454942" y="87696"/>
                </a:cubicBezTo>
                <a:lnTo>
                  <a:pt x="1446038" y="87696"/>
                </a:lnTo>
                <a:cubicBezTo>
                  <a:pt x="1447224" y="59966"/>
                  <a:pt x="1454488" y="36845"/>
                  <a:pt x="1467830" y="18335"/>
                </a:cubicBezTo>
                <a:lnTo>
                  <a:pt x="1430216" y="18335"/>
                </a:lnTo>
                <a:close/>
                <a:moveTo>
                  <a:pt x="1379458" y="11001"/>
                </a:moveTo>
                <a:lnTo>
                  <a:pt x="1416128" y="11001"/>
                </a:lnTo>
                <a:lnTo>
                  <a:pt x="1416128" y="18335"/>
                </a:lnTo>
                <a:lnTo>
                  <a:pt x="1387002" y="18335"/>
                </a:lnTo>
                <a:lnTo>
                  <a:pt x="1384906" y="41595"/>
                </a:lnTo>
                <a:cubicBezTo>
                  <a:pt x="1388748" y="39430"/>
                  <a:pt x="1392728" y="38347"/>
                  <a:pt x="1396850" y="38347"/>
                </a:cubicBezTo>
                <a:cubicBezTo>
                  <a:pt x="1403626" y="38347"/>
                  <a:pt x="1409038" y="40303"/>
                  <a:pt x="1413090" y="44215"/>
                </a:cubicBezTo>
                <a:cubicBezTo>
                  <a:pt x="1417560" y="48545"/>
                  <a:pt x="1419796" y="54762"/>
                  <a:pt x="1419796" y="62865"/>
                </a:cubicBezTo>
                <a:cubicBezTo>
                  <a:pt x="1419796" y="70827"/>
                  <a:pt x="1417246" y="77289"/>
                  <a:pt x="1412148" y="82248"/>
                </a:cubicBezTo>
                <a:cubicBezTo>
                  <a:pt x="1407468" y="86788"/>
                  <a:pt x="1401774" y="89058"/>
                  <a:pt x="1395068" y="89058"/>
                </a:cubicBezTo>
                <a:cubicBezTo>
                  <a:pt x="1385708" y="89058"/>
                  <a:pt x="1377642" y="85671"/>
                  <a:pt x="1370866" y="78895"/>
                </a:cubicBezTo>
                <a:lnTo>
                  <a:pt x="1375162" y="73237"/>
                </a:lnTo>
                <a:cubicBezTo>
                  <a:pt x="1380820" y="79035"/>
                  <a:pt x="1387210" y="81934"/>
                  <a:pt x="1394336" y="81934"/>
                </a:cubicBezTo>
                <a:cubicBezTo>
                  <a:pt x="1399086" y="81934"/>
                  <a:pt x="1403066" y="80222"/>
                  <a:pt x="1406280" y="76800"/>
                </a:cubicBezTo>
                <a:cubicBezTo>
                  <a:pt x="1409562" y="73307"/>
                  <a:pt x="1411204" y="68732"/>
                  <a:pt x="1411204" y="63074"/>
                </a:cubicBezTo>
                <a:cubicBezTo>
                  <a:pt x="1411204" y="57486"/>
                  <a:pt x="1409702" y="53051"/>
                  <a:pt x="1406698" y="49768"/>
                </a:cubicBezTo>
                <a:cubicBezTo>
                  <a:pt x="1403766" y="46555"/>
                  <a:pt x="1399784" y="44948"/>
                  <a:pt x="1394754" y="44948"/>
                </a:cubicBezTo>
                <a:cubicBezTo>
                  <a:pt x="1390704" y="44948"/>
                  <a:pt x="1386372" y="46485"/>
                  <a:pt x="1381762" y="49558"/>
                </a:cubicBezTo>
                <a:lnTo>
                  <a:pt x="1377048" y="46624"/>
                </a:lnTo>
                <a:close/>
                <a:moveTo>
                  <a:pt x="1288208" y="11001"/>
                </a:moveTo>
                <a:lnTo>
                  <a:pt x="1297324" y="11001"/>
                </a:lnTo>
                <a:lnTo>
                  <a:pt x="1297324" y="59512"/>
                </a:lnTo>
                <a:lnTo>
                  <a:pt x="1307800" y="59512"/>
                </a:lnTo>
                <a:lnTo>
                  <a:pt x="1307800" y="66322"/>
                </a:lnTo>
                <a:lnTo>
                  <a:pt x="1297324" y="66322"/>
                </a:lnTo>
                <a:lnTo>
                  <a:pt x="1297324" y="87696"/>
                </a:lnTo>
                <a:lnTo>
                  <a:pt x="1289256" y="87696"/>
                </a:lnTo>
                <a:lnTo>
                  <a:pt x="1289256" y="66322"/>
                </a:lnTo>
                <a:lnTo>
                  <a:pt x="1255622" y="66322"/>
                </a:lnTo>
                <a:lnTo>
                  <a:pt x="1255622" y="60769"/>
                </a:lnTo>
                <a:close/>
                <a:moveTo>
                  <a:pt x="711870" y="11001"/>
                </a:moveTo>
                <a:lnTo>
                  <a:pt x="730728" y="11001"/>
                </a:lnTo>
                <a:cubicBezTo>
                  <a:pt x="742394" y="11001"/>
                  <a:pt x="751300" y="14319"/>
                  <a:pt x="757446" y="20955"/>
                </a:cubicBezTo>
                <a:cubicBezTo>
                  <a:pt x="763524" y="27520"/>
                  <a:pt x="766562" y="36880"/>
                  <a:pt x="766562" y="49034"/>
                </a:cubicBezTo>
                <a:cubicBezTo>
                  <a:pt x="766562" y="61258"/>
                  <a:pt x="763558" y="70723"/>
                  <a:pt x="757550" y="77428"/>
                </a:cubicBezTo>
                <a:cubicBezTo>
                  <a:pt x="751404" y="84274"/>
                  <a:pt x="742568" y="87696"/>
                  <a:pt x="731042" y="87696"/>
                </a:cubicBezTo>
                <a:lnTo>
                  <a:pt x="711870" y="87696"/>
                </a:lnTo>
                <a:close/>
                <a:moveTo>
                  <a:pt x="473744" y="11001"/>
                </a:moveTo>
                <a:lnTo>
                  <a:pt x="495956" y="11001"/>
                </a:lnTo>
                <a:cubicBezTo>
                  <a:pt x="513418" y="11001"/>
                  <a:pt x="522150" y="17253"/>
                  <a:pt x="522150" y="29756"/>
                </a:cubicBezTo>
                <a:cubicBezTo>
                  <a:pt x="522150" y="38347"/>
                  <a:pt x="518344" y="43900"/>
                  <a:pt x="510730" y="46415"/>
                </a:cubicBezTo>
                <a:lnTo>
                  <a:pt x="510730" y="46834"/>
                </a:lnTo>
                <a:cubicBezTo>
                  <a:pt x="521346" y="48860"/>
                  <a:pt x="526656" y="55006"/>
                  <a:pt x="526656" y="65274"/>
                </a:cubicBezTo>
                <a:cubicBezTo>
                  <a:pt x="526656" y="72539"/>
                  <a:pt x="523966" y="78162"/>
                  <a:pt x="518588" y="82143"/>
                </a:cubicBezTo>
                <a:cubicBezTo>
                  <a:pt x="513488" y="85845"/>
                  <a:pt x="506504" y="87696"/>
                  <a:pt x="497632" y="87696"/>
                </a:cubicBezTo>
                <a:lnTo>
                  <a:pt x="473744" y="87696"/>
                </a:lnTo>
                <a:close/>
                <a:moveTo>
                  <a:pt x="1225714" y="9848"/>
                </a:moveTo>
                <a:cubicBezTo>
                  <a:pt x="1232140" y="9848"/>
                  <a:pt x="1237240" y="11734"/>
                  <a:pt x="1241012" y="15506"/>
                </a:cubicBezTo>
                <a:cubicBezTo>
                  <a:pt x="1244714" y="19208"/>
                  <a:pt x="1246564" y="24063"/>
                  <a:pt x="1246564" y="30070"/>
                </a:cubicBezTo>
                <a:cubicBezTo>
                  <a:pt x="1246564" y="37055"/>
                  <a:pt x="1243106" y="43272"/>
                  <a:pt x="1236192" y="48720"/>
                </a:cubicBezTo>
                <a:lnTo>
                  <a:pt x="1236192" y="49244"/>
                </a:lnTo>
                <a:cubicBezTo>
                  <a:pt x="1244854" y="54273"/>
                  <a:pt x="1249184" y="60979"/>
                  <a:pt x="1249184" y="69361"/>
                </a:cubicBezTo>
                <a:cubicBezTo>
                  <a:pt x="1249184" y="74949"/>
                  <a:pt x="1247018" y="79594"/>
                  <a:pt x="1242688" y="83296"/>
                </a:cubicBezTo>
                <a:cubicBezTo>
                  <a:pt x="1238218" y="87137"/>
                  <a:pt x="1232490" y="89058"/>
                  <a:pt x="1225504" y="89058"/>
                </a:cubicBezTo>
                <a:cubicBezTo>
                  <a:pt x="1218450" y="89058"/>
                  <a:pt x="1212652" y="87137"/>
                  <a:pt x="1208112" y="83296"/>
                </a:cubicBezTo>
                <a:cubicBezTo>
                  <a:pt x="1203502" y="79454"/>
                  <a:pt x="1201196" y="74564"/>
                  <a:pt x="1201196" y="68627"/>
                </a:cubicBezTo>
                <a:cubicBezTo>
                  <a:pt x="1201196" y="59617"/>
                  <a:pt x="1205946" y="52492"/>
                  <a:pt x="1215446" y="47253"/>
                </a:cubicBezTo>
                <a:lnTo>
                  <a:pt x="1215446" y="46834"/>
                </a:lnTo>
                <a:cubicBezTo>
                  <a:pt x="1208532" y="42154"/>
                  <a:pt x="1205074" y="36287"/>
                  <a:pt x="1205074" y="29232"/>
                </a:cubicBezTo>
                <a:cubicBezTo>
                  <a:pt x="1205074" y="23504"/>
                  <a:pt x="1207064" y="18824"/>
                  <a:pt x="1211046" y="15192"/>
                </a:cubicBezTo>
                <a:cubicBezTo>
                  <a:pt x="1214888" y="11630"/>
                  <a:pt x="1219778" y="9848"/>
                  <a:pt x="1225714" y="9848"/>
                </a:cubicBezTo>
                <a:close/>
                <a:moveTo>
                  <a:pt x="1866098" y="9639"/>
                </a:moveTo>
                <a:cubicBezTo>
                  <a:pt x="1874620" y="9639"/>
                  <a:pt x="1881920" y="12747"/>
                  <a:pt x="1887998" y="18964"/>
                </a:cubicBezTo>
                <a:lnTo>
                  <a:pt x="1883178" y="24622"/>
                </a:lnTo>
                <a:cubicBezTo>
                  <a:pt x="1878568" y="19732"/>
                  <a:pt x="1872944" y="17287"/>
                  <a:pt x="1866308" y="17287"/>
                </a:cubicBezTo>
                <a:cubicBezTo>
                  <a:pt x="1858346" y="17287"/>
                  <a:pt x="1852024" y="20116"/>
                  <a:pt x="1847344" y="25774"/>
                </a:cubicBezTo>
                <a:cubicBezTo>
                  <a:pt x="1842594" y="31502"/>
                  <a:pt x="1840220" y="39290"/>
                  <a:pt x="1840220" y="49139"/>
                </a:cubicBezTo>
                <a:cubicBezTo>
                  <a:pt x="1840220" y="59128"/>
                  <a:pt x="1842490" y="66986"/>
                  <a:pt x="1847030" y="72713"/>
                </a:cubicBezTo>
                <a:cubicBezTo>
                  <a:pt x="1851640" y="78511"/>
                  <a:pt x="1858066" y="81410"/>
                  <a:pt x="1866308" y="81410"/>
                </a:cubicBezTo>
                <a:cubicBezTo>
                  <a:pt x="1872664" y="81410"/>
                  <a:pt x="1877520" y="79803"/>
                  <a:pt x="1880872" y="76590"/>
                </a:cubicBezTo>
                <a:lnTo>
                  <a:pt x="1880872" y="55635"/>
                </a:lnTo>
                <a:lnTo>
                  <a:pt x="1864214" y="55635"/>
                </a:lnTo>
                <a:lnTo>
                  <a:pt x="1864214" y="48406"/>
                </a:lnTo>
                <a:lnTo>
                  <a:pt x="1888940" y="48406"/>
                </a:lnTo>
                <a:lnTo>
                  <a:pt x="1888940" y="80257"/>
                </a:lnTo>
                <a:cubicBezTo>
                  <a:pt x="1883282" y="86125"/>
                  <a:pt x="1875458" y="89058"/>
                  <a:pt x="1865470" y="89058"/>
                </a:cubicBezTo>
                <a:cubicBezTo>
                  <a:pt x="1855272" y="89058"/>
                  <a:pt x="1847066" y="85531"/>
                  <a:pt x="1840848" y="78476"/>
                </a:cubicBezTo>
                <a:cubicBezTo>
                  <a:pt x="1834492" y="71281"/>
                  <a:pt x="1831314" y="61572"/>
                  <a:pt x="1831314" y="49349"/>
                </a:cubicBezTo>
                <a:cubicBezTo>
                  <a:pt x="1831314" y="37195"/>
                  <a:pt x="1834596" y="27486"/>
                  <a:pt x="1841162" y="20221"/>
                </a:cubicBezTo>
                <a:cubicBezTo>
                  <a:pt x="1847518" y="13166"/>
                  <a:pt x="1855830" y="9639"/>
                  <a:pt x="1866098" y="9639"/>
                </a:cubicBezTo>
                <a:close/>
                <a:moveTo>
                  <a:pt x="1771888" y="9639"/>
                </a:moveTo>
                <a:cubicBezTo>
                  <a:pt x="1780828" y="9639"/>
                  <a:pt x="1788266" y="12782"/>
                  <a:pt x="1794204" y="19069"/>
                </a:cubicBezTo>
                <a:lnTo>
                  <a:pt x="1789594" y="24622"/>
                </a:lnTo>
                <a:cubicBezTo>
                  <a:pt x="1784496" y="19732"/>
                  <a:pt x="1778592" y="17287"/>
                  <a:pt x="1771888" y="17287"/>
                </a:cubicBezTo>
                <a:cubicBezTo>
                  <a:pt x="1767416" y="17287"/>
                  <a:pt x="1763820" y="18335"/>
                  <a:pt x="1761096" y="20431"/>
                </a:cubicBezTo>
                <a:cubicBezTo>
                  <a:pt x="1758372" y="22596"/>
                  <a:pt x="1757010" y="25460"/>
                  <a:pt x="1757010" y="29022"/>
                </a:cubicBezTo>
                <a:cubicBezTo>
                  <a:pt x="1757010" y="32515"/>
                  <a:pt x="1758406" y="35414"/>
                  <a:pt x="1761200" y="37719"/>
                </a:cubicBezTo>
                <a:cubicBezTo>
                  <a:pt x="1762806" y="39046"/>
                  <a:pt x="1765670" y="40582"/>
                  <a:pt x="1769792" y="42329"/>
                </a:cubicBezTo>
                <a:lnTo>
                  <a:pt x="1780898" y="47044"/>
                </a:lnTo>
                <a:cubicBezTo>
                  <a:pt x="1791516" y="51723"/>
                  <a:pt x="1796824" y="58569"/>
                  <a:pt x="1796824" y="67579"/>
                </a:cubicBezTo>
                <a:cubicBezTo>
                  <a:pt x="1796824" y="73726"/>
                  <a:pt x="1794518" y="78825"/>
                  <a:pt x="1789908" y="82877"/>
                </a:cubicBezTo>
                <a:cubicBezTo>
                  <a:pt x="1785088" y="86998"/>
                  <a:pt x="1778802" y="89058"/>
                  <a:pt x="1771050" y="89058"/>
                </a:cubicBezTo>
                <a:cubicBezTo>
                  <a:pt x="1760432" y="89058"/>
                  <a:pt x="1751562" y="85251"/>
                  <a:pt x="1744436" y="77638"/>
                </a:cubicBezTo>
                <a:lnTo>
                  <a:pt x="1749674" y="71666"/>
                </a:lnTo>
                <a:cubicBezTo>
                  <a:pt x="1755682" y="78162"/>
                  <a:pt x="1762842" y="81410"/>
                  <a:pt x="1771154" y="81410"/>
                </a:cubicBezTo>
                <a:cubicBezTo>
                  <a:pt x="1776322" y="81410"/>
                  <a:pt x="1780444" y="80187"/>
                  <a:pt x="1783518" y="77743"/>
                </a:cubicBezTo>
                <a:cubicBezTo>
                  <a:pt x="1786520" y="75368"/>
                  <a:pt x="1788022" y="72190"/>
                  <a:pt x="1788022" y="68208"/>
                </a:cubicBezTo>
                <a:cubicBezTo>
                  <a:pt x="1788022" y="64506"/>
                  <a:pt x="1786766" y="61502"/>
                  <a:pt x="1784250" y="59197"/>
                </a:cubicBezTo>
                <a:cubicBezTo>
                  <a:pt x="1782644" y="57800"/>
                  <a:pt x="1779536" y="56089"/>
                  <a:pt x="1774926" y="54063"/>
                </a:cubicBezTo>
                <a:lnTo>
                  <a:pt x="1763820" y="49139"/>
                </a:lnTo>
                <a:cubicBezTo>
                  <a:pt x="1753412" y="44669"/>
                  <a:pt x="1748208" y="38173"/>
                  <a:pt x="1748208" y="29651"/>
                </a:cubicBezTo>
                <a:cubicBezTo>
                  <a:pt x="1748208" y="23853"/>
                  <a:pt x="1750444" y="19069"/>
                  <a:pt x="1754914" y="15297"/>
                </a:cubicBezTo>
                <a:cubicBezTo>
                  <a:pt x="1759384" y="11525"/>
                  <a:pt x="1765042" y="9639"/>
                  <a:pt x="1771888" y="9639"/>
                </a:cubicBezTo>
                <a:close/>
                <a:moveTo>
                  <a:pt x="1556156" y="9639"/>
                </a:moveTo>
                <a:cubicBezTo>
                  <a:pt x="1563838" y="9639"/>
                  <a:pt x="1569916" y="12677"/>
                  <a:pt x="1574386" y="18754"/>
                </a:cubicBezTo>
                <a:cubicBezTo>
                  <a:pt x="1579206" y="25111"/>
                  <a:pt x="1581616" y="34121"/>
                  <a:pt x="1581616" y="45786"/>
                </a:cubicBezTo>
                <a:cubicBezTo>
                  <a:pt x="1581616" y="60455"/>
                  <a:pt x="1578822" y="71596"/>
                  <a:pt x="1573234" y="79209"/>
                </a:cubicBezTo>
                <a:cubicBezTo>
                  <a:pt x="1568344" y="85775"/>
                  <a:pt x="1561954" y="89058"/>
                  <a:pt x="1554060" y="89058"/>
                </a:cubicBezTo>
                <a:cubicBezTo>
                  <a:pt x="1546936" y="89058"/>
                  <a:pt x="1540928" y="86509"/>
                  <a:pt x="1536038" y="81410"/>
                </a:cubicBezTo>
                <a:lnTo>
                  <a:pt x="1540754" y="76066"/>
                </a:lnTo>
                <a:cubicBezTo>
                  <a:pt x="1544316" y="79978"/>
                  <a:pt x="1548682" y="81934"/>
                  <a:pt x="1553850" y="81934"/>
                </a:cubicBezTo>
                <a:cubicBezTo>
                  <a:pt x="1559368" y="81934"/>
                  <a:pt x="1563804" y="79489"/>
                  <a:pt x="1567158" y="74599"/>
                </a:cubicBezTo>
                <a:cubicBezTo>
                  <a:pt x="1571068" y="68942"/>
                  <a:pt x="1573198" y="60315"/>
                  <a:pt x="1573548" y="48720"/>
                </a:cubicBezTo>
                <a:cubicBezTo>
                  <a:pt x="1568240" y="55216"/>
                  <a:pt x="1562232" y="58464"/>
                  <a:pt x="1555526" y="58464"/>
                </a:cubicBezTo>
                <a:cubicBezTo>
                  <a:pt x="1549030" y="58464"/>
                  <a:pt x="1543932" y="56438"/>
                  <a:pt x="1540230" y="52387"/>
                </a:cubicBezTo>
                <a:cubicBezTo>
                  <a:pt x="1536458" y="48126"/>
                  <a:pt x="1534572" y="42119"/>
                  <a:pt x="1534572" y="34366"/>
                </a:cubicBezTo>
                <a:cubicBezTo>
                  <a:pt x="1534572" y="27171"/>
                  <a:pt x="1536702" y="21199"/>
                  <a:pt x="1540964" y="16449"/>
                </a:cubicBezTo>
                <a:cubicBezTo>
                  <a:pt x="1545084" y="11909"/>
                  <a:pt x="1550148" y="9639"/>
                  <a:pt x="1556156" y="9639"/>
                </a:cubicBezTo>
                <a:close/>
                <a:moveTo>
                  <a:pt x="194356" y="9639"/>
                </a:moveTo>
                <a:lnTo>
                  <a:pt x="198652" y="11001"/>
                </a:lnTo>
                <a:cubicBezTo>
                  <a:pt x="195160" y="34680"/>
                  <a:pt x="187826" y="53959"/>
                  <a:pt x="176650" y="68837"/>
                </a:cubicBezTo>
                <a:cubicBezTo>
                  <a:pt x="182866" y="76660"/>
                  <a:pt x="191354" y="83889"/>
                  <a:pt x="202110" y="90525"/>
                </a:cubicBezTo>
                <a:cubicBezTo>
                  <a:pt x="199944" y="92132"/>
                  <a:pt x="198304" y="94018"/>
                  <a:pt x="197186" y="96183"/>
                </a:cubicBezTo>
                <a:cubicBezTo>
                  <a:pt x="186638" y="89338"/>
                  <a:pt x="178292" y="82108"/>
                  <a:pt x="172144" y="74495"/>
                </a:cubicBezTo>
                <a:cubicBezTo>
                  <a:pt x="164112" y="83645"/>
                  <a:pt x="154682" y="90665"/>
                  <a:pt x="143856" y="95554"/>
                </a:cubicBezTo>
                <a:cubicBezTo>
                  <a:pt x="142668" y="93179"/>
                  <a:pt x="141236" y="91259"/>
                  <a:pt x="139560" y="89792"/>
                </a:cubicBezTo>
                <a:cubicBezTo>
                  <a:pt x="150246" y="85391"/>
                  <a:pt x="159712" y="78406"/>
                  <a:pt x="167954" y="68837"/>
                </a:cubicBezTo>
                <a:cubicBezTo>
                  <a:pt x="159362" y="56264"/>
                  <a:pt x="153146" y="38871"/>
                  <a:pt x="149304" y="16659"/>
                </a:cubicBezTo>
                <a:lnTo>
                  <a:pt x="145322" y="16659"/>
                </a:lnTo>
                <a:lnTo>
                  <a:pt x="145322" y="9953"/>
                </a:lnTo>
                <a:lnTo>
                  <a:pt x="193100" y="9953"/>
                </a:lnTo>
                <a:close/>
                <a:moveTo>
                  <a:pt x="1337918" y="9534"/>
                </a:moveTo>
                <a:cubicBezTo>
                  <a:pt x="1344414" y="9604"/>
                  <a:pt x="1349618" y="11280"/>
                  <a:pt x="1353530" y="14563"/>
                </a:cubicBezTo>
                <a:cubicBezTo>
                  <a:pt x="1357652" y="17986"/>
                  <a:pt x="1359712" y="22666"/>
                  <a:pt x="1359712" y="28603"/>
                </a:cubicBezTo>
                <a:cubicBezTo>
                  <a:pt x="1359712" y="37753"/>
                  <a:pt x="1355136" y="43970"/>
                  <a:pt x="1345986" y="47253"/>
                </a:cubicBezTo>
                <a:lnTo>
                  <a:pt x="1345986" y="47672"/>
                </a:lnTo>
                <a:cubicBezTo>
                  <a:pt x="1350736" y="48790"/>
                  <a:pt x="1354578" y="50990"/>
                  <a:pt x="1357512" y="54273"/>
                </a:cubicBezTo>
                <a:cubicBezTo>
                  <a:pt x="1360724" y="57835"/>
                  <a:pt x="1362332" y="62166"/>
                  <a:pt x="1362332" y="67265"/>
                </a:cubicBezTo>
                <a:cubicBezTo>
                  <a:pt x="1362332" y="73901"/>
                  <a:pt x="1359992" y="79244"/>
                  <a:pt x="1355312" y="83296"/>
                </a:cubicBezTo>
                <a:cubicBezTo>
                  <a:pt x="1350842" y="87137"/>
                  <a:pt x="1345148" y="89058"/>
                  <a:pt x="1338234" y="89058"/>
                </a:cubicBezTo>
                <a:cubicBezTo>
                  <a:pt x="1328454" y="89058"/>
                  <a:pt x="1320352" y="85566"/>
                  <a:pt x="1313926" y="78581"/>
                </a:cubicBezTo>
                <a:lnTo>
                  <a:pt x="1318326" y="73028"/>
                </a:lnTo>
                <a:cubicBezTo>
                  <a:pt x="1324124" y="78965"/>
                  <a:pt x="1330584" y="81934"/>
                  <a:pt x="1337710" y="81934"/>
                </a:cubicBezTo>
                <a:cubicBezTo>
                  <a:pt x="1342458" y="81934"/>
                  <a:pt x="1346300" y="80606"/>
                  <a:pt x="1349234" y="77952"/>
                </a:cubicBezTo>
                <a:cubicBezTo>
                  <a:pt x="1352238" y="75158"/>
                  <a:pt x="1353740" y="71526"/>
                  <a:pt x="1353740" y="67056"/>
                </a:cubicBezTo>
                <a:cubicBezTo>
                  <a:pt x="1353740" y="56438"/>
                  <a:pt x="1345638" y="51130"/>
                  <a:pt x="1329432" y="51130"/>
                </a:cubicBezTo>
                <a:lnTo>
                  <a:pt x="1329432" y="44424"/>
                </a:lnTo>
                <a:cubicBezTo>
                  <a:pt x="1343822" y="44424"/>
                  <a:pt x="1351016" y="39360"/>
                  <a:pt x="1351016" y="29232"/>
                </a:cubicBezTo>
                <a:cubicBezTo>
                  <a:pt x="1351016" y="25390"/>
                  <a:pt x="1349828" y="22317"/>
                  <a:pt x="1347454" y="20012"/>
                </a:cubicBezTo>
                <a:cubicBezTo>
                  <a:pt x="1345008" y="17707"/>
                  <a:pt x="1341726" y="16519"/>
                  <a:pt x="1337604" y="16449"/>
                </a:cubicBezTo>
                <a:cubicBezTo>
                  <a:pt x="1331806" y="16519"/>
                  <a:pt x="1326428" y="19104"/>
                  <a:pt x="1321470" y="24203"/>
                </a:cubicBezTo>
                <a:lnTo>
                  <a:pt x="1316754" y="18650"/>
                </a:lnTo>
                <a:cubicBezTo>
                  <a:pt x="1323320" y="12642"/>
                  <a:pt x="1330374" y="9604"/>
                  <a:pt x="1337918" y="9534"/>
                </a:cubicBezTo>
                <a:close/>
                <a:moveTo>
                  <a:pt x="1101660" y="4295"/>
                </a:moveTo>
                <a:lnTo>
                  <a:pt x="1110148" y="4295"/>
                </a:lnTo>
                <a:lnTo>
                  <a:pt x="1110148" y="77952"/>
                </a:lnTo>
                <a:cubicBezTo>
                  <a:pt x="1110148" y="80606"/>
                  <a:pt x="1111020" y="81934"/>
                  <a:pt x="1112766" y="81934"/>
                </a:cubicBezTo>
                <a:cubicBezTo>
                  <a:pt x="1113396" y="81934"/>
                  <a:pt x="1114058" y="81864"/>
                  <a:pt x="1114758" y="81724"/>
                </a:cubicBezTo>
                <a:lnTo>
                  <a:pt x="1116014" y="88325"/>
                </a:lnTo>
                <a:cubicBezTo>
                  <a:pt x="1114408" y="88814"/>
                  <a:pt x="1112696" y="89058"/>
                  <a:pt x="1110880" y="89058"/>
                </a:cubicBezTo>
                <a:cubicBezTo>
                  <a:pt x="1104734" y="89058"/>
                  <a:pt x="1101660" y="85147"/>
                  <a:pt x="1101660" y="77324"/>
                </a:cubicBezTo>
                <a:close/>
                <a:moveTo>
                  <a:pt x="539686" y="4295"/>
                </a:moveTo>
                <a:lnTo>
                  <a:pt x="548172" y="4295"/>
                </a:lnTo>
                <a:lnTo>
                  <a:pt x="548172" y="77952"/>
                </a:lnTo>
                <a:cubicBezTo>
                  <a:pt x="548172" y="80606"/>
                  <a:pt x="549046" y="81934"/>
                  <a:pt x="550792" y="81934"/>
                </a:cubicBezTo>
                <a:cubicBezTo>
                  <a:pt x="551420" y="81934"/>
                  <a:pt x="552084" y="81864"/>
                  <a:pt x="552782" y="81724"/>
                </a:cubicBezTo>
                <a:lnTo>
                  <a:pt x="554040" y="88325"/>
                </a:lnTo>
                <a:cubicBezTo>
                  <a:pt x="552434" y="88814"/>
                  <a:pt x="550722" y="89058"/>
                  <a:pt x="548906" y="89058"/>
                </a:cubicBezTo>
                <a:cubicBezTo>
                  <a:pt x="542758" y="89058"/>
                  <a:pt x="539686" y="85147"/>
                  <a:pt x="539686" y="77324"/>
                </a:cubicBezTo>
                <a:close/>
                <a:moveTo>
                  <a:pt x="1090374" y="2933"/>
                </a:moveTo>
                <a:cubicBezTo>
                  <a:pt x="1093586" y="2933"/>
                  <a:pt x="1096626" y="3562"/>
                  <a:pt x="1099488" y="4819"/>
                </a:cubicBezTo>
                <a:lnTo>
                  <a:pt x="1097602" y="11420"/>
                </a:lnTo>
                <a:cubicBezTo>
                  <a:pt x="1095438" y="10372"/>
                  <a:pt x="1093272" y="9848"/>
                  <a:pt x="1091106" y="9848"/>
                </a:cubicBezTo>
                <a:cubicBezTo>
                  <a:pt x="1085658" y="9848"/>
                  <a:pt x="1082934" y="13690"/>
                  <a:pt x="1082934" y="21374"/>
                </a:cubicBezTo>
                <a:lnTo>
                  <a:pt x="1082934" y="31118"/>
                </a:lnTo>
                <a:lnTo>
                  <a:pt x="1095088" y="31118"/>
                </a:lnTo>
                <a:lnTo>
                  <a:pt x="1095088" y="38138"/>
                </a:lnTo>
                <a:lnTo>
                  <a:pt x="1082934" y="38138"/>
                </a:lnTo>
                <a:lnTo>
                  <a:pt x="1082934" y="87696"/>
                </a:lnTo>
                <a:lnTo>
                  <a:pt x="1074342" y="87696"/>
                </a:lnTo>
                <a:lnTo>
                  <a:pt x="1074342" y="38138"/>
                </a:lnTo>
                <a:lnTo>
                  <a:pt x="1066590" y="38138"/>
                </a:lnTo>
                <a:lnTo>
                  <a:pt x="1066590" y="31642"/>
                </a:lnTo>
                <a:lnTo>
                  <a:pt x="1074342" y="31118"/>
                </a:lnTo>
                <a:lnTo>
                  <a:pt x="1074342" y="21269"/>
                </a:lnTo>
                <a:cubicBezTo>
                  <a:pt x="1074342" y="9045"/>
                  <a:pt x="1079686" y="2933"/>
                  <a:pt x="1090374" y="2933"/>
                </a:cubicBezTo>
                <a:close/>
                <a:moveTo>
                  <a:pt x="90524" y="1047"/>
                </a:moveTo>
                <a:lnTo>
                  <a:pt x="95134" y="7019"/>
                </a:lnTo>
                <a:cubicBezTo>
                  <a:pt x="83750" y="9674"/>
                  <a:pt x="69954" y="11665"/>
                  <a:pt x="53748" y="12992"/>
                </a:cubicBezTo>
                <a:lnTo>
                  <a:pt x="53748" y="30908"/>
                </a:lnTo>
                <a:lnTo>
                  <a:pt x="88010" y="30908"/>
                </a:lnTo>
                <a:lnTo>
                  <a:pt x="89268" y="30594"/>
                </a:lnTo>
                <a:lnTo>
                  <a:pt x="93354" y="31851"/>
                </a:lnTo>
                <a:cubicBezTo>
                  <a:pt x="90840" y="49244"/>
                  <a:pt x="85670" y="63598"/>
                  <a:pt x="77846" y="74914"/>
                </a:cubicBezTo>
                <a:cubicBezTo>
                  <a:pt x="83016" y="81829"/>
                  <a:pt x="89302" y="86928"/>
                  <a:pt x="96706" y="90211"/>
                </a:cubicBezTo>
                <a:cubicBezTo>
                  <a:pt x="94680" y="91957"/>
                  <a:pt x="93110" y="93843"/>
                  <a:pt x="91992" y="95869"/>
                </a:cubicBezTo>
                <a:cubicBezTo>
                  <a:pt x="84798" y="92097"/>
                  <a:pt x="78720" y="86893"/>
                  <a:pt x="73760" y="80257"/>
                </a:cubicBezTo>
                <a:cubicBezTo>
                  <a:pt x="68172" y="86893"/>
                  <a:pt x="61642" y="92097"/>
                  <a:pt x="54168" y="95869"/>
                </a:cubicBezTo>
                <a:cubicBezTo>
                  <a:pt x="53050" y="93773"/>
                  <a:pt x="51654" y="91887"/>
                  <a:pt x="49976" y="90211"/>
                </a:cubicBezTo>
                <a:cubicBezTo>
                  <a:pt x="57520" y="86858"/>
                  <a:pt x="64122" y="81619"/>
                  <a:pt x="69780" y="74495"/>
                </a:cubicBezTo>
                <a:cubicBezTo>
                  <a:pt x="63982" y="64785"/>
                  <a:pt x="59512" y="52387"/>
                  <a:pt x="56368" y="37299"/>
                </a:cubicBezTo>
                <a:lnTo>
                  <a:pt x="53748" y="37299"/>
                </a:lnTo>
                <a:lnTo>
                  <a:pt x="53748" y="43586"/>
                </a:lnTo>
                <a:cubicBezTo>
                  <a:pt x="53748" y="67335"/>
                  <a:pt x="50360" y="84832"/>
                  <a:pt x="43586" y="96078"/>
                </a:cubicBezTo>
                <a:cubicBezTo>
                  <a:pt x="41978" y="94472"/>
                  <a:pt x="40128" y="93179"/>
                  <a:pt x="38032" y="92202"/>
                </a:cubicBezTo>
                <a:cubicBezTo>
                  <a:pt x="44110" y="81724"/>
                  <a:pt x="47148" y="65519"/>
                  <a:pt x="47148" y="43586"/>
                </a:cubicBezTo>
                <a:lnTo>
                  <a:pt x="47148" y="7543"/>
                </a:lnTo>
                <a:cubicBezTo>
                  <a:pt x="66148" y="5867"/>
                  <a:pt x="80606" y="3702"/>
                  <a:pt x="90524" y="1047"/>
                </a:cubicBezTo>
                <a:close/>
                <a:moveTo>
                  <a:pt x="254602" y="209"/>
                </a:moveTo>
                <a:lnTo>
                  <a:pt x="261832" y="209"/>
                </a:lnTo>
                <a:lnTo>
                  <a:pt x="261832" y="12992"/>
                </a:lnTo>
                <a:lnTo>
                  <a:pt x="300284" y="12992"/>
                </a:lnTo>
                <a:lnTo>
                  <a:pt x="300284" y="19697"/>
                </a:lnTo>
                <a:lnTo>
                  <a:pt x="261832" y="19697"/>
                </a:lnTo>
                <a:lnTo>
                  <a:pt x="261832" y="46520"/>
                </a:lnTo>
                <a:lnTo>
                  <a:pt x="304580" y="46520"/>
                </a:lnTo>
                <a:lnTo>
                  <a:pt x="304580" y="53120"/>
                </a:lnTo>
                <a:lnTo>
                  <a:pt x="266862" y="53120"/>
                </a:lnTo>
                <a:cubicBezTo>
                  <a:pt x="277828" y="67859"/>
                  <a:pt x="291134" y="78651"/>
                  <a:pt x="306780" y="85496"/>
                </a:cubicBezTo>
                <a:cubicBezTo>
                  <a:pt x="305174" y="86893"/>
                  <a:pt x="303568" y="88814"/>
                  <a:pt x="301960" y="91259"/>
                </a:cubicBezTo>
                <a:cubicBezTo>
                  <a:pt x="286244" y="83505"/>
                  <a:pt x="272868" y="71910"/>
                  <a:pt x="261832" y="56473"/>
                </a:cubicBezTo>
                <a:lnTo>
                  <a:pt x="261832" y="95554"/>
                </a:lnTo>
                <a:lnTo>
                  <a:pt x="254602" y="95554"/>
                </a:lnTo>
                <a:lnTo>
                  <a:pt x="254602" y="56788"/>
                </a:lnTo>
                <a:cubicBezTo>
                  <a:pt x="243916" y="71666"/>
                  <a:pt x="230714" y="83051"/>
                  <a:pt x="214998" y="90944"/>
                </a:cubicBezTo>
                <a:cubicBezTo>
                  <a:pt x="213530" y="88709"/>
                  <a:pt x="211890" y="86788"/>
                  <a:pt x="210074" y="85182"/>
                </a:cubicBezTo>
                <a:cubicBezTo>
                  <a:pt x="225860" y="78406"/>
                  <a:pt x="239060" y="67719"/>
                  <a:pt x="249678" y="53120"/>
                </a:cubicBezTo>
                <a:lnTo>
                  <a:pt x="212168" y="53120"/>
                </a:lnTo>
                <a:lnTo>
                  <a:pt x="212168" y="46520"/>
                </a:lnTo>
                <a:lnTo>
                  <a:pt x="254602" y="46520"/>
                </a:lnTo>
                <a:lnTo>
                  <a:pt x="254602" y="19697"/>
                </a:lnTo>
                <a:lnTo>
                  <a:pt x="217198" y="19697"/>
                </a:lnTo>
                <a:lnTo>
                  <a:pt x="217198" y="12992"/>
                </a:lnTo>
                <a:lnTo>
                  <a:pt x="254602" y="12992"/>
                </a:lnTo>
                <a:close/>
                <a:moveTo>
                  <a:pt x="124052" y="104"/>
                </a:moveTo>
                <a:lnTo>
                  <a:pt x="130864" y="104"/>
                </a:lnTo>
                <a:lnTo>
                  <a:pt x="130864" y="22526"/>
                </a:lnTo>
                <a:lnTo>
                  <a:pt x="145112" y="22526"/>
                </a:lnTo>
                <a:lnTo>
                  <a:pt x="145112" y="29127"/>
                </a:lnTo>
                <a:lnTo>
                  <a:pt x="130864" y="29127"/>
                </a:lnTo>
                <a:lnTo>
                  <a:pt x="130864" y="33318"/>
                </a:lnTo>
                <a:cubicBezTo>
                  <a:pt x="134216" y="36671"/>
                  <a:pt x="140084" y="43411"/>
                  <a:pt x="148466" y="53540"/>
                </a:cubicBezTo>
                <a:lnTo>
                  <a:pt x="144064" y="59721"/>
                </a:lnTo>
                <a:cubicBezTo>
                  <a:pt x="141132" y="54972"/>
                  <a:pt x="136730" y="48860"/>
                  <a:pt x="130864" y="41386"/>
                </a:cubicBezTo>
                <a:lnTo>
                  <a:pt x="130864" y="95450"/>
                </a:lnTo>
                <a:lnTo>
                  <a:pt x="124052" y="95450"/>
                </a:lnTo>
                <a:lnTo>
                  <a:pt x="124052" y="41281"/>
                </a:lnTo>
                <a:cubicBezTo>
                  <a:pt x="119302" y="56508"/>
                  <a:pt x="113854" y="68173"/>
                  <a:pt x="107708" y="76276"/>
                </a:cubicBezTo>
                <a:cubicBezTo>
                  <a:pt x="106660" y="73831"/>
                  <a:pt x="105264" y="71596"/>
                  <a:pt x="103516" y="69570"/>
                </a:cubicBezTo>
                <a:cubicBezTo>
                  <a:pt x="111550" y="60071"/>
                  <a:pt x="117732" y="46590"/>
                  <a:pt x="122062" y="29127"/>
                </a:cubicBezTo>
                <a:lnTo>
                  <a:pt x="106346" y="29127"/>
                </a:lnTo>
                <a:lnTo>
                  <a:pt x="106346" y="22526"/>
                </a:lnTo>
                <a:lnTo>
                  <a:pt x="124052" y="22526"/>
                </a:lnTo>
                <a:close/>
                <a:moveTo>
                  <a:pt x="358958" y="0"/>
                </a:moveTo>
                <a:lnTo>
                  <a:pt x="366816" y="1152"/>
                </a:lnTo>
                <a:cubicBezTo>
                  <a:pt x="364930" y="6461"/>
                  <a:pt x="363184" y="10896"/>
                  <a:pt x="361578" y="14459"/>
                </a:cubicBezTo>
                <a:lnTo>
                  <a:pt x="399402" y="14459"/>
                </a:lnTo>
                <a:lnTo>
                  <a:pt x="399402" y="95240"/>
                </a:lnTo>
                <a:lnTo>
                  <a:pt x="392172" y="95240"/>
                </a:lnTo>
                <a:lnTo>
                  <a:pt x="392172" y="89792"/>
                </a:lnTo>
                <a:lnTo>
                  <a:pt x="335384" y="89792"/>
                </a:lnTo>
                <a:lnTo>
                  <a:pt x="335384" y="95764"/>
                </a:lnTo>
                <a:lnTo>
                  <a:pt x="328364" y="95764"/>
                </a:lnTo>
                <a:lnTo>
                  <a:pt x="328364" y="14459"/>
                </a:lnTo>
                <a:lnTo>
                  <a:pt x="354558" y="14459"/>
                </a:lnTo>
                <a:cubicBezTo>
                  <a:pt x="356304" y="9988"/>
                  <a:pt x="357770" y="5168"/>
                  <a:pt x="358958" y="0"/>
                </a:cubicBezTo>
                <a:close/>
                <a:moveTo>
                  <a:pt x="26298" y="0"/>
                </a:moveTo>
                <a:lnTo>
                  <a:pt x="32688" y="0"/>
                </a:lnTo>
                <a:lnTo>
                  <a:pt x="32688" y="29337"/>
                </a:lnTo>
                <a:lnTo>
                  <a:pt x="42224" y="29337"/>
                </a:lnTo>
                <a:lnTo>
                  <a:pt x="42224" y="35623"/>
                </a:lnTo>
                <a:lnTo>
                  <a:pt x="14354" y="35623"/>
                </a:lnTo>
                <a:lnTo>
                  <a:pt x="14354" y="43796"/>
                </a:lnTo>
                <a:cubicBezTo>
                  <a:pt x="14354" y="47078"/>
                  <a:pt x="14318" y="49558"/>
                  <a:pt x="14248" y="51235"/>
                </a:cubicBezTo>
                <a:lnTo>
                  <a:pt x="35728" y="51235"/>
                </a:lnTo>
                <a:lnTo>
                  <a:pt x="35728" y="95554"/>
                </a:lnTo>
                <a:lnTo>
                  <a:pt x="29336" y="95554"/>
                </a:lnTo>
                <a:lnTo>
                  <a:pt x="29336" y="57521"/>
                </a:lnTo>
                <a:lnTo>
                  <a:pt x="14038" y="57521"/>
                </a:lnTo>
                <a:cubicBezTo>
                  <a:pt x="13130" y="74006"/>
                  <a:pt x="10128" y="86788"/>
                  <a:pt x="5028" y="95869"/>
                </a:cubicBezTo>
                <a:cubicBezTo>
                  <a:pt x="3632" y="94332"/>
                  <a:pt x="1954" y="92935"/>
                  <a:pt x="0" y="91678"/>
                </a:cubicBezTo>
                <a:cubicBezTo>
                  <a:pt x="5238" y="81549"/>
                  <a:pt x="7858" y="65589"/>
                  <a:pt x="7858" y="43796"/>
                </a:cubicBezTo>
                <a:lnTo>
                  <a:pt x="7858" y="2305"/>
                </a:lnTo>
                <a:lnTo>
                  <a:pt x="14354" y="2305"/>
                </a:lnTo>
                <a:lnTo>
                  <a:pt x="14354" y="29337"/>
                </a:lnTo>
                <a:lnTo>
                  <a:pt x="26298" y="29337"/>
                </a:lnTo>
                <a:close/>
              </a:path>
            </a:pathLst>
          </a:custGeom>
          <a:solidFill>
            <a:srgbClr val="E6E6E6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noAutofit/>
          </a:bodyPr>
          <a:lstStyle/>
          <a:p>
            <a:pPr fontAlgn="base"/>
            <a:endParaRPr lang="zh-CN" altLang="en-US" sz="800" dirty="0">
              <a:solidFill>
                <a:srgbClr val="E6E6E6"/>
              </a:solidFill>
            </a:endParaRPr>
          </a:p>
        </p:txBody>
      </p:sp>
      <p:sp>
        <p:nvSpPr>
          <p:cNvPr id="5" name="文本框 4"/>
          <p:cNvSpPr txBox="1"/>
          <p:nvPr userDrawn="1"/>
        </p:nvSpPr>
        <p:spPr>
          <a:xfrm>
            <a:off x="-24850222" y="18772027"/>
            <a:ext cx="1965874" cy="113995"/>
          </a:xfrm>
          <a:custGeom>
            <a:avLst/>
            <a:gdLst/>
            <a:ahLst/>
            <a:cxnLst/>
            <a:rect l="l" t="t" r="r" b="b"/>
            <a:pathLst>
              <a:path w="1965874" h="113995">
                <a:moveTo>
                  <a:pt x="891806" y="87487"/>
                </a:moveTo>
                <a:cubicBezTo>
                  <a:pt x="887684" y="90420"/>
                  <a:pt x="885624" y="93808"/>
                  <a:pt x="885624" y="97650"/>
                </a:cubicBezTo>
                <a:cubicBezTo>
                  <a:pt x="885624" y="100793"/>
                  <a:pt x="887126" y="103308"/>
                  <a:pt x="890130" y="105194"/>
                </a:cubicBezTo>
                <a:cubicBezTo>
                  <a:pt x="893134" y="107080"/>
                  <a:pt x="897290" y="108023"/>
                  <a:pt x="902598" y="108023"/>
                </a:cubicBezTo>
                <a:cubicBezTo>
                  <a:pt x="908046" y="108023"/>
                  <a:pt x="912586" y="106765"/>
                  <a:pt x="916218" y="104251"/>
                </a:cubicBezTo>
                <a:cubicBezTo>
                  <a:pt x="919572" y="101876"/>
                  <a:pt x="921248" y="99082"/>
                  <a:pt x="921248" y="95869"/>
                </a:cubicBezTo>
                <a:cubicBezTo>
                  <a:pt x="921248" y="90909"/>
                  <a:pt x="917302" y="88430"/>
                  <a:pt x="909408" y="88430"/>
                </a:cubicBezTo>
                <a:lnTo>
                  <a:pt x="899036" y="88430"/>
                </a:lnTo>
                <a:cubicBezTo>
                  <a:pt x="896870" y="88430"/>
                  <a:pt x="894460" y="88115"/>
                  <a:pt x="891806" y="87487"/>
                </a:cubicBezTo>
                <a:close/>
                <a:moveTo>
                  <a:pt x="429472" y="75438"/>
                </a:moveTo>
                <a:cubicBezTo>
                  <a:pt x="431288" y="75438"/>
                  <a:pt x="432824" y="76066"/>
                  <a:pt x="434082" y="77324"/>
                </a:cubicBezTo>
                <a:cubicBezTo>
                  <a:pt x="435340" y="78651"/>
                  <a:pt x="435968" y="80327"/>
                  <a:pt x="435968" y="82353"/>
                </a:cubicBezTo>
                <a:cubicBezTo>
                  <a:pt x="435968" y="84309"/>
                  <a:pt x="435340" y="85915"/>
                  <a:pt x="434082" y="87172"/>
                </a:cubicBezTo>
                <a:cubicBezTo>
                  <a:pt x="432824" y="88430"/>
                  <a:pt x="431288" y="89058"/>
                  <a:pt x="429472" y="89058"/>
                </a:cubicBezTo>
                <a:cubicBezTo>
                  <a:pt x="427726" y="89058"/>
                  <a:pt x="426224" y="88430"/>
                  <a:pt x="424966" y="87172"/>
                </a:cubicBezTo>
                <a:cubicBezTo>
                  <a:pt x="423710" y="85915"/>
                  <a:pt x="423080" y="84309"/>
                  <a:pt x="423080" y="82353"/>
                </a:cubicBezTo>
                <a:cubicBezTo>
                  <a:pt x="423080" y="80327"/>
                  <a:pt x="423710" y="78651"/>
                  <a:pt x="424966" y="77324"/>
                </a:cubicBezTo>
                <a:cubicBezTo>
                  <a:pt x="426224" y="76066"/>
                  <a:pt x="427726" y="75438"/>
                  <a:pt x="429472" y="75438"/>
                </a:cubicBezTo>
                <a:close/>
                <a:moveTo>
                  <a:pt x="335384" y="66846"/>
                </a:moveTo>
                <a:lnTo>
                  <a:pt x="335384" y="83191"/>
                </a:lnTo>
                <a:lnTo>
                  <a:pt x="392172" y="83191"/>
                </a:lnTo>
                <a:lnTo>
                  <a:pt x="392172" y="66846"/>
                </a:lnTo>
                <a:close/>
                <a:moveTo>
                  <a:pt x="856868" y="57731"/>
                </a:moveTo>
                <a:cubicBezTo>
                  <a:pt x="847158" y="58848"/>
                  <a:pt x="840174" y="60629"/>
                  <a:pt x="835914" y="63074"/>
                </a:cubicBezTo>
                <a:cubicBezTo>
                  <a:pt x="832002" y="65449"/>
                  <a:pt x="830046" y="68627"/>
                  <a:pt x="830046" y="72609"/>
                </a:cubicBezTo>
                <a:cubicBezTo>
                  <a:pt x="830046" y="78965"/>
                  <a:pt x="833538" y="82143"/>
                  <a:pt x="840524" y="82143"/>
                </a:cubicBezTo>
                <a:cubicBezTo>
                  <a:pt x="845552" y="82143"/>
                  <a:pt x="851000" y="79524"/>
                  <a:pt x="856868" y="74285"/>
                </a:cubicBezTo>
                <a:close/>
                <a:moveTo>
                  <a:pt x="482440" y="50606"/>
                </a:moveTo>
                <a:lnTo>
                  <a:pt x="482440" y="80781"/>
                </a:lnTo>
                <a:lnTo>
                  <a:pt x="496270" y="80781"/>
                </a:lnTo>
                <a:cubicBezTo>
                  <a:pt x="510870" y="80781"/>
                  <a:pt x="518168" y="75507"/>
                  <a:pt x="518168" y="64960"/>
                </a:cubicBezTo>
                <a:cubicBezTo>
                  <a:pt x="518168" y="55391"/>
                  <a:pt x="510870" y="50606"/>
                  <a:pt x="496270" y="50606"/>
                </a:cubicBezTo>
                <a:close/>
                <a:moveTo>
                  <a:pt x="1220056" y="49977"/>
                </a:moveTo>
                <a:cubicBezTo>
                  <a:pt x="1212652" y="54657"/>
                  <a:pt x="1208950" y="60664"/>
                  <a:pt x="1208950" y="67999"/>
                </a:cubicBezTo>
                <a:cubicBezTo>
                  <a:pt x="1208950" y="72190"/>
                  <a:pt x="1210522" y="75682"/>
                  <a:pt x="1213666" y="78476"/>
                </a:cubicBezTo>
                <a:cubicBezTo>
                  <a:pt x="1216878" y="81270"/>
                  <a:pt x="1220860" y="82667"/>
                  <a:pt x="1225610" y="82667"/>
                </a:cubicBezTo>
                <a:cubicBezTo>
                  <a:pt x="1230150" y="82667"/>
                  <a:pt x="1233886" y="81375"/>
                  <a:pt x="1236820" y="78790"/>
                </a:cubicBezTo>
                <a:cubicBezTo>
                  <a:pt x="1239614" y="76276"/>
                  <a:pt x="1241012" y="73063"/>
                  <a:pt x="1241012" y="69151"/>
                </a:cubicBezTo>
                <a:cubicBezTo>
                  <a:pt x="1241012" y="64401"/>
                  <a:pt x="1238916" y="60420"/>
                  <a:pt x="1234724" y="57207"/>
                </a:cubicBezTo>
                <a:cubicBezTo>
                  <a:pt x="1232140" y="55321"/>
                  <a:pt x="1227250" y="52911"/>
                  <a:pt x="1220056" y="49977"/>
                </a:cubicBezTo>
                <a:close/>
                <a:moveTo>
                  <a:pt x="335384" y="44215"/>
                </a:moveTo>
                <a:lnTo>
                  <a:pt x="335384" y="60350"/>
                </a:lnTo>
                <a:lnTo>
                  <a:pt x="392172" y="60350"/>
                </a:lnTo>
                <a:lnTo>
                  <a:pt x="392172" y="44215"/>
                </a:lnTo>
                <a:close/>
                <a:moveTo>
                  <a:pt x="62130" y="37299"/>
                </a:moveTo>
                <a:cubicBezTo>
                  <a:pt x="64786" y="49942"/>
                  <a:pt x="68662" y="60490"/>
                  <a:pt x="73760" y="68942"/>
                </a:cubicBezTo>
                <a:cubicBezTo>
                  <a:pt x="79558" y="60071"/>
                  <a:pt x="83644" y="49523"/>
                  <a:pt x="86020" y="37299"/>
                </a:cubicBezTo>
                <a:close/>
                <a:moveTo>
                  <a:pt x="961320" y="36880"/>
                </a:moveTo>
                <a:cubicBezTo>
                  <a:pt x="956220" y="36880"/>
                  <a:pt x="952100" y="38976"/>
                  <a:pt x="948956" y="43167"/>
                </a:cubicBezTo>
                <a:cubicBezTo>
                  <a:pt x="945742" y="47288"/>
                  <a:pt x="944136" y="52736"/>
                  <a:pt x="944136" y="59512"/>
                </a:cubicBezTo>
                <a:cubicBezTo>
                  <a:pt x="944136" y="66217"/>
                  <a:pt x="945742" y="71631"/>
                  <a:pt x="948956" y="75752"/>
                </a:cubicBezTo>
                <a:cubicBezTo>
                  <a:pt x="952100" y="79873"/>
                  <a:pt x="956220" y="81934"/>
                  <a:pt x="961320" y="81934"/>
                </a:cubicBezTo>
                <a:cubicBezTo>
                  <a:pt x="966418" y="81934"/>
                  <a:pt x="970574" y="79873"/>
                  <a:pt x="973788" y="75752"/>
                </a:cubicBezTo>
                <a:cubicBezTo>
                  <a:pt x="977000" y="71631"/>
                  <a:pt x="978608" y="66217"/>
                  <a:pt x="978608" y="59512"/>
                </a:cubicBezTo>
                <a:cubicBezTo>
                  <a:pt x="978608" y="52806"/>
                  <a:pt x="977000" y="47358"/>
                  <a:pt x="973788" y="43167"/>
                </a:cubicBezTo>
                <a:cubicBezTo>
                  <a:pt x="970574" y="38976"/>
                  <a:pt x="966418" y="36880"/>
                  <a:pt x="961320" y="36880"/>
                </a:cubicBezTo>
                <a:close/>
                <a:moveTo>
                  <a:pt x="655890" y="36566"/>
                </a:moveTo>
                <a:cubicBezTo>
                  <a:pt x="651560" y="36566"/>
                  <a:pt x="647822" y="38173"/>
                  <a:pt x="644680" y="41386"/>
                </a:cubicBezTo>
                <a:cubicBezTo>
                  <a:pt x="641396" y="44808"/>
                  <a:pt x="639476" y="49384"/>
                  <a:pt x="638918" y="55111"/>
                </a:cubicBezTo>
                <a:lnTo>
                  <a:pt x="670560" y="55111"/>
                </a:lnTo>
                <a:cubicBezTo>
                  <a:pt x="670560" y="42748"/>
                  <a:pt x="665670" y="36566"/>
                  <a:pt x="655890" y="36566"/>
                </a:cubicBezTo>
                <a:close/>
                <a:moveTo>
                  <a:pt x="901236" y="36042"/>
                </a:moveTo>
                <a:cubicBezTo>
                  <a:pt x="897604" y="36042"/>
                  <a:pt x="894600" y="37265"/>
                  <a:pt x="892224" y="39709"/>
                </a:cubicBezTo>
                <a:cubicBezTo>
                  <a:pt x="889780" y="42224"/>
                  <a:pt x="888558" y="45612"/>
                  <a:pt x="888558" y="49872"/>
                </a:cubicBezTo>
                <a:cubicBezTo>
                  <a:pt x="888558" y="53994"/>
                  <a:pt x="889816" y="57381"/>
                  <a:pt x="892330" y="60036"/>
                </a:cubicBezTo>
                <a:cubicBezTo>
                  <a:pt x="894774" y="62620"/>
                  <a:pt x="897744" y="63912"/>
                  <a:pt x="901236" y="63912"/>
                </a:cubicBezTo>
                <a:cubicBezTo>
                  <a:pt x="904728" y="63912"/>
                  <a:pt x="907696" y="62620"/>
                  <a:pt x="910142" y="60036"/>
                </a:cubicBezTo>
                <a:cubicBezTo>
                  <a:pt x="912656" y="57381"/>
                  <a:pt x="913914" y="53994"/>
                  <a:pt x="913914" y="49872"/>
                </a:cubicBezTo>
                <a:cubicBezTo>
                  <a:pt x="913914" y="45681"/>
                  <a:pt x="912656" y="42294"/>
                  <a:pt x="910142" y="39709"/>
                </a:cubicBezTo>
                <a:cubicBezTo>
                  <a:pt x="907766" y="37265"/>
                  <a:pt x="904798" y="36042"/>
                  <a:pt x="901236" y="36042"/>
                </a:cubicBezTo>
                <a:close/>
                <a:moveTo>
                  <a:pt x="429472" y="32689"/>
                </a:moveTo>
                <a:cubicBezTo>
                  <a:pt x="431288" y="32689"/>
                  <a:pt x="432824" y="33318"/>
                  <a:pt x="434082" y="34575"/>
                </a:cubicBezTo>
                <a:cubicBezTo>
                  <a:pt x="435340" y="35902"/>
                  <a:pt x="435968" y="37579"/>
                  <a:pt x="435968" y="39605"/>
                </a:cubicBezTo>
                <a:cubicBezTo>
                  <a:pt x="435968" y="41560"/>
                  <a:pt x="435340" y="43167"/>
                  <a:pt x="434082" y="44424"/>
                </a:cubicBezTo>
                <a:cubicBezTo>
                  <a:pt x="432824" y="45681"/>
                  <a:pt x="431288" y="46310"/>
                  <a:pt x="429472" y="46310"/>
                </a:cubicBezTo>
                <a:cubicBezTo>
                  <a:pt x="427726" y="46310"/>
                  <a:pt x="426224" y="45681"/>
                  <a:pt x="424966" y="44424"/>
                </a:cubicBezTo>
                <a:cubicBezTo>
                  <a:pt x="423710" y="43167"/>
                  <a:pt x="423080" y="41560"/>
                  <a:pt x="423080" y="39605"/>
                </a:cubicBezTo>
                <a:cubicBezTo>
                  <a:pt x="423080" y="37579"/>
                  <a:pt x="423710" y="35902"/>
                  <a:pt x="424966" y="34575"/>
                </a:cubicBezTo>
                <a:cubicBezTo>
                  <a:pt x="426224" y="33318"/>
                  <a:pt x="427726" y="32689"/>
                  <a:pt x="429472" y="32689"/>
                </a:cubicBezTo>
                <a:close/>
                <a:moveTo>
                  <a:pt x="1121644" y="31118"/>
                </a:moveTo>
                <a:lnTo>
                  <a:pt x="1130550" y="31118"/>
                </a:lnTo>
                <a:lnTo>
                  <a:pt x="1142600" y="63493"/>
                </a:lnTo>
                <a:lnTo>
                  <a:pt x="1148258" y="79419"/>
                </a:lnTo>
                <a:lnTo>
                  <a:pt x="1148780" y="79419"/>
                </a:lnTo>
                <a:cubicBezTo>
                  <a:pt x="1149130" y="78371"/>
                  <a:pt x="1149934" y="75682"/>
                  <a:pt x="1151190" y="71351"/>
                </a:cubicBezTo>
                <a:cubicBezTo>
                  <a:pt x="1152168" y="67999"/>
                  <a:pt x="1152972" y="65379"/>
                  <a:pt x="1153600" y="63493"/>
                </a:cubicBezTo>
                <a:lnTo>
                  <a:pt x="1164182" y="31118"/>
                </a:lnTo>
                <a:lnTo>
                  <a:pt x="1172564" y="31118"/>
                </a:lnTo>
                <a:lnTo>
                  <a:pt x="1150982" y="92935"/>
                </a:lnTo>
                <a:cubicBezTo>
                  <a:pt x="1146440" y="105927"/>
                  <a:pt x="1139560" y="112423"/>
                  <a:pt x="1130340" y="112423"/>
                </a:cubicBezTo>
                <a:cubicBezTo>
                  <a:pt x="1127896" y="112423"/>
                  <a:pt x="1125730" y="112039"/>
                  <a:pt x="1123844" y="111271"/>
                </a:cubicBezTo>
                <a:lnTo>
                  <a:pt x="1125626" y="104355"/>
                </a:lnTo>
                <a:cubicBezTo>
                  <a:pt x="1127162" y="104914"/>
                  <a:pt x="1128630" y="105194"/>
                  <a:pt x="1130026" y="105194"/>
                </a:cubicBezTo>
                <a:cubicBezTo>
                  <a:pt x="1135894" y="105194"/>
                  <a:pt x="1140294" y="100933"/>
                  <a:pt x="1143228" y="92411"/>
                </a:cubicBezTo>
                <a:lnTo>
                  <a:pt x="1144486" y="88011"/>
                </a:lnTo>
                <a:close/>
                <a:moveTo>
                  <a:pt x="567422" y="31118"/>
                </a:moveTo>
                <a:lnTo>
                  <a:pt x="575910" y="31118"/>
                </a:lnTo>
                <a:lnTo>
                  <a:pt x="575910" y="66008"/>
                </a:lnTo>
                <a:cubicBezTo>
                  <a:pt x="575910" y="71456"/>
                  <a:pt x="576782" y="75403"/>
                  <a:pt x="578528" y="77847"/>
                </a:cubicBezTo>
                <a:cubicBezTo>
                  <a:pt x="580274" y="80362"/>
                  <a:pt x="583138" y="81619"/>
                  <a:pt x="587120" y="81619"/>
                </a:cubicBezTo>
                <a:cubicBezTo>
                  <a:pt x="592290" y="81619"/>
                  <a:pt x="597598" y="78301"/>
                  <a:pt x="603046" y="71666"/>
                </a:cubicBezTo>
                <a:lnTo>
                  <a:pt x="603046" y="31118"/>
                </a:lnTo>
                <a:lnTo>
                  <a:pt x="611532" y="31118"/>
                </a:lnTo>
                <a:lnTo>
                  <a:pt x="611532" y="87696"/>
                </a:lnTo>
                <a:lnTo>
                  <a:pt x="604512" y="87696"/>
                </a:lnTo>
                <a:lnTo>
                  <a:pt x="603780" y="78686"/>
                </a:lnTo>
                <a:lnTo>
                  <a:pt x="603466" y="78686"/>
                </a:lnTo>
                <a:cubicBezTo>
                  <a:pt x="597458" y="85601"/>
                  <a:pt x="591172" y="89058"/>
                  <a:pt x="584606" y="89058"/>
                </a:cubicBezTo>
                <a:cubicBezTo>
                  <a:pt x="573150" y="89058"/>
                  <a:pt x="567422" y="81724"/>
                  <a:pt x="567422" y="67056"/>
                </a:cubicBezTo>
                <a:close/>
                <a:moveTo>
                  <a:pt x="1033548" y="29651"/>
                </a:moveTo>
                <a:cubicBezTo>
                  <a:pt x="1045072" y="29651"/>
                  <a:pt x="1050836" y="37020"/>
                  <a:pt x="1050836" y="51758"/>
                </a:cubicBezTo>
                <a:lnTo>
                  <a:pt x="1050836" y="87696"/>
                </a:lnTo>
                <a:lnTo>
                  <a:pt x="1042244" y="87696"/>
                </a:lnTo>
                <a:lnTo>
                  <a:pt x="1042244" y="52806"/>
                </a:lnTo>
                <a:cubicBezTo>
                  <a:pt x="1042244" y="42329"/>
                  <a:pt x="1038506" y="37090"/>
                  <a:pt x="1031032" y="37090"/>
                </a:cubicBezTo>
                <a:cubicBezTo>
                  <a:pt x="1026214" y="37090"/>
                  <a:pt x="1020834" y="40163"/>
                  <a:pt x="1014898" y="46310"/>
                </a:cubicBezTo>
                <a:lnTo>
                  <a:pt x="1014898" y="87696"/>
                </a:lnTo>
                <a:lnTo>
                  <a:pt x="1006410" y="87696"/>
                </a:lnTo>
                <a:lnTo>
                  <a:pt x="1006410" y="31118"/>
                </a:lnTo>
                <a:lnTo>
                  <a:pt x="1013326" y="31118"/>
                </a:lnTo>
                <a:lnTo>
                  <a:pt x="1014164" y="39395"/>
                </a:lnTo>
                <a:lnTo>
                  <a:pt x="1014478" y="39395"/>
                </a:lnTo>
                <a:cubicBezTo>
                  <a:pt x="1021114" y="32899"/>
                  <a:pt x="1027470" y="29651"/>
                  <a:pt x="1033548" y="29651"/>
                </a:cubicBezTo>
                <a:close/>
                <a:moveTo>
                  <a:pt x="961320" y="29651"/>
                </a:moveTo>
                <a:cubicBezTo>
                  <a:pt x="968584" y="29651"/>
                  <a:pt x="974660" y="32270"/>
                  <a:pt x="979550" y="37509"/>
                </a:cubicBezTo>
                <a:cubicBezTo>
                  <a:pt x="984788" y="43027"/>
                  <a:pt x="987408" y="50361"/>
                  <a:pt x="987408" y="59512"/>
                </a:cubicBezTo>
                <a:cubicBezTo>
                  <a:pt x="987408" y="68522"/>
                  <a:pt x="984788" y="75787"/>
                  <a:pt x="979550" y="81305"/>
                </a:cubicBezTo>
                <a:cubicBezTo>
                  <a:pt x="974660" y="86474"/>
                  <a:pt x="968584" y="89058"/>
                  <a:pt x="961320" y="89058"/>
                </a:cubicBezTo>
                <a:cubicBezTo>
                  <a:pt x="954124" y="89058"/>
                  <a:pt x="948082" y="86474"/>
                  <a:pt x="943194" y="81305"/>
                </a:cubicBezTo>
                <a:cubicBezTo>
                  <a:pt x="937954" y="75787"/>
                  <a:pt x="935334" y="68522"/>
                  <a:pt x="935334" y="59512"/>
                </a:cubicBezTo>
                <a:cubicBezTo>
                  <a:pt x="935334" y="50361"/>
                  <a:pt x="937954" y="43027"/>
                  <a:pt x="943194" y="37509"/>
                </a:cubicBezTo>
                <a:cubicBezTo>
                  <a:pt x="948012" y="32270"/>
                  <a:pt x="954054" y="29651"/>
                  <a:pt x="961320" y="29651"/>
                </a:cubicBezTo>
                <a:close/>
                <a:moveTo>
                  <a:pt x="901236" y="29651"/>
                </a:moveTo>
                <a:cubicBezTo>
                  <a:pt x="903820" y="29651"/>
                  <a:pt x="906440" y="30140"/>
                  <a:pt x="909094" y="31118"/>
                </a:cubicBezTo>
                <a:lnTo>
                  <a:pt x="928686" y="31118"/>
                </a:lnTo>
                <a:lnTo>
                  <a:pt x="928686" y="37719"/>
                </a:lnTo>
                <a:lnTo>
                  <a:pt x="916742" y="37719"/>
                </a:lnTo>
                <a:cubicBezTo>
                  <a:pt x="920026" y="40862"/>
                  <a:pt x="921666" y="44948"/>
                  <a:pt x="921666" y="49977"/>
                </a:cubicBezTo>
                <a:cubicBezTo>
                  <a:pt x="921666" y="55914"/>
                  <a:pt x="919676" y="60734"/>
                  <a:pt x="915694" y="64436"/>
                </a:cubicBezTo>
                <a:cubicBezTo>
                  <a:pt x="911852" y="67999"/>
                  <a:pt x="907034" y="69780"/>
                  <a:pt x="901236" y="69780"/>
                </a:cubicBezTo>
                <a:cubicBezTo>
                  <a:pt x="898092" y="69780"/>
                  <a:pt x="895194" y="69081"/>
                  <a:pt x="892540" y="67684"/>
                </a:cubicBezTo>
                <a:cubicBezTo>
                  <a:pt x="890024" y="69850"/>
                  <a:pt x="888768" y="72224"/>
                  <a:pt x="888768" y="74809"/>
                </a:cubicBezTo>
                <a:cubicBezTo>
                  <a:pt x="888768" y="79070"/>
                  <a:pt x="892120" y="81200"/>
                  <a:pt x="898826" y="81200"/>
                </a:cubicBezTo>
                <a:lnTo>
                  <a:pt x="910142" y="81200"/>
                </a:lnTo>
                <a:cubicBezTo>
                  <a:pt x="923134" y="81200"/>
                  <a:pt x="929630" y="85671"/>
                  <a:pt x="929630" y="94611"/>
                </a:cubicBezTo>
                <a:cubicBezTo>
                  <a:pt x="929630" y="99920"/>
                  <a:pt x="927080" y="104425"/>
                  <a:pt x="921982" y="108127"/>
                </a:cubicBezTo>
                <a:cubicBezTo>
                  <a:pt x="916602" y="112039"/>
                  <a:pt x="909758" y="113995"/>
                  <a:pt x="901446" y="113995"/>
                </a:cubicBezTo>
                <a:cubicBezTo>
                  <a:pt x="894390" y="113995"/>
                  <a:pt x="888768" y="112668"/>
                  <a:pt x="884576" y="110013"/>
                </a:cubicBezTo>
                <a:cubicBezTo>
                  <a:pt x="880246" y="107289"/>
                  <a:pt x="878080" y="103517"/>
                  <a:pt x="878080" y="98698"/>
                </a:cubicBezTo>
                <a:cubicBezTo>
                  <a:pt x="878080" y="93738"/>
                  <a:pt x="880874" y="89408"/>
                  <a:pt x="886462" y="85706"/>
                </a:cubicBezTo>
                <a:lnTo>
                  <a:pt x="886462" y="85286"/>
                </a:lnTo>
                <a:cubicBezTo>
                  <a:pt x="883040" y="83191"/>
                  <a:pt x="881328" y="80083"/>
                  <a:pt x="881328" y="75961"/>
                </a:cubicBezTo>
                <a:cubicBezTo>
                  <a:pt x="881328" y="72050"/>
                  <a:pt x="883424" y="68557"/>
                  <a:pt x="887614" y="65484"/>
                </a:cubicBezTo>
                <a:lnTo>
                  <a:pt x="887614" y="65065"/>
                </a:lnTo>
                <a:cubicBezTo>
                  <a:pt x="882726" y="61153"/>
                  <a:pt x="880280" y="56089"/>
                  <a:pt x="880280" y="49872"/>
                </a:cubicBezTo>
                <a:cubicBezTo>
                  <a:pt x="880280" y="43865"/>
                  <a:pt x="882342" y="38976"/>
                  <a:pt x="886462" y="35204"/>
                </a:cubicBezTo>
                <a:cubicBezTo>
                  <a:pt x="890444" y="31502"/>
                  <a:pt x="895368" y="29651"/>
                  <a:pt x="901236" y="29651"/>
                </a:cubicBezTo>
                <a:close/>
                <a:moveTo>
                  <a:pt x="846182" y="29651"/>
                </a:moveTo>
                <a:cubicBezTo>
                  <a:pt x="858964" y="29651"/>
                  <a:pt x="865354" y="37299"/>
                  <a:pt x="865354" y="52597"/>
                </a:cubicBezTo>
                <a:lnTo>
                  <a:pt x="865354" y="87696"/>
                </a:lnTo>
                <a:lnTo>
                  <a:pt x="858334" y="87696"/>
                </a:lnTo>
                <a:lnTo>
                  <a:pt x="857602" y="80781"/>
                </a:lnTo>
                <a:lnTo>
                  <a:pt x="857288" y="80781"/>
                </a:lnTo>
                <a:cubicBezTo>
                  <a:pt x="850792" y="86299"/>
                  <a:pt x="844434" y="89058"/>
                  <a:pt x="838218" y="89058"/>
                </a:cubicBezTo>
                <a:cubicBezTo>
                  <a:pt x="833398" y="89058"/>
                  <a:pt x="829486" y="87696"/>
                  <a:pt x="826484" y="84972"/>
                </a:cubicBezTo>
                <a:cubicBezTo>
                  <a:pt x="823340" y="82038"/>
                  <a:pt x="821768" y="78092"/>
                  <a:pt x="821768" y="73133"/>
                </a:cubicBezTo>
                <a:cubicBezTo>
                  <a:pt x="821768" y="66986"/>
                  <a:pt x="824598" y="62236"/>
                  <a:pt x="830256" y="58883"/>
                </a:cubicBezTo>
                <a:cubicBezTo>
                  <a:pt x="835704" y="55670"/>
                  <a:pt x="844574" y="53365"/>
                  <a:pt x="856868" y="51968"/>
                </a:cubicBezTo>
                <a:cubicBezTo>
                  <a:pt x="857008" y="41840"/>
                  <a:pt x="852992" y="36776"/>
                  <a:pt x="844818" y="36776"/>
                </a:cubicBezTo>
                <a:cubicBezTo>
                  <a:pt x="839300" y="36776"/>
                  <a:pt x="833574" y="38871"/>
                  <a:pt x="827636" y="43062"/>
                </a:cubicBezTo>
                <a:lnTo>
                  <a:pt x="824178" y="37090"/>
                </a:lnTo>
                <a:cubicBezTo>
                  <a:pt x="831722" y="32131"/>
                  <a:pt x="839056" y="29651"/>
                  <a:pt x="846182" y="29651"/>
                </a:cubicBezTo>
                <a:close/>
                <a:moveTo>
                  <a:pt x="811434" y="29651"/>
                </a:moveTo>
                <a:cubicBezTo>
                  <a:pt x="813738" y="29651"/>
                  <a:pt x="815730" y="30070"/>
                  <a:pt x="817406" y="30908"/>
                </a:cubicBezTo>
                <a:lnTo>
                  <a:pt x="815730" y="38347"/>
                </a:lnTo>
                <a:cubicBezTo>
                  <a:pt x="813844" y="37719"/>
                  <a:pt x="812062" y="37404"/>
                  <a:pt x="810386" y="37404"/>
                </a:cubicBezTo>
                <a:cubicBezTo>
                  <a:pt x="804170" y="37404"/>
                  <a:pt x="799314" y="41875"/>
                  <a:pt x="795822" y="50815"/>
                </a:cubicBezTo>
                <a:lnTo>
                  <a:pt x="795822" y="87696"/>
                </a:lnTo>
                <a:lnTo>
                  <a:pt x="787336" y="87696"/>
                </a:lnTo>
                <a:lnTo>
                  <a:pt x="787336" y="31118"/>
                </a:lnTo>
                <a:lnTo>
                  <a:pt x="794250" y="31118"/>
                </a:lnTo>
                <a:lnTo>
                  <a:pt x="795090" y="41490"/>
                </a:lnTo>
                <a:lnTo>
                  <a:pt x="795404" y="41490"/>
                </a:lnTo>
                <a:cubicBezTo>
                  <a:pt x="799664" y="33597"/>
                  <a:pt x="805008" y="29651"/>
                  <a:pt x="811434" y="29651"/>
                </a:cubicBezTo>
                <a:close/>
                <a:moveTo>
                  <a:pt x="655786" y="29651"/>
                </a:moveTo>
                <a:cubicBezTo>
                  <a:pt x="662840" y="29651"/>
                  <a:pt x="668324" y="32026"/>
                  <a:pt x="672236" y="36776"/>
                </a:cubicBezTo>
                <a:cubicBezTo>
                  <a:pt x="676148" y="41456"/>
                  <a:pt x="678102" y="47917"/>
                  <a:pt x="678102" y="56159"/>
                </a:cubicBezTo>
                <a:cubicBezTo>
                  <a:pt x="678102" y="58394"/>
                  <a:pt x="677964" y="60105"/>
                  <a:pt x="677684" y="61293"/>
                </a:cubicBezTo>
                <a:lnTo>
                  <a:pt x="639022" y="61293"/>
                </a:lnTo>
                <a:cubicBezTo>
                  <a:pt x="639302" y="67579"/>
                  <a:pt x="641188" y="72644"/>
                  <a:pt x="644680" y="76485"/>
                </a:cubicBezTo>
                <a:cubicBezTo>
                  <a:pt x="648172" y="80327"/>
                  <a:pt x="652748" y="82248"/>
                  <a:pt x="658406" y="82248"/>
                </a:cubicBezTo>
                <a:cubicBezTo>
                  <a:pt x="663434" y="82248"/>
                  <a:pt x="668220" y="80711"/>
                  <a:pt x="672760" y="77638"/>
                </a:cubicBezTo>
                <a:lnTo>
                  <a:pt x="675902" y="83296"/>
                </a:lnTo>
                <a:cubicBezTo>
                  <a:pt x="669896" y="87137"/>
                  <a:pt x="663714" y="89058"/>
                  <a:pt x="657358" y="89058"/>
                </a:cubicBezTo>
                <a:cubicBezTo>
                  <a:pt x="649674" y="89058"/>
                  <a:pt x="643352" y="86439"/>
                  <a:pt x="638394" y="81200"/>
                </a:cubicBezTo>
                <a:cubicBezTo>
                  <a:pt x="633154" y="75752"/>
                  <a:pt x="630536" y="68522"/>
                  <a:pt x="630536" y="59512"/>
                </a:cubicBezTo>
                <a:cubicBezTo>
                  <a:pt x="630536" y="50641"/>
                  <a:pt x="633120" y="43341"/>
                  <a:pt x="638288" y="37614"/>
                </a:cubicBezTo>
                <a:cubicBezTo>
                  <a:pt x="643178" y="32305"/>
                  <a:pt x="649010" y="29651"/>
                  <a:pt x="655786" y="29651"/>
                </a:cubicBezTo>
                <a:close/>
                <a:moveTo>
                  <a:pt x="231970" y="22526"/>
                </a:moveTo>
                <a:cubicBezTo>
                  <a:pt x="237140" y="29791"/>
                  <a:pt x="240528" y="36391"/>
                  <a:pt x="242134" y="42329"/>
                </a:cubicBezTo>
                <a:lnTo>
                  <a:pt x="235638" y="44948"/>
                </a:lnTo>
                <a:cubicBezTo>
                  <a:pt x="233892" y="38662"/>
                  <a:pt x="230678" y="31956"/>
                  <a:pt x="225998" y="24831"/>
                </a:cubicBezTo>
                <a:close/>
                <a:moveTo>
                  <a:pt x="285406" y="22002"/>
                </a:moveTo>
                <a:lnTo>
                  <a:pt x="292636" y="24412"/>
                </a:lnTo>
                <a:cubicBezTo>
                  <a:pt x="288026" y="33353"/>
                  <a:pt x="283974" y="40303"/>
                  <a:pt x="280482" y="45262"/>
                </a:cubicBezTo>
                <a:lnTo>
                  <a:pt x="274614" y="43167"/>
                </a:lnTo>
                <a:cubicBezTo>
                  <a:pt x="279084" y="36252"/>
                  <a:pt x="282682" y="29197"/>
                  <a:pt x="285406" y="22002"/>
                </a:cubicBezTo>
                <a:close/>
                <a:moveTo>
                  <a:pt x="335384" y="21164"/>
                </a:moveTo>
                <a:lnTo>
                  <a:pt x="335384" y="37719"/>
                </a:lnTo>
                <a:lnTo>
                  <a:pt x="392172" y="37719"/>
                </a:lnTo>
                <a:lnTo>
                  <a:pt x="392172" y="21164"/>
                </a:lnTo>
                <a:close/>
                <a:moveTo>
                  <a:pt x="1289360" y="20955"/>
                </a:moveTo>
                <a:cubicBezTo>
                  <a:pt x="1287754" y="24098"/>
                  <a:pt x="1285728" y="27800"/>
                  <a:pt x="1283284" y="32061"/>
                </a:cubicBezTo>
                <a:lnTo>
                  <a:pt x="1264738" y="59512"/>
                </a:lnTo>
                <a:lnTo>
                  <a:pt x="1289256" y="59512"/>
                </a:lnTo>
                <a:lnTo>
                  <a:pt x="1289256" y="34575"/>
                </a:lnTo>
                <a:cubicBezTo>
                  <a:pt x="1289256" y="30524"/>
                  <a:pt x="1289466" y="25984"/>
                  <a:pt x="1289884" y="20955"/>
                </a:cubicBezTo>
                <a:close/>
                <a:moveTo>
                  <a:pt x="1625440" y="18126"/>
                </a:moveTo>
                <a:lnTo>
                  <a:pt x="1625440" y="80572"/>
                </a:lnTo>
                <a:lnTo>
                  <a:pt x="1634870" y="80572"/>
                </a:lnTo>
                <a:cubicBezTo>
                  <a:pt x="1644020" y="80572"/>
                  <a:pt x="1650970" y="77778"/>
                  <a:pt x="1655720" y="72190"/>
                </a:cubicBezTo>
                <a:cubicBezTo>
                  <a:pt x="1660260" y="66741"/>
                  <a:pt x="1662530" y="59023"/>
                  <a:pt x="1662530" y="49034"/>
                </a:cubicBezTo>
                <a:cubicBezTo>
                  <a:pt x="1662530" y="28429"/>
                  <a:pt x="1653310" y="18126"/>
                  <a:pt x="1634870" y="18126"/>
                </a:cubicBezTo>
                <a:close/>
                <a:moveTo>
                  <a:pt x="720566" y="18126"/>
                </a:moveTo>
                <a:lnTo>
                  <a:pt x="720566" y="80572"/>
                </a:lnTo>
                <a:lnTo>
                  <a:pt x="729996" y="80572"/>
                </a:lnTo>
                <a:cubicBezTo>
                  <a:pt x="739146" y="80572"/>
                  <a:pt x="746096" y="77778"/>
                  <a:pt x="750846" y="72190"/>
                </a:cubicBezTo>
                <a:cubicBezTo>
                  <a:pt x="755386" y="66741"/>
                  <a:pt x="757656" y="59023"/>
                  <a:pt x="757656" y="49034"/>
                </a:cubicBezTo>
                <a:cubicBezTo>
                  <a:pt x="757656" y="28429"/>
                  <a:pt x="748436" y="18126"/>
                  <a:pt x="729996" y="18126"/>
                </a:cubicBezTo>
                <a:close/>
                <a:moveTo>
                  <a:pt x="482440" y="17916"/>
                </a:moveTo>
                <a:lnTo>
                  <a:pt x="482440" y="43900"/>
                </a:lnTo>
                <a:lnTo>
                  <a:pt x="494176" y="43900"/>
                </a:lnTo>
                <a:cubicBezTo>
                  <a:pt x="507098" y="43900"/>
                  <a:pt x="513558" y="39535"/>
                  <a:pt x="513558" y="30803"/>
                </a:cubicBezTo>
                <a:cubicBezTo>
                  <a:pt x="513558" y="26193"/>
                  <a:pt x="511986" y="22875"/>
                  <a:pt x="508844" y="20850"/>
                </a:cubicBezTo>
                <a:cubicBezTo>
                  <a:pt x="505840" y="18894"/>
                  <a:pt x="501126" y="17916"/>
                  <a:pt x="494700" y="17916"/>
                </a:cubicBezTo>
                <a:close/>
                <a:moveTo>
                  <a:pt x="155694" y="16659"/>
                </a:moveTo>
                <a:cubicBezTo>
                  <a:pt x="159048" y="36077"/>
                  <a:pt x="164636" y="51549"/>
                  <a:pt x="172458" y="63074"/>
                </a:cubicBezTo>
                <a:cubicBezTo>
                  <a:pt x="181540" y="50431"/>
                  <a:pt x="187756" y="34959"/>
                  <a:pt x="191108" y="16659"/>
                </a:cubicBezTo>
                <a:close/>
                <a:moveTo>
                  <a:pt x="1556156" y="16344"/>
                </a:moveTo>
                <a:cubicBezTo>
                  <a:pt x="1552314" y="16344"/>
                  <a:pt x="1549136" y="18021"/>
                  <a:pt x="1546622" y="21374"/>
                </a:cubicBezTo>
                <a:cubicBezTo>
                  <a:pt x="1544036" y="24726"/>
                  <a:pt x="1542744" y="29057"/>
                  <a:pt x="1542744" y="34366"/>
                </a:cubicBezTo>
                <a:cubicBezTo>
                  <a:pt x="1542744" y="39814"/>
                  <a:pt x="1543896" y="44075"/>
                  <a:pt x="1546202" y="47148"/>
                </a:cubicBezTo>
                <a:cubicBezTo>
                  <a:pt x="1548716" y="50431"/>
                  <a:pt x="1552278" y="52073"/>
                  <a:pt x="1556890" y="52073"/>
                </a:cubicBezTo>
                <a:cubicBezTo>
                  <a:pt x="1562896" y="52073"/>
                  <a:pt x="1568414" y="48545"/>
                  <a:pt x="1573444" y="41490"/>
                </a:cubicBezTo>
                <a:cubicBezTo>
                  <a:pt x="1572536" y="24726"/>
                  <a:pt x="1566772" y="16344"/>
                  <a:pt x="1556156" y="16344"/>
                </a:cubicBezTo>
                <a:close/>
                <a:moveTo>
                  <a:pt x="1225504" y="16344"/>
                </a:moveTo>
                <a:cubicBezTo>
                  <a:pt x="1221872" y="16344"/>
                  <a:pt x="1218868" y="17532"/>
                  <a:pt x="1216494" y="19907"/>
                </a:cubicBezTo>
                <a:cubicBezTo>
                  <a:pt x="1214120" y="22352"/>
                  <a:pt x="1212932" y="25460"/>
                  <a:pt x="1212932" y="29232"/>
                </a:cubicBezTo>
                <a:cubicBezTo>
                  <a:pt x="1212932" y="33493"/>
                  <a:pt x="1214748" y="37090"/>
                  <a:pt x="1218380" y="40024"/>
                </a:cubicBezTo>
                <a:cubicBezTo>
                  <a:pt x="1220894" y="42049"/>
                  <a:pt x="1225016" y="44180"/>
                  <a:pt x="1230744" y="46415"/>
                </a:cubicBezTo>
                <a:cubicBezTo>
                  <a:pt x="1236332" y="41665"/>
                  <a:pt x="1239126" y="36356"/>
                  <a:pt x="1239126" y="30489"/>
                </a:cubicBezTo>
                <a:cubicBezTo>
                  <a:pt x="1239126" y="26438"/>
                  <a:pt x="1237938" y="23120"/>
                  <a:pt x="1235564" y="20535"/>
                </a:cubicBezTo>
                <a:cubicBezTo>
                  <a:pt x="1233048" y="17741"/>
                  <a:pt x="1229696" y="16344"/>
                  <a:pt x="1225504" y="16344"/>
                </a:cubicBezTo>
                <a:close/>
                <a:moveTo>
                  <a:pt x="1912018" y="11001"/>
                </a:moveTo>
                <a:lnTo>
                  <a:pt x="1920926" y="11001"/>
                </a:lnTo>
                <a:lnTo>
                  <a:pt x="1949948" y="60664"/>
                </a:lnTo>
                <a:lnTo>
                  <a:pt x="1958226" y="76381"/>
                </a:lnTo>
                <a:lnTo>
                  <a:pt x="1958748" y="76381"/>
                </a:lnTo>
                <a:cubicBezTo>
                  <a:pt x="1957980" y="65135"/>
                  <a:pt x="1957596" y="57172"/>
                  <a:pt x="1957596" y="52492"/>
                </a:cubicBezTo>
                <a:lnTo>
                  <a:pt x="1957596" y="11001"/>
                </a:lnTo>
                <a:lnTo>
                  <a:pt x="1965874" y="11001"/>
                </a:lnTo>
                <a:lnTo>
                  <a:pt x="1965874" y="87696"/>
                </a:lnTo>
                <a:lnTo>
                  <a:pt x="1956862" y="87696"/>
                </a:lnTo>
                <a:lnTo>
                  <a:pt x="1928050" y="38033"/>
                </a:lnTo>
                <a:lnTo>
                  <a:pt x="1919668" y="22317"/>
                </a:lnTo>
                <a:lnTo>
                  <a:pt x="1919144" y="22317"/>
                </a:lnTo>
                <a:cubicBezTo>
                  <a:pt x="1919842" y="35029"/>
                  <a:pt x="1920192" y="42818"/>
                  <a:pt x="1920192" y="45681"/>
                </a:cubicBezTo>
                <a:lnTo>
                  <a:pt x="1920192" y="87696"/>
                </a:lnTo>
                <a:lnTo>
                  <a:pt x="1912018" y="87696"/>
                </a:lnTo>
                <a:close/>
                <a:moveTo>
                  <a:pt x="1807244" y="11001"/>
                </a:moveTo>
                <a:lnTo>
                  <a:pt x="1815940" y="11001"/>
                </a:lnTo>
                <a:lnTo>
                  <a:pt x="1815940" y="87696"/>
                </a:lnTo>
                <a:lnTo>
                  <a:pt x="1807244" y="87696"/>
                </a:lnTo>
                <a:close/>
                <a:moveTo>
                  <a:pt x="1692944" y="11001"/>
                </a:moveTo>
                <a:lnTo>
                  <a:pt x="1736636" y="11001"/>
                </a:lnTo>
                <a:lnTo>
                  <a:pt x="1736636" y="18335"/>
                </a:lnTo>
                <a:lnTo>
                  <a:pt x="1701640" y="18335"/>
                </a:lnTo>
                <a:lnTo>
                  <a:pt x="1701640" y="43586"/>
                </a:lnTo>
                <a:lnTo>
                  <a:pt x="1731082" y="43586"/>
                </a:lnTo>
                <a:lnTo>
                  <a:pt x="1731082" y="50920"/>
                </a:lnTo>
                <a:lnTo>
                  <a:pt x="1701640" y="50920"/>
                </a:lnTo>
                <a:lnTo>
                  <a:pt x="1701640" y="80362"/>
                </a:lnTo>
                <a:lnTo>
                  <a:pt x="1737788" y="80362"/>
                </a:lnTo>
                <a:lnTo>
                  <a:pt x="1737788" y="87696"/>
                </a:lnTo>
                <a:lnTo>
                  <a:pt x="1692944" y="87696"/>
                </a:lnTo>
                <a:close/>
                <a:moveTo>
                  <a:pt x="1616744" y="11001"/>
                </a:moveTo>
                <a:lnTo>
                  <a:pt x="1635604" y="11001"/>
                </a:lnTo>
                <a:cubicBezTo>
                  <a:pt x="1647268" y="11001"/>
                  <a:pt x="1656174" y="14319"/>
                  <a:pt x="1662322" y="20955"/>
                </a:cubicBezTo>
                <a:cubicBezTo>
                  <a:pt x="1668398" y="27520"/>
                  <a:pt x="1671436" y="36880"/>
                  <a:pt x="1671436" y="49034"/>
                </a:cubicBezTo>
                <a:cubicBezTo>
                  <a:pt x="1671436" y="61258"/>
                  <a:pt x="1668434" y="70723"/>
                  <a:pt x="1662426" y="77428"/>
                </a:cubicBezTo>
                <a:cubicBezTo>
                  <a:pt x="1656280" y="84274"/>
                  <a:pt x="1647442" y="87696"/>
                  <a:pt x="1635918" y="87696"/>
                </a:cubicBezTo>
                <a:lnTo>
                  <a:pt x="1616744" y="87696"/>
                </a:lnTo>
                <a:close/>
                <a:moveTo>
                  <a:pt x="1484232" y="11001"/>
                </a:moveTo>
                <a:lnTo>
                  <a:pt x="1520904" y="11001"/>
                </a:lnTo>
                <a:lnTo>
                  <a:pt x="1520904" y="18335"/>
                </a:lnTo>
                <a:lnTo>
                  <a:pt x="1491776" y="18335"/>
                </a:lnTo>
                <a:lnTo>
                  <a:pt x="1489680" y="41595"/>
                </a:lnTo>
                <a:cubicBezTo>
                  <a:pt x="1493522" y="39430"/>
                  <a:pt x="1497504" y="38347"/>
                  <a:pt x="1501624" y="38347"/>
                </a:cubicBezTo>
                <a:cubicBezTo>
                  <a:pt x="1508400" y="38347"/>
                  <a:pt x="1513814" y="40303"/>
                  <a:pt x="1517866" y="44215"/>
                </a:cubicBezTo>
                <a:cubicBezTo>
                  <a:pt x="1522336" y="48545"/>
                  <a:pt x="1524570" y="54762"/>
                  <a:pt x="1524570" y="62865"/>
                </a:cubicBezTo>
                <a:cubicBezTo>
                  <a:pt x="1524570" y="70827"/>
                  <a:pt x="1522022" y="77289"/>
                  <a:pt x="1516922" y="82248"/>
                </a:cubicBezTo>
                <a:cubicBezTo>
                  <a:pt x="1512242" y="86788"/>
                  <a:pt x="1506550" y="89058"/>
                  <a:pt x="1499844" y="89058"/>
                </a:cubicBezTo>
                <a:cubicBezTo>
                  <a:pt x="1490484" y="89058"/>
                  <a:pt x="1482416" y="85671"/>
                  <a:pt x="1475640" y="78895"/>
                </a:cubicBezTo>
                <a:lnTo>
                  <a:pt x="1479936" y="73237"/>
                </a:lnTo>
                <a:cubicBezTo>
                  <a:pt x="1485594" y="79035"/>
                  <a:pt x="1491986" y="81934"/>
                  <a:pt x="1499110" y="81934"/>
                </a:cubicBezTo>
                <a:cubicBezTo>
                  <a:pt x="1503860" y="81934"/>
                  <a:pt x="1507842" y="80222"/>
                  <a:pt x="1511054" y="76800"/>
                </a:cubicBezTo>
                <a:cubicBezTo>
                  <a:pt x="1514338" y="73307"/>
                  <a:pt x="1515980" y="68732"/>
                  <a:pt x="1515980" y="63074"/>
                </a:cubicBezTo>
                <a:cubicBezTo>
                  <a:pt x="1515980" y="57486"/>
                  <a:pt x="1514478" y="53051"/>
                  <a:pt x="1511474" y="49768"/>
                </a:cubicBezTo>
                <a:cubicBezTo>
                  <a:pt x="1508540" y="46555"/>
                  <a:pt x="1504558" y="44948"/>
                  <a:pt x="1499530" y="44948"/>
                </a:cubicBezTo>
                <a:cubicBezTo>
                  <a:pt x="1495478" y="44948"/>
                  <a:pt x="1491148" y="46485"/>
                  <a:pt x="1486538" y="49558"/>
                </a:cubicBezTo>
                <a:lnTo>
                  <a:pt x="1481822" y="46624"/>
                </a:lnTo>
                <a:close/>
                <a:moveTo>
                  <a:pt x="1430216" y="11001"/>
                </a:moveTo>
                <a:lnTo>
                  <a:pt x="1477678" y="11001"/>
                </a:lnTo>
                <a:lnTo>
                  <a:pt x="1477678" y="16135"/>
                </a:lnTo>
                <a:cubicBezTo>
                  <a:pt x="1469158" y="27171"/>
                  <a:pt x="1463254" y="38277"/>
                  <a:pt x="1459972" y="49453"/>
                </a:cubicBezTo>
                <a:cubicBezTo>
                  <a:pt x="1457318" y="58674"/>
                  <a:pt x="1455642" y="71421"/>
                  <a:pt x="1454942" y="87696"/>
                </a:cubicBezTo>
                <a:lnTo>
                  <a:pt x="1446038" y="87696"/>
                </a:lnTo>
                <a:cubicBezTo>
                  <a:pt x="1447224" y="59966"/>
                  <a:pt x="1454488" y="36845"/>
                  <a:pt x="1467830" y="18335"/>
                </a:cubicBezTo>
                <a:lnTo>
                  <a:pt x="1430216" y="18335"/>
                </a:lnTo>
                <a:close/>
                <a:moveTo>
                  <a:pt x="1379458" y="11001"/>
                </a:moveTo>
                <a:lnTo>
                  <a:pt x="1416128" y="11001"/>
                </a:lnTo>
                <a:lnTo>
                  <a:pt x="1416128" y="18335"/>
                </a:lnTo>
                <a:lnTo>
                  <a:pt x="1387002" y="18335"/>
                </a:lnTo>
                <a:lnTo>
                  <a:pt x="1384906" y="41595"/>
                </a:lnTo>
                <a:cubicBezTo>
                  <a:pt x="1388748" y="39430"/>
                  <a:pt x="1392728" y="38347"/>
                  <a:pt x="1396850" y="38347"/>
                </a:cubicBezTo>
                <a:cubicBezTo>
                  <a:pt x="1403626" y="38347"/>
                  <a:pt x="1409038" y="40303"/>
                  <a:pt x="1413090" y="44215"/>
                </a:cubicBezTo>
                <a:cubicBezTo>
                  <a:pt x="1417560" y="48545"/>
                  <a:pt x="1419796" y="54762"/>
                  <a:pt x="1419796" y="62865"/>
                </a:cubicBezTo>
                <a:cubicBezTo>
                  <a:pt x="1419796" y="70827"/>
                  <a:pt x="1417246" y="77289"/>
                  <a:pt x="1412148" y="82248"/>
                </a:cubicBezTo>
                <a:cubicBezTo>
                  <a:pt x="1407468" y="86788"/>
                  <a:pt x="1401774" y="89058"/>
                  <a:pt x="1395068" y="89058"/>
                </a:cubicBezTo>
                <a:cubicBezTo>
                  <a:pt x="1385708" y="89058"/>
                  <a:pt x="1377642" y="85671"/>
                  <a:pt x="1370866" y="78895"/>
                </a:cubicBezTo>
                <a:lnTo>
                  <a:pt x="1375162" y="73237"/>
                </a:lnTo>
                <a:cubicBezTo>
                  <a:pt x="1380820" y="79035"/>
                  <a:pt x="1387210" y="81934"/>
                  <a:pt x="1394336" y="81934"/>
                </a:cubicBezTo>
                <a:cubicBezTo>
                  <a:pt x="1399086" y="81934"/>
                  <a:pt x="1403066" y="80222"/>
                  <a:pt x="1406280" y="76800"/>
                </a:cubicBezTo>
                <a:cubicBezTo>
                  <a:pt x="1409562" y="73307"/>
                  <a:pt x="1411204" y="68732"/>
                  <a:pt x="1411204" y="63074"/>
                </a:cubicBezTo>
                <a:cubicBezTo>
                  <a:pt x="1411204" y="57486"/>
                  <a:pt x="1409702" y="53051"/>
                  <a:pt x="1406698" y="49768"/>
                </a:cubicBezTo>
                <a:cubicBezTo>
                  <a:pt x="1403766" y="46555"/>
                  <a:pt x="1399784" y="44948"/>
                  <a:pt x="1394754" y="44948"/>
                </a:cubicBezTo>
                <a:cubicBezTo>
                  <a:pt x="1390704" y="44948"/>
                  <a:pt x="1386372" y="46485"/>
                  <a:pt x="1381762" y="49558"/>
                </a:cubicBezTo>
                <a:lnTo>
                  <a:pt x="1377048" y="46624"/>
                </a:lnTo>
                <a:close/>
                <a:moveTo>
                  <a:pt x="1288208" y="11001"/>
                </a:moveTo>
                <a:lnTo>
                  <a:pt x="1297324" y="11001"/>
                </a:lnTo>
                <a:lnTo>
                  <a:pt x="1297324" y="59512"/>
                </a:lnTo>
                <a:lnTo>
                  <a:pt x="1307800" y="59512"/>
                </a:lnTo>
                <a:lnTo>
                  <a:pt x="1307800" y="66322"/>
                </a:lnTo>
                <a:lnTo>
                  <a:pt x="1297324" y="66322"/>
                </a:lnTo>
                <a:lnTo>
                  <a:pt x="1297324" y="87696"/>
                </a:lnTo>
                <a:lnTo>
                  <a:pt x="1289256" y="87696"/>
                </a:lnTo>
                <a:lnTo>
                  <a:pt x="1289256" y="66322"/>
                </a:lnTo>
                <a:lnTo>
                  <a:pt x="1255622" y="66322"/>
                </a:lnTo>
                <a:lnTo>
                  <a:pt x="1255622" y="60769"/>
                </a:lnTo>
                <a:close/>
                <a:moveTo>
                  <a:pt x="711870" y="11001"/>
                </a:moveTo>
                <a:lnTo>
                  <a:pt x="730728" y="11001"/>
                </a:lnTo>
                <a:cubicBezTo>
                  <a:pt x="742394" y="11001"/>
                  <a:pt x="751300" y="14319"/>
                  <a:pt x="757446" y="20955"/>
                </a:cubicBezTo>
                <a:cubicBezTo>
                  <a:pt x="763524" y="27520"/>
                  <a:pt x="766562" y="36880"/>
                  <a:pt x="766562" y="49034"/>
                </a:cubicBezTo>
                <a:cubicBezTo>
                  <a:pt x="766562" y="61258"/>
                  <a:pt x="763558" y="70723"/>
                  <a:pt x="757550" y="77428"/>
                </a:cubicBezTo>
                <a:cubicBezTo>
                  <a:pt x="751404" y="84274"/>
                  <a:pt x="742568" y="87696"/>
                  <a:pt x="731042" y="87696"/>
                </a:cubicBezTo>
                <a:lnTo>
                  <a:pt x="711870" y="87696"/>
                </a:lnTo>
                <a:close/>
                <a:moveTo>
                  <a:pt x="473744" y="11001"/>
                </a:moveTo>
                <a:lnTo>
                  <a:pt x="495956" y="11001"/>
                </a:lnTo>
                <a:cubicBezTo>
                  <a:pt x="513418" y="11001"/>
                  <a:pt x="522150" y="17253"/>
                  <a:pt x="522150" y="29756"/>
                </a:cubicBezTo>
                <a:cubicBezTo>
                  <a:pt x="522150" y="38347"/>
                  <a:pt x="518344" y="43900"/>
                  <a:pt x="510730" y="46415"/>
                </a:cubicBezTo>
                <a:lnTo>
                  <a:pt x="510730" y="46834"/>
                </a:lnTo>
                <a:cubicBezTo>
                  <a:pt x="521346" y="48860"/>
                  <a:pt x="526656" y="55006"/>
                  <a:pt x="526656" y="65274"/>
                </a:cubicBezTo>
                <a:cubicBezTo>
                  <a:pt x="526656" y="72539"/>
                  <a:pt x="523966" y="78162"/>
                  <a:pt x="518588" y="82143"/>
                </a:cubicBezTo>
                <a:cubicBezTo>
                  <a:pt x="513488" y="85845"/>
                  <a:pt x="506504" y="87696"/>
                  <a:pt x="497632" y="87696"/>
                </a:cubicBezTo>
                <a:lnTo>
                  <a:pt x="473744" y="87696"/>
                </a:lnTo>
                <a:close/>
                <a:moveTo>
                  <a:pt x="1225714" y="9848"/>
                </a:moveTo>
                <a:cubicBezTo>
                  <a:pt x="1232140" y="9848"/>
                  <a:pt x="1237240" y="11734"/>
                  <a:pt x="1241012" y="15506"/>
                </a:cubicBezTo>
                <a:cubicBezTo>
                  <a:pt x="1244714" y="19208"/>
                  <a:pt x="1246564" y="24063"/>
                  <a:pt x="1246564" y="30070"/>
                </a:cubicBezTo>
                <a:cubicBezTo>
                  <a:pt x="1246564" y="37055"/>
                  <a:pt x="1243106" y="43272"/>
                  <a:pt x="1236192" y="48720"/>
                </a:cubicBezTo>
                <a:lnTo>
                  <a:pt x="1236192" y="49244"/>
                </a:lnTo>
                <a:cubicBezTo>
                  <a:pt x="1244854" y="54273"/>
                  <a:pt x="1249184" y="60979"/>
                  <a:pt x="1249184" y="69361"/>
                </a:cubicBezTo>
                <a:cubicBezTo>
                  <a:pt x="1249184" y="74949"/>
                  <a:pt x="1247018" y="79594"/>
                  <a:pt x="1242688" y="83296"/>
                </a:cubicBezTo>
                <a:cubicBezTo>
                  <a:pt x="1238218" y="87137"/>
                  <a:pt x="1232490" y="89058"/>
                  <a:pt x="1225504" y="89058"/>
                </a:cubicBezTo>
                <a:cubicBezTo>
                  <a:pt x="1218450" y="89058"/>
                  <a:pt x="1212652" y="87137"/>
                  <a:pt x="1208112" y="83296"/>
                </a:cubicBezTo>
                <a:cubicBezTo>
                  <a:pt x="1203502" y="79454"/>
                  <a:pt x="1201196" y="74564"/>
                  <a:pt x="1201196" y="68627"/>
                </a:cubicBezTo>
                <a:cubicBezTo>
                  <a:pt x="1201196" y="59617"/>
                  <a:pt x="1205946" y="52492"/>
                  <a:pt x="1215446" y="47253"/>
                </a:cubicBezTo>
                <a:lnTo>
                  <a:pt x="1215446" y="46834"/>
                </a:lnTo>
                <a:cubicBezTo>
                  <a:pt x="1208532" y="42154"/>
                  <a:pt x="1205074" y="36287"/>
                  <a:pt x="1205074" y="29232"/>
                </a:cubicBezTo>
                <a:cubicBezTo>
                  <a:pt x="1205074" y="23504"/>
                  <a:pt x="1207064" y="18824"/>
                  <a:pt x="1211046" y="15192"/>
                </a:cubicBezTo>
                <a:cubicBezTo>
                  <a:pt x="1214888" y="11630"/>
                  <a:pt x="1219778" y="9848"/>
                  <a:pt x="1225714" y="9848"/>
                </a:cubicBezTo>
                <a:close/>
                <a:moveTo>
                  <a:pt x="1866098" y="9639"/>
                </a:moveTo>
                <a:cubicBezTo>
                  <a:pt x="1874620" y="9639"/>
                  <a:pt x="1881920" y="12747"/>
                  <a:pt x="1887998" y="18964"/>
                </a:cubicBezTo>
                <a:lnTo>
                  <a:pt x="1883178" y="24622"/>
                </a:lnTo>
                <a:cubicBezTo>
                  <a:pt x="1878568" y="19732"/>
                  <a:pt x="1872944" y="17287"/>
                  <a:pt x="1866308" y="17287"/>
                </a:cubicBezTo>
                <a:cubicBezTo>
                  <a:pt x="1858346" y="17287"/>
                  <a:pt x="1852024" y="20116"/>
                  <a:pt x="1847344" y="25774"/>
                </a:cubicBezTo>
                <a:cubicBezTo>
                  <a:pt x="1842594" y="31502"/>
                  <a:pt x="1840220" y="39290"/>
                  <a:pt x="1840220" y="49139"/>
                </a:cubicBezTo>
                <a:cubicBezTo>
                  <a:pt x="1840220" y="59128"/>
                  <a:pt x="1842490" y="66986"/>
                  <a:pt x="1847030" y="72713"/>
                </a:cubicBezTo>
                <a:cubicBezTo>
                  <a:pt x="1851640" y="78511"/>
                  <a:pt x="1858066" y="81410"/>
                  <a:pt x="1866308" y="81410"/>
                </a:cubicBezTo>
                <a:cubicBezTo>
                  <a:pt x="1872664" y="81410"/>
                  <a:pt x="1877520" y="79803"/>
                  <a:pt x="1880872" y="76590"/>
                </a:cubicBezTo>
                <a:lnTo>
                  <a:pt x="1880872" y="55635"/>
                </a:lnTo>
                <a:lnTo>
                  <a:pt x="1864214" y="55635"/>
                </a:lnTo>
                <a:lnTo>
                  <a:pt x="1864214" y="48406"/>
                </a:lnTo>
                <a:lnTo>
                  <a:pt x="1888940" y="48406"/>
                </a:lnTo>
                <a:lnTo>
                  <a:pt x="1888940" y="80257"/>
                </a:lnTo>
                <a:cubicBezTo>
                  <a:pt x="1883282" y="86125"/>
                  <a:pt x="1875458" y="89058"/>
                  <a:pt x="1865470" y="89058"/>
                </a:cubicBezTo>
                <a:cubicBezTo>
                  <a:pt x="1855272" y="89058"/>
                  <a:pt x="1847066" y="85531"/>
                  <a:pt x="1840848" y="78476"/>
                </a:cubicBezTo>
                <a:cubicBezTo>
                  <a:pt x="1834492" y="71281"/>
                  <a:pt x="1831314" y="61572"/>
                  <a:pt x="1831314" y="49349"/>
                </a:cubicBezTo>
                <a:cubicBezTo>
                  <a:pt x="1831314" y="37195"/>
                  <a:pt x="1834596" y="27486"/>
                  <a:pt x="1841162" y="20221"/>
                </a:cubicBezTo>
                <a:cubicBezTo>
                  <a:pt x="1847518" y="13166"/>
                  <a:pt x="1855830" y="9639"/>
                  <a:pt x="1866098" y="9639"/>
                </a:cubicBezTo>
                <a:close/>
                <a:moveTo>
                  <a:pt x="1771888" y="9639"/>
                </a:moveTo>
                <a:cubicBezTo>
                  <a:pt x="1780828" y="9639"/>
                  <a:pt x="1788266" y="12782"/>
                  <a:pt x="1794204" y="19069"/>
                </a:cubicBezTo>
                <a:lnTo>
                  <a:pt x="1789594" y="24622"/>
                </a:lnTo>
                <a:cubicBezTo>
                  <a:pt x="1784496" y="19732"/>
                  <a:pt x="1778592" y="17287"/>
                  <a:pt x="1771888" y="17287"/>
                </a:cubicBezTo>
                <a:cubicBezTo>
                  <a:pt x="1767416" y="17287"/>
                  <a:pt x="1763820" y="18335"/>
                  <a:pt x="1761096" y="20431"/>
                </a:cubicBezTo>
                <a:cubicBezTo>
                  <a:pt x="1758372" y="22596"/>
                  <a:pt x="1757010" y="25460"/>
                  <a:pt x="1757010" y="29022"/>
                </a:cubicBezTo>
                <a:cubicBezTo>
                  <a:pt x="1757010" y="32515"/>
                  <a:pt x="1758406" y="35414"/>
                  <a:pt x="1761200" y="37719"/>
                </a:cubicBezTo>
                <a:cubicBezTo>
                  <a:pt x="1762806" y="39046"/>
                  <a:pt x="1765670" y="40582"/>
                  <a:pt x="1769792" y="42329"/>
                </a:cubicBezTo>
                <a:lnTo>
                  <a:pt x="1780898" y="47044"/>
                </a:lnTo>
                <a:cubicBezTo>
                  <a:pt x="1791516" y="51723"/>
                  <a:pt x="1796824" y="58569"/>
                  <a:pt x="1796824" y="67579"/>
                </a:cubicBezTo>
                <a:cubicBezTo>
                  <a:pt x="1796824" y="73726"/>
                  <a:pt x="1794518" y="78825"/>
                  <a:pt x="1789908" y="82877"/>
                </a:cubicBezTo>
                <a:cubicBezTo>
                  <a:pt x="1785088" y="86998"/>
                  <a:pt x="1778802" y="89058"/>
                  <a:pt x="1771050" y="89058"/>
                </a:cubicBezTo>
                <a:cubicBezTo>
                  <a:pt x="1760432" y="89058"/>
                  <a:pt x="1751562" y="85251"/>
                  <a:pt x="1744436" y="77638"/>
                </a:cubicBezTo>
                <a:lnTo>
                  <a:pt x="1749674" y="71666"/>
                </a:lnTo>
                <a:cubicBezTo>
                  <a:pt x="1755682" y="78162"/>
                  <a:pt x="1762842" y="81410"/>
                  <a:pt x="1771154" y="81410"/>
                </a:cubicBezTo>
                <a:cubicBezTo>
                  <a:pt x="1776322" y="81410"/>
                  <a:pt x="1780444" y="80187"/>
                  <a:pt x="1783518" y="77743"/>
                </a:cubicBezTo>
                <a:cubicBezTo>
                  <a:pt x="1786520" y="75368"/>
                  <a:pt x="1788022" y="72190"/>
                  <a:pt x="1788022" y="68208"/>
                </a:cubicBezTo>
                <a:cubicBezTo>
                  <a:pt x="1788022" y="64506"/>
                  <a:pt x="1786766" y="61502"/>
                  <a:pt x="1784250" y="59197"/>
                </a:cubicBezTo>
                <a:cubicBezTo>
                  <a:pt x="1782644" y="57800"/>
                  <a:pt x="1779536" y="56089"/>
                  <a:pt x="1774926" y="54063"/>
                </a:cubicBezTo>
                <a:lnTo>
                  <a:pt x="1763820" y="49139"/>
                </a:lnTo>
                <a:cubicBezTo>
                  <a:pt x="1753412" y="44669"/>
                  <a:pt x="1748208" y="38173"/>
                  <a:pt x="1748208" y="29651"/>
                </a:cubicBezTo>
                <a:cubicBezTo>
                  <a:pt x="1748208" y="23853"/>
                  <a:pt x="1750444" y="19069"/>
                  <a:pt x="1754914" y="15297"/>
                </a:cubicBezTo>
                <a:cubicBezTo>
                  <a:pt x="1759384" y="11525"/>
                  <a:pt x="1765042" y="9639"/>
                  <a:pt x="1771888" y="9639"/>
                </a:cubicBezTo>
                <a:close/>
                <a:moveTo>
                  <a:pt x="1556156" y="9639"/>
                </a:moveTo>
                <a:cubicBezTo>
                  <a:pt x="1563838" y="9639"/>
                  <a:pt x="1569916" y="12677"/>
                  <a:pt x="1574386" y="18754"/>
                </a:cubicBezTo>
                <a:cubicBezTo>
                  <a:pt x="1579206" y="25111"/>
                  <a:pt x="1581616" y="34121"/>
                  <a:pt x="1581616" y="45786"/>
                </a:cubicBezTo>
                <a:cubicBezTo>
                  <a:pt x="1581616" y="60455"/>
                  <a:pt x="1578822" y="71596"/>
                  <a:pt x="1573234" y="79209"/>
                </a:cubicBezTo>
                <a:cubicBezTo>
                  <a:pt x="1568344" y="85775"/>
                  <a:pt x="1561954" y="89058"/>
                  <a:pt x="1554060" y="89058"/>
                </a:cubicBezTo>
                <a:cubicBezTo>
                  <a:pt x="1546936" y="89058"/>
                  <a:pt x="1540928" y="86509"/>
                  <a:pt x="1536038" y="81410"/>
                </a:cubicBezTo>
                <a:lnTo>
                  <a:pt x="1540754" y="76066"/>
                </a:lnTo>
                <a:cubicBezTo>
                  <a:pt x="1544316" y="79978"/>
                  <a:pt x="1548682" y="81934"/>
                  <a:pt x="1553850" y="81934"/>
                </a:cubicBezTo>
                <a:cubicBezTo>
                  <a:pt x="1559368" y="81934"/>
                  <a:pt x="1563804" y="79489"/>
                  <a:pt x="1567158" y="74599"/>
                </a:cubicBezTo>
                <a:cubicBezTo>
                  <a:pt x="1571068" y="68942"/>
                  <a:pt x="1573198" y="60315"/>
                  <a:pt x="1573548" y="48720"/>
                </a:cubicBezTo>
                <a:cubicBezTo>
                  <a:pt x="1568240" y="55216"/>
                  <a:pt x="1562232" y="58464"/>
                  <a:pt x="1555526" y="58464"/>
                </a:cubicBezTo>
                <a:cubicBezTo>
                  <a:pt x="1549030" y="58464"/>
                  <a:pt x="1543932" y="56438"/>
                  <a:pt x="1540230" y="52387"/>
                </a:cubicBezTo>
                <a:cubicBezTo>
                  <a:pt x="1536458" y="48126"/>
                  <a:pt x="1534572" y="42119"/>
                  <a:pt x="1534572" y="34366"/>
                </a:cubicBezTo>
                <a:cubicBezTo>
                  <a:pt x="1534572" y="27171"/>
                  <a:pt x="1536702" y="21199"/>
                  <a:pt x="1540964" y="16449"/>
                </a:cubicBezTo>
                <a:cubicBezTo>
                  <a:pt x="1545084" y="11909"/>
                  <a:pt x="1550148" y="9639"/>
                  <a:pt x="1556156" y="9639"/>
                </a:cubicBezTo>
                <a:close/>
                <a:moveTo>
                  <a:pt x="194356" y="9639"/>
                </a:moveTo>
                <a:lnTo>
                  <a:pt x="198652" y="11001"/>
                </a:lnTo>
                <a:cubicBezTo>
                  <a:pt x="195160" y="34680"/>
                  <a:pt x="187826" y="53959"/>
                  <a:pt x="176650" y="68837"/>
                </a:cubicBezTo>
                <a:cubicBezTo>
                  <a:pt x="182866" y="76660"/>
                  <a:pt x="191354" y="83889"/>
                  <a:pt x="202110" y="90525"/>
                </a:cubicBezTo>
                <a:cubicBezTo>
                  <a:pt x="199944" y="92132"/>
                  <a:pt x="198304" y="94018"/>
                  <a:pt x="197186" y="96183"/>
                </a:cubicBezTo>
                <a:cubicBezTo>
                  <a:pt x="186638" y="89338"/>
                  <a:pt x="178292" y="82108"/>
                  <a:pt x="172144" y="74495"/>
                </a:cubicBezTo>
                <a:cubicBezTo>
                  <a:pt x="164112" y="83645"/>
                  <a:pt x="154682" y="90665"/>
                  <a:pt x="143856" y="95554"/>
                </a:cubicBezTo>
                <a:cubicBezTo>
                  <a:pt x="142668" y="93179"/>
                  <a:pt x="141236" y="91259"/>
                  <a:pt x="139560" y="89792"/>
                </a:cubicBezTo>
                <a:cubicBezTo>
                  <a:pt x="150246" y="85391"/>
                  <a:pt x="159712" y="78406"/>
                  <a:pt x="167954" y="68837"/>
                </a:cubicBezTo>
                <a:cubicBezTo>
                  <a:pt x="159362" y="56264"/>
                  <a:pt x="153146" y="38871"/>
                  <a:pt x="149304" y="16659"/>
                </a:cubicBezTo>
                <a:lnTo>
                  <a:pt x="145322" y="16659"/>
                </a:lnTo>
                <a:lnTo>
                  <a:pt x="145322" y="9953"/>
                </a:lnTo>
                <a:lnTo>
                  <a:pt x="193100" y="9953"/>
                </a:lnTo>
                <a:close/>
                <a:moveTo>
                  <a:pt x="1337918" y="9534"/>
                </a:moveTo>
                <a:cubicBezTo>
                  <a:pt x="1344414" y="9604"/>
                  <a:pt x="1349618" y="11280"/>
                  <a:pt x="1353530" y="14563"/>
                </a:cubicBezTo>
                <a:cubicBezTo>
                  <a:pt x="1357652" y="17986"/>
                  <a:pt x="1359712" y="22666"/>
                  <a:pt x="1359712" y="28603"/>
                </a:cubicBezTo>
                <a:cubicBezTo>
                  <a:pt x="1359712" y="37753"/>
                  <a:pt x="1355136" y="43970"/>
                  <a:pt x="1345986" y="47253"/>
                </a:cubicBezTo>
                <a:lnTo>
                  <a:pt x="1345986" y="47672"/>
                </a:lnTo>
                <a:cubicBezTo>
                  <a:pt x="1350736" y="48790"/>
                  <a:pt x="1354578" y="50990"/>
                  <a:pt x="1357512" y="54273"/>
                </a:cubicBezTo>
                <a:cubicBezTo>
                  <a:pt x="1360724" y="57835"/>
                  <a:pt x="1362332" y="62166"/>
                  <a:pt x="1362332" y="67265"/>
                </a:cubicBezTo>
                <a:cubicBezTo>
                  <a:pt x="1362332" y="73901"/>
                  <a:pt x="1359992" y="79244"/>
                  <a:pt x="1355312" y="83296"/>
                </a:cubicBezTo>
                <a:cubicBezTo>
                  <a:pt x="1350842" y="87137"/>
                  <a:pt x="1345148" y="89058"/>
                  <a:pt x="1338234" y="89058"/>
                </a:cubicBezTo>
                <a:cubicBezTo>
                  <a:pt x="1328454" y="89058"/>
                  <a:pt x="1320352" y="85566"/>
                  <a:pt x="1313926" y="78581"/>
                </a:cubicBezTo>
                <a:lnTo>
                  <a:pt x="1318326" y="73028"/>
                </a:lnTo>
                <a:cubicBezTo>
                  <a:pt x="1324124" y="78965"/>
                  <a:pt x="1330584" y="81934"/>
                  <a:pt x="1337710" y="81934"/>
                </a:cubicBezTo>
                <a:cubicBezTo>
                  <a:pt x="1342458" y="81934"/>
                  <a:pt x="1346300" y="80606"/>
                  <a:pt x="1349234" y="77952"/>
                </a:cubicBezTo>
                <a:cubicBezTo>
                  <a:pt x="1352238" y="75158"/>
                  <a:pt x="1353740" y="71526"/>
                  <a:pt x="1353740" y="67056"/>
                </a:cubicBezTo>
                <a:cubicBezTo>
                  <a:pt x="1353740" y="56438"/>
                  <a:pt x="1345638" y="51130"/>
                  <a:pt x="1329432" y="51130"/>
                </a:cubicBezTo>
                <a:lnTo>
                  <a:pt x="1329432" y="44424"/>
                </a:lnTo>
                <a:cubicBezTo>
                  <a:pt x="1343822" y="44424"/>
                  <a:pt x="1351016" y="39360"/>
                  <a:pt x="1351016" y="29232"/>
                </a:cubicBezTo>
                <a:cubicBezTo>
                  <a:pt x="1351016" y="25390"/>
                  <a:pt x="1349828" y="22317"/>
                  <a:pt x="1347454" y="20012"/>
                </a:cubicBezTo>
                <a:cubicBezTo>
                  <a:pt x="1345008" y="17707"/>
                  <a:pt x="1341726" y="16519"/>
                  <a:pt x="1337604" y="16449"/>
                </a:cubicBezTo>
                <a:cubicBezTo>
                  <a:pt x="1331806" y="16519"/>
                  <a:pt x="1326428" y="19104"/>
                  <a:pt x="1321470" y="24203"/>
                </a:cubicBezTo>
                <a:lnTo>
                  <a:pt x="1316754" y="18650"/>
                </a:lnTo>
                <a:cubicBezTo>
                  <a:pt x="1323320" y="12642"/>
                  <a:pt x="1330374" y="9604"/>
                  <a:pt x="1337918" y="9534"/>
                </a:cubicBezTo>
                <a:close/>
                <a:moveTo>
                  <a:pt x="1101660" y="4295"/>
                </a:moveTo>
                <a:lnTo>
                  <a:pt x="1110148" y="4295"/>
                </a:lnTo>
                <a:lnTo>
                  <a:pt x="1110148" y="77952"/>
                </a:lnTo>
                <a:cubicBezTo>
                  <a:pt x="1110148" y="80606"/>
                  <a:pt x="1111020" y="81934"/>
                  <a:pt x="1112766" y="81934"/>
                </a:cubicBezTo>
                <a:cubicBezTo>
                  <a:pt x="1113396" y="81934"/>
                  <a:pt x="1114058" y="81864"/>
                  <a:pt x="1114758" y="81724"/>
                </a:cubicBezTo>
                <a:lnTo>
                  <a:pt x="1116014" y="88325"/>
                </a:lnTo>
                <a:cubicBezTo>
                  <a:pt x="1114408" y="88814"/>
                  <a:pt x="1112696" y="89058"/>
                  <a:pt x="1110880" y="89058"/>
                </a:cubicBezTo>
                <a:cubicBezTo>
                  <a:pt x="1104734" y="89058"/>
                  <a:pt x="1101660" y="85147"/>
                  <a:pt x="1101660" y="77324"/>
                </a:cubicBezTo>
                <a:close/>
                <a:moveTo>
                  <a:pt x="539686" y="4295"/>
                </a:moveTo>
                <a:lnTo>
                  <a:pt x="548172" y="4295"/>
                </a:lnTo>
                <a:lnTo>
                  <a:pt x="548172" y="77952"/>
                </a:lnTo>
                <a:cubicBezTo>
                  <a:pt x="548172" y="80606"/>
                  <a:pt x="549046" y="81934"/>
                  <a:pt x="550792" y="81934"/>
                </a:cubicBezTo>
                <a:cubicBezTo>
                  <a:pt x="551420" y="81934"/>
                  <a:pt x="552084" y="81864"/>
                  <a:pt x="552782" y="81724"/>
                </a:cubicBezTo>
                <a:lnTo>
                  <a:pt x="554040" y="88325"/>
                </a:lnTo>
                <a:cubicBezTo>
                  <a:pt x="552434" y="88814"/>
                  <a:pt x="550722" y="89058"/>
                  <a:pt x="548906" y="89058"/>
                </a:cubicBezTo>
                <a:cubicBezTo>
                  <a:pt x="542758" y="89058"/>
                  <a:pt x="539686" y="85147"/>
                  <a:pt x="539686" y="77324"/>
                </a:cubicBezTo>
                <a:close/>
                <a:moveTo>
                  <a:pt x="1090374" y="2933"/>
                </a:moveTo>
                <a:cubicBezTo>
                  <a:pt x="1093586" y="2933"/>
                  <a:pt x="1096626" y="3562"/>
                  <a:pt x="1099488" y="4819"/>
                </a:cubicBezTo>
                <a:lnTo>
                  <a:pt x="1097602" y="11420"/>
                </a:lnTo>
                <a:cubicBezTo>
                  <a:pt x="1095438" y="10372"/>
                  <a:pt x="1093272" y="9848"/>
                  <a:pt x="1091106" y="9848"/>
                </a:cubicBezTo>
                <a:cubicBezTo>
                  <a:pt x="1085658" y="9848"/>
                  <a:pt x="1082934" y="13690"/>
                  <a:pt x="1082934" y="21374"/>
                </a:cubicBezTo>
                <a:lnTo>
                  <a:pt x="1082934" y="31118"/>
                </a:lnTo>
                <a:lnTo>
                  <a:pt x="1095088" y="31118"/>
                </a:lnTo>
                <a:lnTo>
                  <a:pt x="1095088" y="38138"/>
                </a:lnTo>
                <a:lnTo>
                  <a:pt x="1082934" y="38138"/>
                </a:lnTo>
                <a:lnTo>
                  <a:pt x="1082934" y="87696"/>
                </a:lnTo>
                <a:lnTo>
                  <a:pt x="1074342" y="87696"/>
                </a:lnTo>
                <a:lnTo>
                  <a:pt x="1074342" y="38138"/>
                </a:lnTo>
                <a:lnTo>
                  <a:pt x="1066590" y="38138"/>
                </a:lnTo>
                <a:lnTo>
                  <a:pt x="1066590" y="31642"/>
                </a:lnTo>
                <a:lnTo>
                  <a:pt x="1074342" y="31118"/>
                </a:lnTo>
                <a:lnTo>
                  <a:pt x="1074342" y="21269"/>
                </a:lnTo>
                <a:cubicBezTo>
                  <a:pt x="1074342" y="9045"/>
                  <a:pt x="1079686" y="2933"/>
                  <a:pt x="1090374" y="2933"/>
                </a:cubicBezTo>
                <a:close/>
                <a:moveTo>
                  <a:pt x="90524" y="1047"/>
                </a:moveTo>
                <a:lnTo>
                  <a:pt x="95134" y="7019"/>
                </a:lnTo>
                <a:cubicBezTo>
                  <a:pt x="83750" y="9674"/>
                  <a:pt x="69954" y="11665"/>
                  <a:pt x="53748" y="12992"/>
                </a:cubicBezTo>
                <a:lnTo>
                  <a:pt x="53748" y="30908"/>
                </a:lnTo>
                <a:lnTo>
                  <a:pt x="88010" y="30908"/>
                </a:lnTo>
                <a:lnTo>
                  <a:pt x="89268" y="30594"/>
                </a:lnTo>
                <a:lnTo>
                  <a:pt x="93354" y="31851"/>
                </a:lnTo>
                <a:cubicBezTo>
                  <a:pt x="90840" y="49244"/>
                  <a:pt x="85670" y="63598"/>
                  <a:pt x="77846" y="74914"/>
                </a:cubicBezTo>
                <a:cubicBezTo>
                  <a:pt x="83016" y="81829"/>
                  <a:pt x="89302" y="86928"/>
                  <a:pt x="96706" y="90211"/>
                </a:cubicBezTo>
                <a:cubicBezTo>
                  <a:pt x="94680" y="91957"/>
                  <a:pt x="93110" y="93843"/>
                  <a:pt x="91992" y="95869"/>
                </a:cubicBezTo>
                <a:cubicBezTo>
                  <a:pt x="84798" y="92097"/>
                  <a:pt x="78720" y="86893"/>
                  <a:pt x="73760" y="80257"/>
                </a:cubicBezTo>
                <a:cubicBezTo>
                  <a:pt x="68172" y="86893"/>
                  <a:pt x="61642" y="92097"/>
                  <a:pt x="54168" y="95869"/>
                </a:cubicBezTo>
                <a:cubicBezTo>
                  <a:pt x="53050" y="93773"/>
                  <a:pt x="51654" y="91887"/>
                  <a:pt x="49976" y="90211"/>
                </a:cubicBezTo>
                <a:cubicBezTo>
                  <a:pt x="57520" y="86858"/>
                  <a:pt x="64122" y="81619"/>
                  <a:pt x="69780" y="74495"/>
                </a:cubicBezTo>
                <a:cubicBezTo>
                  <a:pt x="63982" y="64785"/>
                  <a:pt x="59512" y="52387"/>
                  <a:pt x="56368" y="37299"/>
                </a:cubicBezTo>
                <a:lnTo>
                  <a:pt x="53748" y="37299"/>
                </a:lnTo>
                <a:lnTo>
                  <a:pt x="53748" y="43586"/>
                </a:lnTo>
                <a:cubicBezTo>
                  <a:pt x="53748" y="67335"/>
                  <a:pt x="50360" y="84832"/>
                  <a:pt x="43586" y="96078"/>
                </a:cubicBezTo>
                <a:cubicBezTo>
                  <a:pt x="41978" y="94472"/>
                  <a:pt x="40128" y="93179"/>
                  <a:pt x="38032" y="92202"/>
                </a:cubicBezTo>
                <a:cubicBezTo>
                  <a:pt x="44110" y="81724"/>
                  <a:pt x="47148" y="65519"/>
                  <a:pt x="47148" y="43586"/>
                </a:cubicBezTo>
                <a:lnTo>
                  <a:pt x="47148" y="7543"/>
                </a:lnTo>
                <a:cubicBezTo>
                  <a:pt x="66148" y="5867"/>
                  <a:pt x="80606" y="3702"/>
                  <a:pt x="90524" y="1047"/>
                </a:cubicBezTo>
                <a:close/>
                <a:moveTo>
                  <a:pt x="254602" y="209"/>
                </a:moveTo>
                <a:lnTo>
                  <a:pt x="261832" y="209"/>
                </a:lnTo>
                <a:lnTo>
                  <a:pt x="261832" y="12992"/>
                </a:lnTo>
                <a:lnTo>
                  <a:pt x="300284" y="12992"/>
                </a:lnTo>
                <a:lnTo>
                  <a:pt x="300284" y="19697"/>
                </a:lnTo>
                <a:lnTo>
                  <a:pt x="261832" y="19697"/>
                </a:lnTo>
                <a:lnTo>
                  <a:pt x="261832" y="46520"/>
                </a:lnTo>
                <a:lnTo>
                  <a:pt x="304580" y="46520"/>
                </a:lnTo>
                <a:lnTo>
                  <a:pt x="304580" y="53120"/>
                </a:lnTo>
                <a:lnTo>
                  <a:pt x="266862" y="53120"/>
                </a:lnTo>
                <a:cubicBezTo>
                  <a:pt x="277828" y="67859"/>
                  <a:pt x="291134" y="78651"/>
                  <a:pt x="306780" y="85496"/>
                </a:cubicBezTo>
                <a:cubicBezTo>
                  <a:pt x="305174" y="86893"/>
                  <a:pt x="303568" y="88814"/>
                  <a:pt x="301960" y="91259"/>
                </a:cubicBezTo>
                <a:cubicBezTo>
                  <a:pt x="286244" y="83505"/>
                  <a:pt x="272868" y="71910"/>
                  <a:pt x="261832" y="56473"/>
                </a:cubicBezTo>
                <a:lnTo>
                  <a:pt x="261832" y="95554"/>
                </a:lnTo>
                <a:lnTo>
                  <a:pt x="254602" y="95554"/>
                </a:lnTo>
                <a:lnTo>
                  <a:pt x="254602" y="56788"/>
                </a:lnTo>
                <a:cubicBezTo>
                  <a:pt x="243916" y="71666"/>
                  <a:pt x="230714" y="83051"/>
                  <a:pt x="214998" y="90944"/>
                </a:cubicBezTo>
                <a:cubicBezTo>
                  <a:pt x="213530" y="88709"/>
                  <a:pt x="211890" y="86788"/>
                  <a:pt x="210074" y="85182"/>
                </a:cubicBezTo>
                <a:cubicBezTo>
                  <a:pt x="225860" y="78406"/>
                  <a:pt x="239060" y="67719"/>
                  <a:pt x="249678" y="53120"/>
                </a:cubicBezTo>
                <a:lnTo>
                  <a:pt x="212168" y="53120"/>
                </a:lnTo>
                <a:lnTo>
                  <a:pt x="212168" y="46520"/>
                </a:lnTo>
                <a:lnTo>
                  <a:pt x="254602" y="46520"/>
                </a:lnTo>
                <a:lnTo>
                  <a:pt x="254602" y="19697"/>
                </a:lnTo>
                <a:lnTo>
                  <a:pt x="217198" y="19697"/>
                </a:lnTo>
                <a:lnTo>
                  <a:pt x="217198" y="12992"/>
                </a:lnTo>
                <a:lnTo>
                  <a:pt x="254602" y="12992"/>
                </a:lnTo>
                <a:close/>
                <a:moveTo>
                  <a:pt x="124052" y="104"/>
                </a:moveTo>
                <a:lnTo>
                  <a:pt x="130864" y="104"/>
                </a:lnTo>
                <a:lnTo>
                  <a:pt x="130864" y="22526"/>
                </a:lnTo>
                <a:lnTo>
                  <a:pt x="145112" y="22526"/>
                </a:lnTo>
                <a:lnTo>
                  <a:pt x="145112" y="29127"/>
                </a:lnTo>
                <a:lnTo>
                  <a:pt x="130864" y="29127"/>
                </a:lnTo>
                <a:lnTo>
                  <a:pt x="130864" y="33318"/>
                </a:lnTo>
                <a:cubicBezTo>
                  <a:pt x="134216" y="36671"/>
                  <a:pt x="140084" y="43411"/>
                  <a:pt x="148466" y="53540"/>
                </a:cubicBezTo>
                <a:lnTo>
                  <a:pt x="144064" y="59721"/>
                </a:lnTo>
                <a:cubicBezTo>
                  <a:pt x="141132" y="54972"/>
                  <a:pt x="136730" y="48860"/>
                  <a:pt x="130864" y="41386"/>
                </a:cubicBezTo>
                <a:lnTo>
                  <a:pt x="130864" y="95450"/>
                </a:lnTo>
                <a:lnTo>
                  <a:pt x="124052" y="95450"/>
                </a:lnTo>
                <a:lnTo>
                  <a:pt x="124052" y="41281"/>
                </a:lnTo>
                <a:cubicBezTo>
                  <a:pt x="119302" y="56508"/>
                  <a:pt x="113854" y="68173"/>
                  <a:pt x="107708" y="76276"/>
                </a:cubicBezTo>
                <a:cubicBezTo>
                  <a:pt x="106660" y="73831"/>
                  <a:pt x="105264" y="71596"/>
                  <a:pt x="103516" y="69570"/>
                </a:cubicBezTo>
                <a:cubicBezTo>
                  <a:pt x="111550" y="60071"/>
                  <a:pt x="117732" y="46590"/>
                  <a:pt x="122062" y="29127"/>
                </a:cubicBezTo>
                <a:lnTo>
                  <a:pt x="106346" y="29127"/>
                </a:lnTo>
                <a:lnTo>
                  <a:pt x="106346" y="22526"/>
                </a:lnTo>
                <a:lnTo>
                  <a:pt x="124052" y="22526"/>
                </a:lnTo>
                <a:close/>
                <a:moveTo>
                  <a:pt x="358958" y="0"/>
                </a:moveTo>
                <a:lnTo>
                  <a:pt x="366816" y="1152"/>
                </a:lnTo>
                <a:cubicBezTo>
                  <a:pt x="364930" y="6461"/>
                  <a:pt x="363184" y="10896"/>
                  <a:pt x="361578" y="14459"/>
                </a:cubicBezTo>
                <a:lnTo>
                  <a:pt x="399402" y="14459"/>
                </a:lnTo>
                <a:lnTo>
                  <a:pt x="399402" y="95240"/>
                </a:lnTo>
                <a:lnTo>
                  <a:pt x="392172" y="95240"/>
                </a:lnTo>
                <a:lnTo>
                  <a:pt x="392172" y="89792"/>
                </a:lnTo>
                <a:lnTo>
                  <a:pt x="335384" y="89792"/>
                </a:lnTo>
                <a:lnTo>
                  <a:pt x="335384" y="95764"/>
                </a:lnTo>
                <a:lnTo>
                  <a:pt x="328364" y="95764"/>
                </a:lnTo>
                <a:lnTo>
                  <a:pt x="328364" y="14459"/>
                </a:lnTo>
                <a:lnTo>
                  <a:pt x="354558" y="14459"/>
                </a:lnTo>
                <a:cubicBezTo>
                  <a:pt x="356304" y="9988"/>
                  <a:pt x="357770" y="5168"/>
                  <a:pt x="358958" y="0"/>
                </a:cubicBezTo>
                <a:close/>
                <a:moveTo>
                  <a:pt x="26298" y="0"/>
                </a:moveTo>
                <a:lnTo>
                  <a:pt x="32688" y="0"/>
                </a:lnTo>
                <a:lnTo>
                  <a:pt x="32688" y="29337"/>
                </a:lnTo>
                <a:lnTo>
                  <a:pt x="42224" y="29337"/>
                </a:lnTo>
                <a:lnTo>
                  <a:pt x="42224" y="35623"/>
                </a:lnTo>
                <a:lnTo>
                  <a:pt x="14354" y="35623"/>
                </a:lnTo>
                <a:lnTo>
                  <a:pt x="14354" y="43796"/>
                </a:lnTo>
                <a:cubicBezTo>
                  <a:pt x="14354" y="47078"/>
                  <a:pt x="14318" y="49558"/>
                  <a:pt x="14248" y="51235"/>
                </a:cubicBezTo>
                <a:lnTo>
                  <a:pt x="35728" y="51235"/>
                </a:lnTo>
                <a:lnTo>
                  <a:pt x="35728" y="95554"/>
                </a:lnTo>
                <a:lnTo>
                  <a:pt x="29336" y="95554"/>
                </a:lnTo>
                <a:lnTo>
                  <a:pt x="29336" y="57521"/>
                </a:lnTo>
                <a:lnTo>
                  <a:pt x="14038" y="57521"/>
                </a:lnTo>
                <a:cubicBezTo>
                  <a:pt x="13130" y="74006"/>
                  <a:pt x="10128" y="86788"/>
                  <a:pt x="5028" y="95869"/>
                </a:cubicBezTo>
                <a:cubicBezTo>
                  <a:pt x="3632" y="94332"/>
                  <a:pt x="1954" y="92935"/>
                  <a:pt x="0" y="91678"/>
                </a:cubicBezTo>
                <a:cubicBezTo>
                  <a:pt x="5238" y="81549"/>
                  <a:pt x="7858" y="65589"/>
                  <a:pt x="7858" y="43796"/>
                </a:cubicBezTo>
                <a:lnTo>
                  <a:pt x="7858" y="2305"/>
                </a:lnTo>
                <a:lnTo>
                  <a:pt x="14354" y="2305"/>
                </a:lnTo>
                <a:lnTo>
                  <a:pt x="14354" y="29337"/>
                </a:lnTo>
                <a:lnTo>
                  <a:pt x="26298" y="29337"/>
                </a:lnTo>
                <a:close/>
              </a:path>
            </a:pathLst>
          </a:custGeom>
          <a:solidFill>
            <a:srgbClr val="E6E6E6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noAutofit/>
          </a:bodyPr>
          <a:lstStyle/>
          <a:p>
            <a:pPr fontAlgn="base"/>
            <a:endParaRPr lang="zh-CN" altLang="en-US" sz="800" dirty="0">
              <a:solidFill>
                <a:srgbClr val="E6E6E6"/>
              </a:solidFill>
            </a:endParaRPr>
          </a:p>
        </p:txBody>
      </p:sp>
      <p:sp>
        <p:nvSpPr>
          <p:cNvPr id="6" name="矩形 5"/>
          <p:cNvSpPr/>
          <p:nvPr userDrawn="1"/>
        </p:nvSpPr>
        <p:spPr>
          <a:xfrm>
            <a:off x="-15098004" y="6488668"/>
            <a:ext cx="107112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dirty="0">
                <a:solidFill>
                  <a:srgbClr val="E6E6E6"/>
                </a:solidFill>
              </a:rPr>
              <a:t>8435759</a:t>
            </a:r>
            <a:endParaRPr lang="zh-CN" altLang="en-US" dirty="0">
              <a:solidFill>
                <a:srgbClr val="E6E6E6"/>
              </a:solidFill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0" hasCustomPrompt="1"/>
          </p:nvPr>
        </p:nvSpPr>
        <p:spPr>
          <a:xfrm>
            <a:off x="7924800" y="-1364150"/>
            <a:ext cx="8534400" cy="9586304"/>
          </a:xfrm>
          <a:custGeom>
            <a:avLst/>
            <a:gdLst>
              <a:gd name="connsiteX0" fmla="*/ 4267200 w 8534400"/>
              <a:gd name="connsiteY0" fmla="*/ 0 h 9586304"/>
              <a:gd name="connsiteX1" fmla="*/ 4717706 w 8534400"/>
              <a:gd name="connsiteY1" fmla="*/ 105392 h 9586304"/>
              <a:gd name="connsiteX2" fmla="*/ 7975773 w 8534400"/>
              <a:gd name="connsiteY2" fmla="*/ 1734038 h 9586304"/>
              <a:gd name="connsiteX3" fmla="*/ 8534400 w 8534400"/>
              <a:gd name="connsiteY3" fmla="*/ 2638439 h 9586304"/>
              <a:gd name="connsiteX4" fmla="*/ 8534400 w 8534400"/>
              <a:gd name="connsiteY4" fmla="*/ 6947864 h 9586304"/>
              <a:gd name="connsiteX5" fmla="*/ 7975773 w 8534400"/>
              <a:gd name="connsiteY5" fmla="*/ 7852265 h 9586304"/>
              <a:gd name="connsiteX6" fmla="*/ 4717706 w 8534400"/>
              <a:gd name="connsiteY6" fmla="*/ 9480911 h 9586304"/>
              <a:gd name="connsiteX7" fmla="*/ 3816693 w 8534400"/>
              <a:gd name="connsiteY7" fmla="*/ 9480911 h 9586304"/>
              <a:gd name="connsiteX8" fmla="*/ 558630 w 8534400"/>
              <a:gd name="connsiteY8" fmla="*/ 7852265 h 9586304"/>
              <a:gd name="connsiteX9" fmla="*/ 0 w 8534400"/>
              <a:gd name="connsiteY9" fmla="*/ 6947864 h 9586304"/>
              <a:gd name="connsiteX10" fmla="*/ 0 w 8534400"/>
              <a:gd name="connsiteY10" fmla="*/ 2638439 h 9586304"/>
              <a:gd name="connsiteX11" fmla="*/ 558630 w 8534400"/>
              <a:gd name="connsiteY11" fmla="*/ 1734038 h 9586304"/>
              <a:gd name="connsiteX12" fmla="*/ 3816693 w 8534400"/>
              <a:gd name="connsiteY12" fmla="*/ 105392 h 9586304"/>
              <a:gd name="connsiteX13" fmla="*/ 4267200 w 8534400"/>
              <a:gd name="connsiteY13" fmla="*/ 0 h 95863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8534400" h="9586304">
                <a:moveTo>
                  <a:pt x="4267200" y="0"/>
                </a:moveTo>
                <a:cubicBezTo>
                  <a:pt x="4421274" y="0"/>
                  <a:pt x="4575349" y="35130"/>
                  <a:pt x="4717706" y="105392"/>
                </a:cubicBezTo>
                <a:cubicBezTo>
                  <a:pt x="4717706" y="105392"/>
                  <a:pt x="4717706" y="105392"/>
                  <a:pt x="7975773" y="1734038"/>
                </a:cubicBezTo>
                <a:cubicBezTo>
                  <a:pt x="8318156" y="1906992"/>
                  <a:pt x="8534400" y="2256502"/>
                  <a:pt x="8534400" y="2638439"/>
                </a:cubicBezTo>
                <a:cubicBezTo>
                  <a:pt x="8534400" y="2638439"/>
                  <a:pt x="8534400" y="2638439"/>
                  <a:pt x="8534400" y="6947864"/>
                </a:cubicBezTo>
                <a:cubicBezTo>
                  <a:pt x="8534400" y="7329801"/>
                  <a:pt x="8318156" y="7679313"/>
                  <a:pt x="7975773" y="7852265"/>
                </a:cubicBezTo>
                <a:cubicBezTo>
                  <a:pt x="7975773" y="7852265"/>
                  <a:pt x="7975773" y="7852265"/>
                  <a:pt x="4717706" y="9480911"/>
                </a:cubicBezTo>
                <a:cubicBezTo>
                  <a:pt x="4432988" y="9621435"/>
                  <a:pt x="4101412" y="9621435"/>
                  <a:pt x="3816693" y="9480911"/>
                </a:cubicBezTo>
                <a:cubicBezTo>
                  <a:pt x="3816693" y="9480911"/>
                  <a:pt x="3816693" y="9480911"/>
                  <a:pt x="558630" y="7852265"/>
                </a:cubicBezTo>
                <a:cubicBezTo>
                  <a:pt x="216244" y="7679313"/>
                  <a:pt x="0" y="7329801"/>
                  <a:pt x="0" y="6947864"/>
                </a:cubicBezTo>
                <a:cubicBezTo>
                  <a:pt x="0" y="6947864"/>
                  <a:pt x="0" y="6947864"/>
                  <a:pt x="0" y="2638439"/>
                </a:cubicBezTo>
                <a:cubicBezTo>
                  <a:pt x="0" y="2256502"/>
                  <a:pt x="216244" y="1906992"/>
                  <a:pt x="558630" y="1734038"/>
                </a:cubicBezTo>
                <a:cubicBezTo>
                  <a:pt x="558630" y="1734038"/>
                  <a:pt x="558630" y="1734038"/>
                  <a:pt x="3816693" y="105392"/>
                </a:cubicBezTo>
                <a:cubicBezTo>
                  <a:pt x="3959054" y="35130"/>
                  <a:pt x="4113129" y="0"/>
                  <a:pt x="4267200" y="0"/>
                </a:cubicBezTo>
                <a:close/>
              </a:path>
            </a:pathLst>
          </a:custGeom>
          <a:solidFill>
            <a:schemeClr val="bg1">
              <a:lumMod val="95000"/>
              <a:alpha val="30000"/>
            </a:schemeClr>
          </a:solidFill>
        </p:spPr>
        <p:txBody>
          <a:bodyPr wrap="square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 sz="1400">
                <a:solidFill>
                  <a:schemeClr val="bg1">
                    <a:lumMod val="65000"/>
                  </a:schemeClr>
                </a:solidFill>
                <a:latin typeface="思源黑体 Normal" panose="020B0400000000000000" pitchFamily="34" charset="-122"/>
                <a:ea typeface="思源黑体 Normal" panose="020B0400000000000000" pitchFamily="34" charset="-122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en-US" dirty="0"/>
              <a:t>Image placeholder</a:t>
            </a:r>
            <a:endParaRPr lang="en-US" dirty="0"/>
          </a:p>
          <a:p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:pull/>
      </p:transition>
    </mc:Choice>
    <mc:Fallback>
      <p:transition spd="slow">
        <p:pull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3429001"/>
            <a:ext cx="12192000" cy="3429000"/>
          </a:xfrm>
          <a:custGeom>
            <a:avLst/>
            <a:gdLst>
              <a:gd name="connsiteX0" fmla="*/ 0 w 12192000"/>
              <a:gd name="connsiteY0" fmla="*/ 0 h 3429000"/>
              <a:gd name="connsiteX1" fmla="*/ 12192000 w 12192000"/>
              <a:gd name="connsiteY1" fmla="*/ 0 h 3429000"/>
              <a:gd name="connsiteX2" fmla="*/ 12192000 w 12192000"/>
              <a:gd name="connsiteY2" fmla="*/ 3429000 h 3429000"/>
              <a:gd name="connsiteX3" fmla="*/ 0 w 12192000"/>
              <a:gd name="connsiteY3" fmla="*/ 3429000 h 342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429000">
                <a:moveTo>
                  <a:pt x="0" y="0"/>
                </a:moveTo>
                <a:lnTo>
                  <a:pt x="12192000" y="0"/>
                </a:lnTo>
                <a:lnTo>
                  <a:pt x="12192000" y="3429000"/>
                </a:lnTo>
                <a:lnTo>
                  <a:pt x="0" y="3429000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 sz="1400">
                <a:solidFill>
                  <a:schemeClr val="bg1">
                    <a:lumMod val="75000"/>
                  </a:schemeClr>
                </a:solidFill>
                <a:latin typeface="思源黑体 Normal" panose="020B0400000000000000" pitchFamily="34" charset="-122"/>
                <a:ea typeface="思源黑体 Normal" panose="020B0400000000000000" pitchFamily="34" charset="-122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en-US" dirty="0"/>
              <a:t>Image Placeholder</a:t>
            </a:r>
            <a:endParaRPr lang="en-US" dirty="0"/>
          </a:p>
          <a:p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:pull/>
      </p:transition>
    </mc:Choice>
    <mc:Fallback>
      <p:transition spd="slow">
        <p:pull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1004944" y="1752600"/>
            <a:ext cx="4390180" cy="4305590"/>
          </a:xfrm>
          <a:custGeom>
            <a:avLst/>
            <a:gdLst>
              <a:gd name="connsiteX0" fmla="*/ 2331105 w 5087559"/>
              <a:gd name="connsiteY0" fmla="*/ 1778 h 5156204"/>
              <a:gd name="connsiteX1" fmla="*/ 2491792 w 5087559"/>
              <a:gd name="connsiteY1" fmla="*/ 3883 h 5156204"/>
              <a:gd name="connsiteX2" fmla="*/ 5060268 w 5087559"/>
              <a:gd name="connsiteY2" fmla="*/ 2711338 h 5156204"/>
              <a:gd name="connsiteX3" fmla="*/ 2661608 w 5087559"/>
              <a:gd name="connsiteY3" fmla="*/ 5155685 h 5156204"/>
              <a:gd name="connsiteX4" fmla="*/ 250212 w 5087559"/>
              <a:gd name="connsiteY4" fmla="*/ 3547338 h 5156204"/>
              <a:gd name="connsiteX5" fmla="*/ 555882 w 5087559"/>
              <a:gd name="connsiteY5" fmla="*/ 2053571 h 5156204"/>
              <a:gd name="connsiteX6" fmla="*/ 1528083 w 5087559"/>
              <a:gd name="connsiteY6" fmla="*/ 797448 h 5156204"/>
              <a:gd name="connsiteX7" fmla="*/ 2331105 w 5087559"/>
              <a:gd name="connsiteY7" fmla="*/ 1778 h 5156204"/>
              <a:gd name="connsiteX0-1" fmla="*/ 2497045 w 5253499"/>
              <a:gd name="connsiteY0-2" fmla="*/ 1778 h 5156502"/>
              <a:gd name="connsiteX1-3" fmla="*/ 2657732 w 5253499"/>
              <a:gd name="connsiteY1-4" fmla="*/ 3883 h 5156502"/>
              <a:gd name="connsiteX2-5" fmla="*/ 5226208 w 5253499"/>
              <a:gd name="connsiteY2-6" fmla="*/ 2711338 h 5156502"/>
              <a:gd name="connsiteX3-7" fmla="*/ 2827548 w 5253499"/>
              <a:gd name="connsiteY3-8" fmla="*/ 5155685 h 5156502"/>
              <a:gd name="connsiteX4-9" fmla="*/ 416152 w 5253499"/>
              <a:gd name="connsiteY4-10" fmla="*/ 3547338 h 5156502"/>
              <a:gd name="connsiteX5-11" fmla="*/ 532816 w 5253499"/>
              <a:gd name="connsiteY5-12" fmla="*/ 1486553 h 5156502"/>
              <a:gd name="connsiteX6-13" fmla="*/ 1694023 w 5253499"/>
              <a:gd name="connsiteY6-14" fmla="*/ 797448 h 5156502"/>
              <a:gd name="connsiteX7-15" fmla="*/ 2497045 w 5253499"/>
              <a:gd name="connsiteY7-16" fmla="*/ 1778 h 5156502"/>
              <a:gd name="connsiteX0-17" fmla="*/ 2700679 w 5446315"/>
              <a:gd name="connsiteY0-18" fmla="*/ 1778 h 5183687"/>
              <a:gd name="connsiteX1-19" fmla="*/ 2861366 w 5446315"/>
              <a:gd name="connsiteY1-20" fmla="*/ 3883 h 5183687"/>
              <a:gd name="connsiteX2-21" fmla="*/ 5429842 w 5446315"/>
              <a:gd name="connsiteY2-22" fmla="*/ 2711338 h 5183687"/>
              <a:gd name="connsiteX3-23" fmla="*/ 3031182 w 5446315"/>
              <a:gd name="connsiteY3-24" fmla="*/ 5155685 h 5183687"/>
              <a:gd name="connsiteX4-25" fmla="*/ 241774 w 5446315"/>
              <a:gd name="connsiteY4-26" fmla="*/ 3878099 h 5183687"/>
              <a:gd name="connsiteX5-27" fmla="*/ 736450 w 5446315"/>
              <a:gd name="connsiteY5-28" fmla="*/ 1486553 h 5183687"/>
              <a:gd name="connsiteX6-29" fmla="*/ 1897657 w 5446315"/>
              <a:gd name="connsiteY6-30" fmla="*/ 797448 h 5183687"/>
              <a:gd name="connsiteX7-31" fmla="*/ 2700679 w 5446315"/>
              <a:gd name="connsiteY7-32" fmla="*/ 1778 h 5183687"/>
              <a:gd name="connsiteX0-33" fmla="*/ 2700679 w 5444687"/>
              <a:gd name="connsiteY0-34" fmla="*/ 1778 h 5339778"/>
              <a:gd name="connsiteX1-35" fmla="*/ 2861366 w 5444687"/>
              <a:gd name="connsiteY1-36" fmla="*/ 3883 h 5339778"/>
              <a:gd name="connsiteX2-37" fmla="*/ 5429842 w 5444687"/>
              <a:gd name="connsiteY2-38" fmla="*/ 2711338 h 5339778"/>
              <a:gd name="connsiteX3-39" fmla="*/ 3031182 w 5444687"/>
              <a:gd name="connsiteY3-40" fmla="*/ 5155685 h 5339778"/>
              <a:gd name="connsiteX4-41" fmla="*/ 241774 w 5444687"/>
              <a:gd name="connsiteY4-42" fmla="*/ 3878099 h 5339778"/>
              <a:gd name="connsiteX5-43" fmla="*/ 736450 w 5444687"/>
              <a:gd name="connsiteY5-44" fmla="*/ 1486553 h 5339778"/>
              <a:gd name="connsiteX6-45" fmla="*/ 1897657 w 5444687"/>
              <a:gd name="connsiteY6-46" fmla="*/ 797448 h 5339778"/>
              <a:gd name="connsiteX7-47" fmla="*/ 2700679 w 5444687"/>
              <a:gd name="connsiteY7-48" fmla="*/ 1778 h 5339778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</a:cxnLst>
            <a:rect l="l" t="t" r="r" b="b"/>
            <a:pathLst>
              <a:path w="5444687" h="5339778">
                <a:moveTo>
                  <a:pt x="2700679" y="1778"/>
                </a:moveTo>
                <a:cubicBezTo>
                  <a:pt x="2754899" y="-1222"/>
                  <a:pt x="2808829" y="-360"/>
                  <a:pt x="2861366" y="3883"/>
                </a:cubicBezTo>
                <a:cubicBezTo>
                  <a:pt x="4126500" y="109975"/>
                  <a:pt x="5226062" y="1442484"/>
                  <a:pt x="5429842" y="2711338"/>
                </a:cubicBezTo>
                <a:cubicBezTo>
                  <a:pt x="5633622" y="3975948"/>
                  <a:pt x="3683228" y="5953507"/>
                  <a:pt x="3031182" y="5155685"/>
                </a:cubicBezTo>
                <a:cubicBezTo>
                  <a:pt x="2379136" y="4357863"/>
                  <a:pt x="624229" y="4489621"/>
                  <a:pt x="241774" y="3878099"/>
                </a:cubicBezTo>
                <a:cubicBezTo>
                  <a:pt x="-140681" y="3266577"/>
                  <a:pt x="-133860" y="1439872"/>
                  <a:pt x="736450" y="1486553"/>
                </a:cubicBezTo>
                <a:cubicBezTo>
                  <a:pt x="1653460" y="1533233"/>
                  <a:pt x="1863693" y="1442484"/>
                  <a:pt x="1897657" y="797448"/>
                </a:cubicBezTo>
                <a:cubicBezTo>
                  <a:pt x="1927374" y="233041"/>
                  <a:pt x="2321137" y="22781"/>
                  <a:pt x="2700679" y="1778"/>
                </a:cubicBezTo>
                <a:close/>
              </a:path>
            </a:pathLst>
          </a:custGeom>
          <a:solidFill>
            <a:schemeClr val="bg1">
              <a:lumMod val="95000"/>
              <a:alpha val="30000"/>
            </a:schemeClr>
          </a:solidFill>
        </p:spPr>
        <p:txBody>
          <a:bodyPr wrap="square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 sz="1400">
                <a:solidFill>
                  <a:schemeClr val="bg1">
                    <a:lumMod val="75000"/>
                  </a:schemeClr>
                </a:solidFill>
                <a:latin typeface="思源黑体 Normal" panose="020B0400000000000000" pitchFamily="34" charset="-122"/>
                <a:ea typeface="思源黑体 Normal" panose="020B0400000000000000" pitchFamily="34" charset="-122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en-US" dirty="0"/>
              <a:t>Image placeholder</a:t>
            </a:r>
            <a:endParaRPr lang="en-US" dirty="0"/>
          </a:p>
          <a:p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:pull/>
      </p:transition>
    </mc:Choice>
    <mc:Fallback>
      <p:transition spd="slow">
        <p:pull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2" y="-1"/>
            <a:ext cx="12191999" cy="5582028"/>
          </a:xfrm>
          <a:custGeom>
            <a:avLst/>
            <a:gdLst>
              <a:gd name="connsiteX0" fmla="*/ 0 w 12191999"/>
              <a:gd name="connsiteY0" fmla="*/ 0 h 5582028"/>
              <a:gd name="connsiteX1" fmla="*/ 12191999 w 12191999"/>
              <a:gd name="connsiteY1" fmla="*/ 0 h 5582028"/>
              <a:gd name="connsiteX2" fmla="*/ 12009932 w 12191999"/>
              <a:gd name="connsiteY2" fmla="*/ 411902 h 5582028"/>
              <a:gd name="connsiteX3" fmla="*/ 4026180 w 12191999"/>
              <a:gd name="connsiteY3" fmla="*/ 5578967 h 5582028"/>
              <a:gd name="connsiteX4" fmla="*/ 305218 w 12191999"/>
              <a:gd name="connsiteY4" fmla="*/ 4900573 h 5582028"/>
              <a:gd name="connsiteX5" fmla="*/ 0 w 12191999"/>
              <a:gd name="connsiteY5" fmla="*/ 4778735 h 55820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191999" h="5582028">
                <a:moveTo>
                  <a:pt x="0" y="0"/>
                </a:moveTo>
                <a:lnTo>
                  <a:pt x="12191999" y="0"/>
                </a:lnTo>
                <a:lnTo>
                  <a:pt x="12009932" y="411902"/>
                </a:lnTo>
                <a:cubicBezTo>
                  <a:pt x="10119621" y="4509430"/>
                  <a:pt x="7716904" y="5476260"/>
                  <a:pt x="4026180" y="5578967"/>
                </a:cubicBezTo>
                <a:cubicBezTo>
                  <a:pt x="2795939" y="5613202"/>
                  <a:pt x="1522779" y="5358632"/>
                  <a:pt x="305218" y="4900573"/>
                </a:cubicBezTo>
                <a:lnTo>
                  <a:pt x="0" y="4778735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 sz="1400">
                <a:solidFill>
                  <a:schemeClr val="bg1">
                    <a:lumMod val="75000"/>
                  </a:schemeClr>
                </a:solidFill>
                <a:latin typeface="思源黑体 Normal" panose="020B0400000000000000" pitchFamily="34" charset="-122"/>
                <a:ea typeface="思源黑体 Normal" panose="020B0400000000000000" pitchFamily="34" charset="-122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en-US" dirty="0"/>
              <a:t>Image Placeholder</a:t>
            </a:r>
            <a:endParaRPr lang="en-US" dirty="0"/>
          </a:p>
          <a:p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:pull/>
      </p:transition>
    </mc:Choice>
    <mc:Fallback>
      <p:transition spd="slow">
        <p:pull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6096001" y="1063058"/>
            <a:ext cx="5084593" cy="4731884"/>
          </a:xfrm>
          <a:custGeom>
            <a:avLst/>
            <a:gdLst>
              <a:gd name="connsiteX0" fmla="*/ 2149934 w 5084593"/>
              <a:gd name="connsiteY0" fmla="*/ 2357 h 4731884"/>
              <a:gd name="connsiteX1" fmla="*/ 2462833 w 5084593"/>
              <a:gd name="connsiteY1" fmla="*/ 27312 h 4731884"/>
              <a:gd name="connsiteX2" fmla="*/ 4840414 w 5084593"/>
              <a:gd name="connsiteY2" fmla="*/ 2127877 h 4731884"/>
              <a:gd name="connsiteX3" fmla="*/ 3885911 w 5084593"/>
              <a:gd name="connsiteY3" fmla="*/ 4731884 h 4731884"/>
              <a:gd name="connsiteX4" fmla="*/ 2167805 w 5084593"/>
              <a:gd name="connsiteY4" fmla="*/ 3082680 h 4731884"/>
              <a:gd name="connsiteX5" fmla="*/ 33189 w 5084593"/>
              <a:gd name="connsiteY5" fmla="*/ 1711236 h 4731884"/>
              <a:gd name="connsiteX6" fmla="*/ 2149934 w 5084593"/>
              <a:gd name="connsiteY6" fmla="*/ 2357 h 4731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084593" h="4731884">
                <a:moveTo>
                  <a:pt x="2149934" y="2357"/>
                </a:moveTo>
                <a:cubicBezTo>
                  <a:pt x="2251121" y="6086"/>
                  <a:pt x="2355452" y="14292"/>
                  <a:pt x="2462833" y="27312"/>
                </a:cubicBezTo>
                <a:cubicBezTo>
                  <a:pt x="4180939" y="235632"/>
                  <a:pt x="4840414" y="2127877"/>
                  <a:pt x="4840414" y="2127877"/>
                </a:cubicBezTo>
                <a:cubicBezTo>
                  <a:pt x="5118087" y="2943799"/>
                  <a:pt x="5482534" y="4731884"/>
                  <a:pt x="3885911" y="4731884"/>
                </a:cubicBezTo>
                <a:cubicBezTo>
                  <a:pt x="2289287" y="4731884"/>
                  <a:pt x="2697120" y="3360441"/>
                  <a:pt x="2167805" y="3082680"/>
                </a:cubicBezTo>
                <a:cubicBezTo>
                  <a:pt x="1109174" y="2527158"/>
                  <a:pt x="305078" y="2758626"/>
                  <a:pt x="33189" y="1711236"/>
                </a:cubicBezTo>
                <a:cubicBezTo>
                  <a:pt x="-178320" y="897484"/>
                  <a:pt x="632126" y="-53589"/>
                  <a:pt x="2149934" y="2357"/>
                </a:cubicBezTo>
                <a:close/>
              </a:path>
            </a:pathLst>
          </a:custGeom>
          <a:solidFill>
            <a:schemeClr val="bg1">
              <a:lumMod val="95000"/>
              <a:alpha val="30000"/>
            </a:schemeClr>
          </a:solidFill>
        </p:spPr>
        <p:txBody>
          <a:bodyPr wrap="square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 sz="1400">
                <a:solidFill>
                  <a:schemeClr val="bg1">
                    <a:lumMod val="75000"/>
                  </a:schemeClr>
                </a:solidFill>
                <a:latin typeface="思源黑体 Normal" panose="020B0400000000000000" pitchFamily="34" charset="-122"/>
                <a:ea typeface="思源黑体 Normal" panose="020B0400000000000000" pitchFamily="34" charset="-122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en-US" dirty="0"/>
              <a:t>Image placeholder</a:t>
            </a:r>
            <a:endParaRPr lang="en-US" dirty="0"/>
          </a:p>
          <a:p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:pull/>
      </p:transition>
    </mc:Choice>
    <mc:Fallback>
      <p:transition spd="slow">
        <p:pull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0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9" Type="http://schemas.openxmlformats.org/officeDocument/2006/relationships/slideLayout" Target="../slideLayouts/slideLayout29.xml"/><Relationship Id="rId28" Type="http://schemas.openxmlformats.org/officeDocument/2006/relationships/slideLayout" Target="../slideLayouts/slideLayout28.xml"/><Relationship Id="rId27" Type="http://schemas.openxmlformats.org/officeDocument/2006/relationships/slideLayout" Target="../slideLayouts/slideLayout27.xml"/><Relationship Id="rId26" Type="http://schemas.openxmlformats.org/officeDocument/2006/relationships/slideLayout" Target="../slideLayouts/slideLayout26.xml"/><Relationship Id="rId25" Type="http://schemas.openxmlformats.org/officeDocument/2006/relationships/slideLayout" Target="../slideLayouts/slideLayout25.xml"/><Relationship Id="rId24" Type="http://schemas.openxmlformats.org/officeDocument/2006/relationships/slideLayout" Target="../slideLayouts/slideLayout24.xml"/><Relationship Id="rId23" Type="http://schemas.openxmlformats.org/officeDocument/2006/relationships/slideLayout" Target="../slideLayouts/slideLayout23.xml"/><Relationship Id="rId22" Type="http://schemas.openxmlformats.org/officeDocument/2006/relationships/slideLayout" Target="../slideLayouts/slideLayout22.xml"/><Relationship Id="rId21" Type="http://schemas.openxmlformats.org/officeDocument/2006/relationships/slideLayout" Target="../slideLayouts/slideLayout21.xml"/><Relationship Id="rId20" Type="http://schemas.openxmlformats.org/officeDocument/2006/relationships/slideLayout" Target="../slideLayouts/slideLayout20.xml"/><Relationship Id="rId2" Type="http://schemas.openxmlformats.org/officeDocument/2006/relationships/slideLayout" Target="../slideLayouts/slideLayout2.xml"/><Relationship Id="rId19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18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4" Type="http://schemas.openxmlformats.org/officeDocument/2006/relationships/theme" Target="../theme/theme2.xml"/><Relationship Id="rId3" Type="http://schemas.openxmlformats.org/officeDocument/2006/relationships/slideLayout" Target="../slideLayouts/slideLayout32.xml"/><Relationship Id="rId2" Type="http://schemas.openxmlformats.org/officeDocument/2006/relationships/slideLayout" Target="../slideLayouts/slideLayout31.xml"/><Relationship Id="rId1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本框 7"/>
          <p:cNvSpPr txBox="1"/>
          <p:nvPr userDrawn="1"/>
        </p:nvSpPr>
        <p:spPr>
          <a:xfrm>
            <a:off x="2378578" y="-10793573"/>
            <a:ext cx="1965874" cy="113995"/>
          </a:xfrm>
          <a:custGeom>
            <a:avLst/>
            <a:gdLst/>
            <a:ahLst/>
            <a:cxnLst/>
            <a:rect l="l" t="t" r="r" b="b"/>
            <a:pathLst>
              <a:path w="1965874" h="113995">
                <a:moveTo>
                  <a:pt x="891806" y="87487"/>
                </a:moveTo>
                <a:cubicBezTo>
                  <a:pt x="887684" y="90420"/>
                  <a:pt x="885624" y="93808"/>
                  <a:pt x="885624" y="97650"/>
                </a:cubicBezTo>
                <a:cubicBezTo>
                  <a:pt x="885624" y="100793"/>
                  <a:pt x="887126" y="103308"/>
                  <a:pt x="890130" y="105194"/>
                </a:cubicBezTo>
                <a:cubicBezTo>
                  <a:pt x="893134" y="107080"/>
                  <a:pt x="897290" y="108023"/>
                  <a:pt x="902598" y="108023"/>
                </a:cubicBezTo>
                <a:cubicBezTo>
                  <a:pt x="908046" y="108023"/>
                  <a:pt x="912586" y="106765"/>
                  <a:pt x="916218" y="104251"/>
                </a:cubicBezTo>
                <a:cubicBezTo>
                  <a:pt x="919572" y="101876"/>
                  <a:pt x="921248" y="99082"/>
                  <a:pt x="921248" y="95869"/>
                </a:cubicBezTo>
                <a:cubicBezTo>
                  <a:pt x="921248" y="90909"/>
                  <a:pt x="917302" y="88430"/>
                  <a:pt x="909408" y="88430"/>
                </a:cubicBezTo>
                <a:lnTo>
                  <a:pt x="899036" y="88430"/>
                </a:lnTo>
                <a:cubicBezTo>
                  <a:pt x="896870" y="88430"/>
                  <a:pt x="894460" y="88115"/>
                  <a:pt x="891806" y="87487"/>
                </a:cubicBezTo>
                <a:close/>
                <a:moveTo>
                  <a:pt x="429472" y="75438"/>
                </a:moveTo>
                <a:cubicBezTo>
                  <a:pt x="431288" y="75438"/>
                  <a:pt x="432824" y="76066"/>
                  <a:pt x="434082" y="77324"/>
                </a:cubicBezTo>
                <a:cubicBezTo>
                  <a:pt x="435340" y="78651"/>
                  <a:pt x="435968" y="80327"/>
                  <a:pt x="435968" y="82353"/>
                </a:cubicBezTo>
                <a:cubicBezTo>
                  <a:pt x="435968" y="84309"/>
                  <a:pt x="435340" y="85915"/>
                  <a:pt x="434082" y="87172"/>
                </a:cubicBezTo>
                <a:cubicBezTo>
                  <a:pt x="432824" y="88430"/>
                  <a:pt x="431288" y="89058"/>
                  <a:pt x="429472" y="89058"/>
                </a:cubicBezTo>
                <a:cubicBezTo>
                  <a:pt x="427726" y="89058"/>
                  <a:pt x="426224" y="88430"/>
                  <a:pt x="424966" y="87172"/>
                </a:cubicBezTo>
                <a:cubicBezTo>
                  <a:pt x="423710" y="85915"/>
                  <a:pt x="423080" y="84309"/>
                  <a:pt x="423080" y="82353"/>
                </a:cubicBezTo>
                <a:cubicBezTo>
                  <a:pt x="423080" y="80327"/>
                  <a:pt x="423710" y="78651"/>
                  <a:pt x="424966" y="77324"/>
                </a:cubicBezTo>
                <a:cubicBezTo>
                  <a:pt x="426224" y="76066"/>
                  <a:pt x="427726" y="75438"/>
                  <a:pt x="429472" y="75438"/>
                </a:cubicBezTo>
                <a:close/>
                <a:moveTo>
                  <a:pt x="335384" y="66846"/>
                </a:moveTo>
                <a:lnTo>
                  <a:pt x="335384" y="83191"/>
                </a:lnTo>
                <a:lnTo>
                  <a:pt x="392172" y="83191"/>
                </a:lnTo>
                <a:lnTo>
                  <a:pt x="392172" y="66846"/>
                </a:lnTo>
                <a:close/>
                <a:moveTo>
                  <a:pt x="856868" y="57731"/>
                </a:moveTo>
                <a:cubicBezTo>
                  <a:pt x="847158" y="58848"/>
                  <a:pt x="840174" y="60629"/>
                  <a:pt x="835914" y="63074"/>
                </a:cubicBezTo>
                <a:cubicBezTo>
                  <a:pt x="832002" y="65449"/>
                  <a:pt x="830046" y="68627"/>
                  <a:pt x="830046" y="72609"/>
                </a:cubicBezTo>
                <a:cubicBezTo>
                  <a:pt x="830046" y="78965"/>
                  <a:pt x="833538" y="82143"/>
                  <a:pt x="840524" y="82143"/>
                </a:cubicBezTo>
                <a:cubicBezTo>
                  <a:pt x="845552" y="82143"/>
                  <a:pt x="851000" y="79524"/>
                  <a:pt x="856868" y="74285"/>
                </a:cubicBezTo>
                <a:close/>
                <a:moveTo>
                  <a:pt x="482440" y="50606"/>
                </a:moveTo>
                <a:lnTo>
                  <a:pt x="482440" y="80781"/>
                </a:lnTo>
                <a:lnTo>
                  <a:pt x="496270" y="80781"/>
                </a:lnTo>
                <a:cubicBezTo>
                  <a:pt x="510870" y="80781"/>
                  <a:pt x="518168" y="75507"/>
                  <a:pt x="518168" y="64960"/>
                </a:cubicBezTo>
                <a:cubicBezTo>
                  <a:pt x="518168" y="55391"/>
                  <a:pt x="510870" y="50606"/>
                  <a:pt x="496270" y="50606"/>
                </a:cubicBezTo>
                <a:close/>
                <a:moveTo>
                  <a:pt x="1220056" y="49977"/>
                </a:moveTo>
                <a:cubicBezTo>
                  <a:pt x="1212652" y="54657"/>
                  <a:pt x="1208950" y="60664"/>
                  <a:pt x="1208950" y="67999"/>
                </a:cubicBezTo>
                <a:cubicBezTo>
                  <a:pt x="1208950" y="72190"/>
                  <a:pt x="1210522" y="75682"/>
                  <a:pt x="1213666" y="78476"/>
                </a:cubicBezTo>
                <a:cubicBezTo>
                  <a:pt x="1216878" y="81270"/>
                  <a:pt x="1220860" y="82667"/>
                  <a:pt x="1225610" y="82667"/>
                </a:cubicBezTo>
                <a:cubicBezTo>
                  <a:pt x="1230150" y="82667"/>
                  <a:pt x="1233886" y="81375"/>
                  <a:pt x="1236820" y="78790"/>
                </a:cubicBezTo>
                <a:cubicBezTo>
                  <a:pt x="1239614" y="76276"/>
                  <a:pt x="1241012" y="73063"/>
                  <a:pt x="1241012" y="69151"/>
                </a:cubicBezTo>
                <a:cubicBezTo>
                  <a:pt x="1241012" y="64401"/>
                  <a:pt x="1238916" y="60420"/>
                  <a:pt x="1234724" y="57207"/>
                </a:cubicBezTo>
                <a:cubicBezTo>
                  <a:pt x="1232140" y="55321"/>
                  <a:pt x="1227250" y="52911"/>
                  <a:pt x="1220056" y="49977"/>
                </a:cubicBezTo>
                <a:close/>
                <a:moveTo>
                  <a:pt x="335384" y="44215"/>
                </a:moveTo>
                <a:lnTo>
                  <a:pt x="335384" y="60350"/>
                </a:lnTo>
                <a:lnTo>
                  <a:pt x="392172" y="60350"/>
                </a:lnTo>
                <a:lnTo>
                  <a:pt x="392172" y="44215"/>
                </a:lnTo>
                <a:close/>
                <a:moveTo>
                  <a:pt x="62130" y="37299"/>
                </a:moveTo>
                <a:cubicBezTo>
                  <a:pt x="64786" y="49942"/>
                  <a:pt x="68662" y="60490"/>
                  <a:pt x="73760" y="68942"/>
                </a:cubicBezTo>
                <a:cubicBezTo>
                  <a:pt x="79558" y="60071"/>
                  <a:pt x="83644" y="49523"/>
                  <a:pt x="86020" y="37299"/>
                </a:cubicBezTo>
                <a:close/>
                <a:moveTo>
                  <a:pt x="961320" y="36880"/>
                </a:moveTo>
                <a:cubicBezTo>
                  <a:pt x="956220" y="36880"/>
                  <a:pt x="952100" y="38976"/>
                  <a:pt x="948956" y="43167"/>
                </a:cubicBezTo>
                <a:cubicBezTo>
                  <a:pt x="945742" y="47288"/>
                  <a:pt x="944136" y="52736"/>
                  <a:pt x="944136" y="59512"/>
                </a:cubicBezTo>
                <a:cubicBezTo>
                  <a:pt x="944136" y="66217"/>
                  <a:pt x="945742" y="71631"/>
                  <a:pt x="948956" y="75752"/>
                </a:cubicBezTo>
                <a:cubicBezTo>
                  <a:pt x="952100" y="79873"/>
                  <a:pt x="956220" y="81934"/>
                  <a:pt x="961320" y="81934"/>
                </a:cubicBezTo>
                <a:cubicBezTo>
                  <a:pt x="966418" y="81934"/>
                  <a:pt x="970574" y="79873"/>
                  <a:pt x="973788" y="75752"/>
                </a:cubicBezTo>
                <a:cubicBezTo>
                  <a:pt x="977000" y="71631"/>
                  <a:pt x="978608" y="66217"/>
                  <a:pt x="978608" y="59512"/>
                </a:cubicBezTo>
                <a:cubicBezTo>
                  <a:pt x="978608" y="52806"/>
                  <a:pt x="977000" y="47358"/>
                  <a:pt x="973788" y="43167"/>
                </a:cubicBezTo>
                <a:cubicBezTo>
                  <a:pt x="970574" y="38976"/>
                  <a:pt x="966418" y="36880"/>
                  <a:pt x="961320" y="36880"/>
                </a:cubicBezTo>
                <a:close/>
                <a:moveTo>
                  <a:pt x="655890" y="36566"/>
                </a:moveTo>
                <a:cubicBezTo>
                  <a:pt x="651560" y="36566"/>
                  <a:pt x="647822" y="38173"/>
                  <a:pt x="644680" y="41386"/>
                </a:cubicBezTo>
                <a:cubicBezTo>
                  <a:pt x="641396" y="44808"/>
                  <a:pt x="639476" y="49384"/>
                  <a:pt x="638918" y="55111"/>
                </a:cubicBezTo>
                <a:lnTo>
                  <a:pt x="670560" y="55111"/>
                </a:lnTo>
                <a:cubicBezTo>
                  <a:pt x="670560" y="42748"/>
                  <a:pt x="665670" y="36566"/>
                  <a:pt x="655890" y="36566"/>
                </a:cubicBezTo>
                <a:close/>
                <a:moveTo>
                  <a:pt x="901236" y="36042"/>
                </a:moveTo>
                <a:cubicBezTo>
                  <a:pt x="897604" y="36042"/>
                  <a:pt x="894600" y="37265"/>
                  <a:pt x="892224" y="39709"/>
                </a:cubicBezTo>
                <a:cubicBezTo>
                  <a:pt x="889780" y="42224"/>
                  <a:pt x="888558" y="45612"/>
                  <a:pt x="888558" y="49872"/>
                </a:cubicBezTo>
                <a:cubicBezTo>
                  <a:pt x="888558" y="53994"/>
                  <a:pt x="889816" y="57381"/>
                  <a:pt x="892330" y="60036"/>
                </a:cubicBezTo>
                <a:cubicBezTo>
                  <a:pt x="894774" y="62620"/>
                  <a:pt x="897744" y="63912"/>
                  <a:pt x="901236" y="63912"/>
                </a:cubicBezTo>
                <a:cubicBezTo>
                  <a:pt x="904728" y="63912"/>
                  <a:pt x="907696" y="62620"/>
                  <a:pt x="910142" y="60036"/>
                </a:cubicBezTo>
                <a:cubicBezTo>
                  <a:pt x="912656" y="57381"/>
                  <a:pt x="913914" y="53994"/>
                  <a:pt x="913914" y="49872"/>
                </a:cubicBezTo>
                <a:cubicBezTo>
                  <a:pt x="913914" y="45681"/>
                  <a:pt x="912656" y="42294"/>
                  <a:pt x="910142" y="39709"/>
                </a:cubicBezTo>
                <a:cubicBezTo>
                  <a:pt x="907766" y="37265"/>
                  <a:pt x="904798" y="36042"/>
                  <a:pt x="901236" y="36042"/>
                </a:cubicBezTo>
                <a:close/>
                <a:moveTo>
                  <a:pt x="429472" y="32689"/>
                </a:moveTo>
                <a:cubicBezTo>
                  <a:pt x="431288" y="32689"/>
                  <a:pt x="432824" y="33318"/>
                  <a:pt x="434082" y="34575"/>
                </a:cubicBezTo>
                <a:cubicBezTo>
                  <a:pt x="435340" y="35902"/>
                  <a:pt x="435968" y="37579"/>
                  <a:pt x="435968" y="39605"/>
                </a:cubicBezTo>
                <a:cubicBezTo>
                  <a:pt x="435968" y="41560"/>
                  <a:pt x="435340" y="43167"/>
                  <a:pt x="434082" y="44424"/>
                </a:cubicBezTo>
                <a:cubicBezTo>
                  <a:pt x="432824" y="45681"/>
                  <a:pt x="431288" y="46310"/>
                  <a:pt x="429472" y="46310"/>
                </a:cubicBezTo>
                <a:cubicBezTo>
                  <a:pt x="427726" y="46310"/>
                  <a:pt x="426224" y="45681"/>
                  <a:pt x="424966" y="44424"/>
                </a:cubicBezTo>
                <a:cubicBezTo>
                  <a:pt x="423710" y="43167"/>
                  <a:pt x="423080" y="41560"/>
                  <a:pt x="423080" y="39605"/>
                </a:cubicBezTo>
                <a:cubicBezTo>
                  <a:pt x="423080" y="37579"/>
                  <a:pt x="423710" y="35902"/>
                  <a:pt x="424966" y="34575"/>
                </a:cubicBezTo>
                <a:cubicBezTo>
                  <a:pt x="426224" y="33318"/>
                  <a:pt x="427726" y="32689"/>
                  <a:pt x="429472" y="32689"/>
                </a:cubicBezTo>
                <a:close/>
                <a:moveTo>
                  <a:pt x="1121644" y="31118"/>
                </a:moveTo>
                <a:lnTo>
                  <a:pt x="1130550" y="31118"/>
                </a:lnTo>
                <a:lnTo>
                  <a:pt x="1142600" y="63493"/>
                </a:lnTo>
                <a:lnTo>
                  <a:pt x="1148258" y="79419"/>
                </a:lnTo>
                <a:lnTo>
                  <a:pt x="1148780" y="79419"/>
                </a:lnTo>
                <a:cubicBezTo>
                  <a:pt x="1149130" y="78371"/>
                  <a:pt x="1149934" y="75682"/>
                  <a:pt x="1151190" y="71351"/>
                </a:cubicBezTo>
                <a:cubicBezTo>
                  <a:pt x="1152168" y="67999"/>
                  <a:pt x="1152972" y="65379"/>
                  <a:pt x="1153600" y="63493"/>
                </a:cubicBezTo>
                <a:lnTo>
                  <a:pt x="1164182" y="31118"/>
                </a:lnTo>
                <a:lnTo>
                  <a:pt x="1172564" y="31118"/>
                </a:lnTo>
                <a:lnTo>
                  <a:pt x="1150982" y="92935"/>
                </a:lnTo>
                <a:cubicBezTo>
                  <a:pt x="1146440" y="105927"/>
                  <a:pt x="1139560" y="112423"/>
                  <a:pt x="1130340" y="112423"/>
                </a:cubicBezTo>
                <a:cubicBezTo>
                  <a:pt x="1127896" y="112423"/>
                  <a:pt x="1125730" y="112039"/>
                  <a:pt x="1123844" y="111271"/>
                </a:cubicBezTo>
                <a:lnTo>
                  <a:pt x="1125626" y="104355"/>
                </a:lnTo>
                <a:cubicBezTo>
                  <a:pt x="1127162" y="104914"/>
                  <a:pt x="1128630" y="105194"/>
                  <a:pt x="1130026" y="105194"/>
                </a:cubicBezTo>
                <a:cubicBezTo>
                  <a:pt x="1135894" y="105194"/>
                  <a:pt x="1140294" y="100933"/>
                  <a:pt x="1143228" y="92411"/>
                </a:cubicBezTo>
                <a:lnTo>
                  <a:pt x="1144486" y="88011"/>
                </a:lnTo>
                <a:close/>
                <a:moveTo>
                  <a:pt x="567422" y="31118"/>
                </a:moveTo>
                <a:lnTo>
                  <a:pt x="575910" y="31118"/>
                </a:lnTo>
                <a:lnTo>
                  <a:pt x="575910" y="66008"/>
                </a:lnTo>
                <a:cubicBezTo>
                  <a:pt x="575910" y="71456"/>
                  <a:pt x="576782" y="75403"/>
                  <a:pt x="578528" y="77847"/>
                </a:cubicBezTo>
                <a:cubicBezTo>
                  <a:pt x="580274" y="80362"/>
                  <a:pt x="583138" y="81619"/>
                  <a:pt x="587120" y="81619"/>
                </a:cubicBezTo>
                <a:cubicBezTo>
                  <a:pt x="592290" y="81619"/>
                  <a:pt x="597598" y="78301"/>
                  <a:pt x="603046" y="71666"/>
                </a:cubicBezTo>
                <a:lnTo>
                  <a:pt x="603046" y="31118"/>
                </a:lnTo>
                <a:lnTo>
                  <a:pt x="611532" y="31118"/>
                </a:lnTo>
                <a:lnTo>
                  <a:pt x="611532" y="87696"/>
                </a:lnTo>
                <a:lnTo>
                  <a:pt x="604512" y="87696"/>
                </a:lnTo>
                <a:lnTo>
                  <a:pt x="603780" y="78686"/>
                </a:lnTo>
                <a:lnTo>
                  <a:pt x="603466" y="78686"/>
                </a:lnTo>
                <a:cubicBezTo>
                  <a:pt x="597458" y="85601"/>
                  <a:pt x="591172" y="89058"/>
                  <a:pt x="584606" y="89058"/>
                </a:cubicBezTo>
                <a:cubicBezTo>
                  <a:pt x="573150" y="89058"/>
                  <a:pt x="567422" y="81724"/>
                  <a:pt x="567422" y="67056"/>
                </a:cubicBezTo>
                <a:close/>
                <a:moveTo>
                  <a:pt x="1033548" y="29651"/>
                </a:moveTo>
                <a:cubicBezTo>
                  <a:pt x="1045072" y="29651"/>
                  <a:pt x="1050836" y="37020"/>
                  <a:pt x="1050836" y="51758"/>
                </a:cubicBezTo>
                <a:lnTo>
                  <a:pt x="1050836" y="87696"/>
                </a:lnTo>
                <a:lnTo>
                  <a:pt x="1042244" y="87696"/>
                </a:lnTo>
                <a:lnTo>
                  <a:pt x="1042244" y="52806"/>
                </a:lnTo>
                <a:cubicBezTo>
                  <a:pt x="1042244" y="42329"/>
                  <a:pt x="1038506" y="37090"/>
                  <a:pt x="1031032" y="37090"/>
                </a:cubicBezTo>
                <a:cubicBezTo>
                  <a:pt x="1026214" y="37090"/>
                  <a:pt x="1020834" y="40163"/>
                  <a:pt x="1014898" y="46310"/>
                </a:cubicBezTo>
                <a:lnTo>
                  <a:pt x="1014898" y="87696"/>
                </a:lnTo>
                <a:lnTo>
                  <a:pt x="1006410" y="87696"/>
                </a:lnTo>
                <a:lnTo>
                  <a:pt x="1006410" y="31118"/>
                </a:lnTo>
                <a:lnTo>
                  <a:pt x="1013326" y="31118"/>
                </a:lnTo>
                <a:lnTo>
                  <a:pt x="1014164" y="39395"/>
                </a:lnTo>
                <a:lnTo>
                  <a:pt x="1014478" y="39395"/>
                </a:lnTo>
                <a:cubicBezTo>
                  <a:pt x="1021114" y="32899"/>
                  <a:pt x="1027470" y="29651"/>
                  <a:pt x="1033548" y="29651"/>
                </a:cubicBezTo>
                <a:close/>
                <a:moveTo>
                  <a:pt x="961320" y="29651"/>
                </a:moveTo>
                <a:cubicBezTo>
                  <a:pt x="968584" y="29651"/>
                  <a:pt x="974660" y="32270"/>
                  <a:pt x="979550" y="37509"/>
                </a:cubicBezTo>
                <a:cubicBezTo>
                  <a:pt x="984788" y="43027"/>
                  <a:pt x="987408" y="50361"/>
                  <a:pt x="987408" y="59512"/>
                </a:cubicBezTo>
                <a:cubicBezTo>
                  <a:pt x="987408" y="68522"/>
                  <a:pt x="984788" y="75787"/>
                  <a:pt x="979550" y="81305"/>
                </a:cubicBezTo>
                <a:cubicBezTo>
                  <a:pt x="974660" y="86474"/>
                  <a:pt x="968584" y="89058"/>
                  <a:pt x="961320" y="89058"/>
                </a:cubicBezTo>
                <a:cubicBezTo>
                  <a:pt x="954124" y="89058"/>
                  <a:pt x="948082" y="86474"/>
                  <a:pt x="943194" y="81305"/>
                </a:cubicBezTo>
                <a:cubicBezTo>
                  <a:pt x="937954" y="75787"/>
                  <a:pt x="935334" y="68522"/>
                  <a:pt x="935334" y="59512"/>
                </a:cubicBezTo>
                <a:cubicBezTo>
                  <a:pt x="935334" y="50361"/>
                  <a:pt x="937954" y="43027"/>
                  <a:pt x="943194" y="37509"/>
                </a:cubicBezTo>
                <a:cubicBezTo>
                  <a:pt x="948012" y="32270"/>
                  <a:pt x="954054" y="29651"/>
                  <a:pt x="961320" y="29651"/>
                </a:cubicBezTo>
                <a:close/>
                <a:moveTo>
                  <a:pt x="901236" y="29651"/>
                </a:moveTo>
                <a:cubicBezTo>
                  <a:pt x="903820" y="29651"/>
                  <a:pt x="906440" y="30140"/>
                  <a:pt x="909094" y="31118"/>
                </a:cubicBezTo>
                <a:lnTo>
                  <a:pt x="928686" y="31118"/>
                </a:lnTo>
                <a:lnTo>
                  <a:pt x="928686" y="37719"/>
                </a:lnTo>
                <a:lnTo>
                  <a:pt x="916742" y="37719"/>
                </a:lnTo>
                <a:cubicBezTo>
                  <a:pt x="920026" y="40862"/>
                  <a:pt x="921666" y="44948"/>
                  <a:pt x="921666" y="49977"/>
                </a:cubicBezTo>
                <a:cubicBezTo>
                  <a:pt x="921666" y="55914"/>
                  <a:pt x="919676" y="60734"/>
                  <a:pt x="915694" y="64436"/>
                </a:cubicBezTo>
                <a:cubicBezTo>
                  <a:pt x="911852" y="67999"/>
                  <a:pt x="907034" y="69780"/>
                  <a:pt x="901236" y="69780"/>
                </a:cubicBezTo>
                <a:cubicBezTo>
                  <a:pt x="898092" y="69780"/>
                  <a:pt x="895194" y="69081"/>
                  <a:pt x="892540" y="67684"/>
                </a:cubicBezTo>
                <a:cubicBezTo>
                  <a:pt x="890024" y="69850"/>
                  <a:pt x="888768" y="72224"/>
                  <a:pt x="888768" y="74809"/>
                </a:cubicBezTo>
                <a:cubicBezTo>
                  <a:pt x="888768" y="79070"/>
                  <a:pt x="892120" y="81200"/>
                  <a:pt x="898826" y="81200"/>
                </a:cubicBezTo>
                <a:lnTo>
                  <a:pt x="910142" y="81200"/>
                </a:lnTo>
                <a:cubicBezTo>
                  <a:pt x="923134" y="81200"/>
                  <a:pt x="929630" y="85671"/>
                  <a:pt x="929630" y="94611"/>
                </a:cubicBezTo>
                <a:cubicBezTo>
                  <a:pt x="929630" y="99920"/>
                  <a:pt x="927080" y="104425"/>
                  <a:pt x="921982" y="108127"/>
                </a:cubicBezTo>
                <a:cubicBezTo>
                  <a:pt x="916602" y="112039"/>
                  <a:pt x="909758" y="113995"/>
                  <a:pt x="901446" y="113995"/>
                </a:cubicBezTo>
                <a:cubicBezTo>
                  <a:pt x="894390" y="113995"/>
                  <a:pt x="888768" y="112668"/>
                  <a:pt x="884576" y="110013"/>
                </a:cubicBezTo>
                <a:cubicBezTo>
                  <a:pt x="880246" y="107289"/>
                  <a:pt x="878080" y="103517"/>
                  <a:pt x="878080" y="98698"/>
                </a:cubicBezTo>
                <a:cubicBezTo>
                  <a:pt x="878080" y="93738"/>
                  <a:pt x="880874" y="89408"/>
                  <a:pt x="886462" y="85706"/>
                </a:cubicBezTo>
                <a:lnTo>
                  <a:pt x="886462" y="85286"/>
                </a:lnTo>
                <a:cubicBezTo>
                  <a:pt x="883040" y="83191"/>
                  <a:pt x="881328" y="80083"/>
                  <a:pt x="881328" y="75961"/>
                </a:cubicBezTo>
                <a:cubicBezTo>
                  <a:pt x="881328" y="72050"/>
                  <a:pt x="883424" y="68557"/>
                  <a:pt x="887614" y="65484"/>
                </a:cubicBezTo>
                <a:lnTo>
                  <a:pt x="887614" y="65065"/>
                </a:lnTo>
                <a:cubicBezTo>
                  <a:pt x="882726" y="61153"/>
                  <a:pt x="880280" y="56089"/>
                  <a:pt x="880280" y="49872"/>
                </a:cubicBezTo>
                <a:cubicBezTo>
                  <a:pt x="880280" y="43865"/>
                  <a:pt x="882342" y="38976"/>
                  <a:pt x="886462" y="35204"/>
                </a:cubicBezTo>
                <a:cubicBezTo>
                  <a:pt x="890444" y="31502"/>
                  <a:pt x="895368" y="29651"/>
                  <a:pt x="901236" y="29651"/>
                </a:cubicBezTo>
                <a:close/>
                <a:moveTo>
                  <a:pt x="846182" y="29651"/>
                </a:moveTo>
                <a:cubicBezTo>
                  <a:pt x="858964" y="29651"/>
                  <a:pt x="865354" y="37299"/>
                  <a:pt x="865354" y="52597"/>
                </a:cubicBezTo>
                <a:lnTo>
                  <a:pt x="865354" y="87696"/>
                </a:lnTo>
                <a:lnTo>
                  <a:pt x="858334" y="87696"/>
                </a:lnTo>
                <a:lnTo>
                  <a:pt x="857602" y="80781"/>
                </a:lnTo>
                <a:lnTo>
                  <a:pt x="857288" y="80781"/>
                </a:lnTo>
                <a:cubicBezTo>
                  <a:pt x="850792" y="86299"/>
                  <a:pt x="844434" y="89058"/>
                  <a:pt x="838218" y="89058"/>
                </a:cubicBezTo>
                <a:cubicBezTo>
                  <a:pt x="833398" y="89058"/>
                  <a:pt x="829486" y="87696"/>
                  <a:pt x="826484" y="84972"/>
                </a:cubicBezTo>
                <a:cubicBezTo>
                  <a:pt x="823340" y="82038"/>
                  <a:pt x="821768" y="78092"/>
                  <a:pt x="821768" y="73133"/>
                </a:cubicBezTo>
                <a:cubicBezTo>
                  <a:pt x="821768" y="66986"/>
                  <a:pt x="824598" y="62236"/>
                  <a:pt x="830256" y="58883"/>
                </a:cubicBezTo>
                <a:cubicBezTo>
                  <a:pt x="835704" y="55670"/>
                  <a:pt x="844574" y="53365"/>
                  <a:pt x="856868" y="51968"/>
                </a:cubicBezTo>
                <a:cubicBezTo>
                  <a:pt x="857008" y="41840"/>
                  <a:pt x="852992" y="36776"/>
                  <a:pt x="844818" y="36776"/>
                </a:cubicBezTo>
                <a:cubicBezTo>
                  <a:pt x="839300" y="36776"/>
                  <a:pt x="833574" y="38871"/>
                  <a:pt x="827636" y="43062"/>
                </a:cubicBezTo>
                <a:lnTo>
                  <a:pt x="824178" y="37090"/>
                </a:lnTo>
                <a:cubicBezTo>
                  <a:pt x="831722" y="32131"/>
                  <a:pt x="839056" y="29651"/>
                  <a:pt x="846182" y="29651"/>
                </a:cubicBezTo>
                <a:close/>
                <a:moveTo>
                  <a:pt x="811434" y="29651"/>
                </a:moveTo>
                <a:cubicBezTo>
                  <a:pt x="813738" y="29651"/>
                  <a:pt x="815730" y="30070"/>
                  <a:pt x="817406" y="30908"/>
                </a:cubicBezTo>
                <a:lnTo>
                  <a:pt x="815730" y="38347"/>
                </a:lnTo>
                <a:cubicBezTo>
                  <a:pt x="813844" y="37719"/>
                  <a:pt x="812062" y="37404"/>
                  <a:pt x="810386" y="37404"/>
                </a:cubicBezTo>
                <a:cubicBezTo>
                  <a:pt x="804170" y="37404"/>
                  <a:pt x="799314" y="41875"/>
                  <a:pt x="795822" y="50815"/>
                </a:cubicBezTo>
                <a:lnTo>
                  <a:pt x="795822" y="87696"/>
                </a:lnTo>
                <a:lnTo>
                  <a:pt x="787336" y="87696"/>
                </a:lnTo>
                <a:lnTo>
                  <a:pt x="787336" y="31118"/>
                </a:lnTo>
                <a:lnTo>
                  <a:pt x="794250" y="31118"/>
                </a:lnTo>
                <a:lnTo>
                  <a:pt x="795090" y="41490"/>
                </a:lnTo>
                <a:lnTo>
                  <a:pt x="795404" y="41490"/>
                </a:lnTo>
                <a:cubicBezTo>
                  <a:pt x="799664" y="33597"/>
                  <a:pt x="805008" y="29651"/>
                  <a:pt x="811434" y="29651"/>
                </a:cubicBezTo>
                <a:close/>
                <a:moveTo>
                  <a:pt x="655786" y="29651"/>
                </a:moveTo>
                <a:cubicBezTo>
                  <a:pt x="662840" y="29651"/>
                  <a:pt x="668324" y="32026"/>
                  <a:pt x="672236" y="36776"/>
                </a:cubicBezTo>
                <a:cubicBezTo>
                  <a:pt x="676148" y="41456"/>
                  <a:pt x="678102" y="47917"/>
                  <a:pt x="678102" y="56159"/>
                </a:cubicBezTo>
                <a:cubicBezTo>
                  <a:pt x="678102" y="58394"/>
                  <a:pt x="677964" y="60105"/>
                  <a:pt x="677684" y="61293"/>
                </a:cubicBezTo>
                <a:lnTo>
                  <a:pt x="639022" y="61293"/>
                </a:lnTo>
                <a:cubicBezTo>
                  <a:pt x="639302" y="67579"/>
                  <a:pt x="641188" y="72644"/>
                  <a:pt x="644680" y="76485"/>
                </a:cubicBezTo>
                <a:cubicBezTo>
                  <a:pt x="648172" y="80327"/>
                  <a:pt x="652748" y="82248"/>
                  <a:pt x="658406" y="82248"/>
                </a:cubicBezTo>
                <a:cubicBezTo>
                  <a:pt x="663434" y="82248"/>
                  <a:pt x="668220" y="80711"/>
                  <a:pt x="672760" y="77638"/>
                </a:cubicBezTo>
                <a:lnTo>
                  <a:pt x="675902" y="83296"/>
                </a:lnTo>
                <a:cubicBezTo>
                  <a:pt x="669896" y="87137"/>
                  <a:pt x="663714" y="89058"/>
                  <a:pt x="657358" y="89058"/>
                </a:cubicBezTo>
                <a:cubicBezTo>
                  <a:pt x="649674" y="89058"/>
                  <a:pt x="643352" y="86439"/>
                  <a:pt x="638394" y="81200"/>
                </a:cubicBezTo>
                <a:cubicBezTo>
                  <a:pt x="633154" y="75752"/>
                  <a:pt x="630536" y="68522"/>
                  <a:pt x="630536" y="59512"/>
                </a:cubicBezTo>
                <a:cubicBezTo>
                  <a:pt x="630536" y="50641"/>
                  <a:pt x="633120" y="43341"/>
                  <a:pt x="638288" y="37614"/>
                </a:cubicBezTo>
                <a:cubicBezTo>
                  <a:pt x="643178" y="32305"/>
                  <a:pt x="649010" y="29651"/>
                  <a:pt x="655786" y="29651"/>
                </a:cubicBezTo>
                <a:close/>
                <a:moveTo>
                  <a:pt x="231970" y="22526"/>
                </a:moveTo>
                <a:cubicBezTo>
                  <a:pt x="237140" y="29791"/>
                  <a:pt x="240528" y="36391"/>
                  <a:pt x="242134" y="42329"/>
                </a:cubicBezTo>
                <a:lnTo>
                  <a:pt x="235638" y="44948"/>
                </a:lnTo>
                <a:cubicBezTo>
                  <a:pt x="233892" y="38662"/>
                  <a:pt x="230678" y="31956"/>
                  <a:pt x="225998" y="24831"/>
                </a:cubicBezTo>
                <a:close/>
                <a:moveTo>
                  <a:pt x="285406" y="22002"/>
                </a:moveTo>
                <a:lnTo>
                  <a:pt x="292636" y="24412"/>
                </a:lnTo>
                <a:cubicBezTo>
                  <a:pt x="288026" y="33353"/>
                  <a:pt x="283974" y="40303"/>
                  <a:pt x="280482" y="45262"/>
                </a:cubicBezTo>
                <a:lnTo>
                  <a:pt x="274614" y="43167"/>
                </a:lnTo>
                <a:cubicBezTo>
                  <a:pt x="279084" y="36252"/>
                  <a:pt x="282682" y="29197"/>
                  <a:pt x="285406" y="22002"/>
                </a:cubicBezTo>
                <a:close/>
                <a:moveTo>
                  <a:pt x="335384" y="21164"/>
                </a:moveTo>
                <a:lnTo>
                  <a:pt x="335384" y="37719"/>
                </a:lnTo>
                <a:lnTo>
                  <a:pt x="392172" y="37719"/>
                </a:lnTo>
                <a:lnTo>
                  <a:pt x="392172" y="21164"/>
                </a:lnTo>
                <a:close/>
                <a:moveTo>
                  <a:pt x="1289360" y="20955"/>
                </a:moveTo>
                <a:cubicBezTo>
                  <a:pt x="1287754" y="24098"/>
                  <a:pt x="1285728" y="27800"/>
                  <a:pt x="1283284" y="32061"/>
                </a:cubicBezTo>
                <a:lnTo>
                  <a:pt x="1264738" y="59512"/>
                </a:lnTo>
                <a:lnTo>
                  <a:pt x="1289256" y="59512"/>
                </a:lnTo>
                <a:lnTo>
                  <a:pt x="1289256" y="34575"/>
                </a:lnTo>
                <a:cubicBezTo>
                  <a:pt x="1289256" y="30524"/>
                  <a:pt x="1289466" y="25984"/>
                  <a:pt x="1289884" y="20955"/>
                </a:cubicBezTo>
                <a:close/>
                <a:moveTo>
                  <a:pt x="1625440" y="18126"/>
                </a:moveTo>
                <a:lnTo>
                  <a:pt x="1625440" y="80572"/>
                </a:lnTo>
                <a:lnTo>
                  <a:pt x="1634870" y="80572"/>
                </a:lnTo>
                <a:cubicBezTo>
                  <a:pt x="1644020" y="80572"/>
                  <a:pt x="1650970" y="77778"/>
                  <a:pt x="1655720" y="72190"/>
                </a:cubicBezTo>
                <a:cubicBezTo>
                  <a:pt x="1660260" y="66741"/>
                  <a:pt x="1662530" y="59023"/>
                  <a:pt x="1662530" y="49034"/>
                </a:cubicBezTo>
                <a:cubicBezTo>
                  <a:pt x="1662530" y="28429"/>
                  <a:pt x="1653310" y="18126"/>
                  <a:pt x="1634870" y="18126"/>
                </a:cubicBezTo>
                <a:close/>
                <a:moveTo>
                  <a:pt x="720566" y="18126"/>
                </a:moveTo>
                <a:lnTo>
                  <a:pt x="720566" y="80572"/>
                </a:lnTo>
                <a:lnTo>
                  <a:pt x="729996" y="80572"/>
                </a:lnTo>
                <a:cubicBezTo>
                  <a:pt x="739146" y="80572"/>
                  <a:pt x="746096" y="77778"/>
                  <a:pt x="750846" y="72190"/>
                </a:cubicBezTo>
                <a:cubicBezTo>
                  <a:pt x="755386" y="66741"/>
                  <a:pt x="757656" y="59023"/>
                  <a:pt x="757656" y="49034"/>
                </a:cubicBezTo>
                <a:cubicBezTo>
                  <a:pt x="757656" y="28429"/>
                  <a:pt x="748436" y="18126"/>
                  <a:pt x="729996" y="18126"/>
                </a:cubicBezTo>
                <a:close/>
                <a:moveTo>
                  <a:pt x="482440" y="17916"/>
                </a:moveTo>
                <a:lnTo>
                  <a:pt x="482440" y="43900"/>
                </a:lnTo>
                <a:lnTo>
                  <a:pt x="494176" y="43900"/>
                </a:lnTo>
                <a:cubicBezTo>
                  <a:pt x="507098" y="43900"/>
                  <a:pt x="513558" y="39535"/>
                  <a:pt x="513558" y="30803"/>
                </a:cubicBezTo>
                <a:cubicBezTo>
                  <a:pt x="513558" y="26193"/>
                  <a:pt x="511986" y="22875"/>
                  <a:pt x="508844" y="20850"/>
                </a:cubicBezTo>
                <a:cubicBezTo>
                  <a:pt x="505840" y="18894"/>
                  <a:pt x="501126" y="17916"/>
                  <a:pt x="494700" y="17916"/>
                </a:cubicBezTo>
                <a:close/>
                <a:moveTo>
                  <a:pt x="155694" y="16659"/>
                </a:moveTo>
                <a:cubicBezTo>
                  <a:pt x="159048" y="36077"/>
                  <a:pt x="164636" y="51549"/>
                  <a:pt x="172458" y="63074"/>
                </a:cubicBezTo>
                <a:cubicBezTo>
                  <a:pt x="181540" y="50431"/>
                  <a:pt x="187756" y="34959"/>
                  <a:pt x="191108" y="16659"/>
                </a:cubicBezTo>
                <a:close/>
                <a:moveTo>
                  <a:pt x="1556156" y="16344"/>
                </a:moveTo>
                <a:cubicBezTo>
                  <a:pt x="1552314" y="16344"/>
                  <a:pt x="1549136" y="18021"/>
                  <a:pt x="1546622" y="21374"/>
                </a:cubicBezTo>
                <a:cubicBezTo>
                  <a:pt x="1544036" y="24726"/>
                  <a:pt x="1542744" y="29057"/>
                  <a:pt x="1542744" y="34366"/>
                </a:cubicBezTo>
                <a:cubicBezTo>
                  <a:pt x="1542744" y="39814"/>
                  <a:pt x="1543896" y="44075"/>
                  <a:pt x="1546202" y="47148"/>
                </a:cubicBezTo>
                <a:cubicBezTo>
                  <a:pt x="1548716" y="50431"/>
                  <a:pt x="1552278" y="52073"/>
                  <a:pt x="1556890" y="52073"/>
                </a:cubicBezTo>
                <a:cubicBezTo>
                  <a:pt x="1562896" y="52073"/>
                  <a:pt x="1568414" y="48545"/>
                  <a:pt x="1573444" y="41490"/>
                </a:cubicBezTo>
                <a:cubicBezTo>
                  <a:pt x="1572536" y="24726"/>
                  <a:pt x="1566772" y="16344"/>
                  <a:pt x="1556156" y="16344"/>
                </a:cubicBezTo>
                <a:close/>
                <a:moveTo>
                  <a:pt x="1225504" y="16344"/>
                </a:moveTo>
                <a:cubicBezTo>
                  <a:pt x="1221872" y="16344"/>
                  <a:pt x="1218868" y="17532"/>
                  <a:pt x="1216494" y="19907"/>
                </a:cubicBezTo>
                <a:cubicBezTo>
                  <a:pt x="1214120" y="22352"/>
                  <a:pt x="1212932" y="25460"/>
                  <a:pt x="1212932" y="29232"/>
                </a:cubicBezTo>
                <a:cubicBezTo>
                  <a:pt x="1212932" y="33493"/>
                  <a:pt x="1214748" y="37090"/>
                  <a:pt x="1218380" y="40024"/>
                </a:cubicBezTo>
                <a:cubicBezTo>
                  <a:pt x="1220894" y="42049"/>
                  <a:pt x="1225016" y="44180"/>
                  <a:pt x="1230744" y="46415"/>
                </a:cubicBezTo>
                <a:cubicBezTo>
                  <a:pt x="1236332" y="41665"/>
                  <a:pt x="1239126" y="36356"/>
                  <a:pt x="1239126" y="30489"/>
                </a:cubicBezTo>
                <a:cubicBezTo>
                  <a:pt x="1239126" y="26438"/>
                  <a:pt x="1237938" y="23120"/>
                  <a:pt x="1235564" y="20535"/>
                </a:cubicBezTo>
                <a:cubicBezTo>
                  <a:pt x="1233048" y="17741"/>
                  <a:pt x="1229696" y="16344"/>
                  <a:pt x="1225504" y="16344"/>
                </a:cubicBezTo>
                <a:close/>
                <a:moveTo>
                  <a:pt x="1912018" y="11001"/>
                </a:moveTo>
                <a:lnTo>
                  <a:pt x="1920926" y="11001"/>
                </a:lnTo>
                <a:lnTo>
                  <a:pt x="1949948" y="60664"/>
                </a:lnTo>
                <a:lnTo>
                  <a:pt x="1958226" y="76381"/>
                </a:lnTo>
                <a:lnTo>
                  <a:pt x="1958748" y="76381"/>
                </a:lnTo>
                <a:cubicBezTo>
                  <a:pt x="1957980" y="65135"/>
                  <a:pt x="1957596" y="57172"/>
                  <a:pt x="1957596" y="52492"/>
                </a:cubicBezTo>
                <a:lnTo>
                  <a:pt x="1957596" y="11001"/>
                </a:lnTo>
                <a:lnTo>
                  <a:pt x="1965874" y="11001"/>
                </a:lnTo>
                <a:lnTo>
                  <a:pt x="1965874" y="87696"/>
                </a:lnTo>
                <a:lnTo>
                  <a:pt x="1956862" y="87696"/>
                </a:lnTo>
                <a:lnTo>
                  <a:pt x="1928050" y="38033"/>
                </a:lnTo>
                <a:lnTo>
                  <a:pt x="1919668" y="22317"/>
                </a:lnTo>
                <a:lnTo>
                  <a:pt x="1919144" y="22317"/>
                </a:lnTo>
                <a:cubicBezTo>
                  <a:pt x="1919842" y="35029"/>
                  <a:pt x="1920192" y="42818"/>
                  <a:pt x="1920192" y="45681"/>
                </a:cubicBezTo>
                <a:lnTo>
                  <a:pt x="1920192" y="87696"/>
                </a:lnTo>
                <a:lnTo>
                  <a:pt x="1912018" y="87696"/>
                </a:lnTo>
                <a:close/>
                <a:moveTo>
                  <a:pt x="1807244" y="11001"/>
                </a:moveTo>
                <a:lnTo>
                  <a:pt x="1815940" y="11001"/>
                </a:lnTo>
                <a:lnTo>
                  <a:pt x="1815940" y="87696"/>
                </a:lnTo>
                <a:lnTo>
                  <a:pt x="1807244" y="87696"/>
                </a:lnTo>
                <a:close/>
                <a:moveTo>
                  <a:pt x="1692944" y="11001"/>
                </a:moveTo>
                <a:lnTo>
                  <a:pt x="1736636" y="11001"/>
                </a:lnTo>
                <a:lnTo>
                  <a:pt x="1736636" y="18335"/>
                </a:lnTo>
                <a:lnTo>
                  <a:pt x="1701640" y="18335"/>
                </a:lnTo>
                <a:lnTo>
                  <a:pt x="1701640" y="43586"/>
                </a:lnTo>
                <a:lnTo>
                  <a:pt x="1731082" y="43586"/>
                </a:lnTo>
                <a:lnTo>
                  <a:pt x="1731082" y="50920"/>
                </a:lnTo>
                <a:lnTo>
                  <a:pt x="1701640" y="50920"/>
                </a:lnTo>
                <a:lnTo>
                  <a:pt x="1701640" y="80362"/>
                </a:lnTo>
                <a:lnTo>
                  <a:pt x="1737788" y="80362"/>
                </a:lnTo>
                <a:lnTo>
                  <a:pt x="1737788" y="87696"/>
                </a:lnTo>
                <a:lnTo>
                  <a:pt x="1692944" y="87696"/>
                </a:lnTo>
                <a:close/>
                <a:moveTo>
                  <a:pt x="1616744" y="11001"/>
                </a:moveTo>
                <a:lnTo>
                  <a:pt x="1635604" y="11001"/>
                </a:lnTo>
                <a:cubicBezTo>
                  <a:pt x="1647268" y="11001"/>
                  <a:pt x="1656174" y="14319"/>
                  <a:pt x="1662322" y="20955"/>
                </a:cubicBezTo>
                <a:cubicBezTo>
                  <a:pt x="1668398" y="27520"/>
                  <a:pt x="1671436" y="36880"/>
                  <a:pt x="1671436" y="49034"/>
                </a:cubicBezTo>
                <a:cubicBezTo>
                  <a:pt x="1671436" y="61258"/>
                  <a:pt x="1668434" y="70723"/>
                  <a:pt x="1662426" y="77428"/>
                </a:cubicBezTo>
                <a:cubicBezTo>
                  <a:pt x="1656280" y="84274"/>
                  <a:pt x="1647442" y="87696"/>
                  <a:pt x="1635918" y="87696"/>
                </a:cubicBezTo>
                <a:lnTo>
                  <a:pt x="1616744" y="87696"/>
                </a:lnTo>
                <a:close/>
                <a:moveTo>
                  <a:pt x="1484232" y="11001"/>
                </a:moveTo>
                <a:lnTo>
                  <a:pt x="1520904" y="11001"/>
                </a:lnTo>
                <a:lnTo>
                  <a:pt x="1520904" y="18335"/>
                </a:lnTo>
                <a:lnTo>
                  <a:pt x="1491776" y="18335"/>
                </a:lnTo>
                <a:lnTo>
                  <a:pt x="1489680" y="41595"/>
                </a:lnTo>
                <a:cubicBezTo>
                  <a:pt x="1493522" y="39430"/>
                  <a:pt x="1497504" y="38347"/>
                  <a:pt x="1501624" y="38347"/>
                </a:cubicBezTo>
                <a:cubicBezTo>
                  <a:pt x="1508400" y="38347"/>
                  <a:pt x="1513814" y="40303"/>
                  <a:pt x="1517866" y="44215"/>
                </a:cubicBezTo>
                <a:cubicBezTo>
                  <a:pt x="1522336" y="48545"/>
                  <a:pt x="1524570" y="54762"/>
                  <a:pt x="1524570" y="62865"/>
                </a:cubicBezTo>
                <a:cubicBezTo>
                  <a:pt x="1524570" y="70827"/>
                  <a:pt x="1522022" y="77289"/>
                  <a:pt x="1516922" y="82248"/>
                </a:cubicBezTo>
                <a:cubicBezTo>
                  <a:pt x="1512242" y="86788"/>
                  <a:pt x="1506550" y="89058"/>
                  <a:pt x="1499844" y="89058"/>
                </a:cubicBezTo>
                <a:cubicBezTo>
                  <a:pt x="1490484" y="89058"/>
                  <a:pt x="1482416" y="85671"/>
                  <a:pt x="1475640" y="78895"/>
                </a:cubicBezTo>
                <a:lnTo>
                  <a:pt x="1479936" y="73237"/>
                </a:lnTo>
                <a:cubicBezTo>
                  <a:pt x="1485594" y="79035"/>
                  <a:pt x="1491986" y="81934"/>
                  <a:pt x="1499110" y="81934"/>
                </a:cubicBezTo>
                <a:cubicBezTo>
                  <a:pt x="1503860" y="81934"/>
                  <a:pt x="1507842" y="80222"/>
                  <a:pt x="1511054" y="76800"/>
                </a:cubicBezTo>
                <a:cubicBezTo>
                  <a:pt x="1514338" y="73307"/>
                  <a:pt x="1515980" y="68732"/>
                  <a:pt x="1515980" y="63074"/>
                </a:cubicBezTo>
                <a:cubicBezTo>
                  <a:pt x="1515980" y="57486"/>
                  <a:pt x="1514478" y="53051"/>
                  <a:pt x="1511474" y="49768"/>
                </a:cubicBezTo>
                <a:cubicBezTo>
                  <a:pt x="1508540" y="46555"/>
                  <a:pt x="1504558" y="44948"/>
                  <a:pt x="1499530" y="44948"/>
                </a:cubicBezTo>
                <a:cubicBezTo>
                  <a:pt x="1495478" y="44948"/>
                  <a:pt x="1491148" y="46485"/>
                  <a:pt x="1486538" y="49558"/>
                </a:cubicBezTo>
                <a:lnTo>
                  <a:pt x="1481822" y="46624"/>
                </a:lnTo>
                <a:close/>
                <a:moveTo>
                  <a:pt x="1430216" y="11001"/>
                </a:moveTo>
                <a:lnTo>
                  <a:pt x="1477678" y="11001"/>
                </a:lnTo>
                <a:lnTo>
                  <a:pt x="1477678" y="16135"/>
                </a:lnTo>
                <a:cubicBezTo>
                  <a:pt x="1469158" y="27171"/>
                  <a:pt x="1463254" y="38277"/>
                  <a:pt x="1459972" y="49453"/>
                </a:cubicBezTo>
                <a:cubicBezTo>
                  <a:pt x="1457318" y="58674"/>
                  <a:pt x="1455642" y="71421"/>
                  <a:pt x="1454942" y="87696"/>
                </a:cubicBezTo>
                <a:lnTo>
                  <a:pt x="1446038" y="87696"/>
                </a:lnTo>
                <a:cubicBezTo>
                  <a:pt x="1447224" y="59966"/>
                  <a:pt x="1454488" y="36845"/>
                  <a:pt x="1467830" y="18335"/>
                </a:cubicBezTo>
                <a:lnTo>
                  <a:pt x="1430216" y="18335"/>
                </a:lnTo>
                <a:close/>
                <a:moveTo>
                  <a:pt x="1379458" y="11001"/>
                </a:moveTo>
                <a:lnTo>
                  <a:pt x="1416128" y="11001"/>
                </a:lnTo>
                <a:lnTo>
                  <a:pt x="1416128" y="18335"/>
                </a:lnTo>
                <a:lnTo>
                  <a:pt x="1387002" y="18335"/>
                </a:lnTo>
                <a:lnTo>
                  <a:pt x="1384906" y="41595"/>
                </a:lnTo>
                <a:cubicBezTo>
                  <a:pt x="1388748" y="39430"/>
                  <a:pt x="1392728" y="38347"/>
                  <a:pt x="1396850" y="38347"/>
                </a:cubicBezTo>
                <a:cubicBezTo>
                  <a:pt x="1403626" y="38347"/>
                  <a:pt x="1409038" y="40303"/>
                  <a:pt x="1413090" y="44215"/>
                </a:cubicBezTo>
                <a:cubicBezTo>
                  <a:pt x="1417560" y="48545"/>
                  <a:pt x="1419796" y="54762"/>
                  <a:pt x="1419796" y="62865"/>
                </a:cubicBezTo>
                <a:cubicBezTo>
                  <a:pt x="1419796" y="70827"/>
                  <a:pt x="1417246" y="77289"/>
                  <a:pt x="1412148" y="82248"/>
                </a:cubicBezTo>
                <a:cubicBezTo>
                  <a:pt x="1407468" y="86788"/>
                  <a:pt x="1401774" y="89058"/>
                  <a:pt x="1395068" y="89058"/>
                </a:cubicBezTo>
                <a:cubicBezTo>
                  <a:pt x="1385708" y="89058"/>
                  <a:pt x="1377642" y="85671"/>
                  <a:pt x="1370866" y="78895"/>
                </a:cubicBezTo>
                <a:lnTo>
                  <a:pt x="1375162" y="73237"/>
                </a:lnTo>
                <a:cubicBezTo>
                  <a:pt x="1380820" y="79035"/>
                  <a:pt x="1387210" y="81934"/>
                  <a:pt x="1394336" y="81934"/>
                </a:cubicBezTo>
                <a:cubicBezTo>
                  <a:pt x="1399086" y="81934"/>
                  <a:pt x="1403066" y="80222"/>
                  <a:pt x="1406280" y="76800"/>
                </a:cubicBezTo>
                <a:cubicBezTo>
                  <a:pt x="1409562" y="73307"/>
                  <a:pt x="1411204" y="68732"/>
                  <a:pt x="1411204" y="63074"/>
                </a:cubicBezTo>
                <a:cubicBezTo>
                  <a:pt x="1411204" y="57486"/>
                  <a:pt x="1409702" y="53051"/>
                  <a:pt x="1406698" y="49768"/>
                </a:cubicBezTo>
                <a:cubicBezTo>
                  <a:pt x="1403766" y="46555"/>
                  <a:pt x="1399784" y="44948"/>
                  <a:pt x="1394754" y="44948"/>
                </a:cubicBezTo>
                <a:cubicBezTo>
                  <a:pt x="1390704" y="44948"/>
                  <a:pt x="1386372" y="46485"/>
                  <a:pt x="1381762" y="49558"/>
                </a:cubicBezTo>
                <a:lnTo>
                  <a:pt x="1377048" y="46624"/>
                </a:lnTo>
                <a:close/>
                <a:moveTo>
                  <a:pt x="1288208" y="11001"/>
                </a:moveTo>
                <a:lnTo>
                  <a:pt x="1297324" y="11001"/>
                </a:lnTo>
                <a:lnTo>
                  <a:pt x="1297324" y="59512"/>
                </a:lnTo>
                <a:lnTo>
                  <a:pt x="1307800" y="59512"/>
                </a:lnTo>
                <a:lnTo>
                  <a:pt x="1307800" y="66322"/>
                </a:lnTo>
                <a:lnTo>
                  <a:pt x="1297324" y="66322"/>
                </a:lnTo>
                <a:lnTo>
                  <a:pt x="1297324" y="87696"/>
                </a:lnTo>
                <a:lnTo>
                  <a:pt x="1289256" y="87696"/>
                </a:lnTo>
                <a:lnTo>
                  <a:pt x="1289256" y="66322"/>
                </a:lnTo>
                <a:lnTo>
                  <a:pt x="1255622" y="66322"/>
                </a:lnTo>
                <a:lnTo>
                  <a:pt x="1255622" y="60769"/>
                </a:lnTo>
                <a:close/>
                <a:moveTo>
                  <a:pt x="711870" y="11001"/>
                </a:moveTo>
                <a:lnTo>
                  <a:pt x="730728" y="11001"/>
                </a:lnTo>
                <a:cubicBezTo>
                  <a:pt x="742394" y="11001"/>
                  <a:pt x="751300" y="14319"/>
                  <a:pt x="757446" y="20955"/>
                </a:cubicBezTo>
                <a:cubicBezTo>
                  <a:pt x="763524" y="27520"/>
                  <a:pt x="766562" y="36880"/>
                  <a:pt x="766562" y="49034"/>
                </a:cubicBezTo>
                <a:cubicBezTo>
                  <a:pt x="766562" y="61258"/>
                  <a:pt x="763558" y="70723"/>
                  <a:pt x="757550" y="77428"/>
                </a:cubicBezTo>
                <a:cubicBezTo>
                  <a:pt x="751404" y="84274"/>
                  <a:pt x="742568" y="87696"/>
                  <a:pt x="731042" y="87696"/>
                </a:cubicBezTo>
                <a:lnTo>
                  <a:pt x="711870" y="87696"/>
                </a:lnTo>
                <a:close/>
                <a:moveTo>
                  <a:pt x="473744" y="11001"/>
                </a:moveTo>
                <a:lnTo>
                  <a:pt x="495956" y="11001"/>
                </a:lnTo>
                <a:cubicBezTo>
                  <a:pt x="513418" y="11001"/>
                  <a:pt x="522150" y="17253"/>
                  <a:pt x="522150" y="29756"/>
                </a:cubicBezTo>
                <a:cubicBezTo>
                  <a:pt x="522150" y="38347"/>
                  <a:pt x="518344" y="43900"/>
                  <a:pt x="510730" y="46415"/>
                </a:cubicBezTo>
                <a:lnTo>
                  <a:pt x="510730" y="46834"/>
                </a:lnTo>
                <a:cubicBezTo>
                  <a:pt x="521346" y="48860"/>
                  <a:pt x="526656" y="55006"/>
                  <a:pt x="526656" y="65274"/>
                </a:cubicBezTo>
                <a:cubicBezTo>
                  <a:pt x="526656" y="72539"/>
                  <a:pt x="523966" y="78162"/>
                  <a:pt x="518588" y="82143"/>
                </a:cubicBezTo>
                <a:cubicBezTo>
                  <a:pt x="513488" y="85845"/>
                  <a:pt x="506504" y="87696"/>
                  <a:pt x="497632" y="87696"/>
                </a:cubicBezTo>
                <a:lnTo>
                  <a:pt x="473744" y="87696"/>
                </a:lnTo>
                <a:close/>
                <a:moveTo>
                  <a:pt x="1225714" y="9848"/>
                </a:moveTo>
                <a:cubicBezTo>
                  <a:pt x="1232140" y="9848"/>
                  <a:pt x="1237240" y="11734"/>
                  <a:pt x="1241012" y="15506"/>
                </a:cubicBezTo>
                <a:cubicBezTo>
                  <a:pt x="1244714" y="19208"/>
                  <a:pt x="1246564" y="24063"/>
                  <a:pt x="1246564" y="30070"/>
                </a:cubicBezTo>
                <a:cubicBezTo>
                  <a:pt x="1246564" y="37055"/>
                  <a:pt x="1243106" y="43272"/>
                  <a:pt x="1236192" y="48720"/>
                </a:cubicBezTo>
                <a:lnTo>
                  <a:pt x="1236192" y="49244"/>
                </a:lnTo>
                <a:cubicBezTo>
                  <a:pt x="1244854" y="54273"/>
                  <a:pt x="1249184" y="60979"/>
                  <a:pt x="1249184" y="69361"/>
                </a:cubicBezTo>
                <a:cubicBezTo>
                  <a:pt x="1249184" y="74949"/>
                  <a:pt x="1247018" y="79594"/>
                  <a:pt x="1242688" y="83296"/>
                </a:cubicBezTo>
                <a:cubicBezTo>
                  <a:pt x="1238218" y="87137"/>
                  <a:pt x="1232490" y="89058"/>
                  <a:pt x="1225504" y="89058"/>
                </a:cubicBezTo>
                <a:cubicBezTo>
                  <a:pt x="1218450" y="89058"/>
                  <a:pt x="1212652" y="87137"/>
                  <a:pt x="1208112" y="83296"/>
                </a:cubicBezTo>
                <a:cubicBezTo>
                  <a:pt x="1203502" y="79454"/>
                  <a:pt x="1201196" y="74564"/>
                  <a:pt x="1201196" y="68627"/>
                </a:cubicBezTo>
                <a:cubicBezTo>
                  <a:pt x="1201196" y="59617"/>
                  <a:pt x="1205946" y="52492"/>
                  <a:pt x="1215446" y="47253"/>
                </a:cubicBezTo>
                <a:lnTo>
                  <a:pt x="1215446" y="46834"/>
                </a:lnTo>
                <a:cubicBezTo>
                  <a:pt x="1208532" y="42154"/>
                  <a:pt x="1205074" y="36287"/>
                  <a:pt x="1205074" y="29232"/>
                </a:cubicBezTo>
                <a:cubicBezTo>
                  <a:pt x="1205074" y="23504"/>
                  <a:pt x="1207064" y="18824"/>
                  <a:pt x="1211046" y="15192"/>
                </a:cubicBezTo>
                <a:cubicBezTo>
                  <a:pt x="1214888" y="11630"/>
                  <a:pt x="1219778" y="9848"/>
                  <a:pt x="1225714" y="9848"/>
                </a:cubicBezTo>
                <a:close/>
                <a:moveTo>
                  <a:pt x="1866098" y="9639"/>
                </a:moveTo>
                <a:cubicBezTo>
                  <a:pt x="1874620" y="9639"/>
                  <a:pt x="1881920" y="12747"/>
                  <a:pt x="1887998" y="18964"/>
                </a:cubicBezTo>
                <a:lnTo>
                  <a:pt x="1883178" y="24622"/>
                </a:lnTo>
                <a:cubicBezTo>
                  <a:pt x="1878568" y="19732"/>
                  <a:pt x="1872944" y="17287"/>
                  <a:pt x="1866308" y="17287"/>
                </a:cubicBezTo>
                <a:cubicBezTo>
                  <a:pt x="1858346" y="17287"/>
                  <a:pt x="1852024" y="20116"/>
                  <a:pt x="1847344" y="25774"/>
                </a:cubicBezTo>
                <a:cubicBezTo>
                  <a:pt x="1842594" y="31502"/>
                  <a:pt x="1840220" y="39290"/>
                  <a:pt x="1840220" y="49139"/>
                </a:cubicBezTo>
                <a:cubicBezTo>
                  <a:pt x="1840220" y="59128"/>
                  <a:pt x="1842490" y="66986"/>
                  <a:pt x="1847030" y="72713"/>
                </a:cubicBezTo>
                <a:cubicBezTo>
                  <a:pt x="1851640" y="78511"/>
                  <a:pt x="1858066" y="81410"/>
                  <a:pt x="1866308" y="81410"/>
                </a:cubicBezTo>
                <a:cubicBezTo>
                  <a:pt x="1872664" y="81410"/>
                  <a:pt x="1877520" y="79803"/>
                  <a:pt x="1880872" y="76590"/>
                </a:cubicBezTo>
                <a:lnTo>
                  <a:pt x="1880872" y="55635"/>
                </a:lnTo>
                <a:lnTo>
                  <a:pt x="1864214" y="55635"/>
                </a:lnTo>
                <a:lnTo>
                  <a:pt x="1864214" y="48406"/>
                </a:lnTo>
                <a:lnTo>
                  <a:pt x="1888940" y="48406"/>
                </a:lnTo>
                <a:lnTo>
                  <a:pt x="1888940" y="80257"/>
                </a:lnTo>
                <a:cubicBezTo>
                  <a:pt x="1883282" y="86125"/>
                  <a:pt x="1875458" y="89058"/>
                  <a:pt x="1865470" y="89058"/>
                </a:cubicBezTo>
                <a:cubicBezTo>
                  <a:pt x="1855272" y="89058"/>
                  <a:pt x="1847066" y="85531"/>
                  <a:pt x="1840848" y="78476"/>
                </a:cubicBezTo>
                <a:cubicBezTo>
                  <a:pt x="1834492" y="71281"/>
                  <a:pt x="1831314" y="61572"/>
                  <a:pt x="1831314" y="49349"/>
                </a:cubicBezTo>
                <a:cubicBezTo>
                  <a:pt x="1831314" y="37195"/>
                  <a:pt x="1834596" y="27486"/>
                  <a:pt x="1841162" y="20221"/>
                </a:cubicBezTo>
                <a:cubicBezTo>
                  <a:pt x="1847518" y="13166"/>
                  <a:pt x="1855830" y="9639"/>
                  <a:pt x="1866098" y="9639"/>
                </a:cubicBezTo>
                <a:close/>
                <a:moveTo>
                  <a:pt x="1771888" y="9639"/>
                </a:moveTo>
                <a:cubicBezTo>
                  <a:pt x="1780828" y="9639"/>
                  <a:pt x="1788266" y="12782"/>
                  <a:pt x="1794204" y="19069"/>
                </a:cubicBezTo>
                <a:lnTo>
                  <a:pt x="1789594" y="24622"/>
                </a:lnTo>
                <a:cubicBezTo>
                  <a:pt x="1784496" y="19732"/>
                  <a:pt x="1778592" y="17287"/>
                  <a:pt x="1771888" y="17287"/>
                </a:cubicBezTo>
                <a:cubicBezTo>
                  <a:pt x="1767416" y="17287"/>
                  <a:pt x="1763820" y="18335"/>
                  <a:pt x="1761096" y="20431"/>
                </a:cubicBezTo>
                <a:cubicBezTo>
                  <a:pt x="1758372" y="22596"/>
                  <a:pt x="1757010" y="25460"/>
                  <a:pt x="1757010" y="29022"/>
                </a:cubicBezTo>
                <a:cubicBezTo>
                  <a:pt x="1757010" y="32515"/>
                  <a:pt x="1758406" y="35414"/>
                  <a:pt x="1761200" y="37719"/>
                </a:cubicBezTo>
                <a:cubicBezTo>
                  <a:pt x="1762806" y="39046"/>
                  <a:pt x="1765670" y="40582"/>
                  <a:pt x="1769792" y="42329"/>
                </a:cubicBezTo>
                <a:lnTo>
                  <a:pt x="1780898" y="47044"/>
                </a:lnTo>
                <a:cubicBezTo>
                  <a:pt x="1791516" y="51723"/>
                  <a:pt x="1796824" y="58569"/>
                  <a:pt x="1796824" y="67579"/>
                </a:cubicBezTo>
                <a:cubicBezTo>
                  <a:pt x="1796824" y="73726"/>
                  <a:pt x="1794518" y="78825"/>
                  <a:pt x="1789908" y="82877"/>
                </a:cubicBezTo>
                <a:cubicBezTo>
                  <a:pt x="1785088" y="86998"/>
                  <a:pt x="1778802" y="89058"/>
                  <a:pt x="1771050" y="89058"/>
                </a:cubicBezTo>
                <a:cubicBezTo>
                  <a:pt x="1760432" y="89058"/>
                  <a:pt x="1751562" y="85251"/>
                  <a:pt x="1744436" y="77638"/>
                </a:cubicBezTo>
                <a:lnTo>
                  <a:pt x="1749674" y="71666"/>
                </a:lnTo>
                <a:cubicBezTo>
                  <a:pt x="1755682" y="78162"/>
                  <a:pt x="1762842" y="81410"/>
                  <a:pt x="1771154" y="81410"/>
                </a:cubicBezTo>
                <a:cubicBezTo>
                  <a:pt x="1776322" y="81410"/>
                  <a:pt x="1780444" y="80187"/>
                  <a:pt x="1783518" y="77743"/>
                </a:cubicBezTo>
                <a:cubicBezTo>
                  <a:pt x="1786520" y="75368"/>
                  <a:pt x="1788022" y="72190"/>
                  <a:pt x="1788022" y="68208"/>
                </a:cubicBezTo>
                <a:cubicBezTo>
                  <a:pt x="1788022" y="64506"/>
                  <a:pt x="1786766" y="61502"/>
                  <a:pt x="1784250" y="59197"/>
                </a:cubicBezTo>
                <a:cubicBezTo>
                  <a:pt x="1782644" y="57800"/>
                  <a:pt x="1779536" y="56089"/>
                  <a:pt x="1774926" y="54063"/>
                </a:cubicBezTo>
                <a:lnTo>
                  <a:pt x="1763820" y="49139"/>
                </a:lnTo>
                <a:cubicBezTo>
                  <a:pt x="1753412" y="44669"/>
                  <a:pt x="1748208" y="38173"/>
                  <a:pt x="1748208" y="29651"/>
                </a:cubicBezTo>
                <a:cubicBezTo>
                  <a:pt x="1748208" y="23853"/>
                  <a:pt x="1750444" y="19069"/>
                  <a:pt x="1754914" y="15297"/>
                </a:cubicBezTo>
                <a:cubicBezTo>
                  <a:pt x="1759384" y="11525"/>
                  <a:pt x="1765042" y="9639"/>
                  <a:pt x="1771888" y="9639"/>
                </a:cubicBezTo>
                <a:close/>
                <a:moveTo>
                  <a:pt x="1556156" y="9639"/>
                </a:moveTo>
                <a:cubicBezTo>
                  <a:pt x="1563838" y="9639"/>
                  <a:pt x="1569916" y="12677"/>
                  <a:pt x="1574386" y="18754"/>
                </a:cubicBezTo>
                <a:cubicBezTo>
                  <a:pt x="1579206" y="25111"/>
                  <a:pt x="1581616" y="34121"/>
                  <a:pt x="1581616" y="45786"/>
                </a:cubicBezTo>
                <a:cubicBezTo>
                  <a:pt x="1581616" y="60455"/>
                  <a:pt x="1578822" y="71596"/>
                  <a:pt x="1573234" y="79209"/>
                </a:cubicBezTo>
                <a:cubicBezTo>
                  <a:pt x="1568344" y="85775"/>
                  <a:pt x="1561954" y="89058"/>
                  <a:pt x="1554060" y="89058"/>
                </a:cubicBezTo>
                <a:cubicBezTo>
                  <a:pt x="1546936" y="89058"/>
                  <a:pt x="1540928" y="86509"/>
                  <a:pt x="1536038" y="81410"/>
                </a:cubicBezTo>
                <a:lnTo>
                  <a:pt x="1540754" y="76066"/>
                </a:lnTo>
                <a:cubicBezTo>
                  <a:pt x="1544316" y="79978"/>
                  <a:pt x="1548682" y="81934"/>
                  <a:pt x="1553850" y="81934"/>
                </a:cubicBezTo>
                <a:cubicBezTo>
                  <a:pt x="1559368" y="81934"/>
                  <a:pt x="1563804" y="79489"/>
                  <a:pt x="1567158" y="74599"/>
                </a:cubicBezTo>
                <a:cubicBezTo>
                  <a:pt x="1571068" y="68942"/>
                  <a:pt x="1573198" y="60315"/>
                  <a:pt x="1573548" y="48720"/>
                </a:cubicBezTo>
                <a:cubicBezTo>
                  <a:pt x="1568240" y="55216"/>
                  <a:pt x="1562232" y="58464"/>
                  <a:pt x="1555526" y="58464"/>
                </a:cubicBezTo>
                <a:cubicBezTo>
                  <a:pt x="1549030" y="58464"/>
                  <a:pt x="1543932" y="56438"/>
                  <a:pt x="1540230" y="52387"/>
                </a:cubicBezTo>
                <a:cubicBezTo>
                  <a:pt x="1536458" y="48126"/>
                  <a:pt x="1534572" y="42119"/>
                  <a:pt x="1534572" y="34366"/>
                </a:cubicBezTo>
                <a:cubicBezTo>
                  <a:pt x="1534572" y="27171"/>
                  <a:pt x="1536702" y="21199"/>
                  <a:pt x="1540964" y="16449"/>
                </a:cubicBezTo>
                <a:cubicBezTo>
                  <a:pt x="1545084" y="11909"/>
                  <a:pt x="1550148" y="9639"/>
                  <a:pt x="1556156" y="9639"/>
                </a:cubicBezTo>
                <a:close/>
                <a:moveTo>
                  <a:pt x="194356" y="9639"/>
                </a:moveTo>
                <a:lnTo>
                  <a:pt x="198652" y="11001"/>
                </a:lnTo>
                <a:cubicBezTo>
                  <a:pt x="195160" y="34680"/>
                  <a:pt x="187826" y="53959"/>
                  <a:pt x="176650" y="68837"/>
                </a:cubicBezTo>
                <a:cubicBezTo>
                  <a:pt x="182866" y="76660"/>
                  <a:pt x="191354" y="83889"/>
                  <a:pt x="202110" y="90525"/>
                </a:cubicBezTo>
                <a:cubicBezTo>
                  <a:pt x="199944" y="92132"/>
                  <a:pt x="198304" y="94018"/>
                  <a:pt x="197186" y="96183"/>
                </a:cubicBezTo>
                <a:cubicBezTo>
                  <a:pt x="186638" y="89338"/>
                  <a:pt x="178292" y="82108"/>
                  <a:pt x="172144" y="74495"/>
                </a:cubicBezTo>
                <a:cubicBezTo>
                  <a:pt x="164112" y="83645"/>
                  <a:pt x="154682" y="90665"/>
                  <a:pt x="143856" y="95554"/>
                </a:cubicBezTo>
                <a:cubicBezTo>
                  <a:pt x="142668" y="93179"/>
                  <a:pt x="141236" y="91259"/>
                  <a:pt x="139560" y="89792"/>
                </a:cubicBezTo>
                <a:cubicBezTo>
                  <a:pt x="150246" y="85391"/>
                  <a:pt x="159712" y="78406"/>
                  <a:pt x="167954" y="68837"/>
                </a:cubicBezTo>
                <a:cubicBezTo>
                  <a:pt x="159362" y="56264"/>
                  <a:pt x="153146" y="38871"/>
                  <a:pt x="149304" y="16659"/>
                </a:cubicBezTo>
                <a:lnTo>
                  <a:pt x="145322" y="16659"/>
                </a:lnTo>
                <a:lnTo>
                  <a:pt x="145322" y="9953"/>
                </a:lnTo>
                <a:lnTo>
                  <a:pt x="193100" y="9953"/>
                </a:lnTo>
                <a:close/>
                <a:moveTo>
                  <a:pt x="1337918" y="9534"/>
                </a:moveTo>
                <a:cubicBezTo>
                  <a:pt x="1344414" y="9604"/>
                  <a:pt x="1349618" y="11280"/>
                  <a:pt x="1353530" y="14563"/>
                </a:cubicBezTo>
                <a:cubicBezTo>
                  <a:pt x="1357652" y="17986"/>
                  <a:pt x="1359712" y="22666"/>
                  <a:pt x="1359712" y="28603"/>
                </a:cubicBezTo>
                <a:cubicBezTo>
                  <a:pt x="1359712" y="37753"/>
                  <a:pt x="1355136" y="43970"/>
                  <a:pt x="1345986" y="47253"/>
                </a:cubicBezTo>
                <a:lnTo>
                  <a:pt x="1345986" y="47672"/>
                </a:lnTo>
                <a:cubicBezTo>
                  <a:pt x="1350736" y="48790"/>
                  <a:pt x="1354578" y="50990"/>
                  <a:pt x="1357512" y="54273"/>
                </a:cubicBezTo>
                <a:cubicBezTo>
                  <a:pt x="1360724" y="57835"/>
                  <a:pt x="1362332" y="62166"/>
                  <a:pt x="1362332" y="67265"/>
                </a:cubicBezTo>
                <a:cubicBezTo>
                  <a:pt x="1362332" y="73901"/>
                  <a:pt x="1359992" y="79244"/>
                  <a:pt x="1355312" y="83296"/>
                </a:cubicBezTo>
                <a:cubicBezTo>
                  <a:pt x="1350842" y="87137"/>
                  <a:pt x="1345148" y="89058"/>
                  <a:pt x="1338234" y="89058"/>
                </a:cubicBezTo>
                <a:cubicBezTo>
                  <a:pt x="1328454" y="89058"/>
                  <a:pt x="1320352" y="85566"/>
                  <a:pt x="1313926" y="78581"/>
                </a:cubicBezTo>
                <a:lnTo>
                  <a:pt x="1318326" y="73028"/>
                </a:lnTo>
                <a:cubicBezTo>
                  <a:pt x="1324124" y="78965"/>
                  <a:pt x="1330584" y="81934"/>
                  <a:pt x="1337710" y="81934"/>
                </a:cubicBezTo>
                <a:cubicBezTo>
                  <a:pt x="1342458" y="81934"/>
                  <a:pt x="1346300" y="80606"/>
                  <a:pt x="1349234" y="77952"/>
                </a:cubicBezTo>
                <a:cubicBezTo>
                  <a:pt x="1352238" y="75158"/>
                  <a:pt x="1353740" y="71526"/>
                  <a:pt x="1353740" y="67056"/>
                </a:cubicBezTo>
                <a:cubicBezTo>
                  <a:pt x="1353740" y="56438"/>
                  <a:pt x="1345638" y="51130"/>
                  <a:pt x="1329432" y="51130"/>
                </a:cubicBezTo>
                <a:lnTo>
                  <a:pt x="1329432" y="44424"/>
                </a:lnTo>
                <a:cubicBezTo>
                  <a:pt x="1343822" y="44424"/>
                  <a:pt x="1351016" y="39360"/>
                  <a:pt x="1351016" y="29232"/>
                </a:cubicBezTo>
                <a:cubicBezTo>
                  <a:pt x="1351016" y="25390"/>
                  <a:pt x="1349828" y="22317"/>
                  <a:pt x="1347454" y="20012"/>
                </a:cubicBezTo>
                <a:cubicBezTo>
                  <a:pt x="1345008" y="17707"/>
                  <a:pt x="1341726" y="16519"/>
                  <a:pt x="1337604" y="16449"/>
                </a:cubicBezTo>
                <a:cubicBezTo>
                  <a:pt x="1331806" y="16519"/>
                  <a:pt x="1326428" y="19104"/>
                  <a:pt x="1321470" y="24203"/>
                </a:cubicBezTo>
                <a:lnTo>
                  <a:pt x="1316754" y="18650"/>
                </a:lnTo>
                <a:cubicBezTo>
                  <a:pt x="1323320" y="12642"/>
                  <a:pt x="1330374" y="9604"/>
                  <a:pt x="1337918" y="9534"/>
                </a:cubicBezTo>
                <a:close/>
                <a:moveTo>
                  <a:pt x="1101660" y="4295"/>
                </a:moveTo>
                <a:lnTo>
                  <a:pt x="1110148" y="4295"/>
                </a:lnTo>
                <a:lnTo>
                  <a:pt x="1110148" y="77952"/>
                </a:lnTo>
                <a:cubicBezTo>
                  <a:pt x="1110148" y="80606"/>
                  <a:pt x="1111020" y="81934"/>
                  <a:pt x="1112766" y="81934"/>
                </a:cubicBezTo>
                <a:cubicBezTo>
                  <a:pt x="1113396" y="81934"/>
                  <a:pt x="1114058" y="81864"/>
                  <a:pt x="1114758" y="81724"/>
                </a:cubicBezTo>
                <a:lnTo>
                  <a:pt x="1116014" y="88325"/>
                </a:lnTo>
                <a:cubicBezTo>
                  <a:pt x="1114408" y="88814"/>
                  <a:pt x="1112696" y="89058"/>
                  <a:pt x="1110880" y="89058"/>
                </a:cubicBezTo>
                <a:cubicBezTo>
                  <a:pt x="1104734" y="89058"/>
                  <a:pt x="1101660" y="85147"/>
                  <a:pt x="1101660" y="77324"/>
                </a:cubicBezTo>
                <a:close/>
                <a:moveTo>
                  <a:pt x="539686" y="4295"/>
                </a:moveTo>
                <a:lnTo>
                  <a:pt x="548172" y="4295"/>
                </a:lnTo>
                <a:lnTo>
                  <a:pt x="548172" y="77952"/>
                </a:lnTo>
                <a:cubicBezTo>
                  <a:pt x="548172" y="80606"/>
                  <a:pt x="549046" y="81934"/>
                  <a:pt x="550792" y="81934"/>
                </a:cubicBezTo>
                <a:cubicBezTo>
                  <a:pt x="551420" y="81934"/>
                  <a:pt x="552084" y="81864"/>
                  <a:pt x="552782" y="81724"/>
                </a:cubicBezTo>
                <a:lnTo>
                  <a:pt x="554040" y="88325"/>
                </a:lnTo>
                <a:cubicBezTo>
                  <a:pt x="552434" y="88814"/>
                  <a:pt x="550722" y="89058"/>
                  <a:pt x="548906" y="89058"/>
                </a:cubicBezTo>
                <a:cubicBezTo>
                  <a:pt x="542758" y="89058"/>
                  <a:pt x="539686" y="85147"/>
                  <a:pt x="539686" y="77324"/>
                </a:cubicBezTo>
                <a:close/>
                <a:moveTo>
                  <a:pt x="1090374" y="2933"/>
                </a:moveTo>
                <a:cubicBezTo>
                  <a:pt x="1093586" y="2933"/>
                  <a:pt x="1096626" y="3562"/>
                  <a:pt x="1099488" y="4819"/>
                </a:cubicBezTo>
                <a:lnTo>
                  <a:pt x="1097602" y="11420"/>
                </a:lnTo>
                <a:cubicBezTo>
                  <a:pt x="1095438" y="10372"/>
                  <a:pt x="1093272" y="9848"/>
                  <a:pt x="1091106" y="9848"/>
                </a:cubicBezTo>
                <a:cubicBezTo>
                  <a:pt x="1085658" y="9848"/>
                  <a:pt x="1082934" y="13690"/>
                  <a:pt x="1082934" y="21374"/>
                </a:cubicBezTo>
                <a:lnTo>
                  <a:pt x="1082934" y="31118"/>
                </a:lnTo>
                <a:lnTo>
                  <a:pt x="1095088" y="31118"/>
                </a:lnTo>
                <a:lnTo>
                  <a:pt x="1095088" y="38138"/>
                </a:lnTo>
                <a:lnTo>
                  <a:pt x="1082934" y="38138"/>
                </a:lnTo>
                <a:lnTo>
                  <a:pt x="1082934" y="87696"/>
                </a:lnTo>
                <a:lnTo>
                  <a:pt x="1074342" y="87696"/>
                </a:lnTo>
                <a:lnTo>
                  <a:pt x="1074342" y="38138"/>
                </a:lnTo>
                <a:lnTo>
                  <a:pt x="1066590" y="38138"/>
                </a:lnTo>
                <a:lnTo>
                  <a:pt x="1066590" y="31642"/>
                </a:lnTo>
                <a:lnTo>
                  <a:pt x="1074342" y="31118"/>
                </a:lnTo>
                <a:lnTo>
                  <a:pt x="1074342" y="21269"/>
                </a:lnTo>
                <a:cubicBezTo>
                  <a:pt x="1074342" y="9045"/>
                  <a:pt x="1079686" y="2933"/>
                  <a:pt x="1090374" y="2933"/>
                </a:cubicBezTo>
                <a:close/>
                <a:moveTo>
                  <a:pt x="90524" y="1047"/>
                </a:moveTo>
                <a:lnTo>
                  <a:pt x="95134" y="7019"/>
                </a:lnTo>
                <a:cubicBezTo>
                  <a:pt x="83750" y="9674"/>
                  <a:pt x="69954" y="11665"/>
                  <a:pt x="53748" y="12992"/>
                </a:cubicBezTo>
                <a:lnTo>
                  <a:pt x="53748" y="30908"/>
                </a:lnTo>
                <a:lnTo>
                  <a:pt x="88010" y="30908"/>
                </a:lnTo>
                <a:lnTo>
                  <a:pt x="89268" y="30594"/>
                </a:lnTo>
                <a:lnTo>
                  <a:pt x="93354" y="31851"/>
                </a:lnTo>
                <a:cubicBezTo>
                  <a:pt x="90840" y="49244"/>
                  <a:pt x="85670" y="63598"/>
                  <a:pt x="77846" y="74914"/>
                </a:cubicBezTo>
                <a:cubicBezTo>
                  <a:pt x="83016" y="81829"/>
                  <a:pt x="89302" y="86928"/>
                  <a:pt x="96706" y="90211"/>
                </a:cubicBezTo>
                <a:cubicBezTo>
                  <a:pt x="94680" y="91957"/>
                  <a:pt x="93110" y="93843"/>
                  <a:pt x="91992" y="95869"/>
                </a:cubicBezTo>
                <a:cubicBezTo>
                  <a:pt x="84798" y="92097"/>
                  <a:pt x="78720" y="86893"/>
                  <a:pt x="73760" y="80257"/>
                </a:cubicBezTo>
                <a:cubicBezTo>
                  <a:pt x="68172" y="86893"/>
                  <a:pt x="61642" y="92097"/>
                  <a:pt x="54168" y="95869"/>
                </a:cubicBezTo>
                <a:cubicBezTo>
                  <a:pt x="53050" y="93773"/>
                  <a:pt x="51654" y="91887"/>
                  <a:pt x="49976" y="90211"/>
                </a:cubicBezTo>
                <a:cubicBezTo>
                  <a:pt x="57520" y="86858"/>
                  <a:pt x="64122" y="81619"/>
                  <a:pt x="69780" y="74495"/>
                </a:cubicBezTo>
                <a:cubicBezTo>
                  <a:pt x="63982" y="64785"/>
                  <a:pt x="59512" y="52387"/>
                  <a:pt x="56368" y="37299"/>
                </a:cubicBezTo>
                <a:lnTo>
                  <a:pt x="53748" y="37299"/>
                </a:lnTo>
                <a:lnTo>
                  <a:pt x="53748" y="43586"/>
                </a:lnTo>
                <a:cubicBezTo>
                  <a:pt x="53748" y="67335"/>
                  <a:pt x="50360" y="84832"/>
                  <a:pt x="43586" y="96078"/>
                </a:cubicBezTo>
                <a:cubicBezTo>
                  <a:pt x="41978" y="94472"/>
                  <a:pt x="40128" y="93179"/>
                  <a:pt x="38032" y="92202"/>
                </a:cubicBezTo>
                <a:cubicBezTo>
                  <a:pt x="44110" y="81724"/>
                  <a:pt x="47148" y="65519"/>
                  <a:pt x="47148" y="43586"/>
                </a:cubicBezTo>
                <a:lnTo>
                  <a:pt x="47148" y="7543"/>
                </a:lnTo>
                <a:cubicBezTo>
                  <a:pt x="66148" y="5867"/>
                  <a:pt x="80606" y="3702"/>
                  <a:pt x="90524" y="1047"/>
                </a:cubicBezTo>
                <a:close/>
                <a:moveTo>
                  <a:pt x="254602" y="209"/>
                </a:moveTo>
                <a:lnTo>
                  <a:pt x="261832" y="209"/>
                </a:lnTo>
                <a:lnTo>
                  <a:pt x="261832" y="12992"/>
                </a:lnTo>
                <a:lnTo>
                  <a:pt x="300284" y="12992"/>
                </a:lnTo>
                <a:lnTo>
                  <a:pt x="300284" y="19697"/>
                </a:lnTo>
                <a:lnTo>
                  <a:pt x="261832" y="19697"/>
                </a:lnTo>
                <a:lnTo>
                  <a:pt x="261832" y="46520"/>
                </a:lnTo>
                <a:lnTo>
                  <a:pt x="304580" y="46520"/>
                </a:lnTo>
                <a:lnTo>
                  <a:pt x="304580" y="53120"/>
                </a:lnTo>
                <a:lnTo>
                  <a:pt x="266862" y="53120"/>
                </a:lnTo>
                <a:cubicBezTo>
                  <a:pt x="277828" y="67859"/>
                  <a:pt x="291134" y="78651"/>
                  <a:pt x="306780" y="85496"/>
                </a:cubicBezTo>
                <a:cubicBezTo>
                  <a:pt x="305174" y="86893"/>
                  <a:pt x="303568" y="88814"/>
                  <a:pt x="301960" y="91259"/>
                </a:cubicBezTo>
                <a:cubicBezTo>
                  <a:pt x="286244" y="83505"/>
                  <a:pt x="272868" y="71910"/>
                  <a:pt x="261832" y="56473"/>
                </a:cubicBezTo>
                <a:lnTo>
                  <a:pt x="261832" y="95554"/>
                </a:lnTo>
                <a:lnTo>
                  <a:pt x="254602" y="95554"/>
                </a:lnTo>
                <a:lnTo>
                  <a:pt x="254602" y="56788"/>
                </a:lnTo>
                <a:cubicBezTo>
                  <a:pt x="243916" y="71666"/>
                  <a:pt x="230714" y="83051"/>
                  <a:pt x="214998" y="90944"/>
                </a:cubicBezTo>
                <a:cubicBezTo>
                  <a:pt x="213530" y="88709"/>
                  <a:pt x="211890" y="86788"/>
                  <a:pt x="210074" y="85182"/>
                </a:cubicBezTo>
                <a:cubicBezTo>
                  <a:pt x="225860" y="78406"/>
                  <a:pt x="239060" y="67719"/>
                  <a:pt x="249678" y="53120"/>
                </a:cubicBezTo>
                <a:lnTo>
                  <a:pt x="212168" y="53120"/>
                </a:lnTo>
                <a:lnTo>
                  <a:pt x="212168" y="46520"/>
                </a:lnTo>
                <a:lnTo>
                  <a:pt x="254602" y="46520"/>
                </a:lnTo>
                <a:lnTo>
                  <a:pt x="254602" y="19697"/>
                </a:lnTo>
                <a:lnTo>
                  <a:pt x="217198" y="19697"/>
                </a:lnTo>
                <a:lnTo>
                  <a:pt x="217198" y="12992"/>
                </a:lnTo>
                <a:lnTo>
                  <a:pt x="254602" y="12992"/>
                </a:lnTo>
                <a:close/>
                <a:moveTo>
                  <a:pt x="124052" y="104"/>
                </a:moveTo>
                <a:lnTo>
                  <a:pt x="130864" y="104"/>
                </a:lnTo>
                <a:lnTo>
                  <a:pt x="130864" y="22526"/>
                </a:lnTo>
                <a:lnTo>
                  <a:pt x="145112" y="22526"/>
                </a:lnTo>
                <a:lnTo>
                  <a:pt x="145112" y="29127"/>
                </a:lnTo>
                <a:lnTo>
                  <a:pt x="130864" y="29127"/>
                </a:lnTo>
                <a:lnTo>
                  <a:pt x="130864" y="33318"/>
                </a:lnTo>
                <a:cubicBezTo>
                  <a:pt x="134216" y="36671"/>
                  <a:pt x="140084" y="43411"/>
                  <a:pt x="148466" y="53540"/>
                </a:cubicBezTo>
                <a:lnTo>
                  <a:pt x="144064" y="59721"/>
                </a:lnTo>
                <a:cubicBezTo>
                  <a:pt x="141132" y="54972"/>
                  <a:pt x="136730" y="48860"/>
                  <a:pt x="130864" y="41386"/>
                </a:cubicBezTo>
                <a:lnTo>
                  <a:pt x="130864" y="95450"/>
                </a:lnTo>
                <a:lnTo>
                  <a:pt x="124052" y="95450"/>
                </a:lnTo>
                <a:lnTo>
                  <a:pt x="124052" y="41281"/>
                </a:lnTo>
                <a:cubicBezTo>
                  <a:pt x="119302" y="56508"/>
                  <a:pt x="113854" y="68173"/>
                  <a:pt x="107708" y="76276"/>
                </a:cubicBezTo>
                <a:cubicBezTo>
                  <a:pt x="106660" y="73831"/>
                  <a:pt x="105264" y="71596"/>
                  <a:pt x="103516" y="69570"/>
                </a:cubicBezTo>
                <a:cubicBezTo>
                  <a:pt x="111550" y="60071"/>
                  <a:pt x="117732" y="46590"/>
                  <a:pt x="122062" y="29127"/>
                </a:cubicBezTo>
                <a:lnTo>
                  <a:pt x="106346" y="29127"/>
                </a:lnTo>
                <a:lnTo>
                  <a:pt x="106346" y="22526"/>
                </a:lnTo>
                <a:lnTo>
                  <a:pt x="124052" y="22526"/>
                </a:lnTo>
                <a:close/>
                <a:moveTo>
                  <a:pt x="358958" y="0"/>
                </a:moveTo>
                <a:lnTo>
                  <a:pt x="366816" y="1152"/>
                </a:lnTo>
                <a:cubicBezTo>
                  <a:pt x="364930" y="6461"/>
                  <a:pt x="363184" y="10896"/>
                  <a:pt x="361578" y="14459"/>
                </a:cubicBezTo>
                <a:lnTo>
                  <a:pt x="399402" y="14459"/>
                </a:lnTo>
                <a:lnTo>
                  <a:pt x="399402" y="95240"/>
                </a:lnTo>
                <a:lnTo>
                  <a:pt x="392172" y="95240"/>
                </a:lnTo>
                <a:lnTo>
                  <a:pt x="392172" y="89792"/>
                </a:lnTo>
                <a:lnTo>
                  <a:pt x="335384" y="89792"/>
                </a:lnTo>
                <a:lnTo>
                  <a:pt x="335384" y="95764"/>
                </a:lnTo>
                <a:lnTo>
                  <a:pt x="328364" y="95764"/>
                </a:lnTo>
                <a:lnTo>
                  <a:pt x="328364" y="14459"/>
                </a:lnTo>
                <a:lnTo>
                  <a:pt x="354558" y="14459"/>
                </a:lnTo>
                <a:cubicBezTo>
                  <a:pt x="356304" y="9988"/>
                  <a:pt x="357770" y="5168"/>
                  <a:pt x="358958" y="0"/>
                </a:cubicBezTo>
                <a:close/>
                <a:moveTo>
                  <a:pt x="26298" y="0"/>
                </a:moveTo>
                <a:lnTo>
                  <a:pt x="32688" y="0"/>
                </a:lnTo>
                <a:lnTo>
                  <a:pt x="32688" y="29337"/>
                </a:lnTo>
                <a:lnTo>
                  <a:pt x="42224" y="29337"/>
                </a:lnTo>
                <a:lnTo>
                  <a:pt x="42224" y="35623"/>
                </a:lnTo>
                <a:lnTo>
                  <a:pt x="14354" y="35623"/>
                </a:lnTo>
                <a:lnTo>
                  <a:pt x="14354" y="43796"/>
                </a:lnTo>
                <a:cubicBezTo>
                  <a:pt x="14354" y="47078"/>
                  <a:pt x="14318" y="49558"/>
                  <a:pt x="14248" y="51235"/>
                </a:cubicBezTo>
                <a:lnTo>
                  <a:pt x="35728" y="51235"/>
                </a:lnTo>
                <a:lnTo>
                  <a:pt x="35728" y="95554"/>
                </a:lnTo>
                <a:lnTo>
                  <a:pt x="29336" y="95554"/>
                </a:lnTo>
                <a:lnTo>
                  <a:pt x="29336" y="57521"/>
                </a:lnTo>
                <a:lnTo>
                  <a:pt x="14038" y="57521"/>
                </a:lnTo>
                <a:cubicBezTo>
                  <a:pt x="13130" y="74006"/>
                  <a:pt x="10128" y="86788"/>
                  <a:pt x="5028" y="95869"/>
                </a:cubicBezTo>
                <a:cubicBezTo>
                  <a:pt x="3632" y="94332"/>
                  <a:pt x="1954" y="92935"/>
                  <a:pt x="0" y="91678"/>
                </a:cubicBezTo>
                <a:cubicBezTo>
                  <a:pt x="5238" y="81549"/>
                  <a:pt x="7858" y="65589"/>
                  <a:pt x="7858" y="43796"/>
                </a:cubicBezTo>
                <a:lnTo>
                  <a:pt x="7858" y="2305"/>
                </a:lnTo>
                <a:lnTo>
                  <a:pt x="14354" y="2305"/>
                </a:lnTo>
                <a:lnTo>
                  <a:pt x="14354" y="29337"/>
                </a:lnTo>
                <a:lnTo>
                  <a:pt x="26298" y="29337"/>
                </a:lnTo>
                <a:close/>
              </a:path>
            </a:pathLst>
          </a:custGeom>
          <a:solidFill>
            <a:srgbClr val="E6E6E6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noAutofit/>
          </a:bodyPr>
          <a:lstStyle/>
          <a:p>
            <a:pPr fontAlgn="base"/>
            <a:endParaRPr lang="zh-CN" altLang="en-US" sz="800" dirty="0">
              <a:solidFill>
                <a:srgbClr val="E6E6E6"/>
              </a:solidFill>
            </a:endParaRPr>
          </a:p>
        </p:txBody>
      </p:sp>
      <p:sp>
        <p:nvSpPr>
          <p:cNvPr id="9" name="文本框 8"/>
          <p:cNvSpPr txBox="1"/>
          <p:nvPr userDrawn="1"/>
        </p:nvSpPr>
        <p:spPr>
          <a:xfrm>
            <a:off x="38852978" y="20296027"/>
            <a:ext cx="1965874" cy="113995"/>
          </a:xfrm>
          <a:custGeom>
            <a:avLst/>
            <a:gdLst/>
            <a:ahLst/>
            <a:cxnLst/>
            <a:rect l="l" t="t" r="r" b="b"/>
            <a:pathLst>
              <a:path w="1965874" h="113995">
                <a:moveTo>
                  <a:pt x="891806" y="87487"/>
                </a:moveTo>
                <a:cubicBezTo>
                  <a:pt x="887684" y="90420"/>
                  <a:pt x="885624" y="93808"/>
                  <a:pt x="885624" y="97650"/>
                </a:cubicBezTo>
                <a:cubicBezTo>
                  <a:pt x="885624" y="100793"/>
                  <a:pt x="887126" y="103308"/>
                  <a:pt x="890130" y="105194"/>
                </a:cubicBezTo>
                <a:cubicBezTo>
                  <a:pt x="893134" y="107080"/>
                  <a:pt x="897290" y="108023"/>
                  <a:pt x="902598" y="108023"/>
                </a:cubicBezTo>
                <a:cubicBezTo>
                  <a:pt x="908046" y="108023"/>
                  <a:pt x="912586" y="106765"/>
                  <a:pt x="916218" y="104251"/>
                </a:cubicBezTo>
                <a:cubicBezTo>
                  <a:pt x="919572" y="101876"/>
                  <a:pt x="921248" y="99082"/>
                  <a:pt x="921248" y="95869"/>
                </a:cubicBezTo>
                <a:cubicBezTo>
                  <a:pt x="921248" y="90909"/>
                  <a:pt x="917302" y="88430"/>
                  <a:pt x="909408" y="88430"/>
                </a:cubicBezTo>
                <a:lnTo>
                  <a:pt x="899036" y="88430"/>
                </a:lnTo>
                <a:cubicBezTo>
                  <a:pt x="896870" y="88430"/>
                  <a:pt x="894460" y="88115"/>
                  <a:pt x="891806" y="87487"/>
                </a:cubicBezTo>
                <a:close/>
                <a:moveTo>
                  <a:pt x="429472" y="75438"/>
                </a:moveTo>
                <a:cubicBezTo>
                  <a:pt x="431288" y="75438"/>
                  <a:pt x="432824" y="76066"/>
                  <a:pt x="434082" y="77324"/>
                </a:cubicBezTo>
                <a:cubicBezTo>
                  <a:pt x="435340" y="78651"/>
                  <a:pt x="435968" y="80327"/>
                  <a:pt x="435968" y="82353"/>
                </a:cubicBezTo>
                <a:cubicBezTo>
                  <a:pt x="435968" y="84309"/>
                  <a:pt x="435340" y="85915"/>
                  <a:pt x="434082" y="87172"/>
                </a:cubicBezTo>
                <a:cubicBezTo>
                  <a:pt x="432824" y="88430"/>
                  <a:pt x="431288" y="89058"/>
                  <a:pt x="429472" y="89058"/>
                </a:cubicBezTo>
                <a:cubicBezTo>
                  <a:pt x="427726" y="89058"/>
                  <a:pt x="426224" y="88430"/>
                  <a:pt x="424966" y="87172"/>
                </a:cubicBezTo>
                <a:cubicBezTo>
                  <a:pt x="423710" y="85915"/>
                  <a:pt x="423080" y="84309"/>
                  <a:pt x="423080" y="82353"/>
                </a:cubicBezTo>
                <a:cubicBezTo>
                  <a:pt x="423080" y="80327"/>
                  <a:pt x="423710" y="78651"/>
                  <a:pt x="424966" y="77324"/>
                </a:cubicBezTo>
                <a:cubicBezTo>
                  <a:pt x="426224" y="76066"/>
                  <a:pt x="427726" y="75438"/>
                  <a:pt x="429472" y="75438"/>
                </a:cubicBezTo>
                <a:close/>
                <a:moveTo>
                  <a:pt x="335384" y="66846"/>
                </a:moveTo>
                <a:lnTo>
                  <a:pt x="335384" y="83191"/>
                </a:lnTo>
                <a:lnTo>
                  <a:pt x="392172" y="83191"/>
                </a:lnTo>
                <a:lnTo>
                  <a:pt x="392172" y="66846"/>
                </a:lnTo>
                <a:close/>
                <a:moveTo>
                  <a:pt x="856868" y="57731"/>
                </a:moveTo>
                <a:cubicBezTo>
                  <a:pt x="847158" y="58848"/>
                  <a:pt x="840174" y="60629"/>
                  <a:pt x="835914" y="63074"/>
                </a:cubicBezTo>
                <a:cubicBezTo>
                  <a:pt x="832002" y="65449"/>
                  <a:pt x="830046" y="68627"/>
                  <a:pt x="830046" y="72609"/>
                </a:cubicBezTo>
                <a:cubicBezTo>
                  <a:pt x="830046" y="78965"/>
                  <a:pt x="833538" y="82143"/>
                  <a:pt x="840524" y="82143"/>
                </a:cubicBezTo>
                <a:cubicBezTo>
                  <a:pt x="845552" y="82143"/>
                  <a:pt x="851000" y="79524"/>
                  <a:pt x="856868" y="74285"/>
                </a:cubicBezTo>
                <a:close/>
                <a:moveTo>
                  <a:pt x="482440" y="50606"/>
                </a:moveTo>
                <a:lnTo>
                  <a:pt x="482440" y="80781"/>
                </a:lnTo>
                <a:lnTo>
                  <a:pt x="496270" y="80781"/>
                </a:lnTo>
                <a:cubicBezTo>
                  <a:pt x="510870" y="80781"/>
                  <a:pt x="518168" y="75507"/>
                  <a:pt x="518168" y="64960"/>
                </a:cubicBezTo>
                <a:cubicBezTo>
                  <a:pt x="518168" y="55391"/>
                  <a:pt x="510870" y="50606"/>
                  <a:pt x="496270" y="50606"/>
                </a:cubicBezTo>
                <a:close/>
                <a:moveTo>
                  <a:pt x="1220056" y="49977"/>
                </a:moveTo>
                <a:cubicBezTo>
                  <a:pt x="1212652" y="54657"/>
                  <a:pt x="1208950" y="60664"/>
                  <a:pt x="1208950" y="67999"/>
                </a:cubicBezTo>
                <a:cubicBezTo>
                  <a:pt x="1208950" y="72190"/>
                  <a:pt x="1210522" y="75682"/>
                  <a:pt x="1213666" y="78476"/>
                </a:cubicBezTo>
                <a:cubicBezTo>
                  <a:pt x="1216878" y="81270"/>
                  <a:pt x="1220860" y="82667"/>
                  <a:pt x="1225610" y="82667"/>
                </a:cubicBezTo>
                <a:cubicBezTo>
                  <a:pt x="1230150" y="82667"/>
                  <a:pt x="1233886" y="81375"/>
                  <a:pt x="1236820" y="78790"/>
                </a:cubicBezTo>
                <a:cubicBezTo>
                  <a:pt x="1239614" y="76276"/>
                  <a:pt x="1241012" y="73063"/>
                  <a:pt x="1241012" y="69151"/>
                </a:cubicBezTo>
                <a:cubicBezTo>
                  <a:pt x="1241012" y="64401"/>
                  <a:pt x="1238916" y="60420"/>
                  <a:pt x="1234724" y="57207"/>
                </a:cubicBezTo>
                <a:cubicBezTo>
                  <a:pt x="1232140" y="55321"/>
                  <a:pt x="1227250" y="52911"/>
                  <a:pt x="1220056" y="49977"/>
                </a:cubicBezTo>
                <a:close/>
                <a:moveTo>
                  <a:pt x="335384" y="44215"/>
                </a:moveTo>
                <a:lnTo>
                  <a:pt x="335384" y="60350"/>
                </a:lnTo>
                <a:lnTo>
                  <a:pt x="392172" y="60350"/>
                </a:lnTo>
                <a:lnTo>
                  <a:pt x="392172" y="44215"/>
                </a:lnTo>
                <a:close/>
                <a:moveTo>
                  <a:pt x="62130" y="37299"/>
                </a:moveTo>
                <a:cubicBezTo>
                  <a:pt x="64786" y="49942"/>
                  <a:pt x="68662" y="60490"/>
                  <a:pt x="73760" y="68942"/>
                </a:cubicBezTo>
                <a:cubicBezTo>
                  <a:pt x="79558" y="60071"/>
                  <a:pt x="83644" y="49523"/>
                  <a:pt x="86020" y="37299"/>
                </a:cubicBezTo>
                <a:close/>
                <a:moveTo>
                  <a:pt x="961320" y="36880"/>
                </a:moveTo>
                <a:cubicBezTo>
                  <a:pt x="956220" y="36880"/>
                  <a:pt x="952100" y="38976"/>
                  <a:pt x="948956" y="43167"/>
                </a:cubicBezTo>
                <a:cubicBezTo>
                  <a:pt x="945742" y="47288"/>
                  <a:pt x="944136" y="52736"/>
                  <a:pt x="944136" y="59512"/>
                </a:cubicBezTo>
                <a:cubicBezTo>
                  <a:pt x="944136" y="66217"/>
                  <a:pt x="945742" y="71631"/>
                  <a:pt x="948956" y="75752"/>
                </a:cubicBezTo>
                <a:cubicBezTo>
                  <a:pt x="952100" y="79873"/>
                  <a:pt x="956220" y="81934"/>
                  <a:pt x="961320" y="81934"/>
                </a:cubicBezTo>
                <a:cubicBezTo>
                  <a:pt x="966418" y="81934"/>
                  <a:pt x="970574" y="79873"/>
                  <a:pt x="973788" y="75752"/>
                </a:cubicBezTo>
                <a:cubicBezTo>
                  <a:pt x="977000" y="71631"/>
                  <a:pt x="978608" y="66217"/>
                  <a:pt x="978608" y="59512"/>
                </a:cubicBezTo>
                <a:cubicBezTo>
                  <a:pt x="978608" y="52806"/>
                  <a:pt x="977000" y="47358"/>
                  <a:pt x="973788" y="43167"/>
                </a:cubicBezTo>
                <a:cubicBezTo>
                  <a:pt x="970574" y="38976"/>
                  <a:pt x="966418" y="36880"/>
                  <a:pt x="961320" y="36880"/>
                </a:cubicBezTo>
                <a:close/>
                <a:moveTo>
                  <a:pt x="655890" y="36566"/>
                </a:moveTo>
                <a:cubicBezTo>
                  <a:pt x="651560" y="36566"/>
                  <a:pt x="647822" y="38173"/>
                  <a:pt x="644680" y="41386"/>
                </a:cubicBezTo>
                <a:cubicBezTo>
                  <a:pt x="641396" y="44808"/>
                  <a:pt x="639476" y="49384"/>
                  <a:pt x="638918" y="55111"/>
                </a:cubicBezTo>
                <a:lnTo>
                  <a:pt x="670560" y="55111"/>
                </a:lnTo>
                <a:cubicBezTo>
                  <a:pt x="670560" y="42748"/>
                  <a:pt x="665670" y="36566"/>
                  <a:pt x="655890" y="36566"/>
                </a:cubicBezTo>
                <a:close/>
                <a:moveTo>
                  <a:pt x="901236" y="36042"/>
                </a:moveTo>
                <a:cubicBezTo>
                  <a:pt x="897604" y="36042"/>
                  <a:pt x="894600" y="37265"/>
                  <a:pt x="892224" y="39709"/>
                </a:cubicBezTo>
                <a:cubicBezTo>
                  <a:pt x="889780" y="42224"/>
                  <a:pt x="888558" y="45612"/>
                  <a:pt x="888558" y="49872"/>
                </a:cubicBezTo>
                <a:cubicBezTo>
                  <a:pt x="888558" y="53994"/>
                  <a:pt x="889816" y="57381"/>
                  <a:pt x="892330" y="60036"/>
                </a:cubicBezTo>
                <a:cubicBezTo>
                  <a:pt x="894774" y="62620"/>
                  <a:pt x="897744" y="63912"/>
                  <a:pt x="901236" y="63912"/>
                </a:cubicBezTo>
                <a:cubicBezTo>
                  <a:pt x="904728" y="63912"/>
                  <a:pt x="907696" y="62620"/>
                  <a:pt x="910142" y="60036"/>
                </a:cubicBezTo>
                <a:cubicBezTo>
                  <a:pt x="912656" y="57381"/>
                  <a:pt x="913914" y="53994"/>
                  <a:pt x="913914" y="49872"/>
                </a:cubicBezTo>
                <a:cubicBezTo>
                  <a:pt x="913914" y="45681"/>
                  <a:pt x="912656" y="42294"/>
                  <a:pt x="910142" y="39709"/>
                </a:cubicBezTo>
                <a:cubicBezTo>
                  <a:pt x="907766" y="37265"/>
                  <a:pt x="904798" y="36042"/>
                  <a:pt x="901236" y="36042"/>
                </a:cubicBezTo>
                <a:close/>
                <a:moveTo>
                  <a:pt x="429472" y="32689"/>
                </a:moveTo>
                <a:cubicBezTo>
                  <a:pt x="431288" y="32689"/>
                  <a:pt x="432824" y="33318"/>
                  <a:pt x="434082" y="34575"/>
                </a:cubicBezTo>
                <a:cubicBezTo>
                  <a:pt x="435340" y="35902"/>
                  <a:pt x="435968" y="37579"/>
                  <a:pt x="435968" y="39605"/>
                </a:cubicBezTo>
                <a:cubicBezTo>
                  <a:pt x="435968" y="41560"/>
                  <a:pt x="435340" y="43167"/>
                  <a:pt x="434082" y="44424"/>
                </a:cubicBezTo>
                <a:cubicBezTo>
                  <a:pt x="432824" y="45681"/>
                  <a:pt x="431288" y="46310"/>
                  <a:pt x="429472" y="46310"/>
                </a:cubicBezTo>
                <a:cubicBezTo>
                  <a:pt x="427726" y="46310"/>
                  <a:pt x="426224" y="45681"/>
                  <a:pt x="424966" y="44424"/>
                </a:cubicBezTo>
                <a:cubicBezTo>
                  <a:pt x="423710" y="43167"/>
                  <a:pt x="423080" y="41560"/>
                  <a:pt x="423080" y="39605"/>
                </a:cubicBezTo>
                <a:cubicBezTo>
                  <a:pt x="423080" y="37579"/>
                  <a:pt x="423710" y="35902"/>
                  <a:pt x="424966" y="34575"/>
                </a:cubicBezTo>
                <a:cubicBezTo>
                  <a:pt x="426224" y="33318"/>
                  <a:pt x="427726" y="32689"/>
                  <a:pt x="429472" y="32689"/>
                </a:cubicBezTo>
                <a:close/>
                <a:moveTo>
                  <a:pt x="1121644" y="31118"/>
                </a:moveTo>
                <a:lnTo>
                  <a:pt x="1130550" y="31118"/>
                </a:lnTo>
                <a:lnTo>
                  <a:pt x="1142600" y="63493"/>
                </a:lnTo>
                <a:lnTo>
                  <a:pt x="1148258" y="79419"/>
                </a:lnTo>
                <a:lnTo>
                  <a:pt x="1148780" y="79419"/>
                </a:lnTo>
                <a:cubicBezTo>
                  <a:pt x="1149130" y="78371"/>
                  <a:pt x="1149934" y="75682"/>
                  <a:pt x="1151190" y="71351"/>
                </a:cubicBezTo>
                <a:cubicBezTo>
                  <a:pt x="1152168" y="67999"/>
                  <a:pt x="1152972" y="65379"/>
                  <a:pt x="1153600" y="63493"/>
                </a:cubicBezTo>
                <a:lnTo>
                  <a:pt x="1164182" y="31118"/>
                </a:lnTo>
                <a:lnTo>
                  <a:pt x="1172564" y="31118"/>
                </a:lnTo>
                <a:lnTo>
                  <a:pt x="1150982" y="92935"/>
                </a:lnTo>
                <a:cubicBezTo>
                  <a:pt x="1146440" y="105927"/>
                  <a:pt x="1139560" y="112423"/>
                  <a:pt x="1130340" y="112423"/>
                </a:cubicBezTo>
                <a:cubicBezTo>
                  <a:pt x="1127896" y="112423"/>
                  <a:pt x="1125730" y="112039"/>
                  <a:pt x="1123844" y="111271"/>
                </a:cubicBezTo>
                <a:lnTo>
                  <a:pt x="1125626" y="104355"/>
                </a:lnTo>
                <a:cubicBezTo>
                  <a:pt x="1127162" y="104914"/>
                  <a:pt x="1128630" y="105194"/>
                  <a:pt x="1130026" y="105194"/>
                </a:cubicBezTo>
                <a:cubicBezTo>
                  <a:pt x="1135894" y="105194"/>
                  <a:pt x="1140294" y="100933"/>
                  <a:pt x="1143228" y="92411"/>
                </a:cubicBezTo>
                <a:lnTo>
                  <a:pt x="1144486" y="88011"/>
                </a:lnTo>
                <a:close/>
                <a:moveTo>
                  <a:pt x="567422" y="31118"/>
                </a:moveTo>
                <a:lnTo>
                  <a:pt x="575910" y="31118"/>
                </a:lnTo>
                <a:lnTo>
                  <a:pt x="575910" y="66008"/>
                </a:lnTo>
                <a:cubicBezTo>
                  <a:pt x="575910" y="71456"/>
                  <a:pt x="576782" y="75403"/>
                  <a:pt x="578528" y="77847"/>
                </a:cubicBezTo>
                <a:cubicBezTo>
                  <a:pt x="580274" y="80362"/>
                  <a:pt x="583138" y="81619"/>
                  <a:pt x="587120" y="81619"/>
                </a:cubicBezTo>
                <a:cubicBezTo>
                  <a:pt x="592290" y="81619"/>
                  <a:pt x="597598" y="78301"/>
                  <a:pt x="603046" y="71666"/>
                </a:cubicBezTo>
                <a:lnTo>
                  <a:pt x="603046" y="31118"/>
                </a:lnTo>
                <a:lnTo>
                  <a:pt x="611532" y="31118"/>
                </a:lnTo>
                <a:lnTo>
                  <a:pt x="611532" y="87696"/>
                </a:lnTo>
                <a:lnTo>
                  <a:pt x="604512" y="87696"/>
                </a:lnTo>
                <a:lnTo>
                  <a:pt x="603780" y="78686"/>
                </a:lnTo>
                <a:lnTo>
                  <a:pt x="603466" y="78686"/>
                </a:lnTo>
                <a:cubicBezTo>
                  <a:pt x="597458" y="85601"/>
                  <a:pt x="591172" y="89058"/>
                  <a:pt x="584606" y="89058"/>
                </a:cubicBezTo>
                <a:cubicBezTo>
                  <a:pt x="573150" y="89058"/>
                  <a:pt x="567422" y="81724"/>
                  <a:pt x="567422" y="67056"/>
                </a:cubicBezTo>
                <a:close/>
                <a:moveTo>
                  <a:pt x="1033548" y="29651"/>
                </a:moveTo>
                <a:cubicBezTo>
                  <a:pt x="1045072" y="29651"/>
                  <a:pt x="1050836" y="37020"/>
                  <a:pt x="1050836" y="51758"/>
                </a:cubicBezTo>
                <a:lnTo>
                  <a:pt x="1050836" y="87696"/>
                </a:lnTo>
                <a:lnTo>
                  <a:pt x="1042244" y="87696"/>
                </a:lnTo>
                <a:lnTo>
                  <a:pt x="1042244" y="52806"/>
                </a:lnTo>
                <a:cubicBezTo>
                  <a:pt x="1042244" y="42329"/>
                  <a:pt x="1038506" y="37090"/>
                  <a:pt x="1031032" y="37090"/>
                </a:cubicBezTo>
                <a:cubicBezTo>
                  <a:pt x="1026214" y="37090"/>
                  <a:pt x="1020834" y="40163"/>
                  <a:pt x="1014898" y="46310"/>
                </a:cubicBezTo>
                <a:lnTo>
                  <a:pt x="1014898" y="87696"/>
                </a:lnTo>
                <a:lnTo>
                  <a:pt x="1006410" y="87696"/>
                </a:lnTo>
                <a:lnTo>
                  <a:pt x="1006410" y="31118"/>
                </a:lnTo>
                <a:lnTo>
                  <a:pt x="1013326" y="31118"/>
                </a:lnTo>
                <a:lnTo>
                  <a:pt x="1014164" y="39395"/>
                </a:lnTo>
                <a:lnTo>
                  <a:pt x="1014478" y="39395"/>
                </a:lnTo>
                <a:cubicBezTo>
                  <a:pt x="1021114" y="32899"/>
                  <a:pt x="1027470" y="29651"/>
                  <a:pt x="1033548" y="29651"/>
                </a:cubicBezTo>
                <a:close/>
                <a:moveTo>
                  <a:pt x="961320" y="29651"/>
                </a:moveTo>
                <a:cubicBezTo>
                  <a:pt x="968584" y="29651"/>
                  <a:pt x="974660" y="32270"/>
                  <a:pt x="979550" y="37509"/>
                </a:cubicBezTo>
                <a:cubicBezTo>
                  <a:pt x="984788" y="43027"/>
                  <a:pt x="987408" y="50361"/>
                  <a:pt x="987408" y="59512"/>
                </a:cubicBezTo>
                <a:cubicBezTo>
                  <a:pt x="987408" y="68522"/>
                  <a:pt x="984788" y="75787"/>
                  <a:pt x="979550" y="81305"/>
                </a:cubicBezTo>
                <a:cubicBezTo>
                  <a:pt x="974660" y="86474"/>
                  <a:pt x="968584" y="89058"/>
                  <a:pt x="961320" y="89058"/>
                </a:cubicBezTo>
                <a:cubicBezTo>
                  <a:pt x="954124" y="89058"/>
                  <a:pt x="948082" y="86474"/>
                  <a:pt x="943194" y="81305"/>
                </a:cubicBezTo>
                <a:cubicBezTo>
                  <a:pt x="937954" y="75787"/>
                  <a:pt x="935334" y="68522"/>
                  <a:pt x="935334" y="59512"/>
                </a:cubicBezTo>
                <a:cubicBezTo>
                  <a:pt x="935334" y="50361"/>
                  <a:pt x="937954" y="43027"/>
                  <a:pt x="943194" y="37509"/>
                </a:cubicBezTo>
                <a:cubicBezTo>
                  <a:pt x="948012" y="32270"/>
                  <a:pt x="954054" y="29651"/>
                  <a:pt x="961320" y="29651"/>
                </a:cubicBezTo>
                <a:close/>
                <a:moveTo>
                  <a:pt x="901236" y="29651"/>
                </a:moveTo>
                <a:cubicBezTo>
                  <a:pt x="903820" y="29651"/>
                  <a:pt x="906440" y="30140"/>
                  <a:pt x="909094" y="31118"/>
                </a:cubicBezTo>
                <a:lnTo>
                  <a:pt x="928686" y="31118"/>
                </a:lnTo>
                <a:lnTo>
                  <a:pt x="928686" y="37719"/>
                </a:lnTo>
                <a:lnTo>
                  <a:pt x="916742" y="37719"/>
                </a:lnTo>
                <a:cubicBezTo>
                  <a:pt x="920026" y="40862"/>
                  <a:pt x="921666" y="44948"/>
                  <a:pt x="921666" y="49977"/>
                </a:cubicBezTo>
                <a:cubicBezTo>
                  <a:pt x="921666" y="55914"/>
                  <a:pt x="919676" y="60734"/>
                  <a:pt x="915694" y="64436"/>
                </a:cubicBezTo>
                <a:cubicBezTo>
                  <a:pt x="911852" y="67999"/>
                  <a:pt x="907034" y="69780"/>
                  <a:pt x="901236" y="69780"/>
                </a:cubicBezTo>
                <a:cubicBezTo>
                  <a:pt x="898092" y="69780"/>
                  <a:pt x="895194" y="69081"/>
                  <a:pt x="892540" y="67684"/>
                </a:cubicBezTo>
                <a:cubicBezTo>
                  <a:pt x="890024" y="69850"/>
                  <a:pt x="888768" y="72224"/>
                  <a:pt x="888768" y="74809"/>
                </a:cubicBezTo>
                <a:cubicBezTo>
                  <a:pt x="888768" y="79070"/>
                  <a:pt x="892120" y="81200"/>
                  <a:pt x="898826" y="81200"/>
                </a:cubicBezTo>
                <a:lnTo>
                  <a:pt x="910142" y="81200"/>
                </a:lnTo>
                <a:cubicBezTo>
                  <a:pt x="923134" y="81200"/>
                  <a:pt x="929630" y="85671"/>
                  <a:pt x="929630" y="94611"/>
                </a:cubicBezTo>
                <a:cubicBezTo>
                  <a:pt x="929630" y="99920"/>
                  <a:pt x="927080" y="104425"/>
                  <a:pt x="921982" y="108127"/>
                </a:cubicBezTo>
                <a:cubicBezTo>
                  <a:pt x="916602" y="112039"/>
                  <a:pt x="909758" y="113995"/>
                  <a:pt x="901446" y="113995"/>
                </a:cubicBezTo>
                <a:cubicBezTo>
                  <a:pt x="894390" y="113995"/>
                  <a:pt x="888768" y="112668"/>
                  <a:pt x="884576" y="110013"/>
                </a:cubicBezTo>
                <a:cubicBezTo>
                  <a:pt x="880246" y="107289"/>
                  <a:pt x="878080" y="103517"/>
                  <a:pt x="878080" y="98698"/>
                </a:cubicBezTo>
                <a:cubicBezTo>
                  <a:pt x="878080" y="93738"/>
                  <a:pt x="880874" y="89408"/>
                  <a:pt x="886462" y="85706"/>
                </a:cubicBezTo>
                <a:lnTo>
                  <a:pt x="886462" y="85286"/>
                </a:lnTo>
                <a:cubicBezTo>
                  <a:pt x="883040" y="83191"/>
                  <a:pt x="881328" y="80083"/>
                  <a:pt x="881328" y="75961"/>
                </a:cubicBezTo>
                <a:cubicBezTo>
                  <a:pt x="881328" y="72050"/>
                  <a:pt x="883424" y="68557"/>
                  <a:pt x="887614" y="65484"/>
                </a:cubicBezTo>
                <a:lnTo>
                  <a:pt x="887614" y="65065"/>
                </a:lnTo>
                <a:cubicBezTo>
                  <a:pt x="882726" y="61153"/>
                  <a:pt x="880280" y="56089"/>
                  <a:pt x="880280" y="49872"/>
                </a:cubicBezTo>
                <a:cubicBezTo>
                  <a:pt x="880280" y="43865"/>
                  <a:pt x="882342" y="38976"/>
                  <a:pt x="886462" y="35204"/>
                </a:cubicBezTo>
                <a:cubicBezTo>
                  <a:pt x="890444" y="31502"/>
                  <a:pt x="895368" y="29651"/>
                  <a:pt x="901236" y="29651"/>
                </a:cubicBezTo>
                <a:close/>
                <a:moveTo>
                  <a:pt x="846182" y="29651"/>
                </a:moveTo>
                <a:cubicBezTo>
                  <a:pt x="858964" y="29651"/>
                  <a:pt x="865354" y="37299"/>
                  <a:pt x="865354" y="52597"/>
                </a:cubicBezTo>
                <a:lnTo>
                  <a:pt x="865354" y="87696"/>
                </a:lnTo>
                <a:lnTo>
                  <a:pt x="858334" y="87696"/>
                </a:lnTo>
                <a:lnTo>
                  <a:pt x="857602" y="80781"/>
                </a:lnTo>
                <a:lnTo>
                  <a:pt x="857288" y="80781"/>
                </a:lnTo>
                <a:cubicBezTo>
                  <a:pt x="850792" y="86299"/>
                  <a:pt x="844434" y="89058"/>
                  <a:pt x="838218" y="89058"/>
                </a:cubicBezTo>
                <a:cubicBezTo>
                  <a:pt x="833398" y="89058"/>
                  <a:pt x="829486" y="87696"/>
                  <a:pt x="826484" y="84972"/>
                </a:cubicBezTo>
                <a:cubicBezTo>
                  <a:pt x="823340" y="82038"/>
                  <a:pt x="821768" y="78092"/>
                  <a:pt x="821768" y="73133"/>
                </a:cubicBezTo>
                <a:cubicBezTo>
                  <a:pt x="821768" y="66986"/>
                  <a:pt x="824598" y="62236"/>
                  <a:pt x="830256" y="58883"/>
                </a:cubicBezTo>
                <a:cubicBezTo>
                  <a:pt x="835704" y="55670"/>
                  <a:pt x="844574" y="53365"/>
                  <a:pt x="856868" y="51968"/>
                </a:cubicBezTo>
                <a:cubicBezTo>
                  <a:pt x="857008" y="41840"/>
                  <a:pt x="852992" y="36776"/>
                  <a:pt x="844818" y="36776"/>
                </a:cubicBezTo>
                <a:cubicBezTo>
                  <a:pt x="839300" y="36776"/>
                  <a:pt x="833574" y="38871"/>
                  <a:pt x="827636" y="43062"/>
                </a:cubicBezTo>
                <a:lnTo>
                  <a:pt x="824178" y="37090"/>
                </a:lnTo>
                <a:cubicBezTo>
                  <a:pt x="831722" y="32131"/>
                  <a:pt x="839056" y="29651"/>
                  <a:pt x="846182" y="29651"/>
                </a:cubicBezTo>
                <a:close/>
                <a:moveTo>
                  <a:pt x="811434" y="29651"/>
                </a:moveTo>
                <a:cubicBezTo>
                  <a:pt x="813738" y="29651"/>
                  <a:pt x="815730" y="30070"/>
                  <a:pt x="817406" y="30908"/>
                </a:cubicBezTo>
                <a:lnTo>
                  <a:pt x="815730" y="38347"/>
                </a:lnTo>
                <a:cubicBezTo>
                  <a:pt x="813844" y="37719"/>
                  <a:pt x="812062" y="37404"/>
                  <a:pt x="810386" y="37404"/>
                </a:cubicBezTo>
                <a:cubicBezTo>
                  <a:pt x="804170" y="37404"/>
                  <a:pt x="799314" y="41875"/>
                  <a:pt x="795822" y="50815"/>
                </a:cubicBezTo>
                <a:lnTo>
                  <a:pt x="795822" y="87696"/>
                </a:lnTo>
                <a:lnTo>
                  <a:pt x="787336" y="87696"/>
                </a:lnTo>
                <a:lnTo>
                  <a:pt x="787336" y="31118"/>
                </a:lnTo>
                <a:lnTo>
                  <a:pt x="794250" y="31118"/>
                </a:lnTo>
                <a:lnTo>
                  <a:pt x="795090" y="41490"/>
                </a:lnTo>
                <a:lnTo>
                  <a:pt x="795404" y="41490"/>
                </a:lnTo>
                <a:cubicBezTo>
                  <a:pt x="799664" y="33597"/>
                  <a:pt x="805008" y="29651"/>
                  <a:pt x="811434" y="29651"/>
                </a:cubicBezTo>
                <a:close/>
                <a:moveTo>
                  <a:pt x="655786" y="29651"/>
                </a:moveTo>
                <a:cubicBezTo>
                  <a:pt x="662840" y="29651"/>
                  <a:pt x="668324" y="32026"/>
                  <a:pt x="672236" y="36776"/>
                </a:cubicBezTo>
                <a:cubicBezTo>
                  <a:pt x="676148" y="41456"/>
                  <a:pt x="678102" y="47917"/>
                  <a:pt x="678102" y="56159"/>
                </a:cubicBezTo>
                <a:cubicBezTo>
                  <a:pt x="678102" y="58394"/>
                  <a:pt x="677964" y="60105"/>
                  <a:pt x="677684" y="61293"/>
                </a:cubicBezTo>
                <a:lnTo>
                  <a:pt x="639022" y="61293"/>
                </a:lnTo>
                <a:cubicBezTo>
                  <a:pt x="639302" y="67579"/>
                  <a:pt x="641188" y="72644"/>
                  <a:pt x="644680" y="76485"/>
                </a:cubicBezTo>
                <a:cubicBezTo>
                  <a:pt x="648172" y="80327"/>
                  <a:pt x="652748" y="82248"/>
                  <a:pt x="658406" y="82248"/>
                </a:cubicBezTo>
                <a:cubicBezTo>
                  <a:pt x="663434" y="82248"/>
                  <a:pt x="668220" y="80711"/>
                  <a:pt x="672760" y="77638"/>
                </a:cubicBezTo>
                <a:lnTo>
                  <a:pt x="675902" y="83296"/>
                </a:lnTo>
                <a:cubicBezTo>
                  <a:pt x="669896" y="87137"/>
                  <a:pt x="663714" y="89058"/>
                  <a:pt x="657358" y="89058"/>
                </a:cubicBezTo>
                <a:cubicBezTo>
                  <a:pt x="649674" y="89058"/>
                  <a:pt x="643352" y="86439"/>
                  <a:pt x="638394" y="81200"/>
                </a:cubicBezTo>
                <a:cubicBezTo>
                  <a:pt x="633154" y="75752"/>
                  <a:pt x="630536" y="68522"/>
                  <a:pt x="630536" y="59512"/>
                </a:cubicBezTo>
                <a:cubicBezTo>
                  <a:pt x="630536" y="50641"/>
                  <a:pt x="633120" y="43341"/>
                  <a:pt x="638288" y="37614"/>
                </a:cubicBezTo>
                <a:cubicBezTo>
                  <a:pt x="643178" y="32305"/>
                  <a:pt x="649010" y="29651"/>
                  <a:pt x="655786" y="29651"/>
                </a:cubicBezTo>
                <a:close/>
                <a:moveTo>
                  <a:pt x="231970" y="22526"/>
                </a:moveTo>
                <a:cubicBezTo>
                  <a:pt x="237140" y="29791"/>
                  <a:pt x="240528" y="36391"/>
                  <a:pt x="242134" y="42329"/>
                </a:cubicBezTo>
                <a:lnTo>
                  <a:pt x="235638" y="44948"/>
                </a:lnTo>
                <a:cubicBezTo>
                  <a:pt x="233892" y="38662"/>
                  <a:pt x="230678" y="31956"/>
                  <a:pt x="225998" y="24831"/>
                </a:cubicBezTo>
                <a:close/>
                <a:moveTo>
                  <a:pt x="285406" y="22002"/>
                </a:moveTo>
                <a:lnTo>
                  <a:pt x="292636" y="24412"/>
                </a:lnTo>
                <a:cubicBezTo>
                  <a:pt x="288026" y="33353"/>
                  <a:pt x="283974" y="40303"/>
                  <a:pt x="280482" y="45262"/>
                </a:cubicBezTo>
                <a:lnTo>
                  <a:pt x="274614" y="43167"/>
                </a:lnTo>
                <a:cubicBezTo>
                  <a:pt x="279084" y="36252"/>
                  <a:pt x="282682" y="29197"/>
                  <a:pt x="285406" y="22002"/>
                </a:cubicBezTo>
                <a:close/>
                <a:moveTo>
                  <a:pt x="335384" y="21164"/>
                </a:moveTo>
                <a:lnTo>
                  <a:pt x="335384" y="37719"/>
                </a:lnTo>
                <a:lnTo>
                  <a:pt x="392172" y="37719"/>
                </a:lnTo>
                <a:lnTo>
                  <a:pt x="392172" y="21164"/>
                </a:lnTo>
                <a:close/>
                <a:moveTo>
                  <a:pt x="1289360" y="20955"/>
                </a:moveTo>
                <a:cubicBezTo>
                  <a:pt x="1287754" y="24098"/>
                  <a:pt x="1285728" y="27800"/>
                  <a:pt x="1283284" y="32061"/>
                </a:cubicBezTo>
                <a:lnTo>
                  <a:pt x="1264738" y="59512"/>
                </a:lnTo>
                <a:lnTo>
                  <a:pt x="1289256" y="59512"/>
                </a:lnTo>
                <a:lnTo>
                  <a:pt x="1289256" y="34575"/>
                </a:lnTo>
                <a:cubicBezTo>
                  <a:pt x="1289256" y="30524"/>
                  <a:pt x="1289466" y="25984"/>
                  <a:pt x="1289884" y="20955"/>
                </a:cubicBezTo>
                <a:close/>
                <a:moveTo>
                  <a:pt x="1625440" y="18126"/>
                </a:moveTo>
                <a:lnTo>
                  <a:pt x="1625440" y="80572"/>
                </a:lnTo>
                <a:lnTo>
                  <a:pt x="1634870" y="80572"/>
                </a:lnTo>
                <a:cubicBezTo>
                  <a:pt x="1644020" y="80572"/>
                  <a:pt x="1650970" y="77778"/>
                  <a:pt x="1655720" y="72190"/>
                </a:cubicBezTo>
                <a:cubicBezTo>
                  <a:pt x="1660260" y="66741"/>
                  <a:pt x="1662530" y="59023"/>
                  <a:pt x="1662530" y="49034"/>
                </a:cubicBezTo>
                <a:cubicBezTo>
                  <a:pt x="1662530" y="28429"/>
                  <a:pt x="1653310" y="18126"/>
                  <a:pt x="1634870" y="18126"/>
                </a:cubicBezTo>
                <a:close/>
                <a:moveTo>
                  <a:pt x="720566" y="18126"/>
                </a:moveTo>
                <a:lnTo>
                  <a:pt x="720566" y="80572"/>
                </a:lnTo>
                <a:lnTo>
                  <a:pt x="729996" y="80572"/>
                </a:lnTo>
                <a:cubicBezTo>
                  <a:pt x="739146" y="80572"/>
                  <a:pt x="746096" y="77778"/>
                  <a:pt x="750846" y="72190"/>
                </a:cubicBezTo>
                <a:cubicBezTo>
                  <a:pt x="755386" y="66741"/>
                  <a:pt x="757656" y="59023"/>
                  <a:pt x="757656" y="49034"/>
                </a:cubicBezTo>
                <a:cubicBezTo>
                  <a:pt x="757656" y="28429"/>
                  <a:pt x="748436" y="18126"/>
                  <a:pt x="729996" y="18126"/>
                </a:cubicBezTo>
                <a:close/>
                <a:moveTo>
                  <a:pt x="482440" y="17916"/>
                </a:moveTo>
                <a:lnTo>
                  <a:pt x="482440" y="43900"/>
                </a:lnTo>
                <a:lnTo>
                  <a:pt x="494176" y="43900"/>
                </a:lnTo>
                <a:cubicBezTo>
                  <a:pt x="507098" y="43900"/>
                  <a:pt x="513558" y="39535"/>
                  <a:pt x="513558" y="30803"/>
                </a:cubicBezTo>
                <a:cubicBezTo>
                  <a:pt x="513558" y="26193"/>
                  <a:pt x="511986" y="22875"/>
                  <a:pt x="508844" y="20850"/>
                </a:cubicBezTo>
                <a:cubicBezTo>
                  <a:pt x="505840" y="18894"/>
                  <a:pt x="501126" y="17916"/>
                  <a:pt x="494700" y="17916"/>
                </a:cubicBezTo>
                <a:close/>
                <a:moveTo>
                  <a:pt x="155694" y="16659"/>
                </a:moveTo>
                <a:cubicBezTo>
                  <a:pt x="159048" y="36077"/>
                  <a:pt x="164636" y="51549"/>
                  <a:pt x="172458" y="63074"/>
                </a:cubicBezTo>
                <a:cubicBezTo>
                  <a:pt x="181540" y="50431"/>
                  <a:pt x="187756" y="34959"/>
                  <a:pt x="191108" y="16659"/>
                </a:cubicBezTo>
                <a:close/>
                <a:moveTo>
                  <a:pt x="1556156" y="16344"/>
                </a:moveTo>
                <a:cubicBezTo>
                  <a:pt x="1552314" y="16344"/>
                  <a:pt x="1549136" y="18021"/>
                  <a:pt x="1546622" y="21374"/>
                </a:cubicBezTo>
                <a:cubicBezTo>
                  <a:pt x="1544036" y="24726"/>
                  <a:pt x="1542744" y="29057"/>
                  <a:pt x="1542744" y="34366"/>
                </a:cubicBezTo>
                <a:cubicBezTo>
                  <a:pt x="1542744" y="39814"/>
                  <a:pt x="1543896" y="44075"/>
                  <a:pt x="1546202" y="47148"/>
                </a:cubicBezTo>
                <a:cubicBezTo>
                  <a:pt x="1548716" y="50431"/>
                  <a:pt x="1552278" y="52073"/>
                  <a:pt x="1556890" y="52073"/>
                </a:cubicBezTo>
                <a:cubicBezTo>
                  <a:pt x="1562896" y="52073"/>
                  <a:pt x="1568414" y="48545"/>
                  <a:pt x="1573444" y="41490"/>
                </a:cubicBezTo>
                <a:cubicBezTo>
                  <a:pt x="1572536" y="24726"/>
                  <a:pt x="1566772" y="16344"/>
                  <a:pt x="1556156" y="16344"/>
                </a:cubicBezTo>
                <a:close/>
                <a:moveTo>
                  <a:pt x="1225504" y="16344"/>
                </a:moveTo>
                <a:cubicBezTo>
                  <a:pt x="1221872" y="16344"/>
                  <a:pt x="1218868" y="17532"/>
                  <a:pt x="1216494" y="19907"/>
                </a:cubicBezTo>
                <a:cubicBezTo>
                  <a:pt x="1214120" y="22352"/>
                  <a:pt x="1212932" y="25460"/>
                  <a:pt x="1212932" y="29232"/>
                </a:cubicBezTo>
                <a:cubicBezTo>
                  <a:pt x="1212932" y="33493"/>
                  <a:pt x="1214748" y="37090"/>
                  <a:pt x="1218380" y="40024"/>
                </a:cubicBezTo>
                <a:cubicBezTo>
                  <a:pt x="1220894" y="42049"/>
                  <a:pt x="1225016" y="44180"/>
                  <a:pt x="1230744" y="46415"/>
                </a:cubicBezTo>
                <a:cubicBezTo>
                  <a:pt x="1236332" y="41665"/>
                  <a:pt x="1239126" y="36356"/>
                  <a:pt x="1239126" y="30489"/>
                </a:cubicBezTo>
                <a:cubicBezTo>
                  <a:pt x="1239126" y="26438"/>
                  <a:pt x="1237938" y="23120"/>
                  <a:pt x="1235564" y="20535"/>
                </a:cubicBezTo>
                <a:cubicBezTo>
                  <a:pt x="1233048" y="17741"/>
                  <a:pt x="1229696" y="16344"/>
                  <a:pt x="1225504" y="16344"/>
                </a:cubicBezTo>
                <a:close/>
                <a:moveTo>
                  <a:pt x="1912018" y="11001"/>
                </a:moveTo>
                <a:lnTo>
                  <a:pt x="1920926" y="11001"/>
                </a:lnTo>
                <a:lnTo>
                  <a:pt x="1949948" y="60664"/>
                </a:lnTo>
                <a:lnTo>
                  <a:pt x="1958226" y="76381"/>
                </a:lnTo>
                <a:lnTo>
                  <a:pt x="1958748" y="76381"/>
                </a:lnTo>
                <a:cubicBezTo>
                  <a:pt x="1957980" y="65135"/>
                  <a:pt x="1957596" y="57172"/>
                  <a:pt x="1957596" y="52492"/>
                </a:cubicBezTo>
                <a:lnTo>
                  <a:pt x="1957596" y="11001"/>
                </a:lnTo>
                <a:lnTo>
                  <a:pt x="1965874" y="11001"/>
                </a:lnTo>
                <a:lnTo>
                  <a:pt x="1965874" y="87696"/>
                </a:lnTo>
                <a:lnTo>
                  <a:pt x="1956862" y="87696"/>
                </a:lnTo>
                <a:lnTo>
                  <a:pt x="1928050" y="38033"/>
                </a:lnTo>
                <a:lnTo>
                  <a:pt x="1919668" y="22317"/>
                </a:lnTo>
                <a:lnTo>
                  <a:pt x="1919144" y="22317"/>
                </a:lnTo>
                <a:cubicBezTo>
                  <a:pt x="1919842" y="35029"/>
                  <a:pt x="1920192" y="42818"/>
                  <a:pt x="1920192" y="45681"/>
                </a:cubicBezTo>
                <a:lnTo>
                  <a:pt x="1920192" y="87696"/>
                </a:lnTo>
                <a:lnTo>
                  <a:pt x="1912018" y="87696"/>
                </a:lnTo>
                <a:close/>
                <a:moveTo>
                  <a:pt x="1807244" y="11001"/>
                </a:moveTo>
                <a:lnTo>
                  <a:pt x="1815940" y="11001"/>
                </a:lnTo>
                <a:lnTo>
                  <a:pt x="1815940" y="87696"/>
                </a:lnTo>
                <a:lnTo>
                  <a:pt x="1807244" y="87696"/>
                </a:lnTo>
                <a:close/>
                <a:moveTo>
                  <a:pt x="1692944" y="11001"/>
                </a:moveTo>
                <a:lnTo>
                  <a:pt x="1736636" y="11001"/>
                </a:lnTo>
                <a:lnTo>
                  <a:pt x="1736636" y="18335"/>
                </a:lnTo>
                <a:lnTo>
                  <a:pt x="1701640" y="18335"/>
                </a:lnTo>
                <a:lnTo>
                  <a:pt x="1701640" y="43586"/>
                </a:lnTo>
                <a:lnTo>
                  <a:pt x="1731082" y="43586"/>
                </a:lnTo>
                <a:lnTo>
                  <a:pt x="1731082" y="50920"/>
                </a:lnTo>
                <a:lnTo>
                  <a:pt x="1701640" y="50920"/>
                </a:lnTo>
                <a:lnTo>
                  <a:pt x="1701640" y="80362"/>
                </a:lnTo>
                <a:lnTo>
                  <a:pt x="1737788" y="80362"/>
                </a:lnTo>
                <a:lnTo>
                  <a:pt x="1737788" y="87696"/>
                </a:lnTo>
                <a:lnTo>
                  <a:pt x="1692944" y="87696"/>
                </a:lnTo>
                <a:close/>
                <a:moveTo>
                  <a:pt x="1616744" y="11001"/>
                </a:moveTo>
                <a:lnTo>
                  <a:pt x="1635604" y="11001"/>
                </a:lnTo>
                <a:cubicBezTo>
                  <a:pt x="1647268" y="11001"/>
                  <a:pt x="1656174" y="14319"/>
                  <a:pt x="1662322" y="20955"/>
                </a:cubicBezTo>
                <a:cubicBezTo>
                  <a:pt x="1668398" y="27520"/>
                  <a:pt x="1671436" y="36880"/>
                  <a:pt x="1671436" y="49034"/>
                </a:cubicBezTo>
                <a:cubicBezTo>
                  <a:pt x="1671436" y="61258"/>
                  <a:pt x="1668434" y="70723"/>
                  <a:pt x="1662426" y="77428"/>
                </a:cubicBezTo>
                <a:cubicBezTo>
                  <a:pt x="1656280" y="84274"/>
                  <a:pt x="1647442" y="87696"/>
                  <a:pt x="1635918" y="87696"/>
                </a:cubicBezTo>
                <a:lnTo>
                  <a:pt x="1616744" y="87696"/>
                </a:lnTo>
                <a:close/>
                <a:moveTo>
                  <a:pt x="1484232" y="11001"/>
                </a:moveTo>
                <a:lnTo>
                  <a:pt x="1520904" y="11001"/>
                </a:lnTo>
                <a:lnTo>
                  <a:pt x="1520904" y="18335"/>
                </a:lnTo>
                <a:lnTo>
                  <a:pt x="1491776" y="18335"/>
                </a:lnTo>
                <a:lnTo>
                  <a:pt x="1489680" y="41595"/>
                </a:lnTo>
                <a:cubicBezTo>
                  <a:pt x="1493522" y="39430"/>
                  <a:pt x="1497504" y="38347"/>
                  <a:pt x="1501624" y="38347"/>
                </a:cubicBezTo>
                <a:cubicBezTo>
                  <a:pt x="1508400" y="38347"/>
                  <a:pt x="1513814" y="40303"/>
                  <a:pt x="1517866" y="44215"/>
                </a:cubicBezTo>
                <a:cubicBezTo>
                  <a:pt x="1522336" y="48545"/>
                  <a:pt x="1524570" y="54762"/>
                  <a:pt x="1524570" y="62865"/>
                </a:cubicBezTo>
                <a:cubicBezTo>
                  <a:pt x="1524570" y="70827"/>
                  <a:pt x="1522022" y="77289"/>
                  <a:pt x="1516922" y="82248"/>
                </a:cubicBezTo>
                <a:cubicBezTo>
                  <a:pt x="1512242" y="86788"/>
                  <a:pt x="1506550" y="89058"/>
                  <a:pt x="1499844" y="89058"/>
                </a:cubicBezTo>
                <a:cubicBezTo>
                  <a:pt x="1490484" y="89058"/>
                  <a:pt x="1482416" y="85671"/>
                  <a:pt x="1475640" y="78895"/>
                </a:cubicBezTo>
                <a:lnTo>
                  <a:pt x="1479936" y="73237"/>
                </a:lnTo>
                <a:cubicBezTo>
                  <a:pt x="1485594" y="79035"/>
                  <a:pt x="1491986" y="81934"/>
                  <a:pt x="1499110" y="81934"/>
                </a:cubicBezTo>
                <a:cubicBezTo>
                  <a:pt x="1503860" y="81934"/>
                  <a:pt x="1507842" y="80222"/>
                  <a:pt x="1511054" y="76800"/>
                </a:cubicBezTo>
                <a:cubicBezTo>
                  <a:pt x="1514338" y="73307"/>
                  <a:pt x="1515980" y="68732"/>
                  <a:pt x="1515980" y="63074"/>
                </a:cubicBezTo>
                <a:cubicBezTo>
                  <a:pt x="1515980" y="57486"/>
                  <a:pt x="1514478" y="53051"/>
                  <a:pt x="1511474" y="49768"/>
                </a:cubicBezTo>
                <a:cubicBezTo>
                  <a:pt x="1508540" y="46555"/>
                  <a:pt x="1504558" y="44948"/>
                  <a:pt x="1499530" y="44948"/>
                </a:cubicBezTo>
                <a:cubicBezTo>
                  <a:pt x="1495478" y="44948"/>
                  <a:pt x="1491148" y="46485"/>
                  <a:pt x="1486538" y="49558"/>
                </a:cubicBezTo>
                <a:lnTo>
                  <a:pt x="1481822" y="46624"/>
                </a:lnTo>
                <a:close/>
                <a:moveTo>
                  <a:pt x="1430216" y="11001"/>
                </a:moveTo>
                <a:lnTo>
                  <a:pt x="1477678" y="11001"/>
                </a:lnTo>
                <a:lnTo>
                  <a:pt x="1477678" y="16135"/>
                </a:lnTo>
                <a:cubicBezTo>
                  <a:pt x="1469158" y="27171"/>
                  <a:pt x="1463254" y="38277"/>
                  <a:pt x="1459972" y="49453"/>
                </a:cubicBezTo>
                <a:cubicBezTo>
                  <a:pt x="1457318" y="58674"/>
                  <a:pt x="1455642" y="71421"/>
                  <a:pt x="1454942" y="87696"/>
                </a:cubicBezTo>
                <a:lnTo>
                  <a:pt x="1446038" y="87696"/>
                </a:lnTo>
                <a:cubicBezTo>
                  <a:pt x="1447224" y="59966"/>
                  <a:pt x="1454488" y="36845"/>
                  <a:pt x="1467830" y="18335"/>
                </a:cubicBezTo>
                <a:lnTo>
                  <a:pt x="1430216" y="18335"/>
                </a:lnTo>
                <a:close/>
                <a:moveTo>
                  <a:pt x="1379458" y="11001"/>
                </a:moveTo>
                <a:lnTo>
                  <a:pt x="1416128" y="11001"/>
                </a:lnTo>
                <a:lnTo>
                  <a:pt x="1416128" y="18335"/>
                </a:lnTo>
                <a:lnTo>
                  <a:pt x="1387002" y="18335"/>
                </a:lnTo>
                <a:lnTo>
                  <a:pt x="1384906" y="41595"/>
                </a:lnTo>
                <a:cubicBezTo>
                  <a:pt x="1388748" y="39430"/>
                  <a:pt x="1392728" y="38347"/>
                  <a:pt x="1396850" y="38347"/>
                </a:cubicBezTo>
                <a:cubicBezTo>
                  <a:pt x="1403626" y="38347"/>
                  <a:pt x="1409038" y="40303"/>
                  <a:pt x="1413090" y="44215"/>
                </a:cubicBezTo>
                <a:cubicBezTo>
                  <a:pt x="1417560" y="48545"/>
                  <a:pt x="1419796" y="54762"/>
                  <a:pt x="1419796" y="62865"/>
                </a:cubicBezTo>
                <a:cubicBezTo>
                  <a:pt x="1419796" y="70827"/>
                  <a:pt x="1417246" y="77289"/>
                  <a:pt x="1412148" y="82248"/>
                </a:cubicBezTo>
                <a:cubicBezTo>
                  <a:pt x="1407468" y="86788"/>
                  <a:pt x="1401774" y="89058"/>
                  <a:pt x="1395068" y="89058"/>
                </a:cubicBezTo>
                <a:cubicBezTo>
                  <a:pt x="1385708" y="89058"/>
                  <a:pt x="1377642" y="85671"/>
                  <a:pt x="1370866" y="78895"/>
                </a:cubicBezTo>
                <a:lnTo>
                  <a:pt x="1375162" y="73237"/>
                </a:lnTo>
                <a:cubicBezTo>
                  <a:pt x="1380820" y="79035"/>
                  <a:pt x="1387210" y="81934"/>
                  <a:pt x="1394336" y="81934"/>
                </a:cubicBezTo>
                <a:cubicBezTo>
                  <a:pt x="1399086" y="81934"/>
                  <a:pt x="1403066" y="80222"/>
                  <a:pt x="1406280" y="76800"/>
                </a:cubicBezTo>
                <a:cubicBezTo>
                  <a:pt x="1409562" y="73307"/>
                  <a:pt x="1411204" y="68732"/>
                  <a:pt x="1411204" y="63074"/>
                </a:cubicBezTo>
                <a:cubicBezTo>
                  <a:pt x="1411204" y="57486"/>
                  <a:pt x="1409702" y="53051"/>
                  <a:pt x="1406698" y="49768"/>
                </a:cubicBezTo>
                <a:cubicBezTo>
                  <a:pt x="1403766" y="46555"/>
                  <a:pt x="1399784" y="44948"/>
                  <a:pt x="1394754" y="44948"/>
                </a:cubicBezTo>
                <a:cubicBezTo>
                  <a:pt x="1390704" y="44948"/>
                  <a:pt x="1386372" y="46485"/>
                  <a:pt x="1381762" y="49558"/>
                </a:cubicBezTo>
                <a:lnTo>
                  <a:pt x="1377048" y="46624"/>
                </a:lnTo>
                <a:close/>
                <a:moveTo>
                  <a:pt x="1288208" y="11001"/>
                </a:moveTo>
                <a:lnTo>
                  <a:pt x="1297324" y="11001"/>
                </a:lnTo>
                <a:lnTo>
                  <a:pt x="1297324" y="59512"/>
                </a:lnTo>
                <a:lnTo>
                  <a:pt x="1307800" y="59512"/>
                </a:lnTo>
                <a:lnTo>
                  <a:pt x="1307800" y="66322"/>
                </a:lnTo>
                <a:lnTo>
                  <a:pt x="1297324" y="66322"/>
                </a:lnTo>
                <a:lnTo>
                  <a:pt x="1297324" y="87696"/>
                </a:lnTo>
                <a:lnTo>
                  <a:pt x="1289256" y="87696"/>
                </a:lnTo>
                <a:lnTo>
                  <a:pt x="1289256" y="66322"/>
                </a:lnTo>
                <a:lnTo>
                  <a:pt x="1255622" y="66322"/>
                </a:lnTo>
                <a:lnTo>
                  <a:pt x="1255622" y="60769"/>
                </a:lnTo>
                <a:close/>
                <a:moveTo>
                  <a:pt x="711870" y="11001"/>
                </a:moveTo>
                <a:lnTo>
                  <a:pt x="730728" y="11001"/>
                </a:lnTo>
                <a:cubicBezTo>
                  <a:pt x="742394" y="11001"/>
                  <a:pt x="751300" y="14319"/>
                  <a:pt x="757446" y="20955"/>
                </a:cubicBezTo>
                <a:cubicBezTo>
                  <a:pt x="763524" y="27520"/>
                  <a:pt x="766562" y="36880"/>
                  <a:pt x="766562" y="49034"/>
                </a:cubicBezTo>
                <a:cubicBezTo>
                  <a:pt x="766562" y="61258"/>
                  <a:pt x="763558" y="70723"/>
                  <a:pt x="757550" y="77428"/>
                </a:cubicBezTo>
                <a:cubicBezTo>
                  <a:pt x="751404" y="84274"/>
                  <a:pt x="742568" y="87696"/>
                  <a:pt x="731042" y="87696"/>
                </a:cubicBezTo>
                <a:lnTo>
                  <a:pt x="711870" y="87696"/>
                </a:lnTo>
                <a:close/>
                <a:moveTo>
                  <a:pt x="473744" y="11001"/>
                </a:moveTo>
                <a:lnTo>
                  <a:pt x="495956" y="11001"/>
                </a:lnTo>
                <a:cubicBezTo>
                  <a:pt x="513418" y="11001"/>
                  <a:pt x="522150" y="17253"/>
                  <a:pt x="522150" y="29756"/>
                </a:cubicBezTo>
                <a:cubicBezTo>
                  <a:pt x="522150" y="38347"/>
                  <a:pt x="518344" y="43900"/>
                  <a:pt x="510730" y="46415"/>
                </a:cubicBezTo>
                <a:lnTo>
                  <a:pt x="510730" y="46834"/>
                </a:lnTo>
                <a:cubicBezTo>
                  <a:pt x="521346" y="48860"/>
                  <a:pt x="526656" y="55006"/>
                  <a:pt x="526656" y="65274"/>
                </a:cubicBezTo>
                <a:cubicBezTo>
                  <a:pt x="526656" y="72539"/>
                  <a:pt x="523966" y="78162"/>
                  <a:pt x="518588" y="82143"/>
                </a:cubicBezTo>
                <a:cubicBezTo>
                  <a:pt x="513488" y="85845"/>
                  <a:pt x="506504" y="87696"/>
                  <a:pt x="497632" y="87696"/>
                </a:cubicBezTo>
                <a:lnTo>
                  <a:pt x="473744" y="87696"/>
                </a:lnTo>
                <a:close/>
                <a:moveTo>
                  <a:pt x="1225714" y="9848"/>
                </a:moveTo>
                <a:cubicBezTo>
                  <a:pt x="1232140" y="9848"/>
                  <a:pt x="1237240" y="11734"/>
                  <a:pt x="1241012" y="15506"/>
                </a:cubicBezTo>
                <a:cubicBezTo>
                  <a:pt x="1244714" y="19208"/>
                  <a:pt x="1246564" y="24063"/>
                  <a:pt x="1246564" y="30070"/>
                </a:cubicBezTo>
                <a:cubicBezTo>
                  <a:pt x="1246564" y="37055"/>
                  <a:pt x="1243106" y="43272"/>
                  <a:pt x="1236192" y="48720"/>
                </a:cubicBezTo>
                <a:lnTo>
                  <a:pt x="1236192" y="49244"/>
                </a:lnTo>
                <a:cubicBezTo>
                  <a:pt x="1244854" y="54273"/>
                  <a:pt x="1249184" y="60979"/>
                  <a:pt x="1249184" y="69361"/>
                </a:cubicBezTo>
                <a:cubicBezTo>
                  <a:pt x="1249184" y="74949"/>
                  <a:pt x="1247018" y="79594"/>
                  <a:pt x="1242688" y="83296"/>
                </a:cubicBezTo>
                <a:cubicBezTo>
                  <a:pt x="1238218" y="87137"/>
                  <a:pt x="1232490" y="89058"/>
                  <a:pt x="1225504" y="89058"/>
                </a:cubicBezTo>
                <a:cubicBezTo>
                  <a:pt x="1218450" y="89058"/>
                  <a:pt x="1212652" y="87137"/>
                  <a:pt x="1208112" y="83296"/>
                </a:cubicBezTo>
                <a:cubicBezTo>
                  <a:pt x="1203502" y="79454"/>
                  <a:pt x="1201196" y="74564"/>
                  <a:pt x="1201196" y="68627"/>
                </a:cubicBezTo>
                <a:cubicBezTo>
                  <a:pt x="1201196" y="59617"/>
                  <a:pt x="1205946" y="52492"/>
                  <a:pt x="1215446" y="47253"/>
                </a:cubicBezTo>
                <a:lnTo>
                  <a:pt x="1215446" y="46834"/>
                </a:lnTo>
                <a:cubicBezTo>
                  <a:pt x="1208532" y="42154"/>
                  <a:pt x="1205074" y="36287"/>
                  <a:pt x="1205074" y="29232"/>
                </a:cubicBezTo>
                <a:cubicBezTo>
                  <a:pt x="1205074" y="23504"/>
                  <a:pt x="1207064" y="18824"/>
                  <a:pt x="1211046" y="15192"/>
                </a:cubicBezTo>
                <a:cubicBezTo>
                  <a:pt x="1214888" y="11630"/>
                  <a:pt x="1219778" y="9848"/>
                  <a:pt x="1225714" y="9848"/>
                </a:cubicBezTo>
                <a:close/>
                <a:moveTo>
                  <a:pt x="1866098" y="9639"/>
                </a:moveTo>
                <a:cubicBezTo>
                  <a:pt x="1874620" y="9639"/>
                  <a:pt x="1881920" y="12747"/>
                  <a:pt x="1887998" y="18964"/>
                </a:cubicBezTo>
                <a:lnTo>
                  <a:pt x="1883178" y="24622"/>
                </a:lnTo>
                <a:cubicBezTo>
                  <a:pt x="1878568" y="19732"/>
                  <a:pt x="1872944" y="17287"/>
                  <a:pt x="1866308" y="17287"/>
                </a:cubicBezTo>
                <a:cubicBezTo>
                  <a:pt x="1858346" y="17287"/>
                  <a:pt x="1852024" y="20116"/>
                  <a:pt x="1847344" y="25774"/>
                </a:cubicBezTo>
                <a:cubicBezTo>
                  <a:pt x="1842594" y="31502"/>
                  <a:pt x="1840220" y="39290"/>
                  <a:pt x="1840220" y="49139"/>
                </a:cubicBezTo>
                <a:cubicBezTo>
                  <a:pt x="1840220" y="59128"/>
                  <a:pt x="1842490" y="66986"/>
                  <a:pt x="1847030" y="72713"/>
                </a:cubicBezTo>
                <a:cubicBezTo>
                  <a:pt x="1851640" y="78511"/>
                  <a:pt x="1858066" y="81410"/>
                  <a:pt x="1866308" y="81410"/>
                </a:cubicBezTo>
                <a:cubicBezTo>
                  <a:pt x="1872664" y="81410"/>
                  <a:pt x="1877520" y="79803"/>
                  <a:pt x="1880872" y="76590"/>
                </a:cubicBezTo>
                <a:lnTo>
                  <a:pt x="1880872" y="55635"/>
                </a:lnTo>
                <a:lnTo>
                  <a:pt x="1864214" y="55635"/>
                </a:lnTo>
                <a:lnTo>
                  <a:pt x="1864214" y="48406"/>
                </a:lnTo>
                <a:lnTo>
                  <a:pt x="1888940" y="48406"/>
                </a:lnTo>
                <a:lnTo>
                  <a:pt x="1888940" y="80257"/>
                </a:lnTo>
                <a:cubicBezTo>
                  <a:pt x="1883282" y="86125"/>
                  <a:pt x="1875458" y="89058"/>
                  <a:pt x="1865470" y="89058"/>
                </a:cubicBezTo>
                <a:cubicBezTo>
                  <a:pt x="1855272" y="89058"/>
                  <a:pt x="1847066" y="85531"/>
                  <a:pt x="1840848" y="78476"/>
                </a:cubicBezTo>
                <a:cubicBezTo>
                  <a:pt x="1834492" y="71281"/>
                  <a:pt x="1831314" y="61572"/>
                  <a:pt x="1831314" y="49349"/>
                </a:cubicBezTo>
                <a:cubicBezTo>
                  <a:pt x="1831314" y="37195"/>
                  <a:pt x="1834596" y="27486"/>
                  <a:pt x="1841162" y="20221"/>
                </a:cubicBezTo>
                <a:cubicBezTo>
                  <a:pt x="1847518" y="13166"/>
                  <a:pt x="1855830" y="9639"/>
                  <a:pt x="1866098" y="9639"/>
                </a:cubicBezTo>
                <a:close/>
                <a:moveTo>
                  <a:pt x="1771888" y="9639"/>
                </a:moveTo>
                <a:cubicBezTo>
                  <a:pt x="1780828" y="9639"/>
                  <a:pt x="1788266" y="12782"/>
                  <a:pt x="1794204" y="19069"/>
                </a:cubicBezTo>
                <a:lnTo>
                  <a:pt x="1789594" y="24622"/>
                </a:lnTo>
                <a:cubicBezTo>
                  <a:pt x="1784496" y="19732"/>
                  <a:pt x="1778592" y="17287"/>
                  <a:pt x="1771888" y="17287"/>
                </a:cubicBezTo>
                <a:cubicBezTo>
                  <a:pt x="1767416" y="17287"/>
                  <a:pt x="1763820" y="18335"/>
                  <a:pt x="1761096" y="20431"/>
                </a:cubicBezTo>
                <a:cubicBezTo>
                  <a:pt x="1758372" y="22596"/>
                  <a:pt x="1757010" y="25460"/>
                  <a:pt x="1757010" y="29022"/>
                </a:cubicBezTo>
                <a:cubicBezTo>
                  <a:pt x="1757010" y="32515"/>
                  <a:pt x="1758406" y="35414"/>
                  <a:pt x="1761200" y="37719"/>
                </a:cubicBezTo>
                <a:cubicBezTo>
                  <a:pt x="1762806" y="39046"/>
                  <a:pt x="1765670" y="40582"/>
                  <a:pt x="1769792" y="42329"/>
                </a:cubicBezTo>
                <a:lnTo>
                  <a:pt x="1780898" y="47044"/>
                </a:lnTo>
                <a:cubicBezTo>
                  <a:pt x="1791516" y="51723"/>
                  <a:pt x="1796824" y="58569"/>
                  <a:pt x="1796824" y="67579"/>
                </a:cubicBezTo>
                <a:cubicBezTo>
                  <a:pt x="1796824" y="73726"/>
                  <a:pt x="1794518" y="78825"/>
                  <a:pt x="1789908" y="82877"/>
                </a:cubicBezTo>
                <a:cubicBezTo>
                  <a:pt x="1785088" y="86998"/>
                  <a:pt x="1778802" y="89058"/>
                  <a:pt x="1771050" y="89058"/>
                </a:cubicBezTo>
                <a:cubicBezTo>
                  <a:pt x="1760432" y="89058"/>
                  <a:pt x="1751562" y="85251"/>
                  <a:pt x="1744436" y="77638"/>
                </a:cubicBezTo>
                <a:lnTo>
                  <a:pt x="1749674" y="71666"/>
                </a:lnTo>
                <a:cubicBezTo>
                  <a:pt x="1755682" y="78162"/>
                  <a:pt x="1762842" y="81410"/>
                  <a:pt x="1771154" y="81410"/>
                </a:cubicBezTo>
                <a:cubicBezTo>
                  <a:pt x="1776322" y="81410"/>
                  <a:pt x="1780444" y="80187"/>
                  <a:pt x="1783518" y="77743"/>
                </a:cubicBezTo>
                <a:cubicBezTo>
                  <a:pt x="1786520" y="75368"/>
                  <a:pt x="1788022" y="72190"/>
                  <a:pt x="1788022" y="68208"/>
                </a:cubicBezTo>
                <a:cubicBezTo>
                  <a:pt x="1788022" y="64506"/>
                  <a:pt x="1786766" y="61502"/>
                  <a:pt x="1784250" y="59197"/>
                </a:cubicBezTo>
                <a:cubicBezTo>
                  <a:pt x="1782644" y="57800"/>
                  <a:pt x="1779536" y="56089"/>
                  <a:pt x="1774926" y="54063"/>
                </a:cubicBezTo>
                <a:lnTo>
                  <a:pt x="1763820" y="49139"/>
                </a:lnTo>
                <a:cubicBezTo>
                  <a:pt x="1753412" y="44669"/>
                  <a:pt x="1748208" y="38173"/>
                  <a:pt x="1748208" y="29651"/>
                </a:cubicBezTo>
                <a:cubicBezTo>
                  <a:pt x="1748208" y="23853"/>
                  <a:pt x="1750444" y="19069"/>
                  <a:pt x="1754914" y="15297"/>
                </a:cubicBezTo>
                <a:cubicBezTo>
                  <a:pt x="1759384" y="11525"/>
                  <a:pt x="1765042" y="9639"/>
                  <a:pt x="1771888" y="9639"/>
                </a:cubicBezTo>
                <a:close/>
                <a:moveTo>
                  <a:pt x="1556156" y="9639"/>
                </a:moveTo>
                <a:cubicBezTo>
                  <a:pt x="1563838" y="9639"/>
                  <a:pt x="1569916" y="12677"/>
                  <a:pt x="1574386" y="18754"/>
                </a:cubicBezTo>
                <a:cubicBezTo>
                  <a:pt x="1579206" y="25111"/>
                  <a:pt x="1581616" y="34121"/>
                  <a:pt x="1581616" y="45786"/>
                </a:cubicBezTo>
                <a:cubicBezTo>
                  <a:pt x="1581616" y="60455"/>
                  <a:pt x="1578822" y="71596"/>
                  <a:pt x="1573234" y="79209"/>
                </a:cubicBezTo>
                <a:cubicBezTo>
                  <a:pt x="1568344" y="85775"/>
                  <a:pt x="1561954" y="89058"/>
                  <a:pt x="1554060" y="89058"/>
                </a:cubicBezTo>
                <a:cubicBezTo>
                  <a:pt x="1546936" y="89058"/>
                  <a:pt x="1540928" y="86509"/>
                  <a:pt x="1536038" y="81410"/>
                </a:cubicBezTo>
                <a:lnTo>
                  <a:pt x="1540754" y="76066"/>
                </a:lnTo>
                <a:cubicBezTo>
                  <a:pt x="1544316" y="79978"/>
                  <a:pt x="1548682" y="81934"/>
                  <a:pt x="1553850" y="81934"/>
                </a:cubicBezTo>
                <a:cubicBezTo>
                  <a:pt x="1559368" y="81934"/>
                  <a:pt x="1563804" y="79489"/>
                  <a:pt x="1567158" y="74599"/>
                </a:cubicBezTo>
                <a:cubicBezTo>
                  <a:pt x="1571068" y="68942"/>
                  <a:pt x="1573198" y="60315"/>
                  <a:pt x="1573548" y="48720"/>
                </a:cubicBezTo>
                <a:cubicBezTo>
                  <a:pt x="1568240" y="55216"/>
                  <a:pt x="1562232" y="58464"/>
                  <a:pt x="1555526" y="58464"/>
                </a:cubicBezTo>
                <a:cubicBezTo>
                  <a:pt x="1549030" y="58464"/>
                  <a:pt x="1543932" y="56438"/>
                  <a:pt x="1540230" y="52387"/>
                </a:cubicBezTo>
                <a:cubicBezTo>
                  <a:pt x="1536458" y="48126"/>
                  <a:pt x="1534572" y="42119"/>
                  <a:pt x="1534572" y="34366"/>
                </a:cubicBezTo>
                <a:cubicBezTo>
                  <a:pt x="1534572" y="27171"/>
                  <a:pt x="1536702" y="21199"/>
                  <a:pt x="1540964" y="16449"/>
                </a:cubicBezTo>
                <a:cubicBezTo>
                  <a:pt x="1545084" y="11909"/>
                  <a:pt x="1550148" y="9639"/>
                  <a:pt x="1556156" y="9639"/>
                </a:cubicBezTo>
                <a:close/>
                <a:moveTo>
                  <a:pt x="194356" y="9639"/>
                </a:moveTo>
                <a:lnTo>
                  <a:pt x="198652" y="11001"/>
                </a:lnTo>
                <a:cubicBezTo>
                  <a:pt x="195160" y="34680"/>
                  <a:pt x="187826" y="53959"/>
                  <a:pt x="176650" y="68837"/>
                </a:cubicBezTo>
                <a:cubicBezTo>
                  <a:pt x="182866" y="76660"/>
                  <a:pt x="191354" y="83889"/>
                  <a:pt x="202110" y="90525"/>
                </a:cubicBezTo>
                <a:cubicBezTo>
                  <a:pt x="199944" y="92132"/>
                  <a:pt x="198304" y="94018"/>
                  <a:pt x="197186" y="96183"/>
                </a:cubicBezTo>
                <a:cubicBezTo>
                  <a:pt x="186638" y="89338"/>
                  <a:pt x="178292" y="82108"/>
                  <a:pt x="172144" y="74495"/>
                </a:cubicBezTo>
                <a:cubicBezTo>
                  <a:pt x="164112" y="83645"/>
                  <a:pt x="154682" y="90665"/>
                  <a:pt x="143856" y="95554"/>
                </a:cubicBezTo>
                <a:cubicBezTo>
                  <a:pt x="142668" y="93179"/>
                  <a:pt x="141236" y="91259"/>
                  <a:pt x="139560" y="89792"/>
                </a:cubicBezTo>
                <a:cubicBezTo>
                  <a:pt x="150246" y="85391"/>
                  <a:pt x="159712" y="78406"/>
                  <a:pt x="167954" y="68837"/>
                </a:cubicBezTo>
                <a:cubicBezTo>
                  <a:pt x="159362" y="56264"/>
                  <a:pt x="153146" y="38871"/>
                  <a:pt x="149304" y="16659"/>
                </a:cubicBezTo>
                <a:lnTo>
                  <a:pt x="145322" y="16659"/>
                </a:lnTo>
                <a:lnTo>
                  <a:pt x="145322" y="9953"/>
                </a:lnTo>
                <a:lnTo>
                  <a:pt x="193100" y="9953"/>
                </a:lnTo>
                <a:close/>
                <a:moveTo>
                  <a:pt x="1337918" y="9534"/>
                </a:moveTo>
                <a:cubicBezTo>
                  <a:pt x="1344414" y="9604"/>
                  <a:pt x="1349618" y="11280"/>
                  <a:pt x="1353530" y="14563"/>
                </a:cubicBezTo>
                <a:cubicBezTo>
                  <a:pt x="1357652" y="17986"/>
                  <a:pt x="1359712" y="22666"/>
                  <a:pt x="1359712" y="28603"/>
                </a:cubicBezTo>
                <a:cubicBezTo>
                  <a:pt x="1359712" y="37753"/>
                  <a:pt x="1355136" y="43970"/>
                  <a:pt x="1345986" y="47253"/>
                </a:cubicBezTo>
                <a:lnTo>
                  <a:pt x="1345986" y="47672"/>
                </a:lnTo>
                <a:cubicBezTo>
                  <a:pt x="1350736" y="48790"/>
                  <a:pt x="1354578" y="50990"/>
                  <a:pt x="1357512" y="54273"/>
                </a:cubicBezTo>
                <a:cubicBezTo>
                  <a:pt x="1360724" y="57835"/>
                  <a:pt x="1362332" y="62166"/>
                  <a:pt x="1362332" y="67265"/>
                </a:cubicBezTo>
                <a:cubicBezTo>
                  <a:pt x="1362332" y="73901"/>
                  <a:pt x="1359992" y="79244"/>
                  <a:pt x="1355312" y="83296"/>
                </a:cubicBezTo>
                <a:cubicBezTo>
                  <a:pt x="1350842" y="87137"/>
                  <a:pt x="1345148" y="89058"/>
                  <a:pt x="1338234" y="89058"/>
                </a:cubicBezTo>
                <a:cubicBezTo>
                  <a:pt x="1328454" y="89058"/>
                  <a:pt x="1320352" y="85566"/>
                  <a:pt x="1313926" y="78581"/>
                </a:cubicBezTo>
                <a:lnTo>
                  <a:pt x="1318326" y="73028"/>
                </a:lnTo>
                <a:cubicBezTo>
                  <a:pt x="1324124" y="78965"/>
                  <a:pt x="1330584" y="81934"/>
                  <a:pt x="1337710" y="81934"/>
                </a:cubicBezTo>
                <a:cubicBezTo>
                  <a:pt x="1342458" y="81934"/>
                  <a:pt x="1346300" y="80606"/>
                  <a:pt x="1349234" y="77952"/>
                </a:cubicBezTo>
                <a:cubicBezTo>
                  <a:pt x="1352238" y="75158"/>
                  <a:pt x="1353740" y="71526"/>
                  <a:pt x="1353740" y="67056"/>
                </a:cubicBezTo>
                <a:cubicBezTo>
                  <a:pt x="1353740" y="56438"/>
                  <a:pt x="1345638" y="51130"/>
                  <a:pt x="1329432" y="51130"/>
                </a:cubicBezTo>
                <a:lnTo>
                  <a:pt x="1329432" y="44424"/>
                </a:lnTo>
                <a:cubicBezTo>
                  <a:pt x="1343822" y="44424"/>
                  <a:pt x="1351016" y="39360"/>
                  <a:pt x="1351016" y="29232"/>
                </a:cubicBezTo>
                <a:cubicBezTo>
                  <a:pt x="1351016" y="25390"/>
                  <a:pt x="1349828" y="22317"/>
                  <a:pt x="1347454" y="20012"/>
                </a:cubicBezTo>
                <a:cubicBezTo>
                  <a:pt x="1345008" y="17707"/>
                  <a:pt x="1341726" y="16519"/>
                  <a:pt x="1337604" y="16449"/>
                </a:cubicBezTo>
                <a:cubicBezTo>
                  <a:pt x="1331806" y="16519"/>
                  <a:pt x="1326428" y="19104"/>
                  <a:pt x="1321470" y="24203"/>
                </a:cubicBezTo>
                <a:lnTo>
                  <a:pt x="1316754" y="18650"/>
                </a:lnTo>
                <a:cubicBezTo>
                  <a:pt x="1323320" y="12642"/>
                  <a:pt x="1330374" y="9604"/>
                  <a:pt x="1337918" y="9534"/>
                </a:cubicBezTo>
                <a:close/>
                <a:moveTo>
                  <a:pt x="1101660" y="4295"/>
                </a:moveTo>
                <a:lnTo>
                  <a:pt x="1110148" y="4295"/>
                </a:lnTo>
                <a:lnTo>
                  <a:pt x="1110148" y="77952"/>
                </a:lnTo>
                <a:cubicBezTo>
                  <a:pt x="1110148" y="80606"/>
                  <a:pt x="1111020" y="81934"/>
                  <a:pt x="1112766" y="81934"/>
                </a:cubicBezTo>
                <a:cubicBezTo>
                  <a:pt x="1113396" y="81934"/>
                  <a:pt x="1114058" y="81864"/>
                  <a:pt x="1114758" y="81724"/>
                </a:cubicBezTo>
                <a:lnTo>
                  <a:pt x="1116014" y="88325"/>
                </a:lnTo>
                <a:cubicBezTo>
                  <a:pt x="1114408" y="88814"/>
                  <a:pt x="1112696" y="89058"/>
                  <a:pt x="1110880" y="89058"/>
                </a:cubicBezTo>
                <a:cubicBezTo>
                  <a:pt x="1104734" y="89058"/>
                  <a:pt x="1101660" y="85147"/>
                  <a:pt x="1101660" y="77324"/>
                </a:cubicBezTo>
                <a:close/>
                <a:moveTo>
                  <a:pt x="539686" y="4295"/>
                </a:moveTo>
                <a:lnTo>
                  <a:pt x="548172" y="4295"/>
                </a:lnTo>
                <a:lnTo>
                  <a:pt x="548172" y="77952"/>
                </a:lnTo>
                <a:cubicBezTo>
                  <a:pt x="548172" y="80606"/>
                  <a:pt x="549046" y="81934"/>
                  <a:pt x="550792" y="81934"/>
                </a:cubicBezTo>
                <a:cubicBezTo>
                  <a:pt x="551420" y="81934"/>
                  <a:pt x="552084" y="81864"/>
                  <a:pt x="552782" y="81724"/>
                </a:cubicBezTo>
                <a:lnTo>
                  <a:pt x="554040" y="88325"/>
                </a:lnTo>
                <a:cubicBezTo>
                  <a:pt x="552434" y="88814"/>
                  <a:pt x="550722" y="89058"/>
                  <a:pt x="548906" y="89058"/>
                </a:cubicBezTo>
                <a:cubicBezTo>
                  <a:pt x="542758" y="89058"/>
                  <a:pt x="539686" y="85147"/>
                  <a:pt x="539686" y="77324"/>
                </a:cubicBezTo>
                <a:close/>
                <a:moveTo>
                  <a:pt x="1090374" y="2933"/>
                </a:moveTo>
                <a:cubicBezTo>
                  <a:pt x="1093586" y="2933"/>
                  <a:pt x="1096626" y="3562"/>
                  <a:pt x="1099488" y="4819"/>
                </a:cubicBezTo>
                <a:lnTo>
                  <a:pt x="1097602" y="11420"/>
                </a:lnTo>
                <a:cubicBezTo>
                  <a:pt x="1095438" y="10372"/>
                  <a:pt x="1093272" y="9848"/>
                  <a:pt x="1091106" y="9848"/>
                </a:cubicBezTo>
                <a:cubicBezTo>
                  <a:pt x="1085658" y="9848"/>
                  <a:pt x="1082934" y="13690"/>
                  <a:pt x="1082934" y="21374"/>
                </a:cubicBezTo>
                <a:lnTo>
                  <a:pt x="1082934" y="31118"/>
                </a:lnTo>
                <a:lnTo>
                  <a:pt x="1095088" y="31118"/>
                </a:lnTo>
                <a:lnTo>
                  <a:pt x="1095088" y="38138"/>
                </a:lnTo>
                <a:lnTo>
                  <a:pt x="1082934" y="38138"/>
                </a:lnTo>
                <a:lnTo>
                  <a:pt x="1082934" y="87696"/>
                </a:lnTo>
                <a:lnTo>
                  <a:pt x="1074342" y="87696"/>
                </a:lnTo>
                <a:lnTo>
                  <a:pt x="1074342" y="38138"/>
                </a:lnTo>
                <a:lnTo>
                  <a:pt x="1066590" y="38138"/>
                </a:lnTo>
                <a:lnTo>
                  <a:pt x="1066590" y="31642"/>
                </a:lnTo>
                <a:lnTo>
                  <a:pt x="1074342" y="31118"/>
                </a:lnTo>
                <a:lnTo>
                  <a:pt x="1074342" y="21269"/>
                </a:lnTo>
                <a:cubicBezTo>
                  <a:pt x="1074342" y="9045"/>
                  <a:pt x="1079686" y="2933"/>
                  <a:pt x="1090374" y="2933"/>
                </a:cubicBezTo>
                <a:close/>
                <a:moveTo>
                  <a:pt x="90524" y="1047"/>
                </a:moveTo>
                <a:lnTo>
                  <a:pt x="95134" y="7019"/>
                </a:lnTo>
                <a:cubicBezTo>
                  <a:pt x="83750" y="9674"/>
                  <a:pt x="69954" y="11665"/>
                  <a:pt x="53748" y="12992"/>
                </a:cubicBezTo>
                <a:lnTo>
                  <a:pt x="53748" y="30908"/>
                </a:lnTo>
                <a:lnTo>
                  <a:pt x="88010" y="30908"/>
                </a:lnTo>
                <a:lnTo>
                  <a:pt x="89268" y="30594"/>
                </a:lnTo>
                <a:lnTo>
                  <a:pt x="93354" y="31851"/>
                </a:lnTo>
                <a:cubicBezTo>
                  <a:pt x="90840" y="49244"/>
                  <a:pt x="85670" y="63598"/>
                  <a:pt x="77846" y="74914"/>
                </a:cubicBezTo>
                <a:cubicBezTo>
                  <a:pt x="83016" y="81829"/>
                  <a:pt x="89302" y="86928"/>
                  <a:pt x="96706" y="90211"/>
                </a:cubicBezTo>
                <a:cubicBezTo>
                  <a:pt x="94680" y="91957"/>
                  <a:pt x="93110" y="93843"/>
                  <a:pt x="91992" y="95869"/>
                </a:cubicBezTo>
                <a:cubicBezTo>
                  <a:pt x="84798" y="92097"/>
                  <a:pt x="78720" y="86893"/>
                  <a:pt x="73760" y="80257"/>
                </a:cubicBezTo>
                <a:cubicBezTo>
                  <a:pt x="68172" y="86893"/>
                  <a:pt x="61642" y="92097"/>
                  <a:pt x="54168" y="95869"/>
                </a:cubicBezTo>
                <a:cubicBezTo>
                  <a:pt x="53050" y="93773"/>
                  <a:pt x="51654" y="91887"/>
                  <a:pt x="49976" y="90211"/>
                </a:cubicBezTo>
                <a:cubicBezTo>
                  <a:pt x="57520" y="86858"/>
                  <a:pt x="64122" y="81619"/>
                  <a:pt x="69780" y="74495"/>
                </a:cubicBezTo>
                <a:cubicBezTo>
                  <a:pt x="63982" y="64785"/>
                  <a:pt x="59512" y="52387"/>
                  <a:pt x="56368" y="37299"/>
                </a:cubicBezTo>
                <a:lnTo>
                  <a:pt x="53748" y="37299"/>
                </a:lnTo>
                <a:lnTo>
                  <a:pt x="53748" y="43586"/>
                </a:lnTo>
                <a:cubicBezTo>
                  <a:pt x="53748" y="67335"/>
                  <a:pt x="50360" y="84832"/>
                  <a:pt x="43586" y="96078"/>
                </a:cubicBezTo>
                <a:cubicBezTo>
                  <a:pt x="41978" y="94472"/>
                  <a:pt x="40128" y="93179"/>
                  <a:pt x="38032" y="92202"/>
                </a:cubicBezTo>
                <a:cubicBezTo>
                  <a:pt x="44110" y="81724"/>
                  <a:pt x="47148" y="65519"/>
                  <a:pt x="47148" y="43586"/>
                </a:cubicBezTo>
                <a:lnTo>
                  <a:pt x="47148" y="7543"/>
                </a:lnTo>
                <a:cubicBezTo>
                  <a:pt x="66148" y="5867"/>
                  <a:pt x="80606" y="3702"/>
                  <a:pt x="90524" y="1047"/>
                </a:cubicBezTo>
                <a:close/>
                <a:moveTo>
                  <a:pt x="254602" y="209"/>
                </a:moveTo>
                <a:lnTo>
                  <a:pt x="261832" y="209"/>
                </a:lnTo>
                <a:lnTo>
                  <a:pt x="261832" y="12992"/>
                </a:lnTo>
                <a:lnTo>
                  <a:pt x="300284" y="12992"/>
                </a:lnTo>
                <a:lnTo>
                  <a:pt x="300284" y="19697"/>
                </a:lnTo>
                <a:lnTo>
                  <a:pt x="261832" y="19697"/>
                </a:lnTo>
                <a:lnTo>
                  <a:pt x="261832" y="46520"/>
                </a:lnTo>
                <a:lnTo>
                  <a:pt x="304580" y="46520"/>
                </a:lnTo>
                <a:lnTo>
                  <a:pt x="304580" y="53120"/>
                </a:lnTo>
                <a:lnTo>
                  <a:pt x="266862" y="53120"/>
                </a:lnTo>
                <a:cubicBezTo>
                  <a:pt x="277828" y="67859"/>
                  <a:pt x="291134" y="78651"/>
                  <a:pt x="306780" y="85496"/>
                </a:cubicBezTo>
                <a:cubicBezTo>
                  <a:pt x="305174" y="86893"/>
                  <a:pt x="303568" y="88814"/>
                  <a:pt x="301960" y="91259"/>
                </a:cubicBezTo>
                <a:cubicBezTo>
                  <a:pt x="286244" y="83505"/>
                  <a:pt x="272868" y="71910"/>
                  <a:pt x="261832" y="56473"/>
                </a:cubicBezTo>
                <a:lnTo>
                  <a:pt x="261832" y="95554"/>
                </a:lnTo>
                <a:lnTo>
                  <a:pt x="254602" y="95554"/>
                </a:lnTo>
                <a:lnTo>
                  <a:pt x="254602" y="56788"/>
                </a:lnTo>
                <a:cubicBezTo>
                  <a:pt x="243916" y="71666"/>
                  <a:pt x="230714" y="83051"/>
                  <a:pt x="214998" y="90944"/>
                </a:cubicBezTo>
                <a:cubicBezTo>
                  <a:pt x="213530" y="88709"/>
                  <a:pt x="211890" y="86788"/>
                  <a:pt x="210074" y="85182"/>
                </a:cubicBezTo>
                <a:cubicBezTo>
                  <a:pt x="225860" y="78406"/>
                  <a:pt x="239060" y="67719"/>
                  <a:pt x="249678" y="53120"/>
                </a:cubicBezTo>
                <a:lnTo>
                  <a:pt x="212168" y="53120"/>
                </a:lnTo>
                <a:lnTo>
                  <a:pt x="212168" y="46520"/>
                </a:lnTo>
                <a:lnTo>
                  <a:pt x="254602" y="46520"/>
                </a:lnTo>
                <a:lnTo>
                  <a:pt x="254602" y="19697"/>
                </a:lnTo>
                <a:lnTo>
                  <a:pt x="217198" y="19697"/>
                </a:lnTo>
                <a:lnTo>
                  <a:pt x="217198" y="12992"/>
                </a:lnTo>
                <a:lnTo>
                  <a:pt x="254602" y="12992"/>
                </a:lnTo>
                <a:close/>
                <a:moveTo>
                  <a:pt x="124052" y="104"/>
                </a:moveTo>
                <a:lnTo>
                  <a:pt x="130864" y="104"/>
                </a:lnTo>
                <a:lnTo>
                  <a:pt x="130864" y="22526"/>
                </a:lnTo>
                <a:lnTo>
                  <a:pt x="145112" y="22526"/>
                </a:lnTo>
                <a:lnTo>
                  <a:pt x="145112" y="29127"/>
                </a:lnTo>
                <a:lnTo>
                  <a:pt x="130864" y="29127"/>
                </a:lnTo>
                <a:lnTo>
                  <a:pt x="130864" y="33318"/>
                </a:lnTo>
                <a:cubicBezTo>
                  <a:pt x="134216" y="36671"/>
                  <a:pt x="140084" y="43411"/>
                  <a:pt x="148466" y="53540"/>
                </a:cubicBezTo>
                <a:lnTo>
                  <a:pt x="144064" y="59721"/>
                </a:lnTo>
                <a:cubicBezTo>
                  <a:pt x="141132" y="54972"/>
                  <a:pt x="136730" y="48860"/>
                  <a:pt x="130864" y="41386"/>
                </a:cubicBezTo>
                <a:lnTo>
                  <a:pt x="130864" y="95450"/>
                </a:lnTo>
                <a:lnTo>
                  <a:pt x="124052" y="95450"/>
                </a:lnTo>
                <a:lnTo>
                  <a:pt x="124052" y="41281"/>
                </a:lnTo>
                <a:cubicBezTo>
                  <a:pt x="119302" y="56508"/>
                  <a:pt x="113854" y="68173"/>
                  <a:pt x="107708" y="76276"/>
                </a:cubicBezTo>
                <a:cubicBezTo>
                  <a:pt x="106660" y="73831"/>
                  <a:pt x="105264" y="71596"/>
                  <a:pt x="103516" y="69570"/>
                </a:cubicBezTo>
                <a:cubicBezTo>
                  <a:pt x="111550" y="60071"/>
                  <a:pt x="117732" y="46590"/>
                  <a:pt x="122062" y="29127"/>
                </a:cubicBezTo>
                <a:lnTo>
                  <a:pt x="106346" y="29127"/>
                </a:lnTo>
                <a:lnTo>
                  <a:pt x="106346" y="22526"/>
                </a:lnTo>
                <a:lnTo>
                  <a:pt x="124052" y="22526"/>
                </a:lnTo>
                <a:close/>
                <a:moveTo>
                  <a:pt x="358958" y="0"/>
                </a:moveTo>
                <a:lnTo>
                  <a:pt x="366816" y="1152"/>
                </a:lnTo>
                <a:cubicBezTo>
                  <a:pt x="364930" y="6461"/>
                  <a:pt x="363184" y="10896"/>
                  <a:pt x="361578" y="14459"/>
                </a:cubicBezTo>
                <a:lnTo>
                  <a:pt x="399402" y="14459"/>
                </a:lnTo>
                <a:lnTo>
                  <a:pt x="399402" y="95240"/>
                </a:lnTo>
                <a:lnTo>
                  <a:pt x="392172" y="95240"/>
                </a:lnTo>
                <a:lnTo>
                  <a:pt x="392172" y="89792"/>
                </a:lnTo>
                <a:lnTo>
                  <a:pt x="335384" y="89792"/>
                </a:lnTo>
                <a:lnTo>
                  <a:pt x="335384" y="95764"/>
                </a:lnTo>
                <a:lnTo>
                  <a:pt x="328364" y="95764"/>
                </a:lnTo>
                <a:lnTo>
                  <a:pt x="328364" y="14459"/>
                </a:lnTo>
                <a:lnTo>
                  <a:pt x="354558" y="14459"/>
                </a:lnTo>
                <a:cubicBezTo>
                  <a:pt x="356304" y="9988"/>
                  <a:pt x="357770" y="5168"/>
                  <a:pt x="358958" y="0"/>
                </a:cubicBezTo>
                <a:close/>
                <a:moveTo>
                  <a:pt x="26298" y="0"/>
                </a:moveTo>
                <a:lnTo>
                  <a:pt x="32688" y="0"/>
                </a:lnTo>
                <a:lnTo>
                  <a:pt x="32688" y="29337"/>
                </a:lnTo>
                <a:lnTo>
                  <a:pt x="42224" y="29337"/>
                </a:lnTo>
                <a:lnTo>
                  <a:pt x="42224" y="35623"/>
                </a:lnTo>
                <a:lnTo>
                  <a:pt x="14354" y="35623"/>
                </a:lnTo>
                <a:lnTo>
                  <a:pt x="14354" y="43796"/>
                </a:lnTo>
                <a:cubicBezTo>
                  <a:pt x="14354" y="47078"/>
                  <a:pt x="14318" y="49558"/>
                  <a:pt x="14248" y="51235"/>
                </a:cubicBezTo>
                <a:lnTo>
                  <a:pt x="35728" y="51235"/>
                </a:lnTo>
                <a:lnTo>
                  <a:pt x="35728" y="95554"/>
                </a:lnTo>
                <a:lnTo>
                  <a:pt x="29336" y="95554"/>
                </a:lnTo>
                <a:lnTo>
                  <a:pt x="29336" y="57521"/>
                </a:lnTo>
                <a:lnTo>
                  <a:pt x="14038" y="57521"/>
                </a:lnTo>
                <a:cubicBezTo>
                  <a:pt x="13130" y="74006"/>
                  <a:pt x="10128" y="86788"/>
                  <a:pt x="5028" y="95869"/>
                </a:cubicBezTo>
                <a:cubicBezTo>
                  <a:pt x="3632" y="94332"/>
                  <a:pt x="1954" y="92935"/>
                  <a:pt x="0" y="91678"/>
                </a:cubicBezTo>
                <a:cubicBezTo>
                  <a:pt x="5238" y="81549"/>
                  <a:pt x="7858" y="65589"/>
                  <a:pt x="7858" y="43796"/>
                </a:cubicBezTo>
                <a:lnTo>
                  <a:pt x="7858" y="2305"/>
                </a:lnTo>
                <a:lnTo>
                  <a:pt x="14354" y="2305"/>
                </a:lnTo>
                <a:lnTo>
                  <a:pt x="14354" y="29337"/>
                </a:lnTo>
                <a:lnTo>
                  <a:pt x="26298" y="29337"/>
                </a:lnTo>
                <a:close/>
              </a:path>
            </a:pathLst>
          </a:custGeom>
          <a:solidFill>
            <a:srgbClr val="E6E6E6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noAutofit/>
          </a:bodyPr>
          <a:lstStyle/>
          <a:p>
            <a:pPr fontAlgn="base"/>
            <a:endParaRPr lang="zh-CN" altLang="en-US" sz="800" dirty="0">
              <a:solidFill>
                <a:srgbClr val="E6E6E6"/>
              </a:solidFill>
            </a:endParaRPr>
          </a:p>
        </p:txBody>
      </p:sp>
      <p:sp>
        <p:nvSpPr>
          <p:cNvPr id="10" name="文本框 9"/>
          <p:cNvSpPr txBox="1"/>
          <p:nvPr userDrawn="1"/>
        </p:nvSpPr>
        <p:spPr>
          <a:xfrm>
            <a:off x="-24850222" y="18772027"/>
            <a:ext cx="1965874" cy="113995"/>
          </a:xfrm>
          <a:custGeom>
            <a:avLst/>
            <a:gdLst/>
            <a:ahLst/>
            <a:cxnLst/>
            <a:rect l="l" t="t" r="r" b="b"/>
            <a:pathLst>
              <a:path w="1965874" h="113995">
                <a:moveTo>
                  <a:pt x="891806" y="87487"/>
                </a:moveTo>
                <a:cubicBezTo>
                  <a:pt x="887684" y="90420"/>
                  <a:pt x="885624" y="93808"/>
                  <a:pt x="885624" y="97650"/>
                </a:cubicBezTo>
                <a:cubicBezTo>
                  <a:pt x="885624" y="100793"/>
                  <a:pt x="887126" y="103308"/>
                  <a:pt x="890130" y="105194"/>
                </a:cubicBezTo>
                <a:cubicBezTo>
                  <a:pt x="893134" y="107080"/>
                  <a:pt x="897290" y="108023"/>
                  <a:pt x="902598" y="108023"/>
                </a:cubicBezTo>
                <a:cubicBezTo>
                  <a:pt x="908046" y="108023"/>
                  <a:pt x="912586" y="106765"/>
                  <a:pt x="916218" y="104251"/>
                </a:cubicBezTo>
                <a:cubicBezTo>
                  <a:pt x="919572" y="101876"/>
                  <a:pt x="921248" y="99082"/>
                  <a:pt x="921248" y="95869"/>
                </a:cubicBezTo>
                <a:cubicBezTo>
                  <a:pt x="921248" y="90909"/>
                  <a:pt x="917302" y="88430"/>
                  <a:pt x="909408" y="88430"/>
                </a:cubicBezTo>
                <a:lnTo>
                  <a:pt x="899036" y="88430"/>
                </a:lnTo>
                <a:cubicBezTo>
                  <a:pt x="896870" y="88430"/>
                  <a:pt x="894460" y="88115"/>
                  <a:pt x="891806" y="87487"/>
                </a:cubicBezTo>
                <a:close/>
                <a:moveTo>
                  <a:pt x="429472" y="75438"/>
                </a:moveTo>
                <a:cubicBezTo>
                  <a:pt x="431288" y="75438"/>
                  <a:pt x="432824" y="76066"/>
                  <a:pt x="434082" y="77324"/>
                </a:cubicBezTo>
                <a:cubicBezTo>
                  <a:pt x="435340" y="78651"/>
                  <a:pt x="435968" y="80327"/>
                  <a:pt x="435968" y="82353"/>
                </a:cubicBezTo>
                <a:cubicBezTo>
                  <a:pt x="435968" y="84309"/>
                  <a:pt x="435340" y="85915"/>
                  <a:pt x="434082" y="87172"/>
                </a:cubicBezTo>
                <a:cubicBezTo>
                  <a:pt x="432824" y="88430"/>
                  <a:pt x="431288" y="89058"/>
                  <a:pt x="429472" y="89058"/>
                </a:cubicBezTo>
                <a:cubicBezTo>
                  <a:pt x="427726" y="89058"/>
                  <a:pt x="426224" y="88430"/>
                  <a:pt x="424966" y="87172"/>
                </a:cubicBezTo>
                <a:cubicBezTo>
                  <a:pt x="423710" y="85915"/>
                  <a:pt x="423080" y="84309"/>
                  <a:pt x="423080" y="82353"/>
                </a:cubicBezTo>
                <a:cubicBezTo>
                  <a:pt x="423080" y="80327"/>
                  <a:pt x="423710" y="78651"/>
                  <a:pt x="424966" y="77324"/>
                </a:cubicBezTo>
                <a:cubicBezTo>
                  <a:pt x="426224" y="76066"/>
                  <a:pt x="427726" y="75438"/>
                  <a:pt x="429472" y="75438"/>
                </a:cubicBezTo>
                <a:close/>
                <a:moveTo>
                  <a:pt x="335384" y="66846"/>
                </a:moveTo>
                <a:lnTo>
                  <a:pt x="335384" y="83191"/>
                </a:lnTo>
                <a:lnTo>
                  <a:pt x="392172" y="83191"/>
                </a:lnTo>
                <a:lnTo>
                  <a:pt x="392172" y="66846"/>
                </a:lnTo>
                <a:close/>
                <a:moveTo>
                  <a:pt x="856868" y="57731"/>
                </a:moveTo>
                <a:cubicBezTo>
                  <a:pt x="847158" y="58848"/>
                  <a:pt x="840174" y="60629"/>
                  <a:pt x="835914" y="63074"/>
                </a:cubicBezTo>
                <a:cubicBezTo>
                  <a:pt x="832002" y="65449"/>
                  <a:pt x="830046" y="68627"/>
                  <a:pt x="830046" y="72609"/>
                </a:cubicBezTo>
                <a:cubicBezTo>
                  <a:pt x="830046" y="78965"/>
                  <a:pt x="833538" y="82143"/>
                  <a:pt x="840524" y="82143"/>
                </a:cubicBezTo>
                <a:cubicBezTo>
                  <a:pt x="845552" y="82143"/>
                  <a:pt x="851000" y="79524"/>
                  <a:pt x="856868" y="74285"/>
                </a:cubicBezTo>
                <a:close/>
                <a:moveTo>
                  <a:pt x="482440" y="50606"/>
                </a:moveTo>
                <a:lnTo>
                  <a:pt x="482440" y="80781"/>
                </a:lnTo>
                <a:lnTo>
                  <a:pt x="496270" y="80781"/>
                </a:lnTo>
                <a:cubicBezTo>
                  <a:pt x="510870" y="80781"/>
                  <a:pt x="518168" y="75507"/>
                  <a:pt x="518168" y="64960"/>
                </a:cubicBezTo>
                <a:cubicBezTo>
                  <a:pt x="518168" y="55391"/>
                  <a:pt x="510870" y="50606"/>
                  <a:pt x="496270" y="50606"/>
                </a:cubicBezTo>
                <a:close/>
                <a:moveTo>
                  <a:pt x="1220056" y="49977"/>
                </a:moveTo>
                <a:cubicBezTo>
                  <a:pt x="1212652" y="54657"/>
                  <a:pt x="1208950" y="60664"/>
                  <a:pt x="1208950" y="67999"/>
                </a:cubicBezTo>
                <a:cubicBezTo>
                  <a:pt x="1208950" y="72190"/>
                  <a:pt x="1210522" y="75682"/>
                  <a:pt x="1213666" y="78476"/>
                </a:cubicBezTo>
                <a:cubicBezTo>
                  <a:pt x="1216878" y="81270"/>
                  <a:pt x="1220860" y="82667"/>
                  <a:pt x="1225610" y="82667"/>
                </a:cubicBezTo>
                <a:cubicBezTo>
                  <a:pt x="1230150" y="82667"/>
                  <a:pt x="1233886" y="81375"/>
                  <a:pt x="1236820" y="78790"/>
                </a:cubicBezTo>
                <a:cubicBezTo>
                  <a:pt x="1239614" y="76276"/>
                  <a:pt x="1241012" y="73063"/>
                  <a:pt x="1241012" y="69151"/>
                </a:cubicBezTo>
                <a:cubicBezTo>
                  <a:pt x="1241012" y="64401"/>
                  <a:pt x="1238916" y="60420"/>
                  <a:pt x="1234724" y="57207"/>
                </a:cubicBezTo>
                <a:cubicBezTo>
                  <a:pt x="1232140" y="55321"/>
                  <a:pt x="1227250" y="52911"/>
                  <a:pt x="1220056" y="49977"/>
                </a:cubicBezTo>
                <a:close/>
                <a:moveTo>
                  <a:pt x="335384" y="44215"/>
                </a:moveTo>
                <a:lnTo>
                  <a:pt x="335384" y="60350"/>
                </a:lnTo>
                <a:lnTo>
                  <a:pt x="392172" y="60350"/>
                </a:lnTo>
                <a:lnTo>
                  <a:pt x="392172" y="44215"/>
                </a:lnTo>
                <a:close/>
                <a:moveTo>
                  <a:pt x="62130" y="37299"/>
                </a:moveTo>
                <a:cubicBezTo>
                  <a:pt x="64786" y="49942"/>
                  <a:pt x="68662" y="60490"/>
                  <a:pt x="73760" y="68942"/>
                </a:cubicBezTo>
                <a:cubicBezTo>
                  <a:pt x="79558" y="60071"/>
                  <a:pt x="83644" y="49523"/>
                  <a:pt x="86020" y="37299"/>
                </a:cubicBezTo>
                <a:close/>
                <a:moveTo>
                  <a:pt x="961320" y="36880"/>
                </a:moveTo>
                <a:cubicBezTo>
                  <a:pt x="956220" y="36880"/>
                  <a:pt x="952100" y="38976"/>
                  <a:pt x="948956" y="43167"/>
                </a:cubicBezTo>
                <a:cubicBezTo>
                  <a:pt x="945742" y="47288"/>
                  <a:pt x="944136" y="52736"/>
                  <a:pt x="944136" y="59512"/>
                </a:cubicBezTo>
                <a:cubicBezTo>
                  <a:pt x="944136" y="66217"/>
                  <a:pt x="945742" y="71631"/>
                  <a:pt x="948956" y="75752"/>
                </a:cubicBezTo>
                <a:cubicBezTo>
                  <a:pt x="952100" y="79873"/>
                  <a:pt x="956220" y="81934"/>
                  <a:pt x="961320" y="81934"/>
                </a:cubicBezTo>
                <a:cubicBezTo>
                  <a:pt x="966418" y="81934"/>
                  <a:pt x="970574" y="79873"/>
                  <a:pt x="973788" y="75752"/>
                </a:cubicBezTo>
                <a:cubicBezTo>
                  <a:pt x="977000" y="71631"/>
                  <a:pt x="978608" y="66217"/>
                  <a:pt x="978608" y="59512"/>
                </a:cubicBezTo>
                <a:cubicBezTo>
                  <a:pt x="978608" y="52806"/>
                  <a:pt x="977000" y="47358"/>
                  <a:pt x="973788" y="43167"/>
                </a:cubicBezTo>
                <a:cubicBezTo>
                  <a:pt x="970574" y="38976"/>
                  <a:pt x="966418" y="36880"/>
                  <a:pt x="961320" y="36880"/>
                </a:cubicBezTo>
                <a:close/>
                <a:moveTo>
                  <a:pt x="655890" y="36566"/>
                </a:moveTo>
                <a:cubicBezTo>
                  <a:pt x="651560" y="36566"/>
                  <a:pt x="647822" y="38173"/>
                  <a:pt x="644680" y="41386"/>
                </a:cubicBezTo>
                <a:cubicBezTo>
                  <a:pt x="641396" y="44808"/>
                  <a:pt x="639476" y="49384"/>
                  <a:pt x="638918" y="55111"/>
                </a:cubicBezTo>
                <a:lnTo>
                  <a:pt x="670560" y="55111"/>
                </a:lnTo>
                <a:cubicBezTo>
                  <a:pt x="670560" y="42748"/>
                  <a:pt x="665670" y="36566"/>
                  <a:pt x="655890" y="36566"/>
                </a:cubicBezTo>
                <a:close/>
                <a:moveTo>
                  <a:pt x="901236" y="36042"/>
                </a:moveTo>
                <a:cubicBezTo>
                  <a:pt x="897604" y="36042"/>
                  <a:pt x="894600" y="37265"/>
                  <a:pt x="892224" y="39709"/>
                </a:cubicBezTo>
                <a:cubicBezTo>
                  <a:pt x="889780" y="42224"/>
                  <a:pt x="888558" y="45612"/>
                  <a:pt x="888558" y="49872"/>
                </a:cubicBezTo>
                <a:cubicBezTo>
                  <a:pt x="888558" y="53994"/>
                  <a:pt x="889816" y="57381"/>
                  <a:pt x="892330" y="60036"/>
                </a:cubicBezTo>
                <a:cubicBezTo>
                  <a:pt x="894774" y="62620"/>
                  <a:pt x="897744" y="63912"/>
                  <a:pt x="901236" y="63912"/>
                </a:cubicBezTo>
                <a:cubicBezTo>
                  <a:pt x="904728" y="63912"/>
                  <a:pt x="907696" y="62620"/>
                  <a:pt x="910142" y="60036"/>
                </a:cubicBezTo>
                <a:cubicBezTo>
                  <a:pt x="912656" y="57381"/>
                  <a:pt x="913914" y="53994"/>
                  <a:pt x="913914" y="49872"/>
                </a:cubicBezTo>
                <a:cubicBezTo>
                  <a:pt x="913914" y="45681"/>
                  <a:pt x="912656" y="42294"/>
                  <a:pt x="910142" y="39709"/>
                </a:cubicBezTo>
                <a:cubicBezTo>
                  <a:pt x="907766" y="37265"/>
                  <a:pt x="904798" y="36042"/>
                  <a:pt x="901236" y="36042"/>
                </a:cubicBezTo>
                <a:close/>
                <a:moveTo>
                  <a:pt x="429472" y="32689"/>
                </a:moveTo>
                <a:cubicBezTo>
                  <a:pt x="431288" y="32689"/>
                  <a:pt x="432824" y="33318"/>
                  <a:pt x="434082" y="34575"/>
                </a:cubicBezTo>
                <a:cubicBezTo>
                  <a:pt x="435340" y="35902"/>
                  <a:pt x="435968" y="37579"/>
                  <a:pt x="435968" y="39605"/>
                </a:cubicBezTo>
                <a:cubicBezTo>
                  <a:pt x="435968" y="41560"/>
                  <a:pt x="435340" y="43167"/>
                  <a:pt x="434082" y="44424"/>
                </a:cubicBezTo>
                <a:cubicBezTo>
                  <a:pt x="432824" y="45681"/>
                  <a:pt x="431288" y="46310"/>
                  <a:pt x="429472" y="46310"/>
                </a:cubicBezTo>
                <a:cubicBezTo>
                  <a:pt x="427726" y="46310"/>
                  <a:pt x="426224" y="45681"/>
                  <a:pt x="424966" y="44424"/>
                </a:cubicBezTo>
                <a:cubicBezTo>
                  <a:pt x="423710" y="43167"/>
                  <a:pt x="423080" y="41560"/>
                  <a:pt x="423080" y="39605"/>
                </a:cubicBezTo>
                <a:cubicBezTo>
                  <a:pt x="423080" y="37579"/>
                  <a:pt x="423710" y="35902"/>
                  <a:pt x="424966" y="34575"/>
                </a:cubicBezTo>
                <a:cubicBezTo>
                  <a:pt x="426224" y="33318"/>
                  <a:pt x="427726" y="32689"/>
                  <a:pt x="429472" y="32689"/>
                </a:cubicBezTo>
                <a:close/>
                <a:moveTo>
                  <a:pt x="1121644" y="31118"/>
                </a:moveTo>
                <a:lnTo>
                  <a:pt x="1130550" y="31118"/>
                </a:lnTo>
                <a:lnTo>
                  <a:pt x="1142600" y="63493"/>
                </a:lnTo>
                <a:lnTo>
                  <a:pt x="1148258" y="79419"/>
                </a:lnTo>
                <a:lnTo>
                  <a:pt x="1148780" y="79419"/>
                </a:lnTo>
                <a:cubicBezTo>
                  <a:pt x="1149130" y="78371"/>
                  <a:pt x="1149934" y="75682"/>
                  <a:pt x="1151190" y="71351"/>
                </a:cubicBezTo>
                <a:cubicBezTo>
                  <a:pt x="1152168" y="67999"/>
                  <a:pt x="1152972" y="65379"/>
                  <a:pt x="1153600" y="63493"/>
                </a:cubicBezTo>
                <a:lnTo>
                  <a:pt x="1164182" y="31118"/>
                </a:lnTo>
                <a:lnTo>
                  <a:pt x="1172564" y="31118"/>
                </a:lnTo>
                <a:lnTo>
                  <a:pt x="1150982" y="92935"/>
                </a:lnTo>
                <a:cubicBezTo>
                  <a:pt x="1146440" y="105927"/>
                  <a:pt x="1139560" y="112423"/>
                  <a:pt x="1130340" y="112423"/>
                </a:cubicBezTo>
                <a:cubicBezTo>
                  <a:pt x="1127896" y="112423"/>
                  <a:pt x="1125730" y="112039"/>
                  <a:pt x="1123844" y="111271"/>
                </a:cubicBezTo>
                <a:lnTo>
                  <a:pt x="1125626" y="104355"/>
                </a:lnTo>
                <a:cubicBezTo>
                  <a:pt x="1127162" y="104914"/>
                  <a:pt x="1128630" y="105194"/>
                  <a:pt x="1130026" y="105194"/>
                </a:cubicBezTo>
                <a:cubicBezTo>
                  <a:pt x="1135894" y="105194"/>
                  <a:pt x="1140294" y="100933"/>
                  <a:pt x="1143228" y="92411"/>
                </a:cubicBezTo>
                <a:lnTo>
                  <a:pt x="1144486" y="88011"/>
                </a:lnTo>
                <a:close/>
                <a:moveTo>
                  <a:pt x="567422" y="31118"/>
                </a:moveTo>
                <a:lnTo>
                  <a:pt x="575910" y="31118"/>
                </a:lnTo>
                <a:lnTo>
                  <a:pt x="575910" y="66008"/>
                </a:lnTo>
                <a:cubicBezTo>
                  <a:pt x="575910" y="71456"/>
                  <a:pt x="576782" y="75403"/>
                  <a:pt x="578528" y="77847"/>
                </a:cubicBezTo>
                <a:cubicBezTo>
                  <a:pt x="580274" y="80362"/>
                  <a:pt x="583138" y="81619"/>
                  <a:pt x="587120" y="81619"/>
                </a:cubicBezTo>
                <a:cubicBezTo>
                  <a:pt x="592290" y="81619"/>
                  <a:pt x="597598" y="78301"/>
                  <a:pt x="603046" y="71666"/>
                </a:cubicBezTo>
                <a:lnTo>
                  <a:pt x="603046" y="31118"/>
                </a:lnTo>
                <a:lnTo>
                  <a:pt x="611532" y="31118"/>
                </a:lnTo>
                <a:lnTo>
                  <a:pt x="611532" y="87696"/>
                </a:lnTo>
                <a:lnTo>
                  <a:pt x="604512" y="87696"/>
                </a:lnTo>
                <a:lnTo>
                  <a:pt x="603780" y="78686"/>
                </a:lnTo>
                <a:lnTo>
                  <a:pt x="603466" y="78686"/>
                </a:lnTo>
                <a:cubicBezTo>
                  <a:pt x="597458" y="85601"/>
                  <a:pt x="591172" y="89058"/>
                  <a:pt x="584606" y="89058"/>
                </a:cubicBezTo>
                <a:cubicBezTo>
                  <a:pt x="573150" y="89058"/>
                  <a:pt x="567422" y="81724"/>
                  <a:pt x="567422" y="67056"/>
                </a:cubicBezTo>
                <a:close/>
                <a:moveTo>
                  <a:pt x="1033548" y="29651"/>
                </a:moveTo>
                <a:cubicBezTo>
                  <a:pt x="1045072" y="29651"/>
                  <a:pt x="1050836" y="37020"/>
                  <a:pt x="1050836" y="51758"/>
                </a:cubicBezTo>
                <a:lnTo>
                  <a:pt x="1050836" y="87696"/>
                </a:lnTo>
                <a:lnTo>
                  <a:pt x="1042244" y="87696"/>
                </a:lnTo>
                <a:lnTo>
                  <a:pt x="1042244" y="52806"/>
                </a:lnTo>
                <a:cubicBezTo>
                  <a:pt x="1042244" y="42329"/>
                  <a:pt x="1038506" y="37090"/>
                  <a:pt x="1031032" y="37090"/>
                </a:cubicBezTo>
                <a:cubicBezTo>
                  <a:pt x="1026214" y="37090"/>
                  <a:pt x="1020834" y="40163"/>
                  <a:pt x="1014898" y="46310"/>
                </a:cubicBezTo>
                <a:lnTo>
                  <a:pt x="1014898" y="87696"/>
                </a:lnTo>
                <a:lnTo>
                  <a:pt x="1006410" y="87696"/>
                </a:lnTo>
                <a:lnTo>
                  <a:pt x="1006410" y="31118"/>
                </a:lnTo>
                <a:lnTo>
                  <a:pt x="1013326" y="31118"/>
                </a:lnTo>
                <a:lnTo>
                  <a:pt x="1014164" y="39395"/>
                </a:lnTo>
                <a:lnTo>
                  <a:pt x="1014478" y="39395"/>
                </a:lnTo>
                <a:cubicBezTo>
                  <a:pt x="1021114" y="32899"/>
                  <a:pt x="1027470" y="29651"/>
                  <a:pt x="1033548" y="29651"/>
                </a:cubicBezTo>
                <a:close/>
                <a:moveTo>
                  <a:pt x="961320" y="29651"/>
                </a:moveTo>
                <a:cubicBezTo>
                  <a:pt x="968584" y="29651"/>
                  <a:pt x="974660" y="32270"/>
                  <a:pt x="979550" y="37509"/>
                </a:cubicBezTo>
                <a:cubicBezTo>
                  <a:pt x="984788" y="43027"/>
                  <a:pt x="987408" y="50361"/>
                  <a:pt x="987408" y="59512"/>
                </a:cubicBezTo>
                <a:cubicBezTo>
                  <a:pt x="987408" y="68522"/>
                  <a:pt x="984788" y="75787"/>
                  <a:pt x="979550" y="81305"/>
                </a:cubicBezTo>
                <a:cubicBezTo>
                  <a:pt x="974660" y="86474"/>
                  <a:pt x="968584" y="89058"/>
                  <a:pt x="961320" y="89058"/>
                </a:cubicBezTo>
                <a:cubicBezTo>
                  <a:pt x="954124" y="89058"/>
                  <a:pt x="948082" y="86474"/>
                  <a:pt x="943194" y="81305"/>
                </a:cubicBezTo>
                <a:cubicBezTo>
                  <a:pt x="937954" y="75787"/>
                  <a:pt x="935334" y="68522"/>
                  <a:pt x="935334" y="59512"/>
                </a:cubicBezTo>
                <a:cubicBezTo>
                  <a:pt x="935334" y="50361"/>
                  <a:pt x="937954" y="43027"/>
                  <a:pt x="943194" y="37509"/>
                </a:cubicBezTo>
                <a:cubicBezTo>
                  <a:pt x="948012" y="32270"/>
                  <a:pt x="954054" y="29651"/>
                  <a:pt x="961320" y="29651"/>
                </a:cubicBezTo>
                <a:close/>
                <a:moveTo>
                  <a:pt x="901236" y="29651"/>
                </a:moveTo>
                <a:cubicBezTo>
                  <a:pt x="903820" y="29651"/>
                  <a:pt x="906440" y="30140"/>
                  <a:pt x="909094" y="31118"/>
                </a:cubicBezTo>
                <a:lnTo>
                  <a:pt x="928686" y="31118"/>
                </a:lnTo>
                <a:lnTo>
                  <a:pt x="928686" y="37719"/>
                </a:lnTo>
                <a:lnTo>
                  <a:pt x="916742" y="37719"/>
                </a:lnTo>
                <a:cubicBezTo>
                  <a:pt x="920026" y="40862"/>
                  <a:pt x="921666" y="44948"/>
                  <a:pt x="921666" y="49977"/>
                </a:cubicBezTo>
                <a:cubicBezTo>
                  <a:pt x="921666" y="55914"/>
                  <a:pt x="919676" y="60734"/>
                  <a:pt x="915694" y="64436"/>
                </a:cubicBezTo>
                <a:cubicBezTo>
                  <a:pt x="911852" y="67999"/>
                  <a:pt x="907034" y="69780"/>
                  <a:pt x="901236" y="69780"/>
                </a:cubicBezTo>
                <a:cubicBezTo>
                  <a:pt x="898092" y="69780"/>
                  <a:pt x="895194" y="69081"/>
                  <a:pt x="892540" y="67684"/>
                </a:cubicBezTo>
                <a:cubicBezTo>
                  <a:pt x="890024" y="69850"/>
                  <a:pt x="888768" y="72224"/>
                  <a:pt x="888768" y="74809"/>
                </a:cubicBezTo>
                <a:cubicBezTo>
                  <a:pt x="888768" y="79070"/>
                  <a:pt x="892120" y="81200"/>
                  <a:pt x="898826" y="81200"/>
                </a:cubicBezTo>
                <a:lnTo>
                  <a:pt x="910142" y="81200"/>
                </a:lnTo>
                <a:cubicBezTo>
                  <a:pt x="923134" y="81200"/>
                  <a:pt x="929630" y="85671"/>
                  <a:pt x="929630" y="94611"/>
                </a:cubicBezTo>
                <a:cubicBezTo>
                  <a:pt x="929630" y="99920"/>
                  <a:pt x="927080" y="104425"/>
                  <a:pt x="921982" y="108127"/>
                </a:cubicBezTo>
                <a:cubicBezTo>
                  <a:pt x="916602" y="112039"/>
                  <a:pt x="909758" y="113995"/>
                  <a:pt x="901446" y="113995"/>
                </a:cubicBezTo>
                <a:cubicBezTo>
                  <a:pt x="894390" y="113995"/>
                  <a:pt x="888768" y="112668"/>
                  <a:pt x="884576" y="110013"/>
                </a:cubicBezTo>
                <a:cubicBezTo>
                  <a:pt x="880246" y="107289"/>
                  <a:pt x="878080" y="103517"/>
                  <a:pt x="878080" y="98698"/>
                </a:cubicBezTo>
                <a:cubicBezTo>
                  <a:pt x="878080" y="93738"/>
                  <a:pt x="880874" y="89408"/>
                  <a:pt x="886462" y="85706"/>
                </a:cubicBezTo>
                <a:lnTo>
                  <a:pt x="886462" y="85286"/>
                </a:lnTo>
                <a:cubicBezTo>
                  <a:pt x="883040" y="83191"/>
                  <a:pt x="881328" y="80083"/>
                  <a:pt x="881328" y="75961"/>
                </a:cubicBezTo>
                <a:cubicBezTo>
                  <a:pt x="881328" y="72050"/>
                  <a:pt x="883424" y="68557"/>
                  <a:pt x="887614" y="65484"/>
                </a:cubicBezTo>
                <a:lnTo>
                  <a:pt x="887614" y="65065"/>
                </a:lnTo>
                <a:cubicBezTo>
                  <a:pt x="882726" y="61153"/>
                  <a:pt x="880280" y="56089"/>
                  <a:pt x="880280" y="49872"/>
                </a:cubicBezTo>
                <a:cubicBezTo>
                  <a:pt x="880280" y="43865"/>
                  <a:pt x="882342" y="38976"/>
                  <a:pt x="886462" y="35204"/>
                </a:cubicBezTo>
                <a:cubicBezTo>
                  <a:pt x="890444" y="31502"/>
                  <a:pt x="895368" y="29651"/>
                  <a:pt x="901236" y="29651"/>
                </a:cubicBezTo>
                <a:close/>
                <a:moveTo>
                  <a:pt x="846182" y="29651"/>
                </a:moveTo>
                <a:cubicBezTo>
                  <a:pt x="858964" y="29651"/>
                  <a:pt x="865354" y="37299"/>
                  <a:pt x="865354" y="52597"/>
                </a:cubicBezTo>
                <a:lnTo>
                  <a:pt x="865354" y="87696"/>
                </a:lnTo>
                <a:lnTo>
                  <a:pt x="858334" y="87696"/>
                </a:lnTo>
                <a:lnTo>
                  <a:pt x="857602" y="80781"/>
                </a:lnTo>
                <a:lnTo>
                  <a:pt x="857288" y="80781"/>
                </a:lnTo>
                <a:cubicBezTo>
                  <a:pt x="850792" y="86299"/>
                  <a:pt x="844434" y="89058"/>
                  <a:pt x="838218" y="89058"/>
                </a:cubicBezTo>
                <a:cubicBezTo>
                  <a:pt x="833398" y="89058"/>
                  <a:pt x="829486" y="87696"/>
                  <a:pt x="826484" y="84972"/>
                </a:cubicBezTo>
                <a:cubicBezTo>
                  <a:pt x="823340" y="82038"/>
                  <a:pt x="821768" y="78092"/>
                  <a:pt x="821768" y="73133"/>
                </a:cubicBezTo>
                <a:cubicBezTo>
                  <a:pt x="821768" y="66986"/>
                  <a:pt x="824598" y="62236"/>
                  <a:pt x="830256" y="58883"/>
                </a:cubicBezTo>
                <a:cubicBezTo>
                  <a:pt x="835704" y="55670"/>
                  <a:pt x="844574" y="53365"/>
                  <a:pt x="856868" y="51968"/>
                </a:cubicBezTo>
                <a:cubicBezTo>
                  <a:pt x="857008" y="41840"/>
                  <a:pt x="852992" y="36776"/>
                  <a:pt x="844818" y="36776"/>
                </a:cubicBezTo>
                <a:cubicBezTo>
                  <a:pt x="839300" y="36776"/>
                  <a:pt x="833574" y="38871"/>
                  <a:pt x="827636" y="43062"/>
                </a:cubicBezTo>
                <a:lnTo>
                  <a:pt x="824178" y="37090"/>
                </a:lnTo>
                <a:cubicBezTo>
                  <a:pt x="831722" y="32131"/>
                  <a:pt x="839056" y="29651"/>
                  <a:pt x="846182" y="29651"/>
                </a:cubicBezTo>
                <a:close/>
                <a:moveTo>
                  <a:pt x="811434" y="29651"/>
                </a:moveTo>
                <a:cubicBezTo>
                  <a:pt x="813738" y="29651"/>
                  <a:pt x="815730" y="30070"/>
                  <a:pt x="817406" y="30908"/>
                </a:cubicBezTo>
                <a:lnTo>
                  <a:pt x="815730" y="38347"/>
                </a:lnTo>
                <a:cubicBezTo>
                  <a:pt x="813844" y="37719"/>
                  <a:pt x="812062" y="37404"/>
                  <a:pt x="810386" y="37404"/>
                </a:cubicBezTo>
                <a:cubicBezTo>
                  <a:pt x="804170" y="37404"/>
                  <a:pt x="799314" y="41875"/>
                  <a:pt x="795822" y="50815"/>
                </a:cubicBezTo>
                <a:lnTo>
                  <a:pt x="795822" y="87696"/>
                </a:lnTo>
                <a:lnTo>
                  <a:pt x="787336" y="87696"/>
                </a:lnTo>
                <a:lnTo>
                  <a:pt x="787336" y="31118"/>
                </a:lnTo>
                <a:lnTo>
                  <a:pt x="794250" y="31118"/>
                </a:lnTo>
                <a:lnTo>
                  <a:pt x="795090" y="41490"/>
                </a:lnTo>
                <a:lnTo>
                  <a:pt x="795404" y="41490"/>
                </a:lnTo>
                <a:cubicBezTo>
                  <a:pt x="799664" y="33597"/>
                  <a:pt x="805008" y="29651"/>
                  <a:pt x="811434" y="29651"/>
                </a:cubicBezTo>
                <a:close/>
                <a:moveTo>
                  <a:pt x="655786" y="29651"/>
                </a:moveTo>
                <a:cubicBezTo>
                  <a:pt x="662840" y="29651"/>
                  <a:pt x="668324" y="32026"/>
                  <a:pt x="672236" y="36776"/>
                </a:cubicBezTo>
                <a:cubicBezTo>
                  <a:pt x="676148" y="41456"/>
                  <a:pt x="678102" y="47917"/>
                  <a:pt x="678102" y="56159"/>
                </a:cubicBezTo>
                <a:cubicBezTo>
                  <a:pt x="678102" y="58394"/>
                  <a:pt x="677964" y="60105"/>
                  <a:pt x="677684" y="61293"/>
                </a:cubicBezTo>
                <a:lnTo>
                  <a:pt x="639022" y="61293"/>
                </a:lnTo>
                <a:cubicBezTo>
                  <a:pt x="639302" y="67579"/>
                  <a:pt x="641188" y="72644"/>
                  <a:pt x="644680" y="76485"/>
                </a:cubicBezTo>
                <a:cubicBezTo>
                  <a:pt x="648172" y="80327"/>
                  <a:pt x="652748" y="82248"/>
                  <a:pt x="658406" y="82248"/>
                </a:cubicBezTo>
                <a:cubicBezTo>
                  <a:pt x="663434" y="82248"/>
                  <a:pt x="668220" y="80711"/>
                  <a:pt x="672760" y="77638"/>
                </a:cubicBezTo>
                <a:lnTo>
                  <a:pt x="675902" y="83296"/>
                </a:lnTo>
                <a:cubicBezTo>
                  <a:pt x="669896" y="87137"/>
                  <a:pt x="663714" y="89058"/>
                  <a:pt x="657358" y="89058"/>
                </a:cubicBezTo>
                <a:cubicBezTo>
                  <a:pt x="649674" y="89058"/>
                  <a:pt x="643352" y="86439"/>
                  <a:pt x="638394" y="81200"/>
                </a:cubicBezTo>
                <a:cubicBezTo>
                  <a:pt x="633154" y="75752"/>
                  <a:pt x="630536" y="68522"/>
                  <a:pt x="630536" y="59512"/>
                </a:cubicBezTo>
                <a:cubicBezTo>
                  <a:pt x="630536" y="50641"/>
                  <a:pt x="633120" y="43341"/>
                  <a:pt x="638288" y="37614"/>
                </a:cubicBezTo>
                <a:cubicBezTo>
                  <a:pt x="643178" y="32305"/>
                  <a:pt x="649010" y="29651"/>
                  <a:pt x="655786" y="29651"/>
                </a:cubicBezTo>
                <a:close/>
                <a:moveTo>
                  <a:pt x="231970" y="22526"/>
                </a:moveTo>
                <a:cubicBezTo>
                  <a:pt x="237140" y="29791"/>
                  <a:pt x="240528" y="36391"/>
                  <a:pt x="242134" y="42329"/>
                </a:cubicBezTo>
                <a:lnTo>
                  <a:pt x="235638" y="44948"/>
                </a:lnTo>
                <a:cubicBezTo>
                  <a:pt x="233892" y="38662"/>
                  <a:pt x="230678" y="31956"/>
                  <a:pt x="225998" y="24831"/>
                </a:cubicBezTo>
                <a:close/>
                <a:moveTo>
                  <a:pt x="285406" y="22002"/>
                </a:moveTo>
                <a:lnTo>
                  <a:pt x="292636" y="24412"/>
                </a:lnTo>
                <a:cubicBezTo>
                  <a:pt x="288026" y="33353"/>
                  <a:pt x="283974" y="40303"/>
                  <a:pt x="280482" y="45262"/>
                </a:cubicBezTo>
                <a:lnTo>
                  <a:pt x="274614" y="43167"/>
                </a:lnTo>
                <a:cubicBezTo>
                  <a:pt x="279084" y="36252"/>
                  <a:pt x="282682" y="29197"/>
                  <a:pt x="285406" y="22002"/>
                </a:cubicBezTo>
                <a:close/>
                <a:moveTo>
                  <a:pt x="335384" y="21164"/>
                </a:moveTo>
                <a:lnTo>
                  <a:pt x="335384" y="37719"/>
                </a:lnTo>
                <a:lnTo>
                  <a:pt x="392172" y="37719"/>
                </a:lnTo>
                <a:lnTo>
                  <a:pt x="392172" y="21164"/>
                </a:lnTo>
                <a:close/>
                <a:moveTo>
                  <a:pt x="1289360" y="20955"/>
                </a:moveTo>
                <a:cubicBezTo>
                  <a:pt x="1287754" y="24098"/>
                  <a:pt x="1285728" y="27800"/>
                  <a:pt x="1283284" y="32061"/>
                </a:cubicBezTo>
                <a:lnTo>
                  <a:pt x="1264738" y="59512"/>
                </a:lnTo>
                <a:lnTo>
                  <a:pt x="1289256" y="59512"/>
                </a:lnTo>
                <a:lnTo>
                  <a:pt x="1289256" y="34575"/>
                </a:lnTo>
                <a:cubicBezTo>
                  <a:pt x="1289256" y="30524"/>
                  <a:pt x="1289466" y="25984"/>
                  <a:pt x="1289884" y="20955"/>
                </a:cubicBezTo>
                <a:close/>
                <a:moveTo>
                  <a:pt x="1625440" y="18126"/>
                </a:moveTo>
                <a:lnTo>
                  <a:pt x="1625440" y="80572"/>
                </a:lnTo>
                <a:lnTo>
                  <a:pt x="1634870" y="80572"/>
                </a:lnTo>
                <a:cubicBezTo>
                  <a:pt x="1644020" y="80572"/>
                  <a:pt x="1650970" y="77778"/>
                  <a:pt x="1655720" y="72190"/>
                </a:cubicBezTo>
                <a:cubicBezTo>
                  <a:pt x="1660260" y="66741"/>
                  <a:pt x="1662530" y="59023"/>
                  <a:pt x="1662530" y="49034"/>
                </a:cubicBezTo>
                <a:cubicBezTo>
                  <a:pt x="1662530" y="28429"/>
                  <a:pt x="1653310" y="18126"/>
                  <a:pt x="1634870" y="18126"/>
                </a:cubicBezTo>
                <a:close/>
                <a:moveTo>
                  <a:pt x="720566" y="18126"/>
                </a:moveTo>
                <a:lnTo>
                  <a:pt x="720566" y="80572"/>
                </a:lnTo>
                <a:lnTo>
                  <a:pt x="729996" y="80572"/>
                </a:lnTo>
                <a:cubicBezTo>
                  <a:pt x="739146" y="80572"/>
                  <a:pt x="746096" y="77778"/>
                  <a:pt x="750846" y="72190"/>
                </a:cubicBezTo>
                <a:cubicBezTo>
                  <a:pt x="755386" y="66741"/>
                  <a:pt x="757656" y="59023"/>
                  <a:pt x="757656" y="49034"/>
                </a:cubicBezTo>
                <a:cubicBezTo>
                  <a:pt x="757656" y="28429"/>
                  <a:pt x="748436" y="18126"/>
                  <a:pt x="729996" y="18126"/>
                </a:cubicBezTo>
                <a:close/>
                <a:moveTo>
                  <a:pt x="482440" y="17916"/>
                </a:moveTo>
                <a:lnTo>
                  <a:pt x="482440" y="43900"/>
                </a:lnTo>
                <a:lnTo>
                  <a:pt x="494176" y="43900"/>
                </a:lnTo>
                <a:cubicBezTo>
                  <a:pt x="507098" y="43900"/>
                  <a:pt x="513558" y="39535"/>
                  <a:pt x="513558" y="30803"/>
                </a:cubicBezTo>
                <a:cubicBezTo>
                  <a:pt x="513558" y="26193"/>
                  <a:pt x="511986" y="22875"/>
                  <a:pt x="508844" y="20850"/>
                </a:cubicBezTo>
                <a:cubicBezTo>
                  <a:pt x="505840" y="18894"/>
                  <a:pt x="501126" y="17916"/>
                  <a:pt x="494700" y="17916"/>
                </a:cubicBezTo>
                <a:close/>
                <a:moveTo>
                  <a:pt x="155694" y="16659"/>
                </a:moveTo>
                <a:cubicBezTo>
                  <a:pt x="159048" y="36077"/>
                  <a:pt x="164636" y="51549"/>
                  <a:pt x="172458" y="63074"/>
                </a:cubicBezTo>
                <a:cubicBezTo>
                  <a:pt x="181540" y="50431"/>
                  <a:pt x="187756" y="34959"/>
                  <a:pt x="191108" y="16659"/>
                </a:cubicBezTo>
                <a:close/>
                <a:moveTo>
                  <a:pt x="1556156" y="16344"/>
                </a:moveTo>
                <a:cubicBezTo>
                  <a:pt x="1552314" y="16344"/>
                  <a:pt x="1549136" y="18021"/>
                  <a:pt x="1546622" y="21374"/>
                </a:cubicBezTo>
                <a:cubicBezTo>
                  <a:pt x="1544036" y="24726"/>
                  <a:pt x="1542744" y="29057"/>
                  <a:pt x="1542744" y="34366"/>
                </a:cubicBezTo>
                <a:cubicBezTo>
                  <a:pt x="1542744" y="39814"/>
                  <a:pt x="1543896" y="44075"/>
                  <a:pt x="1546202" y="47148"/>
                </a:cubicBezTo>
                <a:cubicBezTo>
                  <a:pt x="1548716" y="50431"/>
                  <a:pt x="1552278" y="52073"/>
                  <a:pt x="1556890" y="52073"/>
                </a:cubicBezTo>
                <a:cubicBezTo>
                  <a:pt x="1562896" y="52073"/>
                  <a:pt x="1568414" y="48545"/>
                  <a:pt x="1573444" y="41490"/>
                </a:cubicBezTo>
                <a:cubicBezTo>
                  <a:pt x="1572536" y="24726"/>
                  <a:pt x="1566772" y="16344"/>
                  <a:pt x="1556156" y="16344"/>
                </a:cubicBezTo>
                <a:close/>
                <a:moveTo>
                  <a:pt x="1225504" y="16344"/>
                </a:moveTo>
                <a:cubicBezTo>
                  <a:pt x="1221872" y="16344"/>
                  <a:pt x="1218868" y="17532"/>
                  <a:pt x="1216494" y="19907"/>
                </a:cubicBezTo>
                <a:cubicBezTo>
                  <a:pt x="1214120" y="22352"/>
                  <a:pt x="1212932" y="25460"/>
                  <a:pt x="1212932" y="29232"/>
                </a:cubicBezTo>
                <a:cubicBezTo>
                  <a:pt x="1212932" y="33493"/>
                  <a:pt x="1214748" y="37090"/>
                  <a:pt x="1218380" y="40024"/>
                </a:cubicBezTo>
                <a:cubicBezTo>
                  <a:pt x="1220894" y="42049"/>
                  <a:pt x="1225016" y="44180"/>
                  <a:pt x="1230744" y="46415"/>
                </a:cubicBezTo>
                <a:cubicBezTo>
                  <a:pt x="1236332" y="41665"/>
                  <a:pt x="1239126" y="36356"/>
                  <a:pt x="1239126" y="30489"/>
                </a:cubicBezTo>
                <a:cubicBezTo>
                  <a:pt x="1239126" y="26438"/>
                  <a:pt x="1237938" y="23120"/>
                  <a:pt x="1235564" y="20535"/>
                </a:cubicBezTo>
                <a:cubicBezTo>
                  <a:pt x="1233048" y="17741"/>
                  <a:pt x="1229696" y="16344"/>
                  <a:pt x="1225504" y="16344"/>
                </a:cubicBezTo>
                <a:close/>
                <a:moveTo>
                  <a:pt x="1912018" y="11001"/>
                </a:moveTo>
                <a:lnTo>
                  <a:pt x="1920926" y="11001"/>
                </a:lnTo>
                <a:lnTo>
                  <a:pt x="1949948" y="60664"/>
                </a:lnTo>
                <a:lnTo>
                  <a:pt x="1958226" y="76381"/>
                </a:lnTo>
                <a:lnTo>
                  <a:pt x="1958748" y="76381"/>
                </a:lnTo>
                <a:cubicBezTo>
                  <a:pt x="1957980" y="65135"/>
                  <a:pt x="1957596" y="57172"/>
                  <a:pt x="1957596" y="52492"/>
                </a:cubicBezTo>
                <a:lnTo>
                  <a:pt x="1957596" y="11001"/>
                </a:lnTo>
                <a:lnTo>
                  <a:pt x="1965874" y="11001"/>
                </a:lnTo>
                <a:lnTo>
                  <a:pt x="1965874" y="87696"/>
                </a:lnTo>
                <a:lnTo>
                  <a:pt x="1956862" y="87696"/>
                </a:lnTo>
                <a:lnTo>
                  <a:pt x="1928050" y="38033"/>
                </a:lnTo>
                <a:lnTo>
                  <a:pt x="1919668" y="22317"/>
                </a:lnTo>
                <a:lnTo>
                  <a:pt x="1919144" y="22317"/>
                </a:lnTo>
                <a:cubicBezTo>
                  <a:pt x="1919842" y="35029"/>
                  <a:pt x="1920192" y="42818"/>
                  <a:pt x="1920192" y="45681"/>
                </a:cubicBezTo>
                <a:lnTo>
                  <a:pt x="1920192" y="87696"/>
                </a:lnTo>
                <a:lnTo>
                  <a:pt x="1912018" y="87696"/>
                </a:lnTo>
                <a:close/>
                <a:moveTo>
                  <a:pt x="1807244" y="11001"/>
                </a:moveTo>
                <a:lnTo>
                  <a:pt x="1815940" y="11001"/>
                </a:lnTo>
                <a:lnTo>
                  <a:pt x="1815940" y="87696"/>
                </a:lnTo>
                <a:lnTo>
                  <a:pt x="1807244" y="87696"/>
                </a:lnTo>
                <a:close/>
                <a:moveTo>
                  <a:pt x="1692944" y="11001"/>
                </a:moveTo>
                <a:lnTo>
                  <a:pt x="1736636" y="11001"/>
                </a:lnTo>
                <a:lnTo>
                  <a:pt x="1736636" y="18335"/>
                </a:lnTo>
                <a:lnTo>
                  <a:pt x="1701640" y="18335"/>
                </a:lnTo>
                <a:lnTo>
                  <a:pt x="1701640" y="43586"/>
                </a:lnTo>
                <a:lnTo>
                  <a:pt x="1731082" y="43586"/>
                </a:lnTo>
                <a:lnTo>
                  <a:pt x="1731082" y="50920"/>
                </a:lnTo>
                <a:lnTo>
                  <a:pt x="1701640" y="50920"/>
                </a:lnTo>
                <a:lnTo>
                  <a:pt x="1701640" y="80362"/>
                </a:lnTo>
                <a:lnTo>
                  <a:pt x="1737788" y="80362"/>
                </a:lnTo>
                <a:lnTo>
                  <a:pt x="1737788" y="87696"/>
                </a:lnTo>
                <a:lnTo>
                  <a:pt x="1692944" y="87696"/>
                </a:lnTo>
                <a:close/>
                <a:moveTo>
                  <a:pt x="1616744" y="11001"/>
                </a:moveTo>
                <a:lnTo>
                  <a:pt x="1635604" y="11001"/>
                </a:lnTo>
                <a:cubicBezTo>
                  <a:pt x="1647268" y="11001"/>
                  <a:pt x="1656174" y="14319"/>
                  <a:pt x="1662322" y="20955"/>
                </a:cubicBezTo>
                <a:cubicBezTo>
                  <a:pt x="1668398" y="27520"/>
                  <a:pt x="1671436" y="36880"/>
                  <a:pt x="1671436" y="49034"/>
                </a:cubicBezTo>
                <a:cubicBezTo>
                  <a:pt x="1671436" y="61258"/>
                  <a:pt x="1668434" y="70723"/>
                  <a:pt x="1662426" y="77428"/>
                </a:cubicBezTo>
                <a:cubicBezTo>
                  <a:pt x="1656280" y="84274"/>
                  <a:pt x="1647442" y="87696"/>
                  <a:pt x="1635918" y="87696"/>
                </a:cubicBezTo>
                <a:lnTo>
                  <a:pt x="1616744" y="87696"/>
                </a:lnTo>
                <a:close/>
                <a:moveTo>
                  <a:pt x="1484232" y="11001"/>
                </a:moveTo>
                <a:lnTo>
                  <a:pt x="1520904" y="11001"/>
                </a:lnTo>
                <a:lnTo>
                  <a:pt x="1520904" y="18335"/>
                </a:lnTo>
                <a:lnTo>
                  <a:pt x="1491776" y="18335"/>
                </a:lnTo>
                <a:lnTo>
                  <a:pt x="1489680" y="41595"/>
                </a:lnTo>
                <a:cubicBezTo>
                  <a:pt x="1493522" y="39430"/>
                  <a:pt x="1497504" y="38347"/>
                  <a:pt x="1501624" y="38347"/>
                </a:cubicBezTo>
                <a:cubicBezTo>
                  <a:pt x="1508400" y="38347"/>
                  <a:pt x="1513814" y="40303"/>
                  <a:pt x="1517866" y="44215"/>
                </a:cubicBezTo>
                <a:cubicBezTo>
                  <a:pt x="1522336" y="48545"/>
                  <a:pt x="1524570" y="54762"/>
                  <a:pt x="1524570" y="62865"/>
                </a:cubicBezTo>
                <a:cubicBezTo>
                  <a:pt x="1524570" y="70827"/>
                  <a:pt x="1522022" y="77289"/>
                  <a:pt x="1516922" y="82248"/>
                </a:cubicBezTo>
                <a:cubicBezTo>
                  <a:pt x="1512242" y="86788"/>
                  <a:pt x="1506550" y="89058"/>
                  <a:pt x="1499844" y="89058"/>
                </a:cubicBezTo>
                <a:cubicBezTo>
                  <a:pt x="1490484" y="89058"/>
                  <a:pt x="1482416" y="85671"/>
                  <a:pt x="1475640" y="78895"/>
                </a:cubicBezTo>
                <a:lnTo>
                  <a:pt x="1479936" y="73237"/>
                </a:lnTo>
                <a:cubicBezTo>
                  <a:pt x="1485594" y="79035"/>
                  <a:pt x="1491986" y="81934"/>
                  <a:pt x="1499110" y="81934"/>
                </a:cubicBezTo>
                <a:cubicBezTo>
                  <a:pt x="1503860" y="81934"/>
                  <a:pt x="1507842" y="80222"/>
                  <a:pt x="1511054" y="76800"/>
                </a:cubicBezTo>
                <a:cubicBezTo>
                  <a:pt x="1514338" y="73307"/>
                  <a:pt x="1515980" y="68732"/>
                  <a:pt x="1515980" y="63074"/>
                </a:cubicBezTo>
                <a:cubicBezTo>
                  <a:pt x="1515980" y="57486"/>
                  <a:pt x="1514478" y="53051"/>
                  <a:pt x="1511474" y="49768"/>
                </a:cubicBezTo>
                <a:cubicBezTo>
                  <a:pt x="1508540" y="46555"/>
                  <a:pt x="1504558" y="44948"/>
                  <a:pt x="1499530" y="44948"/>
                </a:cubicBezTo>
                <a:cubicBezTo>
                  <a:pt x="1495478" y="44948"/>
                  <a:pt x="1491148" y="46485"/>
                  <a:pt x="1486538" y="49558"/>
                </a:cubicBezTo>
                <a:lnTo>
                  <a:pt x="1481822" y="46624"/>
                </a:lnTo>
                <a:close/>
                <a:moveTo>
                  <a:pt x="1430216" y="11001"/>
                </a:moveTo>
                <a:lnTo>
                  <a:pt x="1477678" y="11001"/>
                </a:lnTo>
                <a:lnTo>
                  <a:pt x="1477678" y="16135"/>
                </a:lnTo>
                <a:cubicBezTo>
                  <a:pt x="1469158" y="27171"/>
                  <a:pt x="1463254" y="38277"/>
                  <a:pt x="1459972" y="49453"/>
                </a:cubicBezTo>
                <a:cubicBezTo>
                  <a:pt x="1457318" y="58674"/>
                  <a:pt x="1455642" y="71421"/>
                  <a:pt x="1454942" y="87696"/>
                </a:cubicBezTo>
                <a:lnTo>
                  <a:pt x="1446038" y="87696"/>
                </a:lnTo>
                <a:cubicBezTo>
                  <a:pt x="1447224" y="59966"/>
                  <a:pt x="1454488" y="36845"/>
                  <a:pt x="1467830" y="18335"/>
                </a:cubicBezTo>
                <a:lnTo>
                  <a:pt x="1430216" y="18335"/>
                </a:lnTo>
                <a:close/>
                <a:moveTo>
                  <a:pt x="1379458" y="11001"/>
                </a:moveTo>
                <a:lnTo>
                  <a:pt x="1416128" y="11001"/>
                </a:lnTo>
                <a:lnTo>
                  <a:pt x="1416128" y="18335"/>
                </a:lnTo>
                <a:lnTo>
                  <a:pt x="1387002" y="18335"/>
                </a:lnTo>
                <a:lnTo>
                  <a:pt x="1384906" y="41595"/>
                </a:lnTo>
                <a:cubicBezTo>
                  <a:pt x="1388748" y="39430"/>
                  <a:pt x="1392728" y="38347"/>
                  <a:pt x="1396850" y="38347"/>
                </a:cubicBezTo>
                <a:cubicBezTo>
                  <a:pt x="1403626" y="38347"/>
                  <a:pt x="1409038" y="40303"/>
                  <a:pt x="1413090" y="44215"/>
                </a:cubicBezTo>
                <a:cubicBezTo>
                  <a:pt x="1417560" y="48545"/>
                  <a:pt x="1419796" y="54762"/>
                  <a:pt x="1419796" y="62865"/>
                </a:cubicBezTo>
                <a:cubicBezTo>
                  <a:pt x="1419796" y="70827"/>
                  <a:pt x="1417246" y="77289"/>
                  <a:pt x="1412148" y="82248"/>
                </a:cubicBezTo>
                <a:cubicBezTo>
                  <a:pt x="1407468" y="86788"/>
                  <a:pt x="1401774" y="89058"/>
                  <a:pt x="1395068" y="89058"/>
                </a:cubicBezTo>
                <a:cubicBezTo>
                  <a:pt x="1385708" y="89058"/>
                  <a:pt x="1377642" y="85671"/>
                  <a:pt x="1370866" y="78895"/>
                </a:cubicBezTo>
                <a:lnTo>
                  <a:pt x="1375162" y="73237"/>
                </a:lnTo>
                <a:cubicBezTo>
                  <a:pt x="1380820" y="79035"/>
                  <a:pt x="1387210" y="81934"/>
                  <a:pt x="1394336" y="81934"/>
                </a:cubicBezTo>
                <a:cubicBezTo>
                  <a:pt x="1399086" y="81934"/>
                  <a:pt x="1403066" y="80222"/>
                  <a:pt x="1406280" y="76800"/>
                </a:cubicBezTo>
                <a:cubicBezTo>
                  <a:pt x="1409562" y="73307"/>
                  <a:pt x="1411204" y="68732"/>
                  <a:pt x="1411204" y="63074"/>
                </a:cubicBezTo>
                <a:cubicBezTo>
                  <a:pt x="1411204" y="57486"/>
                  <a:pt x="1409702" y="53051"/>
                  <a:pt x="1406698" y="49768"/>
                </a:cubicBezTo>
                <a:cubicBezTo>
                  <a:pt x="1403766" y="46555"/>
                  <a:pt x="1399784" y="44948"/>
                  <a:pt x="1394754" y="44948"/>
                </a:cubicBezTo>
                <a:cubicBezTo>
                  <a:pt x="1390704" y="44948"/>
                  <a:pt x="1386372" y="46485"/>
                  <a:pt x="1381762" y="49558"/>
                </a:cubicBezTo>
                <a:lnTo>
                  <a:pt x="1377048" y="46624"/>
                </a:lnTo>
                <a:close/>
                <a:moveTo>
                  <a:pt x="1288208" y="11001"/>
                </a:moveTo>
                <a:lnTo>
                  <a:pt x="1297324" y="11001"/>
                </a:lnTo>
                <a:lnTo>
                  <a:pt x="1297324" y="59512"/>
                </a:lnTo>
                <a:lnTo>
                  <a:pt x="1307800" y="59512"/>
                </a:lnTo>
                <a:lnTo>
                  <a:pt x="1307800" y="66322"/>
                </a:lnTo>
                <a:lnTo>
                  <a:pt x="1297324" y="66322"/>
                </a:lnTo>
                <a:lnTo>
                  <a:pt x="1297324" y="87696"/>
                </a:lnTo>
                <a:lnTo>
                  <a:pt x="1289256" y="87696"/>
                </a:lnTo>
                <a:lnTo>
                  <a:pt x="1289256" y="66322"/>
                </a:lnTo>
                <a:lnTo>
                  <a:pt x="1255622" y="66322"/>
                </a:lnTo>
                <a:lnTo>
                  <a:pt x="1255622" y="60769"/>
                </a:lnTo>
                <a:close/>
                <a:moveTo>
                  <a:pt x="711870" y="11001"/>
                </a:moveTo>
                <a:lnTo>
                  <a:pt x="730728" y="11001"/>
                </a:lnTo>
                <a:cubicBezTo>
                  <a:pt x="742394" y="11001"/>
                  <a:pt x="751300" y="14319"/>
                  <a:pt x="757446" y="20955"/>
                </a:cubicBezTo>
                <a:cubicBezTo>
                  <a:pt x="763524" y="27520"/>
                  <a:pt x="766562" y="36880"/>
                  <a:pt x="766562" y="49034"/>
                </a:cubicBezTo>
                <a:cubicBezTo>
                  <a:pt x="766562" y="61258"/>
                  <a:pt x="763558" y="70723"/>
                  <a:pt x="757550" y="77428"/>
                </a:cubicBezTo>
                <a:cubicBezTo>
                  <a:pt x="751404" y="84274"/>
                  <a:pt x="742568" y="87696"/>
                  <a:pt x="731042" y="87696"/>
                </a:cubicBezTo>
                <a:lnTo>
                  <a:pt x="711870" y="87696"/>
                </a:lnTo>
                <a:close/>
                <a:moveTo>
                  <a:pt x="473744" y="11001"/>
                </a:moveTo>
                <a:lnTo>
                  <a:pt x="495956" y="11001"/>
                </a:lnTo>
                <a:cubicBezTo>
                  <a:pt x="513418" y="11001"/>
                  <a:pt x="522150" y="17253"/>
                  <a:pt x="522150" y="29756"/>
                </a:cubicBezTo>
                <a:cubicBezTo>
                  <a:pt x="522150" y="38347"/>
                  <a:pt x="518344" y="43900"/>
                  <a:pt x="510730" y="46415"/>
                </a:cubicBezTo>
                <a:lnTo>
                  <a:pt x="510730" y="46834"/>
                </a:lnTo>
                <a:cubicBezTo>
                  <a:pt x="521346" y="48860"/>
                  <a:pt x="526656" y="55006"/>
                  <a:pt x="526656" y="65274"/>
                </a:cubicBezTo>
                <a:cubicBezTo>
                  <a:pt x="526656" y="72539"/>
                  <a:pt x="523966" y="78162"/>
                  <a:pt x="518588" y="82143"/>
                </a:cubicBezTo>
                <a:cubicBezTo>
                  <a:pt x="513488" y="85845"/>
                  <a:pt x="506504" y="87696"/>
                  <a:pt x="497632" y="87696"/>
                </a:cubicBezTo>
                <a:lnTo>
                  <a:pt x="473744" y="87696"/>
                </a:lnTo>
                <a:close/>
                <a:moveTo>
                  <a:pt x="1225714" y="9848"/>
                </a:moveTo>
                <a:cubicBezTo>
                  <a:pt x="1232140" y="9848"/>
                  <a:pt x="1237240" y="11734"/>
                  <a:pt x="1241012" y="15506"/>
                </a:cubicBezTo>
                <a:cubicBezTo>
                  <a:pt x="1244714" y="19208"/>
                  <a:pt x="1246564" y="24063"/>
                  <a:pt x="1246564" y="30070"/>
                </a:cubicBezTo>
                <a:cubicBezTo>
                  <a:pt x="1246564" y="37055"/>
                  <a:pt x="1243106" y="43272"/>
                  <a:pt x="1236192" y="48720"/>
                </a:cubicBezTo>
                <a:lnTo>
                  <a:pt x="1236192" y="49244"/>
                </a:lnTo>
                <a:cubicBezTo>
                  <a:pt x="1244854" y="54273"/>
                  <a:pt x="1249184" y="60979"/>
                  <a:pt x="1249184" y="69361"/>
                </a:cubicBezTo>
                <a:cubicBezTo>
                  <a:pt x="1249184" y="74949"/>
                  <a:pt x="1247018" y="79594"/>
                  <a:pt x="1242688" y="83296"/>
                </a:cubicBezTo>
                <a:cubicBezTo>
                  <a:pt x="1238218" y="87137"/>
                  <a:pt x="1232490" y="89058"/>
                  <a:pt x="1225504" y="89058"/>
                </a:cubicBezTo>
                <a:cubicBezTo>
                  <a:pt x="1218450" y="89058"/>
                  <a:pt x="1212652" y="87137"/>
                  <a:pt x="1208112" y="83296"/>
                </a:cubicBezTo>
                <a:cubicBezTo>
                  <a:pt x="1203502" y="79454"/>
                  <a:pt x="1201196" y="74564"/>
                  <a:pt x="1201196" y="68627"/>
                </a:cubicBezTo>
                <a:cubicBezTo>
                  <a:pt x="1201196" y="59617"/>
                  <a:pt x="1205946" y="52492"/>
                  <a:pt x="1215446" y="47253"/>
                </a:cubicBezTo>
                <a:lnTo>
                  <a:pt x="1215446" y="46834"/>
                </a:lnTo>
                <a:cubicBezTo>
                  <a:pt x="1208532" y="42154"/>
                  <a:pt x="1205074" y="36287"/>
                  <a:pt x="1205074" y="29232"/>
                </a:cubicBezTo>
                <a:cubicBezTo>
                  <a:pt x="1205074" y="23504"/>
                  <a:pt x="1207064" y="18824"/>
                  <a:pt x="1211046" y="15192"/>
                </a:cubicBezTo>
                <a:cubicBezTo>
                  <a:pt x="1214888" y="11630"/>
                  <a:pt x="1219778" y="9848"/>
                  <a:pt x="1225714" y="9848"/>
                </a:cubicBezTo>
                <a:close/>
                <a:moveTo>
                  <a:pt x="1866098" y="9639"/>
                </a:moveTo>
                <a:cubicBezTo>
                  <a:pt x="1874620" y="9639"/>
                  <a:pt x="1881920" y="12747"/>
                  <a:pt x="1887998" y="18964"/>
                </a:cubicBezTo>
                <a:lnTo>
                  <a:pt x="1883178" y="24622"/>
                </a:lnTo>
                <a:cubicBezTo>
                  <a:pt x="1878568" y="19732"/>
                  <a:pt x="1872944" y="17287"/>
                  <a:pt x="1866308" y="17287"/>
                </a:cubicBezTo>
                <a:cubicBezTo>
                  <a:pt x="1858346" y="17287"/>
                  <a:pt x="1852024" y="20116"/>
                  <a:pt x="1847344" y="25774"/>
                </a:cubicBezTo>
                <a:cubicBezTo>
                  <a:pt x="1842594" y="31502"/>
                  <a:pt x="1840220" y="39290"/>
                  <a:pt x="1840220" y="49139"/>
                </a:cubicBezTo>
                <a:cubicBezTo>
                  <a:pt x="1840220" y="59128"/>
                  <a:pt x="1842490" y="66986"/>
                  <a:pt x="1847030" y="72713"/>
                </a:cubicBezTo>
                <a:cubicBezTo>
                  <a:pt x="1851640" y="78511"/>
                  <a:pt x="1858066" y="81410"/>
                  <a:pt x="1866308" y="81410"/>
                </a:cubicBezTo>
                <a:cubicBezTo>
                  <a:pt x="1872664" y="81410"/>
                  <a:pt x="1877520" y="79803"/>
                  <a:pt x="1880872" y="76590"/>
                </a:cubicBezTo>
                <a:lnTo>
                  <a:pt x="1880872" y="55635"/>
                </a:lnTo>
                <a:lnTo>
                  <a:pt x="1864214" y="55635"/>
                </a:lnTo>
                <a:lnTo>
                  <a:pt x="1864214" y="48406"/>
                </a:lnTo>
                <a:lnTo>
                  <a:pt x="1888940" y="48406"/>
                </a:lnTo>
                <a:lnTo>
                  <a:pt x="1888940" y="80257"/>
                </a:lnTo>
                <a:cubicBezTo>
                  <a:pt x="1883282" y="86125"/>
                  <a:pt x="1875458" y="89058"/>
                  <a:pt x="1865470" y="89058"/>
                </a:cubicBezTo>
                <a:cubicBezTo>
                  <a:pt x="1855272" y="89058"/>
                  <a:pt x="1847066" y="85531"/>
                  <a:pt x="1840848" y="78476"/>
                </a:cubicBezTo>
                <a:cubicBezTo>
                  <a:pt x="1834492" y="71281"/>
                  <a:pt x="1831314" y="61572"/>
                  <a:pt x="1831314" y="49349"/>
                </a:cubicBezTo>
                <a:cubicBezTo>
                  <a:pt x="1831314" y="37195"/>
                  <a:pt x="1834596" y="27486"/>
                  <a:pt x="1841162" y="20221"/>
                </a:cubicBezTo>
                <a:cubicBezTo>
                  <a:pt x="1847518" y="13166"/>
                  <a:pt x="1855830" y="9639"/>
                  <a:pt x="1866098" y="9639"/>
                </a:cubicBezTo>
                <a:close/>
                <a:moveTo>
                  <a:pt x="1771888" y="9639"/>
                </a:moveTo>
                <a:cubicBezTo>
                  <a:pt x="1780828" y="9639"/>
                  <a:pt x="1788266" y="12782"/>
                  <a:pt x="1794204" y="19069"/>
                </a:cubicBezTo>
                <a:lnTo>
                  <a:pt x="1789594" y="24622"/>
                </a:lnTo>
                <a:cubicBezTo>
                  <a:pt x="1784496" y="19732"/>
                  <a:pt x="1778592" y="17287"/>
                  <a:pt x="1771888" y="17287"/>
                </a:cubicBezTo>
                <a:cubicBezTo>
                  <a:pt x="1767416" y="17287"/>
                  <a:pt x="1763820" y="18335"/>
                  <a:pt x="1761096" y="20431"/>
                </a:cubicBezTo>
                <a:cubicBezTo>
                  <a:pt x="1758372" y="22596"/>
                  <a:pt x="1757010" y="25460"/>
                  <a:pt x="1757010" y="29022"/>
                </a:cubicBezTo>
                <a:cubicBezTo>
                  <a:pt x="1757010" y="32515"/>
                  <a:pt x="1758406" y="35414"/>
                  <a:pt x="1761200" y="37719"/>
                </a:cubicBezTo>
                <a:cubicBezTo>
                  <a:pt x="1762806" y="39046"/>
                  <a:pt x="1765670" y="40582"/>
                  <a:pt x="1769792" y="42329"/>
                </a:cubicBezTo>
                <a:lnTo>
                  <a:pt x="1780898" y="47044"/>
                </a:lnTo>
                <a:cubicBezTo>
                  <a:pt x="1791516" y="51723"/>
                  <a:pt x="1796824" y="58569"/>
                  <a:pt x="1796824" y="67579"/>
                </a:cubicBezTo>
                <a:cubicBezTo>
                  <a:pt x="1796824" y="73726"/>
                  <a:pt x="1794518" y="78825"/>
                  <a:pt x="1789908" y="82877"/>
                </a:cubicBezTo>
                <a:cubicBezTo>
                  <a:pt x="1785088" y="86998"/>
                  <a:pt x="1778802" y="89058"/>
                  <a:pt x="1771050" y="89058"/>
                </a:cubicBezTo>
                <a:cubicBezTo>
                  <a:pt x="1760432" y="89058"/>
                  <a:pt x="1751562" y="85251"/>
                  <a:pt x="1744436" y="77638"/>
                </a:cubicBezTo>
                <a:lnTo>
                  <a:pt x="1749674" y="71666"/>
                </a:lnTo>
                <a:cubicBezTo>
                  <a:pt x="1755682" y="78162"/>
                  <a:pt x="1762842" y="81410"/>
                  <a:pt x="1771154" y="81410"/>
                </a:cubicBezTo>
                <a:cubicBezTo>
                  <a:pt x="1776322" y="81410"/>
                  <a:pt x="1780444" y="80187"/>
                  <a:pt x="1783518" y="77743"/>
                </a:cubicBezTo>
                <a:cubicBezTo>
                  <a:pt x="1786520" y="75368"/>
                  <a:pt x="1788022" y="72190"/>
                  <a:pt x="1788022" y="68208"/>
                </a:cubicBezTo>
                <a:cubicBezTo>
                  <a:pt x="1788022" y="64506"/>
                  <a:pt x="1786766" y="61502"/>
                  <a:pt x="1784250" y="59197"/>
                </a:cubicBezTo>
                <a:cubicBezTo>
                  <a:pt x="1782644" y="57800"/>
                  <a:pt x="1779536" y="56089"/>
                  <a:pt x="1774926" y="54063"/>
                </a:cubicBezTo>
                <a:lnTo>
                  <a:pt x="1763820" y="49139"/>
                </a:lnTo>
                <a:cubicBezTo>
                  <a:pt x="1753412" y="44669"/>
                  <a:pt x="1748208" y="38173"/>
                  <a:pt x="1748208" y="29651"/>
                </a:cubicBezTo>
                <a:cubicBezTo>
                  <a:pt x="1748208" y="23853"/>
                  <a:pt x="1750444" y="19069"/>
                  <a:pt x="1754914" y="15297"/>
                </a:cubicBezTo>
                <a:cubicBezTo>
                  <a:pt x="1759384" y="11525"/>
                  <a:pt x="1765042" y="9639"/>
                  <a:pt x="1771888" y="9639"/>
                </a:cubicBezTo>
                <a:close/>
                <a:moveTo>
                  <a:pt x="1556156" y="9639"/>
                </a:moveTo>
                <a:cubicBezTo>
                  <a:pt x="1563838" y="9639"/>
                  <a:pt x="1569916" y="12677"/>
                  <a:pt x="1574386" y="18754"/>
                </a:cubicBezTo>
                <a:cubicBezTo>
                  <a:pt x="1579206" y="25111"/>
                  <a:pt x="1581616" y="34121"/>
                  <a:pt x="1581616" y="45786"/>
                </a:cubicBezTo>
                <a:cubicBezTo>
                  <a:pt x="1581616" y="60455"/>
                  <a:pt x="1578822" y="71596"/>
                  <a:pt x="1573234" y="79209"/>
                </a:cubicBezTo>
                <a:cubicBezTo>
                  <a:pt x="1568344" y="85775"/>
                  <a:pt x="1561954" y="89058"/>
                  <a:pt x="1554060" y="89058"/>
                </a:cubicBezTo>
                <a:cubicBezTo>
                  <a:pt x="1546936" y="89058"/>
                  <a:pt x="1540928" y="86509"/>
                  <a:pt x="1536038" y="81410"/>
                </a:cubicBezTo>
                <a:lnTo>
                  <a:pt x="1540754" y="76066"/>
                </a:lnTo>
                <a:cubicBezTo>
                  <a:pt x="1544316" y="79978"/>
                  <a:pt x="1548682" y="81934"/>
                  <a:pt x="1553850" y="81934"/>
                </a:cubicBezTo>
                <a:cubicBezTo>
                  <a:pt x="1559368" y="81934"/>
                  <a:pt x="1563804" y="79489"/>
                  <a:pt x="1567158" y="74599"/>
                </a:cubicBezTo>
                <a:cubicBezTo>
                  <a:pt x="1571068" y="68942"/>
                  <a:pt x="1573198" y="60315"/>
                  <a:pt x="1573548" y="48720"/>
                </a:cubicBezTo>
                <a:cubicBezTo>
                  <a:pt x="1568240" y="55216"/>
                  <a:pt x="1562232" y="58464"/>
                  <a:pt x="1555526" y="58464"/>
                </a:cubicBezTo>
                <a:cubicBezTo>
                  <a:pt x="1549030" y="58464"/>
                  <a:pt x="1543932" y="56438"/>
                  <a:pt x="1540230" y="52387"/>
                </a:cubicBezTo>
                <a:cubicBezTo>
                  <a:pt x="1536458" y="48126"/>
                  <a:pt x="1534572" y="42119"/>
                  <a:pt x="1534572" y="34366"/>
                </a:cubicBezTo>
                <a:cubicBezTo>
                  <a:pt x="1534572" y="27171"/>
                  <a:pt x="1536702" y="21199"/>
                  <a:pt x="1540964" y="16449"/>
                </a:cubicBezTo>
                <a:cubicBezTo>
                  <a:pt x="1545084" y="11909"/>
                  <a:pt x="1550148" y="9639"/>
                  <a:pt x="1556156" y="9639"/>
                </a:cubicBezTo>
                <a:close/>
                <a:moveTo>
                  <a:pt x="194356" y="9639"/>
                </a:moveTo>
                <a:lnTo>
                  <a:pt x="198652" y="11001"/>
                </a:lnTo>
                <a:cubicBezTo>
                  <a:pt x="195160" y="34680"/>
                  <a:pt x="187826" y="53959"/>
                  <a:pt x="176650" y="68837"/>
                </a:cubicBezTo>
                <a:cubicBezTo>
                  <a:pt x="182866" y="76660"/>
                  <a:pt x="191354" y="83889"/>
                  <a:pt x="202110" y="90525"/>
                </a:cubicBezTo>
                <a:cubicBezTo>
                  <a:pt x="199944" y="92132"/>
                  <a:pt x="198304" y="94018"/>
                  <a:pt x="197186" y="96183"/>
                </a:cubicBezTo>
                <a:cubicBezTo>
                  <a:pt x="186638" y="89338"/>
                  <a:pt x="178292" y="82108"/>
                  <a:pt x="172144" y="74495"/>
                </a:cubicBezTo>
                <a:cubicBezTo>
                  <a:pt x="164112" y="83645"/>
                  <a:pt x="154682" y="90665"/>
                  <a:pt x="143856" y="95554"/>
                </a:cubicBezTo>
                <a:cubicBezTo>
                  <a:pt x="142668" y="93179"/>
                  <a:pt x="141236" y="91259"/>
                  <a:pt x="139560" y="89792"/>
                </a:cubicBezTo>
                <a:cubicBezTo>
                  <a:pt x="150246" y="85391"/>
                  <a:pt x="159712" y="78406"/>
                  <a:pt x="167954" y="68837"/>
                </a:cubicBezTo>
                <a:cubicBezTo>
                  <a:pt x="159362" y="56264"/>
                  <a:pt x="153146" y="38871"/>
                  <a:pt x="149304" y="16659"/>
                </a:cubicBezTo>
                <a:lnTo>
                  <a:pt x="145322" y="16659"/>
                </a:lnTo>
                <a:lnTo>
                  <a:pt x="145322" y="9953"/>
                </a:lnTo>
                <a:lnTo>
                  <a:pt x="193100" y="9953"/>
                </a:lnTo>
                <a:close/>
                <a:moveTo>
                  <a:pt x="1337918" y="9534"/>
                </a:moveTo>
                <a:cubicBezTo>
                  <a:pt x="1344414" y="9604"/>
                  <a:pt x="1349618" y="11280"/>
                  <a:pt x="1353530" y="14563"/>
                </a:cubicBezTo>
                <a:cubicBezTo>
                  <a:pt x="1357652" y="17986"/>
                  <a:pt x="1359712" y="22666"/>
                  <a:pt x="1359712" y="28603"/>
                </a:cubicBezTo>
                <a:cubicBezTo>
                  <a:pt x="1359712" y="37753"/>
                  <a:pt x="1355136" y="43970"/>
                  <a:pt x="1345986" y="47253"/>
                </a:cubicBezTo>
                <a:lnTo>
                  <a:pt x="1345986" y="47672"/>
                </a:lnTo>
                <a:cubicBezTo>
                  <a:pt x="1350736" y="48790"/>
                  <a:pt x="1354578" y="50990"/>
                  <a:pt x="1357512" y="54273"/>
                </a:cubicBezTo>
                <a:cubicBezTo>
                  <a:pt x="1360724" y="57835"/>
                  <a:pt x="1362332" y="62166"/>
                  <a:pt x="1362332" y="67265"/>
                </a:cubicBezTo>
                <a:cubicBezTo>
                  <a:pt x="1362332" y="73901"/>
                  <a:pt x="1359992" y="79244"/>
                  <a:pt x="1355312" y="83296"/>
                </a:cubicBezTo>
                <a:cubicBezTo>
                  <a:pt x="1350842" y="87137"/>
                  <a:pt x="1345148" y="89058"/>
                  <a:pt x="1338234" y="89058"/>
                </a:cubicBezTo>
                <a:cubicBezTo>
                  <a:pt x="1328454" y="89058"/>
                  <a:pt x="1320352" y="85566"/>
                  <a:pt x="1313926" y="78581"/>
                </a:cubicBezTo>
                <a:lnTo>
                  <a:pt x="1318326" y="73028"/>
                </a:lnTo>
                <a:cubicBezTo>
                  <a:pt x="1324124" y="78965"/>
                  <a:pt x="1330584" y="81934"/>
                  <a:pt x="1337710" y="81934"/>
                </a:cubicBezTo>
                <a:cubicBezTo>
                  <a:pt x="1342458" y="81934"/>
                  <a:pt x="1346300" y="80606"/>
                  <a:pt x="1349234" y="77952"/>
                </a:cubicBezTo>
                <a:cubicBezTo>
                  <a:pt x="1352238" y="75158"/>
                  <a:pt x="1353740" y="71526"/>
                  <a:pt x="1353740" y="67056"/>
                </a:cubicBezTo>
                <a:cubicBezTo>
                  <a:pt x="1353740" y="56438"/>
                  <a:pt x="1345638" y="51130"/>
                  <a:pt x="1329432" y="51130"/>
                </a:cubicBezTo>
                <a:lnTo>
                  <a:pt x="1329432" y="44424"/>
                </a:lnTo>
                <a:cubicBezTo>
                  <a:pt x="1343822" y="44424"/>
                  <a:pt x="1351016" y="39360"/>
                  <a:pt x="1351016" y="29232"/>
                </a:cubicBezTo>
                <a:cubicBezTo>
                  <a:pt x="1351016" y="25390"/>
                  <a:pt x="1349828" y="22317"/>
                  <a:pt x="1347454" y="20012"/>
                </a:cubicBezTo>
                <a:cubicBezTo>
                  <a:pt x="1345008" y="17707"/>
                  <a:pt x="1341726" y="16519"/>
                  <a:pt x="1337604" y="16449"/>
                </a:cubicBezTo>
                <a:cubicBezTo>
                  <a:pt x="1331806" y="16519"/>
                  <a:pt x="1326428" y="19104"/>
                  <a:pt x="1321470" y="24203"/>
                </a:cubicBezTo>
                <a:lnTo>
                  <a:pt x="1316754" y="18650"/>
                </a:lnTo>
                <a:cubicBezTo>
                  <a:pt x="1323320" y="12642"/>
                  <a:pt x="1330374" y="9604"/>
                  <a:pt x="1337918" y="9534"/>
                </a:cubicBezTo>
                <a:close/>
                <a:moveTo>
                  <a:pt x="1101660" y="4295"/>
                </a:moveTo>
                <a:lnTo>
                  <a:pt x="1110148" y="4295"/>
                </a:lnTo>
                <a:lnTo>
                  <a:pt x="1110148" y="77952"/>
                </a:lnTo>
                <a:cubicBezTo>
                  <a:pt x="1110148" y="80606"/>
                  <a:pt x="1111020" y="81934"/>
                  <a:pt x="1112766" y="81934"/>
                </a:cubicBezTo>
                <a:cubicBezTo>
                  <a:pt x="1113396" y="81934"/>
                  <a:pt x="1114058" y="81864"/>
                  <a:pt x="1114758" y="81724"/>
                </a:cubicBezTo>
                <a:lnTo>
                  <a:pt x="1116014" y="88325"/>
                </a:lnTo>
                <a:cubicBezTo>
                  <a:pt x="1114408" y="88814"/>
                  <a:pt x="1112696" y="89058"/>
                  <a:pt x="1110880" y="89058"/>
                </a:cubicBezTo>
                <a:cubicBezTo>
                  <a:pt x="1104734" y="89058"/>
                  <a:pt x="1101660" y="85147"/>
                  <a:pt x="1101660" y="77324"/>
                </a:cubicBezTo>
                <a:close/>
                <a:moveTo>
                  <a:pt x="539686" y="4295"/>
                </a:moveTo>
                <a:lnTo>
                  <a:pt x="548172" y="4295"/>
                </a:lnTo>
                <a:lnTo>
                  <a:pt x="548172" y="77952"/>
                </a:lnTo>
                <a:cubicBezTo>
                  <a:pt x="548172" y="80606"/>
                  <a:pt x="549046" y="81934"/>
                  <a:pt x="550792" y="81934"/>
                </a:cubicBezTo>
                <a:cubicBezTo>
                  <a:pt x="551420" y="81934"/>
                  <a:pt x="552084" y="81864"/>
                  <a:pt x="552782" y="81724"/>
                </a:cubicBezTo>
                <a:lnTo>
                  <a:pt x="554040" y="88325"/>
                </a:lnTo>
                <a:cubicBezTo>
                  <a:pt x="552434" y="88814"/>
                  <a:pt x="550722" y="89058"/>
                  <a:pt x="548906" y="89058"/>
                </a:cubicBezTo>
                <a:cubicBezTo>
                  <a:pt x="542758" y="89058"/>
                  <a:pt x="539686" y="85147"/>
                  <a:pt x="539686" y="77324"/>
                </a:cubicBezTo>
                <a:close/>
                <a:moveTo>
                  <a:pt x="1090374" y="2933"/>
                </a:moveTo>
                <a:cubicBezTo>
                  <a:pt x="1093586" y="2933"/>
                  <a:pt x="1096626" y="3562"/>
                  <a:pt x="1099488" y="4819"/>
                </a:cubicBezTo>
                <a:lnTo>
                  <a:pt x="1097602" y="11420"/>
                </a:lnTo>
                <a:cubicBezTo>
                  <a:pt x="1095438" y="10372"/>
                  <a:pt x="1093272" y="9848"/>
                  <a:pt x="1091106" y="9848"/>
                </a:cubicBezTo>
                <a:cubicBezTo>
                  <a:pt x="1085658" y="9848"/>
                  <a:pt x="1082934" y="13690"/>
                  <a:pt x="1082934" y="21374"/>
                </a:cubicBezTo>
                <a:lnTo>
                  <a:pt x="1082934" y="31118"/>
                </a:lnTo>
                <a:lnTo>
                  <a:pt x="1095088" y="31118"/>
                </a:lnTo>
                <a:lnTo>
                  <a:pt x="1095088" y="38138"/>
                </a:lnTo>
                <a:lnTo>
                  <a:pt x="1082934" y="38138"/>
                </a:lnTo>
                <a:lnTo>
                  <a:pt x="1082934" y="87696"/>
                </a:lnTo>
                <a:lnTo>
                  <a:pt x="1074342" y="87696"/>
                </a:lnTo>
                <a:lnTo>
                  <a:pt x="1074342" y="38138"/>
                </a:lnTo>
                <a:lnTo>
                  <a:pt x="1066590" y="38138"/>
                </a:lnTo>
                <a:lnTo>
                  <a:pt x="1066590" y="31642"/>
                </a:lnTo>
                <a:lnTo>
                  <a:pt x="1074342" y="31118"/>
                </a:lnTo>
                <a:lnTo>
                  <a:pt x="1074342" y="21269"/>
                </a:lnTo>
                <a:cubicBezTo>
                  <a:pt x="1074342" y="9045"/>
                  <a:pt x="1079686" y="2933"/>
                  <a:pt x="1090374" y="2933"/>
                </a:cubicBezTo>
                <a:close/>
                <a:moveTo>
                  <a:pt x="90524" y="1047"/>
                </a:moveTo>
                <a:lnTo>
                  <a:pt x="95134" y="7019"/>
                </a:lnTo>
                <a:cubicBezTo>
                  <a:pt x="83750" y="9674"/>
                  <a:pt x="69954" y="11665"/>
                  <a:pt x="53748" y="12992"/>
                </a:cubicBezTo>
                <a:lnTo>
                  <a:pt x="53748" y="30908"/>
                </a:lnTo>
                <a:lnTo>
                  <a:pt x="88010" y="30908"/>
                </a:lnTo>
                <a:lnTo>
                  <a:pt x="89268" y="30594"/>
                </a:lnTo>
                <a:lnTo>
                  <a:pt x="93354" y="31851"/>
                </a:lnTo>
                <a:cubicBezTo>
                  <a:pt x="90840" y="49244"/>
                  <a:pt x="85670" y="63598"/>
                  <a:pt x="77846" y="74914"/>
                </a:cubicBezTo>
                <a:cubicBezTo>
                  <a:pt x="83016" y="81829"/>
                  <a:pt x="89302" y="86928"/>
                  <a:pt x="96706" y="90211"/>
                </a:cubicBezTo>
                <a:cubicBezTo>
                  <a:pt x="94680" y="91957"/>
                  <a:pt x="93110" y="93843"/>
                  <a:pt x="91992" y="95869"/>
                </a:cubicBezTo>
                <a:cubicBezTo>
                  <a:pt x="84798" y="92097"/>
                  <a:pt x="78720" y="86893"/>
                  <a:pt x="73760" y="80257"/>
                </a:cubicBezTo>
                <a:cubicBezTo>
                  <a:pt x="68172" y="86893"/>
                  <a:pt x="61642" y="92097"/>
                  <a:pt x="54168" y="95869"/>
                </a:cubicBezTo>
                <a:cubicBezTo>
                  <a:pt x="53050" y="93773"/>
                  <a:pt x="51654" y="91887"/>
                  <a:pt x="49976" y="90211"/>
                </a:cubicBezTo>
                <a:cubicBezTo>
                  <a:pt x="57520" y="86858"/>
                  <a:pt x="64122" y="81619"/>
                  <a:pt x="69780" y="74495"/>
                </a:cubicBezTo>
                <a:cubicBezTo>
                  <a:pt x="63982" y="64785"/>
                  <a:pt x="59512" y="52387"/>
                  <a:pt x="56368" y="37299"/>
                </a:cubicBezTo>
                <a:lnTo>
                  <a:pt x="53748" y="37299"/>
                </a:lnTo>
                <a:lnTo>
                  <a:pt x="53748" y="43586"/>
                </a:lnTo>
                <a:cubicBezTo>
                  <a:pt x="53748" y="67335"/>
                  <a:pt x="50360" y="84832"/>
                  <a:pt x="43586" y="96078"/>
                </a:cubicBezTo>
                <a:cubicBezTo>
                  <a:pt x="41978" y="94472"/>
                  <a:pt x="40128" y="93179"/>
                  <a:pt x="38032" y="92202"/>
                </a:cubicBezTo>
                <a:cubicBezTo>
                  <a:pt x="44110" y="81724"/>
                  <a:pt x="47148" y="65519"/>
                  <a:pt x="47148" y="43586"/>
                </a:cubicBezTo>
                <a:lnTo>
                  <a:pt x="47148" y="7543"/>
                </a:lnTo>
                <a:cubicBezTo>
                  <a:pt x="66148" y="5867"/>
                  <a:pt x="80606" y="3702"/>
                  <a:pt x="90524" y="1047"/>
                </a:cubicBezTo>
                <a:close/>
                <a:moveTo>
                  <a:pt x="254602" y="209"/>
                </a:moveTo>
                <a:lnTo>
                  <a:pt x="261832" y="209"/>
                </a:lnTo>
                <a:lnTo>
                  <a:pt x="261832" y="12992"/>
                </a:lnTo>
                <a:lnTo>
                  <a:pt x="300284" y="12992"/>
                </a:lnTo>
                <a:lnTo>
                  <a:pt x="300284" y="19697"/>
                </a:lnTo>
                <a:lnTo>
                  <a:pt x="261832" y="19697"/>
                </a:lnTo>
                <a:lnTo>
                  <a:pt x="261832" y="46520"/>
                </a:lnTo>
                <a:lnTo>
                  <a:pt x="304580" y="46520"/>
                </a:lnTo>
                <a:lnTo>
                  <a:pt x="304580" y="53120"/>
                </a:lnTo>
                <a:lnTo>
                  <a:pt x="266862" y="53120"/>
                </a:lnTo>
                <a:cubicBezTo>
                  <a:pt x="277828" y="67859"/>
                  <a:pt x="291134" y="78651"/>
                  <a:pt x="306780" y="85496"/>
                </a:cubicBezTo>
                <a:cubicBezTo>
                  <a:pt x="305174" y="86893"/>
                  <a:pt x="303568" y="88814"/>
                  <a:pt x="301960" y="91259"/>
                </a:cubicBezTo>
                <a:cubicBezTo>
                  <a:pt x="286244" y="83505"/>
                  <a:pt x="272868" y="71910"/>
                  <a:pt x="261832" y="56473"/>
                </a:cubicBezTo>
                <a:lnTo>
                  <a:pt x="261832" y="95554"/>
                </a:lnTo>
                <a:lnTo>
                  <a:pt x="254602" y="95554"/>
                </a:lnTo>
                <a:lnTo>
                  <a:pt x="254602" y="56788"/>
                </a:lnTo>
                <a:cubicBezTo>
                  <a:pt x="243916" y="71666"/>
                  <a:pt x="230714" y="83051"/>
                  <a:pt x="214998" y="90944"/>
                </a:cubicBezTo>
                <a:cubicBezTo>
                  <a:pt x="213530" y="88709"/>
                  <a:pt x="211890" y="86788"/>
                  <a:pt x="210074" y="85182"/>
                </a:cubicBezTo>
                <a:cubicBezTo>
                  <a:pt x="225860" y="78406"/>
                  <a:pt x="239060" y="67719"/>
                  <a:pt x="249678" y="53120"/>
                </a:cubicBezTo>
                <a:lnTo>
                  <a:pt x="212168" y="53120"/>
                </a:lnTo>
                <a:lnTo>
                  <a:pt x="212168" y="46520"/>
                </a:lnTo>
                <a:lnTo>
                  <a:pt x="254602" y="46520"/>
                </a:lnTo>
                <a:lnTo>
                  <a:pt x="254602" y="19697"/>
                </a:lnTo>
                <a:lnTo>
                  <a:pt x="217198" y="19697"/>
                </a:lnTo>
                <a:lnTo>
                  <a:pt x="217198" y="12992"/>
                </a:lnTo>
                <a:lnTo>
                  <a:pt x="254602" y="12992"/>
                </a:lnTo>
                <a:close/>
                <a:moveTo>
                  <a:pt x="124052" y="104"/>
                </a:moveTo>
                <a:lnTo>
                  <a:pt x="130864" y="104"/>
                </a:lnTo>
                <a:lnTo>
                  <a:pt x="130864" y="22526"/>
                </a:lnTo>
                <a:lnTo>
                  <a:pt x="145112" y="22526"/>
                </a:lnTo>
                <a:lnTo>
                  <a:pt x="145112" y="29127"/>
                </a:lnTo>
                <a:lnTo>
                  <a:pt x="130864" y="29127"/>
                </a:lnTo>
                <a:lnTo>
                  <a:pt x="130864" y="33318"/>
                </a:lnTo>
                <a:cubicBezTo>
                  <a:pt x="134216" y="36671"/>
                  <a:pt x="140084" y="43411"/>
                  <a:pt x="148466" y="53540"/>
                </a:cubicBezTo>
                <a:lnTo>
                  <a:pt x="144064" y="59721"/>
                </a:lnTo>
                <a:cubicBezTo>
                  <a:pt x="141132" y="54972"/>
                  <a:pt x="136730" y="48860"/>
                  <a:pt x="130864" y="41386"/>
                </a:cubicBezTo>
                <a:lnTo>
                  <a:pt x="130864" y="95450"/>
                </a:lnTo>
                <a:lnTo>
                  <a:pt x="124052" y="95450"/>
                </a:lnTo>
                <a:lnTo>
                  <a:pt x="124052" y="41281"/>
                </a:lnTo>
                <a:cubicBezTo>
                  <a:pt x="119302" y="56508"/>
                  <a:pt x="113854" y="68173"/>
                  <a:pt x="107708" y="76276"/>
                </a:cubicBezTo>
                <a:cubicBezTo>
                  <a:pt x="106660" y="73831"/>
                  <a:pt x="105264" y="71596"/>
                  <a:pt x="103516" y="69570"/>
                </a:cubicBezTo>
                <a:cubicBezTo>
                  <a:pt x="111550" y="60071"/>
                  <a:pt x="117732" y="46590"/>
                  <a:pt x="122062" y="29127"/>
                </a:cubicBezTo>
                <a:lnTo>
                  <a:pt x="106346" y="29127"/>
                </a:lnTo>
                <a:lnTo>
                  <a:pt x="106346" y="22526"/>
                </a:lnTo>
                <a:lnTo>
                  <a:pt x="124052" y="22526"/>
                </a:lnTo>
                <a:close/>
                <a:moveTo>
                  <a:pt x="358958" y="0"/>
                </a:moveTo>
                <a:lnTo>
                  <a:pt x="366816" y="1152"/>
                </a:lnTo>
                <a:cubicBezTo>
                  <a:pt x="364930" y="6461"/>
                  <a:pt x="363184" y="10896"/>
                  <a:pt x="361578" y="14459"/>
                </a:cubicBezTo>
                <a:lnTo>
                  <a:pt x="399402" y="14459"/>
                </a:lnTo>
                <a:lnTo>
                  <a:pt x="399402" y="95240"/>
                </a:lnTo>
                <a:lnTo>
                  <a:pt x="392172" y="95240"/>
                </a:lnTo>
                <a:lnTo>
                  <a:pt x="392172" y="89792"/>
                </a:lnTo>
                <a:lnTo>
                  <a:pt x="335384" y="89792"/>
                </a:lnTo>
                <a:lnTo>
                  <a:pt x="335384" y="95764"/>
                </a:lnTo>
                <a:lnTo>
                  <a:pt x="328364" y="95764"/>
                </a:lnTo>
                <a:lnTo>
                  <a:pt x="328364" y="14459"/>
                </a:lnTo>
                <a:lnTo>
                  <a:pt x="354558" y="14459"/>
                </a:lnTo>
                <a:cubicBezTo>
                  <a:pt x="356304" y="9988"/>
                  <a:pt x="357770" y="5168"/>
                  <a:pt x="358958" y="0"/>
                </a:cubicBezTo>
                <a:close/>
                <a:moveTo>
                  <a:pt x="26298" y="0"/>
                </a:moveTo>
                <a:lnTo>
                  <a:pt x="32688" y="0"/>
                </a:lnTo>
                <a:lnTo>
                  <a:pt x="32688" y="29337"/>
                </a:lnTo>
                <a:lnTo>
                  <a:pt x="42224" y="29337"/>
                </a:lnTo>
                <a:lnTo>
                  <a:pt x="42224" y="35623"/>
                </a:lnTo>
                <a:lnTo>
                  <a:pt x="14354" y="35623"/>
                </a:lnTo>
                <a:lnTo>
                  <a:pt x="14354" y="43796"/>
                </a:lnTo>
                <a:cubicBezTo>
                  <a:pt x="14354" y="47078"/>
                  <a:pt x="14318" y="49558"/>
                  <a:pt x="14248" y="51235"/>
                </a:cubicBezTo>
                <a:lnTo>
                  <a:pt x="35728" y="51235"/>
                </a:lnTo>
                <a:lnTo>
                  <a:pt x="35728" y="95554"/>
                </a:lnTo>
                <a:lnTo>
                  <a:pt x="29336" y="95554"/>
                </a:lnTo>
                <a:lnTo>
                  <a:pt x="29336" y="57521"/>
                </a:lnTo>
                <a:lnTo>
                  <a:pt x="14038" y="57521"/>
                </a:lnTo>
                <a:cubicBezTo>
                  <a:pt x="13130" y="74006"/>
                  <a:pt x="10128" y="86788"/>
                  <a:pt x="5028" y="95869"/>
                </a:cubicBezTo>
                <a:cubicBezTo>
                  <a:pt x="3632" y="94332"/>
                  <a:pt x="1954" y="92935"/>
                  <a:pt x="0" y="91678"/>
                </a:cubicBezTo>
                <a:cubicBezTo>
                  <a:pt x="5238" y="81549"/>
                  <a:pt x="7858" y="65589"/>
                  <a:pt x="7858" y="43796"/>
                </a:cubicBezTo>
                <a:lnTo>
                  <a:pt x="7858" y="2305"/>
                </a:lnTo>
                <a:lnTo>
                  <a:pt x="14354" y="2305"/>
                </a:lnTo>
                <a:lnTo>
                  <a:pt x="14354" y="29337"/>
                </a:lnTo>
                <a:lnTo>
                  <a:pt x="26298" y="29337"/>
                </a:lnTo>
                <a:close/>
              </a:path>
            </a:pathLst>
          </a:custGeom>
          <a:solidFill>
            <a:srgbClr val="E6E6E6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noAutofit/>
          </a:bodyPr>
          <a:lstStyle/>
          <a:p>
            <a:pPr fontAlgn="base"/>
            <a:endParaRPr lang="zh-CN" altLang="en-US" sz="800" dirty="0">
              <a:solidFill>
                <a:srgbClr val="E6E6E6"/>
              </a:solidFill>
            </a:endParaRPr>
          </a:p>
        </p:txBody>
      </p:sp>
      <p:sp>
        <p:nvSpPr>
          <p:cNvPr id="11" name="矩形 10"/>
          <p:cNvSpPr/>
          <p:nvPr userDrawn="1"/>
        </p:nvSpPr>
        <p:spPr>
          <a:xfrm>
            <a:off x="-40193204" y="6488668"/>
            <a:ext cx="107112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dirty="0">
                <a:solidFill>
                  <a:srgbClr val="E6E6E6"/>
                </a:solidFill>
              </a:rPr>
              <a:t>8435759</a:t>
            </a:r>
            <a:endParaRPr lang="zh-CN" altLang="en-US" dirty="0">
              <a:solidFill>
                <a:srgbClr val="E6E6E6"/>
              </a:solidFill>
            </a:endParaRPr>
          </a:p>
        </p:txBody>
      </p:sp>
      <p:sp>
        <p:nvSpPr>
          <p:cNvPr id="12" name="矩形 11"/>
          <p:cNvSpPr/>
          <p:nvPr userDrawn="1"/>
        </p:nvSpPr>
        <p:spPr>
          <a:xfrm>
            <a:off x="-41412404" y="6488668"/>
            <a:ext cx="107112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dirty="0">
                <a:solidFill>
                  <a:srgbClr val="E6E6E6"/>
                </a:solidFill>
              </a:rPr>
              <a:t>8435759</a:t>
            </a:r>
            <a:endParaRPr lang="zh-CN" altLang="en-US" dirty="0">
              <a:solidFill>
                <a:srgbClr val="E6E6E6"/>
              </a:solidFill>
            </a:endParaRPr>
          </a:p>
        </p:txBody>
      </p:sp>
      <p:sp>
        <p:nvSpPr>
          <p:cNvPr id="13" name="文本框 12"/>
          <p:cNvSpPr txBox="1"/>
          <p:nvPr userDrawn="1"/>
        </p:nvSpPr>
        <p:spPr>
          <a:xfrm>
            <a:off x="48555921" y="-20510500"/>
            <a:ext cx="305687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zh-CN" altLang="en-US" sz="800" b="0" i="0" u="none" strike="noStrike" kern="1200" dirty="0">
                <a:solidFill>
                  <a:srgbClr val="E6E6E6"/>
                </a:solidFill>
                <a:effectLst/>
                <a:latin typeface="+mn-lt"/>
                <a:ea typeface="+mn-ea"/>
                <a:cs typeface="+mn-cs"/>
              </a:rPr>
              <a:t>千图</a:t>
            </a:r>
            <a:r>
              <a:rPr lang="en-US" altLang="zh-CN" sz="800" b="0" i="0" u="none" strike="noStrike" kern="1200" dirty="0">
                <a:solidFill>
                  <a:srgbClr val="E6E6E6"/>
                </a:solidFill>
                <a:effectLst/>
                <a:latin typeface="+mn-lt"/>
                <a:ea typeface="+mn-ea"/>
                <a:cs typeface="+mn-cs"/>
              </a:rPr>
              <a:t>:Blue Dragonfly</a:t>
            </a:r>
            <a:endParaRPr lang="en-US" altLang="zh-CN" sz="800" b="0" i="0" u="none" strike="noStrike" kern="1200" dirty="0">
              <a:solidFill>
                <a:srgbClr val="E6E6E6"/>
              </a:solidFill>
              <a:effectLst/>
              <a:latin typeface="+mn-lt"/>
              <a:ea typeface="+mn-ea"/>
              <a:cs typeface="+mn-cs"/>
            </a:endParaRPr>
          </a:p>
          <a:p>
            <a:br>
              <a:rPr lang="en-US" altLang="zh-CN" sz="800" dirty="0">
                <a:solidFill>
                  <a:srgbClr val="E6E6E6"/>
                </a:solidFill>
              </a:rPr>
            </a:br>
            <a:r>
              <a:rPr lang="en-US" altLang="zh-CN" sz="800" dirty="0">
                <a:solidFill>
                  <a:srgbClr val="E6E6E6"/>
                </a:solidFill>
              </a:rPr>
              <a:t>DESIGN</a:t>
            </a:r>
            <a:endParaRPr lang="zh-CN" altLang="en-US" sz="800" dirty="0">
              <a:solidFill>
                <a:srgbClr val="E6E6E6"/>
              </a:solidFill>
            </a:endParaRPr>
          </a:p>
        </p:txBody>
      </p:sp>
      <p:sp>
        <p:nvSpPr>
          <p:cNvPr id="14" name="文本框 13"/>
          <p:cNvSpPr txBox="1"/>
          <p:nvPr userDrawn="1"/>
        </p:nvSpPr>
        <p:spPr>
          <a:xfrm>
            <a:off x="1140080" y="396659"/>
            <a:ext cx="43438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i="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sym typeface="思源黑体" panose="020B0400000000000000" pitchFamily="34" charset="-122"/>
              </a:rPr>
              <a:t>在此输入标题内容</a:t>
            </a:r>
            <a:endParaRPr lang="zh-CN" altLang="en-US" sz="2400" b="1" i="0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sym typeface="思源黑体" panose="020B0400000000000000" pitchFamily="34" charset="-122"/>
            </a:endParaRPr>
          </a:p>
        </p:txBody>
      </p:sp>
      <p:grpSp>
        <p:nvGrpSpPr>
          <p:cNvPr id="3" name="组合 2"/>
          <p:cNvGrpSpPr/>
          <p:nvPr userDrawn="1"/>
        </p:nvGrpSpPr>
        <p:grpSpPr>
          <a:xfrm>
            <a:off x="315171" y="426457"/>
            <a:ext cx="734893" cy="404522"/>
            <a:chOff x="622511" y="1539681"/>
            <a:chExt cx="734893" cy="404522"/>
          </a:xfrm>
        </p:grpSpPr>
        <p:sp>
          <p:nvSpPr>
            <p:cNvPr id="2" name="矩形: 圆角 1"/>
            <p:cNvSpPr/>
            <p:nvPr userDrawn="1"/>
          </p:nvSpPr>
          <p:spPr>
            <a:xfrm rot="4205915">
              <a:off x="1001150" y="1539826"/>
              <a:ext cx="356400" cy="356109"/>
            </a:xfrm>
            <a:prstGeom prst="roundRect">
              <a:avLst/>
            </a:prstGeom>
            <a:solidFill>
              <a:srgbClr val="2C5F7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 sz="1600" b="1" i="0" dirty="0">
                <a:latin typeface="+mj-ea"/>
                <a:ea typeface="+mj-ea"/>
              </a:endParaRPr>
            </a:p>
          </p:txBody>
        </p:sp>
        <p:sp>
          <p:nvSpPr>
            <p:cNvPr id="23" name="矩形: 圆角 22"/>
            <p:cNvSpPr/>
            <p:nvPr userDrawn="1"/>
          </p:nvSpPr>
          <p:spPr>
            <a:xfrm rot="1357391">
              <a:off x="912684" y="1557048"/>
              <a:ext cx="140400" cy="139184"/>
            </a:xfrm>
            <a:prstGeom prst="roundRect">
              <a:avLst/>
            </a:prstGeom>
            <a:solidFill>
              <a:srgbClr val="F38C8D">
                <a:alpha val="77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 sz="1600" b="1" i="0">
                <a:latin typeface="+mj-ea"/>
                <a:ea typeface="+mj-ea"/>
              </a:endParaRPr>
            </a:p>
          </p:txBody>
        </p:sp>
        <p:sp>
          <p:nvSpPr>
            <p:cNvPr id="24" name="矩形: 圆角 23"/>
            <p:cNvSpPr/>
            <p:nvPr userDrawn="1"/>
          </p:nvSpPr>
          <p:spPr>
            <a:xfrm rot="2491964">
              <a:off x="786719" y="1762373"/>
              <a:ext cx="140400" cy="139184"/>
            </a:xfrm>
            <a:prstGeom prst="roundRect">
              <a:avLst/>
            </a:prstGeom>
            <a:solidFill>
              <a:srgbClr val="2C5F72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 sz="1600" b="1" i="0">
                <a:latin typeface="+mj-ea"/>
                <a:ea typeface="+mj-ea"/>
              </a:endParaRPr>
            </a:p>
          </p:txBody>
        </p:sp>
        <p:sp>
          <p:nvSpPr>
            <p:cNvPr id="25" name="矩形: 圆角 24"/>
            <p:cNvSpPr/>
            <p:nvPr userDrawn="1"/>
          </p:nvSpPr>
          <p:spPr>
            <a:xfrm rot="2491964">
              <a:off x="622511" y="1872203"/>
              <a:ext cx="72000" cy="72000"/>
            </a:xfrm>
            <a:prstGeom prst="roundRect">
              <a:avLst/>
            </a:prstGeom>
            <a:solidFill>
              <a:srgbClr val="F38C8D">
                <a:alpha val="82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 sz="1600" b="1" i="0">
                <a:latin typeface="+mj-ea"/>
                <a:ea typeface="+mj-ea"/>
              </a:endParaRPr>
            </a:p>
          </p:txBody>
        </p:sp>
      </p:grpSp>
      <p:grpSp>
        <p:nvGrpSpPr>
          <p:cNvPr id="4" name="组合 3"/>
          <p:cNvGrpSpPr/>
          <p:nvPr userDrawn="1"/>
        </p:nvGrpSpPr>
        <p:grpSpPr>
          <a:xfrm>
            <a:off x="10648712" y="5021870"/>
            <a:ext cx="2120566" cy="2211782"/>
            <a:chOff x="10648712" y="5021870"/>
            <a:chExt cx="2120566" cy="2211782"/>
          </a:xfrm>
        </p:grpSpPr>
        <p:sp>
          <p:nvSpPr>
            <p:cNvPr id="22" name="矩形 21"/>
            <p:cNvSpPr/>
            <p:nvPr userDrawn="1"/>
          </p:nvSpPr>
          <p:spPr>
            <a:xfrm rot="3226385">
              <a:off x="10757078" y="6079095"/>
              <a:ext cx="1154557" cy="115455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思源黑体 Normal" panose="020B0400000000000000" pitchFamily="34" charset="-122"/>
                <a:ea typeface="思源黑体 Normal" panose="020B0400000000000000" pitchFamily="34" charset="-122"/>
                <a:sym typeface="思源黑体" panose="020B0400000000000000" pitchFamily="34" charset="-122"/>
              </a:endParaRPr>
            </a:p>
          </p:txBody>
        </p:sp>
        <p:sp>
          <p:nvSpPr>
            <p:cNvPr id="26" name="矩形 25"/>
            <p:cNvSpPr/>
            <p:nvPr userDrawn="1"/>
          </p:nvSpPr>
          <p:spPr>
            <a:xfrm rot="4907374">
              <a:off x="11614721" y="5021870"/>
              <a:ext cx="1154557" cy="1154557"/>
            </a:xfrm>
            <a:prstGeom prst="rect">
              <a:avLst/>
            </a:prstGeom>
            <a:noFill/>
            <a:ln w="76200">
              <a:solidFill>
                <a:srgbClr val="2C5F7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思源黑体 Normal" panose="020B0400000000000000" pitchFamily="34" charset="-122"/>
                <a:ea typeface="思源黑体 Normal" panose="020B0400000000000000" pitchFamily="34" charset="-122"/>
                <a:sym typeface="思源黑体" panose="020B0400000000000000" pitchFamily="34" charset="-122"/>
              </a:endParaRPr>
            </a:p>
          </p:txBody>
        </p:sp>
        <p:sp>
          <p:nvSpPr>
            <p:cNvPr id="27" name="矩形 26"/>
            <p:cNvSpPr/>
            <p:nvPr userDrawn="1"/>
          </p:nvSpPr>
          <p:spPr>
            <a:xfrm rot="5400000">
              <a:off x="10630961" y="5974557"/>
              <a:ext cx="592289" cy="55678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思源黑体 Normal" panose="020B0400000000000000" pitchFamily="34" charset="-122"/>
                <a:ea typeface="思源黑体 Normal" panose="020B0400000000000000" pitchFamily="34" charset="-122"/>
                <a:sym typeface="思源黑体" panose="020B0400000000000000" pitchFamily="34" charset="-122"/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  <p:sldLayoutId id="2147483676" r:id="rId28"/>
    <p:sldLayoutId id="2147483677" r:id="rId2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0.xml"/><Relationship Id="rId5" Type="http://schemas.openxmlformats.org/officeDocument/2006/relationships/slideLayout" Target="../slideLayouts/slideLayout11.xml"/><Relationship Id="rId4" Type="http://schemas.openxmlformats.org/officeDocument/2006/relationships/image" Target="../media/image15.png"/><Relationship Id="rId3" Type="http://schemas.openxmlformats.org/officeDocument/2006/relationships/tags" Target="../tags/tag5.xml"/><Relationship Id="rId2" Type="http://schemas.openxmlformats.org/officeDocument/2006/relationships/image" Target="../media/image14.jpeg"/><Relationship Id="rId1" Type="http://schemas.openxmlformats.org/officeDocument/2006/relationships/tags" Target="../tags/tag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2.xml"/><Relationship Id="rId5" Type="http://schemas.openxmlformats.org/officeDocument/2006/relationships/slideLayout" Target="../slideLayouts/slideLayout11.xml"/><Relationship Id="rId4" Type="http://schemas.openxmlformats.org/officeDocument/2006/relationships/image" Target="../media/image16.png"/><Relationship Id="rId3" Type="http://schemas.openxmlformats.org/officeDocument/2006/relationships/tags" Target="../tags/tag7.xml"/><Relationship Id="rId2" Type="http://schemas.openxmlformats.org/officeDocument/2006/relationships/image" Target="../media/image14.jpeg"/><Relationship Id="rId1" Type="http://schemas.openxmlformats.org/officeDocument/2006/relationships/tags" Target="../tags/tag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1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18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2.xml"/><Relationship Id="rId7" Type="http://schemas.openxmlformats.org/officeDocument/2006/relationships/vmlDrawing" Target="../drawings/vmlDrawing1.vml"/><Relationship Id="rId6" Type="http://schemas.openxmlformats.org/officeDocument/2006/relationships/slideLayout" Target="../slideLayouts/slideLayout1.xml"/><Relationship Id="rId5" Type="http://schemas.openxmlformats.org/officeDocument/2006/relationships/tags" Target="../tags/tag2.xml"/><Relationship Id="rId4" Type="http://schemas.openxmlformats.org/officeDocument/2006/relationships/image" Target="../media/image2.emf"/><Relationship Id="rId3" Type="http://schemas.openxmlformats.org/officeDocument/2006/relationships/oleObject" Target="../embeddings/oleObject1.bin"/><Relationship Id="rId2" Type="http://schemas.openxmlformats.org/officeDocument/2006/relationships/tags" Target="../tags/tag1.xml"/><Relationship Id="rId1" Type="http://schemas.openxmlformats.org/officeDocument/2006/relationships/image" Target="../media/image1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9.xml"/><Relationship Id="rId1" Type="http://schemas.openxmlformats.org/officeDocument/2006/relationships/image" Target="../media/image18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7.png"/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.xml"/><Relationship Id="rId5" Type="http://schemas.openxmlformats.org/officeDocument/2006/relationships/tags" Target="../tags/tag3.xml"/><Relationship Id="rId4" Type="http://schemas.openxmlformats.org/officeDocument/2006/relationships/image" Target="../media/image8.jpeg"/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5.xml"/><Relationship Id="rId1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5.xml"/><Relationship Id="rId3" Type="http://schemas.openxmlformats.org/officeDocument/2006/relationships/slideLayout" Target="../slideLayouts/slideLayout10.xml"/><Relationship Id="rId2" Type="http://schemas.openxmlformats.org/officeDocument/2006/relationships/image" Target="../media/image11.png"/><Relationship Id="rId1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16.xml"/><Relationship Id="rId1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文本框 114"/>
          <p:cNvSpPr txBox="1"/>
          <p:nvPr/>
        </p:nvSpPr>
        <p:spPr>
          <a:xfrm>
            <a:off x="-32063822" y="5259227"/>
            <a:ext cx="1965874" cy="113995"/>
          </a:xfrm>
          <a:custGeom>
            <a:avLst/>
            <a:gdLst/>
            <a:ahLst/>
            <a:cxnLst/>
            <a:rect l="l" t="t" r="r" b="b"/>
            <a:pathLst>
              <a:path w="1965874" h="113995">
                <a:moveTo>
                  <a:pt x="891806" y="87487"/>
                </a:moveTo>
                <a:cubicBezTo>
                  <a:pt x="887684" y="90420"/>
                  <a:pt x="885624" y="93808"/>
                  <a:pt x="885624" y="97650"/>
                </a:cubicBezTo>
                <a:cubicBezTo>
                  <a:pt x="885624" y="100793"/>
                  <a:pt x="887126" y="103308"/>
                  <a:pt x="890130" y="105194"/>
                </a:cubicBezTo>
                <a:cubicBezTo>
                  <a:pt x="893134" y="107080"/>
                  <a:pt x="897290" y="108023"/>
                  <a:pt x="902598" y="108023"/>
                </a:cubicBezTo>
                <a:cubicBezTo>
                  <a:pt x="908046" y="108023"/>
                  <a:pt x="912586" y="106765"/>
                  <a:pt x="916218" y="104251"/>
                </a:cubicBezTo>
                <a:cubicBezTo>
                  <a:pt x="919572" y="101876"/>
                  <a:pt x="921248" y="99082"/>
                  <a:pt x="921248" y="95869"/>
                </a:cubicBezTo>
                <a:cubicBezTo>
                  <a:pt x="921248" y="90909"/>
                  <a:pt x="917302" y="88430"/>
                  <a:pt x="909408" y="88430"/>
                </a:cubicBezTo>
                <a:lnTo>
                  <a:pt x="899036" y="88430"/>
                </a:lnTo>
                <a:cubicBezTo>
                  <a:pt x="896870" y="88430"/>
                  <a:pt x="894460" y="88115"/>
                  <a:pt x="891806" y="87487"/>
                </a:cubicBezTo>
                <a:close/>
                <a:moveTo>
                  <a:pt x="429472" y="75438"/>
                </a:moveTo>
                <a:cubicBezTo>
                  <a:pt x="431288" y="75438"/>
                  <a:pt x="432824" y="76066"/>
                  <a:pt x="434082" y="77324"/>
                </a:cubicBezTo>
                <a:cubicBezTo>
                  <a:pt x="435340" y="78651"/>
                  <a:pt x="435968" y="80327"/>
                  <a:pt x="435968" y="82353"/>
                </a:cubicBezTo>
                <a:cubicBezTo>
                  <a:pt x="435968" y="84309"/>
                  <a:pt x="435340" y="85915"/>
                  <a:pt x="434082" y="87172"/>
                </a:cubicBezTo>
                <a:cubicBezTo>
                  <a:pt x="432824" y="88430"/>
                  <a:pt x="431288" y="89058"/>
                  <a:pt x="429472" y="89058"/>
                </a:cubicBezTo>
                <a:cubicBezTo>
                  <a:pt x="427726" y="89058"/>
                  <a:pt x="426224" y="88430"/>
                  <a:pt x="424966" y="87172"/>
                </a:cubicBezTo>
                <a:cubicBezTo>
                  <a:pt x="423710" y="85915"/>
                  <a:pt x="423080" y="84309"/>
                  <a:pt x="423080" y="82353"/>
                </a:cubicBezTo>
                <a:cubicBezTo>
                  <a:pt x="423080" y="80327"/>
                  <a:pt x="423710" y="78651"/>
                  <a:pt x="424966" y="77324"/>
                </a:cubicBezTo>
                <a:cubicBezTo>
                  <a:pt x="426224" y="76066"/>
                  <a:pt x="427726" y="75438"/>
                  <a:pt x="429472" y="75438"/>
                </a:cubicBezTo>
                <a:close/>
                <a:moveTo>
                  <a:pt x="335384" y="66846"/>
                </a:moveTo>
                <a:lnTo>
                  <a:pt x="335384" y="83191"/>
                </a:lnTo>
                <a:lnTo>
                  <a:pt x="392172" y="83191"/>
                </a:lnTo>
                <a:lnTo>
                  <a:pt x="392172" y="66846"/>
                </a:lnTo>
                <a:close/>
                <a:moveTo>
                  <a:pt x="856868" y="57731"/>
                </a:moveTo>
                <a:cubicBezTo>
                  <a:pt x="847158" y="58848"/>
                  <a:pt x="840174" y="60629"/>
                  <a:pt x="835914" y="63074"/>
                </a:cubicBezTo>
                <a:cubicBezTo>
                  <a:pt x="832002" y="65449"/>
                  <a:pt x="830046" y="68627"/>
                  <a:pt x="830046" y="72609"/>
                </a:cubicBezTo>
                <a:cubicBezTo>
                  <a:pt x="830046" y="78965"/>
                  <a:pt x="833538" y="82143"/>
                  <a:pt x="840524" y="82143"/>
                </a:cubicBezTo>
                <a:cubicBezTo>
                  <a:pt x="845552" y="82143"/>
                  <a:pt x="851000" y="79524"/>
                  <a:pt x="856868" y="74285"/>
                </a:cubicBezTo>
                <a:close/>
                <a:moveTo>
                  <a:pt x="482440" y="50606"/>
                </a:moveTo>
                <a:lnTo>
                  <a:pt x="482440" y="80781"/>
                </a:lnTo>
                <a:lnTo>
                  <a:pt x="496270" y="80781"/>
                </a:lnTo>
                <a:cubicBezTo>
                  <a:pt x="510870" y="80781"/>
                  <a:pt x="518168" y="75507"/>
                  <a:pt x="518168" y="64960"/>
                </a:cubicBezTo>
                <a:cubicBezTo>
                  <a:pt x="518168" y="55391"/>
                  <a:pt x="510870" y="50606"/>
                  <a:pt x="496270" y="50606"/>
                </a:cubicBezTo>
                <a:close/>
                <a:moveTo>
                  <a:pt x="1220056" y="49977"/>
                </a:moveTo>
                <a:cubicBezTo>
                  <a:pt x="1212652" y="54657"/>
                  <a:pt x="1208950" y="60664"/>
                  <a:pt x="1208950" y="67999"/>
                </a:cubicBezTo>
                <a:cubicBezTo>
                  <a:pt x="1208950" y="72190"/>
                  <a:pt x="1210522" y="75682"/>
                  <a:pt x="1213666" y="78476"/>
                </a:cubicBezTo>
                <a:cubicBezTo>
                  <a:pt x="1216878" y="81270"/>
                  <a:pt x="1220860" y="82667"/>
                  <a:pt x="1225610" y="82667"/>
                </a:cubicBezTo>
                <a:cubicBezTo>
                  <a:pt x="1230150" y="82667"/>
                  <a:pt x="1233886" y="81375"/>
                  <a:pt x="1236820" y="78790"/>
                </a:cubicBezTo>
                <a:cubicBezTo>
                  <a:pt x="1239614" y="76276"/>
                  <a:pt x="1241012" y="73063"/>
                  <a:pt x="1241012" y="69151"/>
                </a:cubicBezTo>
                <a:cubicBezTo>
                  <a:pt x="1241012" y="64401"/>
                  <a:pt x="1238916" y="60420"/>
                  <a:pt x="1234724" y="57207"/>
                </a:cubicBezTo>
                <a:cubicBezTo>
                  <a:pt x="1232140" y="55321"/>
                  <a:pt x="1227250" y="52911"/>
                  <a:pt x="1220056" y="49977"/>
                </a:cubicBezTo>
                <a:close/>
                <a:moveTo>
                  <a:pt x="335384" y="44215"/>
                </a:moveTo>
                <a:lnTo>
                  <a:pt x="335384" y="60350"/>
                </a:lnTo>
                <a:lnTo>
                  <a:pt x="392172" y="60350"/>
                </a:lnTo>
                <a:lnTo>
                  <a:pt x="392172" y="44215"/>
                </a:lnTo>
                <a:close/>
                <a:moveTo>
                  <a:pt x="62130" y="37299"/>
                </a:moveTo>
                <a:cubicBezTo>
                  <a:pt x="64786" y="49942"/>
                  <a:pt x="68662" y="60490"/>
                  <a:pt x="73760" y="68942"/>
                </a:cubicBezTo>
                <a:cubicBezTo>
                  <a:pt x="79558" y="60071"/>
                  <a:pt x="83644" y="49523"/>
                  <a:pt x="86020" y="37299"/>
                </a:cubicBezTo>
                <a:close/>
                <a:moveTo>
                  <a:pt x="961320" y="36880"/>
                </a:moveTo>
                <a:cubicBezTo>
                  <a:pt x="956220" y="36880"/>
                  <a:pt x="952100" y="38976"/>
                  <a:pt x="948956" y="43167"/>
                </a:cubicBezTo>
                <a:cubicBezTo>
                  <a:pt x="945742" y="47288"/>
                  <a:pt x="944136" y="52736"/>
                  <a:pt x="944136" y="59512"/>
                </a:cubicBezTo>
                <a:cubicBezTo>
                  <a:pt x="944136" y="66217"/>
                  <a:pt x="945742" y="71631"/>
                  <a:pt x="948956" y="75752"/>
                </a:cubicBezTo>
                <a:cubicBezTo>
                  <a:pt x="952100" y="79873"/>
                  <a:pt x="956220" y="81934"/>
                  <a:pt x="961320" y="81934"/>
                </a:cubicBezTo>
                <a:cubicBezTo>
                  <a:pt x="966418" y="81934"/>
                  <a:pt x="970574" y="79873"/>
                  <a:pt x="973788" y="75752"/>
                </a:cubicBezTo>
                <a:cubicBezTo>
                  <a:pt x="977000" y="71631"/>
                  <a:pt x="978608" y="66217"/>
                  <a:pt x="978608" y="59512"/>
                </a:cubicBezTo>
                <a:cubicBezTo>
                  <a:pt x="978608" y="52806"/>
                  <a:pt x="977000" y="47358"/>
                  <a:pt x="973788" y="43167"/>
                </a:cubicBezTo>
                <a:cubicBezTo>
                  <a:pt x="970574" y="38976"/>
                  <a:pt x="966418" y="36880"/>
                  <a:pt x="961320" y="36880"/>
                </a:cubicBezTo>
                <a:close/>
                <a:moveTo>
                  <a:pt x="655890" y="36566"/>
                </a:moveTo>
                <a:cubicBezTo>
                  <a:pt x="651560" y="36566"/>
                  <a:pt x="647822" y="38173"/>
                  <a:pt x="644680" y="41386"/>
                </a:cubicBezTo>
                <a:cubicBezTo>
                  <a:pt x="641396" y="44808"/>
                  <a:pt x="639476" y="49384"/>
                  <a:pt x="638918" y="55111"/>
                </a:cubicBezTo>
                <a:lnTo>
                  <a:pt x="670560" y="55111"/>
                </a:lnTo>
                <a:cubicBezTo>
                  <a:pt x="670560" y="42748"/>
                  <a:pt x="665670" y="36566"/>
                  <a:pt x="655890" y="36566"/>
                </a:cubicBezTo>
                <a:close/>
                <a:moveTo>
                  <a:pt x="901236" y="36042"/>
                </a:moveTo>
                <a:cubicBezTo>
                  <a:pt x="897604" y="36042"/>
                  <a:pt x="894600" y="37265"/>
                  <a:pt x="892224" y="39709"/>
                </a:cubicBezTo>
                <a:cubicBezTo>
                  <a:pt x="889780" y="42224"/>
                  <a:pt x="888558" y="45612"/>
                  <a:pt x="888558" y="49872"/>
                </a:cubicBezTo>
                <a:cubicBezTo>
                  <a:pt x="888558" y="53994"/>
                  <a:pt x="889816" y="57381"/>
                  <a:pt x="892330" y="60036"/>
                </a:cubicBezTo>
                <a:cubicBezTo>
                  <a:pt x="894774" y="62620"/>
                  <a:pt x="897744" y="63912"/>
                  <a:pt x="901236" y="63912"/>
                </a:cubicBezTo>
                <a:cubicBezTo>
                  <a:pt x="904728" y="63912"/>
                  <a:pt x="907696" y="62620"/>
                  <a:pt x="910142" y="60036"/>
                </a:cubicBezTo>
                <a:cubicBezTo>
                  <a:pt x="912656" y="57381"/>
                  <a:pt x="913914" y="53994"/>
                  <a:pt x="913914" y="49872"/>
                </a:cubicBezTo>
                <a:cubicBezTo>
                  <a:pt x="913914" y="45681"/>
                  <a:pt x="912656" y="42294"/>
                  <a:pt x="910142" y="39709"/>
                </a:cubicBezTo>
                <a:cubicBezTo>
                  <a:pt x="907766" y="37265"/>
                  <a:pt x="904798" y="36042"/>
                  <a:pt x="901236" y="36042"/>
                </a:cubicBezTo>
                <a:close/>
                <a:moveTo>
                  <a:pt x="429472" y="32689"/>
                </a:moveTo>
                <a:cubicBezTo>
                  <a:pt x="431288" y="32689"/>
                  <a:pt x="432824" y="33318"/>
                  <a:pt x="434082" y="34575"/>
                </a:cubicBezTo>
                <a:cubicBezTo>
                  <a:pt x="435340" y="35902"/>
                  <a:pt x="435968" y="37579"/>
                  <a:pt x="435968" y="39605"/>
                </a:cubicBezTo>
                <a:cubicBezTo>
                  <a:pt x="435968" y="41560"/>
                  <a:pt x="435340" y="43167"/>
                  <a:pt x="434082" y="44424"/>
                </a:cubicBezTo>
                <a:cubicBezTo>
                  <a:pt x="432824" y="45681"/>
                  <a:pt x="431288" y="46310"/>
                  <a:pt x="429472" y="46310"/>
                </a:cubicBezTo>
                <a:cubicBezTo>
                  <a:pt x="427726" y="46310"/>
                  <a:pt x="426224" y="45681"/>
                  <a:pt x="424966" y="44424"/>
                </a:cubicBezTo>
                <a:cubicBezTo>
                  <a:pt x="423710" y="43167"/>
                  <a:pt x="423080" y="41560"/>
                  <a:pt x="423080" y="39605"/>
                </a:cubicBezTo>
                <a:cubicBezTo>
                  <a:pt x="423080" y="37579"/>
                  <a:pt x="423710" y="35902"/>
                  <a:pt x="424966" y="34575"/>
                </a:cubicBezTo>
                <a:cubicBezTo>
                  <a:pt x="426224" y="33318"/>
                  <a:pt x="427726" y="32689"/>
                  <a:pt x="429472" y="32689"/>
                </a:cubicBezTo>
                <a:close/>
                <a:moveTo>
                  <a:pt x="1121644" y="31118"/>
                </a:moveTo>
                <a:lnTo>
                  <a:pt x="1130550" y="31118"/>
                </a:lnTo>
                <a:lnTo>
                  <a:pt x="1142600" y="63493"/>
                </a:lnTo>
                <a:lnTo>
                  <a:pt x="1148258" y="79419"/>
                </a:lnTo>
                <a:lnTo>
                  <a:pt x="1148780" y="79419"/>
                </a:lnTo>
                <a:cubicBezTo>
                  <a:pt x="1149130" y="78371"/>
                  <a:pt x="1149934" y="75682"/>
                  <a:pt x="1151190" y="71351"/>
                </a:cubicBezTo>
                <a:cubicBezTo>
                  <a:pt x="1152168" y="67999"/>
                  <a:pt x="1152972" y="65379"/>
                  <a:pt x="1153600" y="63493"/>
                </a:cubicBezTo>
                <a:lnTo>
                  <a:pt x="1164182" y="31118"/>
                </a:lnTo>
                <a:lnTo>
                  <a:pt x="1172564" y="31118"/>
                </a:lnTo>
                <a:lnTo>
                  <a:pt x="1150982" y="92935"/>
                </a:lnTo>
                <a:cubicBezTo>
                  <a:pt x="1146440" y="105927"/>
                  <a:pt x="1139560" y="112423"/>
                  <a:pt x="1130340" y="112423"/>
                </a:cubicBezTo>
                <a:cubicBezTo>
                  <a:pt x="1127896" y="112423"/>
                  <a:pt x="1125730" y="112039"/>
                  <a:pt x="1123844" y="111271"/>
                </a:cubicBezTo>
                <a:lnTo>
                  <a:pt x="1125626" y="104355"/>
                </a:lnTo>
                <a:cubicBezTo>
                  <a:pt x="1127162" y="104914"/>
                  <a:pt x="1128630" y="105194"/>
                  <a:pt x="1130026" y="105194"/>
                </a:cubicBezTo>
                <a:cubicBezTo>
                  <a:pt x="1135894" y="105194"/>
                  <a:pt x="1140294" y="100933"/>
                  <a:pt x="1143228" y="92411"/>
                </a:cubicBezTo>
                <a:lnTo>
                  <a:pt x="1144486" y="88011"/>
                </a:lnTo>
                <a:close/>
                <a:moveTo>
                  <a:pt x="567422" y="31118"/>
                </a:moveTo>
                <a:lnTo>
                  <a:pt x="575910" y="31118"/>
                </a:lnTo>
                <a:lnTo>
                  <a:pt x="575910" y="66008"/>
                </a:lnTo>
                <a:cubicBezTo>
                  <a:pt x="575910" y="71456"/>
                  <a:pt x="576782" y="75403"/>
                  <a:pt x="578528" y="77847"/>
                </a:cubicBezTo>
                <a:cubicBezTo>
                  <a:pt x="580274" y="80362"/>
                  <a:pt x="583138" y="81619"/>
                  <a:pt x="587120" y="81619"/>
                </a:cubicBezTo>
                <a:cubicBezTo>
                  <a:pt x="592290" y="81619"/>
                  <a:pt x="597598" y="78301"/>
                  <a:pt x="603046" y="71666"/>
                </a:cubicBezTo>
                <a:lnTo>
                  <a:pt x="603046" y="31118"/>
                </a:lnTo>
                <a:lnTo>
                  <a:pt x="611532" y="31118"/>
                </a:lnTo>
                <a:lnTo>
                  <a:pt x="611532" y="87696"/>
                </a:lnTo>
                <a:lnTo>
                  <a:pt x="604512" y="87696"/>
                </a:lnTo>
                <a:lnTo>
                  <a:pt x="603780" y="78686"/>
                </a:lnTo>
                <a:lnTo>
                  <a:pt x="603466" y="78686"/>
                </a:lnTo>
                <a:cubicBezTo>
                  <a:pt x="597458" y="85601"/>
                  <a:pt x="591172" y="89058"/>
                  <a:pt x="584606" y="89058"/>
                </a:cubicBezTo>
                <a:cubicBezTo>
                  <a:pt x="573150" y="89058"/>
                  <a:pt x="567422" y="81724"/>
                  <a:pt x="567422" y="67056"/>
                </a:cubicBezTo>
                <a:close/>
                <a:moveTo>
                  <a:pt x="1033548" y="29651"/>
                </a:moveTo>
                <a:cubicBezTo>
                  <a:pt x="1045072" y="29651"/>
                  <a:pt x="1050836" y="37020"/>
                  <a:pt x="1050836" y="51758"/>
                </a:cubicBezTo>
                <a:lnTo>
                  <a:pt x="1050836" y="87696"/>
                </a:lnTo>
                <a:lnTo>
                  <a:pt x="1042244" y="87696"/>
                </a:lnTo>
                <a:lnTo>
                  <a:pt x="1042244" y="52806"/>
                </a:lnTo>
                <a:cubicBezTo>
                  <a:pt x="1042244" y="42329"/>
                  <a:pt x="1038506" y="37090"/>
                  <a:pt x="1031032" y="37090"/>
                </a:cubicBezTo>
                <a:cubicBezTo>
                  <a:pt x="1026214" y="37090"/>
                  <a:pt x="1020834" y="40163"/>
                  <a:pt x="1014898" y="46310"/>
                </a:cubicBezTo>
                <a:lnTo>
                  <a:pt x="1014898" y="87696"/>
                </a:lnTo>
                <a:lnTo>
                  <a:pt x="1006410" y="87696"/>
                </a:lnTo>
                <a:lnTo>
                  <a:pt x="1006410" y="31118"/>
                </a:lnTo>
                <a:lnTo>
                  <a:pt x="1013326" y="31118"/>
                </a:lnTo>
                <a:lnTo>
                  <a:pt x="1014164" y="39395"/>
                </a:lnTo>
                <a:lnTo>
                  <a:pt x="1014478" y="39395"/>
                </a:lnTo>
                <a:cubicBezTo>
                  <a:pt x="1021114" y="32899"/>
                  <a:pt x="1027470" y="29651"/>
                  <a:pt x="1033548" y="29651"/>
                </a:cubicBezTo>
                <a:close/>
                <a:moveTo>
                  <a:pt x="961320" y="29651"/>
                </a:moveTo>
                <a:cubicBezTo>
                  <a:pt x="968584" y="29651"/>
                  <a:pt x="974660" y="32270"/>
                  <a:pt x="979550" y="37509"/>
                </a:cubicBezTo>
                <a:cubicBezTo>
                  <a:pt x="984788" y="43027"/>
                  <a:pt x="987408" y="50361"/>
                  <a:pt x="987408" y="59512"/>
                </a:cubicBezTo>
                <a:cubicBezTo>
                  <a:pt x="987408" y="68522"/>
                  <a:pt x="984788" y="75787"/>
                  <a:pt x="979550" y="81305"/>
                </a:cubicBezTo>
                <a:cubicBezTo>
                  <a:pt x="974660" y="86474"/>
                  <a:pt x="968584" y="89058"/>
                  <a:pt x="961320" y="89058"/>
                </a:cubicBezTo>
                <a:cubicBezTo>
                  <a:pt x="954124" y="89058"/>
                  <a:pt x="948082" y="86474"/>
                  <a:pt x="943194" y="81305"/>
                </a:cubicBezTo>
                <a:cubicBezTo>
                  <a:pt x="937954" y="75787"/>
                  <a:pt x="935334" y="68522"/>
                  <a:pt x="935334" y="59512"/>
                </a:cubicBezTo>
                <a:cubicBezTo>
                  <a:pt x="935334" y="50361"/>
                  <a:pt x="937954" y="43027"/>
                  <a:pt x="943194" y="37509"/>
                </a:cubicBezTo>
                <a:cubicBezTo>
                  <a:pt x="948012" y="32270"/>
                  <a:pt x="954054" y="29651"/>
                  <a:pt x="961320" y="29651"/>
                </a:cubicBezTo>
                <a:close/>
                <a:moveTo>
                  <a:pt x="901236" y="29651"/>
                </a:moveTo>
                <a:cubicBezTo>
                  <a:pt x="903820" y="29651"/>
                  <a:pt x="906440" y="30140"/>
                  <a:pt x="909094" y="31118"/>
                </a:cubicBezTo>
                <a:lnTo>
                  <a:pt x="928686" y="31118"/>
                </a:lnTo>
                <a:lnTo>
                  <a:pt x="928686" y="37719"/>
                </a:lnTo>
                <a:lnTo>
                  <a:pt x="916742" y="37719"/>
                </a:lnTo>
                <a:cubicBezTo>
                  <a:pt x="920026" y="40862"/>
                  <a:pt x="921666" y="44948"/>
                  <a:pt x="921666" y="49977"/>
                </a:cubicBezTo>
                <a:cubicBezTo>
                  <a:pt x="921666" y="55914"/>
                  <a:pt x="919676" y="60734"/>
                  <a:pt x="915694" y="64436"/>
                </a:cubicBezTo>
                <a:cubicBezTo>
                  <a:pt x="911852" y="67999"/>
                  <a:pt x="907034" y="69780"/>
                  <a:pt x="901236" y="69780"/>
                </a:cubicBezTo>
                <a:cubicBezTo>
                  <a:pt x="898092" y="69780"/>
                  <a:pt x="895194" y="69081"/>
                  <a:pt x="892540" y="67684"/>
                </a:cubicBezTo>
                <a:cubicBezTo>
                  <a:pt x="890024" y="69850"/>
                  <a:pt x="888768" y="72224"/>
                  <a:pt x="888768" y="74809"/>
                </a:cubicBezTo>
                <a:cubicBezTo>
                  <a:pt x="888768" y="79070"/>
                  <a:pt x="892120" y="81200"/>
                  <a:pt x="898826" y="81200"/>
                </a:cubicBezTo>
                <a:lnTo>
                  <a:pt x="910142" y="81200"/>
                </a:lnTo>
                <a:cubicBezTo>
                  <a:pt x="923134" y="81200"/>
                  <a:pt x="929630" y="85671"/>
                  <a:pt x="929630" y="94611"/>
                </a:cubicBezTo>
                <a:cubicBezTo>
                  <a:pt x="929630" y="99920"/>
                  <a:pt x="927080" y="104425"/>
                  <a:pt x="921982" y="108127"/>
                </a:cubicBezTo>
                <a:cubicBezTo>
                  <a:pt x="916602" y="112039"/>
                  <a:pt x="909758" y="113995"/>
                  <a:pt x="901446" y="113995"/>
                </a:cubicBezTo>
                <a:cubicBezTo>
                  <a:pt x="894390" y="113995"/>
                  <a:pt x="888768" y="112668"/>
                  <a:pt x="884576" y="110013"/>
                </a:cubicBezTo>
                <a:cubicBezTo>
                  <a:pt x="880246" y="107289"/>
                  <a:pt x="878080" y="103517"/>
                  <a:pt x="878080" y="98698"/>
                </a:cubicBezTo>
                <a:cubicBezTo>
                  <a:pt x="878080" y="93738"/>
                  <a:pt x="880874" y="89408"/>
                  <a:pt x="886462" y="85706"/>
                </a:cubicBezTo>
                <a:lnTo>
                  <a:pt x="886462" y="85286"/>
                </a:lnTo>
                <a:cubicBezTo>
                  <a:pt x="883040" y="83191"/>
                  <a:pt x="881328" y="80083"/>
                  <a:pt x="881328" y="75961"/>
                </a:cubicBezTo>
                <a:cubicBezTo>
                  <a:pt x="881328" y="72050"/>
                  <a:pt x="883424" y="68557"/>
                  <a:pt x="887614" y="65484"/>
                </a:cubicBezTo>
                <a:lnTo>
                  <a:pt x="887614" y="65065"/>
                </a:lnTo>
                <a:cubicBezTo>
                  <a:pt x="882726" y="61153"/>
                  <a:pt x="880280" y="56089"/>
                  <a:pt x="880280" y="49872"/>
                </a:cubicBezTo>
                <a:cubicBezTo>
                  <a:pt x="880280" y="43865"/>
                  <a:pt x="882342" y="38976"/>
                  <a:pt x="886462" y="35204"/>
                </a:cubicBezTo>
                <a:cubicBezTo>
                  <a:pt x="890444" y="31502"/>
                  <a:pt x="895368" y="29651"/>
                  <a:pt x="901236" y="29651"/>
                </a:cubicBezTo>
                <a:close/>
                <a:moveTo>
                  <a:pt x="846182" y="29651"/>
                </a:moveTo>
                <a:cubicBezTo>
                  <a:pt x="858964" y="29651"/>
                  <a:pt x="865354" y="37299"/>
                  <a:pt x="865354" y="52597"/>
                </a:cubicBezTo>
                <a:lnTo>
                  <a:pt x="865354" y="87696"/>
                </a:lnTo>
                <a:lnTo>
                  <a:pt x="858334" y="87696"/>
                </a:lnTo>
                <a:lnTo>
                  <a:pt x="857602" y="80781"/>
                </a:lnTo>
                <a:lnTo>
                  <a:pt x="857288" y="80781"/>
                </a:lnTo>
                <a:cubicBezTo>
                  <a:pt x="850792" y="86299"/>
                  <a:pt x="844434" y="89058"/>
                  <a:pt x="838218" y="89058"/>
                </a:cubicBezTo>
                <a:cubicBezTo>
                  <a:pt x="833398" y="89058"/>
                  <a:pt x="829486" y="87696"/>
                  <a:pt x="826484" y="84972"/>
                </a:cubicBezTo>
                <a:cubicBezTo>
                  <a:pt x="823340" y="82038"/>
                  <a:pt x="821768" y="78092"/>
                  <a:pt x="821768" y="73133"/>
                </a:cubicBezTo>
                <a:cubicBezTo>
                  <a:pt x="821768" y="66986"/>
                  <a:pt x="824598" y="62236"/>
                  <a:pt x="830256" y="58883"/>
                </a:cubicBezTo>
                <a:cubicBezTo>
                  <a:pt x="835704" y="55670"/>
                  <a:pt x="844574" y="53365"/>
                  <a:pt x="856868" y="51968"/>
                </a:cubicBezTo>
                <a:cubicBezTo>
                  <a:pt x="857008" y="41840"/>
                  <a:pt x="852992" y="36776"/>
                  <a:pt x="844818" y="36776"/>
                </a:cubicBezTo>
                <a:cubicBezTo>
                  <a:pt x="839300" y="36776"/>
                  <a:pt x="833574" y="38871"/>
                  <a:pt x="827636" y="43062"/>
                </a:cubicBezTo>
                <a:lnTo>
                  <a:pt x="824178" y="37090"/>
                </a:lnTo>
                <a:cubicBezTo>
                  <a:pt x="831722" y="32131"/>
                  <a:pt x="839056" y="29651"/>
                  <a:pt x="846182" y="29651"/>
                </a:cubicBezTo>
                <a:close/>
                <a:moveTo>
                  <a:pt x="811434" y="29651"/>
                </a:moveTo>
                <a:cubicBezTo>
                  <a:pt x="813738" y="29651"/>
                  <a:pt x="815730" y="30070"/>
                  <a:pt x="817406" y="30908"/>
                </a:cubicBezTo>
                <a:lnTo>
                  <a:pt x="815730" y="38347"/>
                </a:lnTo>
                <a:cubicBezTo>
                  <a:pt x="813844" y="37719"/>
                  <a:pt x="812062" y="37404"/>
                  <a:pt x="810386" y="37404"/>
                </a:cubicBezTo>
                <a:cubicBezTo>
                  <a:pt x="804170" y="37404"/>
                  <a:pt x="799314" y="41875"/>
                  <a:pt x="795822" y="50815"/>
                </a:cubicBezTo>
                <a:lnTo>
                  <a:pt x="795822" y="87696"/>
                </a:lnTo>
                <a:lnTo>
                  <a:pt x="787336" y="87696"/>
                </a:lnTo>
                <a:lnTo>
                  <a:pt x="787336" y="31118"/>
                </a:lnTo>
                <a:lnTo>
                  <a:pt x="794250" y="31118"/>
                </a:lnTo>
                <a:lnTo>
                  <a:pt x="795090" y="41490"/>
                </a:lnTo>
                <a:lnTo>
                  <a:pt x="795404" y="41490"/>
                </a:lnTo>
                <a:cubicBezTo>
                  <a:pt x="799664" y="33597"/>
                  <a:pt x="805008" y="29651"/>
                  <a:pt x="811434" y="29651"/>
                </a:cubicBezTo>
                <a:close/>
                <a:moveTo>
                  <a:pt x="655786" y="29651"/>
                </a:moveTo>
                <a:cubicBezTo>
                  <a:pt x="662840" y="29651"/>
                  <a:pt x="668324" y="32026"/>
                  <a:pt x="672236" y="36776"/>
                </a:cubicBezTo>
                <a:cubicBezTo>
                  <a:pt x="676148" y="41456"/>
                  <a:pt x="678102" y="47917"/>
                  <a:pt x="678102" y="56159"/>
                </a:cubicBezTo>
                <a:cubicBezTo>
                  <a:pt x="678102" y="58394"/>
                  <a:pt x="677964" y="60105"/>
                  <a:pt x="677684" y="61293"/>
                </a:cubicBezTo>
                <a:lnTo>
                  <a:pt x="639022" y="61293"/>
                </a:lnTo>
                <a:cubicBezTo>
                  <a:pt x="639302" y="67579"/>
                  <a:pt x="641188" y="72644"/>
                  <a:pt x="644680" y="76485"/>
                </a:cubicBezTo>
                <a:cubicBezTo>
                  <a:pt x="648172" y="80327"/>
                  <a:pt x="652748" y="82248"/>
                  <a:pt x="658406" y="82248"/>
                </a:cubicBezTo>
                <a:cubicBezTo>
                  <a:pt x="663434" y="82248"/>
                  <a:pt x="668220" y="80711"/>
                  <a:pt x="672760" y="77638"/>
                </a:cubicBezTo>
                <a:lnTo>
                  <a:pt x="675902" y="83296"/>
                </a:lnTo>
                <a:cubicBezTo>
                  <a:pt x="669896" y="87137"/>
                  <a:pt x="663714" y="89058"/>
                  <a:pt x="657358" y="89058"/>
                </a:cubicBezTo>
                <a:cubicBezTo>
                  <a:pt x="649674" y="89058"/>
                  <a:pt x="643352" y="86439"/>
                  <a:pt x="638394" y="81200"/>
                </a:cubicBezTo>
                <a:cubicBezTo>
                  <a:pt x="633154" y="75752"/>
                  <a:pt x="630536" y="68522"/>
                  <a:pt x="630536" y="59512"/>
                </a:cubicBezTo>
                <a:cubicBezTo>
                  <a:pt x="630536" y="50641"/>
                  <a:pt x="633120" y="43341"/>
                  <a:pt x="638288" y="37614"/>
                </a:cubicBezTo>
                <a:cubicBezTo>
                  <a:pt x="643178" y="32305"/>
                  <a:pt x="649010" y="29651"/>
                  <a:pt x="655786" y="29651"/>
                </a:cubicBezTo>
                <a:close/>
                <a:moveTo>
                  <a:pt x="231970" y="22526"/>
                </a:moveTo>
                <a:cubicBezTo>
                  <a:pt x="237140" y="29791"/>
                  <a:pt x="240528" y="36391"/>
                  <a:pt x="242134" y="42329"/>
                </a:cubicBezTo>
                <a:lnTo>
                  <a:pt x="235638" y="44948"/>
                </a:lnTo>
                <a:cubicBezTo>
                  <a:pt x="233892" y="38662"/>
                  <a:pt x="230678" y="31956"/>
                  <a:pt x="225998" y="24831"/>
                </a:cubicBezTo>
                <a:close/>
                <a:moveTo>
                  <a:pt x="285406" y="22002"/>
                </a:moveTo>
                <a:lnTo>
                  <a:pt x="292636" y="24412"/>
                </a:lnTo>
                <a:cubicBezTo>
                  <a:pt x="288026" y="33353"/>
                  <a:pt x="283974" y="40303"/>
                  <a:pt x="280482" y="45262"/>
                </a:cubicBezTo>
                <a:lnTo>
                  <a:pt x="274614" y="43167"/>
                </a:lnTo>
                <a:cubicBezTo>
                  <a:pt x="279084" y="36252"/>
                  <a:pt x="282682" y="29197"/>
                  <a:pt x="285406" y="22002"/>
                </a:cubicBezTo>
                <a:close/>
                <a:moveTo>
                  <a:pt x="335384" y="21164"/>
                </a:moveTo>
                <a:lnTo>
                  <a:pt x="335384" y="37719"/>
                </a:lnTo>
                <a:lnTo>
                  <a:pt x="392172" y="37719"/>
                </a:lnTo>
                <a:lnTo>
                  <a:pt x="392172" y="21164"/>
                </a:lnTo>
                <a:close/>
                <a:moveTo>
                  <a:pt x="1289360" y="20955"/>
                </a:moveTo>
                <a:cubicBezTo>
                  <a:pt x="1287754" y="24098"/>
                  <a:pt x="1285728" y="27800"/>
                  <a:pt x="1283284" y="32061"/>
                </a:cubicBezTo>
                <a:lnTo>
                  <a:pt x="1264738" y="59512"/>
                </a:lnTo>
                <a:lnTo>
                  <a:pt x="1289256" y="59512"/>
                </a:lnTo>
                <a:lnTo>
                  <a:pt x="1289256" y="34575"/>
                </a:lnTo>
                <a:cubicBezTo>
                  <a:pt x="1289256" y="30524"/>
                  <a:pt x="1289466" y="25984"/>
                  <a:pt x="1289884" y="20955"/>
                </a:cubicBezTo>
                <a:close/>
                <a:moveTo>
                  <a:pt x="1625440" y="18126"/>
                </a:moveTo>
                <a:lnTo>
                  <a:pt x="1625440" y="80572"/>
                </a:lnTo>
                <a:lnTo>
                  <a:pt x="1634870" y="80572"/>
                </a:lnTo>
                <a:cubicBezTo>
                  <a:pt x="1644020" y="80572"/>
                  <a:pt x="1650970" y="77778"/>
                  <a:pt x="1655720" y="72190"/>
                </a:cubicBezTo>
                <a:cubicBezTo>
                  <a:pt x="1660260" y="66741"/>
                  <a:pt x="1662530" y="59023"/>
                  <a:pt x="1662530" y="49034"/>
                </a:cubicBezTo>
                <a:cubicBezTo>
                  <a:pt x="1662530" y="28429"/>
                  <a:pt x="1653310" y="18126"/>
                  <a:pt x="1634870" y="18126"/>
                </a:cubicBezTo>
                <a:close/>
                <a:moveTo>
                  <a:pt x="720566" y="18126"/>
                </a:moveTo>
                <a:lnTo>
                  <a:pt x="720566" y="80572"/>
                </a:lnTo>
                <a:lnTo>
                  <a:pt x="729996" y="80572"/>
                </a:lnTo>
                <a:cubicBezTo>
                  <a:pt x="739146" y="80572"/>
                  <a:pt x="746096" y="77778"/>
                  <a:pt x="750846" y="72190"/>
                </a:cubicBezTo>
                <a:cubicBezTo>
                  <a:pt x="755386" y="66741"/>
                  <a:pt x="757656" y="59023"/>
                  <a:pt x="757656" y="49034"/>
                </a:cubicBezTo>
                <a:cubicBezTo>
                  <a:pt x="757656" y="28429"/>
                  <a:pt x="748436" y="18126"/>
                  <a:pt x="729996" y="18126"/>
                </a:cubicBezTo>
                <a:close/>
                <a:moveTo>
                  <a:pt x="482440" y="17916"/>
                </a:moveTo>
                <a:lnTo>
                  <a:pt x="482440" y="43900"/>
                </a:lnTo>
                <a:lnTo>
                  <a:pt x="494176" y="43900"/>
                </a:lnTo>
                <a:cubicBezTo>
                  <a:pt x="507098" y="43900"/>
                  <a:pt x="513558" y="39535"/>
                  <a:pt x="513558" y="30803"/>
                </a:cubicBezTo>
                <a:cubicBezTo>
                  <a:pt x="513558" y="26193"/>
                  <a:pt x="511986" y="22875"/>
                  <a:pt x="508844" y="20850"/>
                </a:cubicBezTo>
                <a:cubicBezTo>
                  <a:pt x="505840" y="18894"/>
                  <a:pt x="501126" y="17916"/>
                  <a:pt x="494700" y="17916"/>
                </a:cubicBezTo>
                <a:close/>
                <a:moveTo>
                  <a:pt x="155694" y="16659"/>
                </a:moveTo>
                <a:cubicBezTo>
                  <a:pt x="159048" y="36077"/>
                  <a:pt x="164636" y="51549"/>
                  <a:pt x="172458" y="63074"/>
                </a:cubicBezTo>
                <a:cubicBezTo>
                  <a:pt x="181540" y="50431"/>
                  <a:pt x="187756" y="34959"/>
                  <a:pt x="191108" y="16659"/>
                </a:cubicBezTo>
                <a:close/>
                <a:moveTo>
                  <a:pt x="1556156" y="16344"/>
                </a:moveTo>
                <a:cubicBezTo>
                  <a:pt x="1552314" y="16344"/>
                  <a:pt x="1549136" y="18021"/>
                  <a:pt x="1546622" y="21374"/>
                </a:cubicBezTo>
                <a:cubicBezTo>
                  <a:pt x="1544036" y="24726"/>
                  <a:pt x="1542744" y="29057"/>
                  <a:pt x="1542744" y="34366"/>
                </a:cubicBezTo>
                <a:cubicBezTo>
                  <a:pt x="1542744" y="39814"/>
                  <a:pt x="1543896" y="44075"/>
                  <a:pt x="1546202" y="47148"/>
                </a:cubicBezTo>
                <a:cubicBezTo>
                  <a:pt x="1548716" y="50431"/>
                  <a:pt x="1552278" y="52073"/>
                  <a:pt x="1556890" y="52073"/>
                </a:cubicBezTo>
                <a:cubicBezTo>
                  <a:pt x="1562896" y="52073"/>
                  <a:pt x="1568414" y="48545"/>
                  <a:pt x="1573444" y="41490"/>
                </a:cubicBezTo>
                <a:cubicBezTo>
                  <a:pt x="1572536" y="24726"/>
                  <a:pt x="1566772" y="16344"/>
                  <a:pt x="1556156" y="16344"/>
                </a:cubicBezTo>
                <a:close/>
                <a:moveTo>
                  <a:pt x="1225504" y="16344"/>
                </a:moveTo>
                <a:cubicBezTo>
                  <a:pt x="1221872" y="16344"/>
                  <a:pt x="1218868" y="17532"/>
                  <a:pt x="1216494" y="19907"/>
                </a:cubicBezTo>
                <a:cubicBezTo>
                  <a:pt x="1214120" y="22352"/>
                  <a:pt x="1212932" y="25460"/>
                  <a:pt x="1212932" y="29232"/>
                </a:cubicBezTo>
                <a:cubicBezTo>
                  <a:pt x="1212932" y="33493"/>
                  <a:pt x="1214748" y="37090"/>
                  <a:pt x="1218380" y="40024"/>
                </a:cubicBezTo>
                <a:cubicBezTo>
                  <a:pt x="1220894" y="42049"/>
                  <a:pt x="1225016" y="44180"/>
                  <a:pt x="1230744" y="46415"/>
                </a:cubicBezTo>
                <a:cubicBezTo>
                  <a:pt x="1236332" y="41665"/>
                  <a:pt x="1239126" y="36356"/>
                  <a:pt x="1239126" y="30489"/>
                </a:cubicBezTo>
                <a:cubicBezTo>
                  <a:pt x="1239126" y="26438"/>
                  <a:pt x="1237938" y="23120"/>
                  <a:pt x="1235564" y="20535"/>
                </a:cubicBezTo>
                <a:cubicBezTo>
                  <a:pt x="1233048" y="17741"/>
                  <a:pt x="1229696" y="16344"/>
                  <a:pt x="1225504" y="16344"/>
                </a:cubicBezTo>
                <a:close/>
                <a:moveTo>
                  <a:pt x="1912018" y="11001"/>
                </a:moveTo>
                <a:lnTo>
                  <a:pt x="1920926" y="11001"/>
                </a:lnTo>
                <a:lnTo>
                  <a:pt x="1949948" y="60664"/>
                </a:lnTo>
                <a:lnTo>
                  <a:pt x="1958226" y="76381"/>
                </a:lnTo>
                <a:lnTo>
                  <a:pt x="1958748" y="76381"/>
                </a:lnTo>
                <a:cubicBezTo>
                  <a:pt x="1957980" y="65135"/>
                  <a:pt x="1957596" y="57172"/>
                  <a:pt x="1957596" y="52492"/>
                </a:cubicBezTo>
                <a:lnTo>
                  <a:pt x="1957596" y="11001"/>
                </a:lnTo>
                <a:lnTo>
                  <a:pt x="1965874" y="11001"/>
                </a:lnTo>
                <a:lnTo>
                  <a:pt x="1965874" y="87696"/>
                </a:lnTo>
                <a:lnTo>
                  <a:pt x="1956862" y="87696"/>
                </a:lnTo>
                <a:lnTo>
                  <a:pt x="1928050" y="38033"/>
                </a:lnTo>
                <a:lnTo>
                  <a:pt x="1919668" y="22317"/>
                </a:lnTo>
                <a:lnTo>
                  <a:pt x="1919144" y="22317"/>
                </a:lnTo>
                <a:cubicBezTo>
                  <a:pt x="1919842" y="35029"/>
                  <a:pt x="1920192" y="42818"/>
                  <a:pt x="1920192" y="45681"/>
                </a:cubicBezTo>
                <a:lnTo>
                  <a:pt x="1920192" y="87696"/>
                </a:lnTo>
                <a:lnTo>
                  <a:pt x="1912018" y="87696"/>
                </a:lnTo>
                <a:close/>
                <a:moveTo>
                  <a:pt x="1807244" y="11001"/>
                </a:moveTo>
                <a:lnTo>
                  <a:pt x="1815940" y="11001"/>
                </a:lnTo>
                <a:lnTo>
                  <a:pt x="1815940" y="87696"/>
                </a:lnTo>
                <a:lnTo>
                  <a:pt x="1807244" y="87696"/>
                </a:lnTo>
                <a:close/>
                <a:moveTo>
                  <a:pt x="1692944" y="11001"/>
                </a:moveTo>
                <a:lnTo>
                  <a:pt x="1736636" y="11001"/>
                </a:lnTo>
                <a:lnTo>
                  <a:pt x="1736636" y="18335"/>
                </a:lnTo>
                <a:lnTo>
                  <a:pt x="1701640" y="18335"/>
                </a:lnTo>
                <a:lnTo>
                  <a:pt x="1701640" y="43586"/>
                </a:lnTo>
                <a:lnTo>
                  <a:pt x="1731082" y="43586"/>
                </a:lnTo>
                <a:lnTo>
                  <a:pt x="1731082" y="50920"/>
                </a:lnTo>
                <a:lnTo>
                  <a:pt x="1701640" y="50920"/>
                </a:lnTo>
                <a:lnTo>
                  <a:pt x="1701640" y="80362"/>
                </a:lnTo>
                <a:lnTo>
                  <a:pt x="1737788" y="80362"/>
                </a:lnTo>
                <a:lnTo>
                  <a:pt x="1737788" y="87696"/>
                </a:lnTo>
                <a:lnTo>
                  <a:pt x="1692944" y="87696"/>
                </a:lnTo>
                <a:close/>
                <a:moveTo>
                  <a:pt x="1616744" y="11001"/>
                </a:moveTo>
                <a:lnTo>
                  <a:pt x="1635604" y="11001"/>
                </a:lnTo>
                <a:cubicBezTo>
                  <a:pt x="1647268" y="11001"/>
                  <a:pt x="1656174" y="14319"/>
                  <a:pt x="1662322" y="20955"/>
                </a:cubicBezTo>
                <a:cubicBezTo>
                  <a:pt x="1668398" y="27520"/>
                  <a:pt x="1671436" y="36880"/>
                  <a:pt x="1671436" y="49034"/>
                </a:cubicBezTo>
                <a:cubicBezTo>
                  <a:pt x="1671436" y="61258"/>
                  <a:pt x="1668434" y="70723"/>
                  <a:pt x="1662426" y="77428"/>
                </a:cubicBezTo>
                <a:cubicBezTo>
                  <a:pt x="1656280" y="84274"/>
                  <a:pt x="1647442" y="87696"/>
                  <a:pt x="1635918" y="87696"/>
                </a:cubicBezTo>
                <a:lnTo>
                  <a:pt x="1616744" y="87696"/>
                </a:lnTo>
                <a:close/>
                <a:moveTo>
                  <a:pt x="1484232" y="11001"/>
                </a:moveTo>
                <a:lnTo>
                  <a:pt x="1520904" y="11001"/>
                </a:lnTo>
                <a:lnTo>
                  <a:pt x="1520904" y="18335"/>
                </a:lnTo>
                <a:lnTo>
                  <a:pt x="1491776" y="18335"/>
                </a:lnTo>
                <a:lnTo>
                  <a:pt x="1489680" y="41595"/>
                </a:lnTo>
                <a:cubicBezTo>
                  <a:pt x="1493522" y="39430"/>
                  <a:pt x="1497504" y="38347"/>
                  <a:pt x="1501624" y="38347"/>
                </a:cubicBezTo>
                <a:cubicBezTo>
                  <a:pt x="1508400" y="38347"/>
                  <a:pt x="1513814" y="40303"/>
                  <a:pt x="1517866" y="44215"/>
                </a:cubicBezTo>
                <a:cubicBezTo>
                  <a:pt x="1522336" y="48545"/>
                  <a:pt x="1524570" y="54762"/>
                  <a:pt x="1524570" y="62865"/>
                </a:cubicBezTo>
                <a:cubicBezTo>
                  <a:pt x="1524570" y="70827"/>
                  <a:pt x="1522022" y="77289"/>
                  <a:pt x="1516922" y="82248"/>
                </a:cubicBezTo>
                <a:cubicBezTo>
                  <a:pt x="1512242" y="86788"/>
                  <a:pt x="1506550" y="89058"/>
                  <a:pt x="1499844" y="89058"/>
                </a:cubicBezTo>
                <a:cubicBezTo>
                  <a:pt x="1490484" y="89058"/>
                  <a:pt x="1482416" y="85671"/>
                  <a:pt x="1475640" y="78895"/>
                </a:cubicBezTo>
                <a:lnTo>
                  <a:pt x="1479936" y="73237"/>
                </a:lnTo>
                <a:cubicBezTo>
                  <a:pt x="1485594" y="79035"/>
                  <a:pt x="1491986" y="81934"/>
                  <a:pt x="1499110" y="81934"/>
                </a:cubicBezTo>
                <a:cubicBezTo>
                  <a:pt x="1503860" y="81934"/>
                  <a:pt x="1507842" y="80222"/>
                  <a:pt x="1511054" y="76800"/>
                </a:cubicBezTo>
                <a:cubicBezTo>
                  <a:pt x="1514338" y="73307"/>
                  <a:pt x="1515980" y="68732"/>
                  <a:pt x="1515980" y="63074"/>
                </a:cubicBezTo>
                <a:cubicBezTo>
                  <a:pt x="1515980" y="57486"/>
                  <a:pt x="1514478" y="53051"/>
                  <a:pt x="1511474" y="49768"/>
                </a:cubicBezTo>
                <a:cubicBezTo>
                  <a:pt x="1508540" y="46555"/>
                  <a:pt x="1504558" y="44948"/>
                  <a:pt x="1499530" y="44948"/>
                </a:cubicBezTo>
                <a:cubicBezTo>
                  <a:pt x="1495478" y="44948"/>
                  <a:pt x="1491148" y="46485"/>
                  <a:pt x="1486538" y="49558"/>
                </a:cubicBezTo>
                <a:lnTo>
                  <a:pt x="1481822" y="46624"/>
                </a:lnTo>
                <a:close/>
                <a:moveTo>
                  <a:pt x="1430216" y="11001"/>
                </a:moveTo>
                <a:lnTo>
                  <a:pt x="1477678" y="11001"/>
                </a:lnTo>
                <a:lnTo>
                  <a:pt x="1477678" y="16135"/>
                </a:lnTo>
                <a:cubicBezTo>
                  <a:pt x="1469158" y="27171"/>
                  <a:pt x="1463254" y="38277"/>
                  <a:pt x="1459972" y="49453"/>
                </a:cubicBezTo>
                <a:cubicBezTo>
                  <a:pt x="1457318" y="58674"/>
                  <a:pt x="1455642" y="71421"/>
                  <a:pt x="1454942" y="87696"/>
                </a:cubicBezTo>
                <a:lnTo>
                  <a:pt x="1446038" y="87696"/>
                </a:lnTo>
                <a:cubicBezTo>
                  <a:pt x="1447224" y="59966"/>
                  <a:pt x="1454488" y="36845"/>
                  <a:pt x="1467830" y="18335"/>
                </a:cubicBezTo>
                <a:lnTo>
                  <a:pt x="1430216" y="18335"/>
                </a:lnTo>
                <a:close/>
                <a:moveTo>
                  <a:pt x="1379458" y="11001"/>
                </a:moveTo>
                <a:lnTo>
                  <a:pt x="1416128" y="11001"/>
                </a:lnTo>
                <a:lnTo>
                  <a:pt x="1416128" y="18335"/>
                </a:lnTo>
                <a:lnTo>
                  <a:pt x="1387002" y="18335"/>
                </a:lnTo>
                <a:lnTo>
                  <a:pt x="1384906" y="41595"/>
                </a:lnTo>
                <a:cubicBezTo>
                  <a:pt x="1388748" y="39430"/>
                  <a:pt x="1392728" y="38347"/>
                  <a:pt x="1396850" y="38347"/>
                </a:cubicBezTo>
                <a:cubicBezTo>
                  <a:pt x="1403626" y="38347"/>
                  <a:pt x="1409038" y="40303"/>
                  <a:pt x="1413090" y="44215"/>
                </a:cubicBezTo>
                <a:cubicBezTo>
                  <a:pt x="1417560" y="48545"/>
                  <a:pt x="1419796" y="54762"/>
                  <a:pt x="1419796" y="62865"/>
                </a:cubicBezTo>
                <a:cubicBezTo>
                  <a:pt x="1419796" y="70827"/>
                  <a:pt x="1417246" y="77289"/>
                  <a:pt x="1412148" y="82248"/>
                </a:cubicBezTo>
                <a:cubicBezTo>
                  <a:pt x="1407468" y="86788"/>
                  <a:pt x="1401774" y="89058"/>
                  <a:pt x="1395068" y="89058"/>
                </a:cubicBezTo>
                <a:cubicBezTo>
                  <a:pt x="1385708" y="89058"/>
                  <a:pt x="1377642" y="85671"/>
                  <a:pt x="1370866" y="78895"/>
                </a:cubicBezTo>
                <a:lnTo>
                  <a:pt x="1375162" y="73237"/>
                </a:lnTo>
                <a:cubicBezTo>
                  <a:pt x="1380820" y="79035"/>
                  <a:pt x="1387210" y="81934"/>
                  <a:pt x="1394336" y="81934"/>
                </a:cubicBezTo>
                <a:cubicBezTo>
                  <a:pt x="1399086" y="81934"/>
                  <a:pt x="1403066" y="80222"/>
                  <a:pt x="1406280" y="76800"/>
                </a:cubicBezTo>
                <a:cubicBezTo>
                  <a:pt x="1409562" y="73307"/>
                  <a:pt x="1411204" y="68732"/>
                  <a:pt x="1411204" y="63074"/>
                </a:cubicBezTo>
                <a:cubicBezTo>
                  <a:pt x="1411204" y="57486"/>
                  <a:pt x="1409702" y="53051"/>
                  <a:pt x="1406698" y="49768"/>
                </a:cubicBezTo>
                <a:cubicBezTo>
                  <a:pt x="1403766" y="46555"/>
                  <a:pt x="1399784" y="44948"/>
                  <a:pt x="1394754" y="44948"/>
                </a:cubicBezTo>
                <a:cubicBezTo>
                  <a:pt x="1390704" y="44948"/>
                  <a:pt x="1386372" y="46485"/>
                  <a:pt x="1381762" y="49558"/>
                </a:cubicBezTo>
                <a:lnTo>
                  <a:pt x="1377048" y="46624"/>
                </a:lnTo>
                <a:close/>
                <a:moveTo>
                  <a:pt x="1288208" y="11001"/>
                </a:moveTo>
                <a:lnTo>
                  <a:pt x="1297324" y="11001"/>
                </a:lnTo>
                <a:lnTo>
                  <a:pt x="1297324" y="59512"/>
                </a:lnTo>
                <a:lnTo>
                  <a:pt x="1307800" y="59512"/>
                </a:lnTo>
                <a:lnTo>
                  <a:pt x="1307800" y="66322"/>
                </a:lnTo>
                <a:lnTo>
                  <a:pt x="1297324" y="66322"/>
                </a:lnTo>
                <a:lnTo>
                  <a:pt x="1297324" y="87696"/>
                </a:lnTo>
                <a:lnTo>
                  <a:pt x="1289256" y="87696"/>
                </a:lnTo>
                <a:lnTo>
                  <a:pt x="1289256" y="66322"/>
                </a:lnTo>
                <a:lnTo>
                  <a:pt x="1255622" y="66322"/>
                </a:lnTo>
                <a:lnTo>
                  <a:pt x="1255622" y="60769"/>
                </a:lnTo>
                <a:close/>
                <a:moveTo>
                  <a:pt x="711870" y="11001"/>
                </a:moveTo>
                <a:lnTo>
                  <a:pt x="730728" y="11001"/>
                </a:lnTo>
                <a:cubicBezTo>
                  <a:pt x="742394" y="11001"/>
                  <a:pt x="751300" y="14319"/>
                  <a:pt x="757446" y="20955"/>
                </a:cubicBezTo>
                <a:cubicBezTo>
                  <a:pt x="763524" y="27520"/>
                  <a:pt x="766562" y="36880"/>
                  <a:pt x="766562" y="49034"/>
                </a:cubicBezTo>
                <a:cubicBezTo>
                  <a:pt x="766562" y="61258"/>
                  <a:pt x="763558" y="70723"/>
                  <a:pt x="757550" y="77428"/>
                </a:cubicBezTo>
                <a:cubicBezTo>
                  <a:pt x="751404" y="84274"/>
                  <a:pt x="742568" y="87696"/>
                  <a:pt x="731042" y="87696"/>
                </a:cubicBezTo>
                <a:lnTo>
                  <a:pt x="711870" y="87696"/>
                </a:lnTo>
                <a:close/>
                <a:moveTo>
                  <a:pt x="473744" y="11001"/>
                </a:moveTo>
                <a:lnTo>
                  <a:pt x="495956" y="11001"/>
                </a:lnTo>
                <a:cubicBezTo>
                  <a:pt x="513418" y="11001"/>
                  <a:pt x="522150" y="17253"/>
                  <a:pt x="522150" y="29756"/>
                </a:cubicBezTo>
                <a:cubicBezTo>
                  <a:pt x="522150" y="38347"/>
                  <a:pt x="518344" y="43900"/>
                  <a:pt x="510730" y="46415"/>
                </a:cubicBezTo>
                <a:lnTo>
                  <a:pt x="510730" y="46834"/>
                </a:lnTo>
                <a:cubicBezTo>
                  <a:pt x="521346" y="48860"/>
                  <a:pt x="526656" y="55006"/>
                  <a:pt x="526656" y="65274"/>
                </a:cubicBezTo>
                <a:cubicBezTo>
                  <a:pt x="526656" y="72539"/>
                  <a:pt x="523966" y="78162"/>
                  <a:pt x="518588" y="82143"/>
                </a:cubicBezTo>
                <a:cubicBezTo>
                  <a:pt x="513488" y="85845"/>
                  <a:pt x="506504" y="87696"/>
                  <a:pt x="497632" y="87696"/>
                </a:cubicBezTo>
                <a:lnTo>
                  <a:pt x="473744" y="87696"/>
                </a:lnTo>
                <a:close/>
                <a:moveTo>
                  <a:pt x="1225714" y="9848"/>
                </a:moveTo>
                <a:cubicBezTo>
                  <a:pt x="1232140" y="9848"/>
                  <a:pt x="1237240" y="11734"/>
                  <a:pt x="1241012" y="15506"/>
                </a:cubicBezTo>
                <a:cubicBezTo>
                  <a:pt x="1244714" y="19208"/>
                  <a:pt x="1246564" y="24063"/>
                  <a:pt x="1246564" y="30070"/>
                </a:cubicBezTo>
                <a:cubicBezTo>
                  <a:pt x="1246564" y="37055"/>
                  <a:pt x="1243106" y="43272"/>
                  <a:pt x="1236192" y="48720"/>
                </a:cubicBezTo>
                <a:lnTo>
                  <a:pt x="1236192" y="49244"/>
                </a:lnTo>
                <a:cubicBezTo>
                  <a:pt x="1244854" y="54273"/>
                  <a:pt x="1249184" y="60979"/>
                  <a:pt x="1249184" y="69361"/>
                </a:cubicBezTo>
                <a:cubicBezTo>
                  <a:pt x="1249184" y="74949"/>
                  <a:pt x="1247018" y="79594"/>
                  <a:pt x="1242688" y="83296"/>
                </a:cubicBezTo>
                <a:cubicBezTo>
                  <a:pt x="1238218" y="87137"/>
                  <a:pt x="1232490" y="89058"/>
                  <a:pt x="1225504" y="89058"/>
                </a:cubicBezTo>
                <a:cubicBezTo>
                  <a:pt x="1218450" y="89058"/>
                  <a:pt x="1212652" y="87137"/>
                  <a:pt x="1208112" y="83296"/>
                </a:cubicBezTo>
                <a:cubicBezTo>
                  <a:pt x="1203502" y="79454"/>
                  <a:pt x="1201196" y="74564"/>
                  <a:pt x="1201196" y="68627"/>
                </a:cubicBezTo>
                <a:cubicBezTo>
                  <a:pt x="1201196" y="59617"/>
                  <a:pt x="1205946" y="52492"/>
                  <a:pt x="1215446" y="47253"/>
                </a:cubicBezTo>
                <a:lnTo>
                  <a:pt x="1215446" y="46834"/>
                </a:lnTo>
                <a:cubicBezTo>
                  <a:pt x="1208532" y="42154"/>
                  <a:pt x="1205074" y="36287"/>
                  <a:pt x="1205074" y="29232"/>
                </a:cubicBezTo>
                <a:cubicBezTo>
                  <a:pt x="1205074" y="23504"/>
                  <a:pt x="1207064" y="18824"/>
                  <a:pt x="1211046" y="15192"/>
                </a:cubicBezTo>
                <a:cubicBezTo>
                  <a:pt x="1214888" y="11630"/>
                  <a:pt x="1219778" y="9848"/>
                  <a:pt x="1225714" y="9848"/>
                </a:cubicBezTo>
                <a:close/>
                <a:moveTo>
                  <a:pt x="1866098" y="9639"/>
                </a:moveTo>
                <a:cubicBezTo>
                  <a:pt x="1874620" y="9639"/>
                  <a:pt x="1881920" y="12747"/>
                  <a:pt x="1887998" y="18964"/>
                </a:cubicBezTo>
                <a:lnTo>
                  <a:pt x="1883178" y="24622"/>
                </a:lnTo>
                <a:cubicBezTo>
                  <a:pt x="1878568" y="19732"/>
                  <a:pt x="1872944" y="17287"/>
                  <a:pt x="1866308" y="17287"/>
                </a:cubicBezTo>
                <a:cubicBezTo>
                  <a:pt x="1858346" y="17287"/>
                  <a:pt x="1852024" y="20116"/>
                  <a:pt x="1847344" y="25774"/>
                </a:cubicBezTo>
                <a:cubicBezTo>
                  <a:pt x="1842594" y="31502"/>
                  <a:pt x="1840220" y="39290"/>
                  <a:pt x="1840220" y="49139"/>
                </a:cubicBezTo>
                <a:cubicBezTo>
                  <a:pt x="1840220" y="59128"/>
                  <a:pt x="1842490" y="66986"/>
                  <a:pt x="1847030" y="72713"/>
                </a:cubicBezTo>
                <a:cubicBezTo>
                  <a:pt x="1851640" y="78511"/>
                  <a:pt x="1858066" y="81410"/>
                  <a:pt x="1866308" y="81410"/>
                </a:cubicBezTo>
                <a:cubicBezTo>
                  <a:pt x="1872664" y="81410"/>
                  <a:pt x="1877520" y="79803"/>
                  <a:pt x="1880872" y="76590"/>
                </a:cubicBezTo>
                <a:lnTo>
                  <a:pt x="1880872" y="55635"/>
                </a:lnTo>
                <a:lnTo>
                  <a:pt x="1864214" y="55635"/>
                </a:lnTo>
                <a:lnTo>
                  <a:pt x="1864214" y="48406"/>
                </a:lnTo>
                <a:lnTo>
                  <a:pt x="1888940" y="48406"/>
                </a:lnTo>
                <a:lnTo>
                  <a:pt x="1888940" y="80257"/>
                </a:lnTo>
                <a:cubicBezTo>
                  <a:pt x="1883282" y="86125"/>
                  <a:pt x="1875458" y="89058"/>
                  <a:pt x="1865470" y="89058"/>
                </a:cubicBezTo>
                <a:cubicBezTo>
                  <a:pt x="1855272" y="89058"/>
                  <a:pt x="1847066" y="85531"/>
                  <a:pt x="1840848" y="78476"/>
                </a:cubicBezTo>
                <a:cubicBezTo>
                  <a:pt x="1834492" y="71281"/>
                  <a:pt x="1831314" y="61572"/>
                  <a:pt x="1831314" y="49349"/>
                </a:cubicBezTo>
                <a:cubicBezTo>
                  <a:pt x="1831314" y="37195"/>
                  <a:pt x="1834596" y="27486"/>
                  <a:pt x="1841162" y="20221"/>
                </a:cubicBezTo>
                <a:cubicBezTo>
                  <a:pt x="1847518" y="13166"/>
                  <a:pt x="1855830" y="9639"/>
                  <a:pt x="1866098" y="9639"/>
                </a:cubicBezTo>
                <a:close/>
                <a:moveTo>
                  <a:pt x="1771888" y="9639"/>
                </a:moveTo>
                <a:cubicBezTo>
                  <a:pt x="1780828" y="9639"/>
                  <a:pt x="1788266" y="12782"/>
                  <a:pt x="1794204" y="19069"/>
                </a:cubicBezTo>
                <a:lnTo>
                  <a:pt x="1789594" y="24622"/>
                </a:lnTo>
                <a:cubicBezTo>
                  <a:pt x="1784496" y="19732"/>
                  <a:pt x="1778592" y="17287"/>
                  <a:pt x="1771888" y="17287"/>
                </a:cubicBezTo>
                <a:cubicBezTo>
                  <a:pt x="1767416" y="17287"/>
                  <a:pt x="1763820" y="18335"/>
                  <a:pt x="1761096" y="20431"/>
                </a:cubicBezTo>
                <a:cubicBezTo>
                  <a:pt x="1758372" y="22596"/>
                  <a:pt x="1757010" y="25460"/>
                  <a:pt x="1757010" y="29022"/>
                </a:cubicBezTo>
                <a:cubicBezTo>
                  <a:pt x="1757010" y="32515"/>
                  <a:pt x="1758406" y="35414"/>
                  <a:pt x="1761200" y="37719"/>
                </a:cubicBezTo>
                <a:cubicBezTo>
                  <a:pt x="1762806" y="39046"/>
                  <a:pt x="1765670" y="40582"/>
                  <a:pt x="1769792" y="42329"/>
                </a:cubicBezTo>
                <a:lnTo>
                  <a:pt x="1780898" y="47044"/>
                </a:lnTo>
                <a:cubicBezTo>
                  <a:pt x="1791516" y="51723"/>
                  <a:pt x="1796824" y="58569"/>
                  <a:pt x="1796824" y="67579"/>
                </a:cubicBezTo>
                <a:cubicBezTo>
                  <a:pt x="1796824" y="73726"/>
                  <a:pt x="1794518" y="78825"/>
                  <a:pt x="1789908" y="82877"/>
                </a:cubicBezTo>
                <a:cubicBezTo>
                  <a:pt x="1785088" y="86998"/>
                  <a:pt x="1778802" y="89058"/>
                  <a:pt x="1771050" y="89058"/>
                </a:cubicBezTo>
                <a:cubicBezTo>
                  <a:pt x="1760432" y="89058"/>
                  <a:pt x="1751562" y="85251"/>
                  <a:pt x="1744436" y="77638"/>
                </a:cubicBezTo>
                <a:lnTo>
                  <a:pt x="1749674" y="71666"/>
                </a:lnTo>
                <a:cubicBezTo>
                  <a:pt x="1755682" y="78162"/>
                  <a:pt x="1762842" y="81410"/>
                  <a:pt x="1771154" y="81410"/>
                </a:cubicBezTo>
                <a:cubicBezTo>
                  <a:pt x="1776322" y="81410"/>
                  <a:pt x="1780444" y="80187"/>
                  <a:pt x="1783518" y="77743"/>
                </a:cubicBezTo>
                <a:cubicBezTo>
                  <a:pt x="1786520" y="75368"/>
                  <a:pt x="1788022" y="72190"/>
                  <a:pt x="1788022" y="68208"/>
                </a:cubicBezTo>
                <a:cubicBezTo>
                  <a:pt x="1788022" y="64506"/>
                  <a:pt x="1786766" y="61502"/>
                  <a:pt x="1784250" y="59197"/>
                </a:cubicBezTo>
                <a:cubicBezTo>
                  <a:pt x="1782644" y="57800"/>
                  <a:pt x="1779536" y="56089"/>
                  <a:pt x="1774926" y="54063"/>
                </a:cubicBezTo>
                <a:lnTo>
                  <a:pt x="1763820" y="49139"/>
                </a:lnTo>
                <a:cubicBezTo>
                  <a:pt x="1753412" y="44669"/>
                  <a:pt x="1748208" y="38173"/>
                  <a:pt x="1748208" y="29651"/>
                </a:cubicBezTo>
                <a:cubicBezTo>
                  <a:pt x="1748208" y="23853"/>
                  <a:pt x="1750444" y="19069"/>
                  <a:pt x="1754914" y="15297"/>
                </a:cubicBezTo>
                <a:cubicBezTo>
                  <a:pt x="1759384" y="11525"/>
                  <a:pt x="1765042" y="9639"/>
                  <a:pt x="1771888" y="9639"/>
                </a:cubicBezTo>
                <a:close/>
                <a:moveTo>
                  <a:pt x="1556156" y="9639"/>
                </a:moveTo>
                <a:cubicBezTo>
                  <a:pt x="1563838" y="9639"/>
                  <a:pt x="1569916" y="12677"/>
                  <a:pt x="1574386" y="18754"/>
                </a:cubicBezTo>
                <a:cubicBezTo>
                  <a:pt x="1579206" y="25111"/>
                  <a:pt x="1581616" y="34121"/>
                  <a:pt x="1581616" y="45786"/>
                </a:cubicBezTo>
                <a:cubicBezTo>
                  <a:pt x="1581616" y="60455"/>
                  <a:pt x="1578822" y="71596"/>
                  <a:pt x="1573234" y="79209"/>
                </a:cubicBezTo>
                <a:cubicBezTo>
                  <a:pt x="1568344" y="85775"/>
                  <a:pt x="1561954" y="89058"/>
                  <a:pt x="1554060" y="89058"/>
                </a:cubicBezTo>
                <a:cubicBezTo>
                  <a:pt x="1546936" y="89058"/>
                  <a:pt x="1540928" y="86509"/>
                  <a:pt x="1536038" y="81410"/>
                </a:cubicBezTo>
                <a:lnTo>
                  <a:pt x="1540754" y="76066"/>
                </a:lnTo>
                <a:cubicBezTo>
                  <a:pt x="1544316" y="79978"/>
                  <a:pt x="1548682" y="81934"/>
                  <a:pt x="1553850" y="81934"/>
                </a:cubicBezTo>
                <a:cubicBezTo>
                  <a:pt x="1559368" y="81934"/>
                  <a:pt x="1563804" y="79489"/>
                  <a:pt x="1567158" y="74599"/>
                </a:cubicBezTo>
                <a:cubicBezTo>
                  <a:pt x="1571068" y="68942"/>
                  <a:pt x="1573198" y="60315"/>
                  <a:pt x="1573548" y="48720"/>
                </a:cubicBezTo>
                <a:cubicBezTo>
                  <a:pt x="1568240" y="55216"/>
                  <a:pt x="1562232" y="58464"/>
                  <a:pt x="1555526" y="58464"/>
                </a:cubicBezTo>
                <a:cubicBezTo>
                  <a:pt x="1549030" y="58464"/>
                  <a:pt x="1543932" y="56438"/>
                  <a:pt x="1540230" y="52387"/>
                </a:cubicBezTo>
                <a:cubicBezTo>
                  <a:pt x="1536458" y="48126"/>
                  <a:pt x="1534572" y="42119"/>
                  <a:pt x="1534572" y="34366"/>
                </a:cubicBezTo>
                <a:cubicBezTo>
                  <a:pt x="1534572" y="27171"/>
                  <a:pt x="1536702" y="21199"/>
                  <a:pt x="1540964" y="16449"/>
                </a:cubicBezTo>
                <a:cubicBezTo>
                  <a:pt x="1545084" y="11909"/>
                  <a:pt x="1550148" y="9639"/>
                  <a:pt x="1556156" y="9639"/>
                </a:cubicBezTo>
                <a:close/>
                <a:moveTo>
                  <a:pt x="194356" y="9639"/>
                </a:moveTo>
                <a:lnTo>
                  <a:pt x="198652" y="11001"/>
                </a:lnTo>
                <a:cubicBezTo>
                  <a:pt x="195160" y="34680"/>
                  <a:pt x="187826" y="53959"/>
                  <a:pt x="176650" y="68837"/>
                </a:cubicBezTo>
                <a:cubicBezTo>
                  <a:pt x="182866" y="76660"/>
                  <a:pt x="191354" y="83889"/>
                  <a:pt x="202110" y="90525"/>
                </a:cubicBezTo>
                <a:cubicBezTo>
                  <a:pt x="199944" y="92132"/>
                  <a:pt x="198304" y="94018"/>
                  <a:pt x="197186" y="96183"/>
                </a:cubicBezTo>
                <a:cubicBezTo>
                  <a:pt x="186638" y="89338"/>
                  <a:pt x="178292" y="82108"/>
                  <a:pt x="172144" y="74495"/>
                </a:cubicBezTo>
                <a:cubicBezTo>
                  <a:pt x="164112" y="83645"/>
                  <a:pt x="154682" y="90665"/>
                  <a:pt x="143856" y="95554"/>
                </a:cubicBezTo>
                <a:cubicBezTo>
                  <a:pt x="142668" y="93179"/>
                  <a:pt x="141236" y="91259"/>
                  <a:pt x="139560" y="89792"/>
                </a:cubicBezTo>
                <a:cubicBezTo>
                  <a:pt x="150246" y="85391"/>
                  <a:pt x="159712" y="78406"/>
                  <a:pt x="167954" y="68837"/>
                </a:cubicBezTo>
                <a:cubicBezTo>
                  <a:pt x="159362" y="56264"/>
                  <a:pt x="153146" y="38871"/>
                  <a:pt x="149304" y="16659"/>
                </a:cubicBezTo>
                <a:lnTo>
                  <a:pt x="145322" y="16659"/>
                </a:lnTo>
                <a:lnTo>
                  <a:pt x="145322" y="9953"/>
                </a:lnTo>
                <a:lnTo>
                  <a:pt x="193100" y="9953"/>
                </a:lnTo>
                <a:close/>
                <a:moveTo>
                  <a:pt x="1337918" y="9534"/>
                </a:moveTo>
                <a:cubicBezTo>
                  <a:pt x="1344414" y="9604"/>
                  <a:pt x="1349618" y="11280"/>
                  <a:pt x="1353530" y="14563"/>
                </a:cubicBezTo>
                <a:cubicBezTo>
                  <a:pt x="1357652" y="17986"/>
                  <a:pt x="1359712" y="22666"/>
                  <a:pt x="1359712" y="28603"/>
                </a:cubicBezTo>
                <a:cubicBezTo>
                  <a:pt x="1359712" y="37753"/>
                  <a:pt x="1355136" y="43970"/>
                  <a:pt x="1345986" y="47253"/>
                </a:cubicBezTo>
                <a:lnTo>
                  <a:pt x="1345986" y="47672"/>
                </a:lnTo>
                <a:cubicBezTo>
                  <a:pt x="1350736" y="48790"/>
                  <a:pt x="1354578" y="50990"/>
                  <a:pt x="1357512" y="54273"/>
                </a:cubicBezTo>
                <a:cubicBezTo>
                  <a:pt x="1360724" y="57835"/>
                  <a:pt x="1362332" y="62166"/>
                  <a:pt x="1362332" y="67265"/>
                </a:cubicBezTo>
                <a:cubicBezTo>
                  <a:pt x="1362332" y="73901"/>
                  <a:pt x="1359992" y="79244"/>
                  <a:pt x="1355312" y="83296"/>
                </a:cubicBezTo>
                <a:cubicBezTo>
                  <a:pt x="1350842" y="87137"/>
                  <a:pt x="1345148" y="89058"/>
                  <a:pt x="1338234" y="89058"/>
                </a:cubicBezTo>
                <a:cubicBezTo>
                  <a:pt x="1328454" y="89058"/>
                  <a:pt x="1320352" y="85566"/>
                  <a:pt x="1313926" y="78581"/>
                </a:cubicBezTo>
                <a:lnTo>
                  <a:pt x="1318326" y="73028"/>
                </a:lnTo>
                <a:cubicBezTo>
                  <a:pt x="1324124" y="78965"/>
                  <a:pt x="1330584" y="81934"/>
                  <a:pt x="1337710" y="81934"/>
                </a:cubicBezTo>
                <a:cubicBezTo>
                  <a:pt x="1342458" y="81934"/>
                  <a:pt x="1346300" y="80606"/>
                  <a:pt x="1349234" y="77952"/>
                </a:cubicBezTo>
                <a:cubicBezTo>
                  <a:pt x="1352238" y="75158"/>
                  <a:pt x="1353740" y="71526"/>
                  <a:pt x="1353740" y="67056"/>
                </a:cubicBezTo>
                <a:cubicBezTo>
                  <a:pt x="1353740" y="56438"/>
                  <a:pt x="1345638" y="51130"/>
                  <a:pt x="1329432" y="51130"/>
                </a:cubicBezTo>
                <a:lnTo>
                  <a:pt x="1329432" y="44424"/>
                </a:lnTo>
                <a:cubicBezTo>
                  <a:pt x="1343822" y="44424"/>
                  <a:pt x="1351016" y="39360"/>
                  <a:pt x="1351016" y="29232"/>
                </a:cubicBezTo>
                <a:cubicBezTo>
                  <a:pt x="1351016" y="25390"/>
                  <a:pt x="1349828" y="22317"/>
                  <a:pt x="1347454" y="20012"/>
                </a:cubicBezTo>
                <a:cubicBezTo>
                  <a:pt x="1345008" y="17707"/>
                  <a:pt x="1341726" y="16519"/>
                  <a:pt x="1337604" y="16449"/>
                </a:cubicBezTo>
                <a:cubicBezTo>
                  <a:pt x="1331806" y="16519"/>
                  <a:pt x="1326428" y="19104"/>
                  <a:pt x="1321470" y="24203"/>
                </a:cubicBezTo>
                <a:lnTo>
                  <a:pt x="1316754" y="18650"/>
                </a:lnTo>
                <a:cubicBezTo>
                  <a:pt x="1323320" y="12642"/>
                  <a:pt x="1330374" y="9604"/>
                  <a:pt x="1337918" y="9534"/>
                </a:cubicBezTo>
                <a:close/>
                <a:moveTo>
                  <a:pt x="1101660" y="4295"/>
                </a:moveTo>
                <a:lnTo>
                  <a:pt x="1110148" y="4295"/>
                </a:lnTo>
                <a:lnTo>
                  <a:pt x="1110148" y="77952"/>
                </a:lnTo>
                <a:cubicBezTo>
                  <a:pt x="1110148" y="80606"/>
                  <a:pt x="1111020" y="81934"/>
                  <a:pt x="1112766" y="81934"/>
                </a:cubicBezTo>
                <a:cubicBezTo>
                  <a:pt x="1113396" y="81934"/>
                  <a:pt x="1114058" y="81864"/>
                  <a:pt x="1114758" y="81724"/>
                </a:cubicBezTo>
                <a:lnTo>
                  <a:pt x="1116014" y="88325"/>
                </a:lnTo>
                <a:cubicBezTo>
                  <a:pt x="1114408" y="88814"/>
                  <a:pt x="1112696" y="89058"/>
                  <a:pt x="1110880" y="89058"/>
                </a:cubicBezTo>
                <a:cubicBezTo>
                  <a:pt x="1104734" y="89058"/>
                  <a:pt x="1101660" y="85147"/>
                  <a:pt x="1101660" y="77324"/>
                </a:cubicBezTo>
                <a:close/>
                <a:moveTo>
                  <a:pt x="539686" y="4295"/>
                </a:moveTo>
                <a:lnTo>
                  <a:pt x="548172" y="4295"/>
                </a:lnTo>
                <a:lnTo>
                  <a:pt x="548172" y="77952"/>
                </a:lnTo>
                <a:cubicBezTo>
                  <a:pt x="548172" y="80606"/>
                  <a:pt x="549046" y="81934"/>
                  <a:pt x="550792" y="81934"/>
                </a:cubicBezTo>
                <a:cubicBezTo>
                  <a:pt x="551420" y="81934"/>
                  <a:pt x="552084" y="81864"/>
                  <a:pt x="552782" y="81724"/>
                </a:cubicBezTo>
                <a:lnTo>
                  <a:pt x="554040" y="88325"/>
                </a:lnTo>
                <a:cubicBezTo>
                  <a:pt x="552434" y="88814"/>
                  <a:pt x="550722" y="89058"/>
                  <a:pt x="548906" y="89058"/>
                </a:cubicBezTo>
                <a:cubicBezTo>
                  <a:pt x="542758" y="89058"/>
                  <a:pt x="539686" y="85147"/>
                  <a:pt x="539686" y="77324"/>
                </a:cubicBezTo>
                <a:close/>
                <a:moveTo>
                  <a:pt x="1090374" y="2933"/>
                </a:moveTo>
                <a:cubicBezTo>
                  <a:pt x="1093586" y="2933"/>
                  <a:pt x="1096626" y="3562"/>
                  <a:pt x="1099488" y="4819"/>
                </a:cubicBezTo>
                <a:lnTo>
                  <a:pt x="1097602" y="11420"/>
                </a:lnTo>
                <a:cubicBezTo>
                  <a:pt x="1095438" y="10372"/>
                  <a:pt x="1093272" y="9848"/>
                  <a:pt x="1091106" y="9848"/>
                </a:cubicBezTo>
                <a:cubicBezTo>
                  <a:pt x="1085658" y="9848"/>
                  <a:pt x="1082934" y="13690"/>
                  <a:pt x="1082934" y="21374"/>
                </a:cubicBezTo>
                <a:lnTo>
                  <a:pt x="1082934" y="31118"/>
                </a:lnTo>
                <a:lnTo>
                  <a:pt x="1095088" y="31118"/>
                </a:lnTo>
                <a:lnTo>
                  <a:pt x="1095088" y="38138"/>
                </a:lnTo>
                <a:lnTo>
                  <a:pt x="1082934" y="38138"/>
                </a:lnTo>
                <a:lnTo>
                  <a:pt x="1082934" y="87696"/>
                </a:lnTo>
                <a:lnTo>
                  <a:pt x="1074342" y="87696"/>
                </a:lnTo>
                <a:lnTo>
                  <a:pt x="1074342" y="38138"/>
                </a:lnTo>
                <a:lnTo>
                  <a:pt x="1066590" y="38138"/>
                </a:lnTo>
                <a:lnTo>
                  <a:pt x="1066590" y="31642"/>
                </a:lnTo>
                <a:lnTo>
                  <a:pt x="1074342" y="31118"/>
                </a:lnTo>
                <a:lnTo>
                  <a:pt x="1074342" y="21269"/>
                </a:lnTo>
                <a:cubicBezTo>
                  <a:pt x="1074342" y="9045"/>
                  <a:pt x="1079686" y="2933"/>
                  <a:pt x="1090374" y="2933"/>
                </a:cubicBezTo>
                <a:close/>
                <a:moveTo>
                  <a:pt x="90524" y="1047"/>
                </a:moveTo>
                <a:lnTo>
                  <a:pt x="95134" y="7019"/>
                </a:lnTo>
                <a:cubicBezTo>
                  <a:pt x="83750" y="9674"/>
                  <a:pt x="69954" y="11665"/>
                  <a:pt x="53748" y="12992"/>
                </a:cubicBezTo>
                <a:lnTo>
                  <a:pt x="53748" y="30908"/>
                </a:lnTo>
                <a:lnTo>
                  <a:pt x="88010" y="30908"/>
                </a:lnTo>
                <a:lnTo>
                  <a:pt x="89268" y="30594"/>
                </a:lnTo>
                <a:lnTo>
                  <a:pt x="93354" y="31851"/>
                </a:lnTo>
                <a:cubicBezTo>
                  <a:pt x="90840" y="49244"/>
                  <a:pt x="85670" y="63598"/>
                  <a:pt x="77846" y="74914"/>
                </a:cubicBezTo>
                <a:cubicBezTo>
                  <a:pt x="83016" y="81829"/>
                  <a:pt x="89302" y="86928"/>
                  <a:pt x="96706" y="90211"/>
                </a:cubicBezTo>
                <a:cubicBezTo>
                  <a:pt x="94680" y="91957"/>
                  <a:pt x="93110" y="93843"/>
                  <a:pt x="91992" y="95869"/>
                </a:cubicBezTo>
                <a:cubicBezTo>
                  <a:pt x="84798" y="92097"/>
                  <a:pt x="78720" y="86893"/>
                  <a:pt x="73760" y="80257"/>
                </a:cubicBezTo>
                <a:cubicBezTo>
                  <a:pt x="68172" y="86893"/>
                  <a:pt x="61642" y="92097"/>
                  <a:pt x="54168" y="95869"/>
                </a:cubicBezTo>
                <a:cubicBezTo>
                  <a:pt x="53050" y="93773"/>
                  <a:pt x="51654" y="91887"/>
                  <a:pt x="49976" y="90211"/>
                </a:cubicBezTo>
                <a:cubicBezTo>
                  <a:pt x="57520" y="86858"/>
                  <a:pt x="64122" y="81619"/>
                  <a:pt x="69780" y="74495"/>
                </a:cubicBezTo>
                <a:cubicBezTo>
                  <a:pt x="63982" y="64785"/>
                  <a:pt x="59512" y="52387"/>
                  <a:pt x="56368" y="37299"/>
                </a:cubicBezTo>
                <a:lnTo>
                  <a:pt x="53748" y="37299"/>
                </a:lnTo>
                <a:lnTo>
                  <a:pt x="53748" y="43586"/>
                </a:lnTo>
                <a:cubicBezTo>
                  <a:pt x="53748" y="67335"/>
                  <a:pt x="50360" y="84832"/>
                  <a:pt x="43586" y="96078"/>
                </a:cubicBezTo>
                <a:cubicBezTo>
                  <a:pt x="41978" y="94472"/>
                  <a:pt x="40128" y="93179"/>
                  <a:pt x="38032" y="92202"/>
                </a:cubicBezTo>
                <a:cubicBezTo>
                  <a:pt x="44110" y="81724"/>
                  <a:pt x="47148" y="65519"/>
                  <a:pt x="47148" y="43586"/>
                </a:cubicBezTo>
                <a:lnTo>
                  <a:pt x="47148" y="7543"/>
                </a:lnTo>
                <a:cubicBezTo>
                  <a:pt x="66148" y="5867"/>
                  <a:pt x="80606" y="3702"/>
                  <a:pt x="90524" y="1047"/>
                </a:cubicBezTo>
                <a:close/>
                <a:moveTo>
                  <a:pt x="254602" y="209"/>
                </a:moveTo>
                <a:lnTo>
                  <a:pt x="261832" y="209"/>
                </a:lnTo>
                <a:lnTo>
                  <a:pt x="261832" y="12992"/>
                </a:lnTo>
                <a:lnTo>
                  <a:pt x="300284" y="12992"/>
                </a:lnTo>
                <a:lnTo>
                  <a:pt x="300284" y="19697"/>
                </a:lnTo>
                <a:lnTo>
                  <a:pt x="261832" y="19697"/>
                </a:lnTo>
                <a:lnTo>
                  <a:pt x="261832" y="46520"/>
                </a:lnTo>
                <a:lnTo>
                  <a:pt x="304580" y="46520"/>
                </a:lnTo>
                <a:lnTo>
                  <a:pt x="304580" y="53120"/>
                </a:lnTo>
                <a:lnTo>
                  <a:pt x="266862" y="53120"/>
                </a:lnTo>
                <a:cubicBezTo>
                  <a:pt x="277828" y="67859"/>
                  <a:pt x="291134" y="78651"/>
                  <a:pt x="306780" y="85496"/>
                </a:cubicBezTo>
                <a:cubicBezTo>
                  <a:pt x="305174" y="86893"/>
                  <a:pt x="303568" y="88814"/>
                  <a:pt x="301960" y="91259"/>
                </a:cubicBezTo>
                <a:cubicBezTo>
                  <a:pt x="286244" y="83505"/>
                  <a:pt x="272868" y="71910"/>
                  <a:pt x="261832" y="56473"/>
                </a:cubicBezTo>
                <a:lnTo>
                  <a:pt x="261832" y="95554"/>
                </a:lnTo>
                <a:lnTo>
                  <a:pt x="254602" y="95554"/>
                </a:lnTo>
                <a:lnTo>
                  <a:pt x="254602" y="56788"/>
                </a:lnTo>
                <a:cubicBezTo>
                  <a:pt x="243916" y="71666"/>
                  <a:pt x="230714" y="83051"/>
                  <a:pt x="214998" y="90944"/>
                </a:cubicBezTo>
                <a:cubicBezTo>
                  <a:pt x="213530" y="88709"/>
                  <a:pt x="211890" y="86788"/>
                  <a:pt x="210074" y="85182"/>
                </a:cubicBezTo>
                <a:cubicBezTo>
                  <a:pt x="225860" y="78406"/>
                  <a:pt x="239060" y="67719"/>
                  <a:pt x="249678" y="53120"/>
                </a:cubicBezTo>
                <a:lnTo>
                  <a:pt x="212168" y="53120"/>
                </a:lnTo>
                <a:lnTo>
                  <a:pt x="212168" y="46520"/>
                </a:lnTo>
                <a:lnTo>
                  <a:pt x="254602" y="46520"/>
                </a:lnTo>
                <a:lnTo>
                  <a:pt x="254602" y="19697"/>
                </a:lnTo>
                <a:lnTo>
                  <a:pt x="217198" y="19697"/>
                </a:lnTo>
                <a:lnTo>
                  <a:pt x="217198" y="12992"/>
                </a:lnTo>
                <a:lnTo>
                  <a:pt x="254602" y="12992"/>
                </a:lnTo>
                <a:close/>
                <a:moveTo>
                  <a:pt x="124052" y="104"/>
                </a:moveTo>
                <a:lnTo>
                  <a:pt x="130864" y="104"/>
                </a:lnTo>
                <a:lnTo>
                  <a:pt x="130864" y="22526"/>
                </a:lnTo>
                <a:lnTo>
                  <a:pt x="145112" y="22526"/>
                </a:lnTo>
                <a:lnTo>
                  <a:pt x="145112" y="29127"/>
                </a:lnTo>
                <a:lnTo>
                  <a:pt x="130864" y="29127"/>
                </a:lnTo>
                <a:lnTo>
                  <a:pt x="130864" y="33318"/>
                </a:lnTo>
                <a:cubicBezTo>
                  <a:pt x="134216" y="36671"/>
                  <a:pt x="140084" y="43411"/>
                  <a:pt x="148466" y="53540"/>
                </a:cubicBezTo>
                <a:lnTo>
                  <a:pt x="144064" y="59721"/>
                </a:lnTo>
                <a:cubicBezTo>
                  <a:pt x="141132" y="54972"/>
                  <a:pt x="136730" y="48860"/>
                  <a:pt x="130864" y="41386"/>
                </a:cubicBezTo>
                <a:lnTo>
                  <a:pt x="130864" y="95450"/>
                </a:lnTo>
                <a:lnTo>
                  <a:pt x="124052" y="95450"/>
                </a:lnTo>
                <a:lnTo>
                  <a:pt x="124052" y="41281"/>
                </a:lnTo>
                <a:cubicBezTo>
                  <a:pt x="119302" y="56508"/>
                  <a:pt x="113854" y="68173"/>
                  <a:pt x="107708" y="76276"/>
                </a:cubicBezTo>
                <a:cubicBezTo>
                  <a:pt x="106660" y="73831"/>
                  <a:pt x="105264" y="71596"/>
                  <a:pt x="103516" y="69570"/>
                </a:cubicBezTo>
                <a:cubicBezTo>
                  <a:pt x="111550" y="60071"/>
                  <a:pt x="117732" y="46590"/>
                  <a:pt x="122062" y="29127"/>
                </a:cubicBezTo>
                <a:lnTo>
                  <a:pt x="106346" y="29127"/>
                </a:lnTo>
                <a:lnTo>
                  <a:pt x="106346" y="22526"/>
                </a:lnTo>
                <a:lnTo>
                  <a:pt x="124052" y="22526"/>
                </a:lnTo>
                <a:close/>
                <a:moveTo>
                  <a:pt x="358958" y="0"/>
                </a:moveTo>
                <a:lnTo>
                  <a:pt x="366816" y="1152"/>
                </a:lnTo>
                <a:cubicBezTo>
                  <a:pt x="364930" y="6461"/>
                  <a:pt x="363184" y="10896"/>
                  <a:pt x="361578" y="14459"/>
                </a:cubicBezTo>
                <a:lnTo>
                  <a:pt x="399402" y="14459"/>
                </a:lnTo>
                <a:lnTo>
                  <a:pt x="399402" y="95240"/>
                </a:lnTo>
                <a:lnTo>
                  <a:pt x="392172" y="95240"/>
                </a:lnTo>
                <a:lnTo>
                  <a:pt x="392172" y="89792"/>
                </a:lnTo>
                <a:lnTo>
                  <a:pt x="335384" y="89792"/>
                </a:lnTo>
                <a:lnTo>
                  <a:pt x="335384" y="95764"/>
                </a:lnTo>
                <a:lnTo>
                  <a:pt x="328364" y="95764"/>
                </a:lnTo>
                <a:lnTo>
                  <a:pt x="328364" y="14459"/>
                </a:lnTo>
                <a:lnTo>
                  <a:pt x="354558" y="14459"/>
                </a:lnTo>
                <a:cubicBezTo>
                  <a:pt x="356304" y="9988"/>
                  <a:pt x="357770" y="5168"/>
                  <a:pt x="358958" y="0"/>
                </a:cubicBezTo>
                <a:close/>
                <a:moveTo>
                  <a:pt x="26298" y="0"/>
                </a:moveTo>
                <a:lnTo>
                  <a:pt x="32688" y="0"/>
                </a:lnTo>
                <a:lnTo>
                  <a:pt x="32688" y="29337"/>
                </a:lnTo>
                <a:lnTo>
                  <a:pt x="42224" y="29337"/>
                </a:lnTo>
                <a:lnTo>
                  <a:pt x="42224" y="35623"/>
                </a:lnTo>
                <a:lnTo>
                  <a:pt x="14354" y="35623"/>
                </a:lnTo>
                <a:lnTo>
                  <a:pt x="14354" y="43796"/>
                </a:lnTo>
                <a:cubicBezTo>
                  <a:pt x="14354" y="47078"/>
                  <a:pt x="14318" y="49558"/>
                  <a:pt x="14248" y="51235"/>
                </a:cubicBezTo>
                <a:lnTo>
                  <a:pt x="35728" y="51235"/>
                </a:lnTo>
                <a:lnTo>
                  <a:pt x="35728" y="95554"/>
                </a:lnTo>
                <a:lnTo>
                  <a:pt x="29336" y="95554"/>
                </a:lnTo>
                <a:lnTo>
                  <a:pt x="29336" y="57521"/>
                </a:lnTo>
                <a:lnTo>
                  <a:pt x="14038" y="57521"/>
                </a:lnTo>
                <a:cubicBezTo>
                  <a:pt x="13130" y="74006"/>
                  <a:pt x="10128" y="86788"/>
                  <a:pt x="5028" y="95869"/>
                </a:cubicBezTo>
                <a:cubicBezTo>
                  <a:pt x="3632" y="94332"/>
                  <a:pt x="1954" y="92935"/>
                  <a:pt x="0" y="91678"/>
                </a:cubicBezTo>
                <a:cubicBezTo>
                  <a:pt x="5238" y="81549"/>
                  <a:pt x="7858" y="65589"/>
                  <a:pt x="7858" y="43796"/>
                </a:cubicBezTo>
                <a:lnTo>
                  <a:pt x="7858" y="2305"/>
                </a:lnTo>
                <a:lnTo>
                  <a:pt x="14354" y="2305"/>
                </a:lnTo>
                <a:lnTo>
                  <a:pt x="14354" y="29337"/>
                </a:lnTo>
                <a:lnTo>
                  <a:pt x="26298" y="29337"/>
                </a:lnTo>
                <a:close/>
              </a:path>
            </a:pathLst>
          </a:custGeom>
          <a:solidFill>
            <a:srgbClr val="E6E6E6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noAutofit/>
          </a:bodyPr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800" b="0" i="0" u="none" strike="noStrike" kern="1200" cap="none" spc="0" normalizeH="0" baseline="0" noProof="0" dirty="0">
              <a:ln>
                <a:noFill/>
              </a:ln>
              <a:solidFill>
                <a:srgbClr val="E6E6E6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117" name="文本框 116"/>
          <p:cNvSpPr txBox="1"/>
          <p:nvPr/>
        </p:nvSpPr>
        <p:spPr>
          <a:xfrm>
            <a:off x="-19973422" y="-15670373"/>
            <a:ext cx="1965874" cy="113995"/>
          </a:xfrm>
          <a:custGeom>
            <a:avLst/>
            <a:gdLst/>
            <a:ahLst/>
            <a:cxnLst/>
            <a:rect l="l" t="t" r="r" b="b"/>
            <a:pathLst>
              <a:path w="1965874" h="113995">
                <a:moveTo>
                  <a:pt x="891806" y="87487"/>
                </a:moveTo>
                <a:cubicBezTo>
                  <a:pt x="887684" y="90420"/>
                  <a:pt x="885624" y="93808"/>
                  <a:pt x="885624" y="97650"/>
                </a:cubicBezTo>
                <a:cubicBezTo>
                  <a:pt x="885624" y="100793"/>
                  <a:pt x="887126" y="103308"/>
                  <a:pt x="890130" y="105194"/>
                </a:cubicBezTo>
                <a:cubicBezTo>
                  <a:pt x="893134" y="107080"/>
                  <a:pt x="897290" y="108023"/>
                  <a:pt x="902598" y="108023"/>
                </a:cubicBezTo>
                <a:cubicBezTo>
                  <a:pt x="908046" y="108023"/>
                  <a:pt x="912586" y="106765"/>
                  <a:pt x="916218" y="104251"/>
                </a:cubicBezTo>
                <a:cubicBezTo>
                  <a:pt x="919572" y="101876"/>
                  <a:pt x="921248" y="99082"/>
                  <a:pt x="921248" y="95869"/>
                </a:cubicBezTo>
                <a:cubicBezTo>
                  <a:pt x="921248" y="90909"/>
                  <a:pt x="917302" y="88430"/>
                  <a:pt x="909408" y="88430"/>
                </a:cubicBezTo>
                <a:lnTo>
                  <a:pt x="899036" y="88430"/>
                </a:lnTo>
                <a:cubicBezTo>
                  <a:pt x="896870" y="88430"/>
                  <a:pt x="894460" y="88115"/>
                  <a:pt x="891806" y="87487"/>
                </a:cubicBezTo>
                <a:close/>
                <a:moveTo>
                  <a:pt x="429472" y="75438"/>
                </a:moveTo>
                <a:cubicBezTo>
                  <a:pt x="431288" y="75438"/>
                  <a:pt x="432824" y="76066"/>
                  <a:pt x="434082" y="77324"/>
                </a:cubicBezTo>
                <a:cubicBezTo>
                  <a:pt x="435340" y="78651"/>
                  <a:pt x="435968" y="80327"/>
                  <a:pt x="435968" y="82353"/>
                </a:cubicBezTo>
                <a:cubicBezTo>
                  <a:pt x="435968" y="84309"/>
                  <a:pt x="435340" y="85915"/>
                  <a:pt x="434082" y="87172"/>
                </a:cubicBezTo>
                <a:cubicBezTo>
                  <a:pt x="432824" y="88430"/>
                  <a:pt x="431288" y="89058"/>
                  <a:pt x="429472" y="89058"/>
                </a:cubicBezTo>
                <a:cubicBezTo>
                  <a:pt x="427726" y="89058"/>
                  <a:pt x="426224" y="88430"/>
                  <a:pt x="424966" y="87172"/>
                </a:cubicBezTo>
                <a:cubicBezTo>
                  <a:pt x="423710" y="85915"/>
                  <a:pt x="423080" y="84309"/>
                  <a:pt x="423080" y="82353"/>
                </a:cubicBezTo>
                <a:cubicBezTo>
                  <a:pt x="423080" y="80327"/>
                  <a:pt x="423710" y="78651"/>
                  <a:pt x="424966" y="77324"/>
                </a:cubicBezTo>
                <a:cubicBezTo>
                  <a:pt x="426224" y="76066"/>
                  <a:pt x="427726" y="75438"/>
                  <a:pt x="429472" y="75438"/>
                </a:cubicBezTo>
                <a:close/>
                <a:moveTo>
                  <a:pt x="335384" y="66846"/>
                </a:moveTo>
                <a:lnTo>
                  <a:pt x="335384" y="83191"/>
                </a:lnTo>
                <a:lnTo>
                  <a:pt x="392172" y="83191"/>
                </a:lnTo>
                <a:lnTo>
                  <a:pt x="392172" y="66846"/>
                </a:lnTo>
                <a:close/>
                <a:moveTo>
                  <a:pt x="856868" y="57731"/>
                </a:moveTo>
                <a:cubicBezTo>
                  <a:pt x="847158" y="58848"/>
                  <a:pt x="840174" y="60629"/>
                  <a:pt x="835914" y="63074"/>
                </a:cubicBezTo>
                <a:cubicBezTo>
                  <a:pt x="832002" y="65449"/>
                  <a:pt x="830046" y="68627"/>
                  <a:pt x="830046" y="72609"/>
                </a:cubicBezTo>
                <a:cubicBezTo>
                  <a:pt x="830046" y="78965"/>
                  <a:pt x="833538" y="82143"/>
                  <a:pt x="840524" y="82143"/>
                </a:cubicBezTo>
                <a:cubicBezTo>
                  <a:pt x="845552" y="82143"/>
                  <a:pt x="851000" y="79524"/>
                  <a:pt x="856868" y="74285"/>
                </a:cubicBezTo>
                <a:close/>
                <a:moveTo>
                  <a:pt x="482440" y="50606"/>
                </a:moveTo>
                <a:lnTo>
                  <a:pt x="482440" y="80781"/>
                </a:lnTo>
                <a:lnTo>
                  <a:pt x="496270" y="80781"/>
                </a:lnTo>
                <a:cubicBezTo>
                  <a:pt x="510870" y="80781"/>
                  <a:pt x="518168" y="75507"/>
                  <a:pt x="518168" y="64960"/>
                </a:cubicBezTo>
                <a:cubicBezTo>
                  <a:pt x="518168" y="55391"/>
                  <a:pt x="510870" y="50606"/>
                  <a:pt x="496270" y="50606"/>
                </a:cubicBezTo>
                <a:close/>
                <a:moveTo>
                  <a:pt x="1220056" y="49977"/>
                </a:moveTo>
                <a:cubicBezTo>
                  <a:pt x="1212652" y="54657"/>
                  <a:pt x="1208950" y="60664"/>
                  <a:pt x="1208950" y="67999"/>
                </a:cubicBezTo>
                <a:cubicBezTo>
                  <a:pt x="1208950" y="72190"/>
                  <a:pt x="1210522" y="75682"/>
                  <a:pt x="1213666" y="78476"/>
                </a:cubicBezTo>
                <a:cubicBezTo>
                  <a:pt x="1216878" y="81270"/>
                  <a:pt x="1220860" y="82667"/>
                  <a:pt x="1225610" y="82667"/>
                </a:cubicBezTo>
                <a:cubicBezTo>
                  <a:pt x="1230150" y="82667"/>
                  <a:pt x="1233886" y="81375"/>
                  <a:pt x="1236820" y="78790"/>
                </a:cubicBezTo>
                <a:cubicBezTo>
                  <a:pt x="1239614" y="76276"/>
                  <a:pt x="1241012" y="73063"/>
                  <a:pt x="1241012" y="69151"/>
                </a:cubicBezTo>
                <a:cubicBezTo>
                  <a:pt x="1241012" y="64401"/>
                  <a:pt x="1238916" y="60420"/>
                  <a:pt x="1234724" y="57207"/>
                </a:cubicBezTo>
                <a:cubicBezTo>
                  <a:pt x="1232140" y="55321"/>
                  <a:pt x="1227250" y="52911"/>
                  <a:pt x="1220056" y="49977"/>
                </a:cubicBezTo>
                <a:close/>
                <a:moveTo>
                  <a:pt x="335384" y="44215"/>
                </a:moveTo>
                <a:lnTo>
                  <a:pt x="335384" y="60350"/>
                </a:lnTo>
                <a:lnTo>
                  <a:pt x="392172" y="60350"/>
                </a:lnTo>
                <a:lnTo>
                  <a:pt x="392172" y="44215"/>
                </a:lnTo>
                <a:close/>
                <a:moveTo>
                  <a:pt x="62130" y="37299"/>
                </a:moveTo>
                <a:cubicBezTo>
                  <a:pt x="64786" y="49942"/>
                  <a:pt x="68662" y="60490"/>
                  <a:pt x="73760" y="68942"/>
                </a:cubicBezTo>
                <a:cubicBezTo>
                  <a:pt x="79558" y="60071"/>
                  <a:pt x="83644" y="49523"/>
                  <a:pt x="86020" y="37299"/>
                </a:cubicBezTo>
                <a:close/>
                <a:moveTo>
                  <a:pt x="961320" y="36880"/>
                </a:moveTo>
                <a:cubicBezTo>
                  <a:pt x="956220" y="36880"/>
                  <a:pt x="952100" y="38976"/>
                  <a:pt x="948956" y="43167"/>
                </a:cubicBezTo>
                <a:cubicBezTo>
                  <a:pt x="945742" y="47288"/>
                  <a:pt x="944136" y="52736"/>
                  <a:pt x="944136" y="59512"/>
                </a:cubicBezTo>
                <a:cubicBezTo>
                  <a:pt x="944136" y="66217"/>
                  <a:pt x="945742" y="71631"/>
                  <a:pt x="948956" y="75752"/>
                </a:cubicBezTo>
                <a:cubicBezTo>
                  <a:pt x="952100" y="79873"/>
                  <a:pt x="956220" y="81934"/>
                  <a:pt x="961320" y="81934"/>
                </a:cubicBezTo>
                <a:cubicBezTo>
                  <a:pt x="966418" y="81934"/>
                  <a:pt x="970574" y="79873"/>
                  <a:pt x="973788" y="75752"/>
                </a:cubicBezTo>
                <a:cubicBezTo>
                  <a:pt x="977000" y="71631"/>
                  <a:pt x="978608" y="66217"/>
                  <a:pt x="978608" y="59512"/>
                </a:cubicBezTo>
                <a:cubicBezTo>
                  <a:pt x="978608" y="52806"/>
                  <a:pt x="977000" y="47358"/>
                  <a:pt x="973788" y="43167"/>
                </a:cubicBezTo>
                <a:cubicBezTo>
                  <a:pt x="970574" y="38976"/>
                  <a:pt x="966418" y="36880"/>
                  <a:pt x="961320" y="36880"/>
                </a:cubicBezTo>
                <a:close/>
                <a:moveTo>
                  <a:pt x="655890" y="36566"/>
                </a:moveTo>
                <a:cubicBezTo>
                  <a:pt x="651560" y="36566"/>
                  <a:pt x="647822" y="38173"/>
                  <a:pt x="644680" y="41386"/>
                </a:cubicBezTo>
                <a:cubicBezTo>
                  <a:pt x="641396" y="44808"/>
                  <a:pt x="639476" y="49384"/>
                  <a:pt x="638918" y="55111"/>
                </a:cubicBezTo>
                <a:lnTo>
                  <a:pt x="670560" y="55111"/>
                </a:lnTo>
                <a:cubicBezTo>
                  <a:pt x="670560" y="42748"/>
                  <a:pt x="665670" y="36566"/>
                  <a:pt x="655890" y="36566"/>
                </a:cubicBezTo>
                <a:close/>
                <a:moveTo>
                  <a:pt x="901236" y="36042"/>
                </a:moveTo>
                <a:cubicBezTo>
                  <a:pt x="897604" y="36042"/>
                  <a:pt x="894600" y="37265"/>
                  <a:pt x="892224" y="39709"/>
                </a:cubicBezTo>
                <a:cubicBezTo>
                  <a:pt x="889780" y="42224"/>
                  <a:pt x="888558" y="45612"/>
                  <a:pt x="888558" y="49872"/>
                </a:cubicBezTo>
                <a:cubicBezTo>
                  <a:pt x="888558" y="53994"/>
                  <a:pt x="889816" y="57381"/>
                  <a:pt x="892330" y="60036"/>
                </a:cubicBezTo>
                <a:cubicBezTo>
                  <a:pt x="894774" y="62620"/>
                  <a:pt x="897744" y="63912"/>
                  <a:pt x="901236" y="63912"/>
                </a:cubicBezTo>
                <a:cubicBezTo>
                  <a:pt x="904728" y="63912"/>
                  <a:pt x="907696" y="62620"/>
                  <a:pt x="910142" y="60036"/>
                </a:cubicBezTo>
                <a:cubicBezTo>
                  <a:pt x="912656" y="57381"/>
                  <a:pt x="913914" y="53994"/>
                  <a:pt x="913914" y="49872"/>
                </a:cubicBezTo>
                <a:cubicBezTo>
                  <a:pt x="913914" y="45681"/>
                  <a:pt x="912656" y="42294"/>
                  <a:pt x="910142" y="39709"/>
                </a:cubicBezTo>
                <a:cubicBezTo>
                  <a:pt x="907766" y="37265"/>
                  <a:pt x="904798" y="36042"/>
                  <a:pt x="901236" y="36042"/>
                </a:cubicBezTo>
                <a:close/>
                <a:moveTo>
                  <a:pt x="429472" y="32689"/>
                </a:moveTo>
                <a:cubicBezTo>
                  <a:pt x="431288" y="32689"/>
                  <a:pt x="432824" y="33318"/>
                  <a:pt x="434082" y="34575"/>
                </a:cubicBezTo>
                <a:cubicBezTo>
                  <a:pt x="435340" y="35902"/>
                  <a:pt x="435968" y="37579"/>
                  <a:pt x="435968" y="39605"/>
                </a:cubicBezTo>
                <a:cubicBezTo>
                  <a:pt x="435968" y="41560"/>
                  <a:pt x="435340" y="43167"/>
                  <a:pt x="434082" y="44424"/>
                </a:cubicBezTo>
                <a:cubicBezTo>
                  <a:pt x="432824" y="45681"/>
                  <a:pt x="431288" y="46310"/>
                  <a:pt x="429472" y="46310"/>
                </a:cubicBezTo>
                <a:cubicBezTo>
                  <a:pt x="427726" y="46310"/>
                  <a:pt x="426224" y="45681"/>
                  <a:pt x="424966" y="44424"/>
                </a:cubicBezTo>
                <a:cubicBezTo>
                  <a:pt x="423710" y="43167"/>
                  <a:pt x="423080" y="41560"/>
                  <a:pt x="423080" y="39605"/>
                </a:cubicBezTo>
                <a:cubicBezTo>
                  <a:pt x="423080" y="37579"/>
                  <a:pt x="423710" y="35902"/>
                  <a:pt x="424966" y="34575"/>
                </a:cubicBezTo>
                <a:cubicBezTo>
                  <a:pt x="426224" y="33318"/>
                  <a:pt x="427726" y="32689"/>
                  <a:pt x="429472" y="32689"/>
                </a:cubicBezTo>
                <a:close/>
                <a:moveTo>
                  <a:pt x="1121644" y="31118"/>
                </a:moveTo>
                <a:lnTo>
                  <a:pt x="1130550" y="31118"/>
                </a:lnTo>
                <a:lnTo>
                  <a:pt x="1142600" y="63493"/>
                </a:lnTo>
                <a:lnTo>
                  <a:pt x="1148258" y="79419"/>
                </a:lnTo>
                <a:lnTo>
                  <a:pt x="1148780" y="79419"/>
                </a:lnTo>
                <a:cubicBezTo>
                  <a:pt x="1149130" y="78371"/>
                  <a:pt x="1149934" y="75682"/>
                  <a:pt x="1151190" y="71351"/>
                </a:cubicBezTo>
                <a:cubicBezTo>
                  <a:pt x="1152168" y="67999"/>
                  <a:pt x="1152972" y="65379"/>
                  <a:pt x="1153600" y="63493"/>
                </a:cubicBezTo>
                <a:lnTo>
                  <a:pt x="1164182" y="31118"/>
                </a:lnTo>
                <a:lnTo>
                  <a:pt x="1172564" y="31118"/>
                </a:lnTo>
                <a:lnTo>
                  <a:pt x="1150982" y="92935"/>
                </a:lnTo>
                <a:cubicBezTo>
                  <a:pt x="1146440" y="105927"/>
                  <a:pt x="1139560" y="112423"/>
                  <a:pt x="1130340" y="112423"/>
                </a:cubicBezTo>
                <a:cubicBezTo>
                  <a:pt x="1127896" y="112423"/>
                  <a:pt x="1125730" y="112039"/>
                  <a:pt x="1123844" y="111271"/>
                </a:cubicBezTo>
                <a:lnTo>
                  <a:pt x="1125626" y="104355"/>
                </a:lnTo>
                <a:cubicBezTo>
                  <a:pt x="1127162" y="104914"/>
                  <a:pt x="1128630" y="105194"/>
                  <a:pt x="1130026" y="105194"/>
                </a:cubicBezTo>
                <a:cubicBezTo>
                  <a:pt x="1135894" y="105194"/>
                  <a:pt x="1140294" y="100933"/>
                  <a:pt x="1143228" y="92411"/>
                </a:cubicBezTo>
                <a:lnTo>
                  <a:pt x="1144486" y="88011"/>
                </a:lnTo>
                <a:close/>
                <a:moveTo>
                  <a:pt x="567422" y="31118"/>
                </a:moveTo>
                <a:lnTo>
                  <a:pt x="575910" y="31118"/>
                </a:lnTo>
                <a:lnTo>
                  <a:pt x="575910" y="66008"/>
                </a:lnTo>
                <a:cubicBezTo>
                  <a:pt x="575910" y="71456"/>
                  <a:pt x="576782" y="75403"/>
                  <a:pt x="578528" y="77847"/>
                </a:cubicBezTo>
                <a:cubicBezTo>
                  <a:pt x="580274" y="80362"/>
                  <a:pt x="583138" y="81619"/>
                  <a:pt x="587120" y="81619"/>
                </a:cubicBezTo>
                <a:cubicBezTo>
                  <a:pt x="592290" y="81619"/>
                  <a:pt x="597598" y="78301"/>
                  <a:pt x="603046" y="71666"/>
                </a:cubicBezTo>
                <a:lnTo>
                  <a:pt x="603046" y="31118"/>
                </a:lnTo>
                <a:lnTo>
                  <a:pt x="611532" y="31118"/>
                </a:lnTo>
                <a:lnTo>
                  <a:pt x="611532" y="87696"/>
                </a:lnTo>
                <a:lnTo>
                  <a:pt x="604512" y="87696"/>
                </a:lnTo>
                <a:lnTo>
                  <a:pt x="603780" y="78686"/>
                </a:lnTo>
                <a:lnTo>
                  <a:pt x="603466" y="78686"/>
                </a:lnTo>
                <a:cubicBezTo>
                  <a:pt x="597458" y="85601"/>
                  <a:pt x="591172" y="89058"/>
                  <a:pt x="584606" y="89058"/>
                </a:cubicBezTo>
                <a:cubicBezTo>
                  <a:pt x="573150" y="89058"/>
                  <a:pt x="567422" y="81724"/>
                  <a:pt x="567422" y="67056"/>
                </a:cubicBezTo>
                <a:close/>
                <a:moveTo>
                  <a:pt x="1033548" y="29651"/>
                </a:moveTo>
                <a:cubicBezTo>
                  <a:pt x="1045072" y="29651"/>
                  <a:pt x="1050836" y="37020"/>
                  <a:pt x="1050836" y="51758"/>
                </a:cubicBezTo>
                <a:lnTo>
                  <a:pt x="1050836" y="87696"/>
                </a:lnTo>
                <a:lnTo>
                  <a:pt x="1042244" y="87696"/>
                </a:lnTo>
                <a:lnTo>
                  <a:pt x="1042244" y="52806"/>
                </a:lnTo>
                <a:cubicBezTo>
                  <a:pt x="1042244" y="42329"/>
                  <a:pt x="1038506" y="37090"/>
                  <a:pt x="1031032" y="37090"/>
                </a:cubicBezTo>
                <a:cubicBezTo>
                  <a:pt x="1026214" y="37090"/>
                  <a:pt x="1020834" y="40163"/>
                  <a:pt x="1014898" y="46310"/>
                </a:cubicBezTo>
                <a:lnTo>
                  <a:pt x="1014898" y="87696"/>
                </a:lnTo>
                <a:lnTo>
                  <a:pt x="1006410" y="87696"/>
                </a:lnTo>
                <a:lnTo>
                  <a:pt x="1006410" y="31118"/>
                </a:lnTo>
                <a:lnTo>
                  <a:pt x="1013326" y="31118"/>
                </a:lnTo>
                <a:lnTo>
                  <a:pt x="1014164" y="39395"/>
                </a:lnTo>
                <a:lnTo>
                  <a:pt x="1014478" y="39395"/>
                </a:lnTo>
                <a:cubicBezTo>
                  <a:pt x="1021114" y="32899"/>
                  <a:pt x="1027470" y="29651"/>
                  <a:pt x="1033548" y="29651"/>
                </a:cubicBezTo>
                <a:close/>
                <a:moveTo>
                  <a:pt x="961320" y="29651"/>
                </a:moveTo>
                <a:cubicBezTo>
                  <a:pt x="968584" y="29651"/>
                  <a:pt x="974660" y="32270"/>
                  <a:pt x="979550" y="37509"/>
                </a:cubicBezTo>
                <a:cubicBezTo>
                  <a:pt x="984788" y="43027"/>
                  <a:pt x="987408" y="50361"/>
                  <a:pt x="987408" y="59512"/>
                </a:cubicBezTo>
                <a:cubicBezTo>
                  <a:pt x="987408" y="68522"/>
                  <a:pt x="984788" y="75787"/>
                  <a:pt x="979550" y="81305"/>
                </a:cubicBezTo>
                <a:cubicBezTo>
                  <a:pt x="974660" y="86474"/>
                  <a:pt x="968584" y="89058"/>
                  <a:pt x="961320" y="89058"/>
                </a:cubicBezTo>
                <a:cubicBezTo>
                  <a:pt x="954124" y="89058"/>
                  <a:pt x="948082" y="86474"/>
                  <a:pt x="943194" y="81305"/>
                </a:cubicBezTo>
                <a:cubicBezTo>
                  <a:pt x="937954" y="75787"/>
                  <a:pt x="935334" y="68522"/>
                  <a:pt x="935334" y="59512"/>
                </a:cubicBezTo>
                <a:cubicBezTo>
                  <a:pt x="935334" y="50361"/>
                  <a:pt x="937954" y="43027"/>
                  <a:pt x="943194" y="37509"/>
                </a:cubicBezTo>
                <a:cubicBezTo>
                  <a:pt x="948012" y="32270"/>
                  <a:pt x="954054" y="29651"/>
                  <a:pt x="961320" y="29651"/>
                </a:cubicBezTo>
                <a:close/>
                <a:moveTo>
                  <a:pt x="901236" y="29651"/>
                </a:moveTo>
                <a:cubicBezTo>
                  <a:pt x="903820" y="29651"/>
                  <a:pt x="906440" y="30140"/>
                  <a:pt x="909094" y="31118"/>
                </a:cubicBezTo>
                <a:lnTo>
                  <a:pt x="928686" y="31118"/>
                </a:lnTo>
                <a:lnTo>
                  <a:pt x="928686" y="37719"/>
                </a:lnTo>
                <a:lnTo>
                  <a:pt x="916742" y="37719"/>
                </a:lnTo>
                <a:cubicBezTo>
                  <a:pt x="920026" y="40862"/>
                  <a:pt x="921666" y="44948"/>
                  <a:pt x="921666" y="49977"/>
                </a:cubicBezTo>
                <a:cubicBezTo>
                  <a:pt x="921666" y="55914"/>
                  <a:pt x="919676" y="60734"/>
                  <a:pt x="915694" y="64436"/>
                </a:cubicBezTo>
                <a:cubicBezTo>
                  <a:pt x="911852" y="67999"/>
                  <a:pt x="907034" y="69780"/>
                  <a:pt x="901236" y="69780"/>
                </a:cubicBezTo>
                <a:cubicBezTo>
                  <a:pt x="898092" y="69780"/>
                  <a:pt x="895194" y="69081"/>
                  <a:pt x="892540" y="67684"/>
                </a:cubicBezTo>
                <a:cubicBezTo>
                  <a:pt x="890024" y="69850"/>
                  <a:pt x="888768" y="72224"/>
                  <a:pt x="888768" y="74809"/>
                </a:cubicBezTo>
                <a:cubicBezTo>
                  <a:pt x="888768" y="79070"/>
                  <a:pt x="892120" y="81200"/>
                  <a:pt x="898826" y="81200"/>
                </a:cubicBezTo>
                <a:lnTo>
                  <a:pt x="910142" y="81200"/>
                </a:lnTo>
                <a:cubicBezTo>
                  <a:pt x="923134" y="81200"/>
                  <a:pt x="929630" y="85671"/>
                  <a:pt x="929630" y="94611"/>
                </a:cubicBezTo>
                <a:cubicBezTo>
                  <a:pt x="929630" y="99920"/>
                  <a:pt x="927080" y="104425"/>
                  <a:pt x="921982" y="108127"/>
                </a:cubicBezTo>
                <a:cubicBezTo>
                  <a:pt x="916602" y="112039"/>
                  <a:pt x="909758" y="113995"/>
                  <a:pt x="901446" y="113995"/>
                </a:cubicBezTo>
                <a:cubicBezTo>
                  <a:pt x="894390" y="113995"/>
                  <a:pt x="888768" y="112668"/>
                  <a:pt x="884576" y="110013"/>
                </a:cubicBezTo>
                <a:cubicBezTo>
                  <a:pt x="880246" y="107289"/>
                  <a:pt x="878080" y="103517"/>
                  <a:pt x="878080" y="98698"/>
                </a:cubicBezTo>
                <a:cubicBezTo>
                  <a:pt x="878080" y="93738"/>
                  <a:pt x="880874" y="89408"/>
                  <a:pt x="886462" y="85706"/>
                </a:cubicBezTo>
                <a:lnTo>
                  <a:pt x="886462" y="85286"/>
                </a:lnTo>
                <a:cubicBezTo>
                  <a:pt x="883040" y="83191"/>
                  <a:pt x="881328" y="80083"/>
                  <a:pt x="881328" y="75961"/>
                </a:cubicBezTo>
                <a:cubicBezTo>
                  <a:pt x="881328" y="72050"/>
                  <a:pt x="883424" y="68557"/>
                  <a:pt x="887614" y="65484"/>
                </a:cubicBezTo>
                <a:lnTo>
                  <a:pt x="887614" y="65065"/>
                </a:lnTo>
                <a:cubicBezTo>
                  <a:pt x="882726" y="61153"/>
                  <a:pt x="880280" y="56089"/>
                  <a:pt x="880280" y="49872"/>
                </a:cubicBezTo>
                <a:cubicBezTo>
                  <a:pt x="880280" y="43865"/>
                  <a:pt x="882342" y="38976"/>
                  <a:pt x="886462" y="35204"/>
                </a:cubicBezTo>
                <a:cubicBezTo>
                  <a:pt x="890444" y="31502"/>
                  <a:pt x="895368" y="29651"/>
                  <a:pt x="901236" y="29651"/>
                </a:cubicBezTo>
                <a:close/>
                <a:moveTo>
                  <a:pt x="846182" y="29651"/>
                </a:moveTo>
                <a:cubicBezTo>
                  <a:pt x="858964" y="29651"/>
                  <a:pt x="865354" y="37299"/>
                  <a:pt x="865354" y="52597"/>
                </a:cubicBezTo>
                <a:lnTo>
                  <a:pt x="865354" y="87696"/>
                </a:lnTo>
                <a:lnTo>
                  <a:pt x="858334" y="87696"/>
                </a:lnTo>
                <a:lnTo>
                  <a:pt x="857602" y="80781"/>
                </a:lnTo>
                <a:lnTo>
                  <a:pt x="857288" y="80781"/>
                </a:lnTo>
                <a:cubicBezTo>
                  <a:pt x="850792" y="86299"/>
                  <a:pt x="844434" y="89058"/>
                  <a:pt x="838218" y="89058"/>
                </a:cubicBezTo>
                <a:cubicBezTo>
                  <a:pt x="833398" y="89058"/>
                  <a:pt x="829486" y="87696"/>
                  <a:pt x="826484" y="84972"/>
                </a:cubicBezTo>
                <a:cubicBezTo>
                  <a:pt x="823340" y="82038"/>
                  <a:pt x="821768" y="78092"/>
                  <a:pt x="821768" y="73133"/>
                </a:cubicBezTo>
                <a:cubicBezTo>
                  <a:pt x="821768" y="66986"/>
                  <a:pt x="824598" y="62236"/>
                  <a:pt x="830256" y="58883"/>
                </a:cubicBezTo>
                <a:cubicBezTo>
                  <a:pt x="835704" y="55670"/>
                  <a:pt x="844574" y="53365"/>
                  <a:pt x="856868" y="51968"/>
                </a:cubicBezTo>
                <a:cubicBezTo>
                  <a:pt x="857008" y="41840"/>
                  <a:pt x="852992" y="36776"/>
                  <a:pt x="844818" y="36776"/>
                </a:cubicBezTo>
                <a:cubicBezTo>
                  <a:pt x="839300" y="36776"/>
                  <a:pt x="833574" y="38871"/>
                  <a:pt x="827636" y="43062"/>
                </a:cubicBezTo>
                <a:lnTo>
                  <a:pt x="824178" y="37090"/>
                </a:lnTo>
                <a:cubicBezTo>
                  <a:pt x="831722" y="32131"/>
                  <a:pt x="839056" y="29651"/>
                  <a:pt x="846182" y="29651"/>
                </a:cubicBezTo>
                <a:close/>
                <a:moveTo>
                  <a:pt x="811434" y="29651"/>
                </a:moveTo>
                <a:cubicBezTo>
                  <a:pt x="813738" y="29651"/>
                  <a:pt x="815730" y="30070"/>
                  <a:pt x="817406" y="30908"/>
                </a:cubicBezTo>
                <a:lnTo>
                  <a:pt x="815730" y="38347"/>
                </a:lnTo>
                <a:cubicBezTo>
                  <a:pt x="813844" y="37719"/>
                  <a:pt x="812062" y="37404"/>
                  <a:pt x="810386" y="37404"/>
                </a:cubicBezTo>
                <a:cubicBezTo>
                  <a:pt x="804170" y="37404"/>
                  <a:pt x="799314" y="41875"/>
                  <a:pt x="795822" y="50815"/>
                </a:cubicBezTo>
                <a:lnTo>
                  <a:pt x="795822" y="87696"/>
                </a:lnTo>
                <a:lnTo>
                  <a:pt x="787336" y="87696"/>
                </a:lnTo>
                <a:lnTo>
                  <a:pt x="787336" y="31118"/>
                </a:lnTo>
                <a:lnTo>
                  <a:pt x="794250" y="31118"/>
                </a:lnTo>
                <a:lnTo>
                  <a:pt x="795090" y="41490"/>
                </a:lnTo>
                <a:lnTo>
                  <a:pt x="795404" y="41490"/>
                </a:lnTo>
                <a:cubicBezTo>
                  <a:pt x="799664" y="33597"/>
                  <a:pt x="805008" y="29651"/>
                  <a:pt x="811434" y="29651"/>
                </a:cubicBezTo>
                <a:close/>
                <a:moveTo>
                  <a:pt x="655786" y="29651"/>
                </a:moveTo>
                <a:cubicBezTo>
                  <a:pt x="662840" y="29651"/>
                  <a:pt x="668324" y="32026"/>
                  <a:pt x="672236" y="36776"/>
                </a:cubicBezTo>
                <a:cubicBezTo>
                  <a:pt x="676148" y="41456"/>
                  <a:pt x="678102" y="47917"/>
                  <a:pt x="678102" y="56159"/>
                </a:cubicBezTo>
                <a:cubicBezTo>
                  <a:pt x="678102" y="58394"/>
                  <a:pt x="677964" y="60105"/>
                  <a:pt x="677684" y="61293"/>
                </a:cubicBezTo>
                <a:lnTo>
                  <a:pt x="639022" y="61293"/>
                </a:lnTo>
                <a:cubicBezTo>
                  <a:pt x="639302" y="67579"/>
                  <a:pt x="641188" y="72644"/>
                  <a:pt x="644680" y="76485"/>
                </a:cubicBezTo>
                <a:cubicBezTo>
                  <a:pt x="648172" y="80327"/>
                  <a:pt x="652748" y="82248"/>
                  <a:pt x="658406" y="82248"/>
                </a:cubicBezTo>
                <a:cubicBezTo>
                  <a:pt x="663434" y="82248"/>
                  <a:pt x="668220" y="80711"/>
                  <a:pt x="672760" y="77638"/>
                </a:cubicBezTo>
                <a:lnTo>
                  <a:pt x="675902" y="83296"/>
                </a:lnTo>
                <a:cubicBezTo>
                  <a:pt x="669896" y="87137"/>
                  <a:pt x="663714" y="89058"/>
                  <a:pt x="657358" y="89058"/>
                </a:cubicBezTo>
                <a:cubicBezTo>
                  <a:pt x="649674" y="89058"/>
                  <a:pt x="643352" y="86439"/>
                  <a:pt x="638394" y="81200"/>
                </a:cubicBezTo>
                <a:cubicBezTo>
                  <a:pt x="633154" y="75752"/>
                  <a:pt x="630536" y="68522"/>
                  <a:pt x="630536" y="59512"/>
                </a:cubicBezTo>
                <a:cubicBezTo>
                  <a:pt x="630536" y="50641"/>
                  <a:pt x="633120" y="43341"/>
                  <a:pt x="638288" y="37614"/>
                </a:cubicBezTo>
                <a:cubicBezTo>
                  <a:pt x="643178" y="32305"/>
                  <a:pt x="649010" y="29651"/>
                  <a:pt x="655786" y="29651"/>
                </a:cubicBezTo>
                <a:close/>
                <a:moveTo>
                  <a:pt x="231970" y="22526"/>
                </a:moveTo>
                <a:cubicBezTo>
                  <a:pt x="237140" y="29791"/>
                  <a:pt x="240528" y="36391"/>
                  <a:pt x="242134" y="42329"/>
                </a:cubicBezTo>
                <a:lnTo>
                  <a:pt x="235638" y="44948"/>
                </a:lnTo>
                <a:cubicBezTo>
                  <a:pt x="233892" y="38662"/>
                  <a:pt x="230678" y="31956"/>
                  <a:pt x="225998" y="24831"/>
                </a:cubicBezTo>
                <a:close/>
                <a:moveTo>
                  <a:pt x="285406" y="22002"/>
                </a:moveTo>
                <a:lnTo>
                  <a:pt x="292636" y="24412"/>
                </a:lnTo>
                <a:cubicBezTo>
                  <a:pt x="288026" y="33353"/>
                  <a:pt x="283974" y="40303"/>
                  <a:pt x="280482" y="45262"/>
                </a:cubicBezTo>
                <a:lnTo>
                  <a:pt x="274614" y="43167"/>
                </a:lnTo>
                <a:cubicBezTo>
                  <a:pt x="279084" y="36252"/>
                  <a:pt x="282682" y="29197"/>
                  <a:pt x="285406" y="22002"/>
                </a:cubicBezTo>
                <a:close/>
                <a:moveTo>
                  <a:pt x="335384" y="21164"/>
                </a:moveTo>
                <a:lnTo>
                  <a:pt x="335384" y="37719"/>
                </a:lnTo>
                <a:lnTo>
                  <a:pt x="392172" y="37719"/>
                </a:lnTo>
                <a:lnTo>
                  <a:pt x="392172" y="21164"/>
                </a:lnTo>
                <a:close/>
                <a:moveTo>
                  <a:pt x="1289360" y="20955"/>
                </a:moveTo>
                <a:cubicBezTo>
                  <a:pt x="1287754" y="24098"/>
                  <a:pt x="1285728" y="27800"/>
                  <a:pt x="1283284" y="32061"/>
                </a:cubicBezTo>
                <a:lnTo>
                  <a:pt x="1264738" y="59512"/>
                </a:lnTo>
                <a:lnTo>
                  <a:pt x="1289256" y="59512"/>
                </a:lnTo>
                <a:lnTo>
                  <a:pt x="1289256" y="34575"/>
                </a:lnTo>
                <a:cubicBezTo>
                  <a:pt x="1289256" y="30524"/>
                  <a:pt x="1289466" y="25984"/>
                  <a:pt x="1289884" y="20955"/>
                </a:cubicBezTo>
                <a:close/>
                <a:moveTo>
                  <a:pt x="1625440" y="18126"/>
                </a:moveTo>
                <a:lnTo>
                  <a:pt x="1625440" y="80572"/>
                </a:lnTo>
                <a:lnTo>
                  <a:pt x="1634870" y="80572"/>
                </a:lnTo>
                <a:cubicBezTo>
                  <a:pt x="1644020" y="80572"/>
                  <a:pt x="1650970" y="77778"/>
                  <a:pt x="1655720" y="72190"/>
                </a:cubicBezTo>
                <a:cubicBezTo>
                  <a:pt x="1660260" y="66741"/>
                  <a:pt x="1662530" y="59023"/>
                  <a:pt x="1662530" y="49034"/>
                </a:cubicBezTo>
                <a:cubicBezTo>
                  <a:pt x="1662530" y="28429"/>
                  <a:pt x="1653310" y="18126"/>
                  <a:pt x="1634870" y="18126"/>
                </a:cubicBezTo>
                <a:close/>
                <a:moveTo>
                  <a:pt x="720566" y="18126"/>
                </a:moveTo>
                <a:lnTo>
                  <a:pt x="720566" y="80572"/>
                </a:lnTo>
                <a:lnTo>
                  <a:pt x="729996" y="80572"/>
                </a:lnTo>
                <a:cubicBezTo>
                  <a:pt x="739146" y="80572"/>
                  <a:pt x="746096" y="77778"/>
                  <a:pt x="750846" y="72190"/>
                </a:cubicBezTo>
                <a:cubicBezTo>
                  <a:pt x="755386" y="66741"/>
                  <a:pt x="757656" y="59023"/>
                  <a:pt x="757656" y="49034"/>
                </a:cubicBezTo>
                <a:cubicBezTo>
                  <a:pt x="757656" y="28429"/>
                  <a:pt x="748436" y="18126"/>
                  <a:pt x="729996" y="18126"/>
                </a:cubicBezTo>
                <a:close/>
                <a:moveTo>
                  <a:pt x="482440" y="17916"/>
                </a:moveTo>
                <a:lnTo>
                  <a:pt x="482440" y="43900"/>
                </a:lnTo>
                <a:lnTo>
                  <a:pt x="494176" y="43900"/>
                </a:lnTo>
                <a:cubicBezTo>
                  <a:pt x="507098" y="43900"/>
                  <a:pt x="513558" y="39535"/>
                  <a:pt x="513558" y="30803"/>
                </a:cubicBezTo>
                <a:cubicBezTo>
                  <a:pt x="513558" y="26193"/>
                  <a:pt x="511986" y="22875"/>
                  <a:pt x="508844" y="20850"/>
                </a:cubicBezTo>
                <a:cubicBezTo>
                  <a:pt x="505840" y="18894"/>
                  <a:pt x="501126" y="17916"/>
                  <a:pt x="494700" y="17916"/>
                </a:cubicBezTo>
                <a:close/>
                <a:moveTo>
                  <a:pt x="155694" y="16659"/>
                </a:moveTo>
                <a:cubicBezTo>
                  <a:pt x="159048" y="36077"/>
                  <a:pt x="164636" y="51549"/>
                  <a:pt x="172458" y="63074"/>
                </a:cubicBezTo>
                <a:cubicBezTo>
                  <a:pt x="181540" y="50431"/>
                  <a:pt x="187756" y="34959"/>
                  <a:pt x="191108" y="16659"/>
                </a:cubicBezTo>
                <a:close/>
                <a:moveTo>
                  <a:pt x="1556156" y="16344"/>
                </a:moveTo>
                <a:cubicBezTo>
                  <a:pt x="1552314" y="16344"/>
                  <a:pt x="1549136" y="18021"/>
                  <a:pt x="1546622" y="21374"/>
                </a:cubicBezTo>
                <a:cubicBezTo>
                  <a:pt x="1544036" y="24726"/>
                  <a:pt x="1542744" y="29057"/>
                  <a:pt x="1542744" y="34366"/>
                </a:cubicBezTo>
                <a:cubicBezTo>
                  <a:pt x="1542744" y="39814"/>
                  <a:pt x="1543896" y="44075"/>
                  <a:pt x="1546202" y="47148"/>
                </a:cubicBezTo>
                <a:cubicBezTo>
                  <a:pt x="1548716" y="50431"/>
                  <a:pt x="1552278" y="52073"/>
                  <a:pt x="1556890" y="52073"/>
                </a:cubicBezTo>
                <a:cubicBezTo>
                  <a:pt x="1562896" y="52073"/>
                  <a:pt x="1568414" y="48545"/>
                  <a:pt x="1573444" y="41490"/>
                </a:cubicBezTo>
                <a:cubicBezTo>
                  <a:pt x="1572536" y="24726"/>
                  <a:pt x="1566772" y="16344"/>
                  <a:pt x="1556156" y="16344"/>
                </a:cubicBezTo>
                <a:close/>
                <a:moveTo>
                  <a:pt x="1225504" y="16344"/>
                </a:moveTo>
                <a:cubicBezTo>
                  <a:pt x="1221872" y="16344"/>
                  <a:pt x="1218868" y="17532"/>
                  <a:pt x="1216494" y="19907"/>
                </a:cubicBezTo>
                <a:cubicBezTo>
                  <a:pt x="1214120" y="22352"/>
                  <a:pt x="1212932" y="25460"/>
                  <a:pt x="1212932" y="29232"/>
                </a:cubicBezTo>
                <a:cubicBezTo>
                  <a:pt x="1212932" y="33493"/>
                  <a:pt x="1214748" y="37090"/>
                  <a:pt x="1218380" y="40024"/>
                </a:cubicBezTo>
                <a:cubicBezTo>
                  <a:pt x="1220894" y="42049"/>
                  <a:pt x="1225016" y="44180"/>
                  <a:pt x="1230744" y="46415"/>
                </a:cubicBezTo>
                <a:cubicBezTo>
                  <a:pt x="1236332" y="41665"/>
                  <a:pt x="1239126" y="36356"/>
                  <a:pt x="1239126" y="30489"/>
                </a:cubicBezTo>
                <a:cubicBezTo>
                  <a:pt x="1239126" y="26438"/>
                  <a:pt x="1237938" y="23120"/>
                  <a:pt x="1235564" y="20535"/>
                </a:cubicBezTo>
                <a:cubicBezTo>
                  <a:pt x="1233048" y="17741"/>
                  <a:pt x="1229696" y="16344"/>
                  <a:pt x="1225504" y="16344"/>
                </a:cubicBezTo>
                <a:close/>
                <a:moveTo>
                  <a:pt x="1912018" y="11001"/>
                </a:moveTo>
                <a:lnTo>
                  <a:pt x="1920926" y="11001"/>
                </a:lnTo>
                <a:lnTo>
                  <a:pt x="1949948" y="60664"/>
                </a:lnTo>
                <a:lnTo>
                  <a:pt x="1958226" y="76381"/>
                </a:lnTo>
                <a:lnTo>
                  <a:pt x="1958748" y="76381"/>
                </a:lnTo>
                <a:cubicBezTo>
                  <a:pt x="1957980" y="65135"/>
                  <a:pt x="1957596" y="57172"/>
                  <a:pt x="1957596" y="52492"/>
                </a:cubicBezTo>
                <a:lnTo>
                  <a:pt x="1957596" y="11001"/>
                </a:lnTo>
                <a:lnTo>
                  <a:pt x="1965874" y="11001"/>
                </a:lnTo>
                <a:lnTo>
                  <a:pt x="1965874" y="87696"/>
                </a:lnTo>
                <a:lnTo>
                  <a:pt x="1956862" y="87696"/>
                </a:lnTo>
                <a:lnTo>
                  <a:pt x="1928050" y="38033"/>
                </a:lnTo>
                <a:lnTo>
                  <a:pt x="1919668" y="22317"/>
                </a:lnTo>
                <a:lnTo>
                  <a:pt x="1919144" y="22317"/>
                </a:lnTo>
                <a:cubicBezTo>
                  <a:pt x="1919842" y="35029"/>
                  <a:pt x="1920192" y="42818"/>
                  <a:pt x="1920192" y="45681"/>
                </a:cubicBezTo>
                <a:lnTo>
                  <a:pt x="1920192" y="87696"/>
                </a:lnTo>
                <a:lnTo>
                  <a:pt x="1912018" y="87696"/>
                </a:lnTo>
                <a:close/>
                <a:moveTo>
                  <a:pt x="1807244" y="11001"/>
                </a:moveTo>
                <a:lnTo>
                  <a:pt x="1815940" y="11001"/>
                </a:lnTo>
                <a:lnTo>
                  <a:pt x="1815940" y="87696"/>
                </a:lnTo>
                <a:lnTo>
                  <a:pt x="1807244" y="87696"/>
                </a:lnTo>
                <a:close/>
                <a:moveTo>
                  <a:pt x="1692944" y="11001"/>
                </a:moveTo>
                <a:lnTo>
                  <a:pt x="1736636" y="11001"/>
                </a:lnTo>
                <a:lnTo>
                  <a:pt x="1736636" y="18335"/>
                </a:lnTo>
                <a:lnTo>
                  <a:pt x="1701640" y="18335"/>
                </a:lnTo>
                <a:lnTo>
                  <a:pt x="1701640" y="43586"/>
                </a:lnTo>
                <a:lnTo>
                  <a:pt x="1731082" y="43586"/>
                </a:lnTo>
                <a:lnTo>
                  <a:pt x="1731082" y="50920"/>
                </a:lnTo>
                <a:lnTo>
                  <a:pt x="1701640" y="50920"/>
                </a:lnTo>
                <a:lnTo>
                  <a:pt x="1701640" y="80362"/>
                </a:lnTo>
                <a:lnTo>
                  <a:pt x="1737788" y="80362"/>
                </a:lnTo>
                <a:lnTo>
                  <a:pt x="1737788" y="87696"/>
                </a:lnTo>
                <a:lnTo>
                  <a:pt x="1692944" y="87696"/>
                </a:lnTo>
                <a:close/>
                <a:moveTo>
                  <a:pt x="1616744" y="11001"/>
                </a:moveTo>
                <a:lnTo>
                  <a:pt x="1635604" y="11001"/>
                </a:lnTo>
                <a:cubicBezTo>
                  <a:pt x="1647268" y="11001"/>
                  <a:pt x="1656174" y="14319"/>
                  <a:pt x="1662322" y="20955"/>
                </a:cubicBezTo>
                <a:cubicBezTo>
                  <a:pt x="1668398" y="27520"/>
                  <a:pt x="1671436" y="36880"/>
                  <a:pt x="1671436" y="49034"/>
                </a:cubicBezTo>
                <a:cubicBezTo>
                  <a:pt x="1671436" y="61258"/>
                  <a:pt x="1668434" y="70723"/>
                  <a:pt x="1662426" y="77428"/>
                </a:cubicBezTo>
                <a:cubicBezTo>
                  <a:pt x="1656280" y="84274"/>
                  <a:pt x="1647442" y="87696"/>
                  <a:pt x="1635918" y="87696"/>
                </a:cubicBezTo>
                <a:lnTo>
                  <a:pt x="1616744" y="87696"/>
                </a:lnTo>
                <a:close/>
                <a:moveTo>
                  <a:pt x="1484232" y="11001"/>
                </a:moveTo>
                <a:lnTo>
                  <a:pt x="1520904" y="11001"/>
                </a:lnTo>
                <a:lnTo>
                  <a:pt x="1520904" y="18335"/>
                </a:lnTo>
                <a:lnTo>
                  <a:pt x="1491776" y="18335"/>
                </a:lnTo>
                <a:lnTo>
                  <a:pt x="1489680" y="41595"/>
                </a:lnTo>
                <a:cubicBezTo>
                  <a:pt x="1493522" y="39430"/>
                  <a:pt x="1497504" y="38347"/>
                  <a:pt x="1501624" y="38347"/>
                </a:cubicBezTo>
                <a:cubicBezTo>
                  <a:pt x="1508400" y="38347"/>
                  <a:pt x="1513814" y="40303"/>
                  <a:pt x="1517866" y="44215"/>
                </a:cubicBezTo>
                <a:cubicBezTo>
                  <a:pt x="1522336" y="48545"/>
                  <a:pt x="1524570" y="54762"/>
                  <a:pt x="1524570" y="62865"/>
                </a:cubicBezTo>
                <a:cubicBezTo>
                  <a:pt x="1524570" y="70827"/>
                  <a:pt x="1522022" y="77289"/>
                  <a:pt x="1516922" y="82248"/>
                </a:cubicBezTo>
                <a:cubicBezTo>
                  <a:pt x="1512242" y="86788"/>
                  <a:pt x="1506550" y="89058"/>
                  <a:pt x="1499844" y="89058"/>
                </a:cubicBezTo>
                <a:cubicBezTo>
                  <a:pt x="1490484" y="89058"/>
                  <a:pt x="1482416" y="85671"/>
                  <a:pt x="1475640" y="78895"/>
                </a:cubicBezTo>
                <a:lnTo>
                  <a:pt x="1479936" y="73237"/>
                </a:lnTo>
                <a:cubicBezTo>
                  <a:pt x="1485594" y="79035"/>
                  <a:pt x="1491986" y="81934"/>
                  <a:pt x="1499110" y="81934"/>
                </a:cubicBezTo>
                <a:cubicBezTo>
                  <a:pt x="1503860" y="81934"/>
                  <a:pt x="1507842" y="80222"/>
                  <a:pt x="1511054" y="76800"/>
                </a:cubicBezTo>
                <a:cubicBezTo>
                  <a:pt x="1514338" y="73307"/>
                  <a:pt x="1515980" y="68732"/>
                  <a:pt x="1515980" y="63074"/>
                </a:cubicBezTo>
                <a:cubicBezTo>
                  <a:pt x="1515980" y="57486"/>
                  <a:pt x="1514478" y="53051"/>
                  <a:pt x="1511474" y="49768"/>
                </a:cubicBezTo>
                <a:cubicBezTo>
                  <a:pt x="1508540" y="46555"/>
                  <a:pt x="1504558" y="44948"/>
                  <a:pt x="1499530" y="44948"/>
                </a:cubicBezTo>
                <a:cubicBezTo>
                  <a:pt x="1495478" y="44948"/>
                  <a:pt x="1491148" y="46485"/>
                  <a:pt x="1486538" y="49558"/>
                </a:cubicBezTo>
                <a:lnTo>
                  <a:pt x="1481822" y="46624"/>
                </a:lnTo>
                <a:close/>
                <a:moveTo>
                  <a:pt x="1430216" y="11001"/>
                </a:moveTo>
                <a:lnTo>
                  <a:pt x="1477678" y="11001"/>
                </a:lnTo>
                <a:lnTo>
                  <a:pt x="1477678" y="16135"/>
                </a:lnTo>
                <a:cubicBezTo>
                  <a:pt x="1469158" y="27171"/>
                  <a:pt x="1463254" y="38277"/>
                  <a:pt x="1459972" y="49453"/>
                </a:cubicBezTo>
                <a:cubicBezTo>
                  <a:pt x="1457318" y="58674"/>
                  <a:pt x="1455642" y="71421"/>
                  <a:pt x="1454942" y="87696"/>
                </a:cubicBezTo>
                <a:lnTo>
                  <a:pt x="1446038" y="87696"/>
                </a:lnTo>
                <a:cubicBezTo>
                  <a:pt x="1447224" y="59966"/>
                  <a:pt x="1454488" y="36845"/>
                  <a:pt x="1467830" y="18335"/>
                </a:cubicBezTo>
                <a:lnTo>
                  <a:pt x="1430216" y="18335"/>
                </a:lnTo>
                <a:close/>
                <a:moveTo>
                  <a:pt x="1379458" y="11001"/>
                </a:moveTo>
                <a:lnTo>
                  <a:pt x="1416128" y="11001"/>
                </a:lnTo>
                <a:lnTo>
                  <a:pt x="1416128" y="18335"/>
                </a:lnTo>
                <a:lnTo>
                  <a:pt x="1387002" y="18335"/>
                </a:lnTo>
                <a:lnTo>
                  <a:pt x="1384906" y="41595"/>
                </a:lnTo>
                <a:cubicBezTo>
                  <a:pt x="1388748" y="39430"/>
                  <a:pt x="1392728" y="38347"/>
                  <a:pt x="1396850" y="38347"/>
                </a:cubicBezTo>
                <a:cubicBezTo>
                  <a:pt x="1403626" y="38347"/>
                  <a:pt x="1409038" y="40303"/>
                  <a:pt x="1413090" y="44215"/>
                </a:cubicBezTo>
                <a:cubicBezTo>
                  <a:pt x="1417560" y="48545"/>
                  <a:pt x="1419796" y="54762"/>
                  <a:pt x="1419796" y="62865"/>
                </a:cubicBezTo>
                <a:cubicBezTo>
                  <a:pt x="1419796" y="70827"/>
                  <a:pt x="1417246" y="77289"/>
                  <a:pt x="1412148" y="82248"/>
                </a:cubicBezTo>
                <a:cubicBezTo>
                  <a:pt x="1407468" y="86788"/>
                  <a:pt x="1401774" y="89058"/>
                  <a:pt x="1395068" y="89058"/>
                </a:cubicBezTo>
                <a:cubicBezTo>
                  <a:pt x="1385708" y="89058"/>
                  <a:pt x="1377642" y="85671"/>
                  <a:pt x="1370866" y="78895"/>
                </a:cubicBezTo>
                <a:lnTo>
                  <a:pt x="1375162" y="73237"/>
                </a:lnTo>
                <a:cubicBezTo>
                  <a:pt x="1380820" y="79035"/>
                  <a:pt x="1387210" y="81934"/>
                  <a:pt x="1394336" y="81934"/>
                </a:cubicBezTo>
                <a:cubicBezTo>
                  <a:pt x="1399086" y="81934"/>
                  <a:pt x="1403066" y="80222"/>
                  <a:pt x="1406280" y="76800"/>
                </a:cubicBezTo>
                <a:cubicBezTo>
                  <a:pt x="1409562" y="73307"/>
                  <a:pt x="1411204" y="68732"/>
                  <a:pt x="1411204" y="63074"/>
                </a:cubicBezTo>
                <a:cubicBezTo>
                  <a:pt x="1411204" y="57486"/>
                  <a:pt x="1409702" y="53051"/>
                  <a:pt x="1406698" y="49768"/>
                </a:cubicBezTo>
                <a:cubicBezTo>
                  <a:pt x="1403766" y="46555"/>
                  <a:pt x="1399784" y="44948"/>
                  <a:pt x="1394754" y="44948"/>
                </a:cubicBezTo>
                <a:cubicBezTo>
                  <a:pt x="1390704" y="44948"/>
                  <a:pt x="1386372" y="46485"/>
                  <a:pt x="1381762" y="49558"/>
                </a:cubicBezTo>
                <a:lnTo>
                  <a:pt x="1377048" y="46624"/>
                </a:lnTo>
                <a:close/>
                <a:moveTo>
                  <a:pt x="1288208" y="11001"/>
                </a:moveTo>
                <a:lnTo>
                  <a:pt x="1297324" y="11001"/>
                </a:lnTo>
                <a:lnTo>
                  <a:pt x="1297324" y="59512"/>
                </a:lnTo>
                <a:lnTo>
                  <a:pt x="1307800" y="59512"/>
                </a:lnTo>
                <a:lnTo>
                  <a:pt x="1307800" y="66322"/>
                </a:lnTo>
                <a:lnTo>
                  <a:pt x="1297324" y="66322"/>
                </a:lnTo>
                <a:lnTo>
                  <a:pt x="1297324" y="87696"/>
                </a:lnTo>
                <a:lnTo>
                  <a:pt x="1289256" y="87696"/>
                </a:lnTo>
                <a:lnTo>
                  <a:pt x="1289256" y="66322"/>
                </a:lnTo>
                <a:lnTo>
                  <a:pt x="1255622" y="66322"/>
                </a:lnTo>
                <a:lnTo>
                  <a:pt x="1255622" y="60769"/>
                </a:lnTo>
                <a:close/>
                <a:moveTo>
                  <a:pt x="711870" y="11001"/>
                </a:moveTo>
                <a:lnTo>
                  <a:pt x="730728" y="11001"/>
                </a:lnTo>
                <a:cubicBezTo>
                  <a:pt x="742394" y="11001"/>
                  <a:pt x="751300" y="14319"/>
                  <a:pt x="757446" y="20955"/>
                </a:cubicBezTo>
                <a:cubicBezTo>
                  <a:pt x="763524" y="27520"/>
                  <a:pt x="766562" y="36880"/>
                  <a:pt x="766562" y="49034"/>
                </a:cubicBezTo>
                <a:cubicBezTo>
                  <a:pt x="766562" y="61258"/>
                  <a:pt x="763558" y="70723"/>
                  <a:pt x="757550" y="77428"/>
                </a:cubicBezTo>
                <a:cubicBezTo>
                  <a:pt x="751404" y="84274"/>
                  <a:pt x="742568" y="87696"/>
                  <a:pt x="731042" y="87696"/>
                </a:cubicBezTo>
                <a:lnTo>
                  <a:pt x="711870" y="87696"/>
                </a:lnTo>
                <a:close/>
                <a:moveTo>
                  <a:pt x="473744" y="11001"/>
                </a:moveTo>
                <a:lnTo>
                  <a:pt x="495956" y="11001"/>
                </a:lnTo>
                <a:cubicBezTo>
                  <a:pt x="513418" y="11001"/>
                  <a:pt x="522150" y="17253"/>
                  <a:pt x="522150" y="29756"/>
                </a:cubicBezTo>
                <a:cubicBezTo>
                  <a:pt x="522150" y="38347"/>
                  <a:pt x="518344" y="43900"/>
                  <a:pt x="510730" y="46415"/>
                </a:cubicBezTo>
                <a:lnTo>
                  <a:pt x="510730" y="46834"/>
                </a:lnTo>
                <a:cubicBezTo>
                  <a:pt x="521346" y="48860"/>
                  <a:pt x="526656" y="55006"/>
                  <a:pt x="526656" y="65274"/>
                </a:cubicBezTo>
                <a:cubicBezTo>
                  <a:pt x="526656" y="72539"/>
                  <a:pt x="523966" y="78162"/>
                  <a:pt x="518588" y="82143"/>
                </a:cubicBezTo>
                <a:cubicBezTo>
                  <a:pt x="513488" y="85845"/>
                  <a:pt x="506504" y="87696"/>
                  <a:pt x="497632" y="87696"/>
                </a:cubicBezTo>
                <a:lnTo>
                  <a:pt x="473744" y="87696"/>
                </a:lnTo>
                <a:close/>
                <a:moveTo>
                  <a:pt x="1225714" y="9848"/>
                </a:moveTo>
                <a:cubicBezTo>
                  <a:pt x="1232140" y="9848"/>
                  <a:pt x="1237240" y="11734"/>
                  <a:pt x="1241012" y="15506"/>
                </a:cubicBezTo>
                <a:cubicBezTo>
                  <a:pt x="1244714" y="19208"/>
                  <a:pt x="1246564" y="24063"/>
                  <a:pt x="1246564" y="30070"/>
                </a:cubicBezTo>
                <a:cubicBezTo>
                  <a:pt x="1246564" y="37055"/>
                  <a:pt x="1243106" y="43272"/>
                  <a:pt x="1236192" y="48720"/>
                </a:cubicBezTo>
                <a:lnTo>
                  <a:pt x="1236192" y="49244"/>
                </a:lnTo>
                <a:cubicBezTo>
                  <a:pt x="1244854" y="54273"/>
                  <a:pt x="1249184" y="60979"/>
                  <a:pt x="1249184" y="69361"/>
                </a:cubicBezTo>
                <a:cubicBezTo>
                  <a:pt x="1249184" y="74949"/>
                  <a:pt x="1247018" y="79594"/>
                  <a:pt x="1242688" y="83296"/>
                </a:cubicBezTo>
                <a:cubicBezTo>
                  <a:pt x="1238218" y="87137"/>
                  <a:pt x="1232490" y="89058"/>
                  <a:pt x="1225504" y="89058"/>
                </a:cubicBezTo>
                <a:cubicBezTo>
                  <a:pt x="1218450" y="89058"/>
                  <a:pt x="1212652" y="87137"/>
                  <a:pt x="1208112" y="83296"/>
                </a:cubicBezTo>
                <a:cubicBezTo>
                  <a:pt x="1203502" y="79454"/>
                  <a:pt x="1201196" y="74564"/>
                  <a:pt x="1201196" y="68627"/>
                </a:cubicBezTo>
                <a:cubicBezTo>
                  <a:pt x="1201196" y="59617"/>
                  <a:pt x="1205946" y="52492"/>
                  <a:pt x="1215446" y="47253"/>
                </a:cubicBezTo>
                <a:lnTo>
                  <a:pt x="1215446" y="46834"/>
                </a:lnTo>
                <a:cubicBezTo>
                  <a:pt x="1208532" y="42154"/>
                  <a:pt x="1205074" y="36287"/>
                  <a:pt x="1205074" y="29232"/>
                </a:cubicBezTo>
                <a:cubicBezTo>
                  <a:pt x="1205074" y="23504"/>
                  <a:pt x="1207064" y="18824"/>
                  <a:pt x="1211046" y="15192"/>
                </a:cubicBezTo>
                <a:cubicBezTo>
                  <a:pt x="1214888" y="11630"/>
                  <a:pt x="1219778" y="9848"/>
                  <a:pt x="1225714" y="9848"/>
                </a:cubicBezTo>
                <a:close/>
                <a:moveTo>
                  <a:pt x="1866098" y="9639"/>
                </a:moveTo>
                <a:cubicBezTo>
                  <a:pt x="1874620" y="9639"/>
                  <a:pt x="1881920" y="12747"/>
                  <a:pt x="1887998" y="18964"/>
                </a:cubicBezTo>
                <a:lnTo>
                  <a:pt x="1883178" y="24622"/>
                </a:lnTo>
                <a:cubicBezTo>
                  <a:pt x="1878568" y="19732"/>
                  <a:pt x="1872944" y="17287"/>
                  <a:pt x="1866308" y="17287"/>
                </a:cubicBezTo>
                <a:cubicBezTo>
                  <a:pt x="1858346" y="17287"/>
                  <a:pt x="1852024" y="20116"/>
                  <a:pt x="1847344" y="25774"/>
                </a:cubicBezTo>
                <a:cubicBezTo>
                  <a:pt x="1842594" y="31502"/>
                  <a:pt x="1840220" y="39290"/>
                  <a:pt x="1840220" y="49139"/>
                </a:cubicBezTo>
                <a:cubicBezTo>
                  <a:pt x="1840220" y="59128"/>
                  <a:pt x="1842490" y="66986"/>
                  <a:pt x="1847030" y="72713"/>
                </a:cubicBezTo>
                <a:cubicBezTo>
                  <a:pt x="1851640" y="78511"/>
                  <a:pt x="1858066" y="81410"/>
                  <a:pt x="1866308" y="81410"/>
                </a:cubicBezTo>
                <a:cubicBezTo>
                  <a:pt x="1872664" y="81410"/>
                  <a:pt x="1877520" y="79803"/>
                  <a:pt x="1880872" y="76590"/>
                </a:cubicBezTo>
                <a:lnTo>
                  <a:pt x="1880872" y="55635"/>
                </a:lnTo>
                <a:lnTo>
                  <a:pt x="1864214" y="55635"/>
                </a:lnTo>
                <a:lnTo>
                  <a:pt x="1864214" y="48406"/>
                </a:lnTo>
                <a:lnTo>
                  <a:pt x="1888940" y="48406"/>
                </a:lnTo>
                <a:lnTo>
                  <a:pt x="1888940" y="80257"/>
                </a:lnTo>
                <a:cubicBezTo>
                  <a:pt x="1883282" y="86125"/>
                  <a:pt x="1875458" y="89058"/>
                  <a:pt x="1865470" y="89058"/>
                </a:cubicBezTo>
                <a:cubicBezTo>
                  <a:pt x="1855272" y="89058"/>
                  <a:pt x="1847066" y="85531"/>
                  <a:pt x="1840848" y="78476"/>
                </a:cubicBezTo>
                <a:cubicBezTo>
                  <a:pt x="1834492" y="71281"/>
                  <a:pt x="1831314" y="61572"/>
                  <a:pt x="1831314" y="49349"/>
                </a:cubicBezTo>
                <a:cubicBezTo>
                  <a:pt x="1831314" y="37195"/>
                  <a:pt x="1834596" y="27486"/>
                  <a:pt x="1841162" y="20221"/>
                </a:cubicBezTo>
                <a:cubicBezTo>
                  <a:pt x="1847518" y="13166"/>
                  <a:pt x="1855830" y="9639"/>
                  <a:pt x="1866098" y="9639"/>
                </a:cubicBezTo>
                <a:close/>
                <a:moveTo>
                  <a:pt x="1771888" y="9639"/>
                </a:moveTo>
                <a:cubicBezTo>
                  <a:pt x="1780828" y="9639"/>
                  <a:pt x="1788266" y="12782"/>
                  <a:pt x="1794204" y="19069"/>
                </a:cubicBezTo>
                <a:lnTo>
                  <a:pt x="1789594" y="24622"/>
                </a:lnTo>
                <a:cubicBezTo>
                  <a:pt x="1784496" y="19732"/>
                  <a:pt x="1778592" y="17287"/>
                  <a:pt x="1771888" y="17287"/>
                </a:cubicBezTo>
                <a:cubicBezTo>
                  <a:pt x="1767416" y="17287"/>
                  <a:pt x="1763820" y="18335"/>
                  <a:pt x="1761096" y="20431"/>
                </a:cubicBezTo>
                <a:cubicBezTo>
                  <a:pt x="1758372" y="22596"/>
                  <a:pt x="1757010" y="25460"/>
                  <a:pt x="1757010" y="29022"/>
                </a:cubicBezTo>
                <a:cubicBezTo>
                  <a:pt x="1757010" y="32515"/>
                  <a:pt x="1758406" y="35414"/>
                  <a:pt x="1761200" y="37719"/>
                </a:cubicBezTo>
                <a:cubicBezTo>
                  <a:pt x="1762806" y="39046"/>
                  <a:pt x="1765670" y="40582"/>
                  <a:pt x="1769792" y="42329"/>
                </a:cubicBezTo>
                <a:lnTo>
                  <a:pt x="1780898" y="47044"/>
                </a:lnTo>
                <a:cubicBezTo>
                  <a:pt x="1791516" y="51723"/>
                  <a:pt x="1796824" y="58569"/>
                  <a:pt x="1796824" y="67579"/>
                </a:cubicBezTo>
                <a:cubicBezTo>
                  <a:pt x="1796824" y="73726"/>
                  <a:pt x="1794518" y="78825"/>
                  <a:pt x="1789908" y="82877"/>
                </a:cubicBezTo>
                <a:cubicBezTo>
                  <a:pt x="1785088" y="86998"/>
                  <a:pt x="1778802" y="89058"/>
                  <a:pt x="1771050" y="89058"/>
                </a:cubicBezTo>
                <a:cubicBezTo>
                  <a:pt x="1760432" y="89058"/>
                  <a:pt x="1751562" y="85251"/>
                  <a:pt x="1744436" y="77638"/>
                </a:cubicBezTo>
                <a:lnTo>
                  <a:pt x="1749674" y="71666"/>
                </a:lnTo>
                <a:cubicBezTo>
                  <a:pt x="1755682" y="78162"/>
                  <a:pt x="1762842" y="81410"/>
                  <a:pt x="1771154" y="81410"/>
                </a:cubicBezTo>
                <a:cubicBezTo>
                  <a:pt x="1776322" y="81410"/>
                  <a:pt x="1780444" y="80187"/>
                  <a:pt x="1783518" y="77743"/>
                </a:cubicBezTo>
                <a:cubicBezTo>
                  <a:pt x="1786520" y="75368"/>
                  <a:pt x="1788022" y="72190"/>
                  <a:pt x="1788022" y="68208"/>
                </a:cubicBezTo>
                <a:cubicBezTo>
                  <a:pt x="1788022" y="64506"/>
                  <a:pt x="1786766" y="61502"/>
                  <a:pt x="1784250" y="59197"/>
                </a:cubicBezTo>
                <a:cubicBezTo>
                  <a:pt x="1782644" y="57800"/>
                  <a:pt x="1779536" y="56089"/>
                  <a:pt x="1774926" y="54063"/>
                </a:cubicBezTo>
                <a:lnTo>
                  <a:pt x="1763820" y="49139"/>
                </a:lnTo>
                <a:cubicBezTo>
                  <a:pt x="1753412" y="44669"/>
                  <a:pt x="1748208" y="38173"/>
                  <a:pt x="1748208" y="29651"/>
                </a:cubicBezTo>
                <a:cubicBezTo>
                  <a:pt x="1748208" y="23853"/>
                  <a:pt x="1750444" y="19069"/>
                  <a:pt x="1754914" y="15297"/>
                </a:cubicBezTo>
                <a:cubicBezTo>
                  <a:pt x="1759384" y="11525"/>
                  <a:pt x="1765042" y="9639"/>
                  <a:pt x="1771888" y="9639"/>
                </a:cubicBezTo>
                <a:close/>
                <a:moveTo>
                  <a:pt x="1556156" y="9639"/>
                </a:moveTo>
                <a:cubicBezTo>
                  <a:pt x="1563838" y="9639"/>
                  <a:pt x="1569916" y="12677"/>
                  <a:pt x="1574386" y="18754"/>
                </a:cubicBezTo>
                <a:cubicBezTo>
                  <a:pt x="1579206" y="25111"/>
                  <a:pt x="1581616" y="34121"/>
                  <a:pt x="1581616" y="45786"/>
                </a:cubicBezTo>
                <a:cubicBezTo>
                  <a:pt x="1581616" y="60455"/>
                  <a:pt x="1578822" y="71596"/>
                  <a:pt x="1573234" y="79209"/>
                </a:cubicBezTo>
                <a:cubicBezTo>
                  <a:pt x="1568344" y="85775"/>
                  <a:pt x="1561954" y="89058"/>
                  <a:pt x="1554060" y="89058"/>
                </a:cubicBezTo>
                <a:cubicBezTo>
                  <a:pt x="1546936" y="89058"/>
                  <a:pt x="1540928" y="86509"/>
                  <a:pt x="1536038" y="81410"/>
                </a:cubicBezTo>
                <a:lnTo>
                  <a:pt x="1540754" y="76066"/>
                </a:lnTo>
                <a:cubicBezTo>
                  <a:pt x="1544316" y="79978"/>
                  <a:pt x="1548682" y="81934"/>
                  <a:pt x="1553850" y="81934"/>
                </a:cubicBezTo>
                <a:cubicBezTo>
                  <a:pt x="1559368" y="81934"/>
                  <a:pt x="1563804" y="79489"/>
                  <a:pt x="1567158" y="74599"/>
                </a:cubicBezTo>
                <a:cubicBezTo>
                  <a:pt x="1571068" y="68942"/>
                  <a:pt x="1573198" y="60315"/>
                  <a:pt x="1573548" y="48720"/>
                </a:cubicBezTo>
                <a:cubicBezTo>
                  <a:pt x="1568240" y="55216"/>
                  <a:pt x="1562232" y="58464"/>
                  <a:pt x="1555526" y="58464"/>
                </a:cubicBezTo>
                <a:cubicBezTo>
                  <a:pt x="1549030" y="58464"/>
                  <a:pt x="1543932" y="56438"/>
                  <a:pt x="1540230" y="52387"/>
                </a:cubicBezTo>
                <a:cubicBezTo>
                  <a:pt x="1536458" y="48126"/>
                  <a:pt x="1534572" y="42119"/>
                  <a:pt x="1534572" y="34366"/>
                </a:cubicBezTo>
                <a:cubicBezTo>
                  <a:pt x="1534572" y="27171"/>
                  <a:pt x="1536702" y="21199"/>
                  <a:pt x="1540964" y="16449"/>
                </a:cubicBezTo>
                <a:cubicBezTo>
                  <a:pt x="1545084" y="11909"/>
                  <a:pt x="1550148" y="9639"/>
                  <a:pt x="1556156" y="9639"/>
                </a:cubicBezTo>
                <a:close/>
                <a:moveTo>
                  <a:pt x="194356" y="9639"/>
                </a:moveTo>
                <a:lnTo>
                  <a:pt x="198652" y="11001"/>
                </a:lnTo>
                <a:cubicBezTo>
                  <a:pt x="195160" y="34680"/>
                  <a:pt x="187826" y="53959"/>
                  <a:pt x="176650" y="68837"/>
                </a:cubicBezTo>
                <a:cubicBezTo>
                  <a:pt x="182866" y="76660"/>
                  <a:pt x="191354" y="83889"/>
                  <a:pt x="202110" y="90525"/>
                </a:cubicBezTo>
                <a:cubicBezTo>
                  <a:pt x="199944" y="92132"/>
                  <a:pt x="198304" y="94018"/>
                  <a:pt x="197186" y="96183"/>
                </a:cubicBezTo>
                <a:cubicBezTo>
                  <a:pt x="186638" y="89338"/>
                  <a:pt x="178292" y="82108"/>
                  <a:pt x="172144" y="74495"/>
                </a:cubicBezTo>
                <a:cubicBezTo>
                  <a:pt x="164112" y="83645"/>
                  <a:pt x="154682" y="90665"/>
                  <a:pt x="143856" y="95554"/>
                </a:cubicBezTo>
                <a:cubicBezTo>
                  <a:pt x="142668" y="93179"/>
                  <a:pt x="141236" y="91259"/>
                  <a:pt x="139560" y="89792"/>
                </a:cubicBezTo>
                <a:cubicBezTo>
                  <a:pt x="150246" y="85391"/>
                  <a:pt x="159712" y="78406"/>
                  <a:pt x="167954" y="68837"/>
                </a:cubicBezTo>
                <a:cubicBezTo>
                  <a:pt x="159362" y="56264"/>
                  <a:pt x="153146" y="38871"/>
                  <a:pt x="149304" y="16659"/>
                </a:cubicBezTo>
                <a:lnTo>
                  <a:pt x="145322" y="16659"/>
                </a:lnTo>
                <a:lnTo>
                  <a:pt x="145322" y="9953"/>
                </a:lnTo>
                <a:lnTo>
                  <a:pt x="193100" y="9953"/>
                </a:lnTo>
                <a:close/>
                <a:moveTo>
                  <a:pt x="1337918" y="9534"/>
                </a:moveTo>
                <a:cubicBezTo>
                  <a:pt x="1344414" y="9604"/>
                  <a:pt x="1349618" y="11280"/>
                  <a:pt x="1353530" y="14563"/>
                </a:cubicBezTo>
                <a:cubicBezTo>
                  <a:pt x="1357652" y="17986"/>
                  <a:pt x="1359712" y="22666"/>
                  <a:pt x="1359712" y="28603"/>
                </a:cubicBezTo>
                <a:cubicBezTo>
                  <a:pt x="1359712" y="37753"/>
                  <a:pt x="1355136" y="43970"/>
                  <a:pt x="1345986" y="47253"/>
                </a:cubicBezTo>
                <a:lnTo>
                  <a:pt x="1345986" y="47672"/>
                </a:lnTo>
                <a:cubicBezTo>
                  <a:pt x="1350736" y="48790"/>
                  <a:pt x="1354578" y="50990"/>
                  <a:pt x="1357512" y="54273"/>
                </a:cubicBezTo>
                <a:cubicBezTo>
                  <a:pt x="1360724" y="57835"/>
                  <a:pt x="1362332" y="62166"/>
                  <a:pt x="1362332" y="67265"/>
                </a:cubicBezTo>
                <a:cubicBezTo>
                  <a:pt x="1362332" y="73901"/>
                  <a:pt x="1359992" y="79244"/>
                  <a:pt x="1355312" y="83296"/>
                </a:cubicBezTo>
                <a:cubicBezTo>
                  <a:pt x="1350842" y="87137"/>
                  <a:pt x="1345148" y="89058"/>
                  <a:pt x="1338234" y="89058"/>
                </a:cubicBezTo>
                <a:cubicBezTo>
                  <a:pt x="1328454" y="89058"/>
                  <a:pt x="1320352" y="85566"/>
                  <a:pt x="1313926" y="78581"/>
                </a:cubicBezTo>
                <a:lnTo>
                  <a:pt x="1318326" y="73028"/>
                </a:lnTo>
                <a:cubicBezTo>
                  <a:pt x="1324124" y="78965"/>
                  <a:pt x="1330584" y="81934"/>
                  <a:pt x="1337710" y="81934"/>
                </a:cubicBezTo>
                <a:cubicBezTo>
                  <a:pt x="1342458" y="81934"/>
                  <a:pt x="1346300" y="80606"/>
                  <a:pt x="1349234" y="77952"/>
                </a:cubicBezTo>
                <a:cubicBezTo>
                  <a:pt x="1352238" y="75158"/>
                  <a:pt x="1353740" y="71526"/>
                  <a:pt x="1353740" y="67056"/>
                </a:cubicBezTo>
                <a:cubicBezTo>
                  <a:pt x="1353740" y="56438"/>
                  <a:pt x="1345638" y="51130"/>
                  <a:pt x="1329432" y="51130"/>
                </a:cubicBezTo>
                <a:lnTo>
                  <a:pt x="1329432" y="44424"/>
                </a:lnTo>
                <a:cubicBezTo>
                  <a:pt x="1343822" y="44424"/>
                  <a:pt x="1351016" y="39360"/>
                  <a:pt x="1351016" y="29232"/>
                </a:cubicBezTo>
                <a:cubicBezTo>
                  <a:pt x="1351016" y="25390"/>
                  <a:pt x="1349828" y="22317"/>
                  <a:pt x="1347454" y="20012"/>
                </a:cubicBezTo>
                <a:cubicBezTo>
                  <a:pt x="1345008" y="17707"/>
                  <a:pt x="1341726" y="16519"/>
                  <a:pt x="1337604" y="16449"/>
                </a:cubicBezTo>
                <a:cubicBezTo>
                  <a:pt x="1331806" y="16519"/>
                  <a:pt x="1326428" y="19104"/>
                  <a:pt x="1321470" y="24203"/>
                </a:cubicBezTo>
                <a:lnTo>
                  <a:pt x="1316754" y="18650"/>
                </a:lnTo>
                <a:cubicBezTo>
                  <a:pt x="1323320" y="12642"/>
                  <a:pt x="1330374" y="9604"/>
                  <a:pt x="1337918" y="9534"/>
                </a:cubicBezTo>
                <a:close/>
                <a:moveTo>
                  <a:pt x="1101660" y="4295"/>
                </a:moveTo>
                <a:lnTo>
                  <a:pt x="1110148" y="4295"/>
                </a:lnTo>
                <a:lnTo>
                  <a:pt x="1110148" y="77952"/>
                </a:lnTo>
                <a:cubicBezTo>
                  <a:pt x="1110148" y="80606"/>
                  <a:pt x="1111020" y="81934"/>
                  <a:pt x="1112766" y="81934"/>
                </a:cubicBezTo>
                <a:cubicBezTo>
                  <a:pt x="1113396" y="81934"/>
                  <a:pt x="1114058" y="81864"/>
                  <a:pt x="1114758" y="81724"/>
                </a:cubicBezTo>
                <a:lnTo>
                  <a:pt x="1116014" y="88325"/>
                </a:lnTo>
                <a:cubicBezTo>
                  <a:pt x="1114408" y="88814"/>
                  <a:pt x="1112696" y="89058"/>
                  <a:pt x="1110880" y="89058"/>
                </a:cubicBezTo>
                <a:cubicBezTo>
                  <a:pt x="1104734" y="89058"/>
                  <a:pt x="1101660" y="85147"/>
                  <a:pt x="1101660" y="77324"/>
                </a:cubicBezTo>
                <a:close/>
                <a:moveTo>
                  <a:pt x="539686" y="4295"/>
                </a:moveTo>
                <a:lnTo>
                  <a:pt x="548172" y="4295"/>
                </a:lnTo>
                <a:lnTo>
                  <a:pt x="548172" y="77952"/>
                </a:lnTo>
                <a:cubicBezTo>
                  <a:pt x="548172" y="80606"/>
                  <a:pt x="549046" y="81934"/>
                  <a:pt x="550792" y="81934"/>
                </a:cubicBezTo>
                <a:cubicBezTo>
                  <a:pt x="551420" y="81934"/>
                  <a:pt x="552084" y="81864"/>
                  <a:pt x="552782" y="81724"/>
                </a:cubicBezTo>
                <a:lnTo>
                  <a:pt x="554040" y="88325"/>
                </a:lnTo>
                <a:cubicBezTo>
                  <a:pt x="552434" y="88814"/>
                  <a:pt x="550722" y="89058"/>
                  <a:pt x="548906" y="89058"/>
                </a:cubicBezTo>
                <a:cubicBezTo>
                  <a:pt x="542758" y="89058"/>
                  <a:pt x="539686" y="85147"/>
                  <a:pt x="539686" y="77324"/>
                </a:cubicBezTo>
                <a:close/>
                <a:moveTo>
                  <a:pt x="1090374" y="2933"/>
                </a:moveTo>
                <a:cubicBezTo>
                  <a:pt x="1093586" y="2933"/>
                  <a:pt x="1096626" y="3562"/>
                  <a:pt x="1099488" y="4819"/>
                </a:cubicBezTo>
                <a:lnTo>
                  <a:pt x="1097602" y="11420"/>
                </a:lnTo>
                <a:cubicBezTo>
                  <a:pt x="1095438" y="10372"/>
                  <a:pt x="1093272" y="9848"/>
                  <a:pt x="1091106" y="9848"/>
                </a:cubicBezTo>
                <a:cubicBezTo>
                  <a:pt x="1085658" y="9848"/>
                  <a:pt x="1082934" y="13690"/>
                  <a:pt x="1082934" y="21374"/>
                </a:cubicBezTo>
                <a:lnTo>
                  <a:pt x="1082934" y="31118"/>
                </a:lnTo>
                <a:lnTo>
                  <a:pt x="1095088" y="31118"/>
                </a:lnTo>
                <a:lnTo>
                  <a:pt x="1095088" y="38138"/>
                </a:lnTo>
                <a:lnTo>
                  <a:pt x="1082934" y="38138"/>
                </a:lnTo>
                <a:lnTo>
                  <a:pt x="1082934" y="87696"/>
                </a:lnTo>
                <a:lnTo>
                  <a:pt x="1074342" y="87696"/>
                </a:lnTo>
                <a:lnTo>
                  <a:pt x="1074342" y="38138"/>
                </a:lnTo>
                <a:lnTo>
                  <a:pt x="1066590" y="38138"/>
                </a:lnTo>
                <a:lnTo>
                  <a:pt x="1066590" y="31642"/>
                </a:lnTo>
                <a:lnTo>
                  <a:pt x="1074342" y="31118"/>
                </a:lnTo>
                <a:lnTo>
                  <a:pt x="1074342" y="21269"/>
                </a:lnTo>
                <a:cubicBezTo>
                  <a:pt x="1074342" y="9045"/>
                  <a:pt x="1079686" y="2933"/>
                  <a:pt x="1090374" y="2933"/>
                </a:cubicBezTo>
                <a:close/>
                <a:moveTo>
                  <a:pt x="90524" y="1047"/>
                </a:moveTo>
                <a:lnTo>
                  <a:pt x="95134" y="7019"/>
                </a:lnTo>
                <a:cubicBezTo>
                  <a:pt x="83750" y="9674"/>
                  <a:pt x="69954" y="11665"/>
                  <a:pt x="53748" y="12992"/>
                </a:cubicBezTo>
                <a:lnTo>
                  <a:pt x="53748" y="30908"/>
                </a:lnTo>
                <a:lnTo>
                  <a:pt x="88010" y="30908"/>
                </a:lnTo>
                <a:lnTo>
                  <a:pt x="89268" y="30594"/>
                </a:lnTo>
                <a:lnTo>
                  <a:pt x="93354" y="31851"/>
                </a:lnTo>
                <a:cubicBezTo>
                  <a:pt x="90840" y="49244"/>
                  <a:pt x="85670" y="63598"/>
                  <a:pt x="77846" y="74914"/>
                </a:cubicBezTo>
                <a:cubicBezTo>
                  <a:pt x="83016" y="81829"/>
                  <a:pt x="89302" y="86928"/>
                  <a:pt x="96706" y="90211"/>
                </a:cubicBezTo>
                <a:cubicBezTo>
                  <a:pt x="94680" y="91957"/>
                  <a:pt x="93110" y="93843"/>
                  <a:pt x="91992" y="95869"/>
                </a:cubicBezTo>
                <a:cubicBezTo>
                  <a:pt x="84798" y="92097"/>
                  <a:pt x="78720" y="86893"/>
                  <a:pt x="73760" y="80257"/>
                </a:cubicBezTo>
                <a:cubicBezTo>
                  <a:pt x="68172" y="86893"/>
                  <a:pt x="61642" y="92097"/>
                  <a:pt x="54168" y="95869"/>
                </a:cubicBezTo>
                <a:cubicBezTo>
                  <a:pt x="53050" y="93773"/>
                  <a:pt x="51654" y="91887"/>
                  <a:pt x="49976" y="90211"/>
                </a:cubicBezTo>
                <a:cubicBezTo>
                  <a:pt x="57520" y="86858"/>
                  <a:pt x="64122" y="81619"/>
                  <a:pt x="69780" y="74495"/>
                </a:cubicBezTo>
                <a:cubicBezTo>
                  <a:pt x="63982" y="64785"/>
                  <a:pt x="59512" y="52387"/>
                  <a:pt x="56368" y="37299"/>
                </a:cubicBezTo>
                <a:lnTo>
                  <a:pt x="53748" y="37299"/>
                </a:lnTo>
                <a:lnTo>
                  <a:pt x="53748" y="43586"/>
                </a:lnTo>
                <a:cubicBezTo>
                  <a:pt x="53748" y="67335"/>
                  <a:pt x="50360" y="84832"/>
                  <a:pt x="43586" y="96078"/>
                </a:cubicBezTo>
                <a:cubicBezTo>
                  <a:pt x="41978" y="94472"/>
                  <a:pt x="40128" y="93179"/>
                  <a:pt x="38032" y="92202"/>
                </a:cubicBezTo>
                <a:cubicBezTo>
                  <a:pt x="44110" y="81724"/>
                  <a:pt x="47148" y="65519"/>
                  <a:pt x="47148" y="43586"/>
                </a:cubicBezTo>
                <a:lnTo>
                  <a:pt x="47148" y="7543"/>
                </a:lnTo>
                <a:cubicBezTo>
                  <a:pt x="66148" y="5867"/>
                  <a:pt x="80606" y="3702"/>
                  <a:pt x="90524" y="1047"/>
                </a:cubicBezTo>
                <a:close/>
                <a:moveTo>
                  <a:pt x="254602" y="209"/>
                </a:moveTo>
                <a:lnTo>
                  <a:pt x="261832" y="209"/>
                </a:lnTo>
                <a:lnTo>
                  <a:pt x="261832" y="12992"/>
                </a:lnTo>
                <a:lnTo>
                  <a:pt x="300284" y="12992"/>
                </a:lnTo>
                <a:lnTo>
                  <a:pt x="300284" y="19697"/>
                </a:lnTo>
                <a:lnTo>
                  <a:pt x="261832" y="19697"/>
                </a:lnTo>
                <a:lnTo>
                  <a:pt x="261832" y="46520"/>
                </a:lnTo>
                <a:lnTo>
                  <a:pt x="304580" y="46520"/>
                </a:lnTo>
                <a:lnTo>
                  <a:pt x="304580" y="53120"/>
                </a:lnTo>
                <a:lnTo>
                  <a:pt x="266862" y="53120"/>
                </a:lnTo>
                <a:cubicBezTo>
                  <a:pt x="277828" y="67859"/>
                  <a:pt x="291134" y="78651"/>
                  <a:pt x="306780" y="85496"/>
                </a:cubicBezTo>
                <a:cubicBezTo>
                  <a:pt x="305174" y="86893"/>
                  <a:pt x="303568" y="88814"/>
                  <a:pt x="301960" y="91259"/>
                </a:cubicBezTo>
                <a:cubicBezTo>
                  <a:pt x="286244" y="83505"/>
                  <a:pt x="272868" y="71910"/>
                  <a:pt x="261832" y="56473"/>
                </a:cubicBezTo>
                <a:lnTo>
                  <a:pt x="261832" y="95554"/>
                </a:lnTo>
                <a:lnTo>
                  <a:pt x="254602" y="95554"/>
                </a:lnTo>
                <a:lnTo>
                  <a:pt x="254602" y="56788"/>
                </a:lnTo>
                <a:cubicBezTo>
                  <a:pt x="243916" y="71666"/>
                  <a:pt x="230714" y="83051"/>
                  <a:pt x="214998" y="90944"/>
                </a:cubicBezTo>
                <a:cubicBezTo>
                  <a:pt x="213530" y="88709"/>
                  <a:pt x="211890" y="86788"/>
                  <a:pt x="210074" y="85182"/>
                </a:cubicBezTo>
                <a:cubicBezTo>
                  <a:pt x="225860" y="78406"/>
                  <a:pt x="239060" y="67719"/>
                  <a:pt x="249678" y="53120"/>
                </a:cubicBezTo>
                <a:lnTo>
                  <a:pt x="212168" y="53120"/>
                </a:lnTo>
                <a:lnTo>
                  <a:pt x="212168" y="46520"/>
                </a:lnTo>
                <a:lnTo>
                  <a:pt x="254602" y="46520"/>
                </a:lnTo>
                <a:lnTo>
                  <a:pt x="254602" y="19697"/>
                </a:lnTo>
                <a:lnTo>
                  <a:pt x="217198" y="19697"/>
                </a:lnTo>
                <a:lnTo>
                  <a:pt x="217198" y="12992"/>
                </a:lnTo>
                <a:lnTo>
                  <a:pt x="254602" y="12992"/>
                </a:lnTo>
                <a:close/>
                <a:moveTo>
                  <a:pt x="124052" y="104"/>
                </a:moveTo>
                <a:lnTo>
                  <a:pt x="130864" y="104"/>
                </a:lnTo>
                <a:lnTo>
                  <a:pt x="130864" y="22526"/>
                </a:lnTo>
                <a:lnTo>
                  <a:pt x="145112" y="22526"/>
                </a:lnTo>
                <a:lnTo>
                  <a:pt x="145112" y="29127"/>
                </a:lnTo>
                <a:lnTo>
                  <a:pt x="130864" y="29127"/>
                </a:lnTo>
                <a:lnTo>
                  <a:pt x="130864" y="33318"/>
                </a:lnTo>
                <a:cubicBezTo>
                  <a:pt x="134216" y="36671"/>
                  <a:pt x="140084" y="43411"/>
                  <a:pt x="148466" y="53540"/>
                </a:cubicBezTo>
                <a:lnTo>
                  <a:pt x="144064" y="59721"/>
                </a:lnTo>
                <a:cubicBezTo>
                  <a:pt x="141132" y="54972"/>
                  <a:pt x="136730" y="48860"/>
                  <a:pt x="130864" y="41386"/>
                </a:cubicBezTo>
                <a:lnTo>
                  <a:pt x="130864" y="95450"/>
                </a:lnTo>
                <a:lnTo>
                  <a:pt x="124052" y="95450"/>
                </a:lnTo>
                <a:lnTo>
                  <a:pt x="124052" y="41281"/>
                </a:lnTo>
                <a:cubicBezTo>
                  <a:pt x="119302" y="56508"/>
                  <a:pt x="113854" y="68173"/>
                  <a:pt x="107708" y="76276"/>
                </a:cubicBezTo>
                <a:cubicBezTo>
                  <a:pt x="106660" y="73831"/>
                  <a:pt x="105264" y="71596"/>
                  <a:pt x="103516" y="69570"/>
                </a:cubicBezTo>
                <a:cubicBezTo>
                  <a:pt x="111550" y="60071"/>
                  <a:pt x="117732" y="46590"/>
                  <a:pt x="122062" y="29127"/>
                </a:cubicBezTo>
                <a:lnTo>
                  <a:pt x="106346" y="29127"/>
                </a:lnTo>
                <a:lnTo>
                  <a:pt x="106346" y="22526"/>
                </a:lnTo>
                <a:lnTo>
                  <a:pt x="124052" y="22526"/>
                </a:lnTo>
                <a:close/>
                <a:moveTo>
                  <a:pt x="358958" y="0"/>
                </a:moveTo>
                <a:lnTo>
                  <a:pt x="366816" y="1152"/>
                </a:lnTo>
                <a:cubicBezTo>
                  <a:pt x="364930" y="6461"/>
                  <a:pt x="363184" y="10896"/>
                  <a:pt x="361578" y="14459"/>
                </a:cubicBezTo>
                <a:lnTo>
                  <a:pt x="399402" y="14459"/>
                </a:lnTo>
                <a:lnTo>
                  <a:pt x="399402" y="95240"/>
                </a:lnTo>
                <a:lnTo>
                  <a:pt x="392172" y="95240"/>
                </a:lnTo>
                <a:lnTo>
                  <a:pt x="392172" y="89792"/>
                </a:lnTo>
                <a:lnTo>
                  <a:pt x="335384" y="89792"/>
                </a:lnTo>
                <a:lnTo>
                  <a:pt x="335384" y="95764"/>
                </a:lnTo>
                <a:lnTo>
                  <a:pt x="328364" y="95764"/>
                </a:lnTo>
                <a:lnTo>
                  <a:pt x="328364" y="14459"/>
                </a:lnTo>
                <a:lnTo>
                  <a:pt x="354558" y="14459"/>
                </a:lnTo>
                <a:cubicBezTo>
                  <a:pt x="356304" y="9988"/>
                  <a:pt x="357770" y="5168"/>
                  <a:pt x="358958" y="0"/>
                </a:cubicBezTo>
                <a:close/>
                <a:moveTo>
                  <a:pt x="26298" y="0"/>
                </a:moveTo>
                <a:lnTo>
                  <a:pt x="32688" y="0"/>
                </a:lnTo>
                <a:lnTo>
                  <a:pt x="32688" y="29337"/>
                </a:lnTo>
                <a:lnTo>
                  <a:pt x="42224" y="29337"/>
                </a:lnTo>
                <a:lnTo>
                  <a:pt x="42224" y="35623"/>
                </a:lnTo>
                <a:lnTo>
                  <a:pt x="14354" y="35623"/>
                </a:lnTo>
                <a:lnTo>
                  <a:pt x="14354" y="43796"/>
                </a:lnTo>
                <a:cubicBezTo>
                  <a:pt x="14354" y="47078"/>
                  <a:pt x="14318" y="49558"/>
                  <a:pt x="14248" y="51235"/>
                </a:cubicBezTo>
                <a:lnTo>
                  <a:pt x="35728" y="51235"/>
                </a:lnTo>
                <a:lnTo>
                  <a:pt x="35728" y="95554"/>
                </a:lnTo>
                <a:lnTo>
                  <a:pt x="29336" y="95554"/>
                </a:lnTo>
                <a:lnTo>
                  <a:pt x="29336" y="57521"/>
                </a:lnTo>
                <a:lnTo>
                  <a:pt x="14038" y="57521"/>
                </a:lnTo>
                <a:cubicBezTo>
                  <a:pt x="13130" y="74006"/>
                  <a:pt x="10128" y="86788"/>
                  <a:pt x="5028" y="95869"/>
                </a:cubicBezTo>
                <a:cubicBezTo>
                  <a:pt x="3632" y="94332"/>
                  <a:pt x="1954" y="92935"/>
                  <a:pt x="0" y="91678"/>
                </a:cubicBezTo>
                <a:cubicBezTo>
                  <a:pt x="5238" y="81549"/>
                  <a:pt x="7858" y="65589"/>
                  <a:pt x="7858" y="43796"/>
                </a:cubicBezTo>
                <a:lnTo>
                  <a:pt x="7858" y="2305"/>
                </a:lnTo>
                <a:lnTo>
                  <a:pt x="14354" y="2305"/>
                </a:lnTo>
                <a:lnTo>
                  <a:pt x="14354" y="29337"/>
                </a:lnTo>
                <a:lnTo>
                  <a:pt x="26298" y="29337"/>
                </a:lnTo>
                <a:close/>
              </a:path>
            </a:pathLst>
          </a:custGeom>
          <a:solidFill>
            <a:srgbClr val="E6E6E6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noAutofit/>
          </a:bodyPr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800" b="0" i="0" u="none" strike="noStrike" kern="1200" cap="none" spc="0" normalizeH="0" baseline="0" noProof="0" dirty="0">
              <a:ln>
                <a:noFill/>
              </a:ln>
              <a:solidFill>
                <a:srgbClr val="E6E6E6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118" name="文本框 117"/>
          <p:cNvSpPr txBox="1"/>
          <p:nvPr/>
        </p:nvSpPr>
        <p:spPr>
          <a:xfrm>
            <a:off x="38852978" y="20296027"/>
            <a:ext cx="1965874" cy="113995"/>
          </a:xfrm>
          <a:custGeom>
            <a:avLst/>
            <a:gdLst/>
            <a:ahLst/>
            <a:cxnLst/>
            <a:rect l="l" t="t" r="r" b="b"/>
            <a:pathLst>
              <a:path w="1965874" h="113995">
                <a:moveTo>
                  <a:pt x="891806" y="87487"/>
                </a:moveTo>
                <a:cubicBezTo>
                  <a:pt x="887684" y="90420"/>
                  <a:pt x="885624" y="93808"/>
                  <a:pt x="885624" y="97650"/>
                </a:cubicBezTo>
                <a:cubicBezTo>
                  <a:pt x="885624" y="100793"/>
                  <a:pt x="887126" y="103308"/>
                  <a:pt x="890130" y="105194"/>
                </a:cubicBezTo>
                <a:cubicBezTo>
                  <a:pt x="893134" y="107080"/>
                  <a:pt x="897290" y="108023"/>
                  <a:pt x="902598" y="108023"/>
                </a:cubicBezTo>
                <a:cubicBezTo>
                  <a:pt x="908046" y="108023"/>
                  <a:pt x="912586" y="106765"/>
                  <a:pt x="916218" y="104251"/>
                </a:cubicBezTo>
                <a:cubicBezTo>
                  <a:pt x="919572" y="101876"/>
                  <a:pt x="921248" y="99082"/>
                  <a:pt x="921248" y="95869"/>
                </a:cubicBezTo>
                <a:cubicBezTo>
                  <a:pt x="921248" y="90909"/>
                  <a:pt x="917302" y="88430"/>
                  <a:pt x="909408" y="88430"/>
                </a:cubicBezTo>
                <a:lnTo>
                  <a:pt x="899036" y="88430"/>
                </a:lnTo>
                <a:cubicBezTo>
                  <a:pt x="896870" y="88430"/>
                  <a:pt x="894460" y="88115"/>
                  <a:pt x="891806" y="87487"/>
                </a:cubicBezTo>
                <a:close/>
                <a:moveTo>
                  <a:pt x="429472" y="75438"/>
                </a:moveTo>
                <a:cubicBezTo>
                  <a:pt x="431288" y="75438"/>
                  <a:pt x="432824" y="76066"/>
                  <a:pt x="434082" y="77324"/>
                </a:cubicBezTo>
                <a:cubicBezTo>
                  <a:pt x="435340" y="78651"/>
                  <a:pt x="435968" y="80327"/>
                  <a:pt x="435968" y="82353"/>
                </a:cubicBezTo>
                <a:cubicBezTo>
                  <a:pt x="435968" y="84309"/>
                  <a:pt x="435340" y="85915"/>
                  <a:pt x="434082" y="87172"/>
                </a:cubicBezTo>
                <a:cubicBezTo>
                  <a:pt x="432824" y="88430"/>
                  <a:pt x="431288" y="89058"/>
                  <a:pt x="429472" y="89058"/>
                </a:cubicBezTo>
                <a:cubicBezTo>
                  <a:pt x="427726" y="89058"/>
                  <a:pt x="426224" y="88430"/>
                  <a:pt x="424966" y="87172"/>
                </a:cubicBezTo>
                <a:cubicBezTo>
                  <a:pt x="423710" y="85915"/>
                  <a:pt x="423080" y="84309"/>
                  <a:pt x="423080" y="82353"/>
                </a:cubicBezTo>
                <a:cubicBezTo>
                  <a:pt x="423080" y="80327"/>
                  <a:pt x="423710" y="78651"/>
                  <a:pt x="424966" y="77324"/>
                </a:cubicBezTo>
                <a:cubicBezTo>
                  <a:pt x="426224" y="76066"/>
                  <a:pt x="427726" y="75438"/>
                  <a:pt x="429472" y="75438"/>
                </a:cubicBezTo>
                <a:close/>
                <a:moveTo>
                  <a:pt x="335384" y="66846"/>
                </a:moveTo>
                <a:lnTo>
                  <a:pt x="335384" y="83191"/>
                </a:lnTo>
                <a:lnTo>
                  <a:pt x="392172" y="83191"/>
                </a:lnTo>
                <a:lnTo>
                  <a:pt x="392172" y="66846"/>
                </a:lnTo>
                <a:close/>
                <a:moveTo>
                  <a:pt x="856868" y="57731"/>
                </a:moveTo>
                <a:cubicBezTo>
                  <a:pt x="847158" y="58848"/>
                  <a:pt x="840174" y="60629"/>
                  <a:pt x="835914" y="63074"/>
                </a:cubicBezTo>
                <a:cubicBezTo>
                  <a:pt x="832002" y="65449"/>
                  <a:pt x="830046" y="68627"/>
                  <a:pt x="830046" y="72609"/>
                </a:cubicBezTo>
                <a:cubicBezTo>
                  <a:pt x="830046" y="78965"/>
                  <a:pt x="833538" y="82143"/>
                  <a:pt x="840524" y="82143"/>
                </a:cubicBezTo>
                <a:cubicBezTo>
                  <a:pt x="845552" y="82143"/>
                  <a:pt x="851000" y="79524"/>
                  <a:pt x="856868" y="74285"/>
                </a:cubicBezTo>
                <a:close/>
                <a:moveTo>
                  <a:pt x="482440" y="50606"/>
                </a:moveTo>
                <a:lnTo>
                  <a:pt x="482440" y="80781"/>
                </a:lnTo>
                <a:lnTo>
                  <a:pt x="496270" y="80781"/>
                </a:lnTo>
                <a:cubicBezTo>
                  <a:pt x="510870" y="80781"/>
                  <a:pt x="518168" y="75507"/>
                  <a:pt x="518168" y="64960"/>
                </a:cubicBezTo>
                <a:cubicBezTo>
                  <a:pt x="518168" y="55391"/>
                  <a:pt x="510870" y="50606"/>
                  <a:pt x="496270" y="50606"/>
                </a:cubicBezTo>
                <a:close/>
                <a:moveTo>
                  <a:pt x="1220056" y="49977"/>
                </a:moveTo>
                <a:cubicBezTo>
                  <a:pt x="1212652" y="54657"/>
                  <a:pt x="1208950" y="60664"/>
                  <a:pt x="1208950" y="67999"/>
                </a:cubicBezTo>
                <a:cubicBezTo>
                  <a:pt x="1208950" y="72190"/>
                  <a:pt x="1210522" y="75682"/>
                  <a:pt x="1213666" y="78476"/>
                </a:cubicBezTo>
                <a:cubicBezTo>
                  <a:pt x="1216878" y="81270"/>
                  <a:pt x="1220860" y="82667"/>
                  <a:pt x="1225610" y="82667"/>
                </a:cubicBezTo>
                <a:cubicBezTo>
                  <a:pt x="1230150" y="82667"/>
                  <a:pt x="1233886" y="81375"/>
                  <a:pt x="1236820" y="78790"/>
                </a:cubicBezTo>
                <a:cubicBezTo>
                  <a:pt x="1239614" y="76276"/>
                  <a:pt x="1241012" y="73063"/>
                  <a:pt x="1241012" y="69151"/>
                </a:cubicBezTo>
                <a:cubicBezTo>
                  <a:pt x="1241012" y="64401"/>
                  <a:pt x="1238916" y="60420"/>
                  <a:pt x="1234724" y="57207"/>
                </a:cubicBezTo>
                <a:cubicBezTo>
                  <a:pt x="1232140" y="55321"/>
                  <a:pt x="1227250" y="52911"/>
                  <a:pt x="1220056" y="49977"/>
                </a:cubicBezTo>
                <a:close/>
                <a:moveTo>
                  <a:pt x="335384" y="44215"/>
                </a:moveTo>
                <a:lnTo>
                  <a:pt x="335384" y="60350"/>
                </a:lnTo>
                <a:lnTo>
                  <a:pt x="392172" y="60350"/>
                </a:lnTo>
                <a:lnTo>
                  <a:pt x="392172" y="44215"/>
                </a:lnTo>
                <a:close/>
                <a:moveTo>
                  <a:pt x="62130" y="37299"/>
                </a:moveTo>
                <a:cubicBezTo>
                  <a:pt x="64786" y="49942"/>
                  <a:pt x="68662" y="60490"/>
                  <a:pt x="73760" y="68942"/>
                </a:cubicBezTo>
                <a:cubicBezTo>
                  <a:pt x="79558" y="60071"/>
                  <a:pt x="83644" y="49523"/>
                  <a:pt x="86020" y="37299"/>
                </a:cubicBezTo>
                <a:close/>
                <a:moveTo>
                  <a:pt x="961320" y="36880"/>
                </a:moveTo>
                <a:cubicBezTo>
                  <a:pt x="956220" y="36880"/>
                  <a:pt x="952100" y="38976"/>
                  <a:pt x="948956" y="43167"/>
                </a:cubicBezTo>
                <a:cubicBezTo>
                  <a:pt x="945742" y="47288"/>
                  <a:pt x="944136" y="52736"/>
                  <a:pt x="944136" y="59512"/>
                </a:cubicBezTo>
                <a:cubicBezTo>
                  <a:pt x="944136" y="66217"/>
                  <a:pt x="945742" y="71631"/>
                  <a:pt x="948956" y="75752"/>
                </a:cubicBezTo>
                <a:cubicBezTo>
                  <a:pt x="952100" y="79873"/>
                  <a:pt x="956220" y="81934"/>
                  <a:pt x="961320" y="81934"/>
                </a:cubicBezTo>
                <a:cubicBezTo>
                  <a:pt x="966418" y="81934"/>
                  <a:pt x="970574" y="79873"/>
                  <a:pt x="973788" y="75752"/>
                </a:cubicBezTo>
                <a:cubicBezTo>
                  <a:pt x="977000" y="71631"/>
                  <a:pt x="978608" y="66217"/>
                  <a:pt x="978608" y="59512"/>
                </a:cubicBezTo>
                <a:cubicBezTo>
                  <a:pt x="978608" y="52806"/>
                  <a:pt x="977000" y="47358"/>
                  <a:pt x="973788" y="43167"/>
                </a:cubicBezTo>
                <a:cubicBezTo>
                  <a:pt x="970574" y="38976"/>
                  <a:pt x="966418" y="36880"/>
                  <a:pt x="961320" y="36880"/>
                </a:cubicBezTo>
                <a:close/>
                <a:moveTo>
                  <a:pt x="655890" y="36566"/>
                </a:moveTo>
                <a:cubicBezTo>
                  <a:pt x="651560" y="36566"/>
                  <a:pt x="647822" y="38173"/>
                  <a:pt x="644680" y="41386"/>
                </a:cubicBezTo>
                <a:cubicBezTo>
                  <a:pt x="641396" y="44808"/>
                  <a:pt x="639476" y="49384"/>
                  <a:pt x="638918" y="55111"/>
                </a:cubicBezTo>
                <a:lnTo>
                  <a:pt x="670560" y="55111"/>
                </a:lnTo>
                <a:cubicBezTo>
                  <a:pt x="670560" y="42748"/>
                  <a:pt x="665670" y="36566"/>
                  <a:pt x="655890" y="36566"/>
                </a:cubicBezTo>
                <a:close/>
                <a:moveTo>
                  <a:pt x="901236" y="36042"/>
                </a:moveTo>
                <a:cubicBezTo>
                  <a:pt x="897604" y="36042"/>
                  <a:pt x="894600" y="37265"/>
                  <a:pt x="892224" y="39709"/>
                </a:cubicBezTo>
                <a:cubicBezTo>
                  <a:pt x="889780" y="42224"/>
                  <a:pt x="888558" y="45612"/>
                  <a:pt x="888558" y="49872"/>
                </a:cubicBezTo>
                <a:cubicBezTo>
                  <a:pt x="888558" y="53994"/>
                  <a:pt x="889816" y="57381"/>
                  <a:pt x="892330" y="60036"/>
                </a:cubicBezTo>
                <a:cubicBezTo>
                  <a:pt x="894774" y="62620"/>
                  <a:pt x="897744" y="63912"/>
                  <a:pt x="901236" y="63912"/>
                </a:cubicBezTo>
                <a:cubicBezTo>
                  <a:pt x="904728" y="63912"/>
                  <a:pt x="907696" y="62620"/>
                  <a:pt x="910142" y="60036"/>
                </a:cubicBezTo>
                <a:cubicBezTo>
                  <a:pt x="912656" y="57381"/>
                  <a:pt x="913914" y="53994"/>
                  <a:pt x="913914" y="49872"/>
                </a:cubicBezTo>
                <a:cubicBezTo>
                  <a:pt x="913914" y="45681"/>
                  <a:pt x="912656" y="42294"/>
                  <a:pt x="910142" y="39709"/>
                </a:cubicBezTo>
                <a:cubicBezTo>
                  <a:pt x="907766" y="37265"/>
                  <a:pt x="904798" y="36042"/>
                  <a:pt x="901236" y="36042"/>
                </a:cubicBezTo>
                <a:close/>
                <a:moveTo>
                  <a:pt x="429472" y="32689"/>
                </a:moveTo>
                <a:cubicBezTo>
                  <a:pt x="431288" y="32689"/>
                  <a:pt x="432824" y="33318"/>
                  <a:pt x="434082" y="34575"/>
                </a:cubicBezTo>
                <a:cubicBezTo>
                  <a:pt x="435340" y="35902"/>
                  <a:pt x="435968" y="37579"/>
                  <a:pt x="435968" y="39605"/>
                </a:cubicBezTo>
                <a:cubicBezTo>
                  <a:pt x="435968" y="41560"/>
                  <a:pt x="435340" y="43167"/>
                  <a:pt x="434082" y="44424"/>
                </a:cubicBezTo>
                <a:cubicBezTo>
                  <a:pt x="432824" y="45681"/>
                  <a:pt x="431288" y="46310"/>
                  <a:pt x="429472" y="46310"/>
                </a:cubicBezTo>
                <a:cubicBezTo>
                  <a:pt x="427726" y="46310"/>
                  <a:pt x="426224" y="45681"/>
                  <a:pt x="424966" y="44424"/>
                </a:cubicBezTo>
                <a:cubicBezTo>
                  <a:pt x="423710" y="43167"/>
                  <a:pt x="423080" y="41560"/>
                  <a:pt x="423080" y="39605"/>
                </a:cubicBezTo>
                <a:cubicBezTo>
                  <a:pt x="423080" y="37579"/>
                  <a:pt x="423710" y="35902"/>
                  <a:pt x="424966" y="34575"/>
                </a:cubicBezTo>
                <a:cubicBezTo>
                  <a:pt x="426224" y="33318"/>
                  <a:pt x="427726" y="32689"/>
                  <a:pt x="429472" y="32689"/>
                </a:cubicBezTo>
                <a:close/>
                <a:moveTo>
                  <a:pt x="1121644" y="31118"/>
                </a:moveTo>
                <a:lnTo>
                  <a:pt x="1130550" y="31118"/>
                </a:lnTo>
                <a:lnTo>
                  <a:pt x="1142600" y="63493"/>
                </a:lnTo>
                <a:lnTo>
                  <a:pt x="1148258" y="79419"/>
                </a:lnTo>
                <a:lnTo>
                  <a:pt x="1148780" y="79419"/>
                </a:lnTo>
                <a:cubicBezTo>
                  <a:pt x="1149130" y="78371"/>
                  <a:pt x="1149934" y="75682"/>
                  <a:pt x="1151190" y="71351"/>
                </a:cubicBezTo>
                <a:cubicBezTo>
                  <a:pt x="1152168" y="67999"/>
                  <a:pt x="1152972" y="65379"/>
                  <a:pt x="1153600" y="63493"/>
                </a:cubicBezTo>
                <a:lnTo>
                  <a:pt x="1164182" y="31118"/>
                </a:lnTo>
                <a:lnTo>
                  <a:pt x="1172564" y="31118"/>
                </a:lnTo>
                <a:lnTo>
                  <a:pt x="1150982" y="92935"/>
                </a:lnTo>
                <a:cubicBezTo>
                  <a:pt x="1146440" y="105927"/>
                  <a:pt x="1139560" y="112423"/>
                  <a:pt x="1130340" y="112423"/>
                </a:cubicBezTo>
                <a:cubicBezTo>
                  <a:pt x="1127896" y="112423"/>
                  <a:pt x="1125730" y="112039"/>
                  <a:pt x="1123844" y="111271"/>
                </a:cubicBezTo>
                <a:lnTo>
                  <a:pt x="1125626" y="104355"/>
                </a:lnTo>
                <a:cubicBezTo>
                  <a:pt x="1127162" y="104914"/>
                  <a:pt x="1128630" y="105194"/>
                  <a:pt x="1130026" y="105194"/>
                </a:cubicBezTo>
                <a:cubicBezTo>
                  <a:pt x="1135894" y="105194"/>
                  <a:pt x="1140294" y="100933"/>
                  <a:pt x="1143228" y="92411"/>
                </a:cubicBezTo>
                <a:lnTo>
                  <a:pt x="1144486" y="88011"/>
                </a:lnTo>
                <a:close/>
                <a:moveTo>
                  <a:pt x="567422" y="31118"/>
                </a:moveTo>
                <a:lnTo>
                  <a:pt x="575910" y="31118"/>
                </a:lnTo>
                <a:lnTo>
                  <a:pt x="575910" y="66008"/>
                </a:lnTo>
                <a:cubicBezTo>
                  <a:pt x="575910" y="71456"/>
                  <a:pt x="576782" y="75403"/>
                  <a:pt x="578528" y="77847"/>
                </a:cubicBezTo>
                <a:cubicBezTo>
                  <a:pt x="580274" y="80362"/>
                  <a:pt x="583138" y="81619"/>
                  <a:pt x="587120" y="81619"/>
                </a:cubicBezTo>
                <a:cubicBezTo>
                  <a:pt x="592290" y="81619"/>
                  <a:pt x="597598" y="78301"/>
                  <a:pt x="603046" y="71666"/>
                </a:cubicBezTo>
                <a:lnTo>
                  <a:pt x="603046" y="31118"/>
                </a:lnTo>
                <a:lnTo>
                  <a:pt x="611532" y="31118"/>
                </a:lnTo>
                <a:lnTo>
                  <a:pt x="611532" y="87696"/>
                </a:lnTo>
                <a:lnTo>
                  <a:pt x="604512" y="87696"/>
                </a:lnTo>
                <a:lnTo>
                  <a:pt x="603780" y="78686"/>
                </a:lnTo>
                <a:lnTo>
                  <a:pt x="603466" y="78686"/>
                </a:lnTo>
                <a:cubicBezTo>
                  <a:pt x="597458" y="85601"/>
                  <a:pt x="591172" y="89058"/>
                  <a:pt x="584606" y="89058"/>
                </a:cubicBezTo>
                <a:cubicBezTo>
                  <a:pt x="573150" y="89058"/>
                  <a:pt x="567422" y="81724"/>
                  <a:pt x="567422" y="67056"/>
                </a:cubicBezTo>
                <a:close/>
                <a:moveTo>
                  <a:pt x="1033548" y="29651"/>
                </a:moveTo>
                <a:cubicBezTo>
                  <a:pt x="1045072" y="29651"/>
                  <a:pt x="1050836" y="37020"/>
                  <a:pt x="1050836" y="51758"/>
                </a:cubicBezTo>
                <a:lnTo>
                  <a:pt x="1050836" y="87696"/>
                </a:lnTo>
                <a:lnTo>
                  <a:pt x="1042244" y="87696"/>
                </a:lnTo>
                <a:lnTo>
                  <a:pt x="1042244" y="52806"/>
                </a:lnTo>
                <a:cubicBezTo>
                  <a:pt x="1042244" y="42329"/>
                  <a:pt x="1038506" y="37090"/>
                  <a:pt x="1031032" y="37090"/>
                </a:cubicBezTo>
                <a:cubicBezTo>
                  <a:pt x="1026214" y="37090"/>
                  <a:pt x="1020834" y="40163"/>
                  <a:pt x="1014898" y="46310"/>
                </a:cubicBezTo>
                <a:lnTo>
                  <a:pt x="1014898" y="87696"/>
                </a:lnTo>
                <a:lnTo>
                  <a:pt x="1006410" y="87696"/>
                </a:lnTo>
                <a:lnTo>
                  <a:pt x="1006410" y="31118"/>
                </a:lnTo>
                <a:lnTo>
                  <a:pt x="1013326" y="31118"/>
                </a:lnTo>
                <a:lnTo>
                  <a:pt x="1014164" y="39395"/>
                </a:lnTo>
                <a:lnTo>
                  <a:pt x="1014478" y="39395"/>
                </a:lnTo>
                <a:cubicBezTo>
                  <a:pt x="1021114" y="32899"/>
                  <a:pt x="1027470" y="29651"/>
                  <a:pt x="1033548" y="29651"/>
                </a:cubicBezTo>
                <a:close/>
                <a:moveTo>
                  <a:pt x="961320" y="29651"/>
                </a:moveTo>
                <a:cubicBezTo>
                  <a:pt x="968584" y="29651"/>
                  <a:pt x="974660" y="32270"/>
                  <a:pt x="979550" y="37509"/>
                </a:cubicBezTo>
                <a:cubicBezTo>
                  <a:pt x="984788" y="43027"/>
                  <a:pt x="987408" y="50361"/>
                  <a:pt x="987408" y="59512"/>
                </a:cubicBezTo>
                <a:cubicBezTo>
                  <a:pt x="987408" y="68522"/>
                  <a:pt x="984788" y="75787"/>
                  <a:pt x="979550" y="81305"/>
                </a:cubicBezTo>
                <a:cubicBezTo>
                  <a:pt x="974660" y="86474"/>
                  <a:pt x="968584" y="89058"/>
                  <a:pt x="961320" y="89058"/>
                </a:cubicBezTo>
                <a:cubicBezTo>
                  <a:pt x="954124" y="89058"/>
                  <a:pt x="948082" y="86474"/>
                  <a:pt x="943194" y="81305"/>
                </a:cubicBezTo>
                <a:cubicBezTo>
                  <a:pt x="937954" y="75787"/>
                  <a:pt x="935334" y="68522"/>
                  <a:pt x="935334" y="59512"/>
                </a:cubicBezTo>
                <a:cubicBezTo>
                  <a:pt x="935334" y="50361"/>
                  <a:pt x="937954" y="43027"/>
                  <a:pt x="943194" y="37509"/>
                </a:cubicBezTo>
                <a:cubicBezTo>
                  <a:pt x="948012" y="32270"/>
                  <a:pt x="954054" y="29651"/>
                  <a:pt x="961320" y="29651"/>
                </a:cubicBezTo>
                <a:close/>
                <a:moveTo>
                  <a:pt x="901236" y="29651"/>
                </a:moveTo>
                <a:cubicBezTo>
                  <a:pt x="903820" y="29651"/>
                  <a:pt x="906440" y="30140"/>
                  <a:pt x="909094" y="31118"/>
                </a:cubicBezTo>
                <a:lnTo>
                  <a:pt x="928686" y="31118"/>
                </a:lnTo>
                <a:lnTo>
                  <a:pt x="928686" y="37719"/>
                </a:lnTo>
                <a:lnTo>
                  <a:pt x="916742" y="37719"/>
                </a:lnTo>
                <a:cubicBezTo>
                  <a:pt x="920026" y="40862"/>
                  <a:pt x="921666" y="44948"/>
                  <a:pt x="921666" y="49977"/>
                </a:cubicBezTo>
                <a:cubicBezTo>
                  <a:pt x="921666" y="55914"/>
                  <a:pt x="919676" y="60734"/>
                  <a:pt x="915694" y="64436"/>
                </a:cubicBezTo>
                <a:cubicBezTo>
                  <a:pt x="911852" y="67999"/>
                  <a:pt x="907034" y="69780"/>
                  <a:pt x="901236" y="69780"/>
                </a:cubicBezTo>
                <a:cubicBezTo>
                  <a:pt x="898092" y="69780"/>
                  <a:pt x="895194" y="69081"/>
                  <a:pt x="892540" y="67684"/>
                </a:cubicBezTo>
                <a:cubicBezTo>
                  <a:pt x="890024" y="69850"/>
                  <a:pt x="888768" y="72224"/>
                  <a:pt x="888768" y="74809"/>
                </a:cubicBezTo>
                <a:cubicBezTo>
                  <a:pt x="888768" y="79070"/>
                  <a:pt x="892120" y="81200"/>
                  <a:pt x="898826" y="81200"/>
                </a:cubicBezTo>
                <a:lnTo>
                  <a:pt x="910142" y="81200"/>
                </a:lnTo>
                <a:cubicBezTo>
                  <a:pt x="923134" y="81200"/>
                  <a:pt x="929630" y="85671"/>
                  <a:pt x="929630" y="94611"/>
                </a:cubicBezTo>
                <a:cubicBezTo>
                  <a:pt x="929630" y="99920"/>
                  <a:pt x="927080" y="104425"/>
                  <a:pt x="921982" y="108127"/>
                </a:cubicBezTo>
                <a:cubicBezTo>
                  <a:pt x="916602" y="112039"/>
                  <a:pt x="909758" y="113995"/>
                  <a:pt x="901446" y="113995"/>
                </a:cubicBezTo>
                <a:cubicBezTo>
                  <a:pt x="894390" y="113995"/>
                  <a:pt x="888768" y="112668"/>
                  <a:pt x="884576" y="110013"/>
                </a:cubicBezTo>
                <a:cubicBezTo>
                  <a:pt x="880246" y="107289"/>
                  <a:pt x="878080" y="103517"/>
                  <a:pt x="878080" y="98698"/>
                </a:cubicBezTo>
                <a:cubicBezTo>
                  <a:pt x="878080" y="93738"/>
                  <a:pt x="880874" y="89408"/>
                  <a:pt x="886462" y="85706"/>
                </a:cubicBezTo>
                <a:lnTo>
                  <a:pt x="886462" y="85286"/>
                </a:lnTo>
                <a:cubicBezTo>
                  <a:pt x="883040" y="83191"/>
                  <a:pt x="881328" y="80083"/>
                  <a:pt x="881328" y="75961"/>
                </a:cubicBezTo>
                <a:cubicBezTo>
                  <a:pt x="881328" y="72050"/>
                  <a:pt x="883424" y="68557"/>
                  <a:pt x="887614" y="65484"/>
                </a:cubicBezTo>
                <a:lnTo>
                  <a:pt x="887614" y="65065"/>
                </a:lnTo>
                <a:cubicBezTo>
                  <a:pt x="882726" y="61153"/>
                  <a:pt x="880280" y="56089"/>
                  <a:pt x="880280" y="49872"/>
                </a:cubicBezTo>
                <a:cubicBezTo>
                  <a:pt x="880280" y="43865"/>
                  <a:pt x="882342" y="38976"/>
                  <a:pt x="886462" y="35204"/>
                </a:cubicBezTo>
                <a:cubicBezTo>
                  <a:pt x="890444" y="31502"/>
                  <a:pt x="895368" y="29651"/>
                  <a:pt x="901236" y="29651"/>
                </a:cubicBezTo>
                <a:close/>
                <a:moveTo>
                  <a:pt x="846182" y="29651"/>
                </a:moveTo>
                <a:cubicBezTo>
                  <a:pt x="858964" y="29651"/>
                  <a:pt x="865354" y="37299"/>
                  <a:pt x="865354" y="52597"/>
                </a:cubicBezTo>
                <a:lnTo>
                  <a:pt x="865354" y="87696"/>
                </a:lnTo>
                <a:lnTo>
                  <a:pt x="858334" y="87696"/>
                </a:lnTo>
                <a:lnTo>
                  <a:pt x="857602" y="80781"/>
                </a:lnTo>
                <a:lnTo>
                  <a:pt x="857288" y="80781"/>
                </a:lnTo>
                <a:cubicBezTo>
                  <a:pt x="850792" y="86299"/>
                  <a:pt x="844434" y="89058"/>
                  <a:pt x="838218" y="89058"/>
                </a:cubicBezTo>
                <a:cubicBezTo>
                  <a:pt x="833398" y="89058"/>
                  <a:pt x="829486" y="87696"/>
                  <a:pt x="826484" y="84972"/>
                </a:cubicBezTo>
                <a:cubicBezTo>
                  <a:pt x="823340" y="82038"/>
                  <a:pt x="821768" y="78092"/>
                  <a:pt x="821768" y="73133"/>
                </a:cubicBezTo>
                <a:cubicBezTo>
                  <a:pt x="821768" y="66986"/>
                  <a:pt x="824598" y="62236"/>
                  <a:pt x="830256" y="58883"/>
                </a:cubicBezTo>
                <a:cubicBezTo>
                  <a:pt x="835704" y="55670"/>
                  <a:pt x="844574" y="53365"/>
                  <a:pt x="856868" y="51968"/>
                </a:cubicBezTo>
                <a:cubicBezTo>
                  <a:pt x="857008" y="41840"/>
                  <a:pt x="852992" y="36776"/>
                  <a:pt x="844818" y="36776"/>
                </a:cubicBezTo>
                <a:cubicBezTo>
                  <a:pt x="839300" y="36776"/>
                  <a:pt x="833574" y="38871"/>
                  <a:pt x="827636" y="43062"/>
                </a:cubicBezTo>
                <a:lnTo>
                  <a:pt x="824178" y="37090"/>
                </a:lnTo>
                <a:cubicBezTo>
                  <a:pt x="831722" y="32131"/>
                  <a:pt x="839056" y="29651"/>
                  <a:pt x="846182" y="29651"/>
                </a:cubicBezTo>
                <a:close/>
                <a:moveTo>
                  <a:pt x="811434" y="29651"/>
                </a:moveTo>
                <a:cubicBezTo>
                  <a:pt x="813738" y="29651"/>
                  <a:pt x="815730" y="30070"/>
                  <a:pt x="817406" y="30908"/>
                </a:cubicBezTo>
                <a:lnTo>
                  <a:pt x="815730" y="38347"/>
                </a:lnTo>
                <a:cubicBezTo>
                  <a:pt x="813844" y="37719"/>
                  <a:pt x="812062" y="37404"/>
                  <a:pt x="810386" y="37404"/>
                </a:cubicBezTo>
                <a:cubicBezTo>
                  <a:pt x="804170" y="37404"/>
                  <a:pt x="799314" y="41875"/>
                  <a:pt x="795822" y="50815"/>
                </a:cubicBezTo>
                <a:lnTo>
                  <a:pt x="795822" y="87696"/>
                </a:lnTo>
                <a:lnTo>
                  <a:pt x="787336" y="87696"/>
                </a:lnTo>
                <a:lnTo>
                  <a:pt x="787336" y="31118"/>
                </a:lnTo>
                <a:lnTo>
                  <a:pt x="794250" y="31118"/>
                </a:lnTo>
                <a:lnTo>
                  <a:pt x="795090" y="41490"/>
                </a:lnTo>
                <a:lnTo>
                  <a:pt x="795404" y="41490"/>
                </a:lnTo>
                <a:cubicBezTo>
                  <a:pt x="799664" y="33597"/>
                  <a:pt x="805008" y="29651"/>
                  <a:pt x="811434" y="29651"/>
                </a:cubicBezTo>
                <a:close/>
                <a:moveTo>
                  <a:pt x="655786" y="29651"/>
                </a:moveTo>
                <a:cubicBezTo>
                  <a:pt x="662840" y="29651"/>
                  <a:pt x="668324" y="32026"/>
                  <a:pt x="672236" y="36776"/>
                </a:cubicBezTo>
                <a:cubicBezTo>
                  <a:pt x="676148" y="41456"/>
                  <a:pt x="678102" y="47917"/>
                  <a:pt x="678102" y="56159"/>
                </a:cubicBezTo>
                <a:cubicBezTo>
                  <a:pt x="678102" y="58394"/>
                  <a:pt x="677964" y="60105"/>
                  <a:pt x="677684" y="61293"/>
                </a:cubicBezTo>
                <a:lnTo>
                  <a:pt x="639022" y="61293"/>
                </a:lnTo>
                <a:cubicBezTo>
                  <a:pt x="639302" y="67579"/>
                  <a:pt x="641188" y="72644"/>
                  <a:pt x="644680" y="76485"/>
                </a:cubicBezTo>
                <a:cubicBezTo>
                  <a:pt x="648172" y="80327"/>
                  <a:pt x="652748" y="82248"/>
                  <a:pt x="658406" y="82248"/>
                </a:cubicBezTo>
                <a:cubicBezTo>
                  <a:pt x="663434" y="82248"/>
                  <a:pt x="668220" y="80711"/>
                  <a:pt x="672760" y="77638"/>
                </a:cubicBezTo>
                <a:lnTo>
                  <a:pt x="675902" y="83296"/>
                </a:lnTo>
                <a:cubicBezTo>
                  <a:pt x="669896" y="87137"/>
                  <a:pt x="663714" y="89058"/>
                  <a:pt x="657358" y="89058"/>
                </a:cubicBezTo>
                <a:cubicBezTo>
                  <a:pt x="649674" y="89058"/>
                  <a:pt x="643352" y="86439"/>
                  <a:pt x="638394" y="81200"/>
                </a:cubicBezTo>
                <a:cubicBezTo>
                  <a:pt x="633154" y="75752"/>
                  <a:pt x="630536" y="68522"/>
                  <a:pt x="630536" y="59512"/>
                </a:cubicBezTo>
                <a:cubicBezTo>
                  <a:pt x="630536" y="50641"/>
                  <a:pt x="633120" y="43341"/>
                  <a:pt x="638288" y="37614"/>
                </a:cubicBezTo>
                <a:cubicBezTo>
                  <a:pt x="643178" y="32305"/>
                  <a:pt x="649010" y="29651"/>
                  <a:pt x="655786" y="29651"/>
                </a:cubicBezTo>
                <a:close/>
                <a:moveTo>
                  <a:pt x="231970" y="22526"/>
                </a:moveTo>
                <a:cubicBezTo>
                  <a:pt x="237140" y="29791"/>
                  <a:pt x="240528" y="36391"/>
                  <a:pt x="242134" y="42329"/>
                </a:cubicBezTo>
                <a:lnTo>
                  <a:pt x="235638" y="44948"/>
                </a:lnTo>
                <a:cubicBezTo>
                  <a:pt x="233892" y="38662"/>
                  <a:pt x="230678" y="31956"/>
                  <a:pt x="225998" y="24831"/>
                </a:cubicBezTo>
                <a:close/>
                <a:moveTo>
                  <a:pt x="285406" y="22002"/>
                </a:moveTo>
                <a:lnTo>
                  <a:pt x="292636" y="24412"/>
                </a:lnTo>
                <a:cubicBezTo>
                  <a:pt x="288026" y="33353"/>
                  <a:pt x="283974" y="40303"/>
                  <a:pt x="280482" y="45262"/>
                </a:cubicBezTo>
                <a:lnTo>
                  <a:pt x="274614" y="43167"/>
                </a:lnTo>
                <a:cubicBezTo>
                  <a:pt x="279084" y="36252"/>
                  <a:pt x="282682" y="29197"/>
                  <a:pt x="285406" y="22002"/>
                </a:cubicBezTo>
                <a:close/>
                <a:moveTo>
                  <a:pt x="335384" y="21164"/>
                </a:moveTo>
                <a:lnTo>
                  <a:pt x="335384" y="37719"/>
                </a:lnTo>
                <a:lnTo>
                  <a:pt x="392172" y="37719"/>
                </a:lnTo>
                <a:lnTo>
                  <a:pt x="392172" y="21164"/>
                </a:lnTo>
                <a:close/>
                <a:moveTo>
                  <a:pt x="1289360" y="20955"/>
                </a:moveTo>
                <a:cubicBezTo>
                  <a:pt x="1287754" y="24098"/>
                  <a:pt x="1285728" y="27800"/>
                  <a:pt x="1283284" y="32061"/>
                </a:cubicBezTo>
                <a:lnTo>
                  <a:pt x="1264738" y="59512"/>
                </a:lnTo>
                <a:lnTo>
                  <a:pt x="1289256" y="59512"/>
                </a:lnTo>
                <a:lnTo>
                  <a:pt x="1289256" y="34575"/>
                </a:lnTo>
                <a:cubicBezTo>
                  <a:pt x="1289256" y="30524"/>
                  <a:pt x="1289466" y="25984"/>
                  <a:pt x="1289884" y="20955"/>
                </a:cubicBezTo>
                <a:close/>
                <a:moveTo>
                  <a:pt x="1625440" y="18126"/>
                </a:moveTo>
                <a:lnTo>
                  <a:pt x="1625440" y="80572"/>
                </a:lnTo>
                <a:lnTo>
                  <a:pt x="1634870" y="80572"/>
                </a:lnTo>
                <a:cubicBezTo>
                  <a:pt x="1644020" y="80572"/>
                  <a:pt x="1650970" y="77778"/>
                  <a:pt x="1655720" y="72190"/>
                </a:cubicBezTo>
                <a:cubicBezTo>
                  <a:pt x="1660260" y="66741"/>
                  <a:pt x="1662530" y="59023"/>
                  <a:pt x="1662530" y="49034"/>
                </a:cubicBezTo>
                <a:cubicBezTo>
                  <a:pt x="1662530" y="28429"/>
                  <a:pt x="1653310" y="18126"/>
                  <a:pt x="1634870" y="18126"/>
                </a:cubicBezTo>
                <a:close/>
                <a:moveTo>
                  <a:pt x="720566" y="18126"/>
                </a:moveTo>
                <a:lnTo>
                  <a:pt x="720566" y="80572"/>
                </a:lnTo>
                <a:lnTo>
                  <a:pt x="729996" y="80572"/>
                </a:lnTo>
                <a:cubicBezTo>
                  <a:pt x="739146" y="80572"/>
                  <a:pt x="746096" y="77778"/>
                  <a:pt x="750846" y="72190"/>
                </a:cubicBezTo>
                <a:cubicBezTo>
                  <a:pt x="755386" y="66741"/>
                  <a:pt x="757656" y="59023"/>
                  <a:pt x="757656" y="49034"/>
                </a:cubicBezTo>
                <a:cubicBezTo>
                  <a:pt x="757656" y="28429"/>
                  <a:pt x="748436" y="18126"/>
                  <a:pt x="729996" y="18126"/>
                </a:cubicBezTo>
                <a:close/>
                <a:moveTo>
                  <a:pt x="482440" y="17916"/>
                </a:moveTo>
                <a:lnTo>
                  <a:pt x="482440" y="43900"/>
                </a:lnTo>
                <a:lnTo>
                  <a:pt x="494176" y="43900"/>
                </a:lnTo>
                <a:cubicBezTo>
                  <a:pt x="507098" y="43900"/>
                  <a:pt x="513558" y="39535"/>
                  <a:pt x="513558" y="30803"/>
                </a:cubicBezTo>
                <a:cubicBezTo>
                  <a:pt x="513558" y="26193"/>
                  <a:pt x="511986" y="22875"/>
                  <a:pt x="508844" y="20850"/>
                </a:cubicBezTo>
                <a:cubicBezTo>
                  <a:pt x="505840" y="18894"/>
                  <a:pt x="501126" y="17916"/>
                  <a:pt x="494700" y="17916"/>
                </a:cubicBezTo>
                <a:close/>
                <a:moveTo>
                  <a:pt x="155694" y="16659"/>
                </a:moveTo>
                <a:cubicBezTo>
                  <a:pt x="159048" y="36077"/>
                  <a:pt x="164636" y="51549"/>
                  <a:pt x="172458" y="63074"/>
                </a:cubicBezTo>
                <a:cubicBezTo>
                  <a:pt x="181540" y="50431"/>
                  <a:pt x="187756" y="34959"/>
                  <a:pt x="191108" y="16659"/>
                </a:cubicBezTo>
                <a:close/>
                <a:moveTo>
                  <a:pt x="1556156" y="16344"/>
                </a:moveTo>
                <a:cubicBezTo>
                  <a:pt x="1552314" y="16344"/>
                  <a:pt x="1549136" y="18021"/>
                  <a:pt x="1546622" y="21374"/>
                </a:cubicBezTo>
                <a:cubicBezTo>
                  <a:pt x="1544036" y="24726"/>
                  <a:pt x="1542744" y="29057"/>
                  <a:pt x="1542744" y="34366"/>
                </a:cubicBezTo>
                <a:cubicBezTo>
                  <a:pt x="1542744" y="39814"/>
                  <a:pt x="1543896" y="44075"/>
                  <a:pt x="1546202" y="47148"/>
                </a:cubicBezTo>
                <a:cubicBezTo>
                  <a:pt x="1548716" y="50431"/>
                  <a:pt x="1552278" y="52073"/>
                  <a:pt x="1556890" y="52073"/>
                </a:cubicBezTo>
                <a:cubicBezTo>
                  <a:pt x="1562896" y="52073"/>
                  <a:pt x="1568414" y="48545"/>
                  <a:pt x="1573444" y="41490"/>
                </a:cubicBezTo>
                <a:cubicBezTo>
                  <a:pt x="1572536" y="24726"/>
                  <a:pt x="1566772" y="16344"/>
                  <a:pt x="1556156" y="16344"/>
                </a:cubicBezTo>
                <a:close/>
                <a:moveTo>
                  <a:pt x="1225504" y="16344"/>
                </a:moveTo>
                <a:cubicBezTo>
                  <a:pt x="1221872" y="16344"/>
                  <a:pt x="1218868" y="17532"/>
                  <a:pt x="1216494" y="19907"/>
                </a:cubicBezTo>
                <a:cubicBezTo>
                  <a:pt x="1214120" y="22352"/>
                  <a:pt x="1212932" y="25460"/>
                  <a:pt x="1212932" y="29232"/>
                </a:cubicBezTo>
                <a:cubicBezTo>
                  <a:pt x="1212932" y="33493"/>
                  <a:pt x="1214748" y="37090"/>
                  <a:pt x="1218380" y="40024"/>
                </a:cubicBezTo>
                <a:cubicBezTo>
                  <a:pt x="1220894" y="42049"/>
                  <a:pt x="1225016" y="44180"/>
                  <a:pt x="1230744" y="46415"/>
                </a:cubicBezTo>
                <a:cubicBezTo>
                  <a:pt x="1236332" y="41665"/>
                  <a:pt x="1239126" y="36356"/>
                  <a:pt x="1239126" y="30489"/>
                </a:cubicBezTo>
                <a:cubicBezTo>
                  <a:pt x="1239126" y="26438"/>
                  <a:pt x="1237938" y="23120"/>
                  <a:pt x="1235564" y="20535"/>
                </a:cubicBezTo>
                <a:cubicBezTo>
                  <a:pt x="1233048" y="17741"/>
                  <a:pt x="1229696" y="16344"/>
                  <a:pt x="1225504" y="16344"/>
                </a:cubicBezTo>
                <a:close/>
                <a:moveTo>
                  <a:pt x="1912018" y="11001"/>
                </a:moveTo>
                <a:lnTo>
                  <a:pt x="1920926" y="11001"/>
                </a:lnTo>
                <a:lnTo>
                  <a:pt x="1949948" y="60664"/>
                </a:lnTo>
                <a:lnTo>
                  <a:pt x="1958226" y="76381"/>
                </a:lnTo>
                <a:lnTo>
                  <a:pt x="1958748" y="76381"/>
                </a:lnTo>
                <a:cubicBezTo>
                  <a:pt x="1957980" y="65135"/>
                  <a:pt x="1957596" y="57172"/>
                  <a:pt x="1957596" y="52492"/>
                </a:cubicBezTo>
                <a:lnTo>
                  <a:pt x="1957596" y="11001"/>
                </a:lnTo>
                <a:lnTo>
                  <a:pt x="1965874" y="11001"/>
                </a:lnTo>
                <a:lnTo>
                  <a:pt x="1965874" y="87696"/>
                </a:lnTo>
                <a:lnTo>
                  <a:pt x="1956862" y="87696"/>
                </a:lnTo>
                <a:lnTo>
                  <a:pt x="1928050" y="38033"/>
                </a:lnTo>
                <a:lnTo>
                  <a:pt x="1919668" y="22317"/>
                </a:lnTo>
                <a:lnTo>
                  <a:pt x="1919144" y="22317"/>
                </a:lnTo>
                <a:cubicBezTo>
                  <a:pt x="1919842" y="35029"/>
                  <a:pt x="1920192" y="42818"/>
                  <a:pt x="1920192" y="45681"/>
                </a:cubicBezTo>
                <a:lnTo>
                  <a:pt x="1920192" y="87696"/>
                </a:lnTo>
                <a:lnTo>
                  <a:pt x="1912018" y="87696"/>
                </a:lnTo>
                <a:close/>
                <a:moveTo>
                  <a:pt x="1807244" y="11001"/>
                </a:moveTo>
                <a:lnTo>
                  <a:pt x="1815940" y="11001"/>
                </a:lnTo>
                <a:lnTo>
                  <a:pt x="1815940" y="87696"/>
                </a:lnTo>
                <a:lnTo>
                  <a:pt x="1807244" y="87696"/>
                </a:lnTo>
                <a:close/>
                <a:moveTo>
                  <a:pt x="1692944" y="11001"/>
                </a:moveTo>
                <a:lnTo>
                  <a:pt x="1736636" y="11001"/>
                </a:lnTo>
                <a:lnTo>
                  <a:pt x="1736636" y="18335"/>
                </a:lnTo>
                <a:lnTo>
                  <a:pt x="1701640" y="18335"/>
                </a:lnTo>
                <a:lnTo>
                  <a:pt x="1701640" y="43586"/>
                </a:lnTo>
                <a:lnTo>
                  <a:pt x="1731082" y="43586"/>
                </a:lnTo>
                <a:lnTo>
                  <a:pt x="1731082" y="50920"/>
                </a:lnTo>
                <a:lnTo>
                  <a:pt x="1701640" y="50920"/>
                </a:lnTo>
                <a:lnTo>
                  <a:pt x="1701640" y="80362"/>
                </a:lnTo>
                <a:lnTo>
                  <a:pt x="1737788" y="80362"/>
                </a:lnTo>
                <a:lnTo>
                  <a:pt x="1737788" y="87696"/>
                </a:lnTo>
                <a:lnTo>
                  <a:pt x="1692944" y="87696"/>
                </a:lnTo>
                <a:close/>
                <a:moveTo>
                  <a:pt x="1616744" y="11001"/>
                </a:moveTo>
                <a:lnTo>
                  <a:pt x="1635604" y="11001"/>
                </a:lnTo>
                <a:cubicBezTo>
                  <a:pt x="1647268" y="11001"/>
                  <a:pt x="1656174" y="14319"/>
                  <a:pt x="1662322" y="20955"/>
                </a:cubicBezTo>
                <a:cubicBezTo>
                  <a:pt x="1668398" y="27520"/>
                  <a:pt x="1671436" y="36880"/>
                  <a:pt x="1671436" y="49034"/>
                </a:cubicBezTo>
                <a:cubicBezTo>
                  <a:pt x="1671436" y="61258"/>
                  <a:pt x="1668434" y="70723"/>
                  <a:pt x="1662426" y="77428"/>
                </a:cubicBezTo>
                <a:cubicBezTo>
                  <a:pt x="1656280" y="84274"/>
                  <a:pt x="1647442" y="87696"/>
                  <a:pt x="1635918" y="87696"/>
                </a:cubicBezTo>
                <a:lnTo>
                  <a:pt x="1616744" y="87696"/>
                </a:lnTo>
                <a:close/>
                <a:moveTo>
                  <a:pt x="1484232" y="11001"/>
                </a:moveTo>
                <a:lnTo>
                  <a:pt x="1520904" y="11001"/>
                </a:lnTo>
                <a:lnTo>
                  <a:pt x="1520904" y="18335"/>
                </a:lnTo>
                <a:lnTo>
                  <a:pt x="1491776" y="18335"/>
                </a:lnTo>
                <a:lnTo>
                  <a:pt x="1489680" y="41595"/>
                </a:lnTo>
                <a:cubicBezTo>
                  <a:pt x="1493522" y="39430"/>
                  <a:pt x="1497504" y="38347"/>
                  <a:pt x="1501624" y="38347"/>
                </a:cubicBezTo>
                <a:cubicBezTo>
                  <a:pt x="1508400" y="38347"/>
                  <a:pt x="1513814" y="40303"/>
                  <a:pt x="1517866" y="44215"/>
                </a:cubicBezTo>
                <a:cubicBezTo>
                  <a:pt x="1522336" y="48545"/>
                  <a:pt x="1524570" y="54762"/>
                  <a:pt x="1524570" y="62865"/>
                </a:cubicBezTo>
                <a:cubicBezTo>
                  <a:pt x="1524570" y="70827"/>
                  <a:pt x="1522022" y="77289"/>
                  <a:pt x="1516922" y="82248"/>
                </a:cubicBezTo>
                <a:cubicBezTo>
                  <a:pt x="1512242" y="86788"/>
                  <a:pt x="1506550" y="89058"/>
                  <a:pt x="1499844" y="89058"/>
                </a:cubicBezTo>
                <a:cubicBezTo>
                  <a:pt x="1490484" y="89058"/>
                  <a:pt x="1482416" y="85671"/>
                  <a:pt x="1475640" y="78895"/>
                </a:cubicBezTo>
                <a:lnTo>
                  <a:pt x="1479936" y="73237"/>
                </a:lnTo>
                <a:cubicBezTo>
                  <a:pt x="1485594" y="79035"/>
                  <a:pt x="1491986" y="81934"/>
                  <a:pt x="1499110" y="81934"/>
                </a:cubicBezTo>
                <a:cubicBezTo>
                  <a:pt x="1503860" y="81934"/>
                  <a:pt x="1507842" y="80222"/>
                  <a:pt x="1511054" y="76800"/>
                </a:cubicBezTo>
                <a:cubicBezTo>
                  <a:pt x="1514338" y="73307"/>
                  <a:pt x="1515980" y="68732"/>
                  <a:pt x="1515980" y="63074"/>
                </a:cubicBezTo>
                <a:cubicBezTo>
                  <a:pt x="1515980" y="57486"/>
                  <a:pt x="1514478" y="53051"/>
                  <a:pt x="1511474" y="49768"/>
                </a:cubicBezTo>
                <a:cubicBezTo>
                  <a:pt x="1508540" y="46555"/>
                  <a:pt x="1504558" y="44948"/>
                  <a:pt x="1499530" y="44948"/>
                </a:cubicBezTo>
                <a:cubicBezTo>
                  <a:pt x="1495478" y="44948"/>
                  <a:pt x="1491148" y="46485"/>
                  <a:pt x="1486538" y="49558"/>
                </a:cubicBezTo>
                <a:lnTo>
                  <a:pt x="1481822" y="46624"/>
                </a:lnTo>
                <a:close/>
                <a:moveTo>
                  <a:pt x="1430216" y="11001"/>
                </a:moveTo>
                <a:lnTo>
                  <a:pt x="1477678" y="11001"/>
                </a:lnTo>
                <a:lnTo>
                  <a:pt x="1477678" y="16135"/>
                </a:lnTo>
                <a:cubicBezTo>
                  <a:pt x="1469158" y="27171"/>
                  <a:pt x="1463254" y="38277"/>
                  <a:pt x="1459972" y="49453"/>
                </a:cubicBezTo>
                <a:cubicBezTo>
                  <a:pt x="1457318" y="58674"/>
                  <a:pt x="1455642" y="71421"/>
                  <a:pt x="1454942" y="87696"/>
                </a:cubicBezTo>
                <a:lnTo>
                  <a:pt x="1446038" y="87696"/>
                </a:lnTo>
                <a:cubicBezTo>
                  <a:pt x="1447224" y="59966"/>
                  <a:pt x="1454488" y="36845"/>
                  <a:pt x="1467830" y="18335"/>
                </a:cubicBezTo>
                <a:lnTo>
                  <a:pt x="1430216" y="18335"/>
                </a:lnTo>
                <a:close/>
                <a:moveTo>
                  <a:pt x="1379458" y="11001"/>
                </a:moveTo>
                <a:lnTo>
                  <a:pt x="1416128" y="11001"/>
                </a:lnTo>
                <a:lnTo>
                  <a:pt x="1416128" y="18335"/>
                </a:lnTo>
                <a:lnTo>
                  <a:pt x="1387002" y="18335"/>
                </a:lnTo>
                <a:lnTo>
                  <a:pt x="1384906" y="41595"/>
                </a:lnTo>
                <a:cubicBezTo>
                  <a:pt x="1388748" y="39430"/>
                  <a:pt x="1392728" y="38347"/>
                  <a:pt x="1396850" y="38347"/>
                </a:cubicBezTo>
                <a:cubicBezTo>
                  <a:pt x="1403626" y="38347"/>
                  <a:pt x="1409038" y="40303"/>
                  <a:pt x="1413090" y="44215"/>
                </a:cubicBezTo>
                <a:cubicBezTo>
                  <a:pt x="1417560" y="48545"/>
                  <a:pt x="1419796" y="54762"/>
                  <a:pt x="1419796" y="62865"/>
                </a:cubicBezTo>
                <a:cubicBezTo>
                  <a:pt x="1419796" y="70827"/>
                  <a:pt x="1417246" y="77289"/>
                  <a:pt x="1412148" y="82248"/>
                </a:cubicBezTo>
                <a:cubicBezTo>
                  <a:pt x="1407468" y="86788"/>
                  <a:pt x="1401774" y="89058"/>
                  <a:pt x="1395068" y="89058"/>
                </a:cubicBezTo>
                <a:cubicBezTo>
                  <a:pt x="1385708" y="89058"/>
                  <a:pt x="1377642" y="85671"/>
                  <a:pt x="1370866" y="78895"/>
                </a:cubicBezTo>
                <a:lnTo>
                  <a:pt x="1375162" y="73237"/>
                </a:lnTo>
                <a:cubicBezTo>
                  <a:pt x="1380820" y="79035"/>
                  <a:pt x="1387210" y="81934"/>
                  <a:pt x="1394336" y="81934"/>
                </a:cubicBezTo>
                <a:cubicBezTo>
                  <a:pt x="1399086" y="81934"/>
                  <a:pt x="1403066" y="80222"/>
                  <a:pt x="1406280" y="76800"/>
                </a:cubicBezTo>
                <a:cubicBezTo>
                  <a:pt x="1409562" y="73307"/>
                  <a:pt x="1411204" y="68732"/>
                  <a:pt x="1411204" y="63074"/>
                </a:cubicBezTo>
                <a:cubicBezTo>
                  <a:pt x="1411204" y="57486"/>
                  <a:pt x="1409702" y="53051"/>
                  <a:pt x="1406698" y="49768"/>
                </a:cubicBezTo>
                <a:cubicBezTo>
                  <a:pt x="1403766" y="46555"/>
                  <a:pt x="1399784" y="44948"/>
                  <a:pt x="1394754" y="44948"/>
                </a:cubicBezTo>
                <a:cubicBezTo>
                  <a:pt x="1390704" y="44948"/>
                  <a:pt x="1386372" y="46485"/>
                  <a:pt x="1381762" y="49558"/>
                </a:cubicBezTo>
                <a:lnTo>
                  <a:pt x="1377048" y="46624"/>
                </a:lnTo>
                <a:close/>
                <a:moveTo>
                  <a:pt x="1288208" y="11001"/>
                </a:moveTo>
                <a:lnTo>
                  <a:pt x="1297324" y="11001"/>
                </a:lnTo>
                <a:lnTo>
                  <a:pt x="1297324" y="59512"/>
                </a:lnTo>
                <a:lnTo>
                  <a:pt x="1307800" y="59512"/>
                </a:lnTo>
                <a:lnTo>
                  <a:pt x="1307800" y="66322"/>
                </a:lnTo>
                <a:lnTo>
                  <a:pt x="1297324" y="66322"/>
                </a:lnTo>
                <a:lnTo>
                  <a:pt x="1297324" y="87696"/>
                </a:lnTo>
                <a:lnTo>
                  <a:pt x="1289256" y="87696"/>
                </a:lnTo>
                <a:lnTo>
                  <a:pt x="1289256" y="66322"/>
                </a:lnTo>
                <a:lnTo>
                  <a:pt x="1255622" y="66322"/>
                </a:lnTo>
                <a:lnTo>
                  <a:pt x="1255622" y="60769"/>
                </a:lnTo>
                <a:close/>
                <a:moveTo>
                  <a:pt x="711870" y="11001"/>
                </a:moveTo>
                <a:lnTo>
                  <a:pt x="730728" y="11001"/>
                </a:lnTo>
                <a:cubicBezTo>
                  <a:pt x="742394" y="11001"/>
                  <a:pt x="751300" y="14319"/>
                  <a:pt x="757446" y="20955"/>
                </a:cubicBezTo>
                <a:cubicBezTo>
                  <a:pt x="763524" y="27520"/>
                  <a:pt x="766562" y="36880"/>
                  <a:pt x="766562" y="49034"/>
                </a:cubicBezTo>
                <a:cubicBezTo>
                  <a:pt x="766562" y="61258"/>
                  <a:pt x="763558" y="70723"/>
                  <a:pt x="757550" y="77428"/>
                </a:cubicBezTo>
                <a:cubicBezTo>
                  <a:pt x="751404" y="84274"/>
                  <a:pt x="742568" y="87696"/>
                  <a:pt x="731042" y="87696"/>
                </a:cubicBezTo>
                <a:lnTo>
                  <a:pt x="711870" y="87696"/>
                </a:lnTo>
                <a:close/>
                <a:moveTo>
                  <a:pt x="473744" y="11001"/>
                </a:moveTo>
                <a:lnTo>
                  <a:pt x="495956" y="11001"/>
                </a:lnTo>
                <a:cubicBezTo>
                  <a:pt x="513418" y="11001"/>
                  <a:pt x="522150" y="17253"/>
                  <a:pt x="522150" y="29756"/>
                </a:cubicBezTo>
                <a:cubicBezTo>
                  <a:pt x="522150" y="38347"/>
                  <a:pt x="518344" y="43900"/>
                  <a:pt x="510730" y="46415"/>
                </a:cubicBezTo>
                <a:lnTo>
                  <a:pt x="510730" y="46834"/>
                </a:lnTo>
                <a:cubicBezTo>
                  <a:pt x="521346" y="48860"/>
                  <a:pt x="526656" y="55006"/>
                  <a:pt x="526656" y="65274"/>
                </a:cubicBezTo>
                <a:cubicBezTo>
                  <a:pt x="526656" y="72539"/>
                  <a:pt x="523966" y="78162"/>
                  <a:pt x="518588" y="82143"/>
                </a:cubicBezTo>
                <a:cubicBezTo>
                  <a:pt x="513488" y="85845"/>
                  <a:pt x="506504" y="87696"/>
                  <a:pt x="497632" y="87696"/>
                </a:cubicBezTo>
                <a:lnTo>
                  <a:pt x="473744" y="87696"/>
                </a:lnTo>
                <a:close/>
                <a:moveTo>
                  <a:pt x="1225714" y="9848"/>
                </a:moveTo>
                <a:cubicBezTo>
                  <a:pt x="1232140" y="9848"/>
                  <a:pt x="1237240" y="11734"/>
                  <a:pt x="1241012" y="15506"/>
                </a:cubicBezTo>
                <a:cubicBezTo>
                  <a:pt x="1244714" y="19208"/>
                  <a:pt x="1246564" y="24063"/>
                  <a:pt x="1246564" y="30070"/>
                </a:cubicBezTo>
                <a:cubicBezTo>
                  <a:pt x="1246564" y="37055"/>
                  <a:pt x="1243106" y="43272"/>
                  <a:pt x="1236192" y="48720"/>
                </a:cubicBezTo>
                <a:lnTo>
                  <a:pt x="1236192" y="49244"/>
                </a:lnTo>
                <a:cubicBezTo>
                  <a:pt x="1244854" y="54273"/>
                  <a:pt x="1249184" y="60979"/>
                  <a:pt x="1249184" y="69361"/>
                </a:cubicBezTo>
                <a:cubicBezTo>
                  <a:pt x="1249184" y="74949"/>
                  <a:pt x="1247018" y="79594"/>
                  <a:pt x="1242688" y="83296"/>
                </a:cubicBezTo>
                <a:cubicBezTo>
                  <a:pt x="1238218" y="87137"/>
                  <a:pt x="1232490" y="89058"/>
                  <a:pt x="1225504" y="89058"/>
                </a:cubicBezTo>
                <a:cubicBezTo>
                  <a:pt x="1218450" y="89058"/>
                  <a:pt x="1212652" y="87137"/>
                  <a:pt x="1208112" y="83296"/>
                </a:cubicBezTo>
                <a:cubicBezTo>
                  <a:pt x="1203502" y="79454"/>
                  <a:pt x="1201196" y="74564"/>
                  <a:pt x="1201196" y="68627"/>
                </a:cubicBezTo>
                <a:cubicBezTo>
                  <a:pt x="1201196" y="59617"/>
                  <a:pt x="1205946" y="52492"/>
                  <a:pt x="1215446" y="47253"/>
                </a:cubicBezTo>
                <a:lnTo>
                  <a:pt x="1215446" y="46834"/>
                </a:lnTo>
                <a:cubicBezTo>
                  <a:pt x="1208532" y="42154"/>
                  <a:pt x="1205074" y="36287"/>
                  <a:pt x="1205074" y="29232"/>
                </a:cubicBezTo>
                <a:cubicBezTo>
                  <a:pt x="1205074" y="23504"/>
                  <a:pt x="1207064" y="18824"/>
                  <a:pt x="1211046" y="15192"/>
                </a:cubicBezTo>
                <a:cubicBezTo>
                  <a:pt x="1214888" y="11630"/>
                  <a:pt x="1219778" y="9848"/>
                  <a:pt x="1225714" y="9848"/>
                </a:cubicBezTo>
                <a:close/>
                <a:moveTo>
                  <a:pt x="1866098" y="9639"/>
                </a:moveTo>
                <a:cubicBezTo>
                  <a:pt x="1874620" y="9639"/>
                  <a:pt x="1881920" y="12747"/>
                  <a:pt x="1887998" y="18964"/>
                </a:cubicBezTo>
                <a:lnTo>
                  <a:pt x="1883178" y="24622"/>
                </a:lnTo>
                <a:cubicBezTo>
                  <a:pt x="1878568" y="19732"/>
                  <a:pt x="1872944" y="17287"/>
                  <a:pt x="1866308" y="17287"/>
                </a:cubicBezTo>
                <a:cubicBezTo>
                  <a:pt x="1858346" y="17287"/>
                  <a:pt x="1852024" y="20116"/>
                  <a:pt x="1847344" y="25774"/>
                </a:cubicBezTo>
                <a:cubicBezTo>
                  <a:pt x="1842594" y="31502"/>
                  <a:pt x="1840220" y="39290"/>
                  <a:pt x="1840220" y="49139"/>
                </a:cubicBezTo>
                <a:cubicBezTo>
                  <a:pt x="1840220" y="59128"/>
                  <a:pt x="1842490" y="66986"/>
                  <a:pt x="1847030" y="72713"/>
                </a:cubicBezTo>
                <a:cubicBezTo>
                  <a:pt x="1851640" y="78511"/>
                  <a:pt x="1858066" y="81410"/>
                  <a:pt x="1866308" y="81410"/>
                </a:cubicBezTo>
                <a:cubicBezTo>
                  <a:pt x="1872664" y="81410"/>
                  <a:pt x="1877520" y="79803"/>
                  <a:pt x="1880872" y="76590"/>
                </a:cubicBezTo>
                <a:lnTo>
                  <a:pt x="1880872" y="55635"/>
                </a:lnTo>
                <a:lnTo>
                  <a:pt x="1864214" y="55635"/>
                </a:lnTo>
                <a:lnTo>
                  <a:pt x="1864214" y="48406"/>
                </a:lnTo>
                <a:lnTo>
                  <a:pt x="1888940" y="48406"/>
                </a:lnTo>
                <a:lnTo>
                  <a:pt x="1888940" y="80257"/>
                </a:lnTo>
                <a:cubicBezTo>
                  <a:pt x="1883282" y="86125"/>
                  <a:pt x="1875458" y="89058"/>
                  <a:pt x="1865470" y="89058"/>
                </a:cubicBezTo>
                <a:cubicBezTo>
                  <a:pt x="1855272" y="89058"/>
                  <a:pt x="1847066" y="85531"/>
                  <a:pt x="1840848" y="78476"/>
                </a:cubicBezTo>
                <a:cubicBezTo>
                  <a:pt x="1834492" y="71281"/>
                  <a:pt x="1831314" y="61572"/>
                  <a:pt x="1831314" y="49349"/>
                </a:cubicBezTo>
                <a:cubicBezTo>
                  <a:pt x="1831314" y="37195"/>
                  <a:pt x="1834596" y="27486"/>
                  <a:pt x="1841162" y="20221"/>
                </a:cubicBezTo>
                <a:cubicBezTo>
                  <a:pt x="1847518" y="13166"/>
                  <a:pt x="1855830" y="9639"/>
                  <a:pt x="1866098" y="9639"/>
                </a:cubicBezTo>
                <a:close/>
                <a:moveTo>
                  <a:pt x="1771888" y="9639"/>
                </a:moveTo>
                <a:cubicBezTo>
                  <a:pt x="1780828" y="9639"/>
                  <a:pt x="1788266" y="12782"/>
                  <a:pt x="1794204" y="19069"/>
                </a:cubicBezTo>
                <a:lnTo>
                  <a:pt x="1789594" y="24622"/>
                </a:lnTo>
                <a:cubicBezTo>
                  <a:pt x="1784496" y="19732"/>
                  <a:pt x="1778592" y="17287"/>
                  <a:pt x="1771888" y="17287"/>
                </a:cubicBezTo>
                <a:cubicBezTo>
                  <a:pt x="1767416" y="17287"/>
                  <a:pt x="1763820" y="18335"/>
                  <a:pt x="1761096" y="20431"/>
                </a:cubicBezTo>
                <a:cubicBezTo>
                  <a:pt x="1758372" y="22596"/>
                  <a:pt x="1757010" y="25460"/>
                  <a:pt x="1757010" y="29022"/>
                </a:cubicBezTo>
                <a:cubicBezTo>
                  <a:pt x="1757010" y="32515"/>
                  <a:pt x="1758406" y="35414"/>
                  <a:pt x="1761200" y="37719"/>
                </a:cubicBezTo>
                <a:cubicBezTo>
                  <a:pt x="1762806" y="39046"/>
                  <a:pt x="1765670" y="40582"/>
                  <a:pt x="1769792" y="42329"/>
                </a:cubicBezTo>
                <a:lnTo>
                  <a:pt x="1780898" y="47044"/>
                </a:lnTo>
                <a:cubicBezTo>
                  <a:pt x="1791516" y="51723"/>
                  <a:pt x="1796824" y="58569"/>
                  <a:pt x="1796824" y="67579"/>
                </a:cubicBezTo>
                <a:cubicBezTo>
                  <a:pt x="1796824" y="73726"/>
                  <a:pt x="1794518" y="78825"/>
                  <a:pt x="1789908" y="82877"/>
                </a:cubicBezTo>
                <a:cubicBezTo>
                  <a:pt x="1785088" y="86998"/>
                  <a:pt x="1778802" y="89058"/>
                  <a:pt x="1771050" y="89058"/>
                </a:cubicBezTo>
                <a:cubicBezTo>
                  <a:pt x="1760432" y="89058"/>
                  <a:pt x="1751562" y="85251"/>
                  <a:pt x="1744436" y="77638"/>
                </a:cubicBezTo>
                <a:lnTo>
                  <a:pt x="1749674" y="71666"/>
                </a:lnTo>
                <a:cubicBezTo>
                  <a:pt x="1755682" y="78162"/>
                  <a:pt x="1762842" y="81410"/>
                  <a:pt x="1771154" y="81410"/>
                </a:cubicBezTo>
                <a:cubicBezTo>
                  <a:pt x="1776322" y="81410"/>
                  <a:pt x="1780444" y="80187"/>
                  <a:pt x="1783518" y="77743"/>
                </a:cubicBezTo>
                <a:cubicBezTo>
                  <a:pt x="1786520" y="75368"/>
                  <a:pt x="1788022" y="72190"/>
                  <a:pt x="1788022" y="68208"/>
                </a:cubicBezTo>
                <a:cubicBezTo>
                  <a:pt x="1788022" y="64506"/>
                  <a:pt x="1786766" y="61502"/>
                  <a:pt x="1784250" y="59197"/>
                </a:cubicBezTo>
                <a:cubicBezTo>
                  <a:pt x="1782644" y="57800"/>
                  <a:pt x="1779536" y="56089"/>
                  <a:pt x="1774926" y="54063"/>
                </a:cubicBezTo>
                <a:lnTo>
                  <a:pt x="1763820" y="49139"/>
                </a:lnTo>
                <a:cubicBezTo>
                  <a:pt x="1753412" y="44669"/>
                  <a:pt x="1748208" y="38173"/>
                  <a:pt x="1748208" y="29651"/>
                </a:cubicBezTo>
                <a:cubicBezTo>
                  <a:pt x="1748208" y="23853"/>
                  <a:pt x="1750444" y="19069"/>
                  <a:pt x="1754914" y="15297"/>
                </a:cubicBezTo>
                <a:cubicBezTo>
                  <a:pt x="1759384" y="11525"/>
                  <a:pt x="1765042" y="9639"/>
                  <a:pt x="1771888" y="9639"/>
                </a:cubicBezTo>
                <a:close/>
                <a:moveTo>
                  <a:pt x="1556156" y="9639"/>
                </a:moveTo>
                <a:cubicBezTo>
                  <a:pt x="1563838" y="9639"/>
                  <a:pt x="1569916" y="12677"/>
                  <a:pt x="1574386" y="18754"/>
                </a:cubicBezTo>
                <a:cubicBezTo>
                  <a:pt x="1579206" y="25111"/>
                  <a:pt x="1581616" y="34121"/>
                  <a:pt x="1581616" y="45786"/>
                </a:cubicBezTo>
                <a:cubicBezTo>
                  <a:pt x="1581616" y="60455"/>
                  <a:pt x="1578822" y="71596"/>
                  <a:pt x="1573234" y="79209"/>
                </a:cubicBezTo>
                <a:cubicBezTo>
                  <a:pt x="1568344" y="85775"/>
                  <a:pt x="1561954" y="89058"/>
                  <a:pt x="1554060" y="89058"/>
                </a:cubicBezTo>
                <a:cubicBezTo>
                  <a:pt x="1546936" y="89058"/>
                  <a:pt x="1540928" y="86509"/>
                  <a:pt x="1536038" y="81410"/>
                </a:cubicBezTo>
                <a:lnTo>
                  <a:pt x="1540754" y="76066"/>
                </a:lnTo>
                <a:cubicBezTo>
                  <a:pt x="1544316" y="79978"/>
                  <a:pt x="1548682" y="81934"/>
                  <a:pt x="1553850" y="81934"/>
                </a:cubicBezTo>
                <a:cubicBezTo>
                  <a:pt x="1559368" y="81934"/>
                  <a:pt x="1563804" y="79489"/>
                  <a:pt x="1567158" y="74599"/>
                </a:cubicBezTo>
                <a:cubicBezTo>
                  <a:pt x="1571068" y="68942"/>
                  <a:pt x="1573198" y="60315"/>
                  <a:pt x="1573548" y="48720"/>
                </a:cubicBezTo>
                <a:cubicBezTo>
                  <a:pt x="1568240" y="55216"/>
                  <a:pt x="1562232" y="58464"/>
                  <a:pt x="1555526" y="58464"/>
                </a:cubicBezTo>
                <a:cubicBezTo>
                  <a:pt x="1549030" y="58464"/>
                  <a:pt x="1543932" y="56438"/>
                  <a:pt x="1540230" y="52387"/>
                </a:cubicBezTo>
                <a:cubicBezTo>
                  <a:pt x="1536458" y="48126"/>
                  <a:pt x="1534572" y="42119"/>
                  <a:pt x="1534572" y="34366"/>
                </a:cubicBezTo>
                <a:cubicBezTo>
                  <a:pt x="1534572" y="27171"/>
                  <a:pt x="1536702" y="21199"/>
                  <a:pt x="1540964" y="16449"/>
                </a:cubicBezTo>
                <a:cubicBezTo>
                  <a:pt x="1545084" y="11909"/>
                  <a:pt x="1550148" y="9639"/>
                  <a:pt x="1556156" y="9639"/>
                </a:cubicBezTo>
                <a:close/>
                <a:moveTo>
                  <a:pt x="194356" y="9639"/>
                </a:moveTo>
                <a:lnTo>
                  <a:pt x="198652" y="11001"/>
                </a:lnTo>
                <a:cubicBezTo>
                  <a:pt x="195160" y="34680"/>
                  <a:pt x="187826" y="53959"/>
                  <a:pt x="176650" y="68837"/>
                </a:cubicBezTo>
                <a:cubicBezTo>
                  <a:pt x="182866" y="76660"/>
                  <a:pt x="191354" y="83889"/>
                  <a:pt x="202110" y="90525"/>
                </a:cubicBezTo>
                <a:cubicBezTo>
                  <a:pt x="199944" y="92132"/>
                  <a:pt x="198304" y="94018"/>
                  <a:pt x="197186" y="96183"/>
                </a:cubicBezTo>
                <a:cubicBezTo>
                  <a:pt x="186638" y="89338"/>
                  <a:pt x="178292" y="82108"/>
                  <a:pt x="172144" y="74495"/>
                </a:cubicBezTo>
                <a:cubicBezTo>
                  <a:pt x="164112" y="83645"/>
                  <a:pt x="154682" y="90665"/>
                  <a:pt x="143856" y="95554"/>
                </a:cubicBezTo>
                <a:cubicBezTo>
                  <a:pt x="142668" y="93179"/>
                  <a:pt x="141236" y="91259"/>
                  <a:pt x="139560" y="89792"/>
                </a:cubicBezTo>
                <a:cubicBezTo>
                  <a:pt x="150246" y="85391"/>
                  <a:pt x="159712" y="78406"/>
                  <a:pt x="167954" y="68837"/>
                </a:cubicBezTo>
                <a:cubicBezTo>
                  <a:pt x="159362" y="56264"/>
                  <a:pt x="153146" y="38871"/>
                  <a:pt x="149304" y="16659"/>
                </a:cubicBezTo>
                <a:lnTo>
                  <a:pt x="145322" y="16659"/>
                </a:lnTo>
                <a:lnTo>
                  <a:pt x="145322" y="9953"/>
                </a:lnTo>
                <a:lnTo>
                  <a:pt x="193100" y="9953"/>
                </a:lnTo>
                <a:close/>
                <a:moveTo>
                  <a:pt x="1337918" y="9534"/>
                </a:moveTo>
                <a:cubicBezTo>
                  <a:pt x="1344414" y="9604"/>
                  <a:pt x="1349618" y="11280"/>
                  <a:pt x="1353530" y="14563"/>
                </a:cubicBezTo>
                <a:cubicBezTo>
                  <a:pt x="1357652" y="17986"/>
                  <a:pt x="1359712" y="22666"/>
                  <a:pt x="1359712" y="28603"/>
                </a:cubicBezTo>
                <a:cubicBezTo>
                  <a:pt x="1359712" y="37753"/>
                  <a:pt x="1355136" y="43970"/>
                  <a:pt x="1345986" y="47253"/>
                </a:cubicBezTo>
                <a:lnTo>
                  <a:pt x="1345986" y="47672"/>
                </a:lnTo>
                <a:cubicBezTo>
                  <a:pt x="1350736" y="48790"/>
                  <a:pt x="1354578" y="50990"/>
                  <a:pt x="1357512" y="54273"/>
                </a:cubicBezTo>
                <a:cubicBezTo>
                  <a:pt x="1360724" y="57835"/>
                  <a:pt x="1362332" y="62166"/>
                  <a:pt x="1362332" y="67265"/>
                </a:cubicBezTo>
                <a:cubicBezTo>
                  <a:pt x="1362332" y="73901"/>
                  <a:pt x="1359992" y="79244"/>
                  <a:pt x="1355312" y="83296"/>
                </a:cubicBezTo>
                <a:cubicBezTo>
                  <a:pt x="1350842" y="87137"/>
                  <a:pt x="1345148" y="89058"/>
                  <a:pt x="1338234" y="89058"/>
                </a:cubicBezTo>
                <a:cubicBezTo>
                  <a:pt x="1328454" y="89058"/>
                  <a:pt x="1320352" y="85566"/>
                  <a:pt x="1313926" y="78581"/>
                </a:cubicBezTo>
                <a:lnTo>
                  <a:pt x="1318326" y="73028"/>
                </a:lnTo>
                <a:cubicBezTo>
                  <a:pt x="1324124" y="78965"/>
                  <a:pt x="1330584" y="81934"/>
                  <a:pt x="1337710" y="81934"/>
                </a:cubicBezTo>
                <a:cubicBezTo>
                  <a:pt x="1342458" y="81934"/>
                  <a:pt x="1346300" y="80606"/>
                  <a:pt x="1349234" y="77952"/>
                </a:cubicBezTo>
                <a:cubicBezTo>
                  <a:pt x="1352238" y="75158"/>
                  <a:pt x="1353740" y="71526"/>
                  <a:pt x="1353740" y="67056"/>
                </a:cubicBezTo>
                <a:cubicBezTo>
                  <a:pt x="1353740" y="56438"/>
                  <a:pt x="1345638" y="51130"/>
                  <a:pt x="1329432" y="51130"/>
                </a:cubicBezTo>
                <a:lnTo>
                  <a:pt x="1329432" y="44424"/>
                </a:lnTo>
                <a:cubicBezTo>
                  <a:pt x="1343822" y="44424"/>
                  <a:pt x="1351016" y="39360"/>
                  <a:pt x="1351016" y="29232"/>
                </a:cubicBezTo>
                <a:cubicBezTo>
                  <a:pt x="1351016" y="25390"/>
                  <a:pt x="1349828" y="22317"/>
                  <a:pt x="1347454" y="20012"/>
                </a:cubicBezTo>
                <a:cubicBezTo>
                  <a:pt x="1345008" y="17707"/>
                  <a:pt x="1341726" y="16519"/>
                  <a:pt x="1337604" y="16449"/>
                </a:cubicBezTo>
                <a:cubicBezTo>
                  <a:pt x="1331806" y="16519"/>
                  <a:pt x="1326428" y="19104"/>
                  <a:pt x="1321470" y="24203"/>
                </a:cubicBezTo>
                <a:lnTo>
                  <a:pt x="1316754" y="18650"/>
                </a:lnTo>
                <a:cubicBezTo>
                  <a:pt x="1323320" y="12642"/>
                  <a:pt x="1330374" y="9604"/>
                  <a:pt x="1337918" y="9534"/>
                </a:cubicBezTo>
                <a:close/>
                <a:moveTo>
                  <a:pt x="1101660" y="4295"/>
                </a:moveTo>
                <a:lnTo>
                  <a:pt x="1110148" y="4295"/>
                </a:lnTo>
                <a:lnTo>
                  <a:pt x="1110148" y="77952"/>
                </a:lnTo>
                <a:cubicBezTo>
                  <a:pt x="1110148" y="80606"/>
                  <a:pt x="1111020" y="81934"/>
                  <a:pt x="1112766" y="81934"/>
                </a:cubicBezTo>
                <a:cubicBezTo>
                  <a:pt x="1113396" y="81934"/>
                  <a:pt x="1114058" y="81864"/>
                  <a:pt x="1114758" y="81724"/>
                </a:cubicBezTo>
                <a:lnTo>
                  <a:pt x="1116014" y="88325"/>
                </a:lnTo>
                <a:cubicBezTo>
                  <a:pt x="1114408" y="88814"/>
                  <a:pt x="1112696" y="89058"/>
                  <a:pt x="1110880" y="89058"/>
                </a:cubicBezTo>
                <a:cubicBezTo>
                  <a:pt x="1104734" y="89058"/>
                  <a:pt x="1101660" y="85147"/>
                  <a:pt x="1101660" y="77324"/>
                </a:cubicBezTo>
                <a:close/>
                <a:moveTo>
                  <a:pt x="539686" y="4295"/>
                </a:moveTo>
                <a:lnTo>
                  <a:pt x="548172" y="4295"/>
                </a:lnTo>
                <a:lnTo>
                  <a:pt x="548172" y="77952"/>
                </a:lnTo>
                <a:cubicBezTo>
                  <a:pt x="548172" y="80606"/>
                  <a:pt x="549046" y="81934"/>
                  <a:pt x="550792" y="81934"/>
                </a:cubicBezTo>
                <a:cubicBezTo>
                  <a:pt x="551420" y="81934"/>
                  <a:pt x="552084" y="81864"/>
                  <a:pt x="552782" y="81724"/>
                </a:cubicBezTo>
                <a:lnTo>
                  <a:pt x="554040" y="88325"/>
                </a:lnTo>
                <a:cubicBezTo>
                  <a:pt x="552434" y="88814"/>
                  <a:pt x="550722" y="89058"/>
                  <a:pt x="548906" y="89058"/>
                </a:cubicBezTo>
                <a:cubicBezTo>
                  <a:pt x="542758" y="89058"/>
                  <a:pt x="539686" y="85147"/>
                  <a:pt x="539686" y="77324"/>
                </a:cubicBezTo>
                <a:close/>
                <a:moveTo>
                  <a:pt x="1090374" y="2933"/>
                </a:moveTo>
                <a:cubicBezTo>
                  <a:pt x="1093586" y="2933"/>
                  <a:pt x="1096626" y="3562"/>
                  <a:pt x="1099488" y="4819"/>
                </a:cubicBezTo>
                <a:lnTo>
                  <a:pt x="1097602" y="11420"/>
                </a:lnTo>
                <a:cubicBezTo>
                  <a:pt x="1095438" y="10372"/>
                  <a:pt x="1093272" y="9848"/>
                  <a:pt x="1091106" y="9848"/>
                </a:cubicBezTo>
                <a:cubicBezTo>
                  <a:pt x="1085658" y="9848"/>
                  <a:pt x="1082934" y="13690"/>
                  <a:pt x="1082934" y="21374"/>
                </a:cubicBezTo>
                <a:lnTo>
                  <a:pt x="1082934" y="31118"/>
                </a:lnTo>
                <a:lnTo>
                  <a:pt x="1095088" y="31118"/>
                </a:lnTo>
                <a:lnTo>
                  <a:pt x="1095088" y="38138"/>
                </a:lnTo>
                <a:lnTo>
                  <a:pt x="1082934" y="38138"/>
                </a:lnTo>
                <a:lnTo>
                  <a:pt x="1082934" y="87696"/>
                </a:lnTo>
                <a:lnTo>
                  <a:pt x="1074342" y="87696"/>
                </a:lnTo>
                <a:lnTo>
                  <a:pt x="1074342" y="38138"/>
                </a:lnTo>
                <a:lnTo>
                  <a:pt x="1066590" y="38138"/>
                </a:lnTo>
                <a:lnTo>
                  <a:pt x="1066590" y="31642"/>
                </a:lnTo>
                <a:lnTo>
                  <a:pt x="1074342" y="31118"/>
                </a:lnTo>
                <a:lnTo>
                  <a:pt x="1074342" y="21269"/>
                </a:lnTo>
                <a:cubicBezTo>
                  <a:pt x="1074342" y="9045"/>
                  <a:pt x="1079686" y="2933"/>
                  <a:pt x="1090374" y="2933"/>
                </a:cubicBezTo>
                <a:close/>
                <a:moveTo>
                  <a:pt x="90524" y="1047"/>
                </a:moveTo>
                <a:lnTo>
                  <a:pt x="95134" y="7019"/>
                </a:lnTo>
                <a:cubicBezTo>
                  <a:pt x="83750" y="9674"/>
                  <a:pt x="69954" y="11665"/>
                  <a:pt x="53748" y="12992"/>
                </a:cubicBezTo>
                <a:lnTo>
                  <a:pt x="53748" y="30908"/>
                </a:lnTo>
                <a:lnTo>
                  <a:pt x="88010" y="30908"/>
                </a:lnTo>
                <a:lnTo>
                  <a:pt x="89268" y="30594"/>
                </a:lnTo>
                <a:lnTo>
                  <a:pt x="93354" y="31851"/>
                </a:lnTo>
                <a:cubicBezTo>
                  <a:pt x="90840" y="49244"/>
                  <a:pt x="85670" y="63598"/>
                  <a:pt x="77846" y="74914"/>
                </a:cubicBezTo>
                <a:cubicBezTo>
                  <a:pt x="83016" y="81829"/>
                  <a:pt x="89302" y="86928"/>
                  <a:pt x="96706" y="90211"/>
                </a:cubicBezTo>
                <a:cubicBezTo>
                  <a:pt x="94680" y="91957"/>
                  <a:pt x="93110" y="93843"/>
                  <a:pt x="91992" y="95869"/>
                </a:cubicBezTo>
                <a:cubicBezTo>
                  <a:pt x="84798" y="92097"/>
                  <a:pt x="78720" y="86893"/>
                  <a:pt x="73760" y="80257"/>
                </a:cubicBezTo>
                <a:cubicBezTo>
                  <a:pt x="68172" y="86893"/>
                  <a:pt x="61642" y="92097"/>
                  <a:pt x="54168" y="95869"/>
                </a:cubicBezTo>
                <a:cubicBezTo>
                  <a:pt x="53050" y="93773"/>
                  <a:pt x="51654" y="91887"/>
                  <a:pt x="49976" y="90211"/>
                </a:cubicBezTo>
                <a:cubicBezTo>
                  <a:pt x="57520" y="86858"/>
                  <a:pt x="64122" y="81619"/>
                  <a:pt x="69780" y="74495"/>
                </a:cubicBezTo>
                <a:cubicBezTo>
                  <a:pt x="63982" y="64785"/>
                  <a:pt x="59512" y="52387"/>
                  <a:pt x="56368" y="37299"/>
                </a:cubicBezTo>
                <a:lnTo>
                  <a:pt x="53748" y="37299"/>
                </a:lnTo>
                <a:lnTo>
                  <a:pt x="53748" y="43586"/>
                </a:lnTo>
                <a:cubicBezTo>
                  <a:pt x="53748" y="67335"/>
                  <a:pt x="50360" y="84832"/>
                  <a:pt x="43586" y="96078"/>
                </a:cubicBezTo>
                <a:cubicBezTo>
                  <a:pt x="41978" y="94472"/>
                  <a:pt x="40128" y="93179"/>
                  <a:pt x="38032" y="92202"/>
                </a:cubicBezTo>
                <a:cubicBezTo>
                  <a:pt x="44110" y="81724"/>
                  <a:pt x="47148" y="65519"/>
                  <a:pt x="47148" y="43586"/>
                </a:cubicBezTo>
                <a:lnTo>
                  <a:pt x="47148" y="7543"/>
                </a:lnTo>
                <a:cubicBezTo>
                  <a:pt x="66148" y="5867"/>
                  <a:pt x="80606" y="3702"/>
                  <a:pt x="90524" y="1047"/>
                </a:cubicBezTo>
                <a:close/>
                <a:moveTo>
                  <a:pt x="254602" y="209"/>
                </a:moveTo>
                <a:lnTo>
                  <a:pt x="261832" y="209"/>
                </a:lnTo>
                <a:lnTo>
                  <a:pt x="261832" y="12992"/>
                </a:lnTo>
                <a:lnTo>
                  <a:pt x="300284" y="12992"/>
                </a:lnTo>
                <a:lnTo>
                  <a:pt x="300284" y="19697"/>
                </a:lnTo>
                <a:lnTo>
                  <a:pt x="261832" y="19697"/>
                </a:lnTo>
                <a:lnTo>
                  <a:pt x="261832" y="46520"/>
                </a:lnTo>
                <a:lnTo>
                  <a:pt x="304580" y="46520"/>
                </a:lnTo>
                <a:lnTo>
                  <a:pt x="304580" y="53120"/>
                </a:lnTo>
                <a:lnTo>
                  <a:pt x="266862" y="53120"/>
                </a:lnTo>
                <a:cubicBezTo>
                  <a:pt x="277828" y="67859"/>
                  <a:pt x="291134" y="78651"/>
                  <a:pt x="306780" y="85496"/>
                </a:cubicBezTo>
                <a:cubicBezTo>
                  <a:pt x="305174" y="86893"/>
                  <a:pt x="303568" y="88814"/>
                  <a:pt x="301960" y="91259"/>
                </a:cubicBezTo>
                <a:cubicBezTo>
                  <a:pt x="286244" y="83505"/>
                  <a:pt x="272868" y="71910"/>
                  <a:pt x="261832" y="56473"/>
                </a:cubicBezTo>
                <a:lnTo>
                  <a:pt x="261832" y="95554"/>
                </a:lnTo>
                <a:lnTo>
                  <a:pt x="254602" y="95554"/>
                </a:lnTo>
                <a:lnTo>
                  <a:pt x="254602" y="56788"/>
                </a:lnTo>
                <a:cubicBezTo>
                  <a:pt x="243916" y="71666"/>
                  <a:pt x="230714" y="83051"/>
                  <a:pt x="214998" y="90944"/>
                </a:cubicBezTo>
                <a:cubicBezTo>
                  <a:pt x="213530" y="88709"/>
                  <a:pt x="211890" y="86788"/>
                  <a:pt x="210074" y="85182"/>
                </a:cubicBezTo>
                <a:cubicBezTo>
                  <a:pt x="225860" y="78406"/>
                  <a:pt x="239060" y="67719"/>
                  <a:pt x="249678" y="53120"/>
                </a:cubicBezTo>
                <a:lnTo>
                  <a:pt x="212168" y="53120"/>
                </a:lnTo>
                <a:lnTo>
                  <a:pt x="212168" y="46520"/>
                </a:lnTo>
                <a:lnTo>
                  <a:pt x="254602" y="46520"/>
                </a:lnTo>
                <a:lnTo>
                  <a:pt x="254602" y="19697"/>
                </a:lnTo>
                <a:lnTo>
                  <a:pt x="217198" y="19697"/>
                </a:lnTo>
                <a:lnTo>
                  <a:pt x="217198" y="12992"/>
                </a:lnTo>
                <a:lnTo>
                  <a:pt x="254602" y="12992"/>
                </a:lnTo>
                <a:close/>
                <a:moveTo>
                  <a:pt x="124052" y="104"/>
                </a:moveTo>
                <a:lnTo>
                  <a:pt x="130864" y="104"/>
                </a:lnTo>
                <a:lnTo>
                  <a:pt x="130864" y="22526"/>
                </a:lnTo>
                <a:lnTo>
                  <a:pt x="145112" y="22526"/>
                </a:lnTo>
                <a:lnTo>
                  <a:pt x="145112" y="29127"/>
                </a:lnTo>
                <a:lnTo>
                  <a:pt x="130864" y="29127"/>
                </a:lnTo>
                <a:lnTo>
                  <a:pt x="130864" y="33318"/>
                </a:lnTo>
                <a:cubicBezTo>
                  <a:pt x="134216" y="36671"/>
                  <a:pt x="140084" y="43411"/>
                  <a:pt x="148466" y="53540"/>
                </a:cubicBezTo>
                <a:lnTo>
                  <a:pt x="144064" y="59721"/>
                </a:lnTo>
                <a:cubicBezTo>
                  <a:pt x="141132" y="54972"/>
                  <a:pt x="136730" y="48860"/>
                  <a:pt x="130864" y="41386"/>
                </a:cubicBezTo>
                <a:lnTo>
                  <a:pt x="130864" y="95450"/>
                </a:lnTo>
                <a:lnTo>
                  <a:pt x="124052" y="95450"/>
                </a:lnTo>
                <a:lnTo>
                  <a:pt x="124052" y="41281"/>
                </a:lnTo>
                <a:cubicBezTo>
                  <a:pt x="119302" y="56508"/>
                  <a:pt x="113854" y="68173"/>
                  <a:pt x="107708" y="76276"/>
                </a:cubicBezTo>
                <a:cubicBezTo>
                  <a:pt x="106660" y="73831"/>
                  <a:pt x="105264" y="71596"/>
                  <a:pt x="103516" y="69570"/>
                </a:cubicBezTo>
                <a:cubicBezTo>
                  <a:pt x="111550" y="60071"/>
                  <a:pt x="117732" y="46590"/>
                  <a:pt x="122062" y="29127"/>
                </a:cubicBezTo>
                <a:lnTo>
                  <a:pt x="106346" y="29127"/>
                </a:lnTo>
                <a:lnTo>
                  <a:pt x="106346" y="22526"/>
                </a:lnTo>
                <a:lnTo>
                  <a:pt x="124052" y="22526"/>
                </a:lnTo>
                <a:close/>
                <a:moveTo>
                  <a:pt x="358958" y="0"/>
                </a:moveTo>
                <a:lnTo>
                  <a:pt x="366816" y="1152"/>
                </a:lnTo>
                <a:cubicBezTo>
                  <a:pt x="364930" y="6461"/>
                  <a:pt x="363184" y="10896"/>
                  <a:pt x="361578" y="14459"/>
                </a:cubicBezTo>
                <a:lnTo>
                  <a:pt x="399402" y="14459"/>
                </a:lnTo>
                <a:lnTo>
                  <a:pt x="399402" y="95240"/>
                </a:lnTo>
                <a:lnTo>
                  <a:pt x="392172" y="95240"/>
                </a:lnTo>
                <a:lnTo>
                  <a:pt x="392172" y="89792"/>
                </a:lnTo>
                <a:lnTo>
                  <a:pt x="335384" y="89792"/>
                </a:lnTo>
                <a:lnTo>
                  <a:pt x="335384" y="95764"/>
                </a:lnTo>
                <a:lnTo>
                  <a:pt x="328364" y="95764"/>
                </a:lnTo>
                <a:lnTo>
                  <a:pt x="328364" y="14459"/>
                </a:lnTo>
                <a:lnTo>
                  <a:pt x="354558" y="14459"/>
                </a:lnTo>
                <a:cubicBezTo>
                  <a:pt x="356304" y="9988"/>
                  <a:pt x="357770" y="5168"/>
                  <a:pt x="358958" y="0"/>
                </a:cubicBezTo>
                <a:close/>
                <a:moveTo>
                  <a:pt x="26298" y="0"/>
                </a:moveTo>
                <a:lnTo>
                  <a:pt x="32688" y="0"/>
                </a:lnTo>
                <a:lnTo>
                  <a:pt x="32688" y="29337"/>
                </a:lnTo>
                <a:lnTo>
                  <a:pt x="42224" y="29337"/>
                </a:lnTo>
                <a:lnTo>
                  <a:pt x="42224" y="35623"/>
                </a:lnTo>
                <a:lnTo>
                  <a:pt x="14354" y="35623"/>
                </a:lnTo>
                <a:lnTo>
                  <a:pt x="14354" y="43796"/>
                </a:lnTo>
                <a:cubicBezTo>
                  <a:pt x="14354" y="47078"/>
                  <a:pt x="14318" y="49558"/>
                  <a:pt x="14248" y="51235"/>
                </a:cubicBezTo>
                <a:lnTo>
                  <a:pt x="35728" y="51235"/>
                </a:lnTo>
                <a:lnTo>
                  <a:pt x="35728" y="95554"/>
                </a:lnTo>
                <a:lnTo>
                  <a:pt x="29336" y="95554"/>
                </a:lnTo>
                <a:lnTo>
                  <a:pt x="29336" y="57521"/>
                </a:lnTo>
                <a:lnTo>
                  <a:pt x="14038" y="57521"/>
                </a:lnTo>
                <a:cubicBezTo>
                  <a:pt x="13130" y="74006"/>
                  <a:pt x="10128" y="86788"/>
                  <a:pt x="5028" y="95869"/>
                </a:cubicBezTo>
                <a:cubicBezTo>
                  <a:pt x="3632" y="94332"/>
                  <a:pt x="1954" y="92935"/>
                  <a:pt x="0" y="91678"/>
                </a:cubicBezTo>
                <a:cubicBezTo>
                  <a:pt x="5238" y="81549"/>
                  <a:pt x="7858" y="65589"/>
                  <a:pt x="7858" y="43796"/>
                </a:cubicBezTo>
                <a:lnTo>
                  <a:pt x="7858" y="2305"/>
                </a:lnTo>
                <a:lnTo>
                  <a:pt x="14354" y="2305"/>
                </a:lnTo>
                <a:lnTo>
                  <a:pt x="14354" y="29337"/>
                </a:lnTo>
                <a:lnTo>
                  <a:pt x="26298" y="29337"/>
                </a:lnTo>
                <a:close/>
              </a:path>
            </a:pathLst>
          </a:custGeom>
          <a:solidFill>
            <a:srgbClr val="E6E6E6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noAutofit/>
          </a:bodyPr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800" b="0" i="0" u="none" strike="noStrike" kern="1200" cap="none" spc="0" normalizeH="0" baseline="0" noProof="0" dirty="0">
              <a:ln>
                <a:noFill/>
              </a:ln>
              <a:solidFill>
                <a:srgbClr val="E6E6E6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119" name="文本框 118"/>
          <p:cNvSpPr txBox="1"/>
          <p:nvPr/>
        </p:nvSpPr>
        <p:spPr>
          <a:xfrm>
            <a:off x="-24850222" y="18772027"/>
            <a:ext cx="1965874" cy="113995"/>
          </a:xfrm>
          <a:custGeom>
            <a:avLst/>
            <a:gdLst/>
            <a:ahLst/>
            <a:cxnLst/>
            <a:rect l="l" t="t" r="r" b="b"/>
            <a:pathLst>
              <a:path w="1965874" h="113995">
                <a:moveTo>
                  <a:pt x="891806" y="87487"/>
                </a:moveTo>
                <a:cubicBezTo>
                  <a:pt x="887684" y="90420"/>
                  <a:pt x="885624" y="93808"/>
                  <a:pt x="885624" y="97650"/>
                </a:cubicBezTo>
                <a:cubicBezTo>
                  <a:pt x="885624" y="100793"/>
                  <a:pt x="887126" y="103308"/>
                  <a:pt x="890130" y="105194"/>
                </a:cubicBezTo>
                <a:cubicBezTo>
                  <a:pt x="893134" y="107080"/>
                  <a:pt x="897290" y="108023"/>
                  <a:pt x="902598" y="108023"/>
                </a:cubicBezTo>
                <a:cubicBezTo>
                  <a:pt x="908046" y="108023"/>
                  <a:pt x="912586" y="106765"/>
                  <a:pt x="916218" y="104251"/>
                </a:cubicBezTo>
                <a:cubicBezTo>
                  <a:pt x="919572" y="101876"/>
                  <a:pt x="921248" y="99082"/>
                  <a:pt x="921248" y="95869"/>
                </a:cubicBezTo>
                <a:cubicBezTo>
                  <a:pt x="921248" y="90909"/>
                  <a:pt x="917302" y="88430"/>
                  <a:pt x="909408" y="88430"/>
                </a:cubicBezTo>
                <a:lnTo>
                  <a:pt x="899036" y="88430"/>
                </a:lnTo>
                <a:cubicBezTo>
                  <a:pt x="896870" y="88430"/>
                  <a:pt x="894460" y="88115"/>
                  <a:pt x="891806" y="87487"/>
                </a:cubicBezTo>
                <a:close/>
                <a:moveTo>
                  <a:pt x="429472" y="75438"/>
                </a:moveTo>
                <a:cubicBezTo>
                  <a:pt x="431288" y="75438"/>
                  <a:pt x="432824" y="76066"/>
                  <a:pt x="434082" y="77324"/>
                </a:cubicBezTo>
                <a:cubicBezTo>
                  <a:pt x="435340" y="78651"/>
                  <a:pt x="435968" y="80327"/>
                  <a:pt x="435968" y="82353"/>
                </a:cubicBezTo>
                <a:cubicBezTo>
                  <a:pt x="435968" y="84309"/>
                  <a:pt x="435340" y="85915"/>
                  <a:pt x="434082" y="87172"/>
                </a:cubicBezTo>
                <a:cubicBezTo>
                  <a:pt x="432824" y="88430"/>
                  <a:pt x="431288" y="89058"/>
                  <a:pt x="429472" y="89058"/>
                </a:cubicBezTo>
                <a:cubicBezTo>
                  <a:pt x="427726" y="89058"/>
                  <a:pt x="426224" y="88430"/>
                  <a:pt x="424966" y="87172"/>
                </a:cubicBezTo>
                <a:cubicBezTo>
                  <a:pt x="423710" y="85915"/>
                  <a:pt x="423080" y="84309"/>
                  <a:pt x="423080" y="82353"/>
                </a:cubicBezTo>
                <a:cubicBezTo>
                  <a:pt x="423080" y="80327"/>
                  <a:pt x="423710" y="78651"/>
                  <a:pt x="424966" y="77324"/>
                </a:cubicBezTo>
                <a:cubicBezTo>
                  <a:pt x="426224" y="76066"/>
                  <a:pt x="427726" y="75438"/>
                  <a:pt x="429472" y="75438"/>
                </a:cubicBezTo>
                <a:close/>
                <a:moveTo>
                  <a:pt x="335384" y="66846"/>
                </a:moveTo>
                <a:lnTo>
                  <a:pt x="335384" y="83191"/>
                </a:lnTo>
                <a:lnTo>
                  <a:pt x="392172" y="83191"/>
                </a:lnTo>
                <a:lnTo>
                  <a:pt x="392172" y="66846"/>
                </a:lnTo>
                <a:close/>
                <a:moveTo>
                  <a:pt x="856868" y="57731"/>
                </a:moveTo>
                <a:cubicBezTo>
                  <a:pt x="847158" y="58848"/>
                  <a:pt x="840174" y="60629"/>
                  <a:pt x="835914" y="63074"/>
                </a:cubicBezTo>
                <a:cubicBezTo>
                  <a:pt x="832002" y="65449"/>
                  <a:pt x="830046" y="68627"/>
                  <a:pt x="830046" y="72609"/>
                </a:cubicBezTo>
                <a:cubicBezTo>
                  <a:pt x="830046" y="78965"/>
                  <a:pt x="833538" y="82143"/>
                  <a:pt x="840524" y="82143"/>
                </a:cubicBezTo>
                <a:cubicBezTo>
                  <a:pt x="845552" y="82143"/>
                  <a:pt x="851000" y="79524"/>
                  <a:pt x="856868" y="74285"/>
                </a:cubicBezTo>
                <a:close/>
                <a:moveTo>
                  <a:pt x="482440" y="50606"/>
                </a:moveTo>
                <a:lnTo>
                  <a:pt x="482440" y="80781"/>
                </a:lnTo>
                <a:lnTo>
                  <a:pt x="496270" y="80781"/>
                </a:lnTo>
                <a:cubicBezTo>
                  <a:pt x="510870" y="80781"/>
                  <a:pt x="518168" y="75507"/>
                  <a:pt x="518168" y="64960"/>
                </a:cubicBezTo>
                <a:cubicBezTo>
                  <a:pt x="518168" y="55391"/>
                  <a:pt x="510870" y="50606"/>
                  <a:pt x="496270" y="50606"/>
                </a:cubicBezTo>
                <a:close/>
                <a:moveTo>
                  <a:pt x="1220056" y="49977"/>
                </a:moveTo>
                <a:cubicBezTo>
                  <a:pt x="1212652" y="54657"/>
                  <a:pt x="1208950" y="60664"/>
                  <a:pt x="1208950" y="67999"/>
                </a:cubicBezTo>
                <a:cubicBezTo>
                  <a:pt x="1208950" y="72190"/>
                  <a:pt x="1210522" y="75682"/>
                  <a:pt x="1213666" y="78476"/>
                </a:cubicBezTo>
                <a:cubicBezTo>
                  <a:pt x="1216878" y="81270"/>
                  <a:pt x="1220860" y="82667"/>
                  <a:pt x="1225610" y="82667"/>
                </a:cubicBezTo>
                <a:cubicBezTo>
                  <a:pt x="1230150" y="82667"/>
                  <a:pt x="1233886" y="81375"/>
                  <a:pt x="1236820" y="78790"/>
                </a:cubicBezTo>
                <a:cubicBezTo>
                  <a:pt x="1239614" y="76276"/>
                  <a:pt x="1241012" y="73063"/>
                  <a:pt x="1241012" y="69151"/>
                </a:cubicBezTo>
                <a:cubicBezTo>
                  <a:pt x="1241012" y="64401"/>
                  <a:pt x="1238916" y="60420"/>
                  <a:pt x="1234724" y="57207"/>
                </a:cubicBezTo>
                <a:cubicBezTo>
                  <a:pt x="1232140" y="55321"/>
                  <a:pt x="1227250" y="52911"/>
                  <a:pt x="1220056" y="49977"/>
                </a:cubicBezTo>
                <a:close/>
                <a:moveTo>
                  <a:pt x="335384" y="44215"/>
                </a:moveTo>
                <a:lnTo>
                  <a:pt x="335384" y="60350"/>
                </a:lnTo>
                <a:lnTo>
                  <a:pt x="392172" y="60350"/>
                </a:lnTo>
                <a:lnTo>
                  <a:pt x="392172" y="44215"/>
                </a:lnTo>
                <a:close/>
                <a:moveTo>
                  <a:pt x="62130" y="37299"/>
                </a:moveTo>
                <a:cubicBezTo>
                  <a:pt x="64786" y="49942"/>
                  <a:pt x="68662" y="60490"/>
                  <a:pt x="73760" y="68942"/>
                </a:cubicBezTo>
                <a:cubicBezTo>
                  <a:pt x="79558" y="60071"/>
                  <a:pt x="83644" y="49523"/>
                  <a:pt x="86020" y="37299"/>
                </a:cubicBezTo>
                <a:close/>
                <a:moveTo>
                  <a:pt x="961320" y="36880"/>
                </a:moveTo>
                <a:cubicBezTo>
                  <a:pt x="956220" y="36880"/>
                  <a:pt x="952100" y="38976"/>
                  <a:pt x="948956" y="43167"/>
                </a:cubicBezTo>
                <a:cubicBezTo>
                  <a:pt x="945742" y="47288"/>
                  <a:pt x="944136" y="52736"/>
                  <a:pt x="944136" y="59512"/>
                </a:cubicBezTo>
                <a:cubicBezTo>
                  <a:pt x="944136" y="66217"/>
                  <a:pt x="945742" y="71631"/>
                  <a:pt x="948956" y="75752"/>
                </a:cubicBezTo>
                <a:cubicBezTo>
                  <a:pt x="952100" y="79873"/>
                  <a:pt x="956220" y="81934"/>
                  <a:pt x="961320" y="81934"/>
                </a:cubicBezTo>
                <a:cubicBezTo>
                  <a:pt x="966418" y="81934"/>
                  <a:pt x="970574" y="79873"/>
                  <a:pt x="973788" y="75752"/>
                </a:cubicBezTo>
                <a:cubicBezTo>
                  <a:pt x="977000" y="71631"/>
                  <a:pt x="978608" y="66217"/>
                  <a:pt x="978608" y="59512"/>
                </a:cubicBezTo>
                <a:cubicBezTo>
                  <a:pt x="978608" y="52806"/>
                  <a:pt x="977000" y="47358"/>
                  <a:pt x="973788" y="43167"/>
                </a:cubicBezTo>
                <a:cubicBezTo>
                  <a:pt x="970574" y="38976"/>
                  <a:pt x="966418" y="36880"/>
                  <a:pt x="961320" y="36880"/>
                </a:cubicBezTo>
                <a:close/>
                <a:moveTo>
                  <a:pt x="655890" y="36566"/>
                </a:moveTo>
                <a:cubicBezTo>
                  <a:pt x="651560" y="36566"/>
                  <a:pt x="647822" y="38173"/>
                  <a:pt x="644680" y="41386"/>
                </a:cubicBezTo>
                <a:cubicBezTo>
                  <a:pt x="641396" y="44808"/>
                  <a:pt x="639476" y="49384"/>
                  <a:pt x="638918" y="55111"/>
                </a:cubicBezTo>
                <a:lnTo>
                  <a:pt x="670560" y="55111"/>
                </a:lnTo>
                <a:cubicBezTo>
                  <a:pt x="670560" y="42748"/>
                  <a:pt x="665670" y="36566"/>
                  <a:pt x="655890" y="36566"/>
                </a:cubicBezTo>
                <a:close/>
                <a:moveTo>
                  <a:pt x="901236" y="36042"/>
                </a:moveTo>
                <a:cubicBezTo>
                  <a:pt x="897604" y="36042"/>
                  <a:pt x="894600" y="37265"/>
                  <a:pt x="892224" y="39709"/>
                </a:cubicBezTo>
                <a:cubicBezTo>
                  <a:pt x="889780" y="42224"/>
                  <a:pt x="888558" y="45612"/>
                  <a:pt x="888558" y="49872"/>
                </a:cubicBezTo>
                <a:cubicBezTo>
                  <a:pt x="888558" y="53994"/>
                  <a:pt x="889816" y="57381"/>
                  <a:pt x="892330" y="60036"/>
                </a:cubicBezTo>
                <a:cubicBezTo>
                  <a:pt x="894774" y="62620"/>
                  <a:pt x="897744" y="63912"/>
                  <a:pt x="901236" y="63912"/>
                </a:cubicBezTo>
                <a:cubicBezTo>
                  <a:pt x="904728" y="63912"/>
                  <a:pt x="907696" y="62620"/>
                  <a:pt x="910142" y="60036"/>
                </a:cubicBezTo>
                <a:cubicBezTo>
                  <a:pt x="912656" y="57381"/>
                  <a:pt x="913914" y="53994"/>
                  <a:pt x="913914" y="49872"/>
                </a:cubicBezTo>
                <a:cubicBezTo>
                  <a:pt x="913914" y="45681"/>
                  <a:pt x="912656" y="42294"/>
                  <a:pt x="910142" y="39709"/>
                </a:cubicBezTo>
                <a:cubicBezTo>
                  <a:pt x="907766" y="37265"/>
                  <a:pt x="904798" y="36042"/>
                  <a:pt x="901236" y="36042"/>
                </a:cubicBezTo>
                <a:close/>
                <a:moveTo>
                  <a:pt x="429472" y="32689"/>
                </a:moveTo>
                <a:cubicBezTo>
                  <a:pt x="431288" y="32689"/>
                  <a:pt x="432824" y="33318"/>
                  <a:pt x="434082" y="34575"/>
                </a:cubicBezTo>
                <a:cubicBezTo>
                  <a:pt x="435340" y="35902"/>
                  <a:pt x="435968" y="37579"/>
                  <a:pt x="435968" y="39605"/>
                </a:cubicBezTo>
                <a:cubicBezTo>
                  <a:pt x="435968" y="41560"/>
                  <a:pt x="435340" y="43167"/>
                  <a:pt x="434082" y="44424"/>
                </a:cubicBezTo>
                <a:cubicBezTo>
                  <a:pt x="432824" y="45681"/>
                  <a:pt x="431288" y="46310"/>
                  <a:pt x="429472" y="46310"/>
                </a:cubicBezTo>
                <a:cubicBezTo>
                  <a:pt x="427726" y="46310"/>
                  <a:pt x="426224" y="45681"/>
                  <a:pt x="424966" y="44424"/>
                </a:cubicBezTo>
                <a:cubicBezTo>
                  <a:pt x="423710" y="43167"/>
                  <a:pt x="423080" y="41560"/>
                  <a:pt x="423080" y="39605"/>
                </a:cubicBezTo>
                <a:cubicBezTo>
                  <a:pt x="423080" y="37579"/>
                  <a:pt x="423710" y="35902"/>
                  <a:pt x="424966" y="34575"/>
                </a:cubicBezTo>
                <a:cubicBezTo>
                  <a:pt x="426224" y="33318"/>
                  <a:pt x="427726" y="32689"/>
                  <a:pt x="429472" y="32689"/>
                </a:cubicBezTo>
                <a:close/>
                <a:moveTo>
                  <a:pt x="1121644" y="31118"/>
                </a:moveTo>
                <a:lnTo>
                  <a:pt x="1130550" y="31118"/>
                </a:lnTo>
                <a:lnTo>
                  <a:pt x="1142600" y="63493"/>
                </a:lnTo>
                <a:lnTo>
                  <a:pt x="1148258" y="79419"/>
                </a:lnTo>
                <a:lnTo>
                  <a:pt x="1148780" y="79419"/>
                </a:lnTo>
                <a:cubicBezTo>
                  <a:pt x="1149130" y="78371"/>
                  <a:pt x="1149934" y="75682"/>
                  <a:pt x="1151190" y="71351"/>
                </a:cubicBezTo>
                <a:cubicBezTo>
                  <a:pt x="1152168" y="67999"/>
                  <a:pt x="1152972" y="65379"/>
                  <a:pt x="1153600" y="63493"/>
                </a:cubicBezTo>
                <a:lnTo>
                  <a:pt x="1164182" y="31118"/>
                </a:lnTo>
                <a:lnTo>
                  <a:pt x="1172564" y="31118"/>
                </a:lnTo>
                <a:lnTo>
                  <a:pt x="1150982" y="92935"/>
                </a:lnTo>
                <a:cubicBezTo>
                  <a:pt x="1146440" y="105927"/>
                  <a:pt x="1139560" y="112423"/>
                  <a:pt x="1130340" y="112423"/>
                </a:cubicBezTo>
                <a:cubicBezTo>
                  <a:pt x="1127896" y="112423"/>
                  <a:pt x="1125730" y="112039"/>
                  <a:pt x="1123844" y="111271"/>
                </a:cubicBezTo>
                <a:lnTo>
                  <a:pt x="1125626" y="104355"/>
                </a:lnTo>
                <a:cubicBezTo>
                  <a:pt x="1127162" y="104914"/>
                  <a:pt x="1128630" y="105194"/>
                  <a:pt x="1130026" y="105194"/>
                </a:cubicBezTo>
                <a:cubicBezTo>
                  <a:pt x="1135894" y="105194"/>
                  <a:pt x="1140294" y="100933"/>
                  <a:pt x="1143228" y="92411"/>
                </a:cubicBezTo>
                <a:lnTo>
                  <a:pt x="1144486" y="88011"/>
                </a:lnTo>
                <a:close/>
                <a:moveTo>
                  <a:pt x="567422" y="31118"/>
                </a:moveTo>
                <a:lnTo>
                  <a:pt x="575910" y="31118"/>
                </a:lnTo>
                <a:lnTo>
                  <a:pt x="575910" y="66008"/>
                </a:lnTo>
                <a:cubicBezTo>
                  <a:pt x="575910" y="71456"/>
                  <a:pt x="576782" y="75403"/>
                  <a:pt x="578528" y="77847"/>
                </a:cubicBezTo>
                <a:cubicBezTo>
                  <a:pt x="580274" y="80362"/>
                  <a:pt x="583138" y="81619"/>
                  <a:pt x="587120" y="81619"/>
                </a:cubicBezTo>
                <a:cubicBezTo>
                  <a:pt x="592290" y="81619"/>
                  <a:pt x="597598" y="78301"/>
                  <a:pt x="603046" y="71666"/>
                </a:cubicBezTo>
                <a:lnTo>
                  <a:pt x="603046" y="31118"/>
                </a:lnTo>
                <a:lnTo>
                  <a:pt x="611532" y="31118"/>
                </a:lnTo>
                <a:lnTo>
                  <a:pt x="611532" y="87696"/>
                </a:lnTo>
                <a:lnTo>
                  <a:pt x="604512" y="87696"/>
                </a:lnTo>
                <a:lnTo>
                  <a:pt x="603780" y="78686"/>
                </a:lnTo>
                <a:lnTo>
                  <a:pt x="603466" y="78686"/>
                </a:lnTo>
                <a:cubicBezTo>
                  <a:pt x="597458" y="85601"/>
                  <a:pt x="591172" y="89058"/>
                  <a:pt x="584606" y="89058"/>
                </a:cubicBezTo>
                <a:cubicBezTo>
                  <a:pt x="573150" y="89058"/>
                  <a:pt x="567422" y="81724"/>
                  <a:pt x="567422" y="67056"/>
                </a:cubicBezTo>
                <a:close/>
                <a:moveTo>
                  <a:pt x="1033548" y="29651"/>
                </a:moveTo>
                <a:cubicBezTo>
                  <a:pt x="1045072" y="29651"/>
                  <a:pt x="1050836" y="37020"/>
                  <a:pt x="1050836" y="51758"/>
                </a:cubicBezTo>
                <a:lnTo>
                  <a:pt x="1050836" y="87696"/>
                </a:lnTo>
                <a:lnTo>
                  <a:pt x="1042244" y="87696"/>
                </a:lnTo>
                <a:lnTo>
                  <a:pt x="1042244" y="52806"/>
                </a:lnTo>
                <a:cubicBezTo>
                  <a:pt x="1042244" y="42329"/>
                  <a:pt x="1038506" y="37090"/>
                  <a:pt x="1031032" y="37090"/>
                </a:cubicBezTo>
                <a:cubicBezTo>
                  <a:pt x="1026214" y="37090"/>
                  <a:pt x="1020834" y="40163"/>
                  <a:pt x="1014898" y="46310"/>
                </a:cubicBezTo>
                <a:lnTo>
                  <a:pt x="1014898" y="87696"/>
                </a:lnTo>
                <a:lnTo>
                  <a:pt x="1006410" y="87696"/>
                </a:lnTo>
                <a:lnTo>
                  <a:pt x="1006410" y="31118"/>
                </a:lnTo>
                <a:lnTo>
                  <a:pt x="1013326" y="31118"/>
                </a:lnTo>
                <a:lnTo>
                  <a:pt x="1014164" y="39395"/>
                </a:lnTo>
                <a:lnTo>
                  <a:pt x="1014478" y="39395"/>
                </a:lnTo>
                <a:cubicBezTo>
                  <a:pt x="1021114" y="32899"/>
                  <a:pt x="1027470" y="29651"/>
                  <a:pt x="1033548" y="29651"/>
                </a:cubicBezTo>
                <a:close/>
                <a:moveTo>
                  <a:pt x="961320" y="29651"/>
                </a:moveTo>
                <a:cubicBezTo>
                  <a:pt x="968584" y="29651"/>
                  <a:pt x="974660" y="32270"/>
                  <a:pt x="979550" y="37509"/>
                </a:cubicBezTo>
                <a:cubicBezTo>
                  <a:pt x="984788" y="43027"/>
                  <a:pt x="987408" y="50361"/>
                  <a:pt x="987408" y="59512"/>
                </a:cubicBezTo>
                <a:cubicBezTo>
                  <a:pt x="987408" y="68522"/>
                  <a:pt x="984788" y="75787"/>
                  <a:pt x="979550" y="81305"/>
                </a:cubicBezTo>
                <a:cubicBezTo>
                  <a:pt x="974660" y="86474"/>
                  <a:pt x="968584" y="89058"/>
                  <a:pt x="961320" y="89058"/>
                </a:cubicBezTo>
                <a:cubicBezTo>
                  <a:pt x="954124" y="89058"/>
                  <a:pt x="948082" y="86474"/>
                  <a:pt x="943194" y="81305"/>
                </a:cubicBezTo>
                <a:cubicBezTo>
                  <a:pt x="937954" y="75787"/>
                  <a:pt x="935334" y="68522"/>
                  <a:pt x="935334" y="59512"/>
                </a:cubicBezTo>
                <a:cubicBezTo>
                  <a:pt x="935334" y="50361"/>
                  <a:pt x="937954" y="43027"/>
                  <a:pt x="943194" y="37509"/>
                </a:cubicBezTo>
                <a:cubicBezTo>
                  <a:pt x="948012" y="32270"/>
                  <a:pt x="954054" y="29651"/>
                  <a:pt x="961320" y="29651"/>
                </a:cubicBezTo>
                <a:close/>
                <a:moveTo>
                  <a:pt x="901236" y="29651"/>
                </a:moveTo>
                <a:cubicBezTo>
                  <a:pt x="903820" y="29651"/>
                  <a:pt x="906440" y="30140"/>
                  <a:pt x="909094" y="31118"/>
                </a:cubicBezTo>
                <a:lnTo>
                  <a:pt x="928686" y="31118"/>
                </a:lnTo>
                <a:lnTo>
                  <a:pt x="928686" y="37719"/>
                </a:lnTo>
                <a:lnTo>
                  <a:pt x="916742" y="37719"/>
                </a:lnTo>
                <a:cubicBezTo>
                  <a:pt x="920026" y="40862"/>
                  <a:pt x="921666" y="44948"/>
                  <a:pt x="921666" y="49977"/>
                </a:cubicBezTo>
                <a:cubicBezTo>
                  <a:pt x="921666" y="55914"/>
                  <a:pt x="919676" y="60734"/>
                  <a:pt x="915694" y="64436"/>
                </a:cubicBezTo>
                <a:cubicBezTo>
                  <a:pt x="911852" y="67999"/>
                  <a:pt x="907034" y="69780"/>
                  <a:pt x="901236" y="69780"/>
                </a:cubicBezTo>
                <a:cubicBezTo>
                  <a:pt x="898092" y="69780"/>
                  <a:pt x="895194" y="69081"/>
                  <a:pt x="892540" y="67684"/>
                </a:cubicBezTo>
                <a:cubicBezTo>
                  <a:pt x="890024" y="69850"/>
                  <a:pt x="888768" y="72224"/>
                  <a:pt x="888768" y="74809"/>
                </a:cubicBezTo>
                <a:cubicBezTo>
                  <a:pt x="888768" y="79070"/>
                  <a:pt x="892120" y="81200"/>
                  <a:pt x="898826" y="81200"/>
                </a:cubicBezTo>
                <a:lnTo>
                  <a:pt x="910142" y="81200"/>
                </a:lnTo>
                <a:cubicBezTo>
                  <a:pt x="923134" y="81200"/>
                  <a:pt x="929630" y="85671"/>
                  <a:pt x="929630" y="94611"/>
                </a:cubicBezTo>
                <a:cubicBezTo>
                  <a:pt x="929630" y="99920"/>
                  <a:pt x="927080" y="104425"/>
                  <a:pt x="921982" y="108127"/>
                </a:cubicBezTo>
                <a:cubicBezTo>
                  <a:pt x="916602" y="112039"/>
                  <a:pt x="909758" y="113995"/>
                  <a:pt x="901446" y="113995"/>
                </a:cubicBezTo>
                <a:cubicBezTo>
                  <a:pt x="894390" y="113995"/>
                  <a:pt x="888768" y="112668"/>
                  <a:pt x="884576" y="110013"/>
                </a:cubicBezTo>
                <a:cubicBezTo>
                  <a:pt x="880246" y="107289"/>
                  <a:pt x="878080" y="103517"/>
                  <a:pt x="878080" y="98698"/>
                </a:cubicBezTo>
                <a:cubicBezTo>
                  <a:pt x="878080" y="93738"/>
                  <a:pt x="880874" y="89408"/>
                  <a:pt x="886462" y="85706"/>
                </a:cubicBezTo>
                <a:lnTo>
                  <a:pt x="886462" y="85286"/>
                </a:lnTo>
                <a:cubicBezTo>
                  <a:pt x="883040" y="83191"/>
                  <a:pt x="881328" y="80083"/>
                  <a:pt x="881328" y="75961"/>
                </a:cubicBezTo>
                <a:cubicBezTo>
                  <a:pt x="881328" y="72050"/>
                  <a:pt x="883424" y="68557"/>
                  <a:pt x="887614" y="65484"/>
                </a:cubicBezTo>
                <a:lnTo>
                  <a:pt x="887614" y="65065"/>
                </a:lnTo>
                <a:cubicBezTo>
                  <a:pt x="882726" y="61153"/>
                  <a:pt x="880280" y="56089"/>
                  <a:pt x="880280" y="49872"/>
                </a:cubicBezTo>
                <a:cubicBezTo>
                  <a:pt x="880280" y="43865"/>
                  <a:pt x="882342" y="38976"/>
                  <a:pt x="886462" y="35204"/>
                </a:cubicBezTo>
                <a:cubicBezTo>
                  <a:pt x="890444" y="31502"/>
                  <a:pt x="895368" y="29651"/>
                  <a:pt x="901236" y="29651"/>
                </a:cubicBezTo>
                <a:close/>
                <a:moveTo>
                  <a:pt x="846182" y="29651"/>
                </a:moveTo>
                <a:cubicBezTo>
                  <a:pt x="858964" y="29651"/>
                  <a:pt x="865354" y="37299"/>
                  <a:pt x="865354" y="52597"/>
                </a:cubicBezTo>
                <a:lnTo>
                  <a:pt x="865354" y="87696"/>
                </a:lnTo>
                <a:lnTo>
                  <a:pt x="858334" y="87696"/>
                </a:lnTo>
                <a:lnTo>
                  <a:pt x="857602" y="80781"/>
                </a:lnTo>
                <a:lnTo>
                  <a:pt x="857288" y="80781"/>
                </a:lnTo>
                <a:cubicBezTo>
                  <a:pt x="850792" y="86299"/>
                  <a:pt x="844434" y="89058"/>
                  <a:pt x="838218" y="89058"/>
                </a:cubicBezTo>
                <a:cubicBezTo>
                  <a:pt x="833398" y="89058"/>
                  <a:pt x="829486" y="87696"/>
                  <a:pt x="826484" y="84972"/>
                </a:cubicBezTo>
                <a:cubicBezTo>
                  <a:pt x="823340" y="82038"/>
                  <a:pt x="821768" y="78092"/>
                  <a:pt x="821768" y="73133"/>
                </a:cubicBezTo>
                <a:cubicBezTo>
                  <a:pt x="821768" y="66986"/>
                  <a:pt x="824598" y="62236"/>
                  <a:pt x="830256" y="58883"/>
                </a:cubicBezTo>
                <a:cubicBezTo>
                  <a:pt x="835704" y="55670"/>
                  <a:pt x="844574" y="53365"/>
                  <a:pt x="856868" y="51968"/>
                </a:cubicBezTo>
                <a:cubicBezTo>
                  <a:pt x="857008" y="41840"/>
                  <a:pt x="852992" y="36776"/>
                  <a:pt x="844818" y="36776"/>
                </a:cubicBezTo>
                <a:cubicBezTo>
                  <a:pt x="839300" y="36776"/>
                  <a:pt x="833574" y="38871"/>
                  <a:pt x="827636" y="43062"/>
                </a:cubicBezTo>
                <a:lnTo>
                  <a:pt x="824178" y="37090"/>
                </a:lnTo>
                <a:cubicBezTo>
                  <a:pt x="831722" y="32131"/>
                  <a:pt x="839056" y="29651"/>
                  <a:pt x="846182" y="29651"/>
                </a:cubicBezTo>
                <a:close/>
                <a:moveTo>
                  <a:pt x="811434" y="29651"/>
                </a:moveTo>
                <a:cubicBezTo>
                  <a:pt x="813738" y="29651"/>
                  <a:pt x="815730" y="30070"/>
                  <a:pt x="817406" y="30908"/>
                </a:cubicBezTo>
                <a:lnTo>
                  <a:pt x="815730" y="38347"/>
                </a:lnTo>
                <a:cubicBezTo>
                  <a:pt x="813844" y="37719"/>
                  <a:pt x="812062" y="37404"/>
                  <a:pt x="810386" y="37404"/>
                </a:cubicBezTo>
                <a:cubicBezTo>
                  <a:pt x="804170" y="37404"/>
                  <a:pt x="799314" y="41875"/>
                  <a:pt x="795822" y="50815"/>
                </a:cubicBezTo>
                <a:lnTo>
                  <a:pt x="795822" y="87696"/>
                </a:lnTo>
                <a:lnTo>
                  <a:pt x="787336" y="87696"/>
                </a:lnTo>
                <a:lnTo>
                  <a:pt x="787336" y="31118"/>
                </a:lnTo>
                <a:lnTo>
                  <a:pt x="794250" y="31118"/>
                </a:lnTo>
                <a:lnTo>
                  <a:pt x="795090" y="41490"/>
                </a:lnTo>
                <a:lnTo>
                  <a:pt x="795404" y="41490"/>
                </a:lnTo>
                <a:cubicBezTo>
                  <a:pt x="799664" y="33597"/>
                  <a:pt x="805008" y="29651"/>
                  <a:pt x="811434" y="29651"/>
                </a:cubicBezTo>
                <a:close/>
                <a:moveTo>
                  <a:pt x="655786" y="29651"/>
                </a:moveTo>
                <a:cubicBezTo>
                  <a:pt x="662840" y="29651"/>
                  <a:pt x="668324" y="32026"/>
                  <a:pt x="672236" y="36776"/>
                </a:cubicBezTo>
                <a:cubicBezTo>
                  <a:pt x="676148" y="41456"/>
                  <a:pt x="678102" y="47917"/>
                  <a:pt x="678102" y="56159"/>
                </a:cubicBezTo>
                <a:cubicBezTo>
                  <a:pt x="678102" y="58394"/>
                  <a:pt x="677964" y="60105"/>
                  <a:pt x="677684" y="61293"/>
                </a:cubicBezTo>
                <a:lnTo>
                  <a:pt x="639022" y="61293"/>
                </a:lnTo>
                <a:cubicBezTo>
                  <a:pt x="639302" y="67579"/>
                  <a:pt x="641188" y="72644"/>
                  <a:pt x="644680" y="76485"/>
                </a:cubicBezTo>
                <a:cubicBezTo>
                  <a:pt x="648172" y="80327"/>
                  <a:pt x="652748" y="82248"/>
                  <a:pt x="658406" y="82248"/>
                </a:cubicBezTo>
                <a:cubicBezTo>
                  <a:pt x="663434" y="82248"/>
                  <a:pt x="668220" y="80711"/>
                  <a:pt x="672760" y="77638"/>
                </a:cubicBezTo>
                <a:lnTo>
                  <a:pt x="675902" y="83296"/>
                </a:lnTo>
                <a:cubicBezTo>
                  <a:pt x="669896" y="87137"/>
                  <a:pt x="663714" y="89058"/>
                  <a:pt x="657358" y="89058"/>
                </a:cubicBezTo>
                <a:cubicBezTo>
                  <a:pt x="649674" y="89058"/>
                  <a:pt x="643352" y="86439"/>
                  <a:pt x="638394" y="81200"/>
                </a:cubicBezTo>
                <a:cubicBezTo>
                  <a:pt x="633154" y="75752"/>
                  <a:pt x="630536" y="68522"/>
                  <a:pt x="630536" y="59512"/>
                </a:cubicBezTo>
                <a:cubicBezTo>
                  <a:pt x="630536" y="50641"/>
                  <a:pt x="633120" y="43341"/>
                  <a:pt x="638288" y="37614"/>
                </a:cubicBezTo>
                <a:cubicBezTo>
                  <a:pt x="643178" y="32305"/>
                  <a:pt x="649010" y="29651"/>
                  <a:pt x="655786" y="29651"/>
                </a:cubicBezTo>
                <a:close/>
                <a:moveTo>
                  <a:pt x="231970" y="22526"/>
                </a:moveTo>
                <a:cubicBezTo>
                  <a:pt x="237140" y="29791"/>
                  <a:pt x="240528" y="36391"/>
                  <a:pt x="242134" y="42329"/>
                </a:cubicBezTo>
                <a:lnTo>
                  <a:pt x="235638" y="44948"/>
                </a:lnTo>
                <a:cubicBezTo>
                  <a:pt x="233892" y="38662"/>
                  <a:pt x="230678" y="31956"/>
                  <a:pt x="225998" y="24831"/>
                </a:cubicBezTo>
                <a:close/>
                <a:moveTo>
                  <a:pt x="285406" y="22002"/>
                </a:moveTo>
                <a:lnTo>
                  <a:pt x="292636" y="24412"/>
                </a:lnTo>
                <a:cubicBezTo>
                  <a:pt x="288026" y="33353"/>
                  <a:pt x="283974" y="40303"/>
                  <a:pt x="280482" y="45262"/>
                </a:cubicBezTo>
                <a:lnTo>
                  <a:pt x="274614" y="43167"/>
                </a:lnTo>
                <a:cubicBezTo>
                  <a:pt x="279084" y="36252"/>
                  <a:pt x="282682" y="29197"/>
                  <a:pt x="285406" y="22002"/>
                </a:cubicBezTo>
                <a:close/>
                <a:moveTo>
                  <a:pt x="335384" y="21164"/>
                </a:moveTo>
                <a:lnTo>
                  <a:pt x="335384" y="37719"/>
                </a:lnTo>
                <a:lnTo>
                  <a:pt x="392172" y="37719"/>
                </a:lnTo>
                <a:lnTo>
                  <a:pt x="392172" y="21164"/>
                </a:lnTo>
                <a:close/>
                <a:moveTo>
                  <a:pt x="1289360" y="20955"/>
                </a:moveTo>
                <a:cubicBezTo>
                  <a:pt x="1287754" y="24098"/>
                  <a:pt x="1285728" y="27800"/>
                  <a:pt x="1283284" y="32061"/>
                </a:cubicBezTo>
                <a:lnTo>
                  <a:pt x="1264738" y="59512"/>
                </a:lnTo>
                <a:lnTo>
                  <a:pt x="1289256" y="59512"/>
                </a:lnTo>
                <a:lnTo>
                  <a:pt x="1289256" y="34575"/>
                </a:lnTo>
                <a:cubicBezTo>
                  <a:pt x="1289256" y="30524"/>
                  <a:pt x="1289466" y="25984"/>
                  <a:pt x="1289884" y="20955"/>
                </a:cubicBezTo>
                <a:close/>
                <a:moveTo>
                  <a:pt x="1625440" y="18126"/>
                </a:moveTo>
                <a:lnTo>
                  <a:pt x="1625440" y="80572"/>
                </a:lnTo>
                <a:lnTo>
                  <a:pt x="1634870" y="80572"/>
                </a:lnTo>
                <a:cubicBezTo>
                  <a:pt x="1644020" y="80572"/>
                  <a:pt x="1650970" y="77778"/>
                  <a:pt x="1655720" y="72190"/>
                </a:cubicBezTo>
                <a:cubicBezTo>
                  <a:pt x="1660260" y="66741"/>
                  <a:pt x="1662530" y="59023"/>
                  <a:pt x="1662530" y="49034"/>
                </a:cubicBezTo>
                <a:cubicBezTo>
                  <a:pt x="1662530" y="28429"/>
                  <a:pt x="1653310" y="18126"/>
                  <a:pt x="1634870" y="18126"/>
                </a:cubicBezTo>
                <a:close/>
                <a:moveTo>
                  <a:pt x="720566" y="18126"/>
                </a:moveTo>
                <a:lnTo>
                  <a:pt x="720566" y="80572"/>
                </a:lnTo>
                <a:lnTo>
                  <a:pt x="729996" y="80572"/>
                </a:lnTo>
                <a:cubicBezTo>
                  <a:pt x="739146" y="80572"/>
                  <a:pt x="746096" y="77778"/>
                  <a:pt x="750846" y="72190"/>
                </a:cubicBezTo>
                <a:cubicBezTo>
                  <a:pt x="755386" y="66741"/>
                  <a:pt x="757656" y="59023"/>
                  <a:pt x="757656" y="49034"/>
                </a:cubicBezTo>
                <a:cubicBezTo>
                  <a:pt x="757656" y="28429"/>
                  <a:pt x="748436" y="18126"/>
                  <a:pt x="729996" y="18126"/>
                </a:cubicBezTo>
                <a:close/>
                <a:moveTo>
                  <a:pt x="482440" y="17916"/>
                </a:moveTo>
                <a:lnTo>
                  <a:pt x="482440" y="43900"/>
                </a:lnTo>
                <a:lnTo>
                  <a:pt x="494176" y="43900"/>
                </a:lnTo>
                <a:cubicBezTo>
                  <a:pt x="507098" y="43900"/>
                  <a:pt x="513558" y="39535"/>
                  <a:pt x="513558" y="30803"/>
                </a:cubicBezTo>
                <a:cubicBezTo>
                  <a:pt x="513558" y="26193"/>
                  <a:pt x="511986" y="22875"/>
                  <a:pt x="508844" y="20850"/>
                </a:cubicBezTo>
                <a:cubicBezTo>
                  <a:pt x="505840" y="18894"/>
                  <a:pt x="501126" y="17916"/>
                  <a:pt x="494700" y="17916"/>
                </a:cubicBezTo>
                <a:close/>
                <a:moveTo>
                  <a:pt x="155694" y="16659"/>
                </a:moveTo>
                <a:cubicBezTo>
                  <a:pt x="159048" y="36077"/>
                  <a:pt x="164636" y="51549"/>
                  <a:pt x="172458" y="63074"/>
                </a:cubicBezTo>
                <a:cubicBezTo>
                  <a:pt x="181540" y="50431"/>
                  <a:pt x="187756" y="34959"/>
                  <a:pt x="191108" y="16659"/>
                </a:cubicBezTo>
                <a:close/>
                <a:moveTo>
                  <a:pt x="1556156" y="16344"/>
                </a:moveTo>
                <a:cubicBezTo>
                  <a:pt x="1552314" y="16344"/>
                  <a:pt x="1549136" y="18021"/>
                  <a:pt x="1546622" y="21374"/>
                </a:cubicBezTo>
                <a:cubicBezTo>
                  <a:pt x="1544036" y="24726"/>
                  <a:pt x="1542744" y="29057"/>
                  <a:pt x="1542744" y="34366"/>
                </a:cubicBezTo>
                <a:cubicBezTo>
                  <a:pt x="1542744" y="39814"/>
                  <a:pt x="1543896" y="44075"/>
                  <a:pt x="1546202" y="47148"/>
                </a:cubicBezTo>
                <a:cubicBezTo>
                  <a:pt x="1548716" y="50431"/>
                  <a:pt x="1552278" y="52073"/>
                  <a:pt x="1556890" y="52073"/>
                </a:cubicBezTo>
                <a:cubicBezTo>
                  <a:pt x="1562896" y="52073"/>
                  <a:pt x="1568414" y="48545"/>
                  <a:pt x="1573444" y="41490"/>
                </a:cubicBezTo>
                <a:cubicBezTo>
                  <a:pt x="1572536" y="24726"/>
                  <a:pt x="1566772" y="16344"/>
                  <a:pt x="1556156" y="16344"/>
                </a:cubicBezTo>
                <a:close/>
                <a:moveTo>
                  <a:pt x="1225504" y="16344"/>
                </a:moveTo>
                <a:cubicBezTo>
                  <a:pt x="1221872" y="16344"/>
                  <a:pt x="1218868" y="17532"/>
                  <a:pt x="1216494" y="19907"/>
                </a:cubicBezTo>
                <a:cubicBezTo>
                  <a:pt x="1214120" y="22352"/>
                  <a:pt x="1212932" y="25460"/>
                  <a:pt x="1212932" y="29232"/>
                </a:cubicBezTo>
                <a:cubicBezTo>
                  <a:pt x="1212932" y="33493"/>
                  <a:pt x="1214748" y="37090"/>
                  <a:pt x="1218380" y="40024"/>
                </a:cubicBezTo>
                <a:cubicBezTo>
                  <a:pt x="1220894" y="42049"/>
                  <a:pt x="1225016" y="44180"/>
                  <a:pt x="1230744" y="46415"/>
                </a:cubicBezTo>
                <a:cubicBezTo>
                  <a:pt x="1236332" y="41665"/>
                  <a:pt x="1239126" y="36356"/>
                  <a:pt x="1239126" y="30489"/>
                </a:cubicBezTo>
                <a:cubicBezTo>
                  <a:pt x="1239126" y="26438"/>
                  <a:pt x="1237938" y="23120"/>
                  <a:pt x="1235564" y="20535"/>
                </a:cubicBezTo>
                <a:cubicBezTo>
                  <a:pt x="1233048" y="17741"/>
                  <a:pt x="1229696" y="16344"/>
                  <a:pt x="1225504" y="16344"/>
                </a:cubicBezTo>
                <a:close/>
                <a:moveTo>
                  <a:pt x="1912018" y="11001"/>
                </a:moveTo>
                <a:lnTo>
                  <a:pt x="1920926" y="11001"/>
                </a:lnTo>
                <a:lnTo>
                  <a:pt x="1949948" y="60664"/>
                </a:lnTo>
                <a:lnTo>
                  <a:pt x="1958226" y="76381"/>
                </a:lnTo>
                <a:lnTo>
                  <a:pt x="1958748" y="76381"/>
                </a:lnTo>
                <a:cubicBezTo>
                  <a:pt x="1957980" y="65135"/>
                  <a:pt x="1957596" y="57172"/>
                  <a:pt x="1957596" y="52492"/>
                </a:cubicBezTo>
                <a:lnTo>
                  <a:pt x="1957596" y="11001"/>
                </a:lnTo>
                <a:lnTo>
                  <a:pt x="1965874" y="11001"/>
                </a:lnTo>
                <a:lnTo>
                  <a:pt x="1965874" y="87696"/>
                </a:lnTo>
                <a:lnTo>
                  <a:pt x="1956862" y="87696"/>
                </a:lnTo>
                <a:lnTo>
                  <a:pt x="1928050" y="38033"/>
                </a:lnTo>
                <a:lnTo>
                  <a:pt x="1919668" y="22317"/>
                </a:lnTo>
                <a:lnTo>
                  <a:pt x="1919144" y="22317"/>
                </a:lnTo>
                <a:cubicBezTo>
                  <a:pt x="1919842" y="35029"/>
                  <a:pt x="1920192" y="42818"/>
                  <a:pt x="1920192" y="45681"/>
                </a:cubicBezTo>
                <a:lnTo>
                  <a:pt x="1920192" y="87696"/>
                </a:lnTo>
                <a:lnTo>
                  <a:pt x="1912018" y="87696"/>
                </a:lnTo>
                <a:close/>
                <a:moveTo>
                  <a:pt x="1807244" y="11001"/>
                </a:moveTo>
                <a:lnTo>
                  <a:pt x="1815940" y="11001"/>
                </a:lnTo>
                <a:lnTo>
                  <a:pt x="1815940" y="87696"/>
                </a:lnTo>
                <a:lnTo>
                  <a:pt x="1807244" y="87696"/>
                </a:lnTo>
                <a:close/>
                <a:moveTo>
                  <a:pt x="1692944" y="11001"/>
                </a:moveTo>
                <a:lnTo>
                  <a:pt x="1736636" y="11001"/>
                </a:lnTo>
                <a:lnTo>
                  <a:pt x="1736636" y="18335"/>
                </a:lnTo>
                <a:lnTo>
                  <a:pt x="1701640" y="18335"/>
                </a:lnTo>
                <a:lnTo>
                  <a:pt x="1701640" y="43586"/>
                </a:lnTo>
                <a:lnTo>
                  <a:pt x="1731082" y="43586"/>
                </a:lnTo>
                <a:lnTo>
                  <a:pt x="1731082" y="50920"/>
                </a:lnTo>
                <a:lnTo>
                  <a:pt x="1701640" y="50920"/>
                </a:lnTo>
                <a:lnTo>
                  <a:pt x="1701640" y="80362"/>
                </a:lnTo>
                <a:lnTo>
                  <a:pt x="1737788" y="80362"/>
                </a:lnTo>
                <a:lnTo>
                  <a:pt x="1737788" y="87696"/>
                </a:lnTo>
                <a:lnTo>
                  <a:pt x="1692944" y="87696"/>
                </a:lnTo>
                <a:close/>
                <a:moveTo>
                  <a:pt x="1616744" y="11001"/>
                </a:moveTo>
                <a:lnTo>
                  <a:pt x="1635604" y="11001"/>
                </a:lnTo>
                <a:cubicBezTo>
                  <a:pt x="1647268" y="11001"/>
                  <a:pt x="1656174" y="14319"/>
                  <a:pt x="1662322" y="20955"/>
                </a:cubicBezTo>
                <a:cubicBezTo>
                  <a:pt x="1668398" y="27520"/>
                  <a:pt x="1671436" y="36880"/>
                  <a:pt x="1671436" y="49034"/>
                </a:cubicBezTo>
                <a:cubicBezTo>
                  <a:pt x="1671436" y="61258"/>
                  <a:pt x="1668434" y="70723"/>
                  <a:pt x="1662426" y="77428"/>
                </a:cubicBezTo>
                <a:cubicBezTo>
                  <a:pt x="1656280" y="84274"/>
                  <a:pt x="1647442" y="87696"/>
                  <a:pt x="1635918" y="87696"/>
                </a:cubicBezTo>
                <a:lnTo>
                  <a:pt x="1616744" y="87696"/>
                </a:lnTo>
                <a:close/>
                <a:moveTo>
                  <a:pt x="1484232" y="11001"/>
                </a:moveTo>
                <a:lnTo>
                  <a:pt x="1520904" y="11001"/>
                </a:lnTo>
                <a:lnTo>
                  <a:pt x="1520904" y="18335"/>
                </a:lnTo>
                <a:lnTo>
                  <a:pt x="1491776" y="18335"/>
                </a:lnTo>
                <a:lnTo>
                  <a:pt x="1489680" y="41595"/>
                </a:lnTo>
                <a:cubicBezTo>
                  <a:pt x="1493522" y="39430"/>
                  <a:pt x="1497504" y="38347"/>
                  <a:pt x="1501624" y="38347"/>
                </a:cubicBezTo>
                <a:cubicBezTo>
                  <a:pt x="1508400" y="38347"/>
                  <a:pt x="1513814" y="40303"/>
                  <a:pt x="1517866" y="44215"/>
                </a:cubicBezTo>
                <a:cubicBezTo>
                  <a:pt x="1522336" y="48545"/>
                  <a:pt x="1524570" y="54762"/>
                  <a:pt x="1524570" y="62865"/>
                </a:cubicBezTo>
                <a:cubicBezTo>
                  <a:pt x="1524570" y="70827"/>
                  <a:pt x="1522022" y="77289"/>
                  <a:pt x="1516922" y="82248"/>
                </a:cubicBezTo>
                <a:cubicBezTo>
                  <a:pt x="1512242" y="86788"/>
                  <a:pt x="1506550" y="89058"/>
                  <a:pt x="1499844" y="89058"/>
                </a:cubicBezTo>
                <a:cubicBezTo>
                  <a:pt x="1490484" y="89058"/>
                  <a:pt x="1482416" y="85671"/>
                  <a:pt x="1475640" y="78895"/>
                </a:cubicBezTo>
                <a:lnTo>
                  <a:pt x="1479936" y="73237"/>
                </a:lnTo>
                <a:cubicBezTo>
                  <a:pt x="1485594" y="79035"/>
                  <a:pt x="1491986" y="81934"/>
                  <a:pt x="1499110" y="81934"/>
                </a:cubicBezTo>
                <a:cubicBezTo>
                  <a:pt x="1503860" y="81934"/>
                  <a:pt x="1507842" y="80222"/>
                  <a:pt x="1511054" y="76800"/>
                </a:cubicBezTo>
                <a:cubicBezTo>
                  <a:pt x="1514338" y="73307"/>
                  <a:pt x="1515980" y="68732"/>
                  <a:pt x="1515980" y="63074"/>
                </a:cubicBezTo>
                <a:cubicBezTo>
                  <a:pt x="1515980" y="57486"/>
                  <a:pt x="1514478" y="53051"/>
                  <a:pt x="1511474" y="49768"/>
                </a:cubicBezTo>
                <a:cubicBezTo>
                  <a:pt x="1508540" y="46555"/>
                  <a:pt x="1504558" y="44948"/>
                  <a:pt x="1499530" y="44948"/>
                </a:cubicBezTo>
                <a:cubicBezTo>
                  <a:pt x="1495478" y="44948"/>
                  <a:pt x="1491148" y="46485"/>
                  <a:pt x="1486538" y="49558"/>
                </a:cubicBezTo>
                <a:lnTo>
                  <a:pt x="1481822" y="46624"/>
                </a:lnTo>
                <a:close/>
                <a:moveTo>
                  <a:pt x="1430216" y="11001"/>
                </a:moveTo>
                <a:lnTo>
                  <a:pt x="1477678" y="11001"/>
                </a:lnTo>
                <a:lnTo>
                  <a:pt x="1477678" y="16135"/>
                </a:lnTo>
                <a:cubicBezTo>
                  <a:pt x="1469158" y="27171"/>
                  <a:pt x="1463254" y="38277"/>
                  <a:pt x="1459972" y="49453"/>
                </a:cubicBezTo>
                <a:cubicBezTo>
                  <a:pt x="1457318" y="58674"/>
                  <a:pt x="1455642" y="71421"/>
                  <a:pt x="1454942" y="87696"/>
                </a:cubicBezTo>
                <a:lnTo>
                  <a:pt x="1446038" y="87696"/>
                </a:lnTo>
                <a:cubicBezTo>
                  <a:pt x="1447224" y="59966"/>
                  <a:pt x="1454488" y="36845"/>
                  <a:pt x="1467830" y="18335"/>
                </a:cubicBezTo>
                <a:lnTo>
                  <a:pt x="1430216" y="18335"/>
                </a:lnTo>
                <a:close/>
                <a:moveTo>
                  <a:pt x="1379458" y="11001"/>
                </a:moveTo>
                <a:lnTo>
                  <a:pt x="1416128" y="11001"/>
                </a:lnTo>
                <a:lnTo>
                  <a:pt x="1416128" y="18335"/>
                </a:lnTo>
                <a:lnTo>
                  <a:pt x="1387002" y="18335"/>
                </a:lnTo>
                <a:lnTo>
                  <a:pt x="1384906" y="41595"/>
                </a:lnTo>
                <a:cubicBezTo>
                  <a:pt x="1388748" y="39430"/>
                  <a:pt x="1392728" y="38347"/>
                  <a:pt x="1396850" y="38347"/>
                </a:cubicBezTo>
                <a:cubicBezTo>
                  <a:pt x="1403626" y="38347"/>
                  <a:pt x="1409038" y="40303"/>
                  <a:pt x="1413090" y="44215"/>
                </a:cubicBezTo>
                <a:cubicBezTo>
                  <a:pt x="1417560" y="48545"/>
                  <a:pt x="1419796" y="54762"/>
                  <a:pt x="1419796" y="62865"/>
                </a:cubicBezTo>
                <a:cubicBezTo>
                  <a:pt x="1419796" y="70827"/>
                  <a:pt x="1417246" y="77289"/>
                  <a:pt x="1412148" y="82248"/>
                </a:cubicBezTo>
                <a:cubicBezTo>
                  <a:pt x="1407468" y="86788"/>
                  <a:pt x="1401774" y="89058"/>
                  <a:pt x="1395068" y="89058"/>
                </a:cubicBezTo>
                <a:cubicBezTo>
                  <a:pt x="1385708" y="89058"/>
                  <a:pt x="1377642" y="85671"/>
                  <a:pt x="1370866" y="78895"/>
                </a:cubicBezTo>
                <a:lnTo>
                  <a:pt x="1375162" y="73237"/>
                </a:lnTo>
                <a:cubicBezTo>
                  <a:pt x="1380820" y="79035"/>
                  <a:pt x="1387210" y="81934"/>
                  <a:pt x="1394336" y="81934"/>
                </a:cubicBezTo>
                <a:cubicBezTo>
                  <a:pt x="1399086" y="81934"/>
                  <a:pt x="1403066" y="80222"/>
                  <a:pt x="1406280" y="76800"/>
                </a:cubicBezTo>
                <a:cubicBezTo>
                  <a:pt x="1409562" y="73307"/>
                  <a:pt x="1411204" y="68732"/>
                  <a:pt x="1411204" y="63074"/>
                </a:cubicBezTo>
                <a:cubicBezTo>
                  <a:pt x="1411204" y="57486"/>
                  <a:pt x="1409702" y="53051"/>
                  <a:pt x="1406698" y="49768"/>
                </a:cubicBezTo>
                <a:cubicBezTo>
                  <a:pt x="1403766" y="46555"/>
                  <a:pt x="1399784" y="44948"/>
                  <a:pt x="1394754" y="44948"/>
                </a:cubicBezTo>
                <a:cubicBezTo>
                  <a:pt x="1390704" y="44948"/>
                  <a:pt x="1386372" y="46485"/>
                  <a:pt x="1381762" y="49558"/>
                </a:cubicBezTo>
                <a:lnTo>
                  <a:pt x="1377048" y="46624"/>
                </a:lnTo>
                <a:close/>
                <a:moveTo>
                  <a:pt x="1288208" y="11001"/>
                </a:moveTo>
                <a:lnTo>
                  <a:pt x="1297324" y="11001"/>
                </a:lnTo>
                <a:lnTo>
                  <a:pt x="1297324" y="59512"/>
                </a:lnTo>
                <a:lnTo>
                  <a:pt x="1307800" y="59512"/>
                </a:lnTo>
                <a:lnTo>
                  <a:pt x="1307800" y="66322"/>
                </a:lnTo>
                <a:lnTo>
                  <a:pt x="1297324" y="66322"/>
                </a:lnTo>
                <a:lnTo>
                  <a:pt x="1297324" y="87696"/>
                </a:lnTo>
                <a:lnTo>
                  <a:pt x="1289256" y="87696"/>
                </a:lnTo>
                <a:lnTo>
                  <a:pt x="1289256" y="66322"/>
                </a:lnTo>
                <a:lnTo>
                  <a:pt x="1255622" y="66322"/>
                </a:lnTo>
                <a:lnTo>
                  <a:pt x="1255622" y="60769"/>
                </a:lnTo>
                <a:close/>
                <a:moveTo>
                  <a:pt x="711870" y="11001"/>
                </a:moveTo>
                <a:lnTo>
                  <a:pt x="730728" y="11001"/>
                </a:lnTo>
                <a:cubicBezTo>
                  <a:pt x="742394" y="11001"/>
                  <a:pt x="751300" y="14319"/>
                  <a:pt x="757446" y="20955"/>
                </a:cubicBezTo>
                <a:cubicBezTo>
                  <a:pt x="763524" y="27520"/>
                  <a:pt x="766562" y="36880"/>
                  <a:pt x="766562" y="49034"/>
                </a:cubicBezTo>
                <a:cubicBezTo>
                  <a:pt x="766562" y="61258"/>
                  <a:pt x="763558" y="70723"/>
                  <a:pt x="757550" y="77428"/>
                </a:cubicBezTo>
                <a:cubicBezTo>
                  <a:pt x="751404" y="84274"/>
                  <a:pt x="742568" y="87696"/>
                  <a:pt x="731042" y="87696"/>
                </a:cubicBezTo>
                <a:lnTo>
                  <a:pt x="711870" y="87696"/>
                </a:lnTo>
                <a:close/>
                <a:moveTo>
                  <a:pt x="473744" y="11001"/>
                </a:moveTo>
                <a:lnTo>
                  <a:pt x="495956" y="11001"/>
                </a:lnTo>
                <a:cubicBezTo>
                  <a:pt x="513418" y="11001"/>
                  <a:pt x="522150" y="17253"/>
                  <a:pt x="522150" y="29756"/>
                </a:cubicBezTo>
                <a:cubicBezTo>
                  <a:pt x="522150" y="38347"/>
                  <a:pt x="518344" y="43900"/>
                  <a:pt x="510730" y="46415"/>
                </a:cubicBezTo>
                <a:lnTo>
                  <a:pt x="510730" y="46834"/>
                </a:lnTo>
                <a:cubicBezTo>
                  <a:pt x="521346" y="48860"/>
                  <a:pt x="526656" y="55006"/>
                  <a:pt x="526656" y="65274"/>
                </a:cubicBezTo>
                <a:cubicBezTo>
                  <a:pt x="526656" y="72539"/>
                  <a:pt x="523966" y="78162"/>
                  <a:pt x="518588" y="82143"/>
                </a:cubicBezTo>
                <a:cubicBezTo>
                  <a:pt x="513488" y="85845"/>
                  <a:pt x="506504" y="87696"/>
                  <a:pt x="497632" y="87696"/>
                </a:cubicBezTo>
                <a:lnTo>
                  <a:pt x="473744" y="87696"/>
                </a:lnTo>
                <a:close/>
                <a:moveTo>
                  <a:pt x="1225714" y="9848"/>
                </a:moveTo>
                <a:cubicBezTo>
                  <a:pt x="1232140" y="9848"/>
                  <a:pt x="1237240" y="11734"/>
                  <a:pt x="1241012" y="15506"/>
                </a:cubicBezTo>
                <a:cubicBezTo>
                  <a:pt x="1244714" y="19208"/>
                  <a:pt x="1246564" y="24063"/>
                  <a:pt x="1246564" y="30070"/>
                </a:cubicBezTo>
                <a:cubicBezTo>
                  <a:pt x="1246564" y="37055"/>
                  <a:pt x="1243106" y="43272"/>
                  <a:pt x="1236192" y="48720"/>
                </a:cubicBezTo>
                <a:lnTo>
                  <a:pt x="1236192" y="49244"/>
                </a:lnTo>
                <a:cubicBezTo>
                  <a:pt x="1244854" y="54273"/>
                  <a:pt x="1249184" y="60979"/>
                  <a:pt x="1249184" y="69361"/>
                </a:cubicBezTo>
                <a:cubicBezTo>
                  <a:pt x="1249184" y="74949"/>
                  <a:pt x="1247018" y="79594"/>
                  <a:pt x="1242688" y="83296"/>
                </a:cubicBezTo>
                <a:cubicBezTo>
                  <a:pt x="1238218" y="87137"/>
                  <a:pt x="1232490" y="89058"/>
                  <a:pt x="1225504" y="89058"/>
                </a:cubicBezTo>
                <a:cubicBezTo>
                  <a:pt x="1218450" y="89058"/>
                  <a:pt x="1212652" y="87137"/>
                  <a:pt x="1208112" y="83296"/>
                </a:cubicBezTo>
                <a:cubicBezTo>
                  <a:pt x="1203502" y="79454"/>
                  <a:pt x="1201196" y="74564"/>
                  <a:pt x="1201196" y="68627"/>
                </a:cubicBezTo>
                <a:cubicBezTo>
                  <a:pt x="1201196" y="59617"/>
                  <a:pt x="1205946" y="52492"/>
                  <a:pt x="1215446" y="47253"/>
                </a:cubicBezTo>
                <a:lnTo>
                  <a:pt x="1215446" y="46834"/>
                </a:lnTo>
                <a:cubicBezTo>
                  <a:pt x="1208532" y="42154"/>
                  <a:pt x="1205074" y="36287"/>
                  <a:pt x="1205074" y="29232"/>
                </a:cubicBezTo>
                <a:cubicBezTo>
                  <a:pt x="1205074" y="23504"/>
                  <a:pt x="1207064" y="18824"/>
                  <a:pt x="1211046" y="15192"/>
                </a:cubicBezTo>
                <a:cubicBezTo>
                  <a:pt x="1214888" y="11630"/>
                  <a:pt x="1219778" y="9848"/>
                  <a:pt x="1225714" y="9848"/>
                </a:cubicBezTo>
                <a:close/>
                <a:moveTo>
                  <a:pt x="1866098" y="9639"/>
                </a:moveTo>
                <a:cubicBezTo>
                  <a:pt x="1874620" y="9639"/>
                  <a:pt x="1881920" y="12747"/>
                  <a:pt x="1887998" y="18964"/>
                </a:cubicBezTo>
                <a:lnTo>
                  <a:pt x="1883178" y="24622"/>
                </a:lnTo>
                <a:cubicBezTo>
                  <a:pt x="1878568" y="19732"/>
                  <a:pt x="1872944" y="17287"/>
                  <a:pt x="1866308" y="17287"/>
                </a:cubicBezTo>
                <a:cubicBezTo>
                  <a:pt x="1858346" y="17287"/>
                  <a:pt x="1852024" y="20116"/>
                  <a:pt x="1847344" y="25774"/>
                </a:cubicBezTo>
                <a:cubicBezTo>
                  <a:pt x="1842594" y="31502"/>
                  <a:pt x="1840220" y="39290"/>
                  <a:pt x="1840220" y="49139"/>
                </a:cubicBezTo>
                <a:cubicBezTo>
                  <a:pt x="1840220" y="59128"/>
                  <a:pt x="1842490" y="66986"/>
                  <a:pt x="1847030" y="72713"/>
                </a:cubicBezTo>
                <a:cubicBezTo>
                  <a:pt x="1851640" y="78511"/>
                  <a:pt x="1858066" y="81410"/>
                  <a:pt x="1866308" y="81410"/>
                </a:cubicBezTo>
                <a:cubicBezTo>
                  <a:pt x="1872664" y="81410"/>
                  <a:pt x="1877520" y="79803"/>
                  <a:pt x="1880872" y="76590"/>
                </a:cubicBezTo>
                <a:lnTo>
                  <a:pt x="1880872" y="55635"/>
                </a:lnTo>
                <a:lnTo>
                  <a:pt x="1864214" y="55635"/>
                </a:lnTo>
                <a:lnTo>
                  <a:pt x="1864214" y="48406"/>
                </a:lnTo>
                <a:lnTo>
                  <a:pt x="1888940" y="48406"/>
                </a:lnTo>
                <a:lnTo>
                  <a:pt x="1888940" y="80257"/>
                </a:lnTo>
                <a:cubicBezTo>
                  <a:pt x="1883282" y="86125"/>
                  <a:pt x="1875458" y="89058"/>
                  <a:pt x="1865470" y="89058"/>
                </a:cubicBezTo>
                <a:cubicBezTo>
                  <a:pt x="1855272" y="89058"/>
                  <a:pt x="1847066" y="85531"/>
                  <a:pt x="1840848" y="78476"/>
                </a:cubicBezTo>
                <a:cubicBezTo>
                  <a:pt x="1834492" y="71281"/>
                  <a:pt x="1831314" y="61572"/>
                  <a:pt x="1831314" y="49349"/>
                </a:cubicBezTo>
                <a:cubicBezTo>
                  <a:pt x="1831314" y="37195"/>
                  <a:pt x="1834596" y="27486"/>
                  <a:pt x="1841162" y="20221"/>
                </a:cubicBezTo>
                <a:cubicBezTo>
                  <a:pt x="1847518" y="13166"/>
                  <a:pt x="1855830" y="9639"/>
                  <a:pt x="1866098" y="9639"/>
                </a:cubicBezTo>
                <a:close/>
                <a:moveTo>
                  <a:pt x="1771888" y="9639"/>
                </a:moveTo>
                <a:cubicBezTo>
                  <a:pt x="1780828" y="9639"/>
                  <a:pt x="1788266" y="12782"/>
                  <a:pt x="1794204" y="19069"/>
                </a:cubicBezTo>
                <a:lnTo>
                  <a:pt x="1789594" y="24622"/>
                </a:lnTo>
                <a:cubicBezTo>
                  <a:pt x="1784496" y="19732"/>
                  <a:pt x="1778592" y="17287"/>
                  <a:pt x="1771888" y="17287"/>
                </a:cubicBezTo>
                <a:cubicBezTo>
                  <a:pt x="1767416" y="17287"/>
                  <a:pt x="1763820" y="18335"/>
                  <a:pt x="1761096" y="20431"/>
                </a:cubicBezTo>
                <a:cubicBezTo>
                  <a:pt x="1758372" y="22596"/>
                  <a:pt x="1757010" y="25460"/>
                  <a:pt x="1757010" y="29022"/>
                </a:cubicBezTo>
                <a:cubicBezTo>
                  <a:pt x="1757010" y="32515"/>
                  <a:pt x="1758406" y="35414"/>
                  <a:pt x="1761200" y="37719"/>
                </a:cubicBezTo>
                <a:cubicBezTo>
                  <a:pt x="1762806" y="39046"/>
                  <a:pt x="1765670" y="40582"/>
                  <a:pt x="1769792" y="42329"/>
                </a:cubicBezTo>
                <a:lnTo>
                  <a:pt x="1780898" y="47044"/>
                </a:lnTo>
                <a:cubicBezTo>
                  <a:pt x="1791516" y="51723"/>
                  <a:pt x="1796824" y="58569"/>
                  <a:pt x="1796824" y="67579"/>
                </a:cubicBezTo>
                <a:cubicBezTo>
                  <a:pt x="1796824" y="73726"/>
                  <a:pt x="1794518" y="78825"/>
                  <a:pt x="1789908" y="82877"/>
                </a:cubicBezTo>
                <a:cubicBezTo>
                  <a:pt x="1785088" y="86998"/>
                  <a:pt x="1778802" y="89058"/>
                  <a:pt x="1771050" y="89058"/>
                </a:cubicBezTo>
                <a:cubicBezTo>
                  <a:pt x="1760432" y="89058"/>
                  <a:pt x="1751562" y="85251"/>
                  <a:pt x="1744436" y="77638"/>
                </a:cubicBezTo>
                <a:lnTo>
                  <a:pt x="1749674" y="71666"/>
                </a:lnTo>
                <a:cubicBezTo>
                  <a:pt x="1755682" y="78162"/>
                  <a:pt x="1762842" y="81410"/>
                  <a:pt x="1771154" y="81410"/>
                </a:cubicBezTo>
                <a:cubicBezTo>
                  <a:pt x="1776322" y="81410"/>
                  <a:pt x="1780444" y="80187"/>
                  <a:pt x="1783518" y="77743"/>
                </a:cubicBezTo>
                <a:cubicBezTo>
                  <a:pt x="1786520" y="75368"/>
                  <a:pt x="1788022" y="72190"/>
                  <a:pt x="1788022" y="68208"/>
                </a:cubicBezTo>
                <a:cubicBezTo>
                  <a:pt x="1788022" y="64506"/>
                  <a:pt x="1786766" y="61502"/>
                  <a:pt x="1784250" y="59197"/>
                </a:cubicBezTo>
                <a:cubicBezTo>
                  <a:pt x="1782644" y="57800"/>
                  <a:pt x="1779536" y="56089"/>
                  <a:pt x="1774926" y="54063"/>
                </a:cubicBezTo>
                <a:lnTo>
                  <a:pt x="1763820" y="49139"/>
                </a:lnTo>
                <a:cubicBezTo>
                  <a:pt x="1753412" y="44669"/>
                  <a:pt x="1748208" y="38173"/>
                  <a:pt x="1748208" y="29651"/>
                </a:cubicBezTo>
                <a:cubicBezTo>
                  <a:pt x="1748208" y="23853"/>
                  <a:pt x="1750444" y="19069"/>
                  <a:pt x="1754914" y="15297"/>
                </a:cubicBezTo>
                <a:cubicBezTo>
                  <a:pt x="1759384" y="11525"/>
                  <a:pt x="1765042" y="9639"/>
                  <a:pt x="1771888" y="9639"/>
                </a:cubicBezTo>
                <a:close/>
                <a:moveTo>
                  <a:pt x="1556156" y="9639"/>
                </a:moveTo>
                <a:cubicBezTo>
                  <a:pt x="1563838" y="9639"/>
                  <a:pt x="1569916" y="12677"/>
                  <a:pt x="1574386" y="18754"/>
                </a:cubicBezTo>
                <a:cubicBezTo>
                  <a:pt x="1579206" y="25111"/>
                  <a:pt x="1581616" y="34121"/>
                  <a:pt x="1581616" y="45786"/>
                </a:cubicBezTo>
                <a:cubicBezTo>
                  <a:pt x="1581616" y="60455"/>
                  <a:pt x="1578822" y="71596"/>
                  <a:pt x="1573234" y="79209"/>
                </a:cubicBezTo>
                <a:cubicBezTo>
                  <a:pt x="1568344" y="85775"/>
                  <a:pt x="1561954" y="89058"/>
                  <a:pt x="1554060" y="89058"/>
                </a:cubicBezTo>
                <a:cubicBezTo>
                  <a:pt x="1546936" y="89058"/>
                  <a:pt x="1540928" y="86509"/>
                  <a:pt x="1536038" y="81410"/>
                </a:cubicBezTo>
                <a:lnTo>
                  <a:pt x="1540754" y="76066"/>
                </a:lnTo>
                <a:cubicBezTo>
                  <a:pt x="1544316" y="79978"/>
                  <a:pt x="1548682" y="81934"/>
                  <a:pt x="1553850" y="81934"/>
                </a:cubicBezTo>
                <a:cubicBezTo>
                  <a:pt x="1559368" y="81934"/>
                  <a:pt x="1563804" y="79489"/>
                  <a:pt x="1567158" y="74599"/>
                </a:cubicBezTo>
                <a:cubicBezTo>
                  <a:pt x="1571068" y="68942"/>
                  <a:pt x="1573198" y="60315"/>
                  <a:pt x="1573548" y="48720"/>
                </a:cubicBezTo>
                <a:cubicBezTo>
                  <a:pt x="1568240" y="55216"/>
                  <a:pt x="1562232" y="58464"/>
                  <a:pt x="1555526" y="58464"/>
                </a:cubicBezTo>
                <a:cubicBezTo>
                  <a:pt x="1549030" y="58464"/>
                  <a:pt x="1543932" y="56438"/>
                  <a:pt x="1540230" y="52387"/>
                </a:cubicBezTo>
                <a:cubicBezTo>
                  <a:pt x="1536458" y="48126"/>
                  <a:pt x="1534572" y="42119"/>
                  <a:pt x="1534572" y="34366"/>
                </a:cubicBezTo>
                <a:cubicBezTo>
                  <a:pt x="1534572" y="27171"/>
                  <a:pt x="1536702" y="21199"/>
                  <a:pt x="1540964" y="16449"/>
                </a:cubicBezTo>
                <a:cubicBezTo>
                  <a:pt x="1545084" y="11909"/>
                  <a:pt x="1550148" y="9639"/>
                  <a:pt x="1556156" y="9639"/>
                </a:cubicBezTo>
                <a:close/>
                <a:moveTo>
                  <a:pt x="194356" y="9639"/>
                </a:moveTo>
                <a:lnTo>
                  <a:pt x="198652" y="11001"/>
                </a:lnTo>
                <a:cubicBezTo>
                  <a:pt x="195160" y="34680"/>
                  <a:pt x="187826" y="53959"/>
                  <a:pt x="176650" y="68837"/>
                </a:cubicBezTo>
                <a:cubicBezTo>
                  <a:pt x="182866" y="76660"/>
                  <a:pt x="191354" y="83889"/>
                  <a:pt x="202110" y="90525"/>
                </a:cubicBezTo>
                <a:cubicBezTo>
                  <a:pt x="199944" y="92132"/>
                  <a:pt x="198304" y="94018"/>
                  <a:pt x="197186" y="96183"/>
                </a:cubicBezTo>
                <a:cubicBezTo>
                  <a:pt x="186638" y="89338"/>
                  <a:pt x="178292" y="82108"/>
                  <a:pt x="172144" y="74495"/>
                </a:cubicBezTo>
                <a:cubicBezTo>
                  <a:pt x="164112" y="83645"/>
                  <a:pt x="154682" y="90665"/>
                  <a:pt x="143856" y="95554"/>
                </a:cubicBezTo>
                <a:cubicBezTo>
                  <a:pt x="142668" y="93179"/>
                  <a:pt x="141236" y="91259"/>
                  <a:pt x="139560" y="89792"/>
                </a:cubicBezTo>
                <a:cubicBezTo>
                  <a:pt x="150246" y="85391"/>
                  <a:pt x="159712" y="78406"/>
                  <a:pt x="167954" y="68837"/>
                </a:cubicBezTo>
                <a:cubicBezTo>
                  <a:pt x="159362" y="56264"/>
                  <a:pt x="153146" y="38871"/>
                  <a:pt x="149304" y="16659"/>
                </a:cubicBezTo>
                <a:lnTo>
                  <a:pt x="145322" y="16659"/>
                </a:lnTo>
                <a:lnTo>
                  <a:pt x="145322" y="9953"/>
                </a:lnTo>
                <a:lnTo>
                  <a:pt x="193100" y="9953"/>
                </a:lnTo>
                <a:close/>
                <a:moveTo>
                  <a:pt x="1337918" y="9534"/>
                </a:moveTo>
                <a:cubicBezTo>
                  <a:pt x="1344414" y="9604"/>
                  <a:pt x="1349618" y="11280"/>
                  <a:pt x="1353530" y="14563"/>
                </a:cubicBezTo>
                <a:cubicBezTo>
                  <a:pt x="1357652" y="17986"/>
                  <a:pt x="1359712" y="22666"/>
                  <a:pt x="1359712" y="28603"/>
                </a:cubicBezTo>
                <a:cubicBezTo>
                  <a:pt x="1359712" y="37753"/>
                  <a:pt x="1355136" y="43970"/>
                  <a:pt x="1345986" y="47253"/>
                </a:cubicBezTo>
                <a:lnTo>
                  <a:pt x="1345986" y="47672"/>
                </a:lnTo>
                <a:cubicBezTo>
                  <a:pt x="1350736" y="48790"/>
                  <a:pt x="1354578" y="50990"/>
                  <a:pt x="1357512" y="54273"/>
                </a:cubicBezTo>
                <a:cubicBezTo>
                  <a:pt x="1360724" y="57835"/>
                  <a:pt x="1362332" y="62166"/>
                  <a:pt x="1362332" y="67265"/>
                </a:cubicBezTo>
                <a:cubicBezTo>
                  <a:pt x="1362332" y="73901"/>
                  <a:pt x="1359992" y="79244"/>
                  <a:pt x="1355312" y="83296"/>
                </a:cubicBezTo>
                <a:cubicBezTo>
                  <a:pt x="1350842" y="87137"/>
                  <a:pt x="1345148" y="89058"/>
                  <a:pt x="1338234" y="89058"/>
                </a:cubicBezTo>
                <a:cubicBezTo>
                  <a:pt x="1328454" y="89058"/>
                  <a:pt x="1320352" y="85566"/>
                  <a:pt x="1313926" y="78581"/>
                </a:cubicBezTo>
                <a:lnTo>
                  <a:pt x="1318326" y="73028"/>
                </a:lnTo>
                <a:cubicBezTo>
                  <a:pt x="1324124" y="78965"/>
                  <a:pt x="1330584" y="81934"/>
                  <a:pt x="1337710" y="81934"/>
                </a:cubicBezTo>
                <a:cubicBezTo>
                  <a:pt x="1342458" y="81934"/>
                  <a:pt x="1346300" y="80606"/>
                  <a:pt x="1349234" y="77952"/>
                </a:cubicBezTo>
                <a:cubicBezTo>
                  <a:pt x="1352238" y="75158"/>
                  <a:pt x="1353740" y="71526"/>
                  <a:pt x="1353740" y="67056"/>
                </a:cubicBezTo>
                <a:cubicBezTo>
                  <a:pt x="1353740" y="56438"/>
                  <a:pt x="1345638" y="51130"/>
                  <a:pt x="1329432" y="51130"/>
                </a:cubicBezTo>
                <a:lnTo>
                  <a:pt x="1329432" y="44424"/>
                </a:lnTo>
                <a:cubicBezTo>
                  <a:pt x="1343822" y="44424"/>
                  <a:pt x="1351016" y="39360"/>
                  <a:pt x="1351016" y="29232"/>
                </a:cubicBezTo>
                <a:cubicBezTo>
                  <a:pt x="1351016" y="25390"/>
                  <a:pt x="1349828" y="22317"/>
                  <a:pt x="1347454" y="20012"/>
                </a:cubicBezTo>
                <a:cubicBezTo>
                  <a:pt x="1345008" y="17707"/>
                  <a:pt x="1341726" y="16519"/>
                  <a:pt x="1337604" y="16449"/>
                </a:cubicBezTo>
                <a:cubicBezTo>
                  <a:pt x="1331806" y="16519"/>
                  <a:pt x="1326428" y="19104"/>
                  <a:pt x="1321470" y="24203"/>
                </a:cubicBezTo>
                <a:lnTo>
                  <a:pt x="1316754" y="18650"/>
                </a:lnTo>
                <a:cubicBezTo>
                  <a:pt x="1323320" y="12642"/>
                  <a:pt x="1330374" y="9604"/>
                  <a:pt x="1337918" y="9534"/>
                </a:cubicBezTo>
                <a:close/>
                <a:moveTo>
                  <a:pt x="1101660" y="4295"/>
                </a:moveTo>
                <a:lnTo>
                  <a:pt x="1110148" y="4295"/>
                </a:lnTo>
                <a:lnTo>
                  <a:pt x="1110148" y="77952"/>
                </a:lnTo>
                <a:cubicBezTo>
                  <a:pt x="1110148" y="80606"/>
                  <a:pt x="1111020" y="81934"/>
                  <a:pt x="1112766" y="81934"/>
                </a:cubicBezTo>
                <a:cubicBezTo>
                  <a:pt x="1113396" y="81934"/>
                  <a:pt x="1114058" y="81864"/>
                  <a:pt x="1114758" y="81724"/>
                </a:cubicBezTo>
                <a:lnTo>
                  <a:pt x="1116014" y="88325"/>
                </a:lnTo>
                <a:cubicBezTo>
                  <a:pt x="1114408" y="88814"/>
                  <a:pt x="1112696" y="89058"/>
                  <a:pt x="1110880" y="89058"/>
                </a:cubicBezTo>
                <a:cubicBezTo>
                  <a:pt x="1104734" y="89058"/>
                  <a:pt x="1101660" y="85147"/>
                  <a:pt x="1101660" y="77324"/>
                </a:cubicBezTo>
                <a:close/>
                <a:moveTo>
                  <a:pt x="539686" y="4295"/>
                </a:moveTo>
                <a:lnTo>
                  <a:pt x="548172" y="4295"/>
                </a:lnTo>
                <a:lnTo>
                  <a:pt x="548172" y="77952"/>
                </a:lnTo>
                <a:cubicBezTo>
                  <a:pt x="548172" y="80606"/>
                  <a:pt x="549046" y="81934"/>
                  <a:pt x="550792" y="81934"/>
                </a:cubicBezTo>
                <a:cubicBezTo>
                  <a:pt x="551420" y="81934"/>
                  <a:pt x="552084" y="81864"/>
                  <a:pt x="552782" y="81724"/>
                </a:cubicBezTo>
                <a:lnTo>
                  <a:pt x="554040" y="88325"/>
                </a:lnTo>
                <a:cubicBezTo>
                  <a:pt x="552434" y="88814"/>
                  <a:pt x="550722" y="89058"/>
                  <a:pt x="548906" y="89058"/>
                </a:cubicBezTo>
                <a:cubicBezTo>
                  <a:pt x="542758" y="89058"/>
                  <a:pt x="539686" y="85147"/>
                  <a:pt x="539686" y="77324"/>
                </a:cubicBezTo>
                <a:close/>
                <a:moveTo>
                  <a:pt x="1090374" y="2933"/>
                </a:moveTo>
                <a:cubicBezTo>
                  <a:pt x="1093586" y="2933"/>
                  <a:pt x="1096626" y="3562"/>
                  <a:pt x="1099488" y="4819"/>
                </a:cubicBezTo>
                <a:lnTo>
                  <a:pt x="1097602" y="11420"/>
                </a:lnTo>
                <a:cubicBezTo>
                  <a:pt x="1095438" y="10372"/>
                  <a:pt x="1093272" y="9848"/>
                  <a:pt x="1091106" y="9848"/>
                </a:cubicBezTo>
                <a:cubicBezTo>
                  <a:pt x="1085658" y="9848"/>
                  <a:pt x="1082934" y="13690"/>
                  <a:pt x="1082934" y="21374"/>
                </a:cubicBezTo>
                <a:lnTo>
                  <a:pt x="1082934" y="31118"/>
                </a:lnTo>
                <a:lnTo>
                  <a:pt x="1095088" y="31118"/>
                </a:lnTo>
                <a:lnTo>
                  <a:pt x="1095088" y="38138"/>
                </a:lnTo>
                <a:lnTo>
                  <a:pt x="1082934" y="38138"/>
                </a:lnTo>
                <a:lnTo>
                  <a:pt x="1082934" y="87696"/>
                </a:lnTo>
                <a:lnTo>
                  <a:pt x="1074342" y="87696"/>
                </a:lnTo>
                <a:lnTo>
                  <a:pt x="1074342" y="38138"/>
                </a:lnTo>
                <a:lnTo>
                  <a:pt x="1066590" y="38138"/>
                </a:lnTo>
                <a:lnTo>
                  <a:pt x="1066590" y="31642"/>
                </a:lnTo>
                <a:lnTo>
                  <a:pt x="1074342" y="31118"/>
                </a:lnTo>
                <a:lnTo>
                  <a:pt x="1074342" y="21269"/>
                </a:lnTo>
                <a:cubicBezTo>
                  <a:pt x="1074342" y="9045"/>
                  <a:pt x="1079686" y="2933"/>
                  <a:pt x="1090374" y="2933"/>
                </a:cubicBezTo>
                <a:close/>
                <a:moveTo>
                  <a:pt x="90524" y="1047"/>
                </a:moveTo>
                <a:lnTo>
                  <a:pt x="95134" y="7019"/>
                </a:lnTo>
                <a:cubicBezTo>
                  <a:pt x="83750" y="9674"/>
                  <a:pt x="69954" y="11665"/>
                  <a:pt x="53748" y="12992"/>
                </a:cubicBezTo>
                <a:lnTo>
                  <a:pt x="53748" y="30908"/>
                </a:lnTo>
                <a:lnTo>
                  <a:pt x="88010" y="30908"/>
                </a:lnTo>
                <a:lnTo>
                  <a:pt x="89268" y="30594"/>
                </a:lnTo>
                <a:lnTo>
                  <a:pt x="93354" y="31851"/>
                </a:lnTo>
                <a:cubicBezTo>
                  <a:pt x="90840" y="49244"/>
                  <a:pt x="85670" y="63598"/>
                  <a:pt x="77846" y="74914"/>
                </a:cubicBezTo>
                <a:cubicBezTo>
                  <a:pt x="83016" y="81829"/>
                  <a:pt x="89302" y="86928"/>
                  <a:pt x="96706" y="90211"/>
                </a:cubicBezTo>
                <a:cubicBezTo>
                  <a:pt x="94680" y="91957"/>
                  <a:pt x="93110" y="93843"/>
                  <a:pt x="91992" y="95869"/>
                </a:cubicBezTo>
                <a:cubicBezTo>
                  <a:pt x="84798" y="92097"/>
                  <a:pt x="78720" y="86893"/>
                  <a:pt x="73760" y="80257"/>
                </a:cubicBezTo>
                <a:cubicBezTo>
                  <a:pt x="68172" y="86893"/>
                  <a:pt x="61642" y="92097"/>
                  <a:pt x="54168" y="95869"/>
                </a:cubicBezTo>
                <a:cubicBezTo>
                  <a:pt x="53050" y="93773"/>
                  <a:pt x="51654" y="91887"/>
                  <a:pt x="49976" y="90211"/>
                </a:cubicBezTo>
                <a:cubicBezTo>
                  <a:pt x="57520" y="86858"/>
                  <a:pt x="64122" y="81619"/>
                  <a:pt x="69780" y="74495"/>
                </a:cubicBezTo>
                <a:cubicBezTo>
                  <a:pt x="63982" y="64785"/>
                  <a:pt x="59512" y="52387"/>
                  <a:pt x="56368" y="37299"/>
                </a:cubicBezTo>
                <a:lnTo>
                  <a:pt x="53748" y="37299"/>
                </a:lnTo>
                <a:lnTo>
                  <a:pt x="53748" y="43586"/>
                </a:lnTo>
                <a:cubicBezTo>
                  <a:pt x="53748" y="67335"/>
                  <a:pt x="50360" y="84832"/>
                  <a:pt x="43586" y="96078"/>
                </a:cubicBezTo>
                <a:cubicBezTo>
                  <a:pt x="41978" y="94472"/>
                  <a:pt x="40128" y="93179"/>
                  <a:pt x="38032" y="92202"/>
                </a:cubicBezTo>
                <a:cubicBezTo>
                  <a:pt x="44110" y="81724"/>
                  <a:pt x="47148" y="65519"/>
                  <a:pt x="47148" y="43586"/>
                </a:cubicBezTo>
                <a:lnTo>
                  <a:pt x="47148" y="7543"/>
                </a:lnTo>
                <a:cubicBezTo>
                  <a:pt x="66148" y="5867"/>
                  <a:pt x="80606" y="3702"/>
                  <a:pt x="90524" y="1047"/>
                </a:cubicBezTo>
                <a:close/>
                <a:moveTo>
                  <a:pt x="254602" y="209"/>
                </a:moveTo>
                <a:lnTo>
                  <a:pt x="261832" y="209"/>
                </a:lnTo>
                <a:lnTo>
                  <a:pt x="261832" y="12992"/>
                </a:lnTo>
                <a:lnTo>
                  <a:pt x="300284" y="12992"/>
                </a:lnTo>
                <a:lnTo>
                  <a:pt x="300284" y="19697"/>
                </a:lnTo>
                <a:lnTo>
                  <a:pt x="261832" y="19697"/>
                </a:lnTo>
                <a:lnTo>
                  <a:pt x="261832" y="46520"/>
                </a:lnTo>
                <a:lnTo>
                  <a:pt x="304580" y="46520"/>
                </a:lnTo>
                <a:lnTo>
                  <a:pt x="304580" y="53120"/>
                </a:lnTo>
                <a:lnTo>
                  <a:pt x="266862" y="53120"/>
                </a:lnTo>
                <a:cubicBezTo>
                  <a:pt x="277828" y="67859"/>
                  <a:pt x="291134" y="78651"/>
                  <a:pt x="306780" y="85496"/>
                </a:cubicBezTo>
                <a:cubicBezTo>
                  <a:pt x="305174" y="86893"/>
                  <a:pt x="303568" y="88814"/>
                  <a:pt x="301960" y="91259"/>
                </a:cubicBezTo>
                <a:cubicBezTo>
                  <a:pt x="286244" y="83505"/>
                  <a:pt x="272868" y="71910"/>
                  <a:pt x="261832" y="56473"/>
                </a:cubicBezTo>
                <a:lnTo>
                  <a:pt x="261832" y="95554"/>
                </a:lnTo>
                <a:lnTo>
                  <a:pt x="254602" y="95554"/>
                </a:lnTo>
                <a:lnTo>
                  <a:pt x="254602" y="56788"/>
                </a:lnTo>
                <a:cubicBezTo>
                  <a:pt x="243916" y="71666"/>
                  <a:pt x="230714" y="83051"/>
                  <a:pt x="214998" y="90944"/>
                </a:cubicBezTo>
                <a:cubicBezTo>
                  <a:pt x="213530" y="88709"/>
                  <a:pt x="211890" y="86788"/>
                  <a:pt x="210074" y="85182"/>
                </a:cubicBezTo>
                <a:cubicBezTo>
                  <a:pt x="225860" y="78406"/>
                  <a:pt x="239060" y="67719"/>
                  <a:pt x="249678" y="53120"/>
                </a:cubicBezTo>
                <a:lnTo>
                  <a:pt x="212168" y="53120"/>
                </a:lnTo>
                <a:lnTo>
                  <a:pt x="212168" y="46520"/>
                </a:lnTo>
                <a:lnTo>
                  <a:pt x="254602" y="46520"/>
                </a:lnTo>
                <a:lnTo>
                  <a:pt x="254602" y="19697"/>
                </a:lnTo>
                <a:lnTo>
                  <a:pt x="217198" y="19697"/>
                </a:lnTo>
                <a:lnTo>
                  <a:pt x="217198" y="12992"/>
                </a:lnTo>
                <a:lnTo>
                  <a:pt x="254602" y="12992"/>
                </a:lnTo>
                <a:close/>
                <a:moveTo>
                  <a:pt x="124052" y="104"/>
                </a:moveTo>
                <a:lnTo>
                  <a:pt x="130864" y="104"/>
                </a:lnTo>
                <a:lnTo>
                  <a:pt x="130864" y="22526"/>
                </a:lnTo>
                <a:lnTo>
                  <a:pt x="145112" y="22526"/>
                </a:lnTo>
                <a:lnTo>
                  <a:pt x="145112" y="29127"/>
                </a:lnTo>
                <a:lnTo>
                  <a:pt x="130864" y="29127"/>
                </a:lnTo>
                <a:lnTo>
                  <a:pt x="130864" y="33318"/>
                </a:lnTo>
                <a:cubicBezTo>
                  <a:pt x="134216" y="36671"/>
                  <a:pt x="140084" y="43411"/>
                  <a:pt x="148466" y="53540"/>
                </a:cubicBezTo>
                <a:lnTo>
                  <a:pt x="144064" y="59721"/>
                </a:lnTo>
                <a:cubicBezTo>
                  <a:pt x="141132" y="54972"/>
                  <a:pt x="136730" y="48860"/>
                  <a:pt x="130864" y="41386"/>
                </a:cubicBezTo>
                <a:lnTo>
                  <a:pt x="130864" y="95450"/>
                </a:lnTo>
                <a:lnTo>
                  <a:pt x="124052" y="95450"/>
                </a:lnTo>
                <a:lnTo>
                  <a:pt x="124052" y="41281"/>
                </a:lnTo>
                <a:cubicBezTo>
                  <a:pt x="119302" y="56508"/>
                  <a:pt x="113854" y="68173"/>
                  <a:pt x="107708" y="76276"/>
                </a:cubicBezTo>
                <a:cubicBezTo>
                  <a:pt x="106660" y="73831"/>
                  <a:pt x="105264" y="71596"/>
                  <a:pt x="103516" y="69570"/>
                </a:cubicBezTo>
                <a:cubicBezTo>
                  <a:pt x="111550" y="60071"/>
                  <a:pt x="117732" y="46590"/>
                  <a:pt x="122062" y="29127"/>
                </a:cubicBezTo>
                <a:lnTo>
                  <a:pt x="106346" y="29127"/>
                </a:lnTo>
                <a:lnTo>
                  <a:pt x="106346" y="22526"/>
                </a:lnTo>
                <a:lnTo>
                  <a:pt x="124052" y="22526"/>
                </a:lnTo>
                <a:close/>
                <a:moveTo>
                  <a:pt x="358958" y="0"/>
                </a:moveTo>
                <a:lnTo>
                  <a:pt x="366816" y="1152"/>
                </a:lnTo>
                <a:cubicBezTo>
                  <a:pt x="364930" y="6461"/>
                  <a:pt x="363184" y="10896"/>
                  <a:pt x="361578" y="14459"/>
                </a:cubicBezTo>
                <a:lnTo>
                  <a:pt x="399402" y="14459"/>
                </a:lnTo>
                <a:lnTo>
                  <a:pt x="399402" y="95240"/>
                </a:lnTo>
                <a:lnTo>
                  <a:pt x="392172" y="95240"/>
                </a:lnTo>
                <a:lnTo>
                  <a:pt x="392172" y="89792"/>
                </a:lnTo>
                <a:lnTo>
                  <a:pt x="335384" y="89792"/>
                </a:lnTo>
                <a:lnTo>
                  <a:pt x="335384" y="95764"/>
                </a:lnTo>
                <a:lnTo>
                  <a:pt x="328364" y="95764"/>
                </a:lnTo>
                <a:lnTo>
                  <a:pt x="328364" y="14459"/>
                </a:lnTo>
                <a:lnTo>
                  <a:pt x="354558" y="14459"/>
                </a:lnTo>
                <a:cubicBezTo>
                  <a:pt x="356304" y="9988"/>
                  <a:pt x="357770" y="5168"/>
                  <a:pt x="358958" y="0"/>
                </a:cubicBezTo>
                <a:close/>
                <a:moveTo>
                  <a:pt x="26298" y="0"/>
                </a:moveTo>
                <a:lnTo>
                  <a:pt x="32688" y="0"/>
                </a:lnTo>
                <a:lnTo>
                  <a:pt x="32688" y="29337"/>
                </a:lnTo>
                <a:lnTo>
                  <a:pt x="42224" y="29337"/>
                </a:lnTo>
                <a:lnTo>
                  <a:pt x="42224" y="35623"/>
                </a:lnTo>
                <a:lnTo>
                  <a:pt x="14354" y="35623"/>
                </a:lnTo>
                <a:lnTo>
                  <a:pt x="14354" y="43796"/>
                </a:lnTo>
                <a:cubicBezTo>
                  <a:pt x="14354" y="47078"/>
                  <a:pt x="14318" y="49558"/>
                  <a:pt x="14248" y="51235"/>
                </a:cubicBezTo>
                <a:lnTo>
                  <a:pt x="35728" y="51235"/>
                </a:lnTo>
                <a:lnTo>
                  <a:pt x="35728" y="95554"/>
                </a:lnTo>
                <a:lnTo>
                  <a:pt x="29336" y="95554"/>
                </a:lnTo>
                <a:lnTo>
                  <a:pt x="29336" y="57521"/>
                </a:lnTo>
                <a:lnTo>
                  <a:pt x="14038" y="57521"/>
                </a:lnTo>
                <a:cubicBezTo>
                  <a:pt x="13130" y="74006"/>
                  <a:pt x="10128" y="86788"/>
                  <a:pt x="5028" y="95869"/>
                </a:cubicBezTo>
                <a:cubicBezTo>
                  <a:pt x="3632" y="94332"/>
                  <a:pt x="1954" y="92935"/>
                  <a:pt x="0" y="91678"/>
                </a:cubicBezTo>
                <a:cubicBezTo>
                  <a:pt x="5238" y="81549"/>
                  <a:pt x="7858" y="65589"/>
                  <a:pt x="7858" y="43796"/>
                </a:cubicBezTo>
                <a:lnTo>
                  <a:pt x="7858" y="2305"/>
                </a:lnTo>
                <a:lnTo>
                  <a:pt x="14354" y="2305"/>
                </a:lnTo>
                <a:lnTo>
                  <a:pt x="14354" y="29337"/>
                </a:lnTo>
                <a:lnTo>
                  <a:pt x="26298" y="29337"/>
                </a:lnTo>
                <a:close/>
              </a:path>
            </a:pathLst>
          </a:custGeom>
          <a:solidFill>
            <a:srgbClr val="E6E6E6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noAutofit/>
          </a:bodyPr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800" b="0" i="0" u="none" strike="noStrike" kern="1200" cap="none" spc="0" normalizeH="0" baseline="0" noProof="0" dirty="0">
              <a:ln>
                <a:noFill/>
              </a:ln>
              <a:solidFill>
                <a:srgbClr val="E6E6E6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120" name="矩形 119"/>
          <p:cNvSpPr/>
          <p:nvPr/>
        </p:nvSpPr>
        <p:spPr>
          <a:xfrm>
            <a:off x="-23734004" y="6488668"/>
            <a:ext cx="112723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E6E6E6"/>
                </a:solidFill>
                <a:effectLst/>
                <a:uLnTx/>
                <a:uFillTx/>
                <a:cs typeface="+mn-ea"/>
                <a:sym typeface="+mn-lt"/>
              </a:rPr>
              <a:t>8435759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E6E6E6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102" name="矩形: 圆角 101"/>
          <p:cNvSpPr/>
          <p:nvPr/>
        </p:nvSpPr>
        <p:spPr>
          <a:xfrm>
            <a:off x="1506220" y="4590415"/>
            <a:ext cx="5882005" cy="4953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406400" dist="50800" dir="5400000" algn="ctr" rotWithShape="0">
              <a:srgbClr val="681600">
                <a:alpha val="43922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2A5C6C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103" name="副标题 4"/>
          <p:cNvSpPr txBox="1"/>
          <p:nvPr/>
        </p:nvSpPr>
        <p:spPr>
          <a:xfrm>
            <a:off x="1713865" y="4707890"/>
            <a:ext cx="5466715" cy="377825"/>
          </a:xfrm>
          <a:prstGeom prst="rect">
            <a:avLst/>
          </a:prstGeo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1800" b="0" i="0" u="none" strike="noStrike" kern="1200" cap="none" spc="300" normalizeH="0" baseline="0" noProof="0" dirty="0">
                <a:ln>
                  <a:noFill/>
                </a:ln>
                <a:solidFill>
                  <a:srgbClr val="2A5C6C"/>
                </a:solidFill>
                <a:uLnTx/>
                <a:uFillTx/>
                <a:cs typeface="+mn-ea"/>
                <a:sym typeface="+mn-lt"/>
              </a:rPr>
              <a:t>济宁市</a:t>
            </a:r>
            <a:r>
              <a:rPr kumimoji="0" lang="zh-CN" altLang="en-US" sz="1800" b="0" i="0" u="none" strike="noStrike" kern="1200" cap="none" spc="300" normalizeH="0" baseline="0" noProof="0" dirty="0">
                <a:ln>
                  <a:noFill/>
                </a:ln>
                <a:solidFill>
                  <a:srgbClr val="2A5C6C"/>
                </a:solidFill>
                <a:uLnTx/>
                <a:uFillTx/>
                <a:cs typeface="+mn-ea"/>
                <a:sym typeface="+mn-lt"/>
              </a:rPr>
              <a:t>国资委</a:t>
            </a:r>
            <a:endParaRPr kumimoji="0" lang="zh-CN" altLang="en-US" sz="1800" b="0" i="0" u="none" strike="noStrike" kern="1200" cap="none" spc="300" normalizeH="0" baseline="0" noProof="0" dirty="0">
              <a:ln>
                <a:noFill/>
              </a:ln>
              <a:solidFill>
                <a:srgbClr val="2A5C6C"/>
              </a:solidFill>
              <a:uLnTx/>
              <a:uFillTx/>
              <a:cs typeface="+mn-ea"/>
              <a:sym typeface="+mn-lt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205740" y="2258695"/>
            <a:ext cx="8809990" cy="20840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sz="4800" b="1" noProof="0" dirty="0">
                <a:ln>
                  <a:noFill/>
                </a:ln>
                <a:solidFill>
                  <a:srgbClr val="2A5C6C"/>
                </a:solidFill>
                <a:effectLst/>
                <a:uLnTx/>
                <a:uFillTx/>
                <a:cs typeface="+mn-ea"/>
                <a:sym typeface="+mn-lt"/>
              </a:rPr>
              <a:t>济宁市国有资产监督管理委员会</a:t>
            </a:r>
            <a:r>
              <a:rPr kumimoji="0" sz="4800" b="1" i="0" u="none" strike="noStrike" kern="1200" cap="none" spc="0" normalizeH="0" baseline="0" noProof="0" dirty="0">
                <a:ln>
                  <a:noFill/>
                </a:ln>
                <a:solidFill>
                  <a:srgbClr val="2A5C6C"/>
                </a:solidFill>
                <a:effectLst/>
                <a:uLnTx/>
                <a:uFillTx/>
                <a:cs typeface="+mn-ea"/>
                <a:sym typeface="+mn-lt"/>
              </a:rPr>
              <a:t>2022年政府信息公开工作年度报告</a:t>
            </a:r>
            <a:endParaRPr kumimoji="0" sz="4800" b="1" i="0" u="none" strike="noStrike" kern="1200" cap="none" spc="0" normalizeH="0" baseline="0" noProof="0" dirty="0">
              <a:ln>
                <a:noFill/>
              </a:ln>
              <a:solidFill>
                <a:srgbClr val="2A5C6C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grpSp>
        <p:nvGrpSpPr>
          <p:cNvPr id="7" name="组合 6"/>
          <p:cNvGrpSpPr/>
          <p:nvPr/>
        </p:nvGrpSpPr>
        <p:grpSpPr>
          <a:xfrm>
            <a:off x="8856980" y="-793750"/>
            <a:ext cx="4074160" cy="7477760"/>
            <a:chOff x="7385476" y="-793940"/>
            <a:chExt cx="5545378" cy="7477909"/>
          </a:xfrm>
        </p:grpSpPr>
        <p:sp>
          <p:nvSpPr>
            <p:cNvPr id="19" name="矩形 18"/>
            <p:cNvSpPr/>
            <p:nvPr/>
          </p:nvSpPr>
          <p:spPr>
            <a:xfrm rot="2541113">
              <a:off x="7670293" y="2341130"/>
              <a:ext cx="1934711" cy="1969561"/>
            </a:xfrm>
            <a:prstGeom prst="rect">
              <a:avLst/>
            </a:prstGeom>
            <a:solidFill>
              <a:srgbClr val="FCE8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7" name="矩形 16"/>
            <p:cNvSpPr/>
            <p:nvPr/>
          </p:nvSpPr>
          <p:spPr>
            <a:xfrm rot="2541113">
              <a:off x="8326766" y="4776327"/>
              <a:ext cx="1756929" cy="1907642"/>
            </a:xfrm>
            <a:prstGeom prst="rect">
              <a:avLst/>
            </a:prstGeom>
            <a:noFill/>
            <a:ln w="76200">
              <a:solidFill>
                <a:srgbClr val="2C5F72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8" name="矩形 17"/>
            <p:cNvSpPr/>
            <p:nvPr/>
          </p:nvSpPr>
          <p:spPr>
            <a:xfrm rot="2541113">
              <a:off x="10278313" y="-793940"/>
              <a:ext cx="2652541" cy="2609344"/>
            </a:xfrm>
            <a:prstGeom prst="rect">
              <a:avLst/>
            </a:prstGeom>
            <a:solidFill>
              <a:srgbClr val="E6E6E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1" name="矩形 20"/>
            <p:cNvSpPr/>
            <p:nvPr/>
          </p:nvSpPr>
          <p:spPr>
            <a:xfrm rot="2541113">
              <a:off x="10601832" y="2418929"/>
              <a:ext cx="1800273" cy="2183345"/>
            </a:xfrm>
            <a:prstGeom prst="rect">
              <a:avLst/>
            </a:prstGeom>
            <a:solidFill>
              <a:srgbClr val="548EA6"/>
            </a:solidFill>
            <a:ln>
              <a:solidFill>
                <a:srgbClr val="548E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3" name="矩形 2"/>
            <p:cNvSpPr/>
            <p:nvPr/>
          </p:nvSpPr>
          <p:spPr>
            <a:xfrm rot="2541113">
              <a:off x="9178077" y="509216"/>
              <a:ext cx="1811679" cy="1760545"/>
            </a:xfrm>
            <a:prstGeom prst="rect">
              <a:avLst/>
            </a:prstGeom>
            <a:solidFill>
              <a:srgbClr val="2C5F7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 dirty="0">
                <a:cs typeface="+mn-ea"/>
                <a:sym typeface="+mn-lt"/>
              </a:endParaRPr>
            </a:p>
          </p:txBody>
        </p:sp>
        <p:sp>
          <p:nvSpPr>
            <p:cNvPr id="20" name="矩形 19"/>
            <p:cNvSpPr/>
            <p:nvPr/>
          </p:nvSpPr>
          <p:spPr>
            <a:xfrm rot="2541113">
              <a:off x="9699436" y="4902126"/>
              <a:ext cx="1489976" cy="1405942"/>
            </a:xfrm>
            <a:prstGeom prst="rect">
              <a:avLst/>
            </a:prstGeom>
            <a:solidFill>
              <a:srgbClr val="F38C8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6" name="矩形 15"/>
            <p:cNvSpPr/>
            <p:nvPr/>
          </p:nvSpPr>
          <p:spPr>
            <a:xfrm rot="2541113">
              <a:off x="7453958" y="921231"/>
              <a:ext cx="1828800" cy="1828800"/>
            </a:xfrm>
            <a:prstGeom prst="rect">
              <a:avLst/>
            </a:prstGeom>
            <a:noFill/>
            <a:ln w="76200">
              <a:solidFill>
                <a:srgbClr val="F38C8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2" name="矩形 21"/>
            <p:cNvSpPr/>
            <p:nvPr/>
          </p:nvSpPr>
          <p:spPr>
            <a:xfrm rot="2541113">
              <a:off x="9218436" y="3296163"/>
              <a:ext cx="1122956" cy="1112669"/>
            </a:xfrm>
            <a:prstGeom prst="rect">
              <a:avLst/>
            </a:prstGeom>
            <a:solidFill>
              <a:srgbClr val="2C5F7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cxnSp>
          <p:nvCxnSpPr>
            <p:cNvPr id="6" name="直接连接符 5"/>
            <p:cNvCxnSpPr/>
            <p:nvPr/>
          </p:nvCxnSpPr>
          <p:spPr>
            <a:xfrm flipH="1">
              <a:off x="10285135" y="1377729"/>
              <a:ext cx="1578963" cy="1528810"/>
            </a:xfrm>
            <a:prstGeom prst="line">
              <a:avLst/>
            </a:prstGeom>
            <a:ln w="57150">
              <a:solidFill>
                <a:schemeClr val="bg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直接连接符 24"/>
            <p:cNvCxnSpPr/>
            <p:nvPr/>
          </p:nvCxnSpPr>
          <p:spPr>
            <a:xfrm flipH="1">
              <a:off x="7829316" y="2825311"/>
              <a:ext cx="1578963" cy="1528810"/>
            </a:xfrm>
            <a:prstGeom prst="line">
              <a:avLst/>
            </a:prstGeom>
            <a:ln w="57150">
              <a:solidFill>
                <a:schemeClr val="bg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直接连接符 25"/>
            <p:cNvCxnSpPr/>
            <p:nvPr/>
          </p:nvCxnSpPr>
          <p:spPr>
            <a:xfrm flipH="1">
              <a:off x="7385476" y="-491237"/>
              <a:ext cx="1578963" cy="1528810"/>
            </a:xfrm>
            <a:prstGeom prst="line">
              <a:avLst/>
            </a:prstGeom>
            <a:ln w="57150">
              <a:solidFill>
                <a:schemeClr val="bg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0" name="直接连接符 9"/>
          <p:cNvCxnSpPr/>
          <p:nvPr/>
        </p:nvCxnSpPr>
        <p:spPr>
          <a:xfrm>
            <a:off x="446617" y="422500"/>
            <a:ext cx="759595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接连接符 13"/>
          <p:cNvCxnSpPr/>
          <p:nvPr/>
        </p:nvCxnSpPr>
        <p:spPr>
          <a:xfrm>
            <a:off x="589557" y="6232793"/>
            <a:ext cx="771624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3000">
        <p:random/>
      </p:transition>
    </mc:Choice>
    <mc:Fallback>
      <p:transition spd="slow" advClick="0" advTm="3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" grpId="0" bldLvl="0" animBg="1"/>
      <p:bldP spid="103" grpId="0" bldLvl="0" animBg="1"/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7563057" y="1047351"/>
            <a:ext cx="2991336" cy="2991342"/>
            <a:chOff x="658584" y="1901004"/>
            <a:chExt cx="4430482" cy="4430492"/>
          </a:xfrm>
        </p:grpSpPr>
        <p:sp>
          <p:nvSpPr>
            <p:cNvPr id="15" name="Oval 14"/>
            <p:cNvSpPr/>
            <p:nvPr/>
          </p:nvSpPr>
          <p:spPr>
            <a:xfrm rot="16200000" flipH="1">
              <a:off x="658579" y="1901009"/>
              <a:ext cx="4430492" cy="4430482"/>
            </a:xfrm>
            <a:prstGeom prst="teardrop">
              <a:avLst/>
            </a:prstGeom>
            <a:solidFill>
              <a:schemeClr val="bg1">
                <a:lumMod val="95000"/>
              </a:schemeClr>
            </a:solidFill>
            <a:ln w="28575" cap="rnd">
              <a:noFill/>
              <a:round/>
              <a:head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12" name="Oval 11"/>
            <p:cNvSpPr/>
            <p:nvPr/>
          </p:nvSpPr>
          <p:spPr>
            <a:xfrm rot="16200000" flipH="1">
              <a:off x="1026879" y="2269307"/>
              <a:ext cx="3693892" cy="3693886"/>
            </a:xfrm>
            <a:prstGeom prst="teardrop">
              <a:avLst/>
            </a:prstGeom>
            <a:solidFill>
              <a:schemeClr val="bg1"/>
            </a:solidFill>
            <a:ln w="28575" cap="rnd">
              <a:noFill/>
              <a:round/>
              <a:head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9" name="Oval 8"/>
            <p:cNvSpPr/>
            <p:nvPr/>
          </p:nvSpPr>
          <p:spPr>
            <a:xfrm rot="16200000" flipH="1">
              <a:off x="1345468" y="2587896"/>
              <a:ext cx="3056714" cy="3056708"/>
            </a:xfrm>
            <a:prstGeom prst="teardrop">
              <a:avLst/>
            </a:prstGeom>
            <a:solidFill>
              <a:schemeClr val="bg1">
                <a:lumMod val="95000"/>
              </a:schemeClr>
            </a:solidFill>
            <a:ln w="28575" cap="rnd">
              <a:noFill/>
              <a:round/>
              <a:head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6" name="Oval 5"/>
            <p:cNvSpPr/>
            <p:nvPr/>
          </p:nvSpPr>
          <p:spPr>
            <a:xfrm rot="16200000" flipH="1">
              <a:off x="1650269" y="2892696"/>
              <a:ext cx="2447112" cy="2447108"/>
            </a:xfrm>
            <a:prstGeom prst="teardrop">
              <a:avLst/>
            </a:prstGeom>
            <a:solidFill>
              <a:schemeClr val="bg1"/>
            </a:solidFill>
            <a:ln w="28575" cap="rnd">
              <a:noFill/>
              <a:round/>
              <a:head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3" name="Oval 2"/>
            <p:cNvSpPr/>
            <p:nvPr/>
          </p:nvSpPr>
          <p:spPr>
            <a:xfrm rot="16200000" flipH="1">
              <a:off x="2056668" y="3299096"/>
              <a:ext cx="1634312" cy="1634308"/>
            </a:xfrm>
            <a:prstGeom prst="teardrop">
              <a:avLst/>
            </a:prstGeom>
            <a:solidFill>
              <a:schemeClr val="bg1">
                <a:lumMod val="95000"/>
              </a:schemeClr>
            </a:solidFill>
            <a:ln w="28575" cap="rnd">
              <a:noFill/>
              <a:round/>
              <a:head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</p:grpSp>
      <p:sp>
        <p:nvSpPr>
          <p:cNvPr id="2" name="Arc 1"/>
          <p:cNvSpPr/>
          <p:nvPr/>
        </p:nvSpPr>
        <p:spPr>
          <a:xfrm rot="1826527" flipH="1">
            <a:off x="8555681" y="2010349"/>
            <a:ext cx="1103440" cy="1103438"/>
          </a:xfrm>
          <a:prstGeom prst="arc">
            <a:avLst>
              <a:gd name="adj1" fmla="val 9138214"/>
              <a:gd name="adj2" fmla="val 0"/>
            </a:avLst>
          </a:prstGeom>
          <a:ln w="136525" cap="rnd">
            <a:solidFill>
              <a:srgbClr val="FCE8E9"/>
            </a:solidFill>
            <a:round/>
            <a:head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7" name="Arc 6"/>
          <p:cNvSpPr/>
          <p:nvPr/>
        </p:nvSpPr>
        <p:spPr>
          <a:xfrm rot="1826527" flipH="1">
            <a:off x="8281292" y="1735959"/>
            <a:ext cx="1652220" cy="1652218"/>
          </a:xfrm>
          <a:prstGeom prst="arc">
            <a:avLst>
              <a:gd name="adj1" fmla="val 7228309"/>
              <a:gd name="adj2" fmla="val 0"/>
            </a:avLst>
          </a:prstGeom>
          <a:ln w="136525" cap="rnd">
            <a:solidFill>
              <a:schemeClr val="accent2"/>
            </a:solidFill>
            <a:round/>
            <a:head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10" name="Arc 9"/>
          <p:cNvSpPr/>
          <p:nvPr/>
        </p:nvSpPr>
        <p:spPr>
          <a:xfrm rot="1826527" flipH="1">
            <a:off x="8075499" y="1530167"/>
            <a:ext cx="2063806" cy="2063802"/>
          </a:xfrm>
          <a:prstGeom prst="arc">
            <a:avLst>
              <a:gd name="adj1" fmla="val 5913718"/>
              <a:gd name="adj2" fmla="val 0"/>
            </a:avLst>
          </a:prstGeom>
          <a:ln w="136525" cap="rnd">
            <a:solidFill>
              <a:srgbClr val="FCE8E9"/>
            </a:solidFill>
            <a:round/>
            <a:head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13" name="Arc 12"/>
          <p:cNvSpPr/>
          <p:nvPr/>
        </p:nvSpPr>
        <p:spPr>
          <a:xfrm rot="1826527" flipH="1">
            <a:off x="7860396" y="1315064"/>
            <a:ext cx="2494012" cy="2494008"/>
          </a:xfrm>
          <a:prstGeom prst="arc">
            <a:avLst>
              <a:gd name="adj1" fmla="val 7785756"/>
              <a:gd name="adj2" fmla="val 0"/>
            </a:avLst>
          </a:prstGeom>
          <a:ln w="136525" cap="rnd">
            <a:solidFill>
              <a:srgbClr val="F38C8D"/>
            </a:solidFill>
            <a:round/>
            <a:head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16" name="Arc 15"/>
          <p:cNvSpPr/>
          <p:nvPr/>
        </p:nvSpPr>
        <p:spPr>
          <a:xfrm rot="1826527" flipH="1">
            <a:off x="7611732" y="1066401"/>
            <a:ext cx="2991342" cy="2991336"/>
          </a:xfrm>
          <a:prstGeom prst="arc">
            <a:avLst>
              <a:gd name="adj1" fmla="val 9844197"/>
              <a:gd name="adj2" fmla="val 0"/>
            </a:avLst>
          </a:prstGeom>
          <a:ln w="136525" cap="rnd">
            <a:solidFill>
              <a:srgbClr val="2C5F72"/>
            </a:solidFill>
            <a:round/>
            <a:head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33" name="Inhaltsplatzhalter 4"/>
          <p:cNvSpPr txBox="1"/>
          <p:nvPr/>
        </p:nvSpPr>
        <p:spPr>
          <a:xfrm>
            <a:off x="1867535" y="2498090"/>
            <a:ext cx="5202555" cy="1292225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 marL="273050" indent="-273050" algn="l" defTabSz="913765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 sz="23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07720" indent="-273050" algn="l" defTabSz="913765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080770" indent="-177800" algn="l" defTabSz="913765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9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436370" indent="-177800" algn="l" defTabSz="913765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793240" indent="-179070" algn="l" defTabSz="913765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3965" indent="-228600" algn="l" defTabSz="91376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165" indent="-228600" algn="l" defTabSz="91376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730" indent="-228600" algn="l" defTabSz="91376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4930" indent="-228600" algn="l" defTabSz="91376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37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Wingdings" panose="05000000000000000000" pitchFamily="2" charset="2"/>
              <a:buNone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+mn-lt"/>
                <a:cs typeface="+mn-ea"/>
                <a:sym typeface="+mn-lt"/>
              </a:rPr>
              <a:t>     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+mn-lt"/>
                <a:cs typeface="+mn-ea"/>
                <a:sym typeface="+mn-lt"/>
              </a:rPr>
              <a:t> 济宁市国资委注重强化体制机制建设，制定政务公开培训计划，组织召开培训会议1次，重点对科室信息提供、企业信息公开、工作完成度等加强督导考核，确保政务信息公开取得良好成效。</a:t>
            </a:r>
            <a:b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+mn-lt"/>
                <a:cs typeface="+mn-ea"/>
                <a:sym typeface="+mn-lt"/>
              </a:rPr>
            </a:b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FFFFFF">
                  <a:lumMod val="50000"/>
                </a:srgbClr>
              </a:solidFill>
              <a:effectLst/>
              <a:uLnTx/>
              <a:uFillTx/>
              <a:latin typeface="+mn-lt"/>
              <a:cs typeface="+mn-ea"/>
              <a:sym typeface="+mn-lt"/>
            </a:endParaRPr>
          </a:p>
        </p:txBody>
      </p:sp>
      <p:grpSp>
        <p:nvGrpSpPr>
          <p:cNvPr id="5" name="Group 27"/>
          <p:cNvGrpSpPr/>
          <p:nvPr/>
        </p:nvGrpSpPr>
        <p:grpSpPr>
          <a:xfrm>
            <a:off x="1111885" y="320675"/>
            <a:ext cx="3942080" cy="606425"/>
            <a:chOff x="3922713" y="3033713"/>
            <a:chExt cx="4115514" cy="788988"/>
          </a:xfrm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</p:grpSpPr>
        <p:sp>
          <p:nvSpPr>
            <p:cNvPr id="4" name="Freeform 11"/>
            <p:cNvSpPr/>
            <p:nvPr/>
          </p:nvSpPr>
          <p:spPr bwMode="auto">
            <a:xfrm>
              <a:off x="3922713" y="3033713"/>
              <a:ext cx="788987" cy="788988"/>
            </a:xfrm>
            <a:custGeom>
              <a:avLst/>
              <a:gdLst>
                <a:gd name="T0" fmla="*/ 471 w 471"/>
                <a:gd name="T1" fmla="*/ 471 h 471"/>
                <a:gd name="T2" fmla="*/ 42 w 471"/>
                <a:gd name="T3" fmla="*/ 471 h 471"/>
                <a:gd name="T4" fmla="*/ 0 w 471"/>
                <a:gd name="T5" fmla="*/ 429 h 471"/>
                <a:gd name="T6" fmla="*/ 0 w 471"/>
                <a:gd name="T7" fmla="*/ 42 h 471"/>
                <a:gd name="T8" fmla="*/ 42 w 471"/>
                <a:gd name="T9" fmla="*/ 0 h 471"/>
                <a:gd name="T10" fmla="*/ 471 w 471"/>
                <a:gd name="T11" fmla="*/ 0 h 471"/>
                <a:gd name="T12" fmla="*/ 471 w 471"/>
                <a:gd name="T13" fmla="*/ 471 h 4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71" h="471">
                  <a:moveTo>
                    <a:pt x="471" y="471"/>
                  </a:moveTo>
                  <a:cubicBezTo>
                    <a:pt x="42" y="471"/>
                    <a:pt x="42" y="471"/>
                    <a:pt x="42" y="471"/>
                  </a:cubicBezTo>
                  <a:cubicBezTo>
                    <a:pt x="18" y="471"/>
                    <a:pt x="0" y="452"/>
                    <a:pt x="0" y="429"/>
                  </a:cubicBezTo>
                  <a:cubicBezTo>
                    <a:pt x="0" y="42"/>
                    <a:pt x="0" y="42"/>
                    <a:pt x="0" y="42"/>
                  </a:cubicBezTo>
                  <a:cubicBezTo>
                    <a:pt x="0" y="18"/>
                    <a:pt x="18" y="0"/>
                    <a:pt x="42" y="0"/>
                  </a:cubicBezTo>
                  <a:cubicBezTo>
                    <a:pt x="471" y="0"/>
                    <a:pt x="471" y="0"/>
                    <a:pt x="471" y="0"/>
                  </a:cubicBezTo>
                  <a:lnTo>
                    <a:pt x="471" y="47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p3d prstMaterial="metal">
              <a:bevelT w="88900" h="88900"/>
            </a:sp3d>
          </p:spPr>
          <p:txBody>
            <a:bodyPr vert="horz" wrap="square" lIns="91440" tIns="45720" rIns="91440" bIns="45720" numCol="1" anchor="t" anchorCtr="0" compatLnSpc="1"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2A5C6C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43" name="Freeform 12"/>
            <p:cNvSpPr/>
            <p:nvPr/>
          </p:nvSpPr>
          <p:spPr bwMode="auto">
            <a:xfrm>
              <a:off x="3979863" y="3090863"/>
              <a:ext cx="674688" cy="674688"/>
            </a:xfrm>
            <a:custGeom>
              <a:avLst/>
              <a:gdLst>
                <a:gd name="T0" fmla="*/ 403 w 403"/>
                <a:gd name="T1" fmla="*/ 361 h 403"/>
                <a:gd name="T2" fmla="*/ 361 w 403"/>
                <a:gd name="T3" fmla="*/ 403 h 403"/>
                <a:gd name="T4" fmla="*/ 42 w 403"/>
                <a:gd name="T5" fmla="*/ 403 h 403"/>
                <a:gd name="T6" fmla="*/ 0 w 403"/>
                <a:gd name="T7" fmla="*/ 361 h 403"/>
                <a:gd name="T8" fmla="*/ 0 w 403"/>
                <a:gd name="T9" fmla="*/ 42 h 403"/>
                <a:gd name="T10" fmla="*/ 42 w 403"/>
                <a:gd name="T11" fmla="*/ 0 h 403"/>
                <a:gd name="T12" fmla="*/ 361 w 403"/>
                <a:gd name="T13" fmla="*/ 0 h 403"/>
                <a:gd name="T14" fmla="*/ 403 w 403"/>
                <a:gd name="T15" fmla="*/ 42 h 403"/>
                <a:gd name="T16" fmla="*/ 403 w 403"/>
                <a:gd name="T17" fmla="*/ 361 h 4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03" h="403">
                  <a:moveTo>
                    <a:pt x="403" y="361"/>
                  </a:moveTo>
                  <a:cubicBezTo>
                    <a:pt x="403" y="384"/>
                    <a:pt x="385" y="403"/>
                    <a:pt x="361" y="403"/>
                  </a:cubicBezTo>
                  <a:cubicBezTo>
                    <a:pt x="42" y="403"/>
                    <a:pt x="42" y="403"/>
                    <a:pt x="42" y="403"/>
                  </a:cubicBezTo>
                  <a:cubicBezTo>
                    <a:pt x="19" y="403"/>
                    <a:pt x="0" y="384"/>
                    <a:pt x="0" y="361"/>
                  </a:cubicBezTo>
                  <a:cubicBezTo>
                    <a:pt x="0" y="42"/>
                    <a:pt x="0" y="42"/>
                    <a:pt x="0" y="42"/>
                  </a:cubicBezTo>
                  <a:cubicBezTo>
                    <a:pt x="0" y="18"/>
                    <a:pt x="19" y="0"/>
                    <a:pt x="42" y="0"/>
                  </a:cubicBezTo>
                  <a:cubicBezTo>
                    <a:pt x="361" y="0"/>
                    <a:pt x="361" y="0"/>
                    <a:pt x="361" y="0"/>
                  </a:cubicBezTo>
                  <a:cubicBezTo>
                    <a:pt x="385" y="0"/>
                    <a:pt x="403" y="18"/>
                    <a:pt x="403" y="42"/>
                  </a:cubicBezTo>
                  <a:lnTo>
                    <a:pt x="403" y="36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p3d prstMaterial="metal">
              <a:bevelT w="88900" h="88900"/>
            </a:sp3d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2A5C6C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49" name="Freeform 13"/>
            <p:cNvSpPr/>
            <p:nvPr/>
          </p:nvSpPr>
          <p:spPr bwMode="auto">
            <a:xfrm>
              <a:off x="4989513" y="3048000"/>
              <a:ext cx="3048714" cy="760413"/>
            </a:xfrm>
            <a:prstGeom prst="homePlate">
              <a:avLst/>
            </a:prstGeom>
            <a:solidFill>
              <a:schemeClr val="accent3"/>
            </a:solidFill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p3d prstMaterial="metal">
              <a:bevelT w="88900" h="88900"/>
            </a:sp3d>
          </p:spPr>
          <p:txBody>
            <a:bodyPr vert="horz" wrap="square" lIns="91440" tIns="45720" rIns="91440" bIns="45720" numCol="1" anchor="t" anchorCtr="0" compatLnSpc="1"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2A5C6C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50" name="Freeform 20"/>
            <p:cNvSpPr/>
            <p:nvPr/>
          </p:nvSpPr>
          <p:spPr bwMode="auto">
            <a:xfrm>
              <a:off x="4711700" y="3033713"/>
              <a:ext cx="277813" cy="788988"/>
            </a:xfrm>
            <a:custGeom>
              <a:avLst/>
              <a:gdLst>
                <a:gd name="T0" fmla="*/ 166 w 166"/>
                <a:gd name="T1" fmla="*/ 449 h 471"/>
                <a:gd name="T2" fmla="*/ 0 w 166"/>
                <a:gd name="T3" fmla="*/ 471 h 471"/>
                <a:gd name="T4" fmla="*/ 0 w 166"/>
                <a:gd name="T5" fmla="*/ 0 h 471"/>
                <a:gd name="T6" fmla="*/ 166 w 166"/>
                <a:gd name="T7" fmla="*/ 22 h 471"/>
                <a:gd name="T8" fmla="*/ 166 w 166"/>
                <a:gd name="T9" fmla="*/ 449 h 4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6" h="471">
                  <a:moveTo>
                    <a:pt x="166" y="449"/>
                  </a:moveTo>
                  <a:cubicBezTo>
                    <a:pt x="111" y="456"/>
                    <a:pt x="56" y="464"/>
                    <a:pt x="0" y="471"/>
                  </a:cubicBezTo>
                  <a:cubicBezTo>
                    <a:pt x="0" y="314"/>
                    <a:pt x="0" y="157"/>
                    <a:pt x="0" y="0"/>
                  </a:cubicBezTo>
                  <a:cubicBezTo>
                    <a:pt x="56" y="7"/>
                    <a:pt x="111" y="15"/>
                    <a:pt x="166" y="22"/>
                  </a:cubicBezTo>
                  <a:cubicBezTo>
                    <a:pt x="166" y="164"/>
                    <a:pt x="166" y="307"/>
                    <a:pt x="166" y="449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p3d prstMaterial="metal">
              <a:bevelT w="88900" h="88900"/>
            </a:sp3d>
          </p:spPr>
          <p:txBody>
            <a:bodyPr vert="horz" wrap="square" lIns="91440" tIns="45720" rIns="91440" bIns="45720" numCol="1" anchor="t" anchorCtr="0" compatLnSpc="1"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2A5C6C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</p:grpSp>
      <p:sp>
        <p:nvSpPr>
          <p:cNvPr id="57" name="Inhaltsplatzhalter 4"/>
          <p:cNvSpPr txBox="1"/>
          <p:nvPr/>
        </p:nvSpPr>
        <p:spPr>
          <a:xfrm>
            <a:off x="2133600" y="474663"/>
            <a:ext cx="2667000" cy="307340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 marL="273050" indent="-273050" algn="l" defTabSz="913765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 sz="23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07720" indent="-273050" algn="l" defTabSz="913765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080770" indent="-177800" algn="l" defTabSz="913765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9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436370" indent="-177800" algn="l" defTabSz="913765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793240" indent="-179070" algn="l" defTabSz="913765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3965" indent="-228600" algn="l" defTabSz="91376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165" indent="-228600" algn="l" defTabSz="91376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730" indent="-228600" algn="l" defTabSz="91376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4930" indent="-228600" algn="l" defTabSz="91376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37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Wingdings" panose="05000000000000000000" pitchFamily="2" charset="2"/>
              <a:buNone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solidFill>
                    <a:srgbClr val="F38C8D"/>
                  </a:solidFill>
                </a:ln>
                <a:solidFill>
                  <a:srgbClr val="F38C8D"/>
                </a:solidFill>
                <a:effectLst/>
                <a:uLnTx/>
                <a:uFillTx/>
                <a:latin typeface="+mn-lt"/>
                <a:cs typeface="+mn-ea"/>
                <a:sym typeface="+mn-lt"/>
              </a:rPr>
              <a:t>不断强化监督保障</a:t>
            </a:r>
            <a:endParaRPr kumimoji="0" lang="en-US" sz="2000" b="0" i="0" u="none" strike="noStrike" kern="1200" cap="none" spc="0" normalizeH="0" baseline="0" noProof="0" dirty="0">
              <a:ln>
                <a:solidFill>
                  <a:srgbClr val="F38C8D"/>
                </a:solidFill>
              </a:ln>
              <a:solidFill>
                <a:srgbClr val="F38C8D"/>
              </a:solidFill>
              <a:effectLst/>
              <a:uLnTx/>
              <a:uFillTx/>
              <a:latin typeface="+mn-lt"/>
              <a:cs typeface="+mn-ea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3000">
        <p:random/>
      </p:transition>
    </mc:Choice>
    <mc:Fallback>
      <p:transition spd="slow" advClick="0" advTm="3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2" accel="20000" decel="8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500"/>
                            </p:stCondLst>
                            <p:childTnLst>
                              <p:par>
                                <p:cTn id="2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7" grpId="0" animBg="1"/>
      <p:bldP spid="10" grpId="0" animBg="1"/>
      <p:bldP spid="13" grpId="0" animBg="1"/>
      <p:bldP spid="16" grpId="0" animBg="1"/>
      <p:bldP spid="3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1" cstate="screen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4700270" y="2679700"/>
            <a:ext cx="6296025" cy="1938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2C5F72"/>
                </a:solidFill>
                <a:effectLst/>
                <a:uLnTx/>
                <a:uFillTx/>
                <a:cs typeface="+mn-ea"/>
                <a:sym typeface="+mn-lt"/>
              </a:rPr>
              <a:t>主动公开政府信息情况</a:t>
            </a:r>
            <a:endParaRPr kumimoji="0" lang="zh-CN" altLang="en-US" sz="6000" b="1" i="0" u="none" strike="noStrike" kern="1200" cap="none" spc="0" normalizeH="0" baseline="0" noProof="0" dirty="0">
              <a:ln>
                <a:noFill/>
              </a:ln>
              <a:solidFill>
                <a:srgbClr val="2C5F72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27" name="文本框 26"/>
          <p:cNvSpPr txBox="1"/>
          <p:nvPr/>
        </p:nvSpPr>
        <p:spPr>
          <a:xfrm>
            <a:off x="2870200" y="2328881"/>
            <a:ext cx="1615589" cy="2498157"/>
          </a:xfrm>
          <a:prstGeom prst="rect">
            <a:avLst/>
          </a:prstGeom>
          <a:noFill/>
          <a:ln w="117475">
            <a:noFill/>
          </a:ln>
        </p:spPr>
        <p:txBody>
          <a:bodyPr wrap="none" rtlCol="0">
            <a:prstTxWarp prst="textPlain">
              <a:avLst/>
            </a:prstTxWarp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800" b="0" i="0" u="none" strike="noStrike" kern="1200" cap="none" spc="100" normalizeH="0" baseline="0" noProof="0" dirty="0">
                <a:ln>
                  <a:noFill/>
                </a:ln>
                <a:solidFill>
                  <a:srgbClr val="F38C8D"/>
                </a:solidFill>
                <a:effectLst/>
                <a:uLnTx/>
                <a:uFillTx/>
                <a:cs typeface="+mn-ea"/>
                <a:sym typeface="+mn-lt"/>
              </a:rPr>
              <a:t>2</a:t>
            </a:r>
            <a:endParaRPr kumimoji="0" lang="zh-CN" altLang="en-US" sz="1800" b="0" i="0" u="none" strike="noStrike" kern="1200" cap="none" spc="100" normalizeH="0" baseline="0" noProof="0" dirty="0">
              <a:ln>
                <a:noFill/>
              </a:ln>
              <a:solidFill>
                <a:srgbClr val="F38C8D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13" name="矩形 12"/>
          <p:cNvSpPr/>
          <p:nvPr/>
        </p:nvSpPr>
        <p:spPr>
          <a:xfrm rot="2127314">
            <a:off x="-1436134" y="5265661"/>
            <a:ext cx="2280461" cy="2402900"/>
          </a:xfrm>
          <a:prstGeom prst="rect">
            <a:avLst/>
          </a:prstGeom>
          <a:solidFill>
            <a:srgbClr val="F38C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3000">
        <p:random/>
      </p:transition>
    </mc:Choice>
    <mc:Fallback>
      <p:transition spd="slow" advClick="0" advTm="3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占位符 7"/>
          <p:cNvPicPr>
            <a:picLocks noGrp="1" noChangeAspect="1"/>
          </p:cNvPicPr>
          <p:nvPr>
            <p:ph type="pic" sz="quarter" idx="10"/>
            <p:custDataLst>
              <p:tags r:id="rId1"/>
            </p:custDataLst>
          </p:nvPr>
        </p:nvPicPr>
        <p:blipFill>
          <a:blip r:embed="rId2" cstate="screen"/>
          <a:srcRect/>
          <a:stretch>
            <a:fillRect/>
          </a:stretch>
        </p:blipFill>
        <p:spPr>
          <a:xfrm flipH="1">
            <a:off x="-4267200" y="-1364150"/>
            <a:ext cx="8534400" cy="9586304"/>
          </a:xfrm>
        </p:spPr>
      </p:pic>
      <p:sp>
        <p:nvSpPr>
          <p:cNvPr id="7" name="Freeform: Shape 6" descr="e7d195523061f1c029d8a470330beef7eecbf578a74c67be34E755975358C32C42B60046E65E5AB2B817CFACDA70963A03272FA99D31C85E250EFEC4061BFB07F05F931B289192FCB8E0285A555C1F230D307BE5C25C0A023A9868BE4DC722F304C024870D51F93B1C73F8B0BFA1FC623C98224856AC19AACB53BF009612A79383772CE3D9D4DAA7187AAAD45827A9CF"/>
          <p:cNvSpPr/>
          <p:nvPr/>
        </p:nvSpPr>
        <p:spPr>
          <a:xfrm>
            <a:off x="-2702560" y="320770"/>
            <a:ext cx="5562600" cy="6248214"/>
          </a:xfrm>
          <a:custGeom>
            <a:avLst/>
            <a:gdLst>
              <a:gd name="connsiteX0" fmla="*/ 1263423 w 2526846"/>
              <a:gd name="connsiteY0" fmla="*/ 0 h 2838291"/>
              <a:gd name="connsiteX1" fmla="*/ 1396808 w 2526846"/>
              <a:gd name="connsiteY1" fmla="*/ 31204 h 2838291"/>
              <a:gd name="connsiteX2" fmla="*/ 2361449 w 2526846"/>
              <a:gd name="connsiteY2" fmla="*/ 513410 h 2838291"/>
              <a:gd name="connsiteX3" fmla="*/ 2526846 w 2526846"/>
              <a:gd name="connsiteY3" fmla="*/ 781183 h 2838291"/>
              <a:gd name="connsiteX4" fmla="*/ 2526846 w 2526846"/>
              <a:gd name="connsiteY4" fmla="*/ 2057108 h 2838291"/>
              <a:gd name="connsiteX5" fmla="*/ 2361449 w 2526846"/>
              <a:gd name="connsiteY5" fmla="*/ 2324881 h 2838291"/>
              <a:gd name="connsiteX6" fmla="*/ 1396808 w 2526846"/>
              <a:gd name="connsiteY6" fmla="*/ 2807087 h 2838291"/>
              <a:gd name="connsiteX7" fmla="*/ 1130038 w 2526846"/>
              <a:gd name="connsiteY7" fmla="*/ 2807087 h 2838291"/>
              <a:gd name="connsiteX8" fmla="*/ 165398 w 2526846"/>
              <a:gd name="connsiteY8" fmla="*/ 2324881 h 2838291"/>
              <a:gd name="connsiteX9" fmla="*/ 0 w 2526846"/>
              <a:gd name="connsiteY9" fmla="*/ 2057108 h 2838291"/>
              <a:gd name="connsiteX10" fmla="*/ 0 w 2526846"/>
              <a:gd name="connsiteY10" fmla="*/ 781183 h 2838291"/>
              <a:gd name="connsiteX11" fmla="*/ 165398 w 2526846"/>
              <a:gd name="connsiteY11" fmla="*/ 513410 h 2838291"/>
              <a:gd name="connsiteX12" fmla="*/ 1130038 w 2526846"/>
              <a:gd name="connsiteY12" fmla="*/ 31204 h 2838291"/>
              <a:gd name="connsiteX13" fmla="*/ 1263423 w 2526846"/>
              <a:gd name="connsiteY13" fmla="*/ 0 h 28382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2526846" h="2838291">
                <a:moveTo>
                  <a:pt x="1263423" y="0"/>
                </a:moveTo>
                <a:cubicBezTo>
                  <a:pt x="1309041" y="0"/>
                  <a:pt x="1354659" y="10401"/>
                  <a:pt x="1396808" y="31204"/>
                </a:cubicBezTo>
                <a:cubicBezTo>
                  <a:pt x="1396808" y="31204"/>
                  <a:pt x="1396808" y="31204"/>
                  <a:pt x="2361449" y="513410"/>
                </a:cubicBezTo>
                <a:cubicBezTo>
                  <a:pt x="2462821" y="564618"/>
                  <a:pt x="2526846" y="668100"/>
                  <a:pt x="2526846" y="781183"/>
                </a:cubicBezTo>
                <a:cubicBezTo>
                  <a:pt x="2526846" y="781183"/>
                  <a:pt x="2526846" y="781183"/>
                  <a:pt x="2526846" y="2057108"/>
                </a:cubicBezTo>
                <a:cubicBezTo>
                  <a:pt x="2526846" y="2170191"/>
                  <a:pt x="2462821" y="2273674"/>
                  <a:pt x="2361449" y="2324881"/>
                </a:cubicBezTo>
                <a:cubicBezTo>
                  <a:pt x="2361449" y="2324881"/>
                  <a:pt x="2361449" y="2324881"/>
                  <a:pt x="1396808" y="2807087"/>
                </a:cubicBezTo>
                <a:cubicBezTo>
                  <a:pt x="1312509" y="2848693"/>
                  <a:pt x="1214337" y="2848693"/>
                  <a:pt x="1130038" y="2807087"/>
                </a:cubicBezTo>
                <a:cubicBezTo>
                  <a:pt x="1130038" y="2807087"/>
                  <a:pt x="1130038" y="2807087"/>
                  <a:pt x="165398" y="2324881"/>
                </a:cubicBezTo>
                <a:cubicBezTo>
                  <a:pt x="64025" y="2273674"/>
                  <a:pt x="0" y="2170191"/>
                  <a:pt x="0" y="2057108"/>
                </a:cubicBezTo>
                <a:cubicBezTo>
                  <a:pt x="0" y="2057108"/>
                  <a:pt x="0" y="2057108"/>
                  <a:pt x="0" y="781183"/>
                </a:cubicBezTo>
                <a:cubicBezTo>
                  <a:pt x="0" y="668100"/>
                  <a:pt x="64025" y="564618"/>
                  <a:pt x="165398" y="513410"/>
                </a:cubicBezTo>
                <a:cubicBezTo>
                  <a:pt x="165398" y="513410"/>
                  <a:pt x="165398" y="513410"/>
                  <a:pt x="1130038" y="31204"/>
                </a:cubicBezTo>
                <a:cubicBezTo>
                  <a:pt x="1172188" y="10401"/>
                  <a:pt x="1217806" y="0"/>
                  <a:pt x="1263423" y="0"/>
                </a:cubicBezTo>
                <a:close/>
              </a:path>
            </a:pathLst>
          </a:custGeom>
          <a:solidFill>
            <a:srgbClr val="F38C8D"/>
          </a:solidFill>
          <a:ln>
            <a:noFill/>
          </a:ln>
          <a:effectLst>
            <a:outerShdw blurRad="660400" dist="279400" dir="5400000" sx="98000" sy="98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9600" b="1" i="0" u="none" strike="noStrike" kern="1200" cap="none" spc="0" normalizeH="0" baseline="0" noProof="0" dirty="0">
              <a:ln>
                <a:noFill/>
              </a:ln>
              <a:solidFill>
                <a:srgbClr val="FFFFFF">
                  <a:lumMod val="95000"/>
                  <a:alpha val="40000"/>
                </a:srgbClr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2" name="e7d195523061f1c0" descr="e7d195523061f1c029d8a470330beef7eecbf578a74c67be34E755975358C32C42B60046E65E5AB2B817CFACDA70963A03272FA99D31C85E250EFEC4061BFB07F05F931B289192FCB8E0285A555C1F230D307BE5C25C0A023A9868BE4DC722F304C024870D51F93B1C73F8B0BFA1FC623C98224856AC19AACB53BF009612A79383772CE3D9D4DAA7187AAAD45827A9CF" hidden="1"/>
          <p:cNvSpPr txBox="1"/>
          <p:nvPr/>
        </p:nvSpPr>
        <p:spPr>
          <a:xfrm>
            <a:off x="-355600" y="1803400"/>
            <a:ext cx="322909" cy="1016000"/>
          </a:xfrm>
          <a:prstGeom prst="rect">
            <a:avLst/>
          </a:prstGeom>
          <a:noFill/>
        </p:spPr>
        <p:txBody>
          <a:bodyPr vert="wordArtVert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+mn-ea"/>
                <a:sym typeface="+mn-lt"/>
              </a:rPr>
              <a:t>e7d195523061f1c029d8a470330beef7eecbf578a74c67be34E755975358C32C42B60046E65E5AB2B817CFACDA70963A03272FA99D31C85E250EFEC4061BFB07F05F931B289192FCB8E0285A555C1F230D307BE5C25C0A023A9868BE4DC722F304C024870D51F93B1C73F8B0BFA1FC623C98224856AC19AACB53BF009612A79383772CE3D9D4DAA720XX.037AAAD45827A9CF</a:t>
            </a:r>
            <a:endParaRPr kumimoji="0" lang="zh-CN" altLang="en-US" sz="1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15" name="TextBox 8"/>
          <p:cNvSpPr txBox="1"/>
          <p:nvPr/>
        </p:nvSpPr>
        <p:spPr>
          <a:xfrm>
            <a:off x="339090" y="2324100"/>
            <a:ext cx="1901190" cy="183769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cs typeface="+mn-ea"/>
                <a:sym typeface="+mn-lt"/>
              </a:rPr>
              <a:t>主动公开政府信息情况</a:t>
            </a:r>
            <a:endParaRPr kumimoji="0" lang="zh-CN" altLang="en-US" sz="2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16" name="文本框矩形8435759"/>
          <p:cNvSpPr txBox="1"/>
          <p:nvPr/>
        </p:nvSpPr>
        <p:spPr>
          <a:xfrm>
            <a:off x="4933852" y="320845"/>
            <a:ext cx="35703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cs typeface="+mn-ea"/>
                <a:sym typeface="+mn-lt"/>
              </a:rPr>
              <a:t>情绪与情绪管理概述</a:t>
            </a:r>
            <a:endParaRPr kumimoji="0" lang="zh-CN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pic>
        <p:nvPicPr>
          <p:cNvPr id="28" name="图片占位符 27" descr="C:\Users\Administrator\Desktop\微信截图_20230118173630.png微信截图_20230118173630"/>
          <p:cNvPicPr>
            <a:picLocks noGrp="1" noChangeAspect="1"/>
          </p:cNvPicPr>
          <p:nvPr>
            <p:custDataLst>
              <p:tags r:id="rId3"/>
            </p:custDataLst>
          </p:nvPr>
        </p:nvPicPr>
        <p:blipFill>
          <a:blip r:embed="rId4"/>
          <a:srcRect/>
          <a:stretch>
            <a:fillRect/>
          </a:stretch>
        </p:blipFill>
        <p:spPr>
          <a:xfrm>
            <a:off x="4601210" y="782320"/>
            <a:ext cx="6908800" cy="4479925"/>
          </a:xfrm>
          <a:custGeom>
            <a:avLst/>
            <a:gdLst>
              <a:gd name="connsiteX0" fmla="*/ 45481 w 3234810"/>
              <a:gd name="connsiteY0" fmla="*/ 0 h 5029200"/>
              <a:gd name="connsiteX1" fmla="*/ 3189329 w 3234810"/>
              <a:gd name="connsiteY1" fmla="*/ 0 h 5029200"/>
              <a:gd name="connsiteX2" fmla="*/ 3234810 w 3234810"/>
              <a:gd name="connsiteY2" fmla="*/ 45481 h 5029200"/>
              <a:gd name="connsiteX3" fmla="*/ 3234810 w 3234810"/>
              <a:gd name="connsiteY3" fmla="*/ 4983719 h 5029200"/>
              <a:gd name="connsiteX4" fmla="*/ 3189329 w 3234810"/>
              <a:gd name="connsiteY4" fmla="*/ 5029200 h 5029200"/>
              <a:gd name="connsiteX5" fmla="*/ 45481 w 3234810"/>
              <a:gd name="connsiteY5" fmla="*/ 5029200 h 5029200"/>
              <a:gd name="connsiteX6" fmla="*/ 0 w 3234810"/>
              <a:gd name="connsiteY6" fmla="*/ 4983719 h 5029200"/>
              <a:gd name="connsiteX7" fmla="*/ 0 w 3234810"/>
              <a:gd name="connsiteY7" fmla="*/ 45481 h 5029200"/>
              <a:gd name="connsiteX8" fmla="*/ 45481 w 3234810"/>
              <a:gd name="connsiteY8" fmla="*/ 0 h 5029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234810" h="5029200">
                <a:moveTo>
                  <a:pt x="45481" y="0"/>
                </a:moveTo>
                <a:lnTo>
                  <a:pt x="3189329" y="0"/>
                </a:lnTo>
                <a:cubicBezTo>
                  <a:pt x="3214447" y="0"/>
                  <a:pt x="3234810" y="20363"/>
                  <a:pt x="3234810" y="45481"/>
                </a:cubicBezTo>
                <a:lnTo>
                  <a:pt x="3234810" y="4983719"/>
                </a:lnTo>
                <a:cubicBezTo>
                  <a:pt x="3234810" y="5008837"/>
                  <a:pt x="3214447" y="5029200"/>
                  <a:pt x="3189329" y="5029200"/>
                </a:cubicBezTo>
                <a:lnTo>
                  <a:pt x="45481" y="5029200"/>
                </a:lnTo>
                <a:cubicBezTo>
                  <a:pt x="20363" y="5029200"/>
                  <a:pt x="0" y="5008837"/>
                  <a:pt x="0" y="4983719"/>
                </a:cubicBezTo>
                <a:lnTo>
                  <a:pt x="0" y="45481"/>
                </a:lnTo>
                <a:cubicBezTo>
                  <a:pt x="0" y="20363"/>
                  <a:pt x="20363" y="0"/>
                  <a:pt x="45481" y="0"/>
                </a:cubicBezTo>
                <a:close/>
              </a:path>
            </a:pathLst>
          </a:custGeom>
          <a:solidFill>
            <a:schemeClr val="bg1">
              <a:lumMod val="95000"/>
              <a:alpha val="30000"/>
            </a:schemeClr>
          </a:solidFill>
          <a:effectLst>
            <a:outerShdw blurRad="558800" dist="444500" dir="5400000" sx="91000" sy="91000" algn="t" rotWithShape="0">
              <a:schemeClr val="accent1">
                <a:alpha val="22000"/>
              </a:schemeClr>
            </a:outerShdw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3000">
        <p:random/>
      </p:transition>
    </mc:Choice>
    <mc:Fallback>
      <p:transition spd="slow" advClick="0" advTm="3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ldLvl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1" cstate="screen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3140710" y="2275840"/>
            <a:ext cx="8579485" cy="1938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6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cs typeface="+mn-ea"/>
                <a:sym typeface="+mn-lt"/>
              </a:rPr>
              <a:t>收到和处理政府信息公开申请情况</a:t>
            </a:r>
            <a:endParaRPr kumimoji="0" lang="zh-CN" altLang="en-US" sz="60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27" name="文本框 26"/>
          <p:cNvSpPr txBox="1"/>
          <p:nvPr/>
        </p:nvSpPr>
        <p:spPr>
          <a:xfrm>
            <a:off x="1896612" y="2179656"/>
            <a:ext cx="1088672" cy="2498157"/>
          </a:xfrm>
          <a:prstGeom prst="rect">
            <a:avLst/>
          </a:prstGeom>
          <a:noFill/>
          <a:ln w="117475">
            <a:noFill/>
          </a:ln>
        </p:spPr>
        <p:txBody>
          <a:bodyPr wrap="none" rtlCol="0">
            <a:prstTxWarp prst="textPlain">
              <a:avLst/>
            </a:prstTxWarp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800" b="0" i="0" u="none" strike="noStrike" kern="1200" cap="none" spc="100" normalizeH="0" baseline="0" noProof="0" dirty="0">
                <a:ln>
                  <a:noFill/>
                </a:ln>
                <a:solidFill>
                  <a:srgbClr val="F38C8D"/>
                </a:solidFill>
                <a:effectLst/>
                <a:uLnTx/>
                <a:uFillTx/>
                <a:cs typeface="+mn-ea"/>
                <a:sym typeface="+mn-lt"/>
              </a:rPr>
              <a:t>3</a:t>
            </a:r>
            <a:endParaRPr kumimoji="0" lang="zh-CN" altLang="en-US" sz="1800" b="0" i="0" u="none" strike="noStrike" kern="1200" cap="none" spc="100" normalizeH="0" baseline="0" noProof="0" dirty="0">
              <a:ln>
                <a:noFill/>
              </a:ln>
              <a:solidFill>
                <a:srgbClr val="F38C8D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13" name="矩形 12"/>
          <p:cNvSpPr/>
          <p:nvPr/>
        </p:nvSpPr>
        <p:spPr>
          <a:xfrm rot="2127314">
            <a:off x="-1436134" y="5265661"/>
            <a:ext cx="2280461" cy="2402900"/>
          </a:xfrm>
          <a:prstGeom prst="rect">
            <a:avLst/>
          </a:prstGeom>
          <a:solidFill>
            <a:srgbClr val="F38C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3000">
        <p:random/>
      </p:transition>
    </mc:Choice>
    <mc:Fallback>
      <p:transition spd="slow" advClick="0" advTm="3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占位符 7"/>
          <p:cNvPicPr>
            <a:picLocks noGrp="1" noChangeAspect="1"/>
          </p:cNvPicPr>
          <p:nvPr>
            <p:ph type="pic" sz="quarter" idx="10"/>
            <p:custDataLst>
              <p:tags r:id="rId1"/>
            </p:custDataLst>
          </p:nvPr>
        </p:nvPicPr>
        <p:blipFill>
          <a:blip r:embed="rId2" cstate="screen"/>
          <a:srcRect/>
          <a:stretch>
            <a:fillRect/>
          </a:stretch>
        </p:blipFill>
        <p:spPr>
          <a:xfrm flipH="1">
            <a:off x="0" y="-1289685"/>
            <a:ext cx="9044305" cy="9586595"/>
          </a:xfrm>
        </p:spPr>
      </p:pic>
      <p:sp>
        <p:nvSpPr>
          <p:cNvPr id="7" name="Freeform: Shape 6" descr="e7d195523061f1c029d8a470330beef7eecbf578a74c67be34E755975358C32C42B60046E65E5AB2B817CFACDA70963A03272FA99D31C85E250EFEC4061BFB07F05F931B289192FCB8E0285A555C1F230D307BE5C25C0A023A9868BE4DC722F304C024870D51F93B1C73F8B0BFA1FC623C98224856AC19AACB53BF009612A79383772CE3D9D4DAA7187AAAD45827A9CF"/>
          <p:cNvSpPr/>
          <p:nvPr/>
        </p:nvSpPr>
        <p:spPr>
          <a:xfrm>
            <a:off x="8759825" y="308610"/>
            <a:ext cx="3120390" cy="6248400"/>
          </a:xfrm>
          <a:custGeom>
            <a:avLst/>
            <a:gdLst>
              <a:gd name="connsiteX0" fmla="*/ 1263423 w 2526846"/>
              <a:gd name="connsiteY0" fmla="*/ 0 h 2838291"/>
              <a:gd name="connsiteX1" fmla="*/ 1396808 w 2526846"/>
              <a:gd name="connsiteY1" fmla="*/ 31204 h 2838291"/>
              <a:gd name="connsiteX2" fmla="*/ 2361449 w 2526846"/>
              <a:gd name="connsiteY2" fmla="*/ 513410 h 2838291"/>
              <a:gd name="connsiteX3" fmla="*/ 2526846 w 2526846"/>
              <a:gd name="connsiteY3" fmla="*/ 781183 h 2838291"/>
              <a:gd name="connsiteX4" fmla="*/ 2526846 w 2526846"/>
              <a:gd name="connsiteY4" fmla="*/ 2057108 h 2838291"/>
              <a:gd name="connsiteX5" fmla="*/ 2361449 w 2526846"/>
              <a:gd name="connsiteY5" fmla="*/ 2324881 h 2838291"/>
              <a:gd name="connsiteX6" fmla="*/ 1396808 w 2526846"/>
              <a:gd name="connsiteY6" fmla="*/ 2807087 h 2838291"/>
              <a:gd name="connsiteX7" fmla="*/ 1130038 w 2526846"/>
              <a:gd name="connsiteY7" fmla="*/ 2807087 h 2838291"/>
              <a:gd name="connsiteX8" fmla="*/ 165398 w 2526846"/>
              <a:gd name="connsiteY8" fmla="*/ 2324881 h 2838291"/>
              <a:gd name="connsiteX9" fmla="*/ 0 w 2526846"/>
              <a:gd name="connsiteY9" fmla="*/ 2057108 h 2838291"/>
              <a:gd name="connsiteX10" fmla="*/ 0 w 2526846"/>
              <a:gd name="connsiteY10" fmla="*/ 781183 h 2838291"/>
              <a:gd name="connsiteX11" fmla="*/ 165398 w 2526846"/>
              <a:gd name="connsiteY11" fmla="*/ 513410 h 2838291"/>
              <a:gd name="connsiteX12" fmla="*/ 1130038 w 2526846"/>
              <a:gd name="connsiteY12" fmla="*/ 31204 h 2838291"/>
              <a:gd name="connsiteX13" fmla="*/ 1263423 w 2526846"/>
              <a:gd name="connsiteY13" fmla="*/ 0 h 28382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2526846" h="2838291">
                <a:moveTo>
                  <a:pt x="1263423" y="0"/>
                </a:moveTo>
                <a:cubicBezTo>
                  <a:pt x="1309041" y="0"/>
                  <a:pt x="1354659" y="10401"/>
                  <a:pt x="1396808" y="31204"/>
                </a:cubicBezTo>
                <a:cubicBezTo>
                  <a:pt x="1396808" y="31204"/>
                  <a:pt x="1396808" y="31204"/>
                  <a:pt x="2361449" y="513410"/>
                </a:cubicBezTo>
                <a:cubicBezTo>
                  <a:pt x="2462821" y="564618"/>
                  <a:pt x="2526846" y="668100"/>
                  <a:pt x="2526846" y="781183"/>
                </a:cubicBezTo>
                <a:cubicBezTo>
                  <a:pt x="2526846" y="781183"/>
                  <a:pt x="2526846" y="781183"/>
                  <a:pt x="2526846" y="2057108"/>
                </a:cubicBezTo>
                <a:cubicBezTo>
                  <a:pt x="2526846" y="2170191"/>
                  <a:pt x="2462821" y="2273674"/>
                  <a:pt x="2361449" y="2324881"/>
                </a:cubicBezTo>
                <a:cubicBezTo>
                  <a:pt x="2361449" y="2324881"/>
                  <a:pt x="2361449" y="2324881"/>
                  <a:pt x="1396808" y="2807087"/>
                </a:cubicBezTo>
                <a:cubicBezTo>
                  <a:pt x="1312509" y="2848693"/>
                  <a:pt x="1214337" y="2848693"/>
                  <a:pt x="1130038" y="2807087"/>
                </a:cubicBezTo>
                <a:cubicBezTo>
                  <a:pt x="1130038" y="2807087"/>
                  <a:pt x="1130038" y="2807087"/>
                  <a:pt x="165398" y="2324881"/>
                </a:cubicBezTo>
                <a:cubicBezTo>
                  <a:pt x="64025" y="2273674"/>
                  <a:pt x="0" y="2170191"/>
                  <a:pt x="0" y="2057108"/>
                </a:cubicBezTo>
                <a:cubicBezTo>
                  <a:pt x="0" y="2057108"/>
                  <a:pt x="0" y="2057108"/>
                  <a:pt x="0" y="781183"/>
                </a:cubicBezTo>
                <a:cubicBezTo>
                  <a:pt x="0" y="668100"/>
                  <a:pt x="64025" y="564618"/>
                  <a:pt x="165398" y="513410"/>
                </a:cubicBezTo>
                <a:cubicBezTo>
                  <a:pt x="165398" y="513410"/>
                  <a:pt x="165398" y="513410"/>
                  <a:pt x="1130038" y="31204"/>
                </a:cubicBezTo>
                <a:cubicBezTo>
                  <a:pt x="1172188" y="10401"/>
                  <a:pt x="1217806" y="0"/>
                  <a:pt x="1263423" y="0"/>
                </a:cubicBezTo>
                <a:close/>
              </a:path>
            </a:pathLst>
          </a:custGeom>
          <a:solidFill>
            <a:srgbClr val="F38C8D"/>
          </a:solidFill>
          <a:ln>
            <a:noFill/>
          </a:ln>
          <a:effectLst>
            <a:outerShdw blurRad="660400" dist="279400" dir="5400000" sx="98000" sy="98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9600" b="1" i="0" u="none" strike="noStrike" kern="1200" cap="none" spc="0" normalizeH="0" baseline="0" noProof="0" dirty="0">
              <a:ln>
                <a:noFill/>
              </a:ln>
              <a:solidFill>
                <a:srgbClr val="FFFFFF">
                  <a:lumMod val="95000"/>
                  <a:alpha val="40000"/>
                </a:srgbClr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2" name="e7d195523061f1c0" descr="e7d195523061f1c029d8a470330beef7eecbf578a74c67be34E755975358C32C42B60046E65E5AB2B817CFACDA70963A03272FA99D31C85E250EFEC4061BFB07F05F931B289192FCB8E0285A555C1F230D307BE5C25C0A023A9868BE4DC722F304C024870D51F93B1C73F8B0BFA1FC623C98224856AC19AACB53BF009612A79383772CE3D9D4DAA7187AAAD45827A9CF" hidden="1"/>
          <p:cNvSpPr txBox="1"/>
          <p:nvPr/>
        </p:nvSpPr>
        <p:spPr>
          <a:xfrm>
            <a:off x="-355600" y="1803400"/>
            <a:ext cx="322909" cy="1016000"/>
          </a:xfrm>
          <a:prstGeom prst="rect">
            <a:avLst/>
          </a:prstGeom>
          <a:noFill/>
        </p:spPr>
        <p:txBody>
          <a:bodyPr vert="wordArtVert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+mn-ea"/>
                <a:sym typeface="+mn-lt"/>
              </a:rPr>
              <a:t>e7d195523061f1c029d8a470330beef7eecbf578a74c67be34E755975358C32C42B60046E65E5AB2B817CFACDA70963A03272FA99D31C85E250EFEC4061BFB07F05F931B289192FCB8E0285A555C1F230D307BE5C25C0A023A9868BE4DC722F304C024870D51F93B1C73F8B0BFA1FC623C98224856AC19AACB53BF009612A79383772CE3D9D4DAA720XX.037AAAD45827A9CF</a:t>
            </a:r>
            <a:endParaRPr kumimoji="0" lang="zh-CN" altLang="en-US" sz="1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15" name="TextBox 8"/>
          <p:cNvSpPr txBox="1"/>
          <p:nvPr/>
        </p:nvSpPr>
        <p:spPr>
          <a:xfrm>
            <a:off x="9656445" y="2059940"/>
            <a:ext cx="1656715" cy="183769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cs typeface="+mn-ea"/>
                <a:sym typeface="+mn-lt"/>
              </a:rPr>
              <a:t>收到和处理政府信息公开申请情况</a:t>
            </a:r>
            <a:endParaRPr kumimoji="0" lang="zh-CN" altLang="en-US" sz="2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pic>
        <p:nvPicPr>
          <p:cNvPr id="28" name="图片占位符 27" descr="C:\Users\Administrator\Desktop\微信截图_20230118174302.png微信截图_20230118174302"/>
          <p:cNvPicPr>
            <a:picLocks noGrp="1" noChangeAspect="1"/>
          </p:cNvPicPr>
          <p:nvPr>
            <p:custDataLst>
              <p:tags r:id="rId3"/>
            </p:custDataLst>
          </p:nvPr>
        </p:nvPicPr>
        <p:blipFill>
          <a:blip r:embed="rId4"/>
          <a:srcRect/>
          <a:stretch>
            <a:fillRect/>
          </a:stretch>
        </p:blipFill>
        <p:spPr>
          <a:xfrm>
            <a:off x="1295400" y="138430"/>
            <a:ext cx="4970145" cy="6591935"/>
          </a:xfrm>
          <a:custGeom>
            <a:avLst/>
            <a:gdLst>
              <a:gd name="connsiteX0" fmla="*/ 45481 w 3234810"/>
              <a:gd name="connsiteY0" fmla="*/ 0 h 5029200"/>
              <a:gd name="connsiteX1" fmla="*/ 3189329 w 3234810"/>
              <a:gd name="connsiteY1" fmla="*/ 0 h 5029200"/>
              <a:gd name="connsiteX2" fmla="*/ 3234810 w 3234810"/>
              <a:gd name="connsiteY2" fmla="*/ 45481 h 5029200"/>
              <a:gd name="connsiteX3" fmla="*/ 3234810 w 3234810"/>
              <a:gd name="connsiteY3" fmla="*/ 4983719 h 5029200"/>
              <a:gd name="connsiteX4" fmla="*/ 3189329 w 3234810"/>
              <a:gd name="connsiteY4" fmla="*/ 5029200 h 5029200"/>
              <a:gd name="connsiteX5" fmla="*/ 45481 w 3234810"/>
              <a:gd name="connsiteY5" fmla="*/ 5029200 h 5029200"/>
              <a:gd name="connsiteX6" fmla="*/ 0 w 3234810"/>
              <a:gd name="connsiteY6" fmla="*/ 4983719 h 5029200"/>
              <a:gd name="connsiteX7" fmla="*/ 0 w 3234810"/>
              <a:gd name="connsiteY7" fmla="*/ 45481 h 5029200"/>
              <a:gd name="connsiteX8" fmla="*/ 45481 w 3234810"/>
              <a:gd name="connsiteY8" fmla="*/ 0 h 5029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234810" h="5029200">
                <a:moveTo>
                  <a:pt x="45481" y="0"/>
                </a:moveTo>
                <a:lnTo>
                  <a:pt x="3189329" y="0"/>
                </a:lnTo>
                <a:cubicBezTo>
                  <a:pt x="3214447" y="0"/>
                  <a:pt x="3234810" y="20363"/>
                  <a:pt x="3234810" y="45481"/>
                </a:cubicBezTo>
                <a:lnTo>
                  <a:pt x="3234810" y="4983719"/>
                </a:lnTo>
                <a:cubicBezTo>
                  <a:pt x="3234810" y="5008837"/>
                  <a:pt x="3214447" y="5029200"/>
                  <a:pt x="3189329" y="5029200"/>
                </a:cubicBezTo>
                <a:lnTo>
                  <a:pt x="45481" y="5029200"/>
                </a:lnTo>
                <a:cubicBezTo>
                  <a:pt x="20363" y="5029200"/>
                  <a:pt x="0" y="5008837"/>
                  <a:pt x="0" y="4983719"/>
                </a:cubicBezTo>
                <a:lnTo>
                  <a:pt x="0" y="45481"/>
                </a:lnTo>
                <a:cubicBezTo>
                  <a:pt x="0" y="20363"/>
                  <a:pt x="20363" y="0"/>
                  <a:pt x="45481" y="0"/>
                </a:cubicBezTo>
                <a:close/>
              </a:path>
            </a:pathLst>
          </a:custGeom>
          <a:solidFill>
            <a:schemeClr val="bg1">
              <a:lumMod val="95000"/>
              <a:alpha val="30000"/>
            </a:schemeClr>
          </a:solidFill>
          <a:effectLst>
            <a:outerShdw blurRad="558800" dist="444500" dir="5400000" sx="91000" sy="91000" algn="t" rotWithShape="0">
              <a:schemeClr val="accent1">
                <a:alpha val="22000"/>
              </a:schemeClr>
            </a:outerShdw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3000">
        <p:random/>
      </p:transition>
    </mc:Choice>
    <mc:Fallback>
      <p:transition spd="slow" advClick="0" advTm="3000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1" cstate="screen"/>
          <a:srcRect/>
          <a:stretch>
            <a:fillRect/>
          </a:stretch>
        </p:blipFill>
        <p:spPr>
          <a:xfrm>
            <a:off x="0" y="0"/>
            <a:ext cx="12192635" cy="6858000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2386330" y="1870710"/>
            <a:ext cx="8601710" cy="1938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2C5F72"/>
                </a:solidFill>
                <a:effectLst/>
                <a:uLnTx/>
                <a:uFillTx/>
                <a:cs typeface="+mn-ea"/>
                <a:sym typeface="+mn-lt"/>
              </a:rPr>
              <a:t>政府信息公开行政复议、行政诉讼情况</a:t>
            </a:r>
            <a:endParaRPr kumimoji="0" lang="zh-CN" altLang="en-US" sz="6000" b="1" i="0" u="none" strike="noStrike" kern="1200" cap="none" spc="0" normalizeH="0" baseline="0" noProof="0" dirty="0">
              <a:ln>
                <a:noFill/>
              </a:ln>
              <a:solidFill>
                <a:srgbClr val="2C5F72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27" name="文本框 26"/>
          <p:cNvSpPr txBox="1"/>
          <p:nvPr/>
        </p:nvSpPr>
        <p:spPr>
          <a:xfrm>
            <a:off x="748665" y="1870411"/>
            <a:ext cx="1412389" cy="2498157"/>
          </a:xfrm>
          <a:prstGeom prst="rect">
            <a:avLst/>
          </a:prstGeom>
          <a:noFill/>
          <a:ln w="117475">
            <a:noFill/>
          </a:ln>
        </p:spPr>
        <p:txBody>
          <a:bodyPr wrap="none" rtlCol="0">
            <a:prstTxWarp prst="textPlain">
              <a:avLst/>
            </a:prstTxWarp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800" b="0" i="0" u="none" strike="noStrike" kern="1200" cap="none" spc="100" normalizeH="0" baseline="0" noProof="0" dirty="0">
                <a:ln>
                  <a:noFill/>
                </a:ln>
                <a:solidFill>
                  <a:srgbClr val="F38C8D"/>
                </a:solidFill>
                <a:effectLst/>
                <a:uLnTx/>
                <a:uFillTx/>
                <a:cs typeface="+mn-ea"/>
                <a:sym typeface="+mn-lt"/>
              </a:rPr>
              <a:t>4</a:t>
            </a:r>
            <a:endParaRPr kumimoji="0" lang="zh-CN" altLang="en-US" sz="1800" b="0" i="0" u="none" strike="noStrike" kern="1200" cap="none" spc="100" normalizeH="0" baseline="0" noProof="0" dirty="0">
              <a:ln>
                <a:noFill/>
              </a:ln>
              <a:solidFill>
                <a:srgbClr val="F38C8D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13" name="矩形 12"/>
          <p:cNvSpPr/>
          <p:nvPr/>
        </p:nvSpPr>
        <p:spPr>
          <a:xfrm rot="2127314">
            <a:off x="-1436134" y="5265661"/>
            <a:ext cx="2280461" cy="2402900"/>
          </a:xfrm>
          <a:prstGeom prst="rect">
            <a:avLst/>
          </a:prstGeom>
          <a:solidFill>
            <a:srgbClr val="F38C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3000">
        <p:random/>
      </p:transition>
    </mc:Choice>
    <mc:Fallback>
      <p:transition spd="slow" advClick="0" advTm="3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图片占位符 27" descr="C:\Users\Administrator\Desktop\微信截图_20230118174843.png微信截图_20230118174843"/>
          <p:cNvPicPr>
            <a:picLocks noGrp="1" noChangeAspect="1"/>
          </p:cNvPicPr>
          <p:nvPr>
            <p:ph type="pic" sz="quarter" idx="10"/>
          </p:nvPr>
        </p:nvPicPr>
        <p:blipFill>
          <a:blip r:embed="rId1"/>
          <a:srcRect/>
          <a:stretch>
            <a:fillRect/>
          </a:stretch>
        </p:blipFill>
        <p:spPr>
          <a:xfrm>
            <a:off x="481330" y="1388110"/>
            <a:ext cx="10243185" cy="2553970"/>
          </a:xfrm>
        </p:spPr>
      </p:pic>
      <p:sp>
        <p:nvSpPr>
          <p:cNvPr id="12" name="e7d195523061f1c0" descr="e7d195523061f1c029d8a470330beef7eecbf578a74c67be34E755975358C32C42B60046E65E5AB2B817CFACDA70963A03272FA99D31C85E250EFEC4061BFB07F05F931B289192FCB8E0285A555C1F230D307BE5C25C0A023A9868BE4DC722F304C024870D51F93B1C73F8B0BFA1FC623C98224856AC19AACB53BF009612A79383772CE3D9D4DAA7187AAAD45827A9CF" hidden="1"/>
          <p:cNvSpPr txBox="1"/>
          <p:nvPr/>
        </p:nvSpPr>
        <p:spPr>
          <a:xfrm>
            <a:off x="-355600" y="1803400"/>
            <a:ext cx="322909" cy="1016000"/>
          </a:xfrm>
          <a:prstGeom prst="rect">
            <a:avLst/>
          </a:prstGeom>
          <a:noFill/>
        </p:spPr>
        <p:txBody>
          <a:bodyPr vert="wordArtVert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+mn-ea"/>
                <a:sym typeface="+mn-lt"/>
              </a:rPr>
              <a:t>e7d195523061f1c029d8a470330beef7eecbf578a74c67be34E755975358C32C42B60046E65E5AB2B817CFACDA70963A03272FA99D31C85E250EFEC4061BFB07F05F931B289192FCB8E0285A555C1F230D307BE5C25C0A023A9868BE4DC722F304C024870D51F93B1C73F8B0BFA1FC623C98224856AC19AACB53BF009612A79383772CE3D9D4DAA720XX.037AAAD45827A9CF</a:t>
            </a:r>
            <a:endParaRPr kumimoji="0" lang="zh-CN" altLang="en-US" sz="1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38" name="文本框矩形8435759"/>
          <p:cNvSpPr txBox="1"/>
          <p:nvPr/>
        </p:nvSpPr>
        <p:spPr>
          <a:xfrm>
            <a:off x="4933852" y="320845"/>
            <a:ext cx="35703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cs typeface="+mn-ea"/>
                <a:sym typeface="+mn-lt"/>
              </a:rPr>
              <a:t>如何进行情绪管理</a:t>
            </a:r>
            <a:endParaRPr kumimoji="0" lang="zh-CN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grpSp>
        <p:nvGrpSpPr>
          <p:cNvPr id="2" name="Group 27"/>
          <p:cNvGrpSpPr/>
          <p:nvPr/>
        </p:nvGrpSpPr>
        <p:grpSpPr>
          <a:xfrm>
            <a:off x="1111885" y="320675"/>
            <a:ext cx="3942080" cy="606425"/>
            <a:chOff x="3922713" y="3033713"/>
            <a:chExt cx="4115514" cy="788988"/>
          </a:xfrm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</p:grpSpPr>
        <p:sp>
          <p:nvSpPr>
            <p:cNvPr id="16" name="Freeform 11"/>
            <p:cNvSpPr/>
            <p:nvPr/>
          </p:nvSpPr>
          <p:spPr bwMode="auto">
            <a:xfrm>
              <a:off x="3922713" y="3033713"/>
              <a:ext cx="788987" cy="788988"/>
            </a:xfrm>
            <a:custGeom>
              <a:avLst/>
              <a:gdLst>
                <a:gd name="T0" fmla="*/ 471 w 471"/>
                <a:gd name="T1" fmla="*/ 471 h 471"/>
                <a:gd name="T2" fmla="*/ 42 w 471"/>
                <a:gd name="T3" fmla="*/ 471 h 471"/>
                <a:gd name="T4" fmla="*/ 0 w 471"/>
                <a:gd name="T5" fmla="*/ 429 h 471"/>
                <a:gd name="T6" fmla="*/ 0 w 471"/>
                <a:gd name="T7" fmla="*/ 42 h 471"/>
                <a:gd name="T8" fmla="*/ 42 w 471"/>
                <a:gd name="T9" fmla="*/ 0 h 471"/>
                <a:gd name="T10" fmla="*/ 471 w 471"/>
                <a:gd name="T11" fmla="*/ 0 h 471"/>
                <a:gd name="T12" fmla="*/ 471 w 471"/>
                <a:gd name="T13" fmla="*/ 471 h 4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71" h="471">
                  <a:moveTo>
                    <a:pt x="471" y="471"/>
                  </a:moveTo>
                  <a:cubicBezTo>
                    <a:pt x="42" y="471"/>
                    <a:pt x="42" y="471"/>
                    <a:pt x="42" y="471"/>
                  </a:cubicBezTo>
                  <a:cubicBezTo>
                    <a:pt x="18" y="471"/>
                    <a:pt x="0" y="452"/>
                    <a:pt x="0" y="429"/>
                  </a:cubicBezTo>
                  <a:cubicBezTo>
                    <a:pt x="0" y="42"/>
                    <a:pt x="0" y="42"/>
                    <a:pt x="0" y="42"/>
                  </a:cubicBezTo>
                  <a:cubicBezTo>
                    <a:pt x="0" y="18"/>
                    <a:pt x="18" y="0"/>
                    <a:pt x="42" y="0"/>
                  </a:cubicBezTo>
                  <a:cubicBezTo>
                    <a:pt x="471" y="0"/>
                    <a:pt x="471" y="0"/>
                    <a:pt x="471" y="0"/>
                  </a:cubicBezTo>
                  <a:lnTo>
                    <a:pt x="471" y="47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p3d prstMaterial="metal">
              <a:bevelT w="88900" h="88900"/>
            </a:sp3d>
          </p:spPr>
          <p:txBody>
            <a:bodyPr vert="horz" wrap="square" lIns="91440" tIns="45720" rIns="91440" bIns="45720" numCol="1" anchor="t" anchorCtr="0" compatLnSpc="1"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2A5C6C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43" name="Freeform 12"/>
            <p:cNvSpPr/>
            <p:nvPr/>
          </p:nvSpPr>
          <p:spPr bwMode="auto">
            <a:xfrm>
              <a:off x="3979863" y="3090863"/>
              <a:ext cx="674688" cy="674688"/>
            </a:xfrm>
            <a:custGeom>
              <a:avLst/>
              <a:gdLst>
                <a:gd name="T0" fmla="*/ 403 w 403"/>
                <a:gd name="T1" fmla="*/ 361 h 403"/>
                <a:gd name="T2" fmla="*/ 361 w 403"/>
                <a:gd name="T3" fmla="*/ 403 h 403"/>
                <a:gd name="T4" fmla="*/ 42 w 403"/>
                <a:gd name="T5" fmla="*/ 403 h 403"/>
                <a:gd name="T6" fmla="*/ 0 w 403"/>
                <a:gd name="T7" fmla="*/ 361 h 403"/>
                <a:gd name="T8" fmla="*/ 0 w 403"/>
                <a:gd name="T9" fmla="*/ 42 h 403"/>
                <a:gd name="T10" fmla="*/ 42 w 403"/>
                <a:gd name="T11" fmla="*/ 0 h 403"/>
                <a:gd name="T12" fmla="*/ 361 w 403"/>
                <a:gd name="T13" fmla="*/ 0 h 403"/>
                <a:gd name="T14" fmla="*/ 403 w 403"/>
                <a:gd name="T15" fmla="*/ 42 h 403"/>
                <a:gd name="T16" fmla="*/ 403 w 403"/>
                <a:gd name="T17" fmla="*/ 361 h 4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03" h="403">
                  <a:moveTo>
                    <a:pt x="403" y="361"/>
                  </a:moveTo>
                  <a:cubicBezTo>
                    <a:pt x="403" y="384"/>
                    <a:pt x="385" y="403"/>
                    <a:pt x="361" y="403"/>
                  </a:cubicBezTo>
                  <a:cubicBezTo>
                    <a:pt x="42" y="403"/>
                    <a:pt x="42" y="403"/>
                    <a:pt x="42" y="403"/>
                  </a:cubicBezTo>
                  <a:cubicBezTo>
                    <a:pt x="19" y="403"/>
                    <a:pt x="0" y="384"/>
                    <a:pt x="0" y="361"/>
                  </a:cubicBezTo>
                  <a:cubicBezTo>
                    <a:pt x="0" y="42"/>
                    <a:pt x="0" y="42"/>
                    <a:pt x="0" y="42"/>
                  </a:cubicBezTo>
                  <a:cubicBezTo>
                    <a:pt x="0" y="18"/>
                    <a:pt x="19" y="0"/>
                    <a:pt x="42" y="0"/>
                  </a:cubicBezTo>
                  <a:cubicBezTo>
                    <a:pt x="361" y="0"/>
                    <a:pt x="361" y="0"/>
                    <a:pt x="361" y="0"/>
                  </a:cubicBezTo>
                  <a:cubicBezTo>
                    <a:pt x="385" y="0"/>
                    <a:pt x="403" y="18"/>
                    <a:pt x="403" y="42"/>
                  </a:cubicBezTo>
                  <a:lnTo>
                    <a:pt x="403" y="36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p3d prstMaterial="metal">
              <a:bevelT w="88900" h="88900"/>
            </a:sp3d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2A5C6C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18" name="Freeform 13"/>
            <p:cNvSpPr/>
            <p:nvPr/>
          </p:nvSpPr>
          <p:spPr bwMode="auto">
            <a:xfrm>
              <a:off x="4989513" y="3048000"/>
              <a:ext cx="3048714" cy="760413"/>
            </a:xfrm>
            <a:prstGeom prst="homePlate">
              <a:avLst/>
            </a:prstGeom>
            <a:solidFill>
              <a:schemeClr val="accent3"/>
            </a:solidFill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p3d prstMaterial="metal">
              <a:bevelT w="88900" h="88900"/>
            </a:sp3d>
          </p:spPr>
          <p:txBody>
            <a:bodyPr vert="horz" wrap="square" lIns="91440" tIns="45720" rIns="91440" bIns="45720" numCol="1" anchor="t" anchorCtr="0" compatLnSpc="1"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2A5C6C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19" name="Freeform 20"/>
            <p:cNvSpPr/>
            <p:nvPr/>
          </p:nvSpPr>
          <p:spPr bwMode="auto">
            <a:xfrm>
              <a:off x="4711700" y="3033713"/>
              <a:ext cx="277813" cy="788988"/>
            </a:xfrm>
            <a:custGeom>
              <a:avLst/>
              <a:gdLst>
                <a:gd name="T0" fmla="*/ 166 w 166"/>
                <a:gd name="T1" fmla="*/ 449 h 471"/>
                <a:gd name="T2" fmla="*/ 0 w 166"/>
                <a:gd name="T3" fmla="*/ 471 h 471"/>
                <a:gd name="T4" fmla="*/ 0 w 166"/>
                <a:gd name="T5" fmla="*/ 0 h 471"/>
                <a:gd name="T6" fmla="*/ 166 w 166"/>
                <a:gd name="T7" fmla="*/ 22 h 471"/>
                <a:gd name="T8" fmla="*/ 166 w 166"/>
                <a:gd name="T9" fmla="*/ 449 h 4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6" h="471">
                  <a:moveTo>
                    <a:pt x="166" y="449"/>
                  </a:moveTo>
                  <a:cubicBezTo>
                    <a:pt x="111" y="456"/>
                    <a:pt x="56" y="464"/>
                    <a:pt x="0" y="471"/>
                  </a:cubicBezTo>
                  <a:cubicBezTo>
                    <a:pt x="0" y="314"/>
                    <a:pt x="0" y="157"/>
                    <a:pt x="0" y="0"/>
                  </a:cubicBezTo>
                  <a:cubicBezTo>
                    <a:pt x="56" y="7"/>
                    <a:pt x="111" y="15"/>
                    <a:pt x="166" y="22"/>
                  </a:cubicBezTo>
                  <a:cubicBezTo>
                    <a:pt x="166" y="164"/>
                    <a:pt x="166" y="307"/>
                    <a:pt x="166" y="449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p3d prstMaterial="metal">
              <a:bevelT w="88900" h="88900"/>
            </a:sp3d>
          </p:spPr>
          <p:txBody>
            <a:bodyPr vert="horz" wrap="square" lIns="91440" tIns="45720" rIns="91440" bIns="45720" numCol="1" anchor="t" anchorCtr="0" compatLnSpc="1"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2A5C6C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3000">
        <p:random/>
      </p:transition>
    </mc:Choice>
    <mc:Fallback>
      <p:transition spd="slow" advClick="0" advTm="3000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1" cstate="screen"/>
          <a:srcRect/>
          <a:stretch>
            <a:fillRect/>
          </a:stretch>
        </p:blipFill>
        <p:spPr>
          <a:xfrm>
            <a:off x="0" y="0"/>
            <a:ext cx="12192635" cy="6858000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2915920" y="2061845"/>
            <a:ext cx="6935470" cy="1938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2C5F72"/>
                </a:solidFill>
                <a:effectLst/>
                <a:uLnTx/>
                <a:uFillTx/>
                <a:cs typeface="+mn-ea"/>
                <a:sym typeface="+mn-lt"/>
              </a:rPr>
              <a:t>存在的主要问题及改进情况</a:t>
            </a:r>
            <a:endParaRPr kumimoji="0" lang="zh-CN" altLang="en-US" sz="6000" b="1" i="0" u="none" strike="noStrike" kern="1200" cap="none" spc="0" normalizeH="0" baseline="0" noProof="0" dirty="0">
              <a:ln>
                <a:noFill/>
              </a:ln>
              <a:solidFill>
                <a:srgbClr val="2C5F72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27" name="文本框 26"/>
          <p:cNvSpPr txBox="1"/>
          <p:nvPr/>
        </p:nvSpPr>
        <p:spPr>
          <a:xfrm>
            <a:off x="1329690" y="2061546"/>
            <a:ext cx="1412389" cy="2498157"/>
          </a:xfrm>
          <a:prstGeom prst="rect">
            <a:avLst/>
          </a:prstGeom>
          <a:noFill/>
          <a:ln w="117475">
            <a:noFill/>
          </a:ln>
        </p:spPr>
        <p:txBody>
          <a:bodyPr wrap="none" rtlCol="0">
            <a:prstTxWarp prst="textPlain">
              <a:avLst/>
            </a:prstTxWarp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800" b="0" i="0" u="none" strike="noStrike" kern="1200" cap="none" spc="100" normalizeH="0" baseline="0" noProof="0" dirty="0">
                <a:ln>
                  <a:noFill/>
                </a:ln>
                <a:solidFill>
                  <a:srgbClr val="F38C8D"/>
                </a:solidFill>
                <a:effectLst/>
                <a:uLnTx/>
                <a:uFillTx/>
                <a:cs typeface="+mn-ea"/>
                <a:sym typeface="+mn-lt"/>
              </a:rPr>
              <a:t>5</a:t>
            </a:r>
            <a:endParaRPr kumimoji="0" lang="en-US" altLang="zh-CN" sz="1800" b="0" i="0" u="none" strike="noStrike" kern="1200" cap="none" spc="100" normalizeH="0" baseline="0" noProof="0" dirty="0">
              <a:ln>
                <a:noFill/>
              </a:ln>
              <a:solidFill>
                <a:srgbClr val="F38C8D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13" name="矩形 12"/>
          <p:cNvSpPr/>
          <p:nvPr/>
        </p:nvSpPr>
        <p:spPr>
          <a:xfrm rot="2127314">
            <a:off x="-1436134" y="5265661"/>
            <a:ext cx="2280461" cy="2402900"/>
          </a:xfrm>
          <a:prstGeom prst="rect">
            <a:avLst/>
          </a:prstGeom>
          <a:solidFill>
            <a:srgbClr val="F38C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3000">
        <p:random/>
      </p:transition>
    </mc:Choice>
    <mc:Fallback>
      <p:transition spd="slow" advClick="0" advTm="3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3"/>
          <p:cNvSpPr/>
          <p:nvPr/>
        </p:nvSpPr>
        <p:spPr>
          <a:xfrm>
            <a:off x="511810" y="364490"/>
            <a:ext cx="4460240" cy="679450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1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cs typeface="+mn-ea"/>
                <a:sym typeface="+mn-lt"/>
              </a:rPr>
              <a:t>存在的主要问题及改进情况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8" name="Rectangle 4"/>
          <p:cNvSpPr/>
          <p:nvPr/>
        </p:nvSpPr>
        <p:spPr>
          <a:xfrm>
            <a:off x="6858116" y="2048647"/>
            <a:ext cx="2908736" cy="1930400"/>
          </a:xfrm>
          <a:prstGeom prst="rect">
            <a:avLst/>
          </a:prstGeom>
          <a:blipFill>
            <a:blip r:embed="rId1" cstate="screen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1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9" name="Rectangle 24"/>
          <p:cNvSpPr/>
          <p:nvPr/>
        </p:nvSpPr>
        <p:spPr>
          <a:xfrm>
            <a:off x="8841942" y="4068384"/>
            <a:ext cx="914400" cy="914400"/>
          </a:xfrm>
          <a:prstGeom prst="rect">
            <a:avLst/>
          </a:prstGeom>
          <a:solidFill>
            <a:srgbClr val="FCE8E9"/>
          </a:solidFill>
          <a:ln>
            <a:solidFill>
              <a:srgbClr val="FCE8E9"/>
            </a:solidFill>
          </a:ln>
        </p:spPr>
        <p:style>
          <a:lnRef idx="2">
            <a:schemeClr val="accent1">
              <a:shade val="50000"/>
            </a:schemeClr>
          </a:lnRef>
          <a:fillRef idx="1001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2C5F72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10" name="Rectangle 25"/>
          <p:cNvSpPr/>
          <p:nvPr/>
        </p:nvSpPr>
        <p:spPr>
          <a:xfrm>
            <a:off x="7848715" y="4068384"/>
            <a:ext cx="914400" cy="9144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1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12" name="Rectangle 26"/>
          <p:cNvSpPr/>
          <p:nvPr/>
        </p:nvSpPr>
        <p:spPr>
          <a:xfrm>
            <a:off x="6863369" y="4068384"/>
            <a:ext cx="914400" cy="914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1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13" name="Rectangle 27"/>
          <p:cNvSpPr/>
          <p:nvPr/>
        </p:nvSpPr>
        <p:spPr>
          <a:xfrm>
            <a:off x="9840425" y="2043391"/>
            <a:ext cx="914400" cy="9144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1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14" name="Rectangle 28"/>
          <p:cNvSpPr/>
          <p:nvPr/>
        </p:nvSpPr>
        <p:spPr>
          <a:xfrm>
            <a:off x="9840425" y="3060267"/>
            <a:ext cx="914400" cy="914400"/>
          </a:xfrm>
          <a:prstGeom prst="rect">
            <a:avLst/>
          </a:prstGeom>
          <a:solidFill>
            <a:srgbClr val="FCE8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1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2C5F72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44" name="文本框 43"/>
          <p:cNvSpPr txBox="1"/>
          <p:nvPr/>
        </p:nvSpPr>
        <p:spPr>
          <a:xfrm>
            <a:off x="875232" y="1583768"/>
            <a:ext cx="5093335" cy="1476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+mn-ea"/>
                <a:sym typeface="+mn-lt"/>
              </a:rPr>
              <a:t>       </a:t>
            </a:r>
            <a:r>
              <a:rPr kumimoji="0" lang="zh-CN" altLang="en-US" sz="18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+mn-ea"/>
                <a:sym typeface="+mn-lt"/>
              </a:rPr>
              <a:t>济宁市国资委在政务信息公开中的问题主要体现在：一是政务公开工作的全面性存在不足，在公开形式、公开水平方面相较而言还有一定差距；二是模范性作用发挥不够，公共服务类企业信息公开还有待进一步提升。</a:t>
            </a:r>
            <a:endParaRPr kumimoji="0" lang="zh-CN" altLang="en-US" sz="180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15" name="Rectangle 29"/>
          <p:cNvSpPr/>
          <p:nvPr/>
        </p:nvSpPr>
        <p:spPr>
          <a:xfrm>
            <a:off x="727710" y="3451225"/>
            <a:ext cx="6130290" cy="2780665"/>
          </a:xfrm>
          <a:prstGeom prst="rect">
            <a:avLst/>
          </a:prstGeom>
          <a:noFill/>
          <a:ln w="57150">
            <a:solidFill>
              <a:srgbClr val="2C5F72"/>
            </a:solidFill>
          </a:ln>
        </p:spPr>
        <p:style>
          <a:lnRef idx="2">
            <a:schemeClr val="accent1">
              <a:shade val="50000"/>
            </a:schemeClr>
          </a:lnRef>
          <a:fillRef idx="1001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17" name="Rectangle 29"/>
          <p:cNvSpPr/>
          <p:nvPr/>
        </p:nvSpPr>
        <p:spPr>
          <a:xfrm>
            <a:off x="386715" y="1392555"/>
            <a:ext cx="5822315" cy="1804035"/>
          </a:xfrm>
          <a:prstGeom prst="rect">
            <a:avLst/>
          </a:prstGeom>
          <a:noFill/>
          <a:ln w="57150">
            <a:solidFill>
              <a:srgbClr val="F38C8D"/>
            </a:solidFill>
          </a:ln>
        </p:spPr>
        <p:style>
          <a:lnRef idx="2">
            <a:schemeClr val="accent1">
              <a:shade val="50000"/>
            </a:schemeClr>
          </a:lnRef>
          <a:fillRef idx="1001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1163320" y="3688080"/>
            <a:ext cx="5269865" cy="230695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+mn-ea"/>
                <a:sym typeface="+mn-lt"/>
              </a:rPr>
              <a:t>       </a:t>
            </a:r>
            <a:r>
              <a:rPr kumimoji="0" lang="zh-CN" altLang="en-US" sz="18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+mn-ea"/>
                <a:sym typeface="+mn-lt"/>
              </a:rPr>
              <a:t>下一步，济宁市国资委将继续深入落实政务公开工作部署，严格按照市政府政务公开办公室具体安排，一是扩大公开范围的全面性，发挥领导小组职责职能作用，统筹安排业务科室、督促指导市管企业群策群力，通过多渠道、多形式共同做好政务公开工作；二是注重加强业务培训学习，不断增强信息公开意识和服务意识，通过多种形式提高政府信息采编能力，切实提高政务公开工作水平。</a:t>
            </a:r>
            <a:endParaRPr kumimoji="0" lang="zh-CN" altLang="en-US" sz="180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cs typeface="+mn-ea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3000">
        <p:random/>
      </p:transition>
    </mc:Choice>
    <mc:Fallback>
      <p:transition spd="slow" advClick="0" advTm="3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2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75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25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75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250"/>
                            </p:stCondLst>
                            <p:childTnLst>
                              <p:par>
                                <p:cTn id="2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250"/>
                            </p:stCondLst>
                            <p:childTnLst>
                              <p:par>
                                <p:cTn id="4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ldLvl="0" animBg="1"/>
      <p:bldP spid="9" grpId="0" bldLvl="0" animBg="1"/>
      <p:bldP spid="10" grpId="0" bldLvl="0" animBg="1"/>
      <p:bldP spid="12" grpId="0" bldLvl="0" animBg="1"/>
      <p:bldP spid="13" grpId="0" bldLvl="0" animBg="1"/>
      <p:bldP spid="14" grpId="0" bldLvl="0" animBg="1"/>
      <p:bldP spid="44" grpId="0"/>
      <p:bldP spid="15" grpId="0" bldLvl="0" animBg="1"/>
      <p:bldP spid="17" grpId="0" bldLvl="0" animBg="1"/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1" cstate="screen"/>
          <a:srcRect/>
          <a:stretch>
            <a:fillRect/>
          </a:stretch>
        </p:blipFill>
        <p:spPr>
          <a:xfrm>
            <a:off x="0" y="0"/>
            <a:ext cx="12192635" cy="6858000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3190240" y="2921635"/>
            <a:ext cx="7405370" cy="10147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2C5F72"/>
                </a:solidFill>
                <a:effectLst/>
                <a:uLnTx/>
                <a:uFillTx/>
                <a:cs typeface="+mn-ea"/>
                <a:sym typeface="+mn-lt"/>
              </a:rPr>
              <a:t>其他需要报告的事项</a:t>
            </a:r>
            <a:endParaRPr kumimoji="0" lang="zh-CN" altLang="en-US" sz="6000" b="1" i="0" u="none" strike="noStrike" kern="1200" cap="none" spc="0" normalizeH="0" baseline="0" noProof="0" dirty="0">
              <a:ln>
                <a:noFill/>
              </a:ln>
              <a:solidFill>
                <a:srgbClr val="2C5F72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27" name="文本框 26"/>
          <p:cNvSpPr txBox="1"/>
          <p:nvPr/>
        </p:nvSpPr>
        <p:spPr>
          <a:xfrm>
            <a:off x="1329690" y="2061546"/>
            <a:ext cx="1412389" cy="2498157"/>
          </a:xfrm>
          <a:prstGeom prst="rect">
            <a:avLst/>
          </a:prstGeom>
          <a:noFill/>
          <a:ln w="117475">
            <a:noFill/>
          </a:ln>
        </p:spPr>
        <p:txBody>
          <a:bodyPr wrap="none" rtlCol="0">
            <a:prstTxWarp prst="textPlain">
              <a:avLst/>
            </a:prstTxWarp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800" b="0" i="0" u="none" strike="noStrike" kern="1200" cap="none" spc="100" normalizeH="0" baseline="0" noProof="0" dirty="0">
                <a:ln>
                  <a:noFill/>
                </a:ln>
                <a:solidFill>
                  <a:srgbClr val="F38C8D"/>
                </a:solidFill>
                <a:effectLst/>
                <a:uLnTx/>
                <a:uFillTx/>
                <a:cs typeface="+mn-ea"/>
                <a:sym typeface="+mn-lt"/>
              </a:rPr>
              <a:t>6</a:t>
            </a:r>
            <a:endParaRPr kumimoji="0" lang="en-US" altLang="zh-CN" sz="1800" b="0" i="0" u="none" strike="noStrike" kern="1200" cap="none" spc="100" normalizeH="0" baseline="0" noProof="0" dirty="0">
              <a:ln>
                <a:noFill/>
              </a:ln>
              <a:solidFill>
                <a:srgbClr val="F38C8D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13" name="矩形 12"/>
          <p:cNvSpPr/>
          <p:nvPr/>
        </p:nvSpPr>
        <p:spPr>
          <a:xfrm rot="2127314">
            <a:off x="-1436134" y="5265661"/>
            <a:ext cx="2280461" cy="2402900"/>
          </a:xfrm>
          <a:prstGeom prst="rect">
            <a:avLst/>
          </a:prstGeom>
          <a:solidFill>
            <a:srgbClr val="F38C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3000">
        <p:random/>
      </p:transition>
    </mc:Choice>
    <mc:Fallback>
      <p:transition spd="slow" advClick="0" advTm="3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/>
          <p:cNvPicPr>
            <a:picLocks noChangeAspect="1"/>
          </p:cNvPicPr>
          <p:nvPr/>
        </p:nvPicPr>
        <p:blipFill rotWithShape="1">
          <a:blip r:embed="rId1" cstate="screen"/>
          <a:srcRect/>
          <a:stretch>
            <a:fillRect/>
          </a:stretch>
        </p:blipFill>
        <p:spPr>
          <a:xfrm flipH="1">
            <a:off x="0" y="20512"/>
            <a:ext cx="9582260" cy="6837488"/>
          </a:xfrm>
          <a:prstGeom prst="rect">
            <a:avLst/>
          </a:prstGeom>
        </p:spPr>
      </p:pic>
      <p:graphicFrame>
        <p:nvGraphicFramePr>
          <p:cNvPr id="3" name="对象 2" hidden="1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5" name="think-cell Slide" r:id="rId3" imgW="9525" imgH="9525" progId="TCLayout.ActiveDocument.1">
                  <p:embed/>
                </p:oleObj>
              </mc:Choice>
              <mc:Fallback>
                <p:oleObj name="think-cell Slide" r:id="rId3" imgW="9525" imgH="9525" progId="TCLayout.ActiveDocument.1">
                  <p:embed/>
                  <p:pic>
                    <p:nvPicPr>
                      <p:cNvPr id="0" name="对象 2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矩形 1" hidden="1"/>
          <p:cNvSpPr/>
          <p:nvPr>
            <p:custDataLst>
              <p:tags r:id="rId5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4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36" name="任意多边形: 形状 35"/>
          <p:cNvSpPr/>
          <p:nvPr/>
        </p:nvSpPr>
        <p:spPr bwMode="auto">
          <a:xfrm>
            <a:off x="-2113120" y="492423"/>
            <a:ext cx="7210960" cy="1184275"/>
          </a:xfrm>
          <a:custGeom>
            <a:avLst/>
            <a:gdLst>
              <a:gd name="connsiteX0" fmla="*/ 128050 w 7210960"/>
              <a:gd name="connsiteY0" fmla="*/ 0 h 1184275"/>
              <a:gd name="connsiteX1" fmla="*/ 1137280 w 7210960"/>
              <a:gd name="connsiteY1" fmla="*/ 0 h 1184275"/>
              <a:gd name="connsiteX2" fmla="*/ 1347960 w 7210960"/>
              <a:gd name="connsiteY2" fmla="*/ 0 h 1184275"/>
              <a:gd name="connsiteX3" fmla="*/ 2020531 w 7210960"/>
              <a:gd name="connsiteY3" fmla="*/ 0 h 1184275"/>
              <a:gd name="connsiteX4" fmla="*/ 2357190 w 7210960"/>
              <a:gd name="connsiteY4" fmla="*/ 0 h 1184275"/>
              <a:gd name="connsiteX5" fmla="*/ 2786202 w 7210960"/>
              <a:gd name="connsiteY5" fmla="*/ 0 h 1184275"/>
              <a:gd name="connsiteX6" fmla="*/ 3240441 w 7210960"/>
              <a:gd name="connsiteY6" fmla="*/ 0 h 1184275"/>
              <a:gd name="connsiteX7" fmla="*/ 3442691 w 7210960"/>
              <a:gd name="connsiteY7" fmla="*/ 0 h 1184275"/>
              <a:gd name="connsiteX8" fmla="*/ 3998397 w 7210960"/>
              <a:gd name="connsiteY8" fmla="*/ 0 h 1184275"/>
              <a:gd name="connsiteX9" fmla="*/ 4006112 w 7210960"/>
              <a:gd name="connsiteY9" fmla="*/ 0 h 1184275"/>
              <a:gd name="connsiteX10" fmla="*/ 4461719 w 7210960"/>
              <a:gd name="connsiteY10" fmla="*/ 0 h 1184275"/>
              <a:gd name="connsiteX11" fmla="*/ 4662601 w 7210960"/>
              <a:gd name="connsiteY11" fmla="*/ 0 h 1184275"/>
              <a:gd name="connsiteX12" fmla="*/ 4841055 w 7210960"/>
              <a:gd name="connsiteY12" fmla="*/ 0 h 1184275"/>
              <a:gd name="connsiteX13" fmla="*/ 5144804 w 7210960"/>
              <a:gd name="connsiteY13" fmla="*/ 0 h 1184275"/>
              <a:gd name="connsiteX14" fmla="*/ 5218307 w 7210960"/>
              <a:gd name="connsiteY14" fmla="*/ 0 h 1184275"/>
              <a:gd name="connsiteX15" fmla="*/ 5381364 w 7210960"/>
              <a:gd name="connsiteY15" fmla="*/ 0 h 1184275"/>
              <a:gd name="connsiteX16" fmla="*/ 5559134 w 7210960"/>
              <a:gd name="connsiteY16" fmla="*/ 0 h 1184275"/>
              <a:gd name="connsiteX17" fmla="*/ 5681629 w 7210960"/>
              <a:gd name="connsiteY17" fmla="*/ 0 h 1184275"/>
              <a:gd name="connsiteX18" fmla="*/ 5686513 w 7210960"/>
              <a:gd name="connsiteY18" fmla="*/ 0 h 1184275"/>
              <a:gd name="connsiteX19" fmla="*/ 5861483 w 7210960"/>
              <a:gd name="connsiteY19" fmla="*/ 0 h 1184275"/>
              <a:gd name="connsiteX20" fmla="*/ 6060965 w 7210960"/>
              <a:gd name="connsiteY20" fmla="*/ 0 h 1184275"/>
              <a:gd name="connsiteX21" fmla="*/ 7081393 w 7210960"/>
              <a:gd name="connsiteY21" fmla="*/ 0 h 1184275"/>
              <a:gd name="connsiteX22" fmla="*/ 7209443 w 7210960"/>
              <a:gd name="connsiteY22" fmla="*/ 128726 h 1184275"/>
              <a:gd name="connsiteX23" fmla="*/ 6646024 w 7210960"/>
              <a:gd name="connsiteY23" fmla="*/ 1026586 h 1184275"/>
              <a:gd name="connsiteX24" fmla="*/ 6377119 w 7210960"/>
              <a:gd name="connsiteY24" fmla="*/ 1184275 h 1184275"/>
              <a:gd name="connsiteX25" fmla="*/ 5491860 w 7210960"/>
              <a:gd name="connsiteY25" fmla="*/ 1184275 h 1184275"/>
              <a:gd name="connsiteX26" fmla="*/ 5157209 w 7210960"/>
              <a:gd name="connsiteY26" fmla="*/ 1184275 h 1184275"/>
              <a:gd name="connsiteX27" fmla="*/ 4717104 w 7210960"/>
              <a:gd name="connsiteY27" fmla="*/ 1184275 h 1184275"/>
              <a:gd name="connsiteX28" fmla="*/ 4271949 w 7210960"/>
              <a:gd name="connsiteY28" fmla="*/ 1184275 h 1184275"/>
              <a:gd name="connsiteX29" fmla="*/ 4045485 w 7210960"/>
              <a:gd name="connsiteY29" fmla="*/ 1184275 h 1184275"/>
              <a:gd name="connsiteX30" fmla="*/ 3497194 w 7210960"/>
              <a:gd name="connsiteY30" fmla="*/ 1184275 h 1184275"/>
              <a:gd name="connsiteX31" fmla="*/ 3469637 w 7210960"/>
              <a:gd name="connsiteY31" fmla="*/ 1184275 h 1184275"/>
              <a:gd name="connsiteX32" fmla="*/ 2982191 w 7210960"/>
              <a:gd name="connsiteY32" fmla="*/ 1184275 h 1184275"/>
              <a:gd name="connsiteX33" fmla="*/ 2825575 w 7210960"/>
              <a:gd name="connsiteY33" fmla="*/ 1184275 h 1184275"/>
              <a:gd name="connsiteX34" fmla="*/ 2575782 w 7210960"/>
              <a:gd name="connsiteY34" fmla="*/ 1184275 h 1184275"/>
              <a:gd name="connsiteX35" fmla="*/ 2249727 w 7210960"/>
              <a:gd name="connsiteY35" fmla="*/ 1184275 h 1184275"/>
              <a:gd name="connsiteX36" fmla="*/ 2243042 w 7210960"/>
              <a:gd name="connsiteY36" fmla="*/ 1184275 h 1184275"/>
              <a:gd name="connsiteX37" fmla="*/ 1976605 w 7210960"/>
              <a:gd name="connsiteY37" fmla="*/ 1184275 h 1184275"/>
              <a:gd name="connsiteX38" fmla="*/ 1769103 w 7210960"/>
              <a:gd name="connsiteY38" fmla="*/ 1184275 h 1184275"/>
              <a:gd name="connsiteX39" fmla="*/ 1762281 w 7210960"/>
              <a:gd name="connsiteY39" fmla="*/ 1184275 h 1184275"/>
              <a:gd name="connsiteX40" fmla="*/ 1613170 w 7210960"/>
              <a:gd name="connsiteY40" fmla="*/ 1184275 h 1184275"/>
              <a:gd name="connsiteX41" fmla="*/ 1426541 w 7210960"/>
              <a:gd name="connsiteY41" fmla="*/ 1184275 h 1184275"/>
              <a:gd name="connsiteX42" fmla="*/ 1357783 w 7210960"/>
              <a:gd name="connsiteY42" fmla="*/ 1184275 h 1184275"/>
              <a:gd name="connsiteX43" fmla="*/ 1355872 w 7210960"/>
              <a:gd name="connsiteY43" fmla="*/ 1184275 h 1184275"/>
              <a:gd name="connsiteX44" fmla="*/ 1347960 w 7210960"/>
              <a:gd name="connsiteY44" fmla="*/ 1184275 h 1184275"/>
              <a:gd name="connsiteX45" fmla="*/ 1023132 w 7210960"/>
              <a:gd name="connsiteY45" fmla="*/ 1184275 h 1184275"/>
              <a:gd name="connsiteX46" fmla="*/ 128050 w 7210960"/>
              <a:gd name="connsiteY46" fmla="*/ 1184275 h 1184275"/>
              <a:gd name="connsiteX47" fmla="*/ 0 w 7210960"/>
              <a:gd name="connsiteY47" fmla="*/ 1055550 h 1184275"/>
              <a:gd name="connsiteX48" fmla="*/ 0 w 7210960"/>
              <a:gd name="connsiteY48" fmla="*/ 128726 h 1184275"/>
              <a:gd name="connsiteX49" fmla="*/ 128050 w 7210960"/>
              <a:gd name="connsiteY49" fmla="*/ 0 h 11842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</a:cxnLst>
            <a:rect l="l" t="t" r="r" b="b"/>
            <a:pathLst>
              <a:path w="7210960" h="1184275">
                <a:moveTo>
                  <a:pt x="128050" y="0"/>
                </a:moveTo>
                <a:cubicBezTo>
                  <a:pt x="486390" y="0"/>
                  <a:pt x="822333" y="0"/>
                  <a:pt x="1137280" y="0"/>
                </a:cubicBezTo>
                <a:lnTo>
                  <a:pt x="1347960" y="0"/>
                </a:lnTo>
                <a:lnTo>
                  <a:pt x="2020531" y="0"/>
                </a:lnTo>
                <a:lnTo>
                  <a:pt x="2357190" y="0"/>
                </a:lnTo>
                <a:lnTo>
                  <a:pt x="2786202" y="0"/>
                </a:lnTo>
                <a:lnTo>
                  <a:pt x="3240441" y="0"/>
                </a:lnTo>
                <a:lnTo>
                  <a:pt x="3442691" y="0"/>
                </a:lnTo>
                <a:cubicBezTo>
                  <a:pt x="3644257" y="0"/>
                  <a:pt x="3829026" y="0"/>
                  <a:pt x="3998397" y="0"/>
                </a:cubicBezTo>
                <a:lnTo>
                  <a:pt x="4006112" y="0"/>
                </a:lnTo>
                <a:lnTo>
                  <a:pt x="4461719" y="0"/>
                </a:lnTo>
                <a:lnTo>
                  <a:pt x="4662601" y="0"/>
                </a:lnTo>
                <a:lnTo>
                  <a:pt x="4841055" y="0"/>
                </a:lnTo>
                <a:cubicBezTo>
                  <a:pt x="4954436" y="0"/>
                  <a:pt x="5055219" y="0"/>
                  <a:pt x="5144804" y="0"/>
                </a:cubicBezTo>
                <a:lnTo>
                  <a:pt x="5218307" y="0"/>
                </a:lnTo>
                <a:lnTo>
                  <a:pt x="5381364" y="0"/>
                </a:lnTo>
                <a:cubicBezTo>
                  <a:pt x="5449953" y="0"/>
                  <a:pt x="5508743" y="0"/>
                  <a:pt x="5559134" y="0"/>
                </a:cubicBezTo>
                <a:lnTo>
                  <a:pt x="5681629" y="0"/>
                </a:lnTo>
                <a:lnTo>
                  <a:pt x="5686513" y="0"/>
                </a:lnTo>
                <a:cubicBezTo>
                  <a:pt x="5861483" y="0"/>
                  <a:pt x="5861483" y="0"/>
                  <a:pt x="5861483" y="0"/>
                </a:cubicBezTo>
                <a:lnTo>
                  <a:pt x="6060965" y="0"/>
                </a:lnTo>
                <a:cubicBezTo>
                  <a:pt x="7081393" y="0"/>
                  <a:pt x="7081393" y="0"/>
                  <a:pt x="7081393" y="0"/>
                </a:cubicBezTo>
                <a:cubicBezTo>
                  <a:pt x="7151821" y="0"/>
                  <a:pt x="7222248" y="54708"/>
                  <a:pt x="7209443" y="128726"/>
                </a:cubicBezTo>
                <a:cubicBezTo>
                  <a:pt x="7193437" y="202743"/>
                  <a:pt x="6646024" y="1026586"/>
                  <a:pt x="6646024" y="1026586"/>
                </a:cubicBezTo>
                <a:cubicBezTo>
                  <a:pt x="6646024" y="1026586"/>
                  <a:pt x="6540383" y="1184275"/>
                  <a:pt x="6377119" y="1184275"/>
                </a:cubicBezTo>
                <a:cubicBezTo>
                  <a:pt x="6062797" y="1184275"/>
                  <a:pt x="5768119" y="1184275"/>
                  <a:pt x="5491860" y="1184275"/>
                </a:cubicBezTo>
                <a:lnTo>
                  <a:pt x="5157209" y="1184275"/>
                </a:lnTo>
                <a:lnTo>
                  <a:pt x="4717104" y="1184275"/>
                </a:lnTo>
                <a:lnTo>
                  <a:pt x="4271949" y="1184275"/>
                </a:lnTo>
                <a:lnTo>
                  <a:pt x="4045485" y="1184275"/>
                </a:lnTo>
                <a:lnTo>
                  <a:pt x="3497194" y="1184275"/>
                </a:lnTo>
                <a:lnTo>
                  <a:pt x="3469637" y="1184275"/>
                </a:lnTo>
                <a:lnTo>
                  <a:pt x="2982191" y="1184275"/>
                </a:lnTo>
                <a:lnTo>
                  <a:pt x="2825575" y="1184275"/>
                </a:lnTo>
                <a:lnTo>
                  <a:pt x="2575782" y="1184275"/>
                </a:lnTo>
                <a:lnTo>
                  <a:pt x="2249727" y="1184275"/>
                </a:lnTo>
                <a:lnTo>
                  <a:pt x="2243042" y="1184275"/>
                </a:lnTo>
                <a:lnTo>
                  <a:pt x="1976605" y="1184275"/>
                </a:lnTo>
                <a:lnTo>
                  <a:pt x="1769103" y="1184275"/>
                </a:lnTo>
                <a:lnTo>
                  <a:pt x="1762281" y="1184275"/>
                </a:lnTo>
                <a:lnTo>
                  <a:pt x="1613170" y="1184275"/>
                </a:lnTo>
                <a:lnTo>
                  <a:pt x="1426541" y="1184275"/>
                </a:lnTo>
                <a:lnTo>
                  <a:pt x="1357783" y="1184275"/>
                </a:lnTo>
                <a:lnTo>
                  <a:pt x="1355872" y="1184275"/>
                </a:lnTo>
                <a:lnTo>
                  <a:pt x="1347960" y="1184275"/>
                </a:lnTo>
                <a:lnTo>
                  <a:pt x="1023132" y="1184275"/>
                </a:lnTo>
                <a:cubicBezTo>
                  <a:pt x="128050" y="1184275"/>
                  <a:pt x="128050" y="1184275"/>
                  <a:pt x="128050" y="1184275"/>
                </a:cubicBezTo>
                <a:cubicBezTo>
                  <a:pt x="57623" y="1184275"/>
                  <a:pt x="0" y="1126349"/>
                  <a:pt x="0" y="1055550"/>
                </a:cubicBezTo>
                <a:cubicBezTo>
                  <a:pt x="0" y="128726"/>
                  <a:pt x="0" y="128726"/>
                  <a:pt x="0" y="128726"/>
                </a:cubicBezTo>
                <a:cubicBezTo>
                  <a:pt x="0" y="57927"/>
                  <a:pt x="57623" y="0"/>
                  <a:pt x="12805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37" name="矩形 36"/>
          <p:cNvSpPr/>
          <p:nvPr/>
        </p:nvSpPr>
        <p:spPr>
          <a:xfrm>
            <a:off x="5227768" y="577707"/>
            <a:ext cx="881973" cy="645160"/>
          </a:xfrm>
          <a:prstGeom prst="rect">
            <a:avLst/>
          </a:prstGeom>
          <a:solidFill>
            <a:srgbClr val="F38C8D"/>
          </a:solidFill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3600" b="1" i="1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cs typeface="+mn-ea"/>
                <a:sym typeface="+mn-lt"/>
              </a:rPr>
              <a:t>01.</a:t>
            </a:r>
            <a:endParaRPr kumimoji="0" lang="zh-CN" altLang="en-US" sz="3600" b="1" i="1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38" name="矩形 37"/>
          <p:cNvSpPr/>
          <p:nvPr/>
        </p:nvSpPr>
        <p:spPr>
          <a:xfrm>
            <a:off x="6178583" y="815898"/>
            <a:ext cx="2475358" cy="3683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sz="1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+mn-ea"/>
                <a:sym typeface="+mn-lt"/>
              </a:rPr>
              <a:t>总体情况</a:t>
            </a:r>
            <a:endParaRPr kumimoji="0" sz="1800" b="0" i="1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39" name="矩形 38"/>
          <p:cNvSpPr/>
          <p:nvPr/>
        </p:nvSpPr>
        <p:spPr>
          <a:xfrm>
            <a:off x="5213672" y="1632893"/>
            <a:ext cx="881973" cy="645160"/>
          </a:xfrm>
          <a:prstGeom prst="rect">
            <a:avLst/>
          </a:prstGeom>
          <a:solidFill>
            <a:srgbClr val="2C5F72"/>
          </a:solidFill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3600" b="1" i="1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cs typeface="+mn-ea"/>
                <a:sym typeface="+mn-lt"/>
              </a:rPr>
              <a:t>02.</a:t>
            </a:r>
            <a:endParaRPr kumimoji="0" lang="zh-CN" altLang="en-US" sz="3600" b="1" i="1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40" name="矩形 39"/>
          <p:cNvSpPr/>
          <p:nvPr/>
        </p:nvSpPr>
        <p:spPr>
          <a:xfrm>
            <a:off x="6178583" y="1780693"/>
            <a:ext cx="2475358" cy="3683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sz="1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+mn-ea"/>
                <a:sym typeface="+mn-lt"/>
              </a:rPr>
              <a:t>主动公开政府信息情况</a:t>
            </a:r>
            <a:endParaRPr kumimoji="0" sz="1800" b="0" i="1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41" name="矩形 40"/>
          <p:cNvSpPr/>
          <p:nvPr/>
        </p:nvSpPr>
        <p:spPr>
          <a:xfrm>
            <a:off x="5188272" y="2614889"/>
            <a:ext cx="881973" cy="645160"/>
          </a:xfrm>
          <a:prstGeom prst="rect">
            <a:avLst/>
          </a:prstGeom>
          <a:solidFill>
            <a:srgbClr val="F38C8D"/>
          </a:solidFill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3600" b="1" i="1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cs typeface="+mn-ea"/>
                <a:sym typeface="+mn-lt"/>
              </a:rPr>
              <a:t>03.</a:t>
            </a:r>
            <a:endParaRPr kumimoji="0" lang="zh-CN" altLang="en-US" sz="3600" b="1" i="1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42" name="矩形 41"/>
          <p:cNvSpPr/>
          <p:nvPr/>
        </p:nvSpPr>
        <p:spPr>
          <a:xfrm>
            <a:off x="6178550" y="2753360"/>
            <a:ext cx="3660775" cy="3683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i="1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+mn-ea"/>
                <a:sym typeface="+mn-lt"/>
              </a:rPr>
              <a:t>收到和处理政府信息公开申请情况</a:t>
            </a:r>
            <a:endParaRPr i="1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43" name="矩形 42"/>
          <p:cNvSpPr/>
          <p:nvPr/>
        </p:nvSpPr>
        <p:spPr>
          <a:xfrm>
            <a:off x="5211240" y="3596885"/>
            <a:ext cx="854721" cy="645160"/>
          </a:xfrm>
          <a:prstGeom prst="rect">
            <a:avLst/>
          </a:prstGeom>
          <a:solidFill>
            <a:srgbClr val="2C5F72"/>
          </a:solidFill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3600" b="1" i="1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cs typeface="+mn-ea"/>
                <a:sym typeface="+mn-lt"/>
              </a:rPr>
              <a:t>04.</a:t>
            </a:r>
            <a:endParaRPr kumimoji="0" lang="zh-CN" altLang="en-US" sz="3600" b="1" i="1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44" name="矩形 43"/>
          <p:cNvSpPr/>
          <p:nvPr/>
        </p:nvSpPr>
        <p:spPr>
          <a:xfrm>
            <a:off x="6178550" y="3735070"/>
            <a:ext cx="4278630" cy="3683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sz="1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+mn-ea"/>
                <a:sym typeface="+mn-lt"/>
              </a:rPr>
              <a:t>政府信息公开行政复议、行政诉讼情况</a:t>
            </a:r>
            <a:endParaRPr kumimoji="0" sz="1800" b="0" i="1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45" name="矩形 44"/>
          <p:cNvSpPr/>
          <p:nvPr/>
        </p:nvSpPr>
        <p:spPr>
          <a:xfrm>
            <a:off x="778637" y="636545"/>
            <a:ext cx="305532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4000" b="1" i="0" u="none" strike="noStrike" kern="1200" cap="none" spc="0" normalizeH="0" baseline="0" noProof="0" dirty="0">
                <a:ln>
                  <a:noFill/>
                </a:ln>
                <a:solidFill>
                  <a:srgbClr val="2A5C6C"/>
                </a:solidFill>
                <a:effectLst/>
                <a:uLnTx/>
                <a:uFillTx/>
                <a:cs typeface="+mn-ea"/>
                <a:sym typeface="+mn-lt"/>
              </a:rPr>
              <a:t>CONTENTS</a:t>
            </a:r>
            <a:endParaRPr kumimoji="0" lang="en-US" altLang="zh-CN" sz="4000" b="1" i="0" u="none" strike="noStrike" kern="1200" cap="none" spc="0" normalizeH="0" baseline="0" noProof="0" dirty="0">
              <a:ln>
                <a:noFill/>
              </a:ln>
              <a:solidFill>
                <a:srgbClr val="2A5C6C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cxnSp>
        <p:nvCxnSpPr>
          <p:cNvPr id="46" name="直接连接符 45"/>
          <p:cNvCxnSpPr/>
          <p:nvPr/>
        </p:nvCxnSpPr>
        <p:spPr>
          <a:xfrm>
            <a:off x="6076879" y="1507129"/>
            <a:ext cx="453868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直接连接符 46"/>
          <p:cNvCxnSpPr/>
          <p:nvPr/>
        </p:nvCxnSpPr>
        <p:spPr>
          <a:xfrm>
            <a:off x="6076879" y="2456204"/>
            <a:ext cx="453868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直接连接符 47"/>
          <p:cNvCxnSpPr/>
          <p:nvPr/>
        </p:nvCxnSpPr>
        <p:spPr>
          <a:xfrm>
            <a:off x="6076879" y="3386754"/>
            <a:ext cx="453868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直接连接符 48"/>
          <p:cNvCxnSpPr/>
          <p:nvPr/>
        </p:nvCxnSpPr>
        <p:spPr>
          <a:xfrm>
            <a:off x="6076879" y="4530359"/>
            <a:ext cx="453868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矩形 3"/>
          <p:cNvSpPr/>
          <p:nvPr/>
        </p:nvSpPr>
        <p:spPr>
          <a:xfrm>
            <a:off x="5211240" y="4578595"/>
            <a:ext cx="854721" cy="645160"/>
          </a:xfrm>
          <a:prstGeom prst="rect">
            <a:avLst/>
          </a:prstGeom>
          <a:solidFill>
            <a:srgbClr val="2C5F72"/>
          </a:solidFill>
        </p:spPr>
        <p:txBody>
          <a:bodyPr wrap="square">
            <a:spAutoFit/>
          </a:bodyPr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3600" b="1" i="1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cs typeface="+mn-ea"/>
                <a:sym typeface="+mn-lt"/>
              </a:rPr>
              <a:t>05.</a:t>
            </a:r>
            <a:endParaRPr kumimoji="0" lang="zh-CN" altLang="en-US" sz="3600" b="1" i="1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cxnSp>
        <p:nvCxnSpPr>
          <p:cNvPr id="5" name="直接连接符 4"/>
          <p:cNvCxnSpPr/>
          <p:nvPr/>
        </p:nvCxnSpPr>
        <p:spPr>
          <a:xfrm>
            <a:off x="6064814" y="5448569"/>
            <a:ext cx="453868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矩形 5"/>
          <p:cNvSpPr/>
          <p:nvPr/>
        </p:nvSpPr>
        <p:spPr>
          <a:xfrm>
            <a:off x="5227750" y="5673970"/>
            <a:ext cx="854721" cy="645160"/>
          </a:xfrm>
          <a:prstGeom prst="rect">
            <a:avLst/>
          </a:prstGeom>
          <a:solidFill>
            <a:srgbClr val="2C5F72"/>
          </a:solidFill>
        </p:spPr>
        <p:txBody>
          <a:bodyPr wrap="square">
            <a:spAutoFit/>
          </a:bodyPr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3600" b="1" i="1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cs typeface="+mn-ea"/>
                <a:sym typeface="+mn-lt"/>
              </a:rPr>
              <a:t>06.</a:t>
            </a:r>
            <a:endParaRPr kumimoji="0" lang="zh-CN" altLang="en-US" sz="3600" b="1" i="1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cxnSp>
        <p:nvCxnSpPr>
          <p:cNvPr id="7" name="直接连接符 6"/>
          <p:cNvCxnSpPr/>
          <p:nvPr/>
        </p:nvCxnSpPr>
        <p:spPr>
          <a:xfrm>
            <a:off x="6065449" y="6432184"/>
            <a:ext cx="453868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矩形 7"/>
          <p:cNvSpPr/>
          <p:nvPr/>
        </p:nvSpPr>
        <p:spPr>
          <a:xfrm>
            <a:off x="6296660" y="4872990"/>
            <a:ext cx="3749675" cy="349885"/>
          </a:xfrm>
          <a:prstGeom prst="rect">
            <a:avLst/>
          </a:prstGeom>
        </p:spPr>
        <p:txBody>
          <a:bodyPr wrap="square">
            <a:noAutofit/>
          </a:bodyPr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sz="1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+mn-ea"/>
                <a:sym typeface="+mn-lt"/>
              </a:rPr>
              <a:t>存在的主要问题及改进情况</a:t>
            </a:r>
            <a:endParaRPr kumimoji="0" sz="1800" b="0" i="1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6377305" y="5821680"/>
            <a:ext cx="2475230" cy="349885"/>
          </a:xfrm>
          <a:prstGeom prst="rect">
            <a:avLst/>
          </a:prstGeom>
        </p:spPr>
        <p:txBody>
          <a:bodyPr wrap="square">
            <a:noAutofit/>
          </a:bodyPr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sz="1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+mn-ea"/>
                <a:sym typeface="+mn-lt"/>
              </a:rPr>
              <a:t>其他需要报告的事项</a:t>
            </a:r>
            <a:endParaRPr kumimoji="0" sz="1800" b="0" i="1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cs typeface="+mn-ea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3000">
        <p:random/>
      </p:transition>
    </mc:Choice>
    <mc:Fallback>
      <p:transition spd="slow" advClick="0" advTm="3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00"/>
                            </p:stCondLst>
                            <p:childTnLst>
                              <p:par>
                                <p:cTn id="33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500"/>
                            </p:stCondLst>
                            <p:childTnLst>
                              <p:par>
                                <p:cTn id="41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3000"/>
                            </p:stCondLst>
                            <p:childTnLst>
                              <p:par>
                                <p:cTn id="49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3500"/>
                            </p:stCondLst>
                            <p:childTnLst>
                              <p:par>
                                <p:cTn id="60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4000"/>
                            </p:stCondLst>
                            <p:childTnLst>
                              <p:par>
                                <p:cTn id="64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4500"/>
                            </p:stCondLst>
                            <p:childTnLst>
                              <p:par>
                                <p:cTn id="68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0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5000"/>
                            </p:stCondLst>
                            <p:childTnLst>
                              <p:par>
                                <p:cTn id="72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4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5500"/>
                            </p:stCondLst>
                            <p:childTnLst>
                              <p:par>
                                <p:cTn id="76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8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6000"/>
                            </p:stCondLst>
                            <p:childTnLst>
                              <p:par>
                                <p:cTn id="80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 animBg="1"/>
      <p:bldP spid="37" grpId="0" bldLvl="0" animBg="1"/>
      <p:bldP spid="38" grpId="0"/>
      <p:bldP spid="39" grpId="0" bldLvl="0" animBg="1"/>
      <p:bldP spid="40" grpId="0"/>
      <p:bldP spid="41" grpId="0" bldLvl="0" animBg="1"/>
      <p:bldP spid="42" grpId="0"/>
      <p:bldP spid="43" grpId="0" bldLvl="0" animBg="1"/>
      <p:bldP spid="44" grpId="0"/>
      <p:bldP spid="45" grpId="0"/>
      <p:bldP spid="4" grpId="0" bldLvl="0" animBg="1"/>
      <p:bldP spid="6" grpId="0" bldLvl="0" animBg="1"/>
      <p:bldP spid="8" grpId="0"/>
      <p:bldP spid="9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213232" y="928399"/>
            <a:ext cx="3786933" cy="1530532"/>
          </a:xfrm>
          <a:prstGeom prst="rect">
            <a:avLst/>
          </a:prstGeom>
          <a:solidFill>
            <a:srgbClr val="2C5F72">
              <a:alpha val="3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39" name="矩形 38"/>
          <p:cNvSpPr/>
          <p:nvPr/>
        </p:nvSpPr>
        <p:spPr>
          <a:xfrm>
            <a:off x="735965" y="1146810"/>
            <a:ext cx="5191760" cy="4918710"/>
          </a:xfrm>
          <a:prstGeom prst="rect">
            <a:avLst/>
          </a:prstGeom>
          <a:solidFill>
            <a:srgbClr val="FCE8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9" name="TextBox 8" descr="e7d195523061f1c029d8a470330beef7eecbf578a74c67be34E755975358C32C42B60046E65E5AB2B817CFACDA70963A03272FA99D31C85E250EFEC4061BFB07F05F931B289192FCB8E0285A555C1F230D307BE5C25C0A023A9868BE4DC722F304C024870D51F93B1C73F8B0BFA1FC623C98224856AC19AACB53BF009612A79383772CE3D9D4DAA7187AAAD45827A9CF"/>
          <p:cNvSpPr txBox="1"/>
          <p:nvPr/>
        </p:nvSpPr>
        <p:spPr>
          <a:xfrm>
            <a:off x="872490" y="1246505"/>
            <a:ext cx="4919345" cy="48926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cs typeface="+mn-ea"/>
                <a:sym typeface="+mn-lt"/>
              </a:rPr>
              <a:t>      </a:t>
            </a:r>
            <a:r>
              <a:rPr kumimoji="0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cs typeface="+mn-ea"/>
                <a:sym typeface="+mn-lt"/>
              </a:rPr>
              <a:t>依据《政府信息公开信息处理费管理办法》，济宁市国资委无收取信息处理费的情况。制定济宁市国资委2022年度政务公开考核办法，全面、规范、细致落实政务公开工作要点。</a:t>
            </a:r>
            <a:r>
              <a:rPr lang="zh-CN" altLang="en-US" sz="2000" noProof="0" dirty="0">
                <a:ln>
                  <a:noFill/>
                </a:ln>
                <a:effectLst/>
                <a:uLnTx/>
                <a:uFillTx/>
                <a:cs typeface="+mn-ea"/>
                <a:sym typeface="+mn-lt"/>
              </a:rPr>
              <a:t>2022年，共承办市级人大代表建议6件、政协提案6件，均已办复，</a:t>
            </a:r>
            <a:r>
              <a:rPr kumimoji="0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cs typeface="+mn-ea"/>
                <a:sym typeface="+mn-lt"/>
              </a:rPr>
              <a:t>人大代表建议和政协提案办理结果均已按照要求进行公开。按照市政府办政务公开办要求，积极报送《立足公共服务  打造“阳光国企”——山东省济宁市国资系统公共服务类企业信息公开工作探索与研究》调研报告（约1万字）。</a:t>
            </a:r>
            <a:endParaRPr kumimoji="0" lang="zh-CN" altLang="en-US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cs typeface="+mn-ea"/>
              <a:sym typeface="+mn-lt"/>
            </a:endParaRPr>
          </a:p>
          <a:p>
            <a:pPr marL="0" marR="0" lvl="0" indent="0" algn="l" defTabSz="4572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cs typeface="+mn-ea"/>
                <a:sym typeface="+mn-lt"/>
              </a:rPr>
              <a:t> </a:t>
            </a: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cs typeface="+mn-ea"/>
                <a:sym typeface="+mn-lt"/>
              </a:rPr>
              <a:t>      </a:t>
            </a:r>
            <a:r>
              <a:rPr kumimoji="0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cs typeface="+mn-ea"/>
                <a:sym typeface="+mn-lt"/>
              </a:rPr>
              <a:t>无其他需要报告的事项。</a:t>
            </a:r>
            <a:endParaRPr kumimoji="0" lang="zh-CN" altLang="en-US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5" name="e7d195523061f1c0" descr="e7d195523061f1c029d8a470330beef7eecbf578a74c67be34E755975358C32C42B60046E65E5AB2B817CFACDA70963A03272FA99D31C85E250EFEC4061BFB07F05F931B289192FCB8E0285A555C1F230D307BE5C25C0A023A9868BE4DC722F304C024870D51F93B1C73F8B0BFA1FC623C98224856AC19AACB53BF009612A79383772CE3D9D4DAA7187AAAD45827A9CF" hidden="1"/>
          <p:cNvSpPr txBox="1"/>
          <p:nvPr/>
        </p:nvSpPr>
        <p:spPr>
          <a:xfrm>
            <a:off x="-355600" y="1803400"/>
            <a:ext cx="322909" cy="1016000"/>
          </a:xfrm>
          <a:prstGeom prst="rect">
            <a:avLst/>
          </a:prstGeom>
          <a:noFill/>
        </p:spPr>
        <p:txBody>
          <a:bodyPr vert="wordArtVert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+mn-ea"/>
                <a:sym typeface="+mn-lt"/>
              </a:rPr>
              <a:t>e7d195523061f1c029d8a470330beef7eecbf578a74c67be34E755975358C32C42B60046E65E5AB2B817CFACDA70963A03272FA99D31C85E250EFEC4061BFB07F05F931B289192FCB8E0285A555C1F230D307BE5C25C0A023A9868BE4DC722F304C024870D51F93B1C73F8B0BFA1FC623C98224856AC19AACB53BF009612A79383772CE3D9D4DAA720XX.037AAAD45827A9CF</a:t>
            </a:r>
            <a:endParaRPr kumimoji="0" lang="zh-CN" altLang="en-US" sz="1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26" name="文本框矩形8435759"/>
          <p:cNvSpPr txBox="1"/>
          <p:nvPr/>
        </p:nvSpPr>
        <p:spPr>
          <a:xfrm>
            <a:off x="4933852" y="320845"/>
            <a:ext cx="35703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cs typeface="+mn-ea"/>
                <a:sym typeface="+mn-lt"/>
              </a:rPr>
              <a:t>情绪与情绪管理概述</a:t>
            </a:r>
            <a:endParaRPr kumimoji="0" lang="zh-CN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7" name="Rectangle 3"/>
          <p:cNvSpPr/>
          <p:nvPr/>
        </p:nvSpPr>
        <p:spPr>
          <a:xfrm>
            <a:off x="1120140" y="248920"/>
            <a:ext cx="3902075" cy="679450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1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cs typeface="+mn-ea"/>
                <a:sym typeface="+mn-lt"/>
              </a:rPr>
              <a:t>其他需要报告的事项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8" name="Rectangle 4"/>
          <p:cNvSpPr/>
          <p:nvPr/>
        </p:nvSpPr>
        <p:spPr>
          <a:xfrm>
            <a:off x="5996940" y="1351915"/>
            <a:ext cx="5753735" cy="3853180"/>
          </a:xfrm>
          <a:prstGeom prst="rect">
            <a:avLst/>
          </a:prstGeom>
          <a:blipFill>
            <a:blip r:embed="rId1" cstate="screen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1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cs typeface="+mn-ea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3000">
        <p:random/>
      </p:transition>
    </mc:Choice>
    <mc:Fallback>
      <p:transition spd="slow" advClick="0" advTm="3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8" grpId="0" bldLvl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文本框 114"/>
          <p:cNvSpPr txBox="1"/>
          <p:nvPr/>
        </p:nvSpPr>
        <p:spPr>
          <a:xfrm>
            <a:off x="-32063822" y="5259227"/>
            <a:ext cx="1965874" cy="113995"/>
          </a:xfrm>
          <a:custGeom>
            <a:avLst/>
            <a:gdLst/>
            <a:ahLst/>
            <a:cxnLst/>
            <a:rect l="l" t="t" r="r" b="b"/>
            <a:pathLst>
              <a:path w="1965874" h="113995">
                <a:moveTo>
                  <a:pt x="891806" y="87487"/>
                </a:moveTo>
                <a:cubicBezTo>
                  <a:pt x="887684" y="90420"/>
                  <a:pt x="885624" y="93808"/>
                  <a:pt x="885624" y="97650"/>
                </a:cubicBezTo>
                <a:cubicBezTo>
                  <a:pt x="885624" y="100793"/>
                  <a:pt x="887126" y="103308"/>
                  <a:pt x="890130" y="105194"/>
                </a:cubicBezTo>
                <a:cubicBezTo>
                  <a:pt x="893134" y="107080"/>
                  <a:pt x="897290" y="108023"/>
                  <a:pt x="902598" y="108023"/>
                </a:cubicBezTo>
                <a:cubicBezTo>
                  <a:pt x="908046" y="108023"/>
                  <a:pt x="912586" y="106765"/>
                  <a:pt x="916218" y="104251"/>
                </a:cubicBezTo>
                <a:cubicBezTo>
                  <a:pt x="919572" y="101876"/>
                  <a:pt x="921248" y="99082"/>
                  <a:pt x="921248" y="95869"/>
                </a:cubicBezTo>
                <a:cubicBezTo>
                  <a:pt x="921248" y="90909"/>
                  <a:pt x="917302" y="88430"/>
                  <a:pt x="909408" y="88430"/>
                </a:cubicBezTo>
                <a:lnTo>
                  <a:pt x="899036" y="88430"/>
                </a:lnTo>
                <a:cubicBezTo>
                  <a:pt x="896870" y="88430"/>
                  <a:pt x="894460" y="88115"/>
                  <a:pt x="891806" y="87487"/>
                </a:cubicBezTo>
                <a:close/>
                <a:moveTo>
                  <a:pt x="429472" y="75438"/>
                </a:moveTo>
                <a:cubicBezTo>
                  <a:pt x="431288" y="75438"/>
                  <a:pt x="432824" y="76066"/>
                  <a:pt x="434082" y="77324"/>
                </a:cubicBezTo>
                <a:cubicBezTo>
                  <a:pt x="435340" y="78651"/>
                  <a:pt x="435968" y="80327"/>
                  <a:pt x="435968" y="82353"/>
                </a:cubicBezTo>
                <a:cubicBezTo>
                  <a:pt x="435968" y="84309"/>
                  <a:pt x="435340" y="85915"/>
                  <a:pt x="434082" y="87172"/>
                </a:cubicBezTo>
                <a:cubicBezTo>
                  <a:pt x="432824" y="88430"/>
                  <a:pt x="431288" y="89058"/>
                  <a:pt x="429472" y="89058"/>
                </a:cubicBezTo>
                <a:cubicBezTo>
                  <a:pt x="427726" y="89058"/>
                  <a:pt x="426224" y="88430"/>
                  <a:pt x="424966" y="87172"/>
                </a:cubicBezTo>
                <a:cubicBezTo>
                  <a:pt x="423710" y="85915"/>
                  <a:pt x="423080" y="84309"/>
                  <a:pt x="423080" y="82353"/>
                </a:cubicBezTo>
                <a:cubicBezTo>
                  <a:pt x="423080" y="80327"/>
                  <a:pt x="423710" y="78651"/>
                  <a:pt x="424966" y="77324"/>
                </a:cubicBezTo>
                <a:cubicBezTo>
                  <a:pt x="426224" y="76066"/>
                  <a:pt x="427726" y="75438"/>
                  <a:pt x="429472" y="75438"/>
                </a:cubicBezTo>
                <a:close/>
                <a:moveTo>
                  <a:pt x="335384" y="66846"/>
                </a:moveTo>
                <a:lnTo>
                  <a:pt x="335384" y="83191"/>
                </a:lnTo>
                <a:lnTo>
                  <a:pt x="392172" y="83191"/>
                </a:lnTo>
                <a:lnTo>
                  <a:pt x="392172" y="66846"/>
                </a:lnTo>
                <a:close/>
                <a:moveTo>
                  <a:pt x="856868" y="57731"/>
                </a:moveTo>
                <a:cubicBezTo>
                  <a:pt x="847158" y="58848"/>
                  <a:pt x="840174" y="60629"/>
                  <a:pt x="835914" y="63074"/>
                </a:cubicBezTo>
                <a:cubicBezTo>
                  <a:pt x="832002" y="65449"/>
                  <a:pt x="830046" y="68627"/>
                  <a:pt x="830046" y="72609"/>
                </a:cubicBezTo>
                <a:cubicBezTo>
                  <a:pt x="830046" y="78965"/>
                  <a:pt x="833538" y="82143"/>
                  <a:pt x="840524" y="82143"/>
                </a:cubicBezTo>
                <a:cubicBezTo>
                  <a:pt x="845552" y="82143"/>
                  <a:pt x="851000" y="79524"/>
                  <a:pt x="856868" y="74285"/>
                </a:cubicBezTo>
                <a:close/>
                <a:moveTo>
                  <a:pt x="482440" y="50606"/>
                </a:moveTo>
                <a:lnTo>
                  <a:pt x="482440" y="80781"/>
                </a:lnTo>
                <a:lnTo>
                  <a:pt x="496270" y="80781"/>
                </a:lnTo>
                <a:cubicBezTo>
                  <a:pt x="510870" y="80781"/>
                  <a:pt x="518168" y="75507"/>
                  <a:pt x="518168" y="64960"/>
                </a:cubicBezTo>
                <a:cubicBezTo>
                  <a:pt x="518168" y="55391"/>
                  <a:pt x="510870" y="50606"/>
                  <a:pt x="496270" y="50606"/>
                </a:cubicBezTo>
                <a:close/>
                <a:moveTo>
                  <a:pt x="1220056" y="49977"/>
                </a:moveTo>
                <a:cubicBezTo>
                  <a:pt x="1212652" y="54657"/>
                  <a:pt x="1208950" y="60664"/>
                  <a:pt x="1208950" y="67999"/>
                </a:cubicBezTo>
                <a:cubicBezTo>
                  <a:pt x="1208950" y="72190"/>
                  <a:pt x="1210522" y="75682"/>
                  <a:pt x="1213666" y="78476"/>
                </a:cubicBezTo>
                <a:cubicBezTo>
                  <a:pt x="1216878" y="81270"/>
                  <a:pt x="1220860" y="82667"/>
                  <a:pt x="1225610" y="82667"/>
                </a:cubicBezTo>
                <a:cubicBezTo>
                  <a:pt x="1230150" y="82667"/>
                  <a:pt x="1233886" y="81375"/>
                  <a:pt x="1236820" y="78790"/>
                </a:cubicBezTo>
                <a:cubicBezTo>
                  <a:pt x="1239614" y="76276"/>
                  <a:pt x="1241012" y="73063"/>
                  <a:pt x="1241012" y="69151"/>
                </a:cubicBezTo>
                <a:cubicBezTo>
                  <a:pt x="1241012" y="64401"/>
                  <a:pt x="1238916" y="60420"/>
                  <a:pt x="1234724" y="57207"/>
                </a:cubicBezTo>
                <a:cubicBezTo>
                  <a:pt x="1232140" y="55321"/>
                  <a:pt x="1227250" y="52911"/>
                  <a:pt x="1220056" y="49977"/>
                </a:cubicBezTo>
                <a:close/>
                <a:moveTo>
                  <a:pt x="335384" y="44215"/>
                </a:moveTo>
                <a:lnTo>
                  <a:pt x="335384" y="60350"/>
                </a:lnTo>
                <a:lnTo>
                  <a:pt x="392172" y="60350"/>
                </a:lnTo>
                <a:lnTo>
                  <a:pt x="392172" y="44215"/>
                </a:lnTo>
                <a:close/>
                <a:moveTo>
                  <a:pt x="62130" y="37299"/>
                </a:moveTo>
                <a:cubicBezTo>
                  <a:pt x="64786" y="49942"/>
                  <a:pt x="68662" y="60490"/>
                  <a:pt x="73760" y="68942"/>
                </a:cubicBezTo>
                <a:cubicBezTo>
                  <a:pt x="79558" y="60071"/>
                  <a:pt x="83644" y="49523"/>
                  <a:pt x="86020" y="37299"/>
                </a:cubicBezTo>
                <a:close/>
                <a:moveTo>
                  <a:pt x="961320" y="36880"/>
                </a:moveTo>
                <a:cubicBezTo>
                  <a:pt x="956220" y="36880"/>
                  <a:pt x="952100" y="38976"/>
                  <a:pt x="948956" y="43167"/>
                </a:cubicBezTo>
                <a:cubicBezTo>
                  <a:pt x="945742" y="47288"/>
                  <a:pt x="944136" y="52736"/>
                  <a:pt x="944136" y="59512"/>
                </a:cubicBezTo>
                <a:cubicBezTo>
                  <a:pt x="944136" y="66217"/>
                  <a:pt x="945742" y="71631"/>
                  <a:pt x="948956" y="75752"/>
                </a:cubicBezTo>
                <a:cubicBezTo>
                  <a:pt x="952100" y="79873"/>
                  <a:pt x="956220" y="81934"/>
                  <a:pt x="961320" y="81934"/>
                </a:cubicBezTo>
                <a:cubicBezTo>
                  <a:pt x="966418" y="81934"/>
                  <a:pt x="970574" y="79873"/>
                  <a:pt x="973788" y="75752"/>
                </a:cubicBezTo>
                <a:cubicBezTo>
                  <a:pt x="977000" y="71631"/>
                  <a:pt x="978608" y="66217"/>
                  <a:pt x="978608" y="59512"/>
                </a:cubicBezTo>
                <a:cubicBezTo>
                  <a:pt x="978608" y="52806"/>
                  <a:pt x="977000" y="47358"/>
                  <a:pt x="973788" y="43167"/>
                </a:cubicBezTo>
                <a:cubicBezTo>
                  <a:pt x="970574" y="38976"/>
                  <a:pt x="966418" y="36880"/>
                  <a:pt x="961320" y="36880"/>
                </a:cubicBezTo>
                <a:close/>
                <a:moveTo>
                  <a:pt x="655890" y="36566"/>
                </a:moveTo>
                <a:cubicBezTo>
                  <a:pt x="651560" y="36566"/>
                  <a:pt x="647822" y="38173"/>
                  <a:pt x="644680" y="41386"/>
                </a:cubicBezTo>
                <a:cubicBezTo>
                  <a:pt x="641396" y="44808"/>
                  <a:pt x="639476" y="49384"/>
                  <a:pt x="638918" y="55111"/>
                </a:cubicBezTo>
                <a:lnTo>
                  <a:pt x="670560" y="55111"/>
                </a:lnTo>
                <a:cubicBezTo>
                  <a:pt x="670560" y="42748"/>
                  <a:pt x="665670" y="36566"/>
                  <a:pt x="655890" y="36566"/>
                </a:cubicBezTo>
                <a:close/>
                <a:moveTo>
                  <a:pt x="901236" y="36042"/>
                </a:moveTo>
                <a:cubicBezTo>
                  <a:pt x="897604" y="36042"/>
                  <a:pt x="894600" y="37265"/>
                  <a:pt x="892224" y="39709"/>
                </a:cubicBezTo>
                <a:cubicBezTo>
                  <a:pt x="889780" y="42224"/>
                  <a:pt x="888558" y="45612"/>
                  <a:pt x="888558" y="49872"/>
                </a:cubicBezTo>
                <a:cubicBezTo>
                  <a:pt x="888558" y="53994"/>
                  <a:pt x="889816" y="57381"/>
                  <a:pt x="892330" y="60036"/>
                </a:cubicBezTo>
                <a:cubicBezTo>
                  <a:pt x="894774" y="62620"/>
                  <a:pt x="897744" y="63912"/>
                  <a:pt x="901236" y="63912"/>
                </a:cubicBezTo>
                <a:cubicBezTo>
                  <a:pt x="904728" y="63912"/>
                  <a:pt x="907696" y="62620"/>
                  <a:pt x="910142" y="60036"/>
                </a:cubicBezTo>
                <a:cubicBezTo>
                  <a:pt x="912656" y="57381"/>
                  <a:pt x="913914" y="53994"/>
                  <a:pt x="913914" y="49872"/>
                </a:cubicBezTo>
                <a:cubicBezTo>
                  <a:pt x="913914" y="45681"/>
                  <a:pt x="912656" y="42294"/>
                  <a:pt x="910142" y="39709"/>
                </a:cubicBezTo>
                <a:cubicBezTo>
                  <a:pt x="907766" y="37265"/>
                  <a:pt x="904798" y="36042"/>
                  <a:pt x="901236" y="36042"/>
                </a:cubicBezTo>
                <a:close/>
                <a:moveTo>
                  <a:pt x="429472" y="32689"/>
                </a:moveTo>
                <a:cubicBezTo>
                  <a:pt x="431288" y="32689"/>
                  <a:pt x="432824" y="33318"/>
                  <a:pt x="434082" y="34575"/>
                </a:cubicBezTo>
                <a:cubicBezTo>
                  <a:pt x="435340" y="35902"/>
                  <a:pt x="435968" y="37579"/>
                  <a:pt x="435968" y="39605"/>
                </a:cubicBezTo>
                <a:cubicBezTo>
                  <a:pt x="435968" y="41560"/>
                  <a:pt x="435340" y="43167"/>
                  <a:pt x="434082" y="44424"/>
                </a:cubicBezTo>
                <a:cubicBezTo>
                  <a:pt x="432824" y="45681"/>
                  <a:pt x="431288" y="46310"/>
                  <a:pt x="429472" y="46310"/>
                </a:cubicBezTo>
                <a:cubicBezTo>
                  <a:pt x="427726" y="46310"/>
                  <a:pt x="426224" y="45681"/>
                  <a:pt x="424966" y="44424"/>
                </a:cubicBezTo>
                <a:cubicBezTo>
                  <a:pt x="423710" y="43167"/>
                  <a:pt x="423080" y="41560"/>
                  <a:pt x="423080" y="39605"/>
                </a:cubicBezTo>
                <a:cubicBezTo>
                  <a:pt x="423080" y="37579"/>
                  <a:pt x="423710" y="35902"/>
                  <a:pt x="424966" y="34575"/>
                </a:cubicBezTo>
                <a:cubicBezTo>
                  <a:pt x="426224" y="33318"/>
                  <a:pt x="427726" y="32689"/>
                  <a:pt x="429472" y="32689"/>
                </a:cubicBezTo>
                <a:close/>
                <a:moveTo>
                  <a:pt x="1121644" y="31118"/>
                </a:moveTo>
                <a:lnTo>
                  <a:pt x="1130550" y="31118"/>
                </a:lnTo>
                <a:lnTo>
                  <a:pt x="1142600" y="63493"/>
                </a:lnTo>
                <a:lnTo>
                  <a:pt x="1148258" y="79419"/>
                </a:lnTo>
                <a:lnTo>
                  <a:pt x="1148780" y="79419"/>
                </a:lnTo>
                <a:cubicBezTo>
                  <a:pt x="1149130" y="78371"/>
                  <a:pt x="1149934" y="75682"/>
                  <a:pt x="1151190" y="71351"/>
                </a:cubicBezTo>
                <a:cubicBezTo>
                  <a:pt x="1152168" y="67999"/>
                  <a:pt x="1152972" y="65379"/>
                  <a:pt x="1153600" y="63493"/>
                </a:cubicBezTo>
                <a:lnTo>
                  <a:pt x="1164182" y="31118"/>
                </a:lnTo>
                <a:lnTo>
                  <a:pt x="1172564" y="31118"/>
                </a:lnTo>
                <a:lnTo>
                  <a:pt x="1150982" y="92935"/>
                </a:lnTo>
                <a:cubicBezTo>
                  <a:pt x="1146440" y="105927"/>
                  <a:pt x="1139560" y="112423"/>
                  <a:pt x="1130340" y="112423"/>
                </a:cubicBezTo>
                <a:cubicBezTo>
                  <a:pt x="1127896" y="112423"/>
                  <a:pt x="1125730" y="112039"/>
                  <a:pt x="1123844" y="111271"/>
                </a:cubicBezTo>
                <a:lnTo>
                  <a:pt x="1125626" y="104355"/>
                </a:lnTo>
                <a:cubicBezTo>
                  <a:pt x="1127162" y="104914"/>
                  <a:pt x="1128630" y="105194"/>
                  <a:pt x="1130026" y="105194"/>
                </a:cubicBezTo>
                <a:cubicBezTo>
                  <a:pt x="1135894" y="105194"/>
                  <a:pt x="1140294" y="100933"/>
                  <a:pt x="1143228" y="92411"/>
                </a:cubicBezTo>
                <a:lnTo>
                  <a:pt x="1144486" y="88011"/>
                </a:lnTo>
                <a:close/>
                <a:moveTo>
                  <a:pt x="567422" y="31118"/>
                </a:moveTo>
                <a:lnTo>
                  <a:pt x="575910" y="31118"/>
                </a:lnTo>
                <a:lnTo>
                  <a:pt x="575910" y="66008"/>
                </a:lnTo>
                <a:cubicBezTo>
                  <a:pt x="575910" y="71456"/>
                  <a:pt x="576782" y="75403"/>
                  <a:pt x="578528" y="77847"/>
                </a:cubicBezTo>
                <a:cubicBezTo>
                  <a:pt x="580274" y="80362"/>
                  <a:pt x="583138" y="81619"/>
                  <a:pt x="587120" y="81619"/>
                </a:cubicBezTo>
                <a:cubicBezTo>
                  <a:pt x="592290" y="81619"/>
                  <a:pt x="597598" y="78301"/>
                  <a:pt x="603046" y="71666"/>
                </a:cubicBezTo>
                <a:lnTo>
                  <a:pt x="603046" y="31118"/>
                </a:lnTo>
                <a:lnTo>
                  <a:pt x="611532" y="31118"/>
                </a:lnTo>
                <a:lnTo>
                  <a:pt x="611532" y="87696"/>
                </a:lnTo>
                <a:lnTo>
                  <a:pt x="604512" y="87696"/>
                </a:lnTo>
                <a:lnTo>
                  <a:pt x="603780" y="78686"/>
                </a:lnTo>
                <a:lnTo>
                  <a:pt x="603466" y="78686"/>
                </a:lnTo>
                <a:cubicBezTo>
                  <a:pt x="597458" y="85601"/>
                  <a:pt x="591172" y="89058"/>
                  <a:pt x="584606" y="89058"/>
                </a:cubicBezTo>
                <a:cubicBezTo>
                  <a:pt x="573150" y="89058"/>
                  <a:pt x="567422" y="81724"/>
                  <a:pt x="567422" y="67056"/>
                </a:cubicBezTo>
                <a:close/>
                <a:moveTo>
                  <a:pt x="1033548" y="29651"/>
                </a:moveTo>
                <a:cubicBezTo>
                  <a:pt x="1045072" y="29651"/>
                  <a:pt x="1050836" y="37020"/>
                  <a:pt x="1050836" y="51758"/>
                </a:cubicBezTo>
                <a:lnTo>
                  <a:pt x="1050836" y="87696"/>
                </a:lnTo>
                <a:lnTo>
                  <a:pt x="1042244" y="87696"/>
                </a:lnTo>
                <a:lnTo>
                  <a:pt x="1042244" y="52806"/>
                </a:lnTo>
                <a:cubicBezTo>
                  <a:pt x="1042244" y="42329"/>
                  <a:pt x="1038506" y="37090"/>
                  <a:pt x="1031032" y="37090"/>
                </a:cubicBezTo>
                <a:cubicBezTo>
                  <a:pt x="1026214" y="37090"/>
                  <a:pt x="1020834" y="40163"/>
                  <a:pt x="1014898" y="46310"/>
                </a:cubicBezTo>
                <a:lnTo>
                  <a:pt x="1014898" y="87696"/>
                </a:lnTo>
                <a:lnTo>
                  <a:pt x="1006410" y="87696"/>
                </a:lnTo>
                <a:lnTo>
                  <a:pt x="1006410" y="31118"/>
                </a:lnTo>
                <a:lnTo>
                  <a:pt x="1013326" y="31118"/>
                </a:lnTo>
                <a:lnTo>
                  <a:pt x="1014164" y="39395"/>
                </a:lnTo>
                <a:lnTo>
                  <a:pt x="1014478" y="39395"/>
                </a:lnTo>
                <a:cubicBezTo>
                  <a:pt x="1021114" y="32899"/>
                  <a:pt x="1027470" y="29651"/>
                  <a:pt x="1033548" y="29651"/>
                </a:cubicBezTo>
                <a:close/>
                <a:moveTo>
                  <a:pt x="961320" y="29651"/>
                </a:moveTo>
                <a:cubicBezTo>
                  <a:pt x="968584" y="29651"/>
                  <a:pt x="974660" y="32270"/>
                  <a:pt x="979550" y="37509"/>
                </a:cubicBezTo>
                <a:cubicBezTo>
                  <a:pt x="984788" y="43027"/>
                  <a:pt x="987408" y="50361"/>
                  <a:pt x="987408" y="59512"/>
                </a:cubicBezTo>
                <a:cubicBezTo>
                  <a:pt x="987408" y="68522"/>
                  <a:pt x="984788" y="75787"/>
                  <a:pt x="979550" y="81305"/>
                </a:cubicBezTo>
                <a:cubicBezTo>
                  <a:pt x="974660" y="86474"/>
                  <a:pt x="968584" y="89058"/>
                  <a:pt x="961320" y="89058"/>
                </a:cubicBezTo>
                <a:cubicBezTo>
                  <a:pt x="954124" y="89058"/>
                  <a:pt x="948082" y="86474"/>
                  <a:pt x="943194" y="81305"/>
                </a:cubicBezTo>
                <a:cubicBezTo>
                  <a:pt x="937954" y="75787"/>
                  <a:pt x="935334" y="68522"/>
                  <a:pt x="935334" y="59512"/>
                </a:cubicBezTo>
                <a:cubicBezTo>
                  <a:pt x="935334" y="50361"/>
                  <a:pt x="937954" y="43027"/>
                  <a:pt x="943194" y="37509"/>
                </a:cubicBezTo>
                <a:cubicBezTo>
                  <a:pt x="948012" y="32270"/>
                  <a:pt x="954054" y="29651"/>
                  <a:pt x="961320" y="29651"/>
                </a:cubicBezTo>
                <a:close/>
                <a:moveTo>
                  <a:pt x="901236" y="29651"/>
                </a:moveTo>
                <a:cubicBezTo>
                  <a:pt x="903820" y="29651"/>
                  <a:pt x="906440" y="30140"/>
                  <a:pt x="909094" y="31118"/>
                </a:cubicBezTo>
                <a:lnTo>
                  <a:pt x="928686" y="31118"/>
                </a:lnTo>
                <a:lnTo>
                  <a:pt x="928686" y="37719"/>
                </a:lnTo>
                <a:lnTo>
                  <a:pt x="916742" y="37719"/>
                </a:lnTo>
                <a:cubicBezTo>
                  <a:pt x="920026" y="40862"/>
                  <a:pt x="921666" y="44948"/>
                  <a:pt x="921666" y="49977"/>
                </a:cubicBezTo>
                <a:cubicBezTo>
                  <a:pt x="921666" y="55914"/>
                  <a:pt x="919676" y="60734"/>
                  <a:pt x="915694" y="64436"/>
                </a:cubicBezTo>
                <a:cubicBezTo>
                  <a:pt x="911852" y="67999"/>
                  <a:pt x="907034" y="69780"/>
                  <a:pt x="901236" y="69780"/>
                </a:cubicBezTo>
                <a:cubicBezTo>
                  <a:pt x="898092" y="69780"/>
                  <a:pt x="895194" y="69081"/>
                  <a:pt x="892540" y="67684"/>
                </a:cubicBezTo>
                <a:cubicBezTo>
                  <a:pt x="890024" y="69850"/>
                  <a:pt x="888768" y="72224"/>
                  <a:pt x="888768" y="74809"/>
                </a:cubicBezTo>
                <a:cubicBezTo>
                  <a:pt x="888768" y="79070"/>
                  <a:pt x="892120" y="81200"/>
                  <a:pt x="898826" y="81200"/>
                </a:cubicBezTo>
                <a:lnTo>
                  <a:pt x="910142" y="81200"/>
                </a:lnTo>
                <a:cubicBezTo>
                  <a:pt x="923134" y="81200"/>
                  <a:pt x="929630" y="85671"/>
                  <a:pt x="929630" y="94611"/>
                </a:cubicBezTo>
                <a:cubicBezTo>
                  <a:pt x="929630" y="99920"/>
                  <a:pt x="927080" y="104425"/>
                  <a:pt x="921982" y="108127"/>
                </a:cubicBezTo>
                <a:cubicBezTo>
                  <a:pt x="916602" y="112039"/>
                  <a:pt x="909758" y="113995"/>
                  <a:pt x="901446" y="113995"/>
                </a:cubicBezTo>
                <a:cubicBezTo>
                  <a:pt x="894390" y="113995"/>
                  <a:pt x="888768" y="112668"/>
                  <a:pt x="884576" y="110013"/>
                </a:cubicBezTo>
                <a:cubicBezTo>
                  <a:pt x="880246" y="107289"/>
                  <a:pt x="878080" y="103517"/>
                  <a:pt x="878080" y="98698"/>
                </a:cubicBezTo>
                <a:cubicBezTo>
                  <a:pt x="878080" y="93738"/>
                  <a:pt x="880874" y="89408"/>
                  <a:pt x="886462" y="85706"/>
                </a:cubicBezTo>
                <a:lnTo>
                  <a:pt x="886462" y="85286"/>
                </a:lnTo>
                <a:cubicBezTo>
                  <a:pt x="883040" y="83191"/>
                  <a:pt x="881328" y="80083"/>
                  <a:pt x="881328" y="75961"/>
                </a:cubicBezTo>
                <a:cubicBezTo>
                  <a:pt x="881328" y="72050"/>
                  <a:pt x="883424" y="68557"/>
                  <a:pt x="887614" y="65484"/>
                </a:cubicBezTo>
                <a:lnTo>
                  <a:pt x="887614" y="65065"/>
                </a:lnTo>
                <a:cubicBezTo>
                  <a:pt x="882726" y="61153"/>
                  <a:pt x="880280" y="56089"/>
                  <a:pt x="880280" y="49872"/>
                </a:cubicBezTo>
                <a:cubicBezTo>
                  <a:pt x="880280" y="43865"/>
                  <a:pt x="882342" y="38976"/>
                  <a:pt x="886462" y="35204"/>
                </a:cubicBezTo>
                <a:cubicBezTo>
                  <a:pt x="890444" y="31502"/>
                  <a:pt x="895368" y="29651"/>
                  <a:pt x="901236" y="29651"/>
                </a:cubicBezTo>
                <a:close/>
                <a:moveTo>
                  <a:pt x="846182" y="29651"/>
                </a:moveTo>
                <a:cubicBezTo>
                  <a:pt x="858964" y="29651"/>
                  <a:pt x="865354" y="37299"/>
                  <a:pt x="865354" y="52597"/>
                </a:cubicBezTo>
                <a:lnTo>
                  <a:pt x="865354" y="87696"/>
                </a:lnTo>
                <a:lnTo>
                  <a:pt x="858334" y="87696"/>
                </a:lnTo>
                <a:lnTo>
                  <a:pt x="857602" y="80781"/>
                </a:lnTo>
                <a:lnTo>
                  <a:pt x="857288" y="80781"/>
                </a:lnTo>
                <a:cubicBezTo>
                  <a:pt x="850792" y="86299"/>
                  <a:pt x="844434" y="89058"/>
                  <a:pt x="838218" y="89058"/>
                </a:cubicBezTo>
                <a:cubicBezTo>
                  <a:pt x="833398" y="89058"/>
                  <a:pt x="829486" y="87696"/>
                  <a:pt x="826484" y="84972"/>
                </a:cubicBezTo>
                <a:cubicBezTo>
                  <a:pt x="823340" y="82038"/>
                  <a:pt x="821768" y="78092"/>
                  <a:pt x="821768" y="73133"/>
                </a:cubicBezTo>
                <a:cubicBezTo>
                  <a:pt x="821768" y="66986"/>
                  <a:pt x="824598" y="62236"/>
                  <a:pt x="830256" y="58883"/>
                </a:cubicBezTo>
                <a:cubicBezTo>
                  <a:pt x="835704" y="55670"/>
                  <a:pt x="844574" y="53365"/>
                  <a:pt x="856868" y="51968"/>
                </a:cubicBezTo>
                <a:cubicBezTo>
                  <a:pt x="857008" y="41840"/>
                  <a:pt x="852992" y="36776"/>
                  <a:pt x="844818" y="36776"/>
                </a:cubicBezTo>
                <a:cubicBezTo>
                  <a:pt x="839300" y="36776"/>
                  <a:pt x="833574" y="38871"/>
                  <a:pt x="827636" y="43062"/>
                </a:cubicBezTo>
                <a:lnTo>
                  <a:pt x="824178" y="37090"/>
                </a:lnTo>
                <a:cubicBezTo>
                  <a:pt x="831722" y="32131"/>
                  <a:pt x="839056" y="29651"/>
                  <a:pt x="846182" y="29651"/>
                </a:cubicBezTo>
                <a:close/>
                <a:moveTo>
                  <a:pt x="811434" y="29651"/>
                </a:moveTo>
                <a:cubicBezTo>
                  <a:pt x="813738" y="29651"/>
                  <a:pt x="815730" y="30070"/>
                  <a:pt x="817406" y="30908"/>
                </a:cubicBezTo>
                <a:lnTo>
                  <a:pt x="815730" y="38347"/>
                </a:lnTo>
                <a:cubicBezTo>
                  <a:pt x="813844" y="37719"/>
                  <a:pt x="812062" y="37404"/>
                  <a:pt x="810386" y="37404"/>
                </a:cubicBezTo>
                <a:cubicBezTo>
                  <a:pt x="804170" y="37404"/>
                  <a:pt x="799314" y="41875"/>
                  <a:pt x="795822" y="50815"/>
                </a:cubicBezTo>
                <a:lnTo>
                  <a:pt x="795822" y="87696"/>
                </a:lnTo>
                <a:lnTo>
                  <a:pt x="787336" y="87696"/>
                </a:lnTo>
                <a:lnTo>
                  <a:pt x="787336" y="31118"/>
                </a:lnTo>
                <a:lnTo>
                  <a:pt x="794250" y="31118"/>
                </a:lnTo>
                <a:lnTo>
                  <a:pt x="795090" y="41490"/>
                </a:lnTo>
                <a:lnTo>
                  <a:pt x="795404" y="41490"/>
                </a:lnTo>
                <a:cubicBezTo>
                  <a:pt x="799664" y="33597"/>
                  <a:pt x="805008" y="29651"/>
                  <a:pt x="811434" y="29651"/>
                </a:cubicBezTo>
                <a:close/>
                <a:moveTo>
                  <a:pt x="655786" y="29651"/>
                </a:moveTo>
                <a:cubicBezTo>
                  <a:pt x="662840" y="29651"/>
                  <a:pt x="668324" y="32026"/>
                  <a:pt x="672236" y="36776"/>
                </a:cubicBezTo>
                <a:cubicBezTo>
                  <a:pt x="676148" y="41456"/>
                  <a:pt x="678102" y="47917"/>
                  <a:pt x="678102" y="56159"/>
                </a:cubicBezTo>
                <a:cubicBezTo>
                  <a:pt x="678102" y="58394"/>
                  <a:pt x="677964" y="60105"/>
                  <a:pt x="677684" y="61293"/>
                </a:cubicBezTo>
                <a:lnTo>
                  <a:pt x="639022" y="61293"/>
                </a:lnTo>
                <a:cubicBezTo>
                  <a:pt x="639302" y="67579"/>
                  <a:pt x="641188" y="72644"/>
                  <a:pt x="644680" y="76485"/>
                </a:cubicBezTo>
                <a:cubicBezTo>
                  <a:pt x="648172" y="80327"/>
                  <a:pt x="652748" y="82248"/>
                  <a:pt x="658406" y="82248"/>
                </a:cubicBezTo>
                <a:cubicBezTo>
                  <a:pt x="663434" y="82248"/>
                  <a:pt x="668220" y="80711"/>
                  <a:pt x="672760" y="77638"/>
                </a:cubicBezTo>
                <a:lnTo>
                  <a:pt x="675902" y="83296"/>
                </a:lnTo>
                <a:cubicBezTo>
                  <a:pt x="669896" y="87137"/>
                  <a:pt x="663714" y="89058"/>
                  <a:pt x="657358" y="89058"/>
                </a:cubicBezTo>
                <a:cubicBezTo>
                  <a:pt x="649674" y="89058"/>
                  <a:pt x="643352" y="86439"/>
                  <a:pt x="638394" y="81200"/>
                </a:cubicBezTo>
                <a:cubicBezTo>
                  <a:pt x="633154" y="75752"/>
                  <a:pt x="630536" y="68522"/>
                  <a:pt x="630536" y="59512"/>
                </a:cubicBezTo>
                <a:cubicBezTo>
                  <a:pt x="630536" y="50641"/>
                  <a:pt x="633120" y="43341"/>
                  <a:pt x="638288" y="37614"/>
                </a:cubicBezTo>
                <a:cubicBezTo>
                  <a:pt x="643178" y="32305"/>
                  <a:pt x="649010" y="29651"/>
                  <a:pt x="655786" y="29651"/>
                </a:cubicBezTo>
                <a:close/>
                <a:moveTo>
                  <a:pt x="231970" y="22526"/>
                </a:moveTo>
                <a:cubicBezTo>
                  <a:pt x="237140" y="29791"/>
                  <a:pt x="240528" y="36391"/>
                  <a:pt x="242134" y="42329"/>
                </a:cubicBezTo>
                <a:lnTo>
                  <a:pt x="235638" y="44948"/>
                </a:lnTo>
                <a:cubicBezTo>
                  <a:pt x="233892" y="38662"/>
                  <a:pt x="230678" y="31956"/>
                  <a:pt x="225998" y="24831"/>
                </a:cubicBezTo>
                <a:close/>
                <a:moveTo>
                  <a:pt x="285406" y="22002"/>
                </a:moveTo>
                <a:lnTo>
                  <a:pt x="292636" y="24412"/>
                </a:lnTo>
                <a:cubicBezTo>
                  <a:pt x="288026" y="33353"/>
                  <a:pt x="283974" y="40303"/>
                  <a:pt x="280482" y="45262"/>
                </a:cubicBezTo>
                <a:lnTo>
                  <a:pt x="274614" y="43167"/>
                </a:lnTo>
                <a:cubicBezTo>
                  <a:pt x="279084" y="36252"/>
                  <a:pt x="282682" y="29197"/>
                  <a:pt x="285406" y="22002"/>
                </a:cubicBezTo>
                <a:close/>
                <a:moveTo>
                  <a:pt x="335384" y="21164"/>
                </a:moveTo>
                <a:lnTo>
                  <a:pt x="335384" y="37719"/>
                </a:lnTo>
                <a:lnTo>
                  <a:pt x="392172" y="37719"/>
                </a:lnTo>
                <a:lnTo>
                  <a:pt x="392172" y="21164"/>
                </a:lnTo>
                <a:close/>
                <a:moveTo>
                  <a:pt x="1289360" y="20955"/>
                </a:moveTo>
                <a:cubicBezTo>
                  <a:pt x="1287754" y="24098"/>
                  <a:pt x="1285728" y="27800"/>
                  <a:pt x="1283284" y="32061"/>
                </a:cubicBezTo>
                <a:lnTo>
                  <a:pt x="1264738" y="59512"/>
                </a:lnTo>
                <a:lnTo>
                  <a:pt x="1289256" y="59512"/>
                </a:lnTo>
                <a:lnTo>
                  <a:pt x="1289256" y="34575"/>
                </a:lnTo>
                <a:cubicBezTo>
                  <a:pt x="1289256" y="30524"/>
                  <a:pt x="1289466" y="25984"/>
                  <a:pt x="1289884" y="20955"/>
                </a:cubicBezTo>
                <a:close/>
                <a:moveTo>
                  <a:pt x="1625440" y="18126"/>
                </a:moveTo>
                <a:lnTo>
                  <a:pt x="1625440" y="80572"/>
                </a:lnTo>
                <a:lnTo>
                  <a:pt x="1634870" y="80572"/>
                </a:lnTo>
                <a:cubicBezTo>
                  <a:pt x="1644020" y="80572"/>
                  <a:pt x="1650970" y="77778"/>
                  <a:pt x="1655720" y="72190"/>
                </a:cubicBezTo>
                <a:cubicBezTo>
                  <a:pt x="1660260" y="66741"/>
                  <a:pt x="1662530" y="59023"/>
                  <a:pt x="1662530" y="49034"/>
                </a:cubicBezTo>
                <a:cubicBezTo>
                  <a:pt x="1662530" y="28429"/>
                  <a:pt x="1653310" y="18126"/>
                  <a:pt x="1634870" y="18126"/>
                </a:cubicBezTo>
                <a:close/>
                <a:moveTo>
                  <a:pt x="720566" y="18126"/>
                </a:moveTo>
                <a:lnTo>
                  <a:pt x="720566" y="80572"/>
                </a:lnTo>
                <a:lnTo>
                  <a:pt x="729996" y="80572"/>
                </a:lnTo>
                <a:cubicBezTo>
                  <a:pt x="739146" y="80572"/>
                  <a:pt x="746096" y="77778"/>
                  <a:pt x="750846" y="72190"/>
                </a:cubicBezTo>
                <a:cubicBezTo>
                  <a:pt x="755386" y="66741"/>
                  <a:pt x="757656" y="59023"/>
                  <a:pt x="757656" y="49034"/>
                </a:cubicBezTo>
                <a:cubicBezTo>
                  <a:pt x="757656" y="28429"/>
                  <a:pt x="748436" y="18126"/>
                  <a:pt x="729996" y="18126"/>
                </a:cubicBezTo>
                <a:close/>
                <a:moveTo>
                  <a:pt x="482440" y="17916"/>
                </a:moveTo>
                <a:lnTo>
                  <a:pt x="482440" y="43900"/>
                </a:lnTo>
                <a:lnTo>
                  <a:pt x="494176" y="43900"/>
                </a:lnTo>
                <a:cubicBezTo>
                  <a:pt x="507098" y="43900"/>
                  <a:pt x="513558" y="39535"/>
                  <a:pt x="513558" y="30803"/>
                </a:cubicBezTo>
                <a:cubicBezTo>
                  <a:pt x="513558" y="26193"/>
                  <a:pt x="511986" y="22875"/>
                  <a:pt x="508844" y="20850"/>
                </a:cubicBezTo>
                <a:cubicBezTo>
                  <a:pt x="505840" y="18894"/>
                  <a:pt x="501126" y="17916"/>
                  <a:pt x="494700" y="17916"/>
                </a:cubicBezTo>
                <a:close/>
                <a:moveTo>
                  <a:pt x="155694" y="16659"/>
                </a:moveTo>
                <a:cubicBezTo>
                  <a:pt x="159048" y="36077"/>
                  <a:pt x="164636" y="51549"/>
                  <a:pt x="172458" y="63074"/>
                </a:cubicBezTo>
                <a:cubicBezTo>
                  <a:pt x="181540" y="50431"/>
                  <a:pt x="187756" y="34959"/>
                  <a:pt x="191108" y="16659"/>
                </a:cubicBezTo>
                <a:close/>
                <a:moveTo>
                  <a:pt x="1556156" y="16344"/>
                </a:moveTo>
                <a:cubicBezTo>
                  <a:pt x="1552314" y="16344"/>
                  <a:pt x="1549136" y="18021"/>
                  <a:pt x="1546622" y="21374"/>
                </a:cubicBezTo>
                <a:cubicBezTo>
                  <a:pt x="1544036" y="24726"/>
                  <a:pt x="1542744" y="29057"/>
                  <a:pt x="1542744" y="34366"/>
                </a:cubicBezTo>
                <a:cubicBezTo>
                  <a:pt x="1542744" y="39814"/>
                  <a:pt x="1543896" y="44075"/>
                  <a:pt x="1546202" y="47148"/>
                </a:cubicBezTo>
                <a:cubicBezTo>
                  <a:pt x="1548716" y="50431"/>
                  <a:pt x="1552278" y="52073"/>
                  <a:pt x="1556890" y="52073"/>
                </a:cubicBezTo>
                <a:cubicBezTo>
                  <a:pt x="1562896" y="52073"/>
                  <a:pt x="1568414" y="48545"/>
                  <a:pt x="1573444" y="41490"/>
                </a:cubicBezTo>
                <a:cubicBezTo>
                  <a:pt x="1572536" y="24726"/>
                  <a:pt x="1566772" y="16344"/>
                  <a:pt x="1556156" y="16344"/>
                </a:cubicBezTo>
                <a:close/>
                <a:moveTo>
                  <a:pt x="1225504" y="16344"/>
                </a:moveTo>
                <a:cubicBezTo>
                  <a:pt x="1221872" y="16344"/>
                  <a:pt x="1218868" y="17532"/>
                  <a:pt x="1216494" y="19907"/>
                </a:cubicBezTo>
                <a:cubicBezTo>
                  <a:pt x="1214120" y="22352"/>
                  <a:pt x="1212932" y="25460"/>
                  <a:pt x="1212932" y="29232"/>
                </a:cubicBezTo>
                <a:cubicBezTo>
                  <a:pt x="1212932" y="33493"/>
                  <a:pt x="1214748" y="37090"/>
                  <a:pt x="1218380" y="40024"/>
                </a:cubicBezTo>
                <a:cubicBezTo>
                  <a:pt x="1220894" y="42049"/>
                  <a:pt x="1225016" y="44180"/>
                  <a:pt x="1230744" y="46415"/>
                </a:cubicBezTo>
                <a:cubicBezTo>
                  <a:pt x="1236332" y="41665"/>
                  <a:pt x="1239126" y="36356"/>
                  <a:pt x="1239126" y="30489"/>
                </a:cubicBezTo>
                <a:cubicBezTo>
                  <a:pt x="1239126" y="26438"/>
                  <a:pt x="1237938" y="23120"/>
                  <a:pt x="1235564" y="20535"/>
                </a:cubicBezTo>
                <a:cubicBezTo>
                  <a:pt x="1233048" y="17741"/>
                  <a:pt x="1229696" y="16344"/>
                  <a:pt x="1225504" y="16344"/>
                </a:cubicBezTo>
                <a:close/>
                <a:moveTo>
                  <a:pt x="1912018" y="11001"/>
                </a:moveTo>
                <a:lnTo>
                  <a:pt x="1920926" y="11001"/>
                </a:lnTo>
                <a:lnTo>
                  <a:pt x="1949948" y="60664"/>
                </a:lnTo>
                <a:lnTo>
                  <a:pt x="1958226" y="76381"/>
                </a:lnTo>
                <a:lnTo>
                  <a:pt x="1958748" y="76381"/>
                </a:lnTo>
                <a:cubicBezTo>
                  <a:pt x="1957980" y="65135"/>
                  <a:pt x="1957596" y="57172"/>
                  <a:pt x="1957596" y="52492"/>
                </a:cubicBezTo>
                <a:lnTo>
                  <a:pt x="1957596" y="11001"/>
                </a:lnTo>
                <a:lnTo>
                  <a:pt x="1965874" y="11001"/>
                </a:lnTo>
                <a:lnTo>
                  <a:pt x="1965874" y="87696"/>
                </a:lnTo>
                <a:lnTo>
                  <a:pt x="1956862" y="87696"/>
                </a:lnTo>
                <a:lnTo>
                  <a:pt x="1928050" y="38033"/>
                </a:lnTo>
                <a:lnTo>
                  <a:pt x="1919668" y="22317"/>
                </a:lnTo>
                <a:lnTo>
                  <a:pt x="1919144" y="22317"/>
                </a:lnTo>
                <a:cubicBezTo>
                  <a:pt x="1919842" y="35029"/>
                  <a:pt x="1920192" y="42818"/>
                  <a:pt x="1920192" y="45681"/>
                </a:cubicBezTo>
                <a:lnTo>
                  <a:pt x="1920192" y="87696"/>
                </a:lnTo>
                <a:lnTo>
                  <a:pt x="1912018" y="87696"/>
                </a:lnTo>
                <a:close/>
                <a:moveTo>
                  <a:pt x="1807244" y="11001"/>
                </a:moveTo>
                <a:lnTo>
                  <a:pt x="1815940" y="11001"/>
                </a:lnTo>
                <a:lnTo>
                  <a:pt x="1815940" y="87696"/>
                </a:lnTo>
                <a:lnTo>
                  <a:pt x="1807244" y="87696"/>
                </a:lnTo>
                <a:close/>
                <a:moveTo>
                  <a:pt x="1692944" y="11001"/>
                </a:moveTo>
                <a:lnTo>
                  <a:pt x="1736636" y="11001"/>
                </a:lnTo>
                <a:lnTo>
                  <a:pt x="1736636" y="18335"/>
                </a:lnTo>
                <a:lnTo>
                  <a:pt x="1701640" y="18335"/>
                </a:lnTo>
                <a:lnTo>
                  <a:pt x="1701640" y="43586"/>
                </a:lnTo>
                <a:lnTo>
                  <a:pt x="1731082" y="43586"/>
                </a:lnTo>
                <a:lnTo>
                  <a:pt x="1731082" y="50920"/>
                </a:lnTo>
                <a:lnTo>
                  <a:pt x="1701640" y="50920"/>
                </a:lnTo>
                <a:lnTo>
                  <a:pt x="1701640" y="80362"/>
                </a:lnTo>
                <a:lnTo>
                  <a:pt x="1737788" y="80362"/>
                </a:lnTo>
                <a:lnTo>
                  <a:pt x="1737788" y="87696"/>
                </a:lnTo>
                <a:lnTo>
                  <a:pt x="1692944" y="87696"/>
                </a:lnTo>
                <a:close/>
                <a:moveTo>
                  <a:pt x="1616744" y="11001"/>
                </a:moveTo>
                <a:lnTo>
                  <a:pt x="1635604" y="11001"/>
                </a:lnTo>
                <a:cubicBezTo>
                  <a:pt x="1647268" y="11001"/>
                  <a:pt x="1656174" y="14319"/>
                  <a:pt x="1662322" y="20955"/>
                </a:cubicBezTo>
                <a:cubicBezTo>
                  <a:pt x="1668398" y="27520"/>
                  <a:pt x="1671436" y="36880"/>
                  <a:pt x="1671436" y="49034"/>
                </a:cubicBezTo>
                <a:cubicBezTo>
                  <a:pt x="1671436" y="61258"/>
                  <a:pt x="1668434" y="70723"/>
                  <a:pt x="1662426" y="77428"/>
                </a:cubicBezTo>
                <a:cubicBezTo>
                  <a:pt x="1656280" y="84274"/>
                  <a:pt x="1647442" y="87696"/>
                  <a:pt x="1635918" y="87696"/>
                </a:cubicBezTo>
                <a:lnTo>
                  <a:pt x="1616744" y="87696"/>
                </a:lnTo>
                <a:close/>
                <a:moveTo>
                  <a:pt x="1484232" y="11001"/>
                </a:moveTo>
                <a:lnTo>
                  <a:pt x="1520904" y="11001"/>
                </a:lnTo>
                <a:lnTo>
                  <a:pt x="1520904" y="18335"/>
                </a:lnTo>
                <a:lnTo>
                  <a:pt x="1491776" y="18335"/>
                </a:lnTo>
                <a:lnTo>
                  <a:pt x="1489680" y="41595"/>
                </a:lnTo>
                <a:cubicBezTo>
                  <a:pt x="1493522" y="39430"/>
                  <a:pt x="1497504" y="38347"/>
                  <a:pt x="1501624" y="38347"/>
                </a:cubicBezTo>
                <a:cubicBezTo>
                  <a:pt x="1508400" y="38347"/>
                  <a:pt x="1513814" y="40303"/>
                  <a:pt x="1517866" y="44215"/>
                </a:cubicBezTo>
                <a:cubicBezTo>
                  <a:pt x="1522336" y="48545"/>
                  <a:pt x="1524570" y="54762"/>
                  <a:pt x="1524570" y="62865"/>
                </a:cubicBezTo>
                <a:cubicBezTo>
                  <a:pt x="1524570" y="70827"/>
                  <a:pt x="1522022" y="77289"/>
                  <a:pt x="1516922" y="82248"/>
                </a:cubicBezTo>
                <a:cubicBezTo>
                  <a:pt x="1512242" y="86788"/>
                  <a:pt x="1506550" y="89058"/>
                  <a:pt x="1499844" y="89058"/>
                </a:cubicBezTo>
                <a:cubicBezTo>
                  <a:pt x="1490484" y="89058"/>
                  <a:pt x="1482416" y="85671"/>
                  <a:pt x="1475640" y="78895"/>
                </a:cubicBezTo>
                <a:lnTo>
                  <a:pt x="1479936" y="73237"/>
                </a:lnTo>
                <a:cubicBezTo>
                  <a:pt x="1485594" y="79035"/>
                  <a:pt x="1491986" y="81934"/>
                  <a:pt x="1499110" y="81934"/>
                </a:cubicBezTo>
                <a:cubicBezTo>
                  <a:pt x="1503860" y="81934"/>
                  <a:pt x="1507842" y="80222"/>
                  <a:pt x="1511054" y="76800"/>
                </a:cubicBezTo>
                <a:cubicBezTo>
                  <a:pt x="1514338" y="73307"/>
                  <a:pt x="1515980" y="68732"/>
                  <a:pt x="1515980" y="63074"/>
                </a:cubicBezTo>
                <a:cubicBezTo>
                  <a:pt x="1515980" y="57486"/>
                  <a:pt x="1514478" y="53051"/>
                  <a:pt x="1511474" y="49768"/>
                </a:cubicBezTo>
                <a:cubicBezTo>
                  <a:pt x="1508540" y="46555"/>
                  <a:pt x="1504558" y="44948"/>
                  <a:pt x="1499530" y="44948"/>
                </a:cubicBezTo>
                <a:cubicBezTo>
                  <a:pt x="1495478" y="44948"/>
                  <a:pt x="1491148" y="46485"/>
                  <a:pt x="1486538" y="49558"/>
                </a:cubicBezTo>
                <a:lnTo>
                  <a:pt x="1481822" y="46624"/>
                </a:lnTo>
                <a:close/>
                <a:moveTo>
                  <a:pt x="1430216" y="11001"/>
                </a:moveTo>
                <a:lnTo>
                  <a:pt x="1477678" y="11001"/>
                </a:lnTo>
                <a:lnTo>
                  <a:pt x="1477678" y="16135"/>
                </a:lnTo>
                <a:cubicBezTo>
                  <a:pt x="1469158" y="27171"/>
                  <a:pt x="1463254" y="38277"/>
                  <a:pt x="1459972" y="49453"/>
                </a:cubicBezTo>
                <a:cubicBezTo>
                  <a:pt x="1457318" y="58674"/>
                  <a:pt x="1455642" y="71421"/>
                  <a:pt x="1454942" y="87696"/>
                </a:cubicBezTo>
                <a:lnTo>
                  <a:pt x="1446038" y="87696"/>
                </a:lnTo>
                <a:cubicBezTo>
                  <a:pt x="1447224" y="59966"/>
                  <a:pt x="1454488" y="36845"/>
                  <a:pt x="1467830" y="18335"/>
                </a:cubicBezTo>
                <a:lnTo>
                  <a:pt x="1430216" y="18335"/>
                </a:lnTo>
                <a:close/>
                <a:moveTo>
                  <a:pt x="1379458" y="11001"/>
                </a:moveTo>
                <a:lnTo>
                  <a:pt x="1416128" y="11001"/>
                </a:lnTo>
                <a:lnTo>
                  <a:pt x="1416128" y="18335"/>
                </a:lnTo>
                <a:lnTo>
                  <a:pt x="1387002" y="18335"/>
                </a:lnTo>
                <a:lnTo>
                  <a:pt x="1384906" y="41595"/>
                </a:lnTo>
                <a:cubicBezTo>
                  <a:pt x="1388748" y="39430"/>
                  <a:pt x="1392728" y="38347"/>
                  <a:pt x="1396850" y="38347"/>
                </a:cubicBezTo>
                <a:cubicBezTo>
                  <a:pt x="1403626" y="38347"/>
                  <a:pt x="1409038" y="40303"/>
                  <a:pt x="1413090" y="44215"/>
                </a:cubicBezTo>
                <a:cubicBezTo>
                  <a:pt x="1417560" y="48545"/>
                  <a:pt x="1419796" y="54762"/>
                  <a:pt x="1419796" y="62865"/>
                </a:cubicBezTo>
                <a:cubicBezTo>
                  <a:pt x="1419796" y="70827"/>
                  <a:pt x="1417246" y="77289"/>
                  <a:pt x="1412148" y="82248"/>
                </a:cubicBezTo>
                <a:cubicBezTo>
                  <a:pt x="1407468" y="86788"/>
                  <a:pt x="1401774" y="89058"/>
                  <a:pt x="1395068" y="89058"/>
                </a:cubicBezTo>
                <a:cubicBezTo>
                  <a:pt x="1385708" y="89058"/>
                  <a:pt x="1377642" y="85671"/>
                  <a:pt x="1370866" y="78895"/>
                </a:cubicBezTo>
                <a:lnTo>
                  <a:pt x="1375162" y="73237"/>
                </a:lnTo>
                <a:cubicBezTo>
                  <a:pt x="1380820" y="79035"/>
                  <a:pt x="1387210" y="81934"/>
                  <a:pt x="1394336" y="81934"/>
                </a:cubicBezTo>
                <a:cubicBezTo>
                  <a:pt x="1399086" y="81934"/>
                  <a:pt x="1403066" y="80222"/>
                  <a:pt x="1406280" y="76800"/>
                </a:cubicBezTo>
                <a:cubicBezTo>
                  <a:pt x="1409562" y="73307"/>
                  <a:pt x="1411204" y="68732"/>
                  <a:pt x="1411204" y="63074"/>
                </a:cubicBezTo>
                <a:cubicBezTo>
                  <a:pt x="1411204" y="57486"/>
                  <a:pt x="1409702" y="53051"/>
                  <a:pt x="1406698" y="49768"/>
                </a:cubicBezTo>
                <a:cubicBezTo>
                  <a:pt x="1403766" y="46555"/>
                  <a:pt x="1399784" y="44948"/>
                  <a:pt x="1394754" y="44948"/>
                </a:cubicBezTo>
                <a:cubicBezTo>
                  <a:pt x="1390704" y="44948"/>
                  <a:pt x="1386372" y="46485"/>
                  <a:pt x="1381762" y="49558"/>
                </a:cubicBezTo>
                <a:lnTo>
                  <a:pt x="1377048" y="46624"/>
                </a:lnTo>
                <a:close/>
                <a:moveTo>
                  <a:pt x="1288208" y="11001"/>
                </a:moveTo>
                <a:lnTo>
                  <a:pt x="1297324" y="11001"/>
                </a:lnTo>
                <a:lnTo>
                  <a:pt x="1297324" y="59512"/>
                </a:lnTo>
                <a:lnTo>
                  <a:pt x="1307800" y="59512"/>
                </a:lnTo>
                <a:lnTo>
                  <a:pt x="1307800" y="66322"/>
                </a:lnTo>
                <a:lnTo>
                  <a:pt x="1297324" y="66322"/>
                </a:lnTo>
                <a:lnTo>
                  <a:pt x="1297324" y="87696"/>
                </a:lnTo>
                <a:lnTo>
                  <a:pt x="1289256" y="87696"/>
                </a:lnTo>
                <a:lnTo>
                  <a:pt x="1289256" y="66322"/>
                </a:lnTo>
                <a:lnTo>
                  <a:pt x="1255622" y="66322"/>
                </a:lnTo>
                <a:lnTo>
                  <a:pt x="1255622" y="60769"/>
                </a:lnTo>
                <a:close/>
                <a:moveTo>
                  <a:pt x="711870" y="11001"/>
                </a:moveTo>
                <a:lnTo>
                  <a:pt x="730728" y="11001"/>
                </a:lnTo>
                <a:cubicBezTo>
                  <a:pt x="742394" y="11001"/>
                  <a:pt x="751300" y="14319"/>
                  <a:pt x="757446" y="20955"/>
                </a:cubicBezTo>
                <a:cubicBezTo>
                  <a:pt x="763524" y="27520"/>
                  <a:pt x="766562" y="36880"/>
                  <a:pt x="766562" y="49034"/>
                </a:cubicBezTo>
                <a:cubicBezTo>
                  <a:pt x="766562" y="61258"/>
                  <a:pt x="763558" y="70723"/>
                  <a:pt x="757550" y="77428"/>
                </a:cubicBezTo>
                <a:cubicBezTo>
                  <a:pt x="751404" y="84274"/>
                  <a:pt x="742568" y="87696"/>
                  <a:pt x="731042" y="87696"/>
                </a:cubicBezTo>
                <a:lnTo>
                  <a:pt x="711870" y="87696"/>
                </a:lnTo>
                <a:close/>
                <a:moveTo>
                  <a:pt x="473744" y="11001"/>
                </a:moveTo>
                <a:lnTo>
                  <a:pt x="495956" y="11001"/>
                </a:lnTo>
                <a:cubicBezTo>
                  <a:pt x="513418" y="11001"/>
                  <a:pt x="522150" y="17253"/>
                  <a:pt x="522150" y="29756"/>
                </a:cubicBezTo>
                <a:cubicBezTo>
                  <a:pt x="522150" y="38347"/>
                  <a:pt x="518344" y="43900"/>
                  <a:pt x="510730" y="46415"/>
                </a:cubicBezTo>
                <a:lnTo>
                  <a:pt x="510730" y="46834"/>
                </a:lnTo>
                <a:cubicBezTo>
                  <a:pt x="521346" y="48860"/>
                  <a:pt x="526656" y="55006"/>
                  <a:pt x="526656" y="65274"/>
                </a:cubicBezTo>
                <a:cubicBezTo>
                  <a:pt x="526656" y="72539"/>
                  <a:pt x="523966" y="78162"/>
                  <a:pt x="518588" y="82143"/>
                </a:cubicBezTo>
                <a:cubicBezTo>
                  <a:pt x="513488" y="85845"/>
                  <a:pt x="506504" y="87696"/>
                  <a:pt x="497632" y="87696"/>
                </a:cubicBezTo>
                <a:lnTo>
                  <a:pt x="473744" y="87696"/>
                </a:lnTo>
                <a:close/>
                <a:moveTo>
                  <a:pt x="1225714" y="9848"/>
                </a:moveTo>
                <a:cubicBezTo>
                  <a:pt x="1232140" y="9848"/>
                  <a:pt x="1237240" y="11734"/>
                  <a:pt x="1241012" y="15506"/>
                </a:cubicBezTo>
                <a:cubicBezTo>
                  <a:pt x="1244714" y="19208"/>
                  <a:pt x="1246564" y="24063"/>
                  <a:pt x="1246564" y="30070"/>
                </a:cubicBezTo>
                <a:cubicBezTo>
                  <a:pt x="1246564" y="37055"/>
                  <a:pt x="1243106" y="43272"/>
                  <a:pt x="1236192" y="48720"/>
                </a:cubicBezTo>
                <a:lnTo>
                  <a:pt x="1236192" y="49244"/>
                </a:lnTo>
                <a:cubicBezTo>
                  <a:pt x="1244854" y="54273"/>
                  <a:pt x="1249184" y="60979"/>
                  <a:pt x="1249184" y="69361"/>
                </a:cubicBezTo>
                <a:cubicBezTo>
                  <a:pt x="1249184" y="74949"/>
                  <a:pt x="1247018" y="79594"/>
                  <a:pt x="1242688" y="83296"/>
                </a:cubicBezTo>
                <a:cubicBezTo>
                  <a:pt x="1238218" y="87137"/>
                  <a:pt x="1232490" y="89058"/>
                  <a:pt x="1225504" y="89058"/>
                </a:cubicBezTo>
                <a:cubicBezTo>
                  <a:pt x="1218450" y="89058"/>
                  <a:pt x="1212652" y="87137"/>
                  <a:pt x="1208112" y="83296"/>
                </a:cubicBezTo>
                <a:cubicBezTo>
                  <a:pt x="1203502" y="79454"/>
                  <a:pt x="1201196" y="74564"/>
                  <a:pt x="1201196" y="68627"/>
                </a:cubicBezTo>
                <a:cubicBezTo>
                  <a:pt x="1201196" y="59617"/>
                  <a:pt x="1205946" y="52492"/>
                  <a:pt x="1215446" y="47253"/>
                </a:cubicBezTo>
                <a:lnTo>
                  <a:pt x="1215446" y="46834"/>
                </a:lnTo>
                <a:cubicBezTo>
                  <a:pt x="1208532" y="42154"/>
                  <a:pt x="1205074" y="36287"/>
                  <a:pt x="1205074" y="29232"/>
                </a:cubicBezTo>
                <a:cubicBezTo>
                  <a:pt x="1205074" y="23504"/>
                  <a:pt x="1207064" y="18824"/>
                  <a:pt x="1211046" y="15192"/>
                </a:cubicBezTo>
                <a:cubicBezTo>
                  <a:pt x="1214888" y="11630"/>
                  <a:pt x="1219778" y="9848"/>
                  <a:pt x="1225714" y="9848"/>
                </a:cubicBezTo>
                <a:close/>
                <a:moveTo>
                  <a:pt x="1866098" y="9639"/>
                </a:moveTo>
                <a:cubicBezTo>
                  <a:pt x="1874620" y="9639"/>
                  <a:pt x="1881920" y="12747"/>
                  <a:pt x="1887998" y="18964"/>
                </a:cubicBezTo>
                <a:lnTo>
                  <a:pt x="1883178" y="24622"/>
                </a:lnTo>
                <a:cubicBezTo>
                  <a:pt x="1878568" y="19732"/>
                  <a:pt x="1872944" y="17287"/>
                  <a:pt x="1866308" y="17287"/>
                </a:cubicBezTo>
                <a:cubicBezTo>
                  <a:pt x="1858346" y="17287"/>
                  <a:pt x="1852024" y="20116"/>
                  <a:pt x="1847344" y="25774"/>
                </a:cubicBezTo>
                <a:cubicBezTo>
                  <a:pt x="1842594" y="31502"/>
                  <a:pt x="1840220" y="39290"/>
                  <a:pt x="1840220" y="49139"/>
                </a:cubicBezTo>
                <a:cubicBezTo>
                  <a:pt x="1840220" y="59128"/>
                  <a:pt x="1842490" y="66986"/>
                  <a:pt x="1847030" y="72713"/>
                </a:cubicBezTo>
                <a:cubicBezTo>
                  <a:pt x="1851640" y="78511"/>
                  <a:pt x="1858066" y="81410"/>
                  <a:pt x="1866308" y="81410"/>
                </a:cubicBezTo>
                <a:cubicBezTo>
                  <a:pt x="1872664" y="81410"/>
                  <a:pt x="1877520" y="79803"/>
                  <a:pt x="1880872" y="76590"/>
                </a:cubicBezTo>
                <a:lnTo>
                  <a:pt x="1880872" y="55635"/>
                </a:lnTo>
                <a:lnTo>
                  <a:pt x="1864214" y="55635"/>
                </a:lnTo>
                <a:lnTo>
                  <a:pt x="1864214" y="48406"/>
                </a:lnTo>
                <a:lnTo>
                  <a:pt x="1888940" y="48406"/>
                </a:lnTo>
                <a:lnTo>
                  <a:pt x="1888940" y="80257"/>
                </a:lnTo>
                <a:cubicBezTo>
                  <a:pt x="1883282" y="86125"/>
                  <a:pt x="1875458" y="89058"/>
                  <a:pt x="1865470" y="89058"/>
                </a:cubicBezTo>
                <a:cubicBezTo>
                  <a:pt x="1855272" y="89058"/>
                  <a:pt x="1847066" y="85531"/>
                  <a:pt x="1840848" y="78476"/>
                </a:cubicBezTo>
                <a:cubicBezTo>
                  <a:pt x="1834492" y="71281"/>
                  <a:pt x="1831314" y="61572"/>
                  <a:pt x="1831314" y="49349"/>
                </a:cubicBezTo>
                <a:cubicBezTo>
                  <a:pt x="1831314" y="37195"/>
                  <a:pt x="1834596" y="27486"/>
                  <a:pt x="1841162" y="20221"/>
                </a:cubicBezTo>
                <a:cubicBezTo>
                  <a:pt x="1847518" y="13166"/>
                  <a:pt x="1855830" y="9639"/>
                  <a:pt x="1866098" y="9639"/>
                </a:cubicBezTo>
                <a:close/>
                <a:moveTo>
                  <a:pt x="1771888" y="9639"/>
                </a:moveTo>
                <a:cubicBezTo>
                  <a:pt x="1780828" y="9639"/>
                  <a:pt x="1788266" y="12782"/>
                  <a:pt x="1794204" y="19069"/>
                </a:cubicBezTo>
                <a:lnTo>
                  <a:pt x="1789594" y="24622"/>
                </a:lnTo>
                <a:cubicBezTo>
                  <a:pt x="1784496" y="19732"/>
                  <a:pt x="1778592" y="17287"/>
                  <a:pt x="1771888" y="17287"/>
                </a:cubicBezTo>
                <a:cubicBezTo>
                  <a:pt x="1767416" y="17287"/>
                  <a:pt x="1763820" y="18335"/>
                  <a:pt x="1761096" y="20431"/>
                </a:cubicBezTo>
                <a:cubicBezTo>
                  <a:pt x="1758372" y="22596"/>
                  <a:pt x="1757010" y="25460"/>
                  <a:pt x="1757010" y="29022"/>
                </a:cubicBezTo>
                <a:cubicBezTo>
                  <a:pt x="1757010" y="32515"/>
                  <a:pt x="1758406" y="35414"/>
                  <a:pt x="1761200" y="37719"/>
                </a:cubicBezTo>
                <a:cubicBezTo>
                  <a:pt x="1762806" y="39046"/>
                  <a:pt x="1765670" y="40582"/>
                  <a:pt x="1769792" y="42329"/>
                </a:cubicBezTo>
                <a:lnTo>
                  <a:pt x="1780898" y="47044"/>
                </a:lnTo>
                <a:cubicBezTo>
                  <a:pt x="1791516" y="51723"/>
                  <a:pt x="1796824" y="58569"/>
                  <a:pt x="1796824" y="67579"/>
                </a:cubicBezTo>
                <a:cubicBezTo>
                  <a:pt x="1796824" y="73726"/>
                  <a:pt x="1794518" y="78825"/>
                  <a:pt x="1789908" y="82877"/>
                </a:cubicBezTo>
                <a:cubicBezTo>
                  <a:pt x="1785088" y="86998"/>
                  <a:pt x="1778802" y="89058"/>
                  <a:pt x="1771050" y="89058"/>
                </a:cubicBezTo>
                <a:cubicBezTo>
                  <a:pt x="1760432" y="89058"/>
                  <a:pt x="1751562" y="85251"/>
                  <a:pt x="1744436" y="77638"/>
                </a:cubicBezTo>
                <a:lnTo>
                  <a:pt x="1749674" y="71666"/>
                </a:lnTo>
                <a:cubicBezTo>
                  <a:pt x="1755682" y="78162"/>
                  <a:pt x="1762842" y="81410"/>
                  <a:pt x="1771154" y="81410"/>
                </a:cubicBezTo>
                <a:cubicBezTo>
                  <a:pt x="1776322" y="81410"/>
                  <a:pt x="1780444" y="80187"/>
                  <a:pt x="1783518" y="77743"/>
                </a:cubicBezTo>
                <a:cubicBezTo>
                  <a:pt x="1786520" y="75368"/>
                  <a:pt x="1788022" y="72190"/>
                  <a:pt x="1788022" y="68208"/>
                </a:cubicBezTo>
                <a:cubicBezTo>
                  <a:pt x="1788022" y="64506"/>
                  <a:pt x="1786766" y="61502"/>
                  <a:pt x="1784250" y="59197"/>
                </a:cubicBezTo>
                <a:cubicBezTo>
                  <a:pt x="1782644" y="57800"/>
                  <a:pt x="1779536" y="56089"/>
                  <a:pt x="1774926" y="54063"/>
                </a:cubicBezTo>
                <a:lnTo>
                  <a:pt x="1763820" y="49139"/>
                </a:lnTo>
                <a:cubicBezTo>
                  <a:pt x="1753412" y="44669"/>
                  <a:pt x="1748208" y="38173"/>
                  <a:pt x="1748208" y="29651"/>
                </a:cubicBezTo>
                <a:cubicBezTo>
                  <a:pt x="1748208" y="23853"/>
                  <a:pt x="1750444" y="19069"/>
                  <a:pt x="1754914" y="15297"/>
                </a:cubicBezTo>
                <a:cubicBezTo>
                  <a:pt x="1759384" y="11525"/>
                  <a:pt x="1765042" y="9639"/>
                  <a:pt x="1771888" y="9639"/>
                </a:cubicBezTo>
                <a:close/>
                <a:moveTo>
                  <a:pt x="1556156" y="9639"/>
                </a:moveTo>
                <a:cubicBezTo>
                  <a:pt x="1563838" y="9639"/>
                  <a:pt x="1569916" y="12677"/>
                  <a:pt x="1574386" y="18754"/>
                </a:cubicBezTo>
                <a:cubicBezTo>
                  <a:pt x="1579206" y="25111"/>
                  <a:pt x="1581616" y="34121"/>
                  <a:pt x="1581616" y="45786"/>
                </a:cubicBezTo>
                <a:cubicBezTo>
                  <a:pt x="1581616" y="60455"/>
                  <a:pt x="1578822" y="71596"/>
                  <a:pt x="1573234" y="79209"/>
                </a:cubicBezTo>
                <a:cubicBezTo>
                  <a:pt x="1568344" y="85775"/>
                  <a:pt x="1561954" y="89058"/>
                  <a:pt x="1554060" y="89058"/>
                </a:cubicBezTo>
                <a:cubicBezTo>
                  <a:pt x="1546936" y="89058"/>
                  <a:pt x="1540928" y="86509"/>
                  <a:pt x="1536038" y="81410"/>
                </a:cubicBezTo>
                <a:lnTo>
                  <a:pt x="1540754" y="76066"/>
                </a:lnTo>
                <a:cubicBezTo>
                  <a:pt x="1544316" y="79978"/>
                  <a:pt x="1548682" y="81934"/>
                  <a:pt x="1553850" y="81934"/>
                </a:cubicBezTo>
                <a:cubicBezTo>
                  <a:pt x="1559368" y="81934"/>
                  <a:pt x="1563804" y="79489"/>
                  <a:pt x="1567158" y="74599"/>
                </a:cubicBezTo>
                <a:cubicBezTo>
                  <a:pt x="1571068" y="68942"/>
                  <a:pt x="1573198" y="60315"/>
                  <a:pt x="1573548" y="48720"/>
                </a:cubicBezTo>
                <a:cubicBezTo>
                  <a:pt x="1568240" y="55216"/>
                  <a:pt x="1562232" y="58464"/>
                  <a:pt x="1555526" y="58464"/>
                </a:cubicBezTo>
                <a:cubicBezTo>
                  <a:pt x="1549030" y="58464"/>
                  <a:pt x="1543932" y="56438"/>
                  <a:pt x="1540230" y="52387"/>
                </a:cubicBezTo>
                <a:cubicBezTo>
                  <a:pt x="1536458" y="48126"/>
                  <a:pt x="1534572" y="42119"/>
                  <a:pt x="1534572" y="34366"/>
                </a:cubicBezTo>
                <a:cubicBezTo>
                  <a:pt x="1534572" y="27171"/>
                  <a:pt x="1536702" y="21199"/>
                  <a:pt x="1540964" y="16449"/>
                </a:cubicBezTo>
                <a:cubicBezTo>
                  <a:pt x="1545084" y="11909"/>
                  <a:pt x="1550148" y="9639"/>
                  <a:pt x="1556156" y="9639"/>
                </a:cubicBezTo>
                <a:close/>
                <a:moveTo>
                  <a:pt x="194356" y="9639"/>
                </a:moveTo>
                <a:lnTo>
                  <a:pt x="198652" y="11001"/>
                </a:lnTo>
                <a:cubicBezTo>
                  <a:pt x="195160" y="34680"/>
                  <a:pt x="187826" y="53959"/>
                  <a:pt x="176650" y="68837"/>
                </a:cubicBezTo>
                <a:cubicBezTo>
                  <a:pt x="182866" y="76660"/>
                  <a:pt x="191354" y="83889"/>
                  <a:pt x="202110" y="90525"/>
                </a:cubicBezTo>
                <a:cubicBezTo>
                  <a:pt x="199944" y="92132"/>
                  <a:pt x="198304" y="94018"/>
                  <a:pt x="197186" y="96183"/>
                </a:cubicBezTo>
                <a:cubicBezTo>
                  <a:pt x="186638" y="89338"/>
                  <a:pt x="178292" y="82108"/>
                  <a:pt x="172144" y="74495"/>
                </a:cubicBezTo>
                <a:cubicBezTo>
                  <a:pt x="164112" y="83645"/>
                  <a:pt x="154682" y="90665"/>
                  <a:pt x="143856" y="95554"/>
                </a:cubicBezTo>
                <a:cubicBezTo>
                  <a:pt x="142668" y="93179"/>
                  <a:pt x="141236" y="91259"/>
                  <a:pt x="139560" y="89792"/>
                </a:cubicBezTo>
                <a:cubicBezTo>
                  <a:pt x="150246" y="85391"/>
                  <a:pt x="159712" y="78406"/>
                  <a:pt x="167954" y="68837"/>
                </a:cubicBezTo>
                <a:cubicBezTo>
                  <a:pt x="159362" y="56264"/>
                  <a:pt x="153146" y="38871"/>
                  <a:pt x="149304" y="16659"/>
                </a:cubicBezTo>
                <a:lnTo>
                  <a:pt x="145322" y="16659"/>
                </a:lnTo>
                <a:lnTo>
                  <a:pt x="145322" y="9953"/>
                </a:lnTo>
                <a:lnTo>
                  <a:pt x="193100" y="9953"/>
                </a:lnTo>
                <a:close/>
                <a:moveTo>
                  <a:pt x="1337918" y="9534"/>
                </a:moveTo>
                <a:cubicBezTo>
                  <a:pt x="1344414" y="9604"/>
                  <a:pt x="1349618" y="11280"/>
                  <a:pt x="1353530" y="14563"/>
                </a:cubicBezTo>
                <a:cubicBezTo>
                  <a:pt x="1357652" y="17986"/>
                  <a:pt x="1359712" y="22666"/>
                  <a:pt x="1359712" y="28603"/>
                </a:cubicBezTo>
                <a:cubicBezTo>
                  <a:pt x="1359712" y="37753"/>
                  <a:pt x="1355136" y="43970"/>
                  <a:pt x="1345986" y="47253"/>
                </a:cubicBezTo>
                <a:lnTo>
                  <a:pt x="1345986" y="47672"/>
                </a:lnTo>
                <a:cubicBezTo>
                  <a:pt x="1350736" y="48790"/>
                  <a:pt x="1354578" y="50990"/>
                  <a:pt x="1357512" y="54273"/>
                </a:cubicBezTo>
                <a:cubicBezTo>
                  <a:pt x="1360724" y="57835"/>
                  <a:pt x="1362332" y="62166"/>
                  <a:pt x="1362332" y="67265"/>
                </a:cubicBezTo>
                <a:cubicBezTo>
                  <a:pt x="1362332" y="73901"/>
                  <a:pt x="1359992" y="79244"/>
                  <a:pt x="1355312" y="83296"/>
                </a:cubicBezTo>
                <a:cubicBezTo>
                  <a:pt x="1350842" y="87137"/>
                  <a:pt x="1345148" y="89058"/>
                  <a:pt x="1338234" y="89058"/>
                </a:cubicBezTo>
                <a:cubicBezTo>
                  <a:pt x="1328454" y="89058"/>
                  <a:pt x="1320352" y="85566"/>
                  <a:pt x="1313926" y="78581"/>
                </a:cubicBezTo>
                <a:lnTo>
                  <a:pt x="1318326" y="73028"/>
                </a:lnTo>
                <a:cubicBezTo>
                  <a:pt x="1324124" y="78965"/>
                  <a:pt x="1330584" y="81934"/>
                  <a:pt x="1337710" y="81934"/>
                </a:cubicBezTo>
                <a:cubicBezTo>
                  <a:pt x="1342458" y="81934"/>
                  <a:pt x="1346300" y="80606"/>
                  <a:pt x="1349234" y="77952"/>
                </a:cubicBezTo>
                <a:cubicBezTo>
                  <a:pt x="1352238" y="75158"/>
                  <a:pt x="1353740" y="71526"/>
                  <a:pt x="1353740" y="67056"/>
                </a:cubicBezTo>
                <a:cubicBezTo>
                  <a:pt x="1353740" y="56438"/>
                  <a:pt x="1345638" y="51130"/>
                  <a:pt x="1329432" y="51130"/>
                </a:cubicBezTo>
                <a:lnTo>
                  <a:pt x="1329432" y="44424"/>
                </a:lnTo>
                <a:cubicBezTo>
                  <a:pt x="1343822" y="44424"/>
                  <a:pt x="1351016" y="39360"/>
                  <a:pt x="1351016" y="29232"/>
                </a:cubicBezTo>
                <a:cubicBezTo>
                  <a:pt x="1351016" y="25390"/>
                  <a:pt x="1349828" y="22317"/>
                  <a:pt x="1347454" y="20012"/>
                </a:cubicBezTo>
                <a:cubicBezTo>
                  <a:pt x="1345008" y="17707"/>
                  <a:pt x="1341726" y="16519"/>
                  <a:pt x="1337604" y="16449"/>
                </a:cubicBezTo>
                <a:cubicBezTo>
                  <a:pt x="1331806" y="16519"/>
                  <a:pt x="1326428" y="19104"/>
                  <a:pt x="1321470" y="24203"/>
                </a:cubicBezTo>
                <a:lnTo>
                  <a:pt x="1316754" y="18650"/>
                </a:lnTo>
                <a:cubicBezTo>
                  <a:pt x="1323320" y="12642"/>
                  <a:pt x="1330374" y="9604"/>
                  <a:pt x="1337918" y="9534"/>
                </a:cubicBezTo>
                <a:close/>
                <a:moveTo>
                  <a:pt x="1101660" y="4295"/>
                </a:moveTo>
                <a:lnTo>
                  <a:pt x="1110148" y="4295"/>
                </a:lnTo>
                <a:lnTo>
                  <a:pt x="1110148" y="77952"/>
                </a:lnTo>
                <a:cubicBezTo>
                  <a:pt x="1110148" y="80606"/>
                  <a:pt x="1111020" y="81934"/>
                  <a:pt x="1112766" y="81934"/>
                </a:cubicBezTo>
                <a:cubicBezTo>
                  <a:pt x="1113396" y="81934"/>
                  <a:pt x="1114058" y="81864"/>
                  <a:pt x="1114758" y="81724"/>
                </a:cubicBezTo>
                <a:lnTo>
                  <a:pt x="1116014" y="88325"/>
                </a:lnTo>
                <a:cubicBezTo>
                  <a:pt x="1114408" y="88814"/>
                  <a:pt x="1112696" y="89058"/>
                  <a:pt x="1110880" y="89058"/>
                </a:cubicBezTo>
                <a:cubicBezTo>
                  <a:pt x="1104734" y="89058"/>
                  <a:pt x="1101660" y="85147"/>
                  <a:pt x="1101660" y="77324"/>
                </a:cubicBezTo>
                <a:close/>
                <a:moveTo>
                  <a:pt x="539686" y="4295"/>
                </a:moveTo>
                <a:lnTo>
                  <a:pt x="548172" y="4295"/>
                </a:lnTo>
                <a:lnTo>
                  <a:pt x="548172" y="77952"/>
                </a:lnTo>
                <a:cubicBezTo>
                  <a:pt x="548172" y="80606"/>
                  <a:pt x="549046" y="81934"/>
                  <a:pt x="550792" y="81934"/>
                </a:cubicBezTo>
                <a:cubicBezTo>
                  <a:pt x="551420" y="81934"/>
                  <a:pt x="552084" y="81864"/>
                  <a:pt x="552782" y="81724"/>
                </a:cubicBezTo>
                <a:lnTo>
                  <a:pt x="554040" y="88325"/>
                </a:lnTo>
                <a:cubicBezTo>
                  <a:pt x="552434" y="88814"/>
                  <a:pt x="550722" y="89058"/>
                  <a:pt x="548906" y="89058"/>
                </a:cubicBezTo>
                <a:cubicBezTo>
                  <a:pt x="542758" y="89058"/>
                  <a:pt x="539686" y="85147"/>
                  <a:pt x="539686" y="77324"/>
                </a:cubicBezTo>
                <a:close/>
                <a:moveTo>
                  <a:pt x="1090374" y="2933"/>
                </a:moveTo>
                <a:cubicBezTo>
                  <a:pt x="1093586" y="2933"/>
                  <a:pt x="1096626" y="3562"/>
                  <a:pt x="1099488" y="4819"/>
                </a:cubicBezTo>
                <a:lnTo>
                  <a:pt x="1097602" y="11420"/>
                </a:lnTo>
                <a:cubicBezTo>
                  <a:pt x="1095438" y="10372"/>
                  <a:pt x="1093272" y="9848"/>
                  <a:pt x="1091106" y="9848"/>
                </a:cubicBezTo>
                <a:cubicBezTo>
                  <a:pt x="1085658" y="9848"/>
                  <a:pt x="1082934" y="13690"/>
                  <a:pt x="1082934" y="21374"/>
                </a:cubicBezTo>
                <a:lnTo>
                  <a:pt x="1082934" y="31118"/>
                </a:lnTo>
                <a:lnTo>
                  <a:pt x="1095088" y="31118"/>
                </a:lnTo>
                <a:lnTo>
                  <a:pt x="1095088" y="38138"/>
                </a:lnTo>
                <a:lnTo>
                  <a:pt x="1082934" y="38138"/>
                </a:lnTo>
                <a:lnTo>
                  <a:pt x="1082934" y="87696"/>
                </a:lnTo>
                <a:lnTo>
                  <a:pt x="1074342" y="87696"/>
                </a:lnTo>
                <a:lnTo>
                  <a:pt x="1074342" y="38138"/>
                </a:lnTo>
                <a:lnTo>
                  <a:pt x="1066590" y="38138"/>
                </a:lnTo>
                <a:lnTo>
                  <a:pt x="1066590" y="31642"/>
                </a:lnTo>
                <a:lnTo>
                  <a:pt x="1074342" y="31118"/>
                </a:lnTo>
                <a:lnTo>
                  <a:pt x="1074342" y="21269"/>
                </a:lnTo>
                <a:cubicBezTo>
                  <a:pt x="1074342" y="9045"/>
                  <a:pt x="1079686" y="2933"/>
                  <a:pt x="1090374" y="2933"/>
                </a:cubicBezTo>
                <a:close/>
                <a:moveTo>
                  <a:pt x="90524" y="1047"/>
                </a:moveTo>
                <a:lnTo>
                  <a:pt x="95134" y="7019"/>
                </a:lnTo>
                <a:cubicBezTo>
                  <a:pt x="83750" y="9674"/>
                  <a:pt x="69954" y="11665"/>
                  <a:pt x="53748" y="12992"/>
                </a:cubicBezTo>
                <a:lnTo>
                  <a:pt x="53748" y="30908"/>
                </a:lnTo>
                <a:lnTo>
                  <a:pt x="88010" y="30908"/>
                </a:lnTo>
                <a:lnTo>
                  <a:pt x="89268" y="30594"/>
                </a:lnTo>
                <a:lnTo>
                  <a:pt x="93354" y="31851"/>
                </a:lnTo>
                <a:cubicBezTo>
                  <a:pt x="90840" y="49244"/>
                  <a:pt x="85670" y="63598"/>
                  <a:pt x="77846" y="74914"/>
                </a:cubicBezTo>
                <a:cubicBezTo>
                  <a:pt x="83016" y="81829"/>
                  <a:pt x="89302" y="86928"/>
                  <a:pt x="96706" y="90211"/>
                </a:cubicBezTo>
                <a:cubicBezTo>
                  <a:pt x="94680" y="91957"/>
                  <a:pt x="93110" y="93843"/>
                  <a:pt x="91992" y="95869"/>
                </a:cubicBezTo>
                <a:cubicBezTo>
                  <a:pt x="84798" y="92097"/>
                  <a:pt x="78720" y="86893"/>
                  <a:pt x="73760" y="80257"/>
                </a:cubicBezTo>
                <a:cubicBezTo>
                  <a:pt x="68172" y="86893"/>
                  <a:pt x="61642" y="92097"/>
                  <a:pt x="54168" y="95869"/>
                </a:cubicBezTo>
                <a:cubicBezTo>
                  <a:pt x="53050" y="93773"/>
                  <a:pt x="51654" y="91887"/>
                  <a:pt x="49976" y="90211"/>
                </a:cubicBezTo>
                <a:cubicBezTo>
                  <a:pt x="57520" y="86858"/>
                  <a:pt x="64122" y="81619"/>
                  <a:pt x="69780" y="74495"/>
                </a:cubicBezTo>
                <a:cubicBezTo>
                  <a:pt x="63982" y="64785"/>
                  <a:pt x="59512" y="52387"/>
                  <a:pt x="56368" y="37299"/>
                </a:cubicBezTo>
                <a:lnTo>
                  <a:pt x="53748" y="37299"/>
                </a:lnTo>
                <a:lnTo>
                  <a:pt x="53748" y="43586"/>
                </a:lnTo>
                <a:cubicBezTo>
                  <a:pt x="53748" y="67335"/>
                  <a:pt x="50360" y="84832"/>
                  <a:pt x="43586" y="96078"/>
                </a:cubicBezTo>
                <a:cubicBezTo>
                  <a:pt x="41978" y="94472"/>
                  <a:pt x="40128" y="93179"/>
                  <a:pt x="38032" y="92202"/>
                </a:cubicBezTo>
                <a:cubicBezTo>
                  <a:pt x="44110" y="81724"/>
                  <a:pt x="47148" y="65519"/>
                  <a:pt x="47148" y="43586"/>
                </a:cubicBezTo>
                <a:lnTo>
                  <a:pt x="47148" y="7543"/>
                </a:lnTo>
                <a:cubicBezTo>
                  <a:pt x="66148" y="5867"/>
                  <a:pt x="80606" y="3702"/>
                  <a:pt x="90524" y="1047"/>
                </a:cubicBezTo>
                <a:close/>
                <a:moveTo>
                  <a:pt x="254602" y="209"/>
                </a:moveTo>
                <a:lnTo>
                  <a:pt x="261832" y="209"/>
                </a:lnTo>
                <a:lnTo>
                  <a:pt x="261832" y="12992"/>
                </a:lnTo>
                <a:lnTo>
                  <a:pt x="300284" y="12992"/>
                </a:lnTo>
                <a:lnTo>
                  <a:pt x="300284" y="19697"/>
                </a:lnTo>
                <a:lnTo>
                  <a:pt x="261832" y="19697"/>
                </a:lnTo>
                <a:lnTo>
                  <a:pt x="261832" y="46520"/>
                </a:lnTo>
                <a:lnTo>
                  <a:pt x="304580" y="46520"/>
                </a:lnTo>
                <a:lnTo>
                  <a:pt x="304580" y="53120"/>
                </a:lnTo>
                <a:lnTo>
                  <a:pt x="266862" y="53120"/>
                </a:lnTo>
                <a:cubicBezTo>
                  <a:pt x="277828" y="67859"/>
                  <a:pt x="291134" y="78651"/>
                  <a:pt x="306780" y="85496"/>
                </a:cubicBezTo>
                <a:cubicBezTo>
                  <a:pt x="305174" y="86893"/>
                  <a:pt x="303568" y="88814"/>
                  <a:pt x="301960" y="91259"/>
                </a:cubicBezTo>
                <a:cubicBezTo>
                  <a:pt x="286244" y="83505"/>
                  <a:pt x="272868" y="71910"/>
                  <a:pt x="261832" y="56473"/>
                </a:cubicBezTo>
                <a:lnTo>
                  <a:pt x="261832" y="95554"/>
                </a:lnTo>
                <a:lnTo>
                  <a:pt x="254602" y="95554"/>
                </a:lnTo>
                <a:lnTo>
                  <a:pt x="254602" y="56788"/>
                </a:lnTo>
                <a:cubicBezTo>
                  <a:pt x="243916" y="71666"/>
                  <a:pt x="230714" y="83051"/>
                  <a:pt x="214998" y="90944"/>
                </a:cubicBezTo>
                <a:cubicBezTo>
                  <a:pt x="213530" y="88709"/>
                  <a:pt x="211890" y="86788"/>
                  <a:pt x="210074" y="85182"/>
                </a:cubicBezTo>
                <a:cubicBezTo>
                  <a:pt x="225860" y="78406"/>
                  <a:pt x="239060" y="67719"/>
                  <a:pt x="249678" y="53120"/>
                </a:cubicBezTo>
                <a:lnTo>
                  <a:pt x="212168" y="53120"/>
                </a:lnTo>
                <a:lnTo>
                  <a:pt x="212168" y="46520"/>
                </a:lnTo>
                <a:lnTo>
                  <a:pt x="254602" y="46520"/>
                </a:lnTo>
                <a:lnTo>
                  <a:pt x="254602" y="19697"/>
                </a:lnTo>
                <a:lnTo>
                  <a:pt x="217198" y="19697"/>
                </a:lnTo>
                <a:lnTo>
                  <a:pt x="217198" y="12992"/>
                </a:lnTo>
                <a:lnTo>
                  <a:pt x="254602" y="12992"/>
                </a:lnTo>
                <a:close/>
                <a:moveTo>
                  <a:pt x="124052" y="104"/>
                </a:moveTo>
                <a:lnTo>
                  <a:pt x="130864" y="104"/>
                </a:lnTo>
                <a:lnTo>
                  <a:pt x="130864" y="22526"/>
                </a:lnTo>
                <a:lnTo>
                  <a:pt x="145112" y="22526"/>
                </a:lnTo>
                <a:lnTo>
                  <a:pt x="145112" y="29127"/>
                </a:lnTo>
                <a:lnTo>
                  <a:pt x="130864" y="29127"/>
                </a:lnTo>
                <a:lnTo>
                  <a:pt x="130864" y="33318"/>
                </a:lnTo>
                <a:cubicBezTo>
                  <a:pt x="134216" y="36671"/>
                  <a:pt x="140084" y="43411"/>
                  <a:pt x="148466" y="53540"/>
                </a:cubicBezTo>
                <a:lnTo>
                  <a:pt x="144064" y="59721"/>
                </a:lnTo>
                <a:cubicBezTo>
                  <a:pt x="141132" y="54972"/>
                  <a:pt x="136730" y="48860"/>
                  <a:pt x="130864" y="41386"/>
                </a:cubicBezTo>
                <a:lnTo>
                  <a:pt x="130864" y="95450"/>
                </a:lnTo>
                <a:lnTo>
                  <a:pt x="124052" y="95450"/>
                </a:lnTo>
                <a:lnTo>
                  <a:pt x="124052" y="41281"/>
                </a:lnTo>
                <a:cubicBezTo>
                  <a:pt x="119302" y="56508"/>
                  <a:pt x="113854" y="68173"/>
                  <a:pt x="107708" y="76276"/>
                </a:cubicBezTo>
                <a:cubicBezTo>
                  <a:pt x="106660" y="73831"/>
                  <a:pt x="105264" y="71596"/>
                  <a:pt x="103516" y="69570"/>
                </a:cubicBezTo>
                <a:cubicBezTo>
                  <a:pt x="111550" y="60071"/>
                  <a:pt x="117732" y="46590"/>
                  <a:pt x="122062" y="29127"/>
                </a:cubicBezTo>
                <a:lnTo>
                  <a:pt x="106346" y="29127"/>
                </a:lnTo>
                <a:lnTo>
                  <a:pt x="106346" y="22526"/>
                </a:lnTo>
                <a:lnTo>
                  <a:pt x="124052" y="22526"/>
                </a:lnTo>
                <a:close/>
                <a:moveTo>
                  <a:pt x="358958" y="0"/>
                </a:moveTo>
                <a:lnTo>
                  <a:pt x="366816" y="1152"/>
                </a:lnTo>
                <a:cubicBezTo>
                  <a:pt x="364930" y="6461"/>
                  <a:pt x="363184" y="10896"/>
                  <a:pt x="361578" y="14459"/>
                </a:cubicBezTo>
                <a:lnTo>
                  <a:pt x="399402" y="14459"/>
                </a:lnTo>
                <a:lnTo>
                  <a:pt x="399402" y="95240"/>
                </a:lnTo>
                <a:lnTo>
                  <a:pt x="392172" y="95240"/>
                </a:lnTo>
                <a:lnTo>
                  <a:pt x="392172" y="89792"/>
                </a:lnTo>
                <a:lnTo>
                  <a:pt x="335384" y="89792"/>
                </a:lnTo>
                <a:lnTo>
                  <a:pt x="335384" y="95764"/>
                </a:lnTo>
                <a:lnTo>
                  <a:pt x="328364" y="95764"/>
                </a:lnTo>
                <a:lnTo>
                  <a:pt x="328364" y="14459"/>
                </a:lnTo>
                <a:lnTo>
                  <a:pt x="354558" y="14459"/>
                </a:lnTo>
                <a:cubicBezTo>
                  <a:pt x="356304" y="9988"/>
                  <a:pt x="357770" y="5168"/>
                  <a:pt x="358958" y="0"/>
                </a:cubicBezTo>
                <a:close/>
                <a:moveTo>
                  <a:pt x="26298" y="0"/>
                </a:moveTo>
                <a:lnTo>
                  <a:pt x="32688" y="0"/>
                </a:lnTo>
                <a:lnTo>
                  <a:pt x="32688" y="29337"/>
                </a:lnTo>
                <a:lnTo>
                  <a:pt x="42224" y="29337"/>
                </a:lnTo>
                <a:lnTo>
                  <a:pt x="42224" y="35623"/>
                </a:lnTo>
                <a:lnTo>
                  <a:pt x="14354" y="35623"/>
                </a:lnTo>
                <a:lnTo>
                  <a:pt x="14354" y="43796"/>
                </a:lnTo>
                <a:cubicBezTo>
                  <a:pt x="14354" y="47078"/>
                  <a:pt x="14318" y="49558"/>
                  <a:pt x="14248" y="51235"/>
                </a:cubicBezTo>
                <a:lnTo>
                  <a:pt x="35728" y="51235"/>
                </a:lnTo>
                <a:lnTo>
                  <a:pt x="35728" y="95554"/>
                </a:lnTo>
                <a:lnTo>
                  <a:pt x="29336" y="95554"/>
                </a:lnTo>
                <a:lnTo>
                  <a:pt x="29336" y="57521"/>
                </a:lnTo>
                <a:lnTo>
                  <a:pt x="14038" y="57521"/>
                </a:lnTo>
                <a:cubicBezTo>
                  <a:pt x="13130" y="74006"/>
                  <a:pt x="10128" y="86788"/>
                  <a:pt x="5028" y="95869"/>
                </a:cubicBezTo>
                <a:cubicBezTo>
                  <a:pt x="3632" y="94332"/>
                  <a:pt x="1954" y="92935"/>
                  <a:pt x="0" y="91678"/>
                </a:cubicBezTo>
                <a:cubicBezTo>
                  <a:pt x="5238" y="81549"/>
                  <a:pt x="7858" y="65589"/>
                  <a:pt x="7858" y="43796"/>
                </a:cubicBezTo>
                <a:lnTo>
                  <a:pt x="7858" y="2305"/>
                </a:lnTo>
                <a:lnTo>
                  <a:pt x="14354" y="2305"/>
                </a:lnTo>
                <a:lnTo>
                  <a:pt x="14354" y="29337"/>
                </a:lnTo>
                <a:lnTo>
                  <a:pt x="26298" y="29337"/>
                </a:lnTo>
                <a:close/>
              </a:path>
            </a:pathLst>
          </a:custGeom>
          <a:solidFill>
            <a:srgbClr val="E6E6E6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noAutofit/>
          </a:bodyPr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800" b="0" i="0" u="none" strike="noStrike" kern="1200" cap="none" spc="0" normalizeH="0" baseline="0" noProof="0" dirty="0">
              <a:ln>
                <a:noFill/>
              </a:ln>
              <a:solidFill>
                <a:srgbClr val="E6E6E6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117" name="文本框 116"/>
          <p:cNvSpPr txBox="1"/>
          <p:nvPr/>
        </p:nvSpPr>
        <p:spPr>
          <a:xfrm>
            <a:off x="-19973422" y="-15670373"/>
            <a:ext cx="1965874" cy="113995"/>
          </a:xfrm>
          <a:custGeom>
            <a:avLst/>
            <a:gdLst/>
            <a:ahLst/>
            <a:cxnLst/>
            <a:rect l="l" t="t" r="r" b="b"/>
            <a:pathLst>
              <a:path w="1965874" h="113995">
                <a:moveTo>
                  <a:pt x="891806" y="87487"/>
                </a:moveTo>
                <a:cubicBezTo>
                  <a:pt x="887684" y="90420"/>
                  <a:pt x="885624" y="93808"/>
                  <a:pt x="885624" y="97650"/>
                </a:cubicBezTo>
                <a:cubicBezTo>
                  <a:pt x="885624" y="100793"/>
                  <a:pt x="887126" y="103308"/>
                  <a:pt x="890130" y="105194"/>
                </a:cubicBezTo>
                <a:cubicBezTo>
                  <a:pt x="893134" y="107080"/>
                  <a:pt x="897290" y="108023"/>
                  <a:pt x="902598" y="108023"/>
                </a:cubicBezTo>
                <a:cubicBezTo>
                  <a:pt x="908046" y="108023"/>
                  <a:pt x="912586" y="106765"/>
                  <a:pt x="916218" y="104251"/>
                </a:cubicBezTo>
                <a:cubicBezTo>
                  <a:pt x="919572" y="101876"/>
                  <a:pt x="921248" y="99082"/>
                  <a:pt x="921248" y="95869"/>
                </a:cubicBezTo>
                <a:cubicBezTo>
                  <a:pt x="921248" y="90909"/>
                  <a:pt x="917302" y="88430"/>
                  <a:pt x="909408" y="88430"/>
                </a:cubicBezTo>
                <a:lnTo>
                  <a:pt x="899036" y="88430"/>
                </a:lnTo>
                <a:cubicBezTo>
                  <a:pt x="896870" y="88430"/>
                  <a:pt x="894460" y="88115"/>
                  <a:pt x="891806" y="87487"/>
                </a:cubicBezTo>
                <a:close/>
                <a:moveTo>
                  <a:pt x="429472" y="75438"/>
                </a:moveTo>
                <a:cubicBezTo>
                  <a:pt x="431288" y="75438"/>
                  <a:pt x="432824" y="76066"/>
                  <a:pt x="434082" y="77324"/>
                </a:cubicBezTo>
                <a:cubicBezTo>
                  <a:pt x="435340" y="78651"/>
                  <a:pt x="435968" y="80327"/>
                  <a:pt x="435968" y="82353"/>
                </a:cubicBezTo>
                <a:cubicBezTo>
                  <a:pt x="435968" y="84309"/>
                  <a:pt x="435340" y="85915"/>
                  <a:pt x="434082" y="87172"/>
                </a:cubicBezTo>
                <a:cubicBezTo>
                  <a:pt x="432824" y="88430"/>
                  <a:pt x="431288" y="89058"/>
                  <a:pt x="429472" y="89058"/>
                </a:cubicBezTo>
                <a:cubicBezTo>
                  <a:pt x="427726" y="89058"/>
                  <a:pt x="426224" y="88430"/>
                  <a:pt x="424966" y="87172"/>
                </a:cubicBezTo>
                <a:cubicBezTo>
                  <a:pt x="423710" y="85915"/>
                  <a:pt x="423080" y="84309"/>
                  <a:pt x="423080" y="82353"/>
                </a:cubicBezTo>
                <a:cubicBezTo>
                  <a:pt x="423080" y="80327"/>
                  <a:pt x="423710" y="78651"/>
                  <a:pt x="424966" y="77324"/>
                </a:cubicBezTo>
                <a:cubicBezTo>
                  <a:pt x="426224" y="76066"/>
                  <a:pt x="427726" y="75438"/>
                  <a:pt x="429472" y="75438"/>
                </a:cubicBezTo>
                <a:close/>
                <a:moveTo>
                  <a:pt x="335384" y="66846"/>
                </a:moveTo>
                <a:lnTo>
                  <a:pt x="335384" y="83191"/>
                </a:lnTo>
                <a:lnTo>
                  <a:pt x="392172" y="83191"/>
                </a:lnTo>
                <a:lnTo>
                  <a:pt x="392172" y="66846"/>
                </a:lnTo>
                <a:close/>
                <a:moveTo>
                  <a:pt x="856868" y="57731"/>
                </a:moveTo>
                <a:cubicBezTo>
                  <a:pt x="847158" y="58848"/>
                  <a:pt x="840174" y="60629"/>
                  <a:pt x="835914" y="63074"/>
                </a:cubicBezTo>
                <a:cubicBezTo>
                  <a:pt x="832002" y="65449"/>
                  <a:pt x="830046" y="68627"/>
                  <a:pt x="830046" y="72609"/>
                </a:cubicBezTo>
                <a:cubicBezTo>
                  <a:pt x="830046" y="78965"/>
                  <a:pt x="833538" y="82143"/>
                  <a:pt x="840524" y="82143"/>
                </a:cubicBezTo>
                <a:cubicBezTo>
                  <a:pt x="845552" y="82143"/>
                  <a:pt x="851000" y="79524"/>
                  <a:pt x="856868" y="74285"/>
                </a:cubicBezTo>
                <a:close/>
                <a:moveTo>
                  <a:pt x="482440" y="50606"/>
                </a:moveTo>
                <a:lnTo>
                  <a:pt x="482440" y="80781"/>
                </a:lnTo>
                <a:lnTo>
                  <a:pt x="496270" y="80781"/>
                </a:lnTo>
                <a:cubicBezTo>
                  <a:pt x="510870" y="80781"/>
                  <a:pt x="518168" y="75507"/>
                  <a:pt x="518168" y="64960"/>
                </a:cubicBezTo>
                <a:cubicBezTo>
                  <a:pt x="518168" y="55391"/>
                  <a:pt x="510870" y="50606"/>
                  <a:pt x="496270" y="50606"/>
                </a:cubicBezTo>
                <a:close/>
                <a:moveTo>
                  <a:pt x="1220056" y="49977"/>
                </a:moveTo>
                <a:cubicBezTo>
                  <a:pt x="1212652" y="54657"/>
                  <a:pt x="1208950" y="60664"/>
                  <a:pt x="1208950" y="67999"/>
                </a:cubicBezTo>
                <a:cubicBezTo>
                  <a:pt x="1208950" y="72190"/>
                  <a:pt x="1210522" y="75682"/>
                  <a:pt x="1213666" y="78476"/>
                </a:cubicBezTo>
                <a:cubicBezTo>
                  <a:pt x="1216878" y="81270"/>
                  <a:pt x="1220860" y="82667"/>
                  <a:pt x="1225610" y="82667"/>
                </a:cubicBezTo>
                <a:cubicBezTo>
                  <a:pt x="1230150" y="82667"/>
                  <a:pt x="1233886" y="81375"/>
                  <a:pt x="1236820" y="78790"/>
                </a:cubicBezTo>
                <a:cubicBezTo>
                  <a:pt x="1239614" y="76276"/>
                  <a:pt x="1241012" y="73063"/>
                  <a:pt x="1241012" y="69151"/>
                </a:cubicBezTo>
                <a:cubicBezTo>
                  <a:pt x="1241012" y="64401"/>
                  <a:pt x="1238916" y="60420"/>
                  <a:pt x="1234724" y="57207"/>
                </a:cubicBezTo>
                <a:cubicBezTo>
                  <a:pt x="1232140" y="55321"/>
                  <a:pt x="1227250" y="52911"/>
                  <a:pt x="1220056" y="49977"/>
                </a:cubicBezTo>
                <a:close/>
                <a:moveTo>
                  <a:pt x="335384" y="44215"/>
                </a:moveTo>
                <a:lnTo>
                  <a:pt x="335384" y="60350"/>
                </a:lnTo>
                <a:lnTo>
                  <a:pt x="392172" y="60350"/>
                </a:lnTo>
                <a:lnTo>
                  <a:pt x="392172" y="44215"/>
                </a:lnTo>
                <a:close/>
                <a:moveTo>
                  <a:pt x="62130" y="37299"/>
                </a:moveTo>
                <a:cubicBezTo>
                  <a:pt x="64786" y="49942"/>
                  <a:pt x="68662" y="60490"/>
                  <a:pt x="73760" y="68942"/>
                </a:cubicBezTo>
                <a:cubicBezTo>
                  <a:pt x="79558" y="60071"/>
                  <a:pt x="83644" y="49523"/>
                  <a:pt x="86020" y="37299"/>
                </a:cubicBezTo>
                <a:close/>
                <a:moveTo>
                  <a:pt x="961320" y="36880"/>
                </a:moveTo>
                <a:cubicBezTo>
                  <a:pt x="956220" y="36880"/>
                  <a:pt x="952100" y="38976"/>
                  <a:pt x="948956" y="43167"/>
                </a:cubicBezTo>
                <a:cubicBezTo>
                  <a:pt x="945742" y="47288"/>
                  <a:pt x="944136" y="52736"/>
                  <a:pt x="944136" y="59512"/>
                </a:cubicBezTo>
                <a:cubicBezTo>
                  <a:pt x="944136" y="66217"/>
                  <a:pt x="945742" y="71631"/>
                  <a:pt x="948956" y="75752"/>
                </a:cubicBezTo>
                <a:cubicBezTo>
                  <a:pt x="952100" y="79873"/>
                  <a:pt x="956220" y="81934"/>
                  <a:pt x="961320" y="81934"/>
                </a:cubicBezTo>
                <a:cubicBezTo>
                  <a:pt x="966418" y="81934"/>
                  <a:pt x="970574" y="79873"/>
                  <a:pt x="973788" y="75752"/>
                </a:cubicBezTo>
                <a:cubicBezTo>
                  <a:pt x="977000" y="71631"/>
                  <a:pt x="978608" y="66217"/>
                  <a:pt x="978608" y="59512"/>
                </a:cubicBezTo>
                <a:cubicBezTo>
                  <a:pt x="978608" y="52806"/>
                  <a:pt x="977000" y="47358"/>
                  <a:pt x="973788" y="43167"/>
                </a:cubicBezTo>
                <a:cubicBezTo>
                  <a:pt x="970574" y="38976"/>
                  <a:pt x="966418" y="36880"/>
                  <a:pt x="961320" y="36880"/>
                </a:cubicBezTo>
                <a:close/>
                <a:moveTo>
                  <a:pt x="655890" y="36566"/>
                </a:moveTo>
                <a:cubicBezTo>
                  <a:pt x="651560" y="36566"/>
                  <a:pt x="647822" y="38173"/>
                  <a:pt x="644680" y="41386"/>
                </a:cubicBezTo>
                <a:cubicBezTo>
                  <a:pt x="641396" y="44808"/>
                  <a:pt x="639476" y="49384"/>
                  <a:pt x="638918" y="55111"/>
                </a:cubicBezTo>
                <a:lnTo>
                  <a:pt x="670560" y="55111"/>
                </a:lnTo>
                <a:cubicBezTo>
                  <a:pt x="670560" y="42748"/>
                  <a:pt x="665670" y="36566"/>
                  <a:pt x="655890" y="36566"/>
                </a:cubicBezTo>
                <a:close/>
                <a:moveTo>
                  <a:pt x="901236" y="36042"/>
                </a:moveTo>
                <a:cubicBezTo>
                  <a:pt x="897604" y="36042"/>
                  <a:pt x="894600" y="37265"/>
                  <a:pt x="892224" y="39709"/>
                </a:cubicBezTo>
                <a:cubicBezTo>
                  <a:pt x="889780" y="42224"/>
                  <a:pt x="888558" y="45612"/>
                  <a:pt x="888558" y="49872"/>
                </a:cubicBezTo>
                <a:cubicBezTo>
                  <a:pt x="888558" y="53994"/>
                  <a:pt x="889816" y="57381"/>
                  <a:pt x="892330" y="60036"/>
                </a:cubicBezTo>
                <a:cubicBezTo>
                  <a:pt x="894774" y="62620"/>
                  <a:pt x="897744" y="63912"/>
                  <a:pt x="901236" y="63912"/>
                </a:cubicBezTo>
                <a:cubicBezTo>
                  <a:pt x="904728" y="63912"/>
                  <a:pt x="907696" y="62620"/>
                  <a:pt x="910142" y="60036"/>
                </a:cubicBezTo>
                <a:cubicBezTo>
                  <a:pt x="912656" y="57381"/>
                  <a:pt x="913914" y="53994"/>
                  <a:pt x="913914" y="49872"/>
                </a:cubicBezTo>
                <a:cubicBezTo>
                  <a:pt x="913914" y="45681"/>
                  <a:pt x="912656" y="42294"/>
                  <a:pt x="910142" y="39709"/>
                </a:cubicBezTo>
                <a:cubicBezTo>
                  <a:pt x="907766" y="37265"/>
                  <a:pt x="904798" y="36042"/>
                  <a:pt x="901236" y="36042"/>
                </a:cubicBezTo>
                <a:close/>
                <a:moveTo>
                  <a:pt x="429472" y="32689"/>
                </a:moveTo>
                <a:cubicBezTo>
                  <a:pt x="431288" y="32689"/>
                  <a:pt x="432824" y="33318"/>
                  <a:pt x="434082" y="34575"/>
                </a:cubicBezTo>
                <a:cubicBezTo>
                  <a:pt x="435340" y="35902"/>
                  <a:pt x="435968" y="37579"/>
                  <a:pt x="435968" y="39605"/>
                </a:cubicBezTo>
                <a:cubicBezTo>
                  <a:pt x="435968" y="41560"/>
                  <a:pt x="435340" y="43167"/>
                  <a:pt x="434082" y="44424"/>
                </a:cubicBezTo>
                <a:cubicBezTo>
                  <a:pt x="432824" y="45681"/>
                  <a:pt x="431288" y="46310"/>
                  <a:pt x="429472" y="46310"/>
                </a:cubicBezTo>
                <a:cubicBezTo>
                  <a:pt x="427726" y="46310"/>
                  <a:pt x="426224" y="45681"/>
                  <a:pt x="424966" y="44424"/>
                </a:cubicBezTo>
                <a:cubicBezTo>
                  <a:pt x="423710" y="43167"/>
                  <a:pt x="423080" y="41560"/>
                  <a:pt x="423080" y="39605"/>
                </a:cubicBezTo>
                <a:cubicBezTo>
                  <a:pt x="423080" y="37579"/>
                  <a:pt x="423710" y="35902"/>
                  <a:pt x="424966" y="34575"/>
                </a:cubicBezTo>
                <a:cubicBezTo>
                  <a:pt x="426224" y="33318"/>
                  <a:pt x="427726" y="32689"/>
                  <a:pt x="429472" y="32689"/>
                </a:cubicBezTo>
                <a:close/>
                <a:moveTo>
                  <a:pt x="1121644" y="31118"/>
                </a:moveTo>
                <a:lnTo>
                  <a:pt x="1130550" y="31118"/>
                </a:lnTo>
                <a:lnTo>
                  <a:pt x="1142600" y="63493"/>
                </a:lnTo>
                <a:lnTo>
                  <a:pt x="1148258" y="79419"/>
                </a:lnTo>
                <a:lnTo>
                  <a:pt x="1148780" y="79419"/>
                </a:lnTo>
                <a:cubicBezTo>
                  <a:pt x="1149130" y="78371"/>
                  <a:pt x="1149934" y="75682"/>
                  <a:pt x="1151190" y="71351"/>
                </a:cubicBezTo>
                <a:cubicBezTo>
                  <a:pt x="1152168" y="67999"/>
                  <a:pt x="1152972" y="65379"/>
                  <a:pt x="1153600" y="63493"/>
                </a:cubicBezTo>
                <a:lnTo>
                  <a:pt x="1164182" y="31118"/>
                </a:lnTo>
                <a:lnTo>
                  <a:pt x="1172564" y="31118"/>
                </a:lnTo>
                <a:lnTo>
                  <a:pt x="1150982" y="92935"/>
                </a:lnTo>
                <a:cubicBezTo>
                  <a:pt x="1146440" y="105927"/>
                  <a:pt x="1139560" y="112423"/>
                  <a:pt x="1130340" y="112423"/>
                </a:cubicBezTo>
                <a:cubicBezTo>
                  <a:pt x="1127896" y="112423"/>
                  <a:pt x="1125730" y="112039"/>
                  <a:pt x="1123844" y="111271"/>
                </a:cubicBezTo>
                <a:lnTo>
                  <a:pt x="1125626" y="104355"/>
                </a:lnTo>
                <a:cubicBezTo>
                  <a:pt x="1127162" y="104914"/>
                  <a:pt x="1128630" y="105194"/>
                  <a:pt x="1130026" y="105194"/>
                </a:cubicBezTo>
                <a:cubicBezTo>
                  <a:pt x="1135894" y="105194"/>
                  <a:pt x="1140294" y="100933"/>
                  <a:pt x="1143228" y="92411"/>
                </a:cubicBezTo>
                <a:lnTo>
                  <a:pt x="1144486" y="88011"/>
                </a:lnTo>
                <a:close/>
                <a:moveTo>
                  <a:pt x="567422" y="31118"/>
                </a:moveTo>
                <a:lnTo>
                  <a:pt x="575910" y="31118"/>
                </a:lnTo>
                <a:lnTo>
                  <a:pt x="575910" y="66008"/>
                </a:lnTo>
                <a:cubicBezTo>
                  <a:pt x="575910" y="71456"/>
                  <a:pt x="576782" y="75403"/>
                  <a:pt x="578528" y="77847"/>
                </a:cubicBezTo>
                <a:cubicBezTo>
                  <a:pt x="580274" y="80362"/>
                  <a:pt x="583138" y="81619"/>
                  <a:pt x="587120" y="81619"/>
                </a:cubicBezTo>
                <a:cubicBezTo>
                  <a:pt x="592290" y="81619"/>
                  <a:pt x="597598" y="78301"/>
                  <a:pt x="603046" y="71666"/>
                </a:cubicBezTo>
                <a:lnTo>
                  <a:pt x="603046" y="31118"/>
                </a:lnTo>
                <a:lnTo>
                  <a:pt x="611532" y="31118"/>
                </a:lnTo>
                <a:lnTo>
                  <a:pt x="611532" y="87696"/>
                </a:lnTo>
                <a:lnTo>
                  <a:pt x="604512" y="87696"/>
                </a:lnTo>
                <a:lnTo>
                  <a:pt x="603780" y="78686"/>
                </a:lnTo>
                <a:lnTo>
                  <a:pt x="603466" y="78686"/>
                </a:lnTo>
                <a:cubicBezTo>
                  <a:pt x="597458" y="85601"/>
                  <a:pt x="591172" y="89058"/>
                  <a:pt x="584606" y="89058"/>
                </a:cubicBezTo>
                <a:cubicBezTo>
                  <a:pt x="573150" y="89058"/>
                  <a:pt x="567422" y="81724"/>
                  <a:pt x="567422" y="67056"/>
                </a:cubicBezTo>
                <a:close/>
                <a:moveTo>
                  <a:pt x="1033548" y="29651"/>
                </a:moveTo>
                <a:cubicBezTo>
                  <a:pt x="1045072" y="29651"/>
                  <a:pt x="1050836" y="37020"/>
                  <a:pt x="1050836" y="51758"/>
                </a:cubicBezTo>
                <a:lnTo>
                  <a:pt x="1050836" y="87696"/>
                </a:lnTo>
                <a:lnTo>
                  <a:pt x="1042244" y="87696"/>
                </a:lnTo>
                <a:lnTo>
                  <a:pt x="1042244" y="52806"/>
                </a:lnTo>
                <a:cubicBezTo>
                  <a:pt x="1042244" y="42329"/>
                  <a:pt x="1038506" y="37090"/>
                  <a:pt x="1031032" y="37090"/>
                </a:cubicBezTo>
                <a:cubicBezTo>
                  <a:pt x="1026214" y="37090"/>
                  <a:pt x="1020834" y="40163"/>
                  <a:pt x="1014898" y="46310"/>
                </a:cubicBezTo>
                <a:lnTo>
                  <a:pt x="1014898" y="87696"/>
                </a:lnTo>
                <a:lnTo>
                  <a:pt x="1006410" y="87696"/>
                </a:lnTo>
                <a:lnTo>
                  <a:pt x="1006410" y="31118"/>
                </a:lnTo>
                <a:lnTo>
                  <a:pt x="1013326" y="31118"/>
                </a:lnTo>
                <a:lnTo>
                  <a:pt x="1014164" y="39395"/>
                </a:lnTo>
                <a:lnTo>
                  <a:pt x="1014478" y="39395"/>
                </a:lnTo>
                <a:cubicBezTo>
                  <a:pt x="1021114" y="32899"/>
                  <a:pt x="1027470" y="29651"/>
                  <a:pt x="1033548" y="29651"/>
                </a:cubicBezTo>
                <a:close/>
                <a:moveTo>
                  <a:pt x="961320" y="29651"/>
                </a:moveTo>
                <a:cubicBezTo>
                  <a:pt x="968584" y="29651"/>
                  <a:pt x="974660" y="32270"/>
                  <a:pt x="979550" y="37509"/>
                </a:cubicBezTo>
                <a:cubicBezTo>
                  <a:pt x="984788" y="43027"/>
                  <a:pt x="987408" y="50361"/>
                  <a:pt x="987408" y="59512"/>
                </a:cubicBezTo>
                <a:cubicBezTo>
                  <a:pt x="987408" y="68522"/>
                  <a:pt x="984788" y="75787"/>
                  <a:pt x="979550" y="81305"/>
                </a:cubicBezTo>
                <a:cubicBezTo>
                  <a:pt x="974660" y="86474"/>
                  <a:pt x="968584" y="89058"/>
                  <a:pt x="961320" y="89058"/>
                </a:cubicBezTo>
                <a:cubicBezTo>
                  <a:pt x="954124" y="89058"/>
                  <a:pt x="948082" y="86474"/>
                  <a:pt x="943194" y="81305"/>
                </a:cubicBezTo>
                <a:cubicBezTo>
                  <a:pt x="937954" y="75787"/>
                  <a:pt x="935334" y="68522"/>
                  <a:pt x="935334" y="59512"/>
                </a:cubicBezTo>
                <a:cubicBezTo>
                  <a:pt x="935334" y="50361"/>
                  <a:pt x="937954" y="43027"/>
                  <a:pt x="943194" y="37509"/>
                </a:cubicBezTo>
                <a:cubicBezTo>
                  <a:pt x="948012" y="32270"/>
                  <a:pt x="954054" y="29651"/>
                  <a:pt x="961320" y="29651"/>
                </a:cubicBezTo>
                <a:close/>
                <a:moveTo>
                  <a:pt x="901236" y="29651"/>
                </a:moveTo>
                <a:cubicBezTo>
                  <a:pt x="903820" y="29651"/>
                  <a:pt x="906440" y="30140"/>
                  <a:pt x="909094" y="31118"/>
                </a:cubicBezTo>
                <a:lnTo>
                  <a:pt x="928686" y="31118"/>
                </a:lnTo>
                <a:lnTo>
                  <a:pt x="928686" y="37719"/>
                </a:lnTo>
                <a:lnTo>
                  <a:pt x="916742" y="37719"/>
                </a:lnTo>
                <a:cubicBezTo>
                  <a:pt x="920026" y="40862"/>
                  <a:pt x="921666" y="44948"/>
                  <a:pt x="921666" y="49977"/>
                </a:cubicBezTo>
                <a:cubicBezTo>
                  <a:pt x="921666" y="55914"/>
                  <a:pt x="919676" y="60734"/>
                  <a:pt x="915694" y="64436"/>
                </a:cubicBezTo>
                <a:cubicBezTo>
                  <a:pt x="911852" y="67999"/>
                  <a:pt x="907034" y="69780"/>
                  <a:pt x="901236" y="69780"/>
                </a:cubicBezTo>
                <a:cubicBezTo>
                  <a:pt x="898092" y="69780"/>
                  <a:pt x="895194" y="69081"/>
                  <a:pt x="892540" y="67684"/>
                </a:cubicBezTo>
                <a:cubicBezTo>
                  <a:pt x="890024" y="69850"/>
                  <a:pt x="888768" y="72224"/>
                  <a:pt x="888768" y="74809"/>
                </a:cubicBezTo>
                <a:cubicBezTo>
                  <a:pt x="888768" y="79070"/>
                  <a:pt x="892120" y="81200"/>
                  <a:pt x="898826" y="81200"/>
                </a:cubicBezTo>
                <a:lnTo>
                  <a:pt x="910142" y="81200"/>
                </a:lnTo>
                <a:cubicBezTo>
                  <a:pt x="923134" y="81200"/>
                  <a:pt x="929630" y="85671"/>
                  <a:pt x="929630" y="94611"/>
                </a:cubicBezTo>
                <a:cubicBezTo>
                  <a:pt x="929630" y="99920"/>
                  <a:pt x="927080" y="104425"/>
                  <a:pt x="921982" y="108127"/>
                </a:cubicBezTo>
                <a:cubicBezTo>
                  <a:pt x="916602" y="112039"/>
                  <a:pt x="909758" y="113995"/>
                  <a:pt x="901446" y="113995"/>
                </a:cubicBezTo>
                <a:cubicBezTo>
                  <a:pt x="894390" y="113995"/>
                  <a:pt x="888768" y="112668"/>
                  <a:pt x="884576" y="110013"/>
                </a:cubicBezTo>
                <a:cubicBezTo>
                  <a:pt x="880246" y="107289"/>
                  <a:pt x="878080" y="103517"/>
                  <a:pt x="878080" y="98698"/>
                </a:cubicBezTo>
                <a:cubicBezTo>
                  <a:pt x="878080" y="93738"/>
                  <a:pt x="880874" y="89408"/>
                  <a:pt x="886462" y="85706"/>
                </a:cubicBezTo>
                <a:lnTo>
                  <a:pt x="886462" y="85286"/>
                </a:lnTo>
                <a:cubicBezTo>
                  <a:pt x="883040" y="83191"/>
                  <a:pt x="881328" y="80083"/>
                  <a:pt x="881328" y="75961"/>
                </a:cubicBezTo>
                <a:cubicBezTo>
                  <a:pt x="881328" y="72050"/>
                  <a:pt x="883424" y="68557"/>
                  <a:pt x="887614" y="65484"/>
                </a:cubicBezTo>
                <a:lnTo>
                  <a:pt x="887614" y="65065"/>
                </a:lnTo>
                <a:cubicBezTo>
                  <a:pt x="882726" y="61153"/>
                  <a:pt x="880280" y="56089"/>
                  <a:pt x="880280" y="49872"/>
                </a:cubicBezTo>
                <a:cubicBezTo>
                  <a:pt x="880280" y="43865"/>
                  <a:pt x="882342" y="38976"/>
                  <a:pt x="886462" y="35204"/>
                </a:cubicBezTo>
                <a:cubicBezTo>
                  <a:pt x="890444" y="31502"/>
                  <a:pt x="895368" y="29651"/>
                  <a:pt x="901236" y="29651"/>
                </a:cubicBezTo>
                <a:close/>
                <a:moveTo>
                  <a:pt x="846182" y="29651"/>
                </a:moveTo>
                <a:cubicBezTo>
                  <a:pt x="858964" y="29651"/>
                  <a:pt x="865354" y="37299"/>
                  <a:pt x="865354" y="52597"/>
                </a:cubicBezTo>
                <a:lnTo>
                  <a:pt x="865354" y="87696"/>
                </a:lnTo>
                <a:lnTo>
                  <a:pt x="858334" y="87696"/>
                </a:lnTo>
                <a:lnTo>
                  <a:pt x="857602" y="80781"/>
                </a:lnTo>
                <a:lnTo>
                  <a:pt x="857288" y="80781"/>
                </a:lnTo>
                <a:cubicBezTo>
                  <a:pt x="850792" y="86299"/>
                  <a:pt x="844434" y="89058"/>
                  <a:pt x="838218" y="89058"/>
                </a:cubicBezTo>
                <a:cubicBezTo>
                  <a:pt x="833398" y="89058"/>
                  <a:pt x="829486" y="87696"/>
                  <a:pt x="826484" y="84972"/>
                </a:cubicBezTo>
                <a:cubicBezTo>
                  <a:pt x="823340" y="82038"/>
                  <a:pt x="821768" y="78092"/>
                  <a:pt x="821768" y="73133"/>
                </a:cubicBezTo>
                <a:cubicBezTo>
                  <a:pt x="821768" y="66986"/>
                  <a:pt x="824598" y="62236"/>
                  <a:pt x="830256" y="58883"/>
                </a:cubicBezTo>
                <a:cubicBezTo>
                  <a:pt x="835704" y="55670"/>
                  <a:pt x="844574" y="53365"/>
                  <a:pt x="856868" y="51968"/>
                </a:cubicBezTo>
                <a:cubicBezTo>
                  <a:pt x="857008" y="41840"/>
                  <a:pt x="852992" y="36776"/>
                  <a:pt x="844818" y="36776"/>
                </a:cubicBezTo>
                <a:cubicBezTo>
                  <a:pt x="839300" y="36776"/>
                  <a:pt x="833574" y="38871"/>
                  <a:pt x="827636" y="43062"/>
                </a:cubicBezTo>
                <a:lnTo>
                  <a:pt x="824178" y="37090"/>
                </a:lnTo>
                <a:cubicBezTo>
                  <a:pt x="831722" y="32131"/>
                  <a:pt x="839056" y="29651"/>
                  <a:pt x="846182" y="29651"/>
                </a:cubicBezTo>
                <a:close/>
                <a:moveTo>
                  <a:pt x="811434" y="29651"/>
                </a:moveTo>
                <a:cubicBezTo>
                  <a:pt x="813738" y="29651"/>
                  <a:pt x="815730" y="30070"/>
                  <a:pt x="817406" y="30908"/>
                </a:cubicBezTo>
                <a:lnTo>
                  <a:pt x="815730" y="38347"/>
                </a:lnTo>
                <a:cubicBezTo>
                  <a:pt x="813844" y="37719"/>
                  <a:pt x="812062" y="37404"/>
                  <a:pt x="810386" y="37404"/>
                </a:cubicBezTo>
                <a:cubicBezTo>
                  <a:pt x="804170" y="37404"/>
                  <a:pt x="799314" y="41875"/>
                  <a:pt x="795822" y="50815"/>
                </a:cubicBezTo>
                <a:lnTo>
                  <a:pt x="795822" y="87696"/>
                </a:lnTo>
                <a:lnTo>
                  <a:pt x="787336" y="87696"/>
                </a:lnTo>
                <a:lnTo>
                  <a:pt x="787336" y="31118"/>
                </a:lnTo>
                <a:lnTo>
                  <a:pt x="794250" y="31118"/>
                </a:lnTo>
                <a:lnTo>
                  <a:pt x="795090" y="41490"/>
                </a:lnTo>
                <a:lnTo>
                  <a:pt x="795404" y="41490"/>
                </a:lnTo>
                <a:cubicBezTo>
                  <a:pt x="799664" y="33597"/>
                  <a:pt x="805008" y="29651"/>
                  <a:pt x="811434" y="29651"/>
                </a:cubicBezTo>
                <a:close/>
                <a:moveTo>
                  <a:pt x="655786" y="29651"/>
                </a:moveTo>
                <a:cubicBezTo>
                  <a:pt x="662840" y="29651"/>
                  <a:pt x="668324" y="32026"/>
                  <a:pt x="672236" y="36776"/>
                </a:cubicBezTo>
                <a:cubicBezTo>
                  <a:pt x="676148" y="41456"/>
                  <a:pt x="678102" y="47917"/>
                  <a:pt x="678102" y="56159"/>
                </a:cubicBezTo>
                <a:cubicBezTo>
                  <a:pt x="678102" y="58394"/>
                  <a:pt x="677964" y="60105"/>
                  <a:pt x="677684" y="61293"/>
                </a:cubicBezTo>
                <a:lnTo>
                  <a:pt x="639022" y="61293"/>
                </a:lnTo>
                <a:cubicBezTo>
                  <a:pt x="639302" y="67579"/>
                  <a:pt x="641188" y="72644"/>
                  <a:pt x="644680" y="76485"/>
                </a:cubicBezTo>
                <a:cubicBezTo>
                  <a:pt x="648172" y="80327"/>
                  <a:pt x="652748" y="82248"/>
                  <a:pt x="658406" y="82248"/>
                </a:cubicBezTo>
                <a:cubicBezTo>
                  <a:pt x="663434" y="82248"/>
                  <a:pt x="668220" y="80711"/>
                  <a:pt x="672760" y="77638"/>
                </a:cubicBezTo>
                <a:lnTo>
                  <a:pt x="675902" y="83296"/>
                </a:lnTo>
                <a:cubicBezTo>
                  <a:pt x="669896" y="87137"/>
                  <a:pt x="663714" y="89058"/>
                  <a:pt x="657358" y="89058"/>
                </a:cubicBezTo>
                <a:cubicBezTo>
                  <a:pt x="649674" y="89058"/>
                  <a:pt x="643352" y="86439"/>
                  <a:pt x="638394" y="81200"/>
                </a:cubicBezTo>
                <a:cubicBezTo>
                  <a:pt x="633154" y="75752"/>
                  <a:pt x="630536" y="68522"/>
                  <a:pt x="630536" y="59512"/>
                </a:cubicBezTo>
                <a:cubicBezTo>
                  <a:pt x="630536" y="50641"/>
                  <a:pt x="633120" y="43341"/>
                  <a:pt x="638288" y="37614"/>
                </a:cubicBezTo>
                <a:cubicBezTo>
                  <a:pt x="643178" y="32305"/>
                  <a:pt x="649010" y="29651"/>
                  <a:pt x="655786" y="29651"/>
                </a:cubicBezTo>
                <a:close/>
                <a:moveTo>
                  <a:pt x="231970" y="22526"/>
                </a:moveTo>
                <a:cubicBezTo>
                  <a:pt x="237140" y="29791"/>
                  <a:pt x="240528" y="36391"/>
                  <a:pt x="242134" y="42329"/>
                </a:cubicBezTo>
                <a:lnTo>
                  <a:pt x="235638" y="44948"/>
                </a:lnTo>
                <a:cubicBezTo>
                  <a:pt x="233892" y="38662"/>
                  <a:pt x="230678" y="31956"/>
                  <a:pt x="225998" y="24831"/>
                </a:cubicBezTo>
                <a:close/>
                <a:moveTo>
                  <a:pt x="285406" y="22002"/>
                </a:moveTo>
                <a:lnTo>
                  <a:pt x="292636" y="24412"/>
                </a:lnTo>
                <a:cubicBezTo>
                  <a:pt x="288026" y="33353"/>
                  <a:pt x="283974" y="40303"/>
                  <a:pt x="280482" y="45262"/>
                </a:cubicBezTo>
                <a:lnTo>
                  <a:pt x="274614" y="43167"/>
                </a:lnTo>
                <a:cubicBezTo>
                  <a:pt x="279084" y="36252"/>
                  <a:pt x="282682" y="29197"/>
                  <a:pt x="285406" y="22002"/>
                </a:cubicBezTo>
                <a:close/>
                <a:moveTo>
                  <a:pt x="335384" y="21164"/>
                </a:moveTo>
                <a:lnTo>
                  <a:pt x="335384" y="37719"/>
                </a:lnTo>
                <a:lnTo>
                  <a:pt x="392172" y="37719"/>
                </a:lnTo>
                <a:lnTo>
                  <a:pt x="392172" y="21164"/>
                </a:lnTo>
                <a:close/>
                <a:moveTo>
                  <a:pt x="1289360" y="20955"/>
                </a:moveTo>
                <a:cubicBezTo>
                  <a:pt x="1287754" y="24098"/>
                  <a:pt x="1285728" y="27800"/>
                  <a:pt x="1283284" y="32061"/>
                </a:cubicBezTo>
                <a:lnTo>
                  <a:pt x="1264738" y="59512"/>
                </a:lnTo>
                <a:lnTo>
                  <a:pt x="1289256" y="59512"/>
                </a:lnTo>
                <a:lnTo>
                  <a:pt x="1289256" y="34575"/>
                </a:lnTo>
                <a:cubicBezTo>
                  <a:pt x="1289256" y="30524"/>
                  <a:pt x="1289466" y="25984"/>
                  <a:pt x="1289884" y="20955"/>
                </a:cubicBezTo>
                <a:close/>
                <a:moveTo>
                  <a:pt x="1625440" y="18126"/>
                </a:moveTo>
                <a:lnTo>
                  <a:pt x="1625440" y="80572"/>
                </a:lnTo>
                <a:lnTo>
                  <a:pt x="1634870" y="80572"/>
                </a:lnTo>
                <a:cubicBezTo>
                  <a:pt x="1644020" y="80572"/>
                  <a:pt x="1650970" y="77778"/>
                  <a:pt x="1655720" y="72190"/>
                </a:cubicBezTo>
                <a:cubicBezTo>
                  <a:pt x="1660260" y="66741"/>
                  <a:pt x="1662530" y="59023"/>
                  <a:pt x="1662530" y="49034"/>
                </a:cubicBezTo>
                <a:cubicBezTo>
                  <a:pt x="1662530" y="28429"/>
                  <a:pt x="1653310" y="18126"/>
                  <a:pt x="1634870" y="18126"/>
                </a:cubicBezTo>
                <a:close/>
                <a:moveTo>
                  <a:pt x="720566" y="18126"/>
                </a:moveTo>
                <a:lnTo>
                  <a:pt x="720566" y="80572"/>
                </a:lnTo>
                <a:lnTo>
                  <a:pt x="729996" y="80572"/>
                </a:lnTo>
                <a:cubicBezTo>
                  <a:pt x="739146" y="80572"/>
                  <a:pt x="746096" y="77778"/>
                  <a:pt x="750846" y="72190"/>
                </a:cubicBezTo>
                <a:cubicBezTo>
                  <a:pt x="755386" y="66741"/>
                  <a:pt x="757656" y="59023"/>
                  <a:pt x="757656" y="49034"/>
                </a:cubicBezTo>
                <a:cubicBezTo>
                  <a:pt x="757656" y="28429"/>
                  <a:pt x="748436" y="18126"/>
                  <a:pt x="729996" y="18126"/>
                </a:cubicBezTo>
                <a:close/>
                <a:moveTo>
                  <a:pt x="482440" y="17916"/>
                </a:moveTo>
                <a:lnTo>
                  <a:pt x="482440" y="43900"/>
                </a:lnTo>
                <a:lnTo>
                  <a:pt x="494176" y="43900"/>
                </a:lnTo>
                <a:cubicBezTo>
                  <a:pt x="507098" y="43900"/>
                  <a:pt x="513558" y="39535"/>
                  <a:pt x="513558" y="30803"/>
                </a:cubicBezTo>
                <a:cubicBezTo>
                  <a:pt x="513558" y="26193"/>
                  <a:pt x="511986" y="22875"/>
                  <a:pt x="508844" y="20850"/>
                </a:cubicBezTo>
                <a:cubicBezTo>
                  <a:pt x="505840" y="18894"/>
                  <a:pt x="501126" y="17916"/>
                  <a:pt x="494700" y="17916"/>
                </a:cubicBezTo>
                <a:close/>
                <a:moveTo>
                  <a:pt x="155694" y="16659"/>
                </a:moveTo>
                <a:cubicBezTo>
                  <a:pt x="159048" y="36077"/>
                  <a:pt x="164636" y="51549"/>
                  <a:pt x="172458" y="63074"/>
                </a:cubicBezTo>
                <a:cubicBezTo>
                  <a:pt x="181540" y="50431"/>
                  <a:pt x="187756" y="34959"/>
                  <a:pt x="191108" y="16659"/>
                </a:cubicBezTo>
                <a:close/>
                <a:moveTo>
                  <a:pt x="1556156" y="16344"/>
                </a:moveTo>
                <a:cubicBezTo>
                  <a:pt x="1552314" y="16344"/>
                  <a:pt x="1549136" y="18021"/>
                  <a:pt x="1546622" y="21374"/>
                </a:cubicBezTo>
                <a:cubicBezTo>
                  <a:pt x="1544036" y="24726"/>
                  <a:pt x="1542744" y="29057"/>
                  <a:pt x="1542744" y="34366"/>
                </a:cubicBezTo>
                <a:cubicBezTo>
                  <a:pt x="1542744" y="39814"/>
                  <a:pt x="1543896" y="44075"/>
                  <a:pt x="1546202" y="47148"/>
                </a:cubicBezTo>
                <a:cubicBezTo>
                  <a:pt x="1548716" y="50431"/>
                  <a:pt x="1552278" y="52073"/>
                  <a:pt x="1556890" y="52073"/>
                </a:cubicBezTo>
                <a:cubicBezTo>
                  <a:pt x="1562896" y="52073"/>
                  <a:pt x="1568414" y="48545"/>
                  <a:pt x="1573444" y="41490"/>
                </a:cubicBezTo>
                <a:cubicBezTo>
                  <a:pt x="1572536" y="24726"/>
                  <a:pt x="1566772" y="16344"/>
                  <a:pt x="1556156" y="16344"/>
                </a:cubicBezTo>
                <a:close/>
                <a:moveTo>
                  <a:pt x="1225504" y="16344"/>
                </a:moveTo>
                <a:cubicBezTo>
                  <a:pt x="1221872" y="16344"/>
                  <a:pt x="1218868" y="17532"/>
                  <a:pt x="1216494" y="19907"/>
                </a:cubicBezTo>
                <a:cubicBezTo>
                  <a:pt x="1214120" y="22352"/>
                  <a:pt x="1212932" y="25460"/>
                  <a:pt x="1212932" y="29232"/>
                </a:cubicBezTo>
                <a:cubicBezTo>
                  <a:pt x="1212932" y="33493"/>
                  <a:pt x="1214748" y="37090"/>
                  <a:pt x="1218380" y="40024"/>
                </a:cubicBezTo>
                <a:cubicBezTo>
                  <a:pt x="1220894" y="42049"/>
                  <a:pt x="1225016" y="44180"/>
                  <a:pt x="1230744" y="46415"/>
                </a:cubicBezTo>
                <a:cubicBezTo>
                  <a:pt x="1236332" y="41665"/>
                  <a:pt x="1239126" y="36356"/>
                  <a:pt x="1239126" y="30489"/>
                </a:cubicBezTo>
                <a:cubicBezTo>
                  <a:pt x="1239126" y="26438"/>
                  <a:pt x="1237938" y="23120"/>
                  <a:pt x="1235564" y="20535"/>
                </a:cubicBezTo>
                <a:cubicBezTo>
                  <a:pt x="1233048" y="17741"/>
                  <a:pt x="1229696" y="16344"/>
                  <a:pt x="1225504" y="16344"/>
                </a:cubicBezTo>
                <a:close/>
                <a:moveTo>
                  <a:pt x="1912018" y="11001"/>
                </a:moveTo>
                <a:lnTo>
                  <a:pt x="1920926" y="11001"/>
                </a:lnTo>
                <a:lnTo>
                  <a:pt x="1949948" y="60664"/>
                </a:lnTo>
                <a:lnTo>
                  <a:pt x="1958226" y="76381"/>
                </a:lnTo>
                <a:lnTo>
                  <a:pt x="1958748" y="76381"/>
                </a:lnTo>
                <a:cubicBezTo>
                  <a:pt x="1957980" y="65135"/>
                  <a:pt x="1957596" y="57172"/>
                  <a:pt x="1957596" y="52492"/>
                </a:cubicBezTo>
                <a:lnTo>
                  <a:pt x="1957596" y="11001"/>
                </a:lnTo>
                <a:lnTo>
                  <a:pt x="1965874" y="11001"/>
                </a:lnTo>
                <a:lnTo>
                  <a:pt x="1965874" y="87696"/>
                </a:lnTo>
                <a:lnTo>
                  <a:pt x="1956862" y="87696"/>
                </a:lnTo>
                <a:lnTo>
                  <a:pt x="1928050" y="38033"/>
                </a:lnTo>
                <a:lnTo>
                  <a:pt x="1919668" y="22317"/>
                </a:lnTo>
                <a:lnTo>
                  <a:pt x="1919144" y="22317"/>
                </a:lnTo>
                <a:cubicBezTo>
                  <a:pt x="1919842" y="35029"/>
                  <a:pt x="1920192" y="42818"/>
                  <a:pt x="1920192" y="45681"/>
                </a:cubicBezTo>
                <a:lnTo>
                  <a:pt x="1920192" y="87696"/>
                </a:lnTo>
                <a:lnTo>
                  <a:pt x="1912018" y="87696"/>
                </a:lnTo>
                <a:close/>
                <a:moveTo>
                  <a:pt x="1807244" y="11001"/>
                </a:moveTo>
                <a:lnTo>
                  <a:pt x="1815940" y="11001"/>
                </a:lnTo>
                <a:lnTo>
                  <a:pt x="1815940" y="87696"/>
                </a:lnTo>
                <a:lnTo>
                  <a:pt x="1807244" y="87696"/>
                </a:lnTo>
                <a:close/>
                <a:moveTo>
                  <a:pt x="1692944" y="11001"/>
                </a:moveTo>
                <a:lnTo>
                  <a:pt x="1736636" y="11001"/>
                </a:lnTo>
                <a:lnTo>
                  <a:pt x="1736636" y="18335"/>
                </a:lnTo>
                <a:lnTo>
                  <a:pt x="1701640" y="18335"/>
                </a:lnTo>
                <a:lnTo>
                  <a:pt x="1701640" y="43586"/>
                </a:lnTo>
                <a:lnTo>
                  <a:pt x="1731082" y="43586"/>
                </a:lnTo>
                <a:lnTo>
                  <a:pt x="1731082" y="50920"/>
                </a:lnTo>
                <a:lnTo>
                  <a:pt x="1701640" y="50920"/>
                </a:lnTo>
                <a:lnTo>
                  <a:pt x="1701640" y="80362"/>
                </a:lnTo>
                <a:lnTo>
                  <a:pt x="1737788" y="80362"/>
                </a:lnTo>
                <a:lnTo>
                  <a:pt x="1737788" y="87696"/>
                </a:lnTo>
                <a:lnTo>
                  <a:pt x="1692944" y="87696"/>
                </a:lnTo>
                <a:close/>
                <a:moveTo>
                  <a:pt x="1616744" y="11001"/>
                </a:moveTo>
                <a:lnTo>
                  <a:pt x="1635604" y="11001"/>
                </a:lnTo>
                <a:cubicBezTo>
                  <a:pt x="1647268" y="11001"/>
                  <a:pt x="1656174" y="14319"/>
                  <a:pt x="1662322" y="20955"/>
                </a:cubicBezTo>
                <a:cubicBezTo>
                  <a:pt x="1668398" y="27520"/>
                  <a:pt x="1671436" y="36880"/>
                  <a:pt x="1671436" y="49034"/>
                </a:cubicBezTo>
                <a:cubicBezTo>
                  <a:pt x="1671436" y="61258"/>
                  <a:pt x="1668434" y="70723"/>
                  <a:pt x="1662426" y="77428"/>
                </a:cubicBezTo>
                <a:cubicBezTo>
                  <a:pt x="1656280" y="84274"/>
                  <a:pt x="1647442" y="87696"/>
                  <a:pt x="1635918" y="87696"/>
                </a:cubicBezTo>
                <a:lnTo>
                  <a:pt x="1616744" y="87696"/>
                </a:lnTo>
                <a:close/>
                <a:moveTo>
                  <a:pt x="1484232" y="11001"/>
                </a:moveTo>
                <a:lnTo>
                  <a:pt x="1520904" y="11001"/>
                </a:lnTo>
                <a:lnTo>
                  <a:pt x="1520904" y="18335"/>
                </a:lnTo>
                <a:lnTo>
                  <a:pt x="1491776" y="18335"/>
                </a:lnTo>
                <a:lnTo>
                  <a:pt x="1489680" y="41595"/>
                </a:lnTo>
                <a:cubicBezTo>
                  <a:pt x="1493522" y="39430"/>
                  <a:pt x="1497504" y="38347"/>
                  <a:pt x="1501624" y="38347"/>
                </a:cubicBezTo>
                <a:cubicBezTo>
                  <a:pt x="1508400" y="38347"/>
                  <a:pt x="1513814" y="40303"/>
                  <a:pt x="1517866" y="44215"/>
                </a:cubicBezTo>
                <a:cubicBezTo>
                  <a:pt x="1522336" y="48545"/>
                  <a:pt x="1524570" y="54762"/>
                  <a:pt x="1524570" y="62865"/>
                </a:cubicBezTo>
                <a:cubicBezTo>
                  <a:pt x="1524570" y="70827"/>
                  <a:pt x="1522022" y="77289"/>
                  <a:pt x="1516922" y="82248"/>
                </a:cubicBezTo>
                <a:cubicBezTo>
                  <a:pt x="1512242" y="86788"/>
                  <a:pt x="1506550" y="89058"/>
                  <a:pt x="1499844" y="89058"/>
                </a:cubicBezTo>
                <a:cubicBezTo>
                  <a:pt x="1490484" y="89058"/>
                  <a:pt x="1482416" y="85671"/>
                  <a:pt x="1475640" y="78895"/>
                </a:cubicBezTo>
                <a:lnTo>
                  <a:pt x="1479936" y="73237"/>
                </a:lnTo>
                <a:cubicBezTo>
                  <a:pt x="1485594" y="79035"/>
                  <a:pt x="1491986" y="81934"/>
                  <a:pt x="1499110" y="81934"/>
                </a:cubicBezTo>
                <a:cubicBezTo>
                  <a:pt x="1503860" y="81934"/>
                  <a:pt x="1507842" y="80222"/>
                  <a:pt x="1511054" y="76800"/>
                </a:cubicBezTo>
                <a:cubicBezTo>
                  <a:pt x="1514338" y="73307"/>
                  <a:pt x="1515980" y="68732"/>
                  <a:pt x="1515980" y="63074"/>
                </a:cubicBezTo>
                <a:cubicBezTo>
                  <a:pt x="1515980" y="57486"/>
                  <a:pt x="1514478" y="53051"/>
                  <a:pt x="1511474" y="49768"/>
                </a:cubicBezTo>
                <a:cubicBezTo>
                  <a:pt x="1508540" y="46555"/>
                  <a:pt x="1504558" y="44948"/>
                  <a:pt x="1499530" y="44948"/>
                </a:cubicBezTo>
                <a:cubicBezTo>
                  <a:pt x="1495478" y="44948"/>
                  <a:pt x="1491148" y="46485"/>
                  <a:pt x="1486538" y="49558"/>
                </a:cubicBezTo>
                <a:lnTo>
                  <a:pt x="1481822" y="46624"/>
                </a:lnTo>
                <a:close/>
                <a:moveTo>
                  <a:pt x="1430216" y="11001"/>
                </a:moveTo>
                <a:lnTo>
                  <a:pt x="1477678" y="11001"/>
                </a:lnTo>
                <a:lnTo>
                  <a:pt x="1477678" y="16135"/>
                </a:lnTo>
                <a:cubicBezTo>
                  <a:pt x="1469158" y="27171"/>
                  <a:pt x="1463254" y="38277"/>
                  <a:pt x="1459972" y="49453"/>
                </a:cubicBezTo>
                <a:cubicBezTo>
                  <a:pt x="1457318" y="58674"/>
                  <a:pt x="1455642" y="71421"/>
                  <a:pt x="1454942" y="87696"/>
                </a:cubicBezTo>
                <a:lnTo>
                  <a:pt x="1446038" y="87696"/>
                </a:lnTo>
                <a:cubicBezTo>
                  <a:pt x="1447224" y="59966"/>
                  <a:pt x="1454488" y="36845"/>
                  <a:pt x="1467830" y="18335"/>
                </a:cubicBezTo>
                <a:lnTo>
                  <a:pt x="1430216" y="18335"/>
                </a:lnTo>
                <a:close/>
                <a:moveTo>
                  <a:pt x="1379458" y="11001"/>
                </a:moveTo>
                <a:lnTo>
                  <a:pt x="1416128" y="11001"/>
                </a:lnTo>
                <a:lnTo>
                  <a:pt x="1416128" y="18335"/>
                </a:lnTo>
                <a:lnTo>
                  <a:pt x="1387002" y="18335"/>
                </a:lnTo>
                <a:lnTo>
                  <a:pt x="1384906" y="41595"/>
                </a:lnTo>
                <a:cubicBezTo>
                  <a:pt x="1388748" y="39430"/>
                  <a:pt x="1392728" y="38347"/>
                  <a:pt x="1396850" y="38347"/>
                </a:cubicBezTo>
                <a:cubicBezTo>
                  <a:pt x="1403626" y="38347"/>
                  <a:pt x="1409038" y="40303"/>
                  <a:pt x="1413090" y="44215"/>
                </a:cubicBezTo>
                <a:cubicBezTo>
                  <a:pt x="1417560" y="48545"/>
                  <a:pt x="1419796" y="54762"/>
                  <a:pt x="1419796" y="62865"/>
                </a:cubicBezTo>
                <a:cubicBezTo>
                  <a:pt x="1419796" y="70827"/>
                  <a:pt x="1417246" y="77289"/>
                  <a:pt x="1412148" y="82248"/>
                </a:cubicBezTo>
                <a:cubicBezTo>
                  <a:pt x="1407468" y="86788"/>
                  <a:pt x="1401774" y="89058"/>
                  <a:pt x="1395068" y="89058"/>
                </a:cubicBezTo>
                <a:cubicBezTo>
                  <a:pt x="1385708" y="89058"/>
                  <a:pt x="1377642" y="85671"/>
                  <a:pt x="1370866" y="78895"/>
                </a:cubicBezTo>
                <a:lnTo>
                  <a:pt x="1375162" y="73237"/>
                </a:lnTo>
                <a:cubicBezTo>
                  <a:pt x="1380820" y="79035"/>
                  <a:pt x="1387210" y="81934"/>
                  <a:pt x="1394336" y="81934"/>
                </a:cubicBezTo>
                <a:cubicBezTo>
                  <a:pt x="1399086" y="81934"/>
                  <a:pt x="1403066" y="80222"/>
                  <a:pt x="1406280" y="76800"/>
                </a:cubicBezTo>
                <a:cubicBezTo>
                  <a:pt x="1409562" y="73307"/>
                  <a:pt x="1411204" y="68732"/>
                  <a:pt x="1411204" y="63074"/>
                </a:cubicBezTo>
                <a:cubicBezTo>
                  <a:pt x="1411204" y="57486"/>
                  <a:pt x="1409702" y="53051"/>
                  <a:pt x="1406698" y="49768"/>
                </a:cubicBezTo>
                <a:cubicBezTo>
                  <a:pt x="1403766" y="46555"/>
                  <a:pt x="1399784" y="44948"/>
                  <a:pt x="1394754" y="44948"/>
                </a:cubicBezTo>
                <a:cubicBezTo>
                  <a:pt x="1390704" y="44948"/>
                  <a:pt x="1386372" y="46485"/>
                  <a:pt x="1381762" y="49558"/>
                </a:cubicBezTo>
                <a:lnTo>
                  <a:pt x="1377048" y="46624"/>
                </a:lnTo>
                <a:close/>
                <a:moveTo>
                  <a:pt x="1288208" y="11001"/>
                </a:moveTo>
                <a:lnTo>
                  <a:pt x="1297324" y="11001"/>
                </a:lnTo>
                <a:lnTo>
                  <a:pt x="1297324" y="59512"/>
                </a:lnTo>
                <a:lnTo>
                  <a:pt x="1307800" y="59512"/>
                </a:lnTo>
                <a:lnTo>
                  <a:pt x="1307800" y="66322"/>
                </a:lnTo>
                <a:lnTo>
                  <a:pt x="1297324" y="66322"/>
                </a:lnTo>
                <a:lnTo>
                  <a:pt x="1297324" y="87696"/>
                </a:lnTo>
                <a:lnTo>
                  <a:pt x="1289256" y="87696"/>
                </a:lnTo>
                <a:lnTo>
                  <a:pt x="1289256" y="66322"/>
                </a:lnTo>
                <a:lnTo>
                  <a:pt x="1255622" y="66322"/>
                </a:lnTo>
                <a:lnTo>
                  <a:pt x="1255622" y="60769"/>
                </a:lnTo>
                <a:close/>
                <a:moveTo>
                  <a:pt x="711870" y="11001"/>
                </a:moveTo>
                <a:lnTo>
                  <a:pt x="730728" y="11001"/>
                </a:lnTo>
                <a:cubicBezTo>
                  <a:pt x="742394" y="11001"/>
                  <a:pt x="751300" y="14319"/>
                  <a:pt x="757446" y="20955"/>
                </a:cubicBezTo>
                <a:cubicBezTo>
                  <a:pt x="763524" y="27520"/>
                  <a:pt x="766562" y="36880"/>
                  <a:pt x="766562" y="49034"/>
                </a:cubicBezTo>
                <a:cubicBezTo>
                  <a:pt x="766562" y="61258"/>
                  <a:pt x="763558" y="70723"/>
                  <a:pt x="757550" y="77428"/>
                </a:cubicBezTo>
                <a:cubicBezTo>
                  <a:pt x="751404" y="84274"/>
                  <a:pt x="742568" y="87696"/>
                  <a:pt x="731042" y="87696"/>
                </a:cubicBezTo>
                <a:lnTo>
                  <a:pt x="711870" y="87696"/>
                </a:lnTo>
                <a:close/>
                <a:moveTo>
                  <a:pt x="473744" y="11001"/>
                </a:moveTo>
                <a:lnTo>
                  <a:pt x="495956" y="11001"/>
                </a:lnTo>
                <a:cubicBezTo>
                  <a:pt x="513418" y="11001"/>
                  <a:pt x="522150" y="17253"/>
                  <a:pt x="522150" y="29756"/>
                </a:cubicBezTo>
                <a:cubicBezTo>
                  <a:pt x="522150" y="38347"/>
                  <a:pt x="518344" y="43900"/>
                  <a:pt x="510730" y="46415"/>
                </a:cubicBezTo>
                <a:lnTo>
                  <a:pt x="510730" y="46834"/>
                </a:lnTo>
                <a:cubicBezTo>
                  <a:pt x="521346" y="48860"/>
                  <a:pt x="526656" y="55006"/>
                  <a:pt x="526656" y="65274"/>
                </a:cubicBezTo>
                <a:cubicBezTo>
                  <a:pt x="526656" y="72539"/>
                  <a:pt x="523966" y="78162"/>
                  <a:pt x="518588" y="82143"/>
                </a:cubicBezTo>
                <a:cubicBezTo>
                  <a:pt x="513488" y="85845"/>
                  <a:pt x="506504" y="87696"/>
                  <a:pt x="497632" y="87696"/>
                </a:cubicBezTo>
                <a:lnTo>
                  <a:pt x="473744" y="87696"/>
                </a:lnTo>
                <a:close/>
                <a:moveTo>
                  <a:pt x="1225714" y="9848"/>
                </a:moveTo>
                <a:cubicBezTo>
                  <a:pt x="1232140" y="9848"/>
                  <a:pt x="1237240" y="11734"/>
                  <a:pt x="1241012" y="15506"/>
                </a:cubicBezTo>
                <a:cubicBezTo>
                  <a:pt x="1244714" y="19208"/>
                  <a:pt x="1246564" y="24063"/>
                  <a:pt x="1246564" y="30070"/>
                </a:cubicBezTo>
                <a:cubicBezTo>
                  <a:pt x="1246564" y="37055"/>
                  <a:pt x="1243106" y="43272"/>
                  <a:pt x="1236192" y="48720"/>
                </a:cubicBezTo>
                <a:lnTo>
                  <a:pt x="1236192" y="49244"/>
                </a:lnTo>
                <a:cubicBezTo>
                  <a:pt x="1244854" y="54273"/>
                  <a:pt x="1249184" y="60979"/>
                  <a:pt x="1249184" y="69361"/>
                </a:cubicBezTo>
                <a:cubicBezTo>
                  <a:pt x="1249184" y="74949"/>
                  <a:pt x="1247018" y="79594"/>
                  <a:pt x="1242688" y="83296"/>
                </a:cubicBezTo>
                <a:cubicBezTo>
                  <a:pt x="1238218" y="87137"/>
                  <a:pt x="1232490" y="89058"/>
                  <a:pt x="1225504" y="89058"/>
                </a:cubicBezTo>
                <a:cubicBezTo>
                  <a:pt x="1218450" y="89058"/>
                  <a:pt x="1212652" y="87137"/>
                  <a:pt x="1208112" y="83296"/>
                </a:cubicBezTo>
                <a:cubicBezTo>
                  <a:pt x="1203502" y="79454"/>
                  <a:pt x="1201196" y="74564"/>
                  <a:pt x="1201196" y="68627"/>
                </a:cubicBezTo>
                <a:cubicBezTo>
                  <a:pt x="1201196" y="59617"/>
                  <a:pt x="1205946" y="52492"/>
                  <a:pt x="1215446" y="47253"/>
                </a:cubicBezTo>
                <a:lnTo>
                  <a:pt x="1215446" y="46834"/>
                </a:lnTo>
                <a:cubicBezTo>
                  <a:pt x="1208532" y="42154"/>
                  <a:pt x="1205074" y="36287"/>
                  <a:pt x="1205074" y="29232"/>
                </a:cubicBezTo>
                <a:cubicBezTo>
                  <a:pt x="1205074" y="23504"/>
                  <a:pt x="1207064" y="18824"/>
                  <a:pt x="1211046" y="15192"/>
                </a:cubicBezTo>
                <a:cubicBezTo>
                  <a:pt x="1214888" y="11630"/>
                  <a:pt x="1219778" y="9848"/>
                  <a:pt x="1225714" y="9848"/>
                </a:cubicBezTo>
                <a:close/>
                <a:moveTo>
                  <a:pt x="1866098" y="9639"/>
                </a:moveTo>
                <a:cubicBezTo>
                  <a:pt x="1874620" y="9639"/>
                  <a:pt x="1881920" y="12747"/>
                  <a:pt x="1887998" y="18964"/>
                </a:cubicBezTo>
                <a:lnTo>
                  <a:pt x="1883178" y="24622"/>
                </a:lnTo>
                <a:cubicBezTo>
                  <a:pt x="1878568" y="19732"/>
                  <a:pt x="1872944" y="17287"/>
                  <a:pt x="1866308" y="17287"/>
                </a:cubicBezTo>
                <a:cubicBezTo>
                  <a:pt x="1858346" y="17287"/>
                  <a:pt x="1852024" y="20116"/>
                  <a:pt x="1847344" y="25774"/>
                </a:cubicBezTo>
                <a:cubicBezTo>
                  <a:pt x="1842594" y="31502"/>
                  <a:pt x="1840220" y="39290"/>
                  <a:pt x="1840220" y="49139"/>
                </a:cubicBezTo>
                <a:cubicBezTo>
                  <a:pt x="1840220" y="59128"/>
                  <a:pt x="1842490" y="66986"/>
                  <a:pt x="1847030" y="72713"/>
                </a:cubicBezTo>
                <a:cubicBezTo>
                  <a:pt x="1851640" y="78511"/>
                  <a:pt x="1858066" y="81410"/>
                  <a:pt x="1866308" y="81410"/>
                </a:cubicBezTo>
                <a:cubicBezTo>
                  <a:pt x="1872664" y="81410"/>
                  <a:pt x="1877520" y="79803"/>
                  <a:pt x="1880872" y="76590"/>
                </a:cubicBezTo>
                <a:lnTo>
                  <a:pt x="1880872" y="55635"/>
                </a:lnTo>
                <a:lnTo>
                  <a:pt x="1864214" y="55635"/>
                </a:lnTo>
                <a:lnTo>
                  <a:pt x="1864214" y="48406"/>
                </a:lnTo>
                <a:lnTo>
                  <a:pt x="1888940" y="48406"/>
                </a:lnTo>
                <a:lnTo>
                  <a:pt x="1888940" y="80257"/>
                </a:lnTo>
                <a:cubicBezTo>
                  <a:pt x="1883282" y="86125"/>
                  <a:pt x="1875458" y="89058"/>
                  <a:pt x="1865470" y="89058"/>
                </a:cubicBezTo>
                <a:cubicBezTo>
                  <a:pt x="1855272" y="89058"/>
                  <a:pt x="1847066" y="85531"/>
                  <a:pt x="1840848" y="78476"/>
                </a:cubicBezTo>
                <a:cubicBezTo>
                  <a:pt x="1834492" y="71281"/>
                  <a:pt x="1831314" y="61572"/>
                  <a:pt x="1831314" y="49349"/>
                </a:cubicBezTo>
                <a:cubicBezTo>
                  <a:pt x="1831314" y="37195"/>
                  <a:pt x="1834596" y="27486"/>
                  <a:pt x="1841162" y="20221"/>
                </a:cubicBezTo>
                <a:cubicBezTo>
                  <a:pt x="1847518" y="13166"/>
                  <a:pt x="1855830" y="9639"/>
                  <a:pt x="1866098" y="9639"/>
                </a:cubicBezTo>
                <a:close/>
                <a:moveTo>
                  <a:pt x="1771888" y="9639"/>
                </a:moveTo>
                <a:cubicBezTo>
                  <a:pt x="1780828" y="9639"/>
                  <a:pt x="1788266" y="12782"/>
                  <a:pt x="1794204" y="19069"/>
                </a:cubicBezTo>
                <a:lnTo>
                  <a:pt x="1789594" y="24622"/>
                </a:lnTo>
                <a:cubicBezTo>
                  <a:pt x="1784496" y="19732"/>
                  <a:pt x="1778592" y="17287"/>
                  <a:pt x="1771888" y="17287"/>
                </a:cubicBezTo>
                <a:cubicBezTo>
                  <a:pt x="1767416" y="17287"/>
                  <a:pt x="1763820" y="18335"/>
                  <a:pt x="1761096" y="20431"/>
                </a:cubicBezTo>
                <a:cubicBezTo>
                  <a:pt x="1758372" y="22596"/>
                  <a:pt x="1757010" y="25460"/>
                  <a:pt x="1757010" y="29022"/>
                </a:cubicBezTo>
                <a:cubicBezTo>
                  <a:pt x="1757010" y="32515"/>
                  <a:pt x="1758406" y="35414"/>
                  <a:pt x="1761200" y="37719"/>
                </a:cubicBezTo>
                <a:cubicBezTo>
                  <a:pt x="1762806" y="39046"/>
                  <a:pt x="1765670" y="40582"/>
                  <a:pt x="1769792" y="42329"/>
                </a:cubicBezTo>
                <a:lnTo>
                  <a:pt x="1780898" y="47044"/>
                </a:lnTo>
                <a:cubicBezTo>
                  <a:pt x="1791516" y="51723"/>
                  <a:pt x="1796824" y="58569"/>
                  <a:pt x="1796824" y="67579"/>
                </a:cubicBezTo>
                <a:cubicBezTo>
                  <a:pt x="1796824" y="73726"/>
                  <a:pt x="1794518" y="78825"/>
                  <a:pt x="1789908" y="82877"/>
                </a:cubicBezTo>
                <a:cubicBezTo>
                  <a:pt x="1785088" y="86998"/>
                  <a:pt x="1778802" y="89058"/>
                  <a:pt x="1771050" y="89058"/>
                </a:cubicBezTo>
                <a:cubicBezTo>
                  <a:pt x="1760432" y="89058"/>
                  <a:pt x="1751562" y="85251"/>
                  <a:pt x="1744436" y="77638"/>
                </a:cubicBezTo>
                <a:lnTo>
                  <a:pt x="1749674" y="71666"/>
                </a:lnTo>
                <a:cubicBezTo>
                  <a:pt x="1755682" y="78162"/>
                  <a:pt x="1762842" y="81410"/>
                  <a:pt x="1771154" y="81410"/>
                </a:cubicBezTo>
                <a:cubicBezTo>
                  <a:pt x="1776322" y="81410"/>
                  <a:pt x="1780444" y="80187"/>
                  <a:pt x="1783518" y="77743"/>
                </a:cubicBezTo>
                <a:cubicBezTo>
                  <a:pt x="1786520" y="75368"/>
                  <a:pt x="1788022" y="72190"/>
                  <a:pt x="1788022" y="68208"/>
                </a:cubicBezTo>
                <a:cubicBezTo>
                  <a:pt x="1788022" y="64506"/>
                  <a:pt x="1786766" y="61502"/>
                  <a:pt x="1784250" y="59197"/>
                </a:cubicBezTo>
                <a:cubicBezTo>
                  <a:pt x="1782644" y="57800"/>
                  <a:pt x="1779536" y="56089"/>
                  <a:pt x="1774926" y="54063"/>
                </a:cubicBezTo>
                <a:lnTo>
                  <a:pt x="1763820" y="49139"/>
                </a:lnTo>
                <a:cubicBezTo>
                  <a:pt x="1753412" y="44669"/>
                  <a:pt x="1748208" y="38173"/>
                  <a:pt x="1748208" y="29651"/>
                </a:cubicBezTo>
                <a:cubicBezTo>
                  <a:pt x="1748208" y="23853"/>
                  <a:pt x="1750444" y="19069"/>
                  <a:pt x="1754914" y="15297"/>
                </a:cubicBezTo>
                <a:cubicBezTo>
                  <a:pt x="1759384" y="11525"/>
                  <a:pt x="1765042" y="9639"/>
                  <a:pt x="1771888" y="9639"/>
                </a:cubicBezTo>
                <a:close/>
                <a:moveTo>
                  <a:pt x="1556156" y="9639"/>
                </a:moveTo>
                <a:cubicBezTo>
                  <a:pt x="1563838" y="9639"/>
                  <a:pt x="1569916" y="12677"/>
                  <a:pt x="1574386" y="18754"/>
                </a:cubicBezTo>
                <a:cubicBezTo>
                  <a:pt x="1579206" y="25111"/>
                  <a:pt x="1581616" y="34121"/>
                  <a:pt x="1581616" y="45786"/>
                </a:cubicBezTo>
                <a:cubicBezTo>
                  <a:pt x="1581616" y="60455"/>
                  <a:pt x="1578822" y="71596"/>
                  <a:pt x="1573234" y="79209"/>
                </a:cubicBezTo>
                <a:cubicBezTo>
                  <a:pt x="1568344" y="85775"/>
                  <a:pt x="1561954" y="89058"/>
                  <a:pt x="1554060" y="89058"/>
                </a:cubicBezTo>
                <a:cubicBezTo>
                  <a:pt x="1546936" y="89058"/>
                  <a:pt x="1540928" y="86509"/>
                  <a:pt x="1536038" y="81410"/>
                </a:cubicBezTo>
                <a:lnTo>
                  <a:pt x="1540754" y="76066"/>
                </a:lnTo>
                <a:cubicBezTo>
                  <a:pt x="1544316" y="79978"/>
                  <a:pt x="1548682" y="81934"/>
                  <a:pt x="1553850" y="81934"/>
                </a:cubicBezTo>
                <a:cubicBezTo>
                  <a:pt x="1559368" y="81934"/>
                  <a:pt x="1563804" y="79489"/>
                  <a:pt x="1567158" y="74599"/>
                </a:cubicBezTo>
                <a:cubicBezTo>
                  <a:pt x="1571068" y="68942"/>
                  <a:pt x="1573198" y="60315"/>
                  <a:pt x="1573548" y="48720"/>
                </a:cubicBezTo>
                <a:cubicBezTo>
                  <a:pt x="1568240" y="55216"/>
                  <a:pt x="1562232" y="58464"/>
                  <a:pt x="1555526" y="58464"/>
                </a:cubicBezTo>
                <a:cubicBezTo>
                  <a:pt x="1549030" y="58464"/>
                  <a:pt x="1543932" y="56438"/>
                  <a:pt x="1540230" y="52387"/>
                </a:cubicBezTo>
                <a:cubicBezTo>
                  <a:pt x="1536458" y="48126"/>
                  <a:pt x="1534572" y="42119"/>
                  <a:pt x="1534572" y="34366"/>
                </a:cubicBezTo>
                <a:cubicBezTo>
                  <a:pt x="1534572" y="27171"/>
                  <a:pt x="1536702" y="21199"/>
                  <a:pt x="1540964" y="16449"/>
                </a:cubicBezTo>
                <a:cubicBezTo>
                  <a:pt x="1545084" y="11909"/>
                  <a:pt x="1550148" y="9639"/>
                  <a:pt x="1556156" y="9639"/>
                </a:cubicBezTo>
                <a:close/>
                <a:moveTo>
                  <a:pt x="194356" y="9639"/>
                </a:moveTo>
                <a:lnTo>
                  <a:pt x="198652" y="11001"/>
                </a:lnTo>
                <a:cubicBezTo>
                  <a:pt x="195160" y="34680"/>
                  <a:pt x="187826" y="53959"/>
                  <a:pt x="176650" y="68837"/>
                </a:cubicBezTo>
                <a:cubicBezTo>
                  <a:pt x="182866" y="76660"/>
                  <a:pt x="191354" y="83889"/>
                  <a:pt x="202110" y="90525"/>
                </a:cubicBezTo>
                <a:cubicBezTo>
                  <a:pt x="199944" y="92132"/>
                  <a:pt x="198304" y="94018"/>
                  <a:pt x="197186" y="96183"/>
                </a:cubicBezTo>
                <a:cubicBezTo>
                  <a:pt x="186638" y="89338"/>
                  <a:pt x="178292" y="82108"/>
                  <a:pt x="172144" y="74495"/>
                </a:cubicBezTo>
                <a:cubicBezTo>
                  <a:pt x="164112" y="83645"/>
                  <a:pt x="154682" y="90665"/>
                  <a:pt x="143856" y="95554"/>
                </a:cubicBezTo>
                <a:cubicBezTo>
                  <a:pt x="142668" y="93179"/>
                  <a:pt x="141236" y="91259"/>
                  <a:pt x="139560" y="89792"/>
                </a:cubicBezTo>
                <a:cubicBezTo>
                  <a:pt x="150246" y="85391"/>
                  <a:pt x="159712" y="78406"/>
                  <a:pt x="167954" y="68837"/>
                </a:cubicBezTo>
                <a:cubicBezTo>
                  <a:pt x="159362" y="56264"/>
                  <a:pt x="153146" y="38871"/>
                  <a:pt x="149304" y="16659"/>
                </a:cubicBezTo>
                <a:lnTo>
                  <a:pt x="145322" y="16659"/>
                </a:lnTo>
                <a:lnTo>
                  <a:pt x="145322" y="9953"/>
                </a:lnTo>
                <a:lnTo>
                  <a:pt x="193100" y="9953"/>
                </a:lnTo>
                <a:close/>
                <a:moveTo>
                  <a:pt x="1337918" y="9534"/>
                </a:moveTo>
                <a:cubicBezTo>
                  <a:pt x="1344414" y="9604"/>
                  <a:pt x="1349618" y="11280"/>
                  <a:pt x="1353530" y="14563"/>
                </a:cubicBezTo>
                <a:cubicBezTo>
                  <a:pt x="1357652" y="17986"/>
                  <a:pt x="1359712" y="22666"/>
                  <a:pt x="1359712" y="28603"/>
                </a:cubicBezTo>
                <a:cubicBezTo>
                  <a:pt x="1359712" y="37753"/>
                  <a:pt x="1355136" y="43970"/>
                  <a:pt x="1345986" y="47253"/>
                </a:cubicBezTo>
                <a:lnTo>
                  <a:pt x="1345986" y="47672"/>
                </a:lnTo>
                <a:cubicBezTo>
                  <a:pt x="1350736" y="48790"/>
                  <a:pt x="1354578" y="50990"/>
                  <a:pt x="1357512" y="54273"/>
                </a:cubicBezTo>
                <a:cubicBezTo>
                  <a:pt x="1360724" y="57835"/>
                  <a:pt x="1362332" y="62166"/>
                  <a:pt x="1362332" y="67265"/>
                </a:cubicBezTo>
                <a:cubicBezTo>
                  <a:pt x="1362332" y="73901"/>
                  <a:pt x="1359992" y="79244"/>
                  <a:pt x="1355312" y="83296"/>
                </a:cubicBezTo>
                <a:cubicBezTo>
                  <a:pt x="1350842" y="87137"/>
                  <a:pt x="1345148" y="89058"/>
                  <a:pt x="1338234" y="89058"/>
                </a:cubicBezTo>
                <a:cubicBezTo>
                  <a:pt x="1328454" y="89058"/>
                  <a:pt x="1320352" y="85566"/>
                  <a:pt x="1313926" y="78581"/>
                </a:cubicBezTo>
                <a:lnTo>
                  <a:pt x="1318326" y="73028"/>
                </a:lnTo>
                <a:cubicBezTo>
                  <a:pt x="1324124" y="78965"/>
                  <a:pt x="1330584" y="81934"/>
                  <a:pt x="1337710" y="81934"/>
                </a:cubicBezTo>
                <a:cubicBezTo>
                  <a:pt x="1342458" y="81934"/>
                  <a:pt x="1346300" y="80606"/>
                  <a:pt x="1349234" y="77952"/>
                </a:cubicBezTo>
                <a:cubicBezTo>
                  <a:pt x="1352238" y="75158"/>
                  <a:pt x="1353740" y="71526"/>
                  <a:pt x="1353740" y="67056"/>
                </a:cubicBezTo>
                <a:cubicBezTo>
                  <a:pt x="1353740" y="56438"/>
                  <a:pt x="1345638" y="51130"/>
                  <a:pt x="1329432" y="51130"/>
                </a:cubicBezTo>
                <a:lnTo>
                  <a:pt x="1329432" y="44424"/>
                </a:lnTo>
                <a:cubicBezTo>
                  <a:pt x="1343822" y="44424"/>
                  <a:pt x="1351016" y="39360"/>
                  <a:pt x="1351016" y="29232"/>
                </a:cubicBezTo>
                <a:cubicBezTo>
                  <a:pt x="1351016" y="25390"/>
                  <a:pt x="1349828" y="22317"/>
                  <a:pt x="1347454" y="20012"/>
                </a:cubicBezTo>
                <a:cubicBezTo>
                  <a:pt x="1345008" y="17707"/>
                  <a:pt x="1341726" y="16519"/>
                  <a:pt x="1337604" y="16449"/>
                </a:cubicBezTo>
                <a:cubicBezTo>
                  <a:pt x="1331806" y="16519"/>
                  <a:pt x="1326428" y="19104"/>
                  <a:pt x="1321470" y="24203"/>
                </a:cubicBezTo>
                <a:lnTo>
                  <a:pt x="1316754" y="18650"/>
                </a:lnTo>
                <a:cubicBezTo>
                  <a:pt x="1323320" y="12642"/>
                  <a:pt x="1330374" y="9604"/>
                  <a:pt x="1337918" y="9534"/>
                </a:cubicBezTo>
                <a:close/>
                <a:moveTo>
                  <a:pt x="1101660" y="4295"/>
                </a:moveTo>
                <a:lnTo>
                  <a:pt x="1110148" y="4295"/>
                </a:lnTo>
                <a:lnTo>
                  <a:pt x="1110148" y="77952"/>
                </a:lnTo>
                <a:cubicBezTo>
                  <a:pt x="1110148" y="80606"/>
                  <a:pt x="1111020" y="81934"/>
                  <a:pt x="1112766" y="81934"/>
                </a:cubicBezTo>
                <a:cubicBezTo>
                  <a:pt x="1113396" y="81934"/>
                  <a:pt x="1114058" y="81864"/>
                  <a:pt x="1114758" y="81724"/>
                </a:cubicBezTo>
                <a:lnTo>
                  <a:pt x="1116014" y="88325"/>
                </a:lnTo>
                <a:cubicBezTo>
                  <a:pt x="1114408" y="88814"/>
                  <a:pt x="1112696" y="89058"/>
                  <a:pt x="1110880" y="89058"/>
                </a:cubicBezTo>
                <a:cubicBezTo>
                  <a:pt x="1104734" y="89058"/>
                  <a:pt x="1101660" y="85147"/>
                  <a:pt x="1101660" y="77324"/>
                </a:cubicBezTo>
                <a:close/>
                <a:moveTo>
                  <a:pt x="539686" y="4295"/>
                </a:moveTo>
                <a:lnTo>
                  <a:pt x="548172" y="4295"/>
                </a:lnTo>
                <a:lnTo>
                  <a:pt x="548172" y="77952"/>
                </a:lnTo>
                <a:cubicBezTo>
                  <a:pt x="548172" y="80606"/>
                  <a:pt x="549046" y="81934"/>
                  <a:pt x="550792" y="81934"/>
                </a:cubicBezTo>
                <a:cubicBezTo>
                  <a:pt x="551420" y="81934"/>
                  <a:pt x="552084" y="81864"/>
                  <a:pt x="552782" y="81724"/>
                </a:cubicBezTo>
                <a:lnTo>
                  <a:pt x="554040" y="88325"/>
                </a:lnTo>
                <a:cubicBezTo>
                  <a:pt x="552434" y="88814"/>
                  <a:pt x="550722" y="89058"/>
                  <a:pt x="548906" y="89058"/>
                </a:cubicBezTo>
                <a:cubicBezTo>
                  <a:pt x="542758" y="89058"/>
                  <a:pt x="539686" y="85147"/>
                  <a:pt x="539686" y="77324"/>
                </a:cubicBezTo>
                <a:close/>
                <a:moveTo>
                  <a:pt x="1090374" y="2933"/>
                </a:moveTo>
                <a:cubicBezTo>
                  <a:pt x="1093586" y="2933"/>
                  <a:pt x="1096626" y="3562"/>
                  <a:pt x="1099488" y="4819"/>
                </a:cubicBezTo>
                <a:lnTo>
                  <a:pt x="1097602" y="11420"/>
                </a:lnTo>
                <a:cubicBezTo>
                  <a:pt x="1095438" y="10372"/>
                  <a:pt x="1093272" y="9848"/>
                  <a:pt x="1091106" y="9848"/>
                </a:cubicBezTo>
                <a:cubicBezTo>
                  <a:pt x="1085658" y="9848"/>
                  <a:pt x="1082934" y="13690"/>
                  <a:pt x="1082934" y="21374"/>
                </a:cubicBezTo>
                <a:lnTo>
                  <a:pt x="1082934" y="31118"/>
                </a:lnTo>
                <a:lnTo>
                  <a:pt x="1095088" y="31118"/>
                </a:lnTo>
                <a:lnTo>
                  <a:pt x="1095088" y="38138"/>
                </a:lnTo>
                <a:lnTo>
                  <a:pt x="1082934" y="38138"/>
                </a:lnTo>
                <a:lnTo>
                  <a:pt x="1082934" y="87696"/>
                </a:lnTo>
                <a:lnTo>
                  <a:pt x="1074342" y="87696"/>
                </a:lnTo>
                <a:lnTo>
                  <a:pt x="1074342" y="38138"/>
                </a:lnTo>
                <a:lnTo>
                  <a:pt x="1066590" y="38138"/>
                </a:lnTo>
                <a:lnTo>
                  <a:pt x="1066590" y="31642"/>
                </a:lnTo>
                <a:lnTo>
                  <a:pt x="1074342" y="31118"/>
                </a:lnTo>
                <a:lnTo>
                  <a:pt x="1074342" y="21269"/>
                </a:lnTo>
                <a:cubicBezTo>
                  <a:pt x="1074342" y="9045"/>
                  <a:pt x="1079686" y="2933"/>
                  <a:pt x="1090374" y="2933"/>
                </a:cubicBezTo>
                <a:close/>
                <a:moveTo>
                  <a:pt x="90524" y="1047"/>
                </a:moveTo>
                <a:lnTo>
                  <a:pt x="95134" y="7019"/>
                </a:lnTo>
                <a:cubicBezTo>
                  <a:pt x="83750" y="9674"/>
                  <a:pt x="69954" y="11665"/>
                  <a:pt x="53748" y="12992"/>
                </a:cubicBezTo>
                <a:lnTo>
                  <a:pt x="53748" y="30908"/>
                </a:lnTo>
                <a:lnTo>
                  <a:pt x="88010" y="30908"/>
                </a:lnTo>
                <a:lnTo>
                  <a:pt x="89268" y="30594"/>
                </a:lnTo>
                <a:lnTo>
                  <a:pt x="93354" y="31851"/>
                </a:lnTo>
                <a:cubicBezTo>
                  <a:pt x="90840" y="49244"/>
                  <a:pt x="85670" y="63598"/>
                  <a:pt x="77846" y="74914"/>
                </a:cubicBezTo>
                <a:cubicBezTo>
                  <a:pt x="83016" y="81829"/>
                  <a:pt x="89302" y="86928"/>
                  <a:pt x="96706" y="90211"/>
                </a:cubicBezTo>
                <a:cubicBezTo>
                  <a:pt x="94680" y="91957"/>
                  <a:pt x="93110" y="93843"/>
                  <a:pt x="91992" y="95869"/>
                </a:cubicBezTo>
                <a:cubicBezTo>
                  <a:pt x="84798" y="92097"/>
                  <a:pt x="78720" y="86893"/>
                  <a:pt x="73760" y="80257"/>
                </a:cubicBezTo>
                <a:cubicBezTo>
                  <a:pt x="68172" y="86893"/>
                  <a:pt x="61642" y="92097"/>
                  <a:pt x="54168" y="95869"/>
                </a:cubicBezTo>
                <a:cubicBezTo>
                  <a:pt x="53050" y="93773"/>
                  <a:pt x="51654" y="91887"/>
                  <a:pt x="49976" y="90211"/>
                </a:cubicBezTo>
                <a:cubicBezTo>
                  <a:pt x="57520" y="86858"/>
                  <a:pt x="64122" y="81619"/>
                  <a:pt x="69780" y="74495"/>
                </a:cubicBezTo>
                <a:cubicBezTo>
                  <a:pt x="63982" y="64785"/>
                  <a:pt x="59512" y="52387"/>
                  <a:pt x="56368" y="37299"/>
                </a:cubicBezTo>
                <a:lnTo>
                  <a:pt x="53748" y="37299"/>
                </a:lnTo>
                <a:lnTo>
                  <a:pt x="53748" y="43586"/>
                </a:lnTo>
                <a:cubicBezTo>
                  <a:pt x="53748" y="67335"/>
                  <a:pt x="50360" y="84832"/>
                  <a:pt x="43586" y="96078"/>
                </a:cubicBezTo>
                <a:cubicBezTo>
                  <a:pt x="41978" y="94472"/>
                  <a:pt x="40128" y="93179"/>
                  <a:pt x="38032" y="92202"/>
                </a:cubicBezTo>
                <a:cubicBezTo>
                  <a:pt x="44110" y="81724"/>
                  <a:pt x="47148" y="65519"/>
                  <a:pt x="47148" y="43586"/>
                </a:cubicBezTo>
                <a:lnTo>
                  <a:pt x="47148" y="7543"/>
                </a:lnTo>
                <a:cubicBezTo>
                  <a:pt x="66148" y="5867"/>
                  <a:pt x="80606" y="3702"/>
                  <a:pt x="90524" y="1047"/>
                </a:cubicBezTo>
                <a:close/>
                <a:moveTo>
                  <a:pt x="254602" y="209"/>
                </a:moveTo>
                <a:lnTo>
                  <a:pt x="261832" y="209"/>
                </a:lnTo>
                <a:lnTo>
                  <a:pt x="261832" y="12992"/>
                </a:lnTo>
                <a:lnTo>
                  <a:pt x="300284" y="12992"/>
                </a:lnTo>
                <a:lnTo>
                  <a:pt x="300284" y="19697"/>
                </a:lnTo>
                <a:lnTo>
                  <a:pt x="261832" y="19697"/>
                </a:lnTo>
                <a:lnTo>
                  <a:pt x="261832" y="46520"/>
                </a:lnTo>
                <a:lnTo>
                  <a:pt x="304580" y="46520"/>
                </a:lnTo>
                <a:lnTo>
                  <a:pt x="304580" y="53120"/>
                </a:lnTo>
                <a:lnTo>
                  <a:pt x="266862" y="53120"/>
                </a:lnTo>
                <a:cubicBezTo>
                  <a:pt x="277828" y="67859"/>
                  <a:pt x="291134" y="78651"/>
                  <a:pt x="306780" y="85496"/>
                </a:cubicBezTo>
                <a:cubicBezTo>
                  <a:pt x="305174" y="86893"/>
                  <a:pt x="303568" y="88814"/>
                  <a:pt x="301960" y="91259"/>
                </a:cubicBezTo>
                <a:cubicBezTo>
                  <a:pt x="286244" y="83505"/>
                  <a:pt x="272868" y="71910"/>
                  <a:pt x="261832" y="56473"/>
                </a:cubicBezTo>
                <a:lnTo>
                  <a:pt x="261832" y="95554"/>
                </a:lnTo>
                <a:lnTo>
                  <a:pt x="254602" y="95554"/>
                </a:lnTo>
                <a:lnTo>
                  <a:pt x="254602" y="56788"/>
                </a:lnTo>
                <a:cubicBezTo>
                  <a:pt x="243916" y="71666"/>
                  <a:pt x="230714" y="83051"/>
                  <a:pt x="214998" y="90944"/>
                </a:cubicBezTo>
                <a:cubicBezTo>
                  <a:pt x="213530" y="88709"/>
                  <a:pt x="211890" y="86788"/>
                  <a:pt x="210074" y="85182"/>
                </a:cubicBezTo>
                <a:cubicBezTo>
                  <a:pt x="225860" y="78406"/>
                  <a:pt x="239060" y="67719"/>
                  <a:pt x="249678" y="53120"/>
                </a:cubicBezTo>
                <a:lnTo>
                  <a:pt x="212168" y="53120"/>
                </a:lnTo>
                <a:lnTo>
                  <a:pt x="212168" y="46520"/>
                </a:lnTo>
                <a:lnTo>
                  <a:pt x="254602" y="46520"/>
                </a:lnTo>
                <a:lnTo>
                  <a:pt x="254602" y="19697"/>
                </a:lnTo>
                <a:lnTo>
                  <a:pt x="217198" y="19697"/>
                </a:lnTo>
                <a:lnTo>
                  <a:pt x="217198" y="12992"/>
                </a:lnTo>
                <a:lnTo>
                  <a:pt x="254602" y="12992"/>
                </a:lnTo>
                <a:close/>
                <a:moveTo>
                  <a:pt x="124052" y="104"/>
                </a:moveTo>
                <a:lnTo>
                  <a:pt x="130864" y="104"/>
                </a:lnTo>
                <a:lnTo>
                  <a:pt x="130864" y="22526"/>
                </a:lnTo>
                <a:lnTo>
                  <a:pt x="145112" y="22526"/>
                </a:lnTo>
                <a:lnTo>
                  <a:pt x="145112" y="29127"/>
                </a:lnTo>
                <a:lnTo>
                  <a:pt x="130864" y="29127"/>
                </a:lnTo>
                <a:lnTo>
                  <a:pt x="130864" y="33318"/>
                </a:lnTo>
                <a:cubicBezTo>
                  <a:pt x="134216" y="36671"/>
                  <a:pt x="140084" y="43411"/>
                  <a:pt x="148466" y="53540"/>
                </a:cubicBezTo>
                <a:lnTo>
                  <a:pt x="144064" y="59721"/>
                </a:lnTo>
                <a:cubicBezTo>
                  <a:pt x="141132" y="54972"/>
                  <a:pt x="136730" y="48860"/>
                  <a:pt x="130864" y="41386"/>
                </a:cubicBezTo>
                <a:lnTo>
                  <a:pt x="130864" y="95450"/>
                </a:lnTo>
                <a:lnTo>
                  <a:pt x="124052" y="95450"/>
                </a:lnTo>
                <a:lnTo>
                  <a:pt x="124052" y="41281"/>
                </a:lnTo>
                <a:cubicBezTo>
                  <a:pt x="119302" y="56508"/>
                  <a:pt x="113854" y="68173"/>
                  <a:pt x="107708" y="76276"/>
                </a:cubicBezTo>
                <a:cubicBezTo>
                  <a:pt x="106660" y="73831"/>
                  <a:pt x="105264" y="71596"/>
                  <a:pt x="103516" y="69570"/>
                </a:cubicBezTo>
                <a:cubicBezTo>
                  <a:pt x="111550" y="60071"/>
                  <a:pt x="117732" y="46590"/>
                  <a:pt x="122062" y="29127"/>
                </a:cubicBezTo>
                <a:lnTo>
                  <a:pt x="106346" y="29127"/>
                </a:lnTo>
                <a:lnTo>
                  <a:pt x="106346" y="22526"/>
                </a:lnTo>
                <a:lnTo>
                  <a:pt x="124052" y="22526"/>
                </a:lnTo>
                <a:close/>
                <a:moveTo>
                  <a:pt x="358958" y="0"/>
                </a:moveTo>
                <a:lnTo>
                  <a:pt x="366816" y="1152"/>
                </a:lnTo>
                <a:cubicBezTo>
                  <a:pt x="364930" y="6461"/>
                  <a:pt x="363184" y="10896"/>
                  <a:pt x="361578" y="14459"/>
                </a:cubicBezTo>
                <a:lnTo>
                  <a:pt x="399402" y="14459"/>
                </a:lnTo>
                <a:lnTo>
                  <a:pt x="399402" y="95240"/>
                </a:lnTo>
                <a:lnTo>
                  <a:pt x="392172" y="95240"/>
                </a:lnTo>
                <a:lnTo>
                  <a:pt x="392172" y="89792"/>
                </a:lnTo>
                <a:lnTo>
                  <a:pt x="335384" y="89792"/>
                </a:lnTo>
                <a:lnTo>
                  <a:pt x="335384" y="95764"/>
                </a:lnTo>
                <a:lnTo>
                  <a:pt x="328364" y="95764"/>
                </a:lnTo>
                <a:lnTo>
                  <a:pt x="328364" y="14459"/>
                </a:lnTo>
                <a:lnTo>
                  <a:pt x="354558" y="14459"/>
                </a:lnTo>
                <a:cubicBezTo>
                  <a:pt x="356304" y="9988"/>
                  <a:pt x="357770" y="5168"/>
                  <a:pt x="358958" y="0"/>
                </a:cubicBezTo>
                <a:close/>
                <a:moveTo>
                  <a:pt x="26298" y="0"/>
                </a:moveTo>
                <a:lnTo>
                  <a:pt x="32688" y="0"/>
                </a:lnTo>
                <a:lnTo>
                  <a:pt x="32688" y="29337"/>
                </a:lnTo>
                <a:lnTo>
                  <a:pt x="42224" y="29337"/>
                </a:lnTo>
                <a:lnTo>
                  <a:pt x="42224" y="35623"/>
                </a:lnTo>
                <a:lnTo>
                  <a:pt x="14354" y="35623"/>
                </a:lnTo>
                <a:lnTo>
                  <a:pt x="14354" y="43796"/>
                </a:lnTo>
                <a:cubicBezTo>
                  <a:pt x="14354" y="47078"/>
                  <a:pt x="14318" y="49558"/>
                  <a:pt x="14248" y="51235"/>
                </a:cubicBezTo>
                <a:lnTo>
                  <a:pt x="35728" y="51235"/>
                </a:lnTo>
                <a:lnTo>
                  <a:pt x="35728" y="95554"/>
                </a:lnTo>
                <a:lnTo>
                  <a:pt x="29336" y="95554"/>
                </a:lnTo>
                <a:lnTo>
                  <a:pt x="29336" y="57521"/>
                </a:lnTo>
                <a:lnTo>
                  <a:pt x="14038" y="57521"/>
                </a:lnTo>
                <a:cubicBezTo>
                  <a:pt x="13130" y="74006"/>
                  <a:pt x="10128" y="86788"/>
                  <a:pt x="5028" y="95869"/>
                </a:cubicBezTo>
                <a:cubicBezTo>
                  <a:pt x="3632" y="94332"/>
                  <a:pt x="1954" y="92935"/>
                  <a:pt x="0" y="91678"/>
                </a:cubicBezTo>
                <a:cubicBezTo>
                  <a:pt x="5238" y="81549"/>
                  <a:pt x="7858" y="65589"/>
                  <a:pt x="7858" y="43796"/>
                </a:cubicBezTo>
                <a:lnTo>
                  <a:pt x="7858" y="2305"/>
                </a:lnTo>
                <a:lnTo>
                  <a:pt x="14354" y="2305"/>
                </a:lnTo>
                <a:lnTo>
                  <a:pt x="14354" y="29337"/>
                </a:lnTo>
                <a:lnTo>
                  <a:pt x="26298" y="29337"/>
                </a:lnTo>
                <a:close/>
              </a:path>
            </a:pathLst>
          </a:custGeom>
          <a:solidFill>
            <a:srgbClr val="E6E6E6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noAutofit/>
          </a:bodyPr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800" b="0" i="0" u="none" strike="noStrike" kern="1200" cap="none" spc="0" normalizeH="0" baseline="0" noProof="0" dirty="0">
              <a:ln>
                <a:noFill/>
              </a:ln>
              <a:solidFill>
                <a:srgbClr val="E6E6E6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118" name="文本框 117"/>
          <p:cNvSpPr txBox="1"/>
          <p:nvPr/>
        </p:nvSpPr>
        <p:spPr>
          <a:xfrm>
            <a:off x="38852978" y="20296027"/>
            <a:ext cx="1965874" cy="113995"/>
          </a:xfrm>
          <a:custGeom>
            <a:avLst/>
            <a:gdLst/>
            <a:ahLst/>
            <a:cxnLst/>
            <a:rect l="l" t="t" r="r" b="b"/>
            <a:pathLst>
              <a:path w="1965874" h="113995">
                <a:moveTo>
                  <a:pt x="891806" y="87487"/>
                </a:moveTo>
                <a:cubicBezTo>
                  <a:pt x="887684" y="90420"/>
                  <a:pt x="885624" y="93808"/>
                  <a:pt x="885624" y="97650"/>
                </a:cubicBezTo>
                <a:cubicBezTo>
                  <a:pt x="885624" y="100793"/>
                  <a:pt x="887126" y="103308"/>
                  <a:pt x="890130" y="105194"/>
                </a:cubicBezTo>
                <a:cubicBezTo>
                  <a:pt x="893134" y="107080"/>
                  <a:pt x="897290" y="108023"/>
                  <a:pt x="902598" y="108023"/>
                </a:cubicBezTo>
                <a:cubicBezTo>
                  <a:pt x="908046" y="108023"/>
                  <a:pt x="912586" y="106765"/>
                  <a:pt x="916218" y="104251"/>
                </a:cubicBezTo>
                <a:cubicBezTo>
                  <a:pt x="919572" y="101876"/>
                  <a:pt x="921248" y="99082"/>
                  <a:pt x="921248" y="95869"/>
                </a:cubicBezTo>
                <a:cubicBezTo>
                  <a:pt x="921248" y="90909"/>
                  <a:pt x="917302" y="88430"/>
                  <a:pt x="909408" y="88430"/>
                </a:cubicBezTo>
                <a:lnTo>
                  <a:pt x="899036" y="88430"/>
                </a:lnTo>
                <a:cubicBezTo>
                  <a:pt x="896870" y="88430"/>
                  <a:pt x="894460" y="88115"/>
                  <a:pt x="891806" y="87487"/>
                </a:cubicBezTo>
                <a:close/>
                <a:moveTo>
                  <a:pt x="429472" y="75438"/>
                </a:moveTo>
                <a:cubicBezTo>
                  <a:pt x="431288" y="75438"/>
                  <a:pt x="432824" y="76066"/>
                  <a:pt x="434082" y="77324"/>
                </a:cubicBezTo>
                <a:cubicBezTo>
                  <a:pt x="435340" y="78651"/>
                  <a:pt x="435968" y="80327"/>
                  <a:pt x="435968" y="82353"/>
                </a:cubicBezTo>
                <a:cubicBezTo>
                  <a:pt x="435968" y="84309"/>
                  <a:pt x="435340" y="85915"/>
                  <a:pt x="434082" y="87172"/>
                </a:cubicBezTo>
                <a:cubicBezTo>
                  <a:pt x="432824" y="88430"/>
                  <a:pt x="431288" y="89058"/>
                  <a:pt x="429472" y="89058"/>
                </a:cubicBezTo>
                <a:cubicBezTo>
                  <a:pt x="427726" y="89058"/>
                  <a:pt x="426224" y="88430"/>
                  <a:pt x="424966" y="87172"/>
                </a:cubicBezTo>
                <a:cubicBezTo>
                  <a:pt x="423710" y="85915"/>
                  <a:pt x="423080" y="84309"/>
                  <a:pt x="423080" y="82353"/>
                </a:cubicBezTo>
                <a:cubicBezTo>
                  <a:pt x="423080" y="80327"/>
                  <a:pt x="423710" y="78651"/>
                  <a:pt x="424966" y="77324"/>
                </a:cubicBezTo>
                <a:cubicBezTo>
                  <a:pt x="426224" y="76066"/>
                  <a:pt x="427726" y="75438"/>
                  <a:pt x="429472" y="75438"/>
                </a:cubicBezTo>
                <a:close/>
                <a:moveTo>
                  <a:pt x="335384" y="66846"/>
                </a:moveTo>
                <a:lnTo>
                  <a:pt x="335384" y="83191"/>
                </a:lnTo>
                <a:lnTo>
                  <a:pt x="392172" y="83191"/>
                </a:lnTo>
                <a:lnTo>
                  <a:pt x="392172" y="66846"/>
                </a:lnTo>
                <a:close/>
                <a:moveTo>
                  <a:pt x="856868" y="57731"/>
                </a:moveTo>
                <a:cubicBezTo>
                  <a:pt x="847158" y="58848"/>
                  <a:pt x="840174" y="60629"/>
                  <a:pt x="835914" y="63074"/>
                </a:cubicBezTo>
                <a:cubicBezTo>
                  <a:pt x="832002" y="65449"/>
                  <a:pt x="830046" y="68627"/>
                  <a:pt x="830046" y="72609"/>
                </a:cubicBezTo>
                <a:cubicBezTo>
                  <a:pt x="830046" y="78965"/>
                  <a:pt x="833538" y="82143"/>
                  <a:pt x="840524" y="82143"/>
                </a:cubicBezTo>
                <a:cubicBezTo>
                  <a:pt x="845552" y="82143"/>
                  <a:pt x="851000" y="79524"/>
                  <a:pt x="856868" y="74285"/>
                </a:cubicBezTo>
                <a:close/>
                <a:moveTo>
                  <a:pt x="482440" y="50606"/>
                </a:moveTo>
                <a:lnTo>
                  <a:pt x="482440" y="80781"/>
                </a:lnTo>
                <a:lnTo>
                  <a:pt x="496270" y="80781"/>
                </a:lnTo>
                <a:cubicBezTo>
                  <a:pt x="510870" y="80781"/>
                  <a:pt x="518168" y="75507"/>
                  <a:pt x="518168" y="64960"/>
                </a:cubicBezTo>
                <a:cubicBezTo>
                  <a:pt x="518168" y="55391"/>
                  <a:pt x="510870" y="50606"/>
                  <a:pt x="496270" y="50606"/>
                </a:cubicBezTo>
                <a:close/>
                <a:moveTo>
                  <a:pt x="1220056" y="49977"/>
                </a:moveTo>
                <a:cubicBezTo>
                  <a:pt x="1212652" y="54657"/>
                  <a:pt x="1208950" y="60664"/>
                  <a:pt x="1208950" y="67999"/>
                </a:cubicBezTo>
                <a:cubicBezTo>
                  <a:pt x="1208950" y="72190"/>
                  <a:pt x="1210522" y="75682"/>
                  <a:pt x="1213666" y="78476"/>
                </a:cubicBezTo>
                <a:cubicBezTo>
                  <a:pt x="1216878" y="81270"/>
                  <a:pt x="1220860" y="82667"/>
                  <a:pt x="1225610" y="82667"/>
                </a:cubicBezTo>
                <a:cubicBezTo>
                  <a:pt x="1230150" y="82667"/>
                  <a:pt x="1233886" y="81375"/>
                  <a:pt x="1236820" y="78790"/>
                </a:cubicBezTo>
                <a:cubicBezTo>
                  <a:pt x="1239614" y="76276"/>
                  <a:pt x="1241012" y="73063"/>
                  <a:pt x="1241012" y="69151"/>
                </a:cubicBezTo>
                <a:cubicBezTo>
                  <a:pt x="1241012" y="64401"/>
                  <a:pt x="1238916" y="60420"/>
                  <a:pt x="1234724" y="57207"/>
                </a:cubicBezTo>
                <a:cubicBezTo>
                  <a:pt x="1232140" y="55321"/>
                  <a:pt x="1227250" y="52911"/>
                  <a:pt x="1220056" y="49977"/>
                </a:cubicBezTo>
                <a:close/>
                <a:moveTo>
                  <a:pt x="335384" y="44215"/>
                </a:moveTo>
                <a:lnTo>
                  <a:pt x="335384" y="60350"/>
                </a:lnTo>
                <a:lnTo>
                  <a:pt x="392172" y="60350"/>
                </a:lnTo>
                <a:lnTo>
                  <a:pt x="392172" y="44215"/>
                </a:lnTo>
                <a:close/>
                <a:moveTo>
                  <a:pt x="62130" y="37299"/>
                </a:moveTo>
                <a:cubicBezTo>
                  <a:pt x="64786" y="49942"/>
                  <a:pt x="68662" y="60490"/>
                  <a:pt x="73760" y="68942"/>
                </a:cubicBezTo>
                <a:cubicBezTo>
                  <a:pt x="79558" y="60071"/>
                  <a:pt x="83644" y="49523"/>
                  <a:pt x="86020" y="37299"/>
                </a:cubicBezTo>
                <a:close/>
                <a:moveTo>
                  <a:pt x="961320" y="36880"/>
                </a:moveTo>
                <a:cubicBezTo>
                  <a:pt x="956220" y="36880"/>
                  <a:pt x="952100" y="38976"/>
                  <a:pt x="948956" y="43167"/>
                </a:cubicBezTo>
                <a:cubicBezTo>
                  <a:pt x="945742" y="47288"/>
                  <a:pt x="944136" y="52736"/>
                  <a:pt x="944136" y="59512"/>
                </a:cubicBezTo>
                <a:cubicBezTo>
                  <a:pt x="944136" y="66217"/>
                  <a:pt x="945742" y="71631"/>
                  <a:pt x="948956" y="75752"/>
                </a:cubicBezTo>
                <a:cubicBezTo>
                  <a:pt x="952100" y="79873"/>
                  <a:pt x="956220" y="81934"/>
                  <a:pt x="961320" y="81934"/>
                </a:cubicBezTo>
                <a:cubicBezTo>
                  <a:pt x="966418" y="81934"/>
                  <a:pt x="970574" y="79873"/>
                  <a:pt x="973788" y="75752"/>
                </a:cubicBezTo>
                <a:cubicBezTo>
                  <a:pt x="977000" y="71631"/>
                  <a:pt x="978608" y="66217"/>
                  <a:pt x="978608" y="59512"/>
                </a:cubicBezTo>
                <a:cubicBezTo>
                  <a:pt x="978608" y="52806"/>
                  <a:pt x="977000" y="47358"/>
                  <a:pt x="973788" y="43167"/>
                </a:cubicBezTo>
                <a:cubicBezTo>
                  <a:pt x="970574" y="38976"/>
                  <a:pt x="966418" y="36880"/>
                  <a:pt x="961320" y="36880"/>
                </a:cubicBezTo>
                <a:close/>
                <a:moveTo>
                  <a:pt x="655890" y="36566"/>
                </a:moveTo>
                <a:cubicBezTo>
                  <a:pt x="651560" y="36566"/>
                  <a:pt x="647822" y="38173"/>
                  <a:pt x="644680" y="41386"/>
                </a:cubicBezTo>
                <a:cubicBezTo>
                  <a:pt x="641396" y="44808"/>
                  <a:pt x="639476" y="49384"/>
                  <a:pt x="638918" y="55111"/>
                </a:cubicBezTo>
                <a:lnTo>
                  <a:pt x="670560" y="55111"/>
                </a:lnTo>
                <a:cubicBezTo>
                  <a:pt x="670560" y="42748"/>
                  <a:pt x="665670" y="36566"/>
                  <a:pt x="655890" y="36566"/>
                </a:cubicBezTo>
                <a:close/>
                <a:moveTo>
                  <a:pt x="901236" y="36042"/>
                </a:moveTo>
                <a:cubicBezTo>
                  <a:pt x="897604" y="36042"/>
                  <a:pt x="894600" y="37265"/>
                  <a:pt x="892224" y="39709"/>
                </a:cubicBezTo>
                <a:cubicBezTo>
                  <a:pt x="889780" y="42224"/>
                  <a:pt x="888558" y="45612"/>
                  <a:pt x="888558" y="49872"/>
                </a:cubicBezTo>
                <a:cubicBezTo>
                  <a:pt x="888558" y="53994"/>
                  <a:pt x="889816" y="57381"/>
                  <a:pt x="892330" y="60036"/>
                </a:cubicBezTo>
                <a:cubicBezTo>
                  <a:pt x="894774" y="62620"/>
                  <a:pt x="897744" y="63912"/>
                  <a:pt x="901236" y="63912"/>
                </a:cubicBezTo>
                <a:cubicBezTo>
                  <a:pt x="904728" y="63912"/>
                  <a:pt x="907696" y="62620"/>
                  <a:pt x="910142" y="60036"/>
                </a:cubicBezTo>
                <a:cubicBezTo>
                  <a:pt x="912656" y="57381"/>
                  <a:pt x="913914" y="53994"/>
                  <a:pt x="913914" y="49872"/>
                </a:cubicBezTo>
                <a:cubicBezTo>
                  <a:pt x="913914" y="45681"/>
                  <a:pt x="912656" y="42294"/>
                  <a:pt x="910142" y="39709"/>
                </a:cubicBezTo>
                <a:cubicBezTo>
                  <a:pt x="907766" y="37265"/>
                  <a:pt x="904798" y="36042"/>
                  <a:pt x="901236" y="36042"/>
                </a:cubicBezTo>
                <a:close/>
                <a:moveTo>
                  <a:pt x="429472" y="32689"/>
                </a:moveTo>
                <a:cubicBezTo>
                  <a:pt x="431288" y="32689"/>
                  <a:pt x="432824" y="33318"/>
                  <a:pt x="434082" y="34575"/>
                </a:cubicBezTo>
                <a:cubicBezTo>
                  <a:pt x="435340" y="35902"/>
                  <a:pt x="435968" y="37579"/>
                  <a:pt x="435968" y="39605"/>
                </a:cubicBezTo>
                <a:cubicBezTo>
                  <a:pt x="435968" y="41560"/>
                  <a:pt x="435340" y="43167"/>
                  <a:pt x="434082" y="44424"/>
                </a:cubicBezTo>
                <a:cubicBezTo>
                  <a:pt x="432824" y="45681"/>
                  <a:pt x="431288" y="46310"/>
                  <a:pt x="429472" y="46310"/>
                </a:cubicBezTo>
                <a:cubicBezTo>
                  <a:pt x="427726" y="46310"/>
                  <a:pt x="426224" y="45681"/>
                  <a:pt x="424966" y="44424"/>
                </a:cubicBezTo>
                <a:cubicBezTo>
                  <a:pt x="423710" y="43167"/>
                  <a:pt x="423080" y="41560"/>
                  <a:pt x="423080" y="39605"/>
                </a:cubicBezTo>
                <a:cubicBezTo>
                  <a:pt x="423080" y="37579"/>
                  <a:pt x="423710" y="35902"/>
                  <a:pt x="424966" y="34575"/>
                </a:cubicBezTo>
                <a:cubicBezTo>
                  <a:pt x="426224" y="33318"/>
                  <a:pt x="427726" y="32689"/>
                  <a:pt x="429472" y="32689"/>
                </a:cubicBezTo>
                <a:close/>
                <a:moveTo>
                  <a:pt x="1121644" y="31118"/>
                </a:moveTo>
                <a:lnTo>
                  <a:pt x="1130550" y="31118"/>
                </a:lnTo>
                <a:lnTo>
                  <a:pt x="1142600" y="63493"/>
                </a:lnTo>
                <a:lnTo>
                  <a:pt x="1148258" y="79419"/>
                </a:lnTo>
                <a:lnTo>
                  <a:pt x="1148780" y="79419"/>
                </a:lnTo>
                <a:cubicBezTo>
                  <a:pt x="1149130" y="78371"/>
                  <a:pt x="1149934" y="75682"/>
                  <a:pt x="1151190" y="71351"/>
                </a:cubicBezTo>
                <a:cubicBezTo>
                  <a:pt x="1152168" y="67999"/>
                  <a:pt x="1152972" y="65379"/>
                  <a:pt x="1153600" y="63493"/>
                </a:cubicBezTo>
                <a:lnTo>
                  <a:pt x="1164182" y="31118"/>
                </a:lnTo>
                <a:lnTo>
                  <a:pt x="1172564" y="31118"/>
                </a:lnTo>
                <a:lnTo>
                  <a:pt x="1150982" y="92935"/>
                </a:lnTo>
                <a:cubicBezTo>
                  <a:pt x="1146440" y="105927"/>
                  <a:pt x="1139560" y="112423"/>
                  <a:pt x="1130340" y="112423"/>
                </a:cubicBezTo>
                <a:cubicBezTo>
                  <a:pt x="1127896" y="112423"/>
                  <a:pt x="1125730" y="112039"/>
                  <a:pt x="1123844" y="111271"/>
                </a:cubicBezTo>
                <a:lnTo>
                  <a:pt x="1125626" y="104355"/>
                </a:lnTo>
                <a:cubicBezTo>
                  <a:pt x="1127162" y="104914"/>
                  <a:pt x="1128630" y="105194"/>
                  <a:pt x="1130026" y="105194"/>
                </a:cubicBezTo>
                <a:cubicBezTo>
                  <a:pt x="1135894" y="105194"/>
                  <a:pt x="1140294" y="100933"/>
                  <a:pt x="1143228" y="92411"/>
                </a:cubicBezTo>
                <a:lnTo>
                  <a:pt x="1144486" y="88011"/>
                </a:lnTo>
                <a:close/>
                <a:moveTo>
                  <a:pt x="567422" y="31118"/>
                </a:moveTo>
                <a:lnTo>
                  <a:pt x="575910" y="31118"/>
                </a:lnTo>
                <a:lnTo>
                  <a:pt x="575910" y="66008"/>
                </a:lnTo>
                <a:cubicBezTo>
                  <a:pt x="575910" y="71456"/>
                  <a:pt x="576782" y="75403"/>
                  <a:pt x="578528" y="77847"/>
                </a:cubicBezTo>
                <a:cubicBezTo>
                  <a:pt x="580274" y="80362"/>
                  <a:pt x="583138" y="81619"/>
                  <a:pt x="587120" y="81619"/>
                </a:cubicBezTo>
                <a:cubicBezTo>
                  <a:pt x="592290" y="81619"/>
                  <a:pt x="597598" y="78301"/>
                  <a:pt x="603046" y="71666"/>
                </a:cubicBezTo>
                <a:lnTo>
                  <a:pt x="603046" y="31118"/>
                </a:lnTo>
                <a:lnTo>
                  <a:pt x="611532" y="31118"/>
                </a:lnTo>
                <a:lnTo>
                  <a:pt x="611532" y="87696"/>
                </a:lnTo>
                <a:lnTo>
                  <a:pt x="604512" y="87696"/>
                </a:lnTo>
                <a:lnTo>
                  <a:pt x="603780" y="78686"/>
                </a:lnTo>
                <a:lnTo>
                  <a:pt x="603466" y="78686"/>
                </a:lnTo>
                <a:cubicBezTo>
                  <a:pt x="597458" y="85601"/>
                  <a:pt x="591172" y="89058"/>
                  <a:pt x="584606" y="89058"/>
                </a:cubicBezTo>
                <a:cubicBezTo>
                  <a:pt x="573150" y="89058"/>
                  <a:pt x="567422" y="81724"/>
                  <a:pt x="567422" y="67056"/>
                </a:cubicBezTo>
                <a:close/>
                <a:moveTo>
                  <a:pt x="1033548" y="29651"/>
                </a:moveTo>
                <a:cubicBezTo>
                  <a:pt x="1045072" y="29651"/>
                  <a:pt x="1050836" y="37020"/>
                  <a:pt x="1050836" y="51758"/>
                </a:cubicBezTo>
                <a:lnTo>
                  <a:pt x="1050836" y="87696"/>
                </a:lnTo>
                <a:lnTo>
                  <a:pt x="1042244" y="87696"/>
                </a:lnTo>
                <a:lnTo>
                  <a:pt x="1042244" y="52806"/>
                </a:lnTo>
                <a:cubicBezTo>
                  <a:pt x="1042244" y="42329"/>
                  <a:pt x="1038506" y="37090"/>
                  <a:pt x="1031032" y="37090"/>
                </a:cubicBezTo>
                <a:cubicBezTo>
                  <a:pt x="1026214" y="37090"/>
                  <a:pt x="1020834" y="40163"/>
                  <a:pt x="1014898" y="46310"/>
                </a:cubicBezTo>
                <a:lnTo>
                  <a:pt x="1014898" y="87696"/>
                </a:lnTo>
                <a:lnTo>
                  <a:pt x="1006410" y="87696"/>
                </a:lnTo>
                <a:lnTo>
                  <a:pt x="1006410" y="31118"/>
                </a:lnTo>
                <a:lnTo>
                  <a:pt x="1013326" y="31118"/>
                </a:lnTo>
                <a:lnTo>
                  <a:pt x="1014164" y="39395"/>
                </a:lnTo>
                <a:lnTo>
                  <a:pt x="1014478" y="39395"/>
                </a:lnTo>
                <a:cubicBezTo>
                  <a:pt x="1021114" y="32899"/>
                  <a:pt x="1027470" y="29651"/>
                  <a:pt x="1033548" y="29651"/>
                </a:cubicBezTo>
                <a:close/>
                <a:moveTo>
                  <a:pt x="961320" y="29651"/>
                </a:moveTo>
                <a:cubicBezTo>
                  <a:pt x="968584" y="29651"/>
                  <a:pt x="974660" y="32270"/>
                  <a:pt x="979550" y="37509"/>
                </a:cubicBezTo>
                <a:cubicBezTo>
                  <a:pt x="984788" y="43027"/>
                  <a:pt x="987408" y="50361"/>
                  <a:pt x="987408" y="59512"/>
                </a:cubicBezTo>
                <a:cubicBezTo>
                  <a:pt x="987408" y="68522"/>
                  <a:pt x="984788" y="75787"/>
                  <a:pt x="979550" y="81305"/>
                </a:cubicBezTo>
                <a:cubicBezTo>
                  <a:pt x="974660" y="86474"/>
                  <a:pt x="968584" y="89058"/>
                  <a:pt x="961320" y="89058"/>
                </a:cubicBezTo>
                <a:cubicBezTo>
                  <a:pt x="954124" y="89058"/>
                  <a:pt x="948082" y="86474"/>
                  <a:pt x="943194" y="81305"/>
                </a:cubicBezTo>
                <a:cubicBezTo>
                  <a:pt x="937954" y="75787"/>
                  <a:pt x="935334" y="68522"/>
                  <a:pt x="935334" y="59512"/>
                </a:cubicBezTo>
                <a:cubicBezTo>
                  <a:pt x="935334" y="50361"/>
                  <a:pt x="937954" y="43027"/>
                  <a:pt x="943194" y="37509"/>
                </a:cubicBezTo>
                <a:cubicBezTo>
                  <a:pt x="948012" y="32270"/>
                  <a:pt x="954054" y="29651"/>
                  <a:pt x="961320" y="29651"/>
                </a:cubicBezTo>
                <a:close/>
                <a:moveTo>
                  <a:pt x="901236" y="29651"/>
                </a:moveTo>
                <a:cubicBezTo>
                  <a:pt x="903820" y="29651"/>
                  <a:pt x="906440" y="30140"/>
                  <a:pt x="909094" y="31118"/>
                </a:cubicBezTo>
                <a:lnTo>
                  <a:pt x="928686" y="31118"/>
                </a:lnTo>
                <a:lnTo>
                  <a:pt x="928686" y="37719"/>
                </a:lnTo>
                <a:lnTo>
                  <a:pt x="916742" y="37719"/>
                </a:lnTo>
                <a:cubicBezTo>
                  <a:pt x="920026" y="40862"/>
                  <a:pt x="921666" y="44948"/>
                  <a:pt x="921666" y="49977"/>
                </a:cubicBezTo>
                <a:cubicBezTo>
                  <a:pt x="921666" y="55914"/>
                  <a:pt x="919676" y="60734"/>
                  <a:pt x="915694" y="64436"/>
                </a:cubicBezTo>
                <a:cubicBezTo>
                  <a:pt x="911852" y="67999"/>
                  <a:pt x="907034" y="69780"/>
                  <a:pt x="901236" y="69780"/>
                </a:cubicBezTo>
                <a:cubicBezTo>
                  <a:pt x="898092" y="69780"/>
                  <a:pt x="895194" y="69081"/>
                  <a:pt x="892540" y="67684"/>
                </a:cubicBezTo>
                <a:cubicBezTo>
                  <a:pt x="890024" y="69850"/>
                  <a:pt x="888768" y="72224"/>
                  <a:pt x="888768" y="74809"/>
                </a:cubicBezTo>
                <a:cubicBezTo>
                  <a:pt x="888768" y="79070"/>
                  <a:pt x="892120" y="81200"/>
                  <a:pt x="898826" y="81200"/>
                </a:cubicBezTo>
                <a:lnTo>
                  <a:pt x="910142" y="81200"/>
                </a:lnTo>
                <a:cubicBezTo>
                  <a:pt x="923134" y="81200"/>
                  <a:pt x="929630" y="85671"/>
                  <a:pt x="929630" y="94611"/>
                </a:cubicBezTo>
                <a:cubicBezTo>
                  <a:pt x="929630" y="99920"/>
                  <a:pt x="927080" y="104425"/>
                  <a:pt x="921982" y="108127"/>
                </a:cubicBezTo>
                <a:cubicBezTo>
                  <a:pt x="916602" y="112039"/>
                  <a:pt x="909758" y="113995"/>
                  <a:pt x="901446" y="113995"/>
                </a:cubicBezTo>
                <a:cubicBezTo>
                  <a:pt x="894390" y="113995"/>
                  <a:pt x="888768" y="112668"/>
                  <a:pt x="884576" y="110013"/>
                </a:cubicBezTo>
                <a:cubicBezTo>
                  <a:pt x="880246" y="107289"/>
                  <a:pt x="878080" y="103517"/>
                  <a:pt x="878080" y="98698"/>
                </a:cubicBezTo>
                <a:cubicBezTo>
                  <a:pt x="878080" y="93738"/>
                  <a:pt x="880874" y="89408"/>
                  <a:pt x="886462" y="85706"/>
                </a:cubicBezTo>
                <a:lnTo>
                  <a:pt x="886462" y="85286"/>
                </a:lnTo>
                <a:cubicBezTo>
                  <a:pt x="883040" y="83191"/>
                  <a:pt x="881328" y="80083"/>
                  <a:pt x="881328" y="75961"/>
                </a:cubicBezTo>
                <a:cubicBezTo>
                  <a:pt x="881328" y="72050"/>
                  <a:pt x="883424" y="68557"/>
                  <a:pt x="887614" y="65484"/>
                </a:cubicBezTo>
                <a:lnTo>
                  <a:pt x="887614" y="65065"/>
                </a:lnTo>
                <a:cubicBezTo>
                  <a:pt x="882726" y="61153"/>
                  <a:pt x="880280" y="56089"/>
                  <a:pt x="880280" y="49872"/>
                </a:cubicBezTo>
                <a:cubicBezTo>
                  <a:pt x="880280" y="43865"/>
                  <a:pt x="882342" y="38976"/>
                  <a:pt x="886462" y="35204"/>
                </a:cubicBezTo>
                <a:cubicBezTo>
                  <a:pt x="890444" y="31502"/>
                  <a:pt x="895368" y="29651"/>
                  <a:pt x="901236" y="29651"/>
                </a:cubicBezTo>
                <a:close/>
                <a:moveTo>
                  <a:pt x="846182" y="29651"/>
                </a:moveTo>
                <a:cubicBezTo>
                  <a:pt x="858964" y="29651"/>
                  <a:pt x="865354" y="37299"/>
                  <a:pt x="865354" y="52597"/>
                </a:cubicBezTo>
                <a:lnTo>
                  <a:pt x="865354" y="87696"/>
                </a:lnTo>
                <a:lnTo>
                  <a:pt x="858334" y="87696"/>
                </a:lnTo>
                <a:lnTo>
                  <a:pt x="857602" y="80781"/>
                </a:lnTo>
                <a:lnTo>
                  <a:pt x="857288" y="80781"/>
                </a:lnTo>
                <a:cubicBezTo>
                  <a:pt x="850792" y="86299"/>
                  <a:pt x="844434" y="89058"/>
                  <a:pt x="838218" y="89058"/>
                </a:cubicBezTo>
                <a:cubicBezTo>
                  <a:pt x="833398" y="89058"/>
                  <a:pt x="829486" y="87696"/>
                  <a:pt x="826484" y="84972"/>
                </a:cubicBezTo>
                <a:cubicBezTo>
                  <a:pt x="823340" y="82038"/>
                  <a:pt x="821768" y="78092"/>
                  <a:pt x="821768" y="73133"/>
                </a:cubicBezTo>
                <a:cubicBezTo>
                  <a:pt x="821768" y="66986"/>
                  <a:pt x="824598" y="62236"/>
                  <a:pt x="830256" y="58883"/>
                </a:cubicBezTo>
                <a:cubicBezTo>
                  <a:pt x="835704" y="55670"/>
                  <a:pt x="844574" y="53365"/>
                  <a:pt x="856868" y="51968"/>
                </a:cubicBezTo>
                <a:cubicBezTo>
                  <a:pt x="857008" y="41840"/>
                  <a:pt x="852992" y="36776"/>
                  <a:pt x="844818" y="36776"/>
                </a:cubicBezTo>
                <a:cubicBezTo>
                  <a:pt x="839300" y="36776"/>
                  <a:pt x="833574" y="38871"/>
                  <a:pt x="827636" y="43062"/>
                </a:cubicBezTo>
                <a:lnTo>
                  <a:pt x="824178" y="37090"/>
                </a:lnTo>
                <a:cubicBezTo>
                  <a:pt x="831722" y="32131"/>
                  <a:pt x="839056" y="29651"/>
                  <a:pt x="846182" y="29651"/>
                </a:cubicBezTo>
                <a:close/>
                <a:moveTo>
                  <a:pt x="811434" y="29651"/>
                </a:moveTo>
                <a:cubicBezTo>
                  <a:pt x="813738" y="29651"/>
                  <a:pt x="815730" y="30070"/>
                  <a:pt x="817406" y="30908"/>
                </a:cubicBezTo>
                <a:lnTo>
                  <a:pt x="815730" y="38347"/>
                </a:lnTo>
                <a:cubicBezTo>
                  <a:pt x="813844" y="37719"/>
                  <a:pt x="812062" y="37404"/>
                  <a:pt x="810386" y="37404"/>
                </a:cubicBezTo>
                <a:cubicBezTo>
                  <a:pt x="804170" y="37404"/>
                  <a:pt x="799314" y="41875"/>
                  <a:pt x="795822" y="50815"/>
                </a:cubicBezTo>
                <a:lnTo>
                  <a:pt x="795822" y="87696"/>
                </a:lnTo>
                <a:lnTo>
                  <a:pt x="787336" y="87696"/>
                </a:lnTo>
                <a:lnTo>
                  <a:pt x="787336" y="31118"/>
                </a:lnTo>
                <a:lnTo>
                  <a:pt x="794250" y="31118"/>
                </a:lnTo>
                <a:lnTo>
                  <a:pt x="795090" y="41490"/>
                </a:lnTo>
                <a:lnTo>
                  <a:pt x="795404" y="41490"/>
                </a:lnTo>
                <a:cubicBezTo>
                  <a:pt x="799664" y="33597"/>
                  <a:pt x="805008" y="29651"/>
                  <a:pt x="811434" y="29651"/>
                </a:cubicBezTo>
                <a:close/>
                <a:moveTo>
                  <a:pt x="655786" y="29651"/>
                </a:moveTo>
                <a:cubicBezTo>
                  <a:pt x="662840" y="29651"/>
                  <a:pt x="668324" y="32026"/>
                  <a:pt x="672236" y="36776"/>
                </a:cubicBezTo>
                <a:cubicBezTo>
                  <a:pt x="676148" y="41456"/>
                  <a:pt x="678102" y="47917"/>
                  <a:pt x="678102" y="56159"/>
                </a:cubicBezTo>
                <a:cubicBezTo>
                  <a:pt x="678102" y="58394"/>
                  <a:pt x="677964" y="60105"/>
                  <a:pt x="677684" y="61293"/>
                </a:cubicBezTo>
                <a:lnTo>
                  <a:pt x="639022" y="61293"/>
                </a:lnTo>
                <a:cubicBezTo>
                  <a:pt x="639302" y="67579"/>
                  <a:pt x="641188" y="72644"/>
                  <a:pt x="644680" y="76485"/>
                </a:cubicBezTo>
                <a:cubicBezTo>
                  <a:pt x="648172" y="80327"/>
                  <a:pt x="652748" y="82248"/>
                  <a:pt x="658406" y="82248"/>
                </a:cubicBezTo>
                <a:cubicBezTo>
                  <a:pt x="663434" y="82248"/>
                  <a:pt x="668220" y="80711"/>
                  <a:pt x="672760" y="77638"/>
                </a:cubicBezTo>
                <a:lnTo>
                  <a:pt x="675902" y="83296"/>
                </a:lnTo>
                <a:cubicBezTo>
                  <a:pt x="669896" y="87137"/>
                  <a:pt x="663714" y="89058"/>
                  <a:pt x="657358" y="89058"/>
                </a:cubicBezTo>
                <a:cubicBezTo>
                  <a:pt x="649674" y="89058"/>
                  <a:pt x="643352" y="86439"/>
                  <a:pt x="638394" y="81200"/>
                </a:cubicBezTo>
                <a:cubicBezTo>
                  <a:pt x="633154" y="75752"/>
                  <a:pt x="630536" y="68522"/>
                  <a:pt x="630536" y="59512"/>
                </a:cubicBezTo>
                <a:cubicBezTo>
                  <a:pt x="630536" y="50641"/>
                  <a:pt x="633120" y="43341"/>
                  <a:pt x="638288" y="37614"/>
                </a:cubicBezTo>
                <a:cubicBezTo>
                  <a:pt x="643178" y="32305"/>
                  <a:pt x="649010" y="29651"/>
                  <a:pt x="655786" y="29651"/>
                </a:cubicBezTo>
                <a:close/>
                <a:moveTo>
                  <a:pt x="231970" y="22526"/>
                </a:moveTo>
                <a:cubicBezTo>
                  <a:pt x="237140" y="29791"/>
                  <a:pt x="240528" y="36391"/>
                  <a:pt x="242134" y="42329"/>
                </a:cubicBezTo>
                <a:lnTo>
                  <a:pt x="235638" y="44948"/>
                </a:lnTo>
                <a:cubicBezTo>
                  <a:pt x="233892" y="38662"/>
                  <a:pt x="230678" y="31956"/>
                  <a:pt x="225998" y="24831"/>
                </a:cubicBezTo>
                <a:close/>
                <a:moveTo>
                  <a:pt x="285406" y="22002"/>
                </a:moveTo>
                <a:lnTo>
                  <a:pt x="292636" y="24412"/>
                </a:lnTo>
                <a:cubicBezTo>
                  <a:pt x="288026" y="33353"/>
                  <a:pt x="283974" y="40303"/>
                  <a:pt x="280482" y="45262"/>
                </a:cubicBezTo>
                <a:lnTo>
                  <a:pt x="274614" y="43167"/>
                </a:lnTo>
                <a:cubicBezTo>
                  <a:pt x="279084" y="36252"/>
                  <a:pt x="282682" y="29197"/>
                  <a:pt x="285406" y="22002"/>
                </a:cubicBezTo>
                <a:close/>
                <a:moveTo>
                  <a:pt x="335384" y="21164"/>
                </a:moveTo>
                <a:lnTo>
                  <a:pt x="335384" y="37719"/>
                </a:lnTo>
                <a:lnTo>
                  <a:pt x="392172" y="37719"/>
                </a:lnTo>
                <a:lnTo>
                  <a:pt x="392172" y="21164"/>
                </a:lnTo>
                <a:close/>
                <a:moveTo>
                  <a:pt x="1289360" y="20955"/>
                </a:moveTo>
                <a:cubicBezTo>
                  <a:pt x="1287754" y="24098"/>
                  <a:pt x="1285728" y="27800"/>
                  <a:pt x="1283284" y="32061"/>
                </a:cubicBezTo>
                <a:lnTo>
                  <a:pt x="1264738" y="59512"/>
                </a:lnTo>
                <a:lnTo>
                  <a:pt x="1289256" y="59512"/>
                </a:lnTo>
                <a:lnTo>
                  <a:pt x="1289256" y="34575"/>
                </a:lnTo>
                <a:cubicBezTo>
                  <a:pt x="1289256" y="30524"/>
                  <a:pt x="1289466" y="25984"/>
                  <a:pt x="1289884" y="20955"/>
                </a:cubicBezTo>
                <a:close/>
                <a:moveTo>
                  <a:pt x="1625440" y="18126"/>
                </a:moveTo>
                <a:lnTo>
                  <a:pt x="1625440" y="80572"/>
                </a:lnTo>
                <a:lnTo>
                  <a:pt x="1634870" y="80572"/>
                </a:lnTo>
                <a:cubicBezTo>
                  <a:pt x="1644020" y="80572"/>
                  <a:pt x="1650970" y="77778"/>
                  <a:pt x="1655720" y="72190"/>
                </a:cubicBezTo>
                <a:cubicBezTo>
                  <a:pt x="1660260" y="66741"/>
                  <a:pt x="1662530" y="59023"/>
                  <a:pt x="1662530" y="49034"/>
                </a:cubicBezTo>
                <a:cubicBezTo>
                  <a:pt x="1662530" y="28429"/>
                  <a:pt x="1653310" y="18126"/>
                  <a:pt x="1634870" y="18126"/>
                </a:cubicBezTo>
                <a:close/>
                <a:moveTo>
                  <a:pt x="720566" y="18126"/>
                </a:moveTo>
                <a:lnTo>
                  <a:pt x="720566" y="80572"/>
                </a:lnTo>
                <a:lnTo>
                  <a:pt x="729996" y="80572"/>
                </a:lnTo>
                <a:cubicBezTo>
                  <a:pt x="739146" y="80572"/>
                  <a:pt x="746096" y="77778"/>
                  <a:pt x="750846" y="72190"/>
                </a:cubicBezTo>
                <a:cubicBezTo>
                  <a:pt x="755386" y="66741"/>
                  <a:pt x="757656" y="59023"/>
                  <a:pt x="757656" y="49034"/>
                </a:cubicBezTo>
                <a:cubicBezTo>
                  <a:pt x="757656" y="28429"/>
                  <a:pt x="748436" y="18126"/>
                  <a:pt x="729996" y="18126"/>
                </a:cubicBezTo>
                <a:close/>
                <a:moveTo>
                  <a:pt x="482440" y="17916"/>
                </a:moveTo>
                <a:lnTo>
                  <a:pt x="482440" y="43900"/>
                </a:lnTo>
                <a:lnTo>
                  <a:pt x="494176" y="43900"/>
                </a:lnTo>
                <a:cubicBezTo>
                  <a:pt x="507098" y="43900"/>
                  <a:pt x="513558" y="39535"/>
                  <a:pt x="513558" y="30803"/>
                </a:cubicBezTo>
                <a:cubicBezTo>
                  <a:pt x="513558" y="26193"/>
                  <a:pt x="511986" y="22875"/>
                  <a:pt x="508844" y="20850"/>
                </a:cubicBezTo>
                <a:cubicBezTo>
                  <a:pt x="505840" y="18894"/>
                  <a:pt x="501126" y="17916"/>
                  <a:pt x="494700" y="17916"/>
                </a:cubicBezTo>
                <a:close/>
                <a:moveTo>
                  <a:pt x="155694" y="16659"/>
                </a:moveTo>
                <a:cubicBezTo>
                  <a:pt x="159048" y="36077"/>
                  <a:pt x="164636" y="51549"/>
                  <a:pt x="172458" y="63074"/>
                </a:cubicBezTo>
                <a:cubicBezTo>
                  <a:pt x="181540" y="50431"/>
                  <a:pt x="187756" y="34959"/>
                  <a:pt x="191108" y="16659"/>
                </a:cubicBezTo>
                <a:close/>
                <a:moveTo>
                  <a:pt x="1556156" y="16344"/>
                </a:moveTo>
                <a:cubicBezTo>
                  <a:pt x="1552314" y="16344"/>
                  <a:pt x="1549136" y="18021"/>
                  <a:pt x="1546622" y="21374"/>
                </a:cubicBezTo>
                <a:cubicBezTo>
                  <a:pt x="1544036" y="24726"/>
                  <a:pt x="1542744" y="29057"/>
                  <a:pt x="1542744" y="34366"/>
                </a:cubicBezTo>
                <a:cubicBezTo>
                  <a:pt x="1542744" y="39814"/>
                  <a:pt x="1543896" y="44075"/>
                  <a:pt x="1546202" y="47148"/>
                </a:cubicBezTo>
                <a:cubicBezTo>
                  <a:pt x="1548716" y="50431"/>
                  <a:pt x="1552278" y="52073"/>
                  <a:pt x="1556890" y="52073"/>
                </a:cubicBezTo>
                <a:cubicBezTo>
                  <a:pt x="1562896" y="52073"/>
                  <a:pt x="1568414" y="48545"/>
                  <a:pt x="1573444" y="41490"/>
                </a:cubicBezTo>
                <a:cubicBezTo>
                  <a:pt x="1572536" y="24726"/>
                  <a:pt x="1566772" y="16344"/>
                  <a:pt x="1556156" y="16344"/>
                </a:cubicBezTo>
                <a:close/>
                <a:moveTo>
                  <a:pt x="1225504" y="16344"/>
                </a:moveTo>
                <a:cubicBezTo>
                  <a:pt x="1221872" y="16344"/>
                  <a:pt x="1218868" y="17532"/>
                  <a:pt x="1216494" y="19907"/>
                </a:cubicBezTo>
                <a:cubicBezTo>
                  <a:pt x="1214120" y="22352"/>
                  <a:pt x="1212932" y="25460"/>
                  <a:pt x="1212932" y="29232"/>
                </a:cubicBezTo>
                <a:cubicBezTo>
                  <a:pt x="1212932" y="33493"/>
                  <a:pt x="1214748" y="37090"/>
                  <a:pt x="1218380" y="40024"/>
                </a:cubicBezTo>
                <a:cubicBezTo>
                  <a:pt x="1220894" y="42049"/>
                  <a:pt x="1225016" y="44180"/>
                  <a:pt x="1230744" y="46415"/>
                </a:cubicBezTo>
                <a:cubicBezTo>
                  <a:pt x="1236332" y="41665"/>
                  <a:pt x="1239126" y="36356"/>
                  <a:pt x="1239126" y="30489"/>
                </a:cubicBezTo>
                <a:cubicBezTo>
                  <a:pt x="1239126" y="26438"/>
                  <a:pt x="1237938" y="23120"/>
                  <a:pt x="1235564" y="20535"/>
                </a:cubicBezTo>
                <a:cubicBezTo>
                  <a:pt x="1233048" y="17741"/>
                  <a:pt x="1229696" y="16344"/>
                  <a:pt x="1225504" y="16344"/>
                </a:cubicBezTo>
                <a:close/>
                <a:moveTo>
                  <a:pt x="1912018" y="11001"/>
                </a:moveTo>
                <a:lnTo>
                  <a:pt x="1920926" y="11001"/>
                </a:lnTo>
                <a:lnTo>
                  <a:pt x="1949948" y="60664"/>
                </a:lnTo>
                <a:lnTo>
                  <a:pt x="1958226" y="76381"/>
                </a:lnTo>
                <a:lnTo>
                  <a:pt x="1958748" y="76381"/>
                </a:lnTo>
                <a:cubicBezTo>
                  <a:pt x="1957980" y="65135"/>
                  <a:pt x="1957596" y="57172"/>
                  <a:pt x="1957596" y="52492"/>
                </a:cubicBezTo>
                <a:lnTo>
                  <a:pt x="1957596" y="11001"/>
                </a:lnTo>
                <a:lnTo>
                  <a:pt x="1965874" y="11001"/>
                </a:lnTo>
                <a:lnTo>
                  <a:pt x="1965874" y="87696"/>
                </a:lnTo>
                <a:lnTo>
                  <a:pt x="1956862" y="87696"/>
                </a:lnTo>
                <a:lnTo>
                  <a:pt x="1928050" y="38033"/>
                </a:lnTo>
                <a:lnTo>
                  <a:pt x="1919668" y="22317"/>
                </a:lnTo>
                <a:lnTo>
                  <a:pt x="1919144" y="22317"/>
                </a:lnTo>
                <a:cubicBezTo>
                  <a:pt x="1919842" y="35029"/>
                  <a:pt x="1920192" y="42818"/>
                  <a:pt x="1920192" y="45681"/>
                </a:cubicBezTo>
                <a:lnTo>
                  <a:pt x="1920192" y="87696"/>
                </a:lnTo>
                <a:lnTo>
                  <a:pt x="1912018" y="87696"/>
                </a:lnTo>
                <a:close/>
                <a:moveTo>
                  <a:pt x="1807244" y="11001"/>
                </a:moveTo>
                <a:lnTo>
                  <a:pt x="1815940" y="11001"/>
                </a:lnTo>
                <a:lnTo>
                  <a:pt x="1815940" y="87696"/>
                </a:lnTo>
                <a:lnTo>
                  <a:pt x="1807244" y="87696"/>
                </a:lnTo>
                <a:close/>
                <a:moveTo>
                  <a:pt x="1692944" y="11001"/>
                </a:moveTo>
                <a:lnTo>
                  <a:pt x="1736636" y="11001"/>
                </a:lnTo>
                <a:lnTo>
                  <a:pt x="1736636" y="18335"/>
                </a:lnTo>
                <a:lnTo>
                  <a:pt x="1701640" y="18335"/>
                </a:lnTo>
                <a:lnTo>
                  <a:pt x="1701640" y="43586"/>
                </a:lnTo>
                <a:lnTo>
                  <a:pt x="1731082" y="43586"/>
                </a:lnTo>
                <a:lnTo>
                  <a:pt x="1731082" y="50920"/>
                </a:lnTo>
                <a:lnTo>
                  <a:pt x="1701640" y="50920"/>
                </a:lnTo>
                <a:lnTo>
                  <a:pt x="1701640" y="80362"/>
                </a:lnTo>
                <a:lnTo>
                  <a:pt x="1737788" y="80362"/>
                </a:lnTo>
                <a:lnTo>
                  <a:pt x="1737788" y="87696"/>
                </a:lnTo>
                <a:lnTo>
                  <a:pt x="1692944" y="87696"/>
                </a:lnTo>
                <a:close/>
                <a:moveTo>
                  <a:pt x="1616744" y="11001"/>
                </a:moveTo>
                <a:lnTo>
                  <a:pt x="1635604" y="11001"/>
                </a:lnTo>
                <a:cubicBezTo>
                  <a:pt x="1647268" y="11001"/>
                  <a:pt x="1656174" y="14319"/>
                  <a:pt x="1662322" y="20955"/>
                </a:cubicBezTo>
                <a:cubicBezTo>
                  <a:pt x="1668398" y="27520"/>
                  <a:pt x="1671436" y="36880"/>
                  <a:pt x="1671436" y="49034"/>
                </a:cubicBezTo>
                <a:cubicBezTo>
                  <a:pt x="1671436" y="61258"/>
                  <a:pt x="1668434" y="70723"/>
                  <a:pt x="1662426" y="77428"/>
                </a:cubicBezTo>
                <a:cubicBezTo>
                  <a:pt x="1656280" y="84274"/>
                  <a:pt x="1647442" y="87696"/>
                  <a:pt x="1635918" y="87696"/>
                </a:cubicBezTo>
                <a:lnTo>
                  <a:pt x="1616744" y="87696"/>
                </a:lnTo>
                <a:close/>
                <a:moveTo>
                  <a:pt x="1484232" y="11001"/>
                </a:moveTo>
                <a:lnTo>
                  <a:pt x="1520904" y="11001"/>
                </a:lnTo>
                <a:lnTo>
                  <a:pt x="1520904" y="18335"/>
                </a:lnTo>
                <a:lnTo>
                  <a:pt x="1491776" y="18335"/>
                </a:lnTo>
                <a:lnTo>
                  <a:pt x="1489680" y="41595"/>
                </a:lnTo>
                <a:cubicBezTo>
                  <a:pt x="1493522" y="39430"/>
                  <a:pt x="1497504" y="38347"/>
                  <a:pt x="1501624" y="38347"/>
                </a:cubicBezTo>
                <a:cubicBezTo>
                  <a:pt x="1508400" y="38347"/>
                  <a:pt x="1513814" y="40303"/>
                  <a:pt x="1517866" y="44215"/>
                </a:cubicBezTo>
                <a:cubicBezTo>
                  <a:pt x="1522336" y="48545"/>
                  <a:pt x="1524570" y="54762"/>
                  <a:pt x="1524570" y="62865"/>
                </a:cubicBezTo>
                <a:cubicBezTo>
                  <a:pt x="1524570" y="70827"/>
                  <a:pt x="1522022" y="77289"/>
                  <a:pt x="1516922" y="82248"/>
                </a:cubicBezTo>
                <a:cubicBezTo>
                  <a:pt x="1512242" y="86788"/>
                  <a:pt x="1506550" y="89058"/>
                  <a:pt x="1499844" y="89058"/>
                </a:cubicBezTo>
                <a:cubicBezTo>
                  <a:pt x="1490484" y="89058"/>
                  <a:pt x="1482416" y="85671"/>
                  <a:pt x="1475640" y="78895"/>
                </a:cubicBezTo>
                <a:lnTo>
                  <a:pt x="1479936" y="73237"/>
                </a:lnTo>
                <a:cubicBezTo>
                  <a:pt x="1485594" y="79035"/>
                  <a:pt x="1491986" y="81934"/>
                  <a:pt x="1499110" y="81934"/>
                </a:cubicBezTo>
                <a:cubicBezTo>
                  <a:pt x="1503860" y="81934"/>
                  <a:pt x="1507842" y="80222"/>
                  <a:pt x="1511054" y="76800"/>
                </a:cubicBezTo>
                <a:cubicBezTo>
                  <a:pt x="1514338" y="73307"/>
                  <a:pt x="1515980" y="68732"/>
                  <a:pt x="1515980" y="63074"/>
                </a:cubicBezTo>
                <a:cubicBezTo>
                  <a:pt x="1515980" y="57486"/>
                  <a:pt x="1514478" y="53051"/>
                  <a:pt x="1511474" y="49768"/>
                </a:cubicBezTo>
                <a:cubicBezTo>
                  <a:pt x="1508540" y="46555"/>
                  <a:pt x="1504558" y="44948"/>
                  <a:pt x="1499530" y="44948"/>
                </a:cubicBezTo>
                <a:cubicBezTo>
                  <a:pt x="1495478" y="44948"/>
                  <a:pt x="1491148" y="46485"/>
                  <a:pt x="1486538" y="49558"/>
                </a:cubicBezTo>
                <a:lnTo>
                  <a:pt x="1481822" y="46624"/>
                </a:lnTo>
                <a:close/>
                <a:moveTo>
                  <a:pt x="1430216" y="11001"/>
                </a:moveTo>
                <a:lnTo>
                  <a:pt x="1477678" y="11001"/>
                </a:lnTo>
                <a:lnTo>
                  <a:pt x="1477678" y="16135"/>
                </a:lnTo>
                <a:cubicBezTo>
                  <a:pt x="1469158" y="27171"/>
                  <a:pt x="1463254" y="38277"/>
                  <a:pt x="1459972" y="49453"/>
                </a:cubicBezTo>
                <a:cubicBezTo>
                  <a:pt x="1457318" y="58674"/>
                  <a:pt x="1455642" y="71421"/>
                  <a:pt x="1454942" y="87696"/>
                </a:cubicBezTo>
                <a:lnTo>
                  <a:pt x="1446038" y="87696"/>
                </a:lnTo>
                <a:cubicBezTo>
                  <a:pt x="1447224" y="59966"/>
                  <a:pt x="1454488" y="36845"/>
                  <a:pt x="1467830" y="18335"/>
                </a:cubicBezTo>
                <a:lnTo>
                  <a:pt x="1430216" y="18335"/>
                </a:lnTo>
                <a:close/>
                <a:moveTo>
                  <a:pt x="1379458" y="11001"/>
                </a:moveTo>
                <a:lnTo>
                  <a:pt x="1416128" y="11001"/>
                </a:lnTo>
                <a:lnTo>
                  <a:pt x="1416128" y="18335"/>
                </a:lnTo>
                <a:lnTo>
                  <a:pt x="1387002" y="18335"/>
                </a:lnTo>
                <a:lnTo>
                  <a:pt x="1384906" y="41595"/>
                </a:lnTo>
                <a:cubicBezTo>
                  <a:pt x="1388748" y="39430"/>
                  <a:pt x="1392728" y="38347"/>
                  <a:pt x="1396850" y="38347"/>
                </a:cubicBezTo>
                <a:cubicBezTo>
                  <a:pt x="1403626" y="38347"/>
                  <a:pt x="1409038" y="40303"/>
                  <a:pt x="1413090" y="44215"/>
                </a:cubicBezTo>
                <a:cubicBezTo>
                  <a:pt x="1417560" y="48545"/>
                  <a:pt x="1419796" y="54762"/>
                  <a:pt x="1419796" y="62865"/>
                </a:cubicBezTo>
                <a:cubicBezTo>
                  <a:pt x="1419796" y="70827"/>
                  <a:pt x="1417246" y="77289"/>
                  <a:pt x="1412148" y="82248"/>
                </a:cubicBezTo>
                <a:cubicBezTo>
                  <a:pt x="1407468" y="86788"/>
                  <a:pt x="1401774" y="89058"/>
                  <a:pt x="1395068" y="89058"/>
                </a:cubicBezTo>
                <a:cubicBezTo>
                  <a:pt x="1385708" y="89058"/>
                  <a:pt x="1377642" y="85671"/>
                  <a:pt x="1370866" y="78895"/>
                </a:cubicBezTo>
                <a:lnTo>
                  <a:pt x="1375162" y="73237"/>
                </a:lnTo>
                <a:cubicBezTo>
                  <a:pt x="1380820" y="79035"/>
                  <a:pt x="1387210" y="81934"/>
                  <a:pt x="1394336" y="81934"/>
                </a:cubicBezTo>
                <a:cubicBezTo>
                  <a:pt x="1399086" y="81934"/>
                  <a:pt x="1403066" y="80222"/>
                  <a:pt x="1406280" y="76800"/>
                </a:cubicBezTo>
                <a:cubicBezTo>
                  <a:pt x="1409562" y="73307"/>
                  <a:pt x="1411204" y="68732"/>
                  <a:pt x="1411204" y="63074"/>
                </a:cubicBezTo>
                <a:cubicBezTo>
                  <a:pt x="1411204" y="57486"/>
                  <a:pt x="1409702" y="53051"/>
                  <a:pt x="1406698" y="49768"/>
                </a:cubicBezTo>
                <a:cubicBezTo>
                  <a:pt x="1403766" y="46555"/>
                  <a:pt x="1399784" y="44948"/>
                  <a:pt x="1394754" y="44948"/>
                </a:cubicBezTo>
                <a:cubicBezTo>
                  <a:pt x="1390704" y="44948"/>
                  <a:pt x="1386372" y="46485"/>
                  <a:pt x="1381762" y="49558"/>
                </a:cubicBezTo>
                <a:lnTo>
                  <a:pt x="1377048" y="46624"/>
                </a:lnTo>
                <a:close/>
                <a:moveTo>
                  <a:pt x="1288208" y="11001"/>
                </a:moveTo>
                <a:lnTo>
                  <a:pt x="1297324" y="11001"/>
                </a:lnTo>
                <a:lnTo>
                  <a:pt x="1297324" y="59512"/>
                </a:lnTo>
                <a:lnTo>
                  <a:pt x="1307800" y="59512"/>
                </a:lnTo>
                <a:lnTo>
                  <a:pt x="1307800" y="66322"/>
                </a:lnTo>
                <a:lnTo>
                  <a:pt x="1297324" y="66322"/>
                </a:lnTo>
                <a:lnTo>
                  <a:pt x="1297324" y="87696"/>
                </a:lnTo>
                <a:lnTo>
                  <a:pt x="1289256" y="87696"/>
                </a:lnTo>
                <a:lnTo>
                  <a:pt x="1289256" y="66322"/>
                </a:lnTo>
                <a:lnTo>
                  <a:pt x="1255622" y="66322"/>
                </a:lnTo>
                <a:lnTo>
                  <a:pt x="1255622" y="60769"/>
                </a:lnTo>
                <a:close/>
                <a:moveTo>
                  <a:pt x="711870" y="11001"/>
                </a:moveTo>
                <a:lnTo>
                  <a:pt x="730728" y="11001"/>
                </a:lnTo>
                <a:cubicBezTo>
                  <a:pt x="742394" y="11001"/>
                  <a:pt x="751300" y="14319"/>
                  <a:pt x="757446" y="20955"/>
                </a:cubicBezTo>
                <a:cubicBezTo>
                  <a:pt x="763524" y="27520"/>
                  <a:pt x="766562" y="36880"/>
                  <a:pt x="766562" y="49034"/>
                </a:cubicBezTo>
                <a:cubicBezTo>
                  <a:pt x="766562" y="61258"/>
                  <a:pt x="763558" y="70723"/>
                  <a:pt x="757550" y="77428"/>
                </a:cubicBezTo>
                <a:cubicBezTo>
                  <a:pt x="751404" y="84274"/>
                  <a:pt x="742568" y="87696"/>
                  <a:pt x="731042" y="87696"/>
                </a:cubicBezTo>
                <a:lnTo>
                  <a:pt x="711870" y="87696"/>
                </a:lnTo>
                <a:close/>
                <a:moveTo>
                  <a:pt x="473744" y="11001"/>
                </a:moveTo>
                <a:lnTo>
                  <a:pt x="495956" y="11001"/>
                </a:lnTo>
                <a:cubicBezTo>
                  <a:pt x="513418" y="11001"/>
                  <a:pt x="522150" y="17253"/>
                  <a:pt x="522150" y="29756"/>
                </a:cubicBezTo>
                <a:cubicBezTo>
                  <a:pt x="522150" y="38347"/>
                  <a:pt x="518344" y="43900"/>
                  <a:pt x="510730" y="46415"/>
                </a:cubicBezTo>
                <a:lnTo>
                  <a:pt x="510730" y="46834"/>
                </a:lnTo>
                <a:cubicBezTo>
                  <a:pt x="521346" y="48860"/>
                  <a:pt x="526656" y="55006"/>
                  <a:pt x="526656" y="65274"/>
                </a:cubicBezTo>
                <a:cubicBezTo>
                  <a:pt x="526656" y="72539"/>
                  <a:pt x="523966" y="78162"/>
                  <a:pt x="518588" y="82143"/>
                </a:cubicBezTo>
                <a:cubicBezTo>
                  <a:pt x="513488" y="85845"/>
                  <a:pt x="506504" y="87696"/>
                  <a:pt x="497632" y="87696"/>
                </a:cubicBezTo>
                <a:lnTo>
                  <a:pt x="473744" y="87696"/>
                </a:lnTo>
                <a:close/>
                <a:moveTo>
                  <a:pt x="1225714" y="9848"/>
                </a:moveTo>
                <a:cubicBezTo>
                  <a:pt x="1232140" y="9848"/>
                  <a:pt x="1237240" y="11734"/>
                  <a:pt x="1241012" y="15506"/>
                </a:cubicBezTo>
                <a:cubicBezTo>
                  <a:pt x="1244714" y="19208"/>
                  <a:pt x="1246564" y="24063"/>
                  <a:pt x="1246564" y="30070"/>
                </a:cubicBezTo>
                <a:cubicBezTo>
                  <a:pt x="1246564" y="37055"/>
                  <a:pt x="1243106" y="43272"/>
                  <a:pt x="1236192" y="48720"/>
                </a:cubicBezTo>
                <a:lnTo>
                  <a:pt x="1236192" y="49244"/>
                </a:lnTo>
                <a:cubicBezTo>
                  <a:pt x="1244854" y="54273"/>
                  <a:pt x="1249184" y="60979"/>
                  <a:pt x="1249184" y="69361"/>
                </a:cubicBezTo>
                <a:cubicBezTo>
                  <a:pt x="1249184" y="74949"/>
                  <a:pt x="1247018" y="79594"/>
                  <a:pt x="1242688" y="83296"/>
                </a:cubicBezTo>
                <a:cubicBezTo>
                  <a:pt x="1238218" y="87137"/>
                  <a:pt x="1232490" y="89058"/>
                  <a:pt x="1225504" y="89058"/>
                </a:cubicBezTo>
                <a:cubicBezTo>
                  <a:pt x="1218450" y="89058"/>
                  <a:pt x="1212652" y="87137"/>
                  <a:pt x="1208112" y="83296"/>
                </a:cubicBezTo>
                <a:cubicBezTo>
                  <a:pt x="1203502" y="79454"/>
                  <a:pt x="1201196" y="74564"/>
                  <a:pt x="1201196" y="68627"/>
                </a:cubicBezTo>
                <a:cubicBezTo>
                  <a:pt x="1201196" y="59617"/>
                  <a:pt x="1205946" y="52492"/>
                  <a:pt x="1215446" y="47253"/>
                </a:cubicBezTo>
                <a:lnTo>
                  <a:pt x="1215446" y="46834"/>
                </a:lnTo>
                <a:cubicBezTo>
                  <a:pt x="1208532" y="42154"/>
                  <a:pt x="1205074" y="36287"/>
                  <a:pt x="1205074" y="29232"/>
                </a:cubicBezTo>
                <a:cubicBezTo>
                  <a:pt x="1205074" y="23504"/>
                  <a:pt x="1207064" y="18824"/>
                  <a:pt x="1211046" y="15192"/>
                </a:cubicBezTo>
                <a:cubicBezTo>
                  <a:pt x="1214888" y="11630"/>
                  <a:pt x="1219778" y="9848"/>
                  <a:pt x="1225714" y="9848"/>
                </a:cubicBezTo>
                <a:close/>
                <a:moveTo>
                  <a:pt x="1866098" y="9639"/>
                </a:moveTo>
                <a:cubicBezTo>
                  <a:pt x="1874620" y="9639"/>
                  <a:pt x="1881920" y="12747"/>
                  <a:pt x="1887998" y="18964"/>
                </a:cubicBezTo>
                <a:lnTo>
                  <a:pt x="1883178" y="24622"/>
                </a:lnTo>
                <a:cubicBezTo>
                  <a:pt x="1878568" y="19732"/>
                  <a:pt x="1872944" y="17287"/>
                  <a:pt x="1866308" y="17287"/>
                </a:cubicBezTo>
                <a:cubicBezTo>
                  <a:pt x="1858346" y="17287"/>
                  <a:pt x="1852024" y="20116"/>
                  <a:pt x="1847344" y="25774"/>
                </a:cubicBezTo>
                <a:cubicBezTo>
                  <a:pt x="1842594" y="31502"/>
                  <a:pt x="1840220" y="39290"/>
                  <a:pt x="1840220" y="49139"/>
                </a:cubicBezTo>
                <a:cubicBezTo>
                  <a:pt x="1840220" y="59128"/>
                  <a:pt x="1842490" y="66986"/>
                  <a:pt x="1847030" y="72713"/>
                </a:cubicBezTo>
                <a:cubicBezTo>
                  <a:pt x="1851640" y="78511"/>
                  <a:pt x="1858066" y="81410"/>
                  <a:pt x="1866308" y="81410"/>
                </a:cubicBezTo>
                <a:cubicBezTo>
                  <a:pt x="1872664" y="81410"/>
                  <a:pt x="1877520" y="79803"/>
                  <a:pt x="1880872" y="76590"/>
                </a:cubicBezTo>
                <a:lnTo>
                  <a:pt x="1880872" y="55635"/>
                </a:lnTo>
                <a:lnTo>
                  <a:pt x="1864214" y="55635"/>
                </a:lnTo>
                <a:lnTo>
                  <a:pt x="1864214" y="48406"/>
                </a:lnTo>
                <a:lnTo>
                  <a:pt x="1888940" y="48406"/>
                </a:lnTo>
                <a:lnTo>
                  <a:pt x="1888940" y="80257"/>
                </a:lnTo>
                <a:cubicBezTo>
                  <a:pt x="1883282" y="86125"/>
                  <a:pt x="1875458" y="89058"/>
                  <a:pt x="1865470" y="89058"/>
                </a:cubicBezTo>
                <a:cubicBezTo>
                  <a:pt x="1855272" y="89058"/>
                  <a:pt x="1847066" y="85531"/>
                  <a:pt x="1840848" y="78476"/>
                </a:cubicBezTo>
                <a:cubicBezTo>
                  <a:pt x="1834492" y="71281"/>
                  <a:pt x="1831314" y="61572"/>
                  <a:pt x="1831314" y="49349"/>
                </a:cubicBezTo>
                <a:cubicBezTo>
                  <a:pt x="1831314" y="37195"/>
                  <a:pt x="1834596" y="27486"/>
                  <a:pt x="1841162" y="20221"/>
                </a:cubicBezTo>
                <a:cubicBezTo>
                  <a:pt x="1847518" y="13166"/>
                  <a:pt x="1855830" y="9639"/>
                  <a:pt x="1866098" y="9639"/>
                </a:cubicBezTo>
                <a:close/>
                <a:moveTo>
                  <a:pt x="1771888" y="9639"/>
                </a:moveTo>
                <a:cubicBezTo>
                  <a:pt x="1780828" y="9639"/>
                  <a:pt x="1788266" y="12782"/>
                  <a:pt x="1794204" y="19069"/>
                </a:cubicBezTo>
                <a:lnTo>
                  <a:pt x="1789594" y="24622"/>
                </a:lnTo>
                <a:cubicBezTo>
                  <a:pt x="1784496" y="19732"/>
                  <a:pt x="1778592" y="17287"/>
                  <a:pt x="1771888" y="17287"/>
                </a:cubicBezTo>
                <a:cubicBezTo>
                  <a:pt x="1767416" y="17287"/>
                  <a:pt x="1763820" y="18335"/>
                  <a:pt x="1761096" y="20431"/>
                </a:cubicBezTo>
                <a:cubicBezTo>
                  <a:pt x="1758372" y="22596"/>
                  <a:pt x="1757010" y="25460"/>
                  <a:pt x="1757010" y="29022"/>
                </a:cubicBezTo>
                <a:cubicBezTo>
                  <a:pt x="1757010" y="32515"/>
                  <a:pt x="1758406" y="35414"/>
                  <a:pt x="1761200" y="37719"/>
                </a:cubicBezTo>
                <a:cubicBezTo>
                  <a:pt x="1762806" y="39046"/>
                  <a:pt x="1765670" y="40582"/>
                  <a:pt x="1769792" y="42329"/>
                </a:cubicBezTo>
                <a:lnTo>
                  <a:pt x="1780898" y="47044"/>
                </a:lnTo>
                <a:cubicBezTo>
                  <a:pt x="1791516" y="51723"/>
                  <a:pt x="1796824" y="58569"/>
                  <a:pt x="1796824" y="67579"/>
                </a:cubicBezTo>
                <a:cubicBezTo>
                  <a:pt x="1796824" y="73726"/>
                  <a:pt x="1794518" y="78825"/>
                  <a:pt x="1789908" y="82877"/>
                </a:cubicBezTo>
                <a:cubicBezTo>
                  <a:pt x="1785088" y="86998"/>
                  <a:pt x="1778802" y="89058"/>
                  <a:pt x="1771050" y="89058"/>
                </a:cubicBezTo>
                <a:cubicBezTo>
                  <a:pt x="1760432" y="89058"/>
                  <a:pt x="1751562" y="85251"/>
                  <a:pt x="1744436" y="77638"/>
                </a:cubicBezTo>
                <a:lnTo>
                  <a:pt x="1749674" y="71666"/>
                </a:lnTo>
                <a:cubicBezTo>
                  <a:pt x="1755682" y="78162"/>
                  <a:pt x="1762842" y="81410"/>
                  <a:pt x="1771154" y="81410"/>
                </a:cubicBezTo>
                <a:cubicBezTo>
                  <a:pt x="1776322" y="81410"/>
                  <a:pt x="1780444" y="80187"/>
                  <a:pt x="1783518" y="77743"/>
                </a:cubicBezTo>
                <a:cubicBezTo>
                  <a:pt x="1786520" y="75368"/>
                  <a:pt x="1788022" y="72190"/>
                  <a:pt x="1788022" y="68208"/>
                </a:cubicBezTo>
                <a:cubicBezTo>
                  <a:pt x="1788022" y="64506"/>
                  <a:pt x="1786766" y="61502"/>
                  <a:pt x="1784250" y="59197"/>
                </a:cubicBezTo>
                <a:cubicBezTo>
                  <a:pt x="1782644" y="57800"/>
                  <a:pt x="1779536" y="56089"/>
                  <a:pt x="1774926" y="54063"/>
                </a:cubicBezTo>
                <a:lnTo>
                  <a:pt x="1763820" y="49139"/>
                </a:lnTo>
                <a:cubicBezTo>
                  <a:pt x="1753412" y="44669"/>
                  <a:pt x="1748208" y="38173"/>
                  <a:pt x="1748208" y="29651"/>
                </a:cubicBezTo>
                <a:cubicBezTo>
                  <a:pt x="1748208" y="23853"/>
                  <a:pt x="1750444" y="19069"/>
                  <a:pt x="1754914" y="15297"/>
                </a:cubicBezTo>
                <a:cubicBezTo>
                  <a:pt x="1759384" y="11525"/>
                  <a:pt x="1765042" y="9639"/>
                  <a:pt x="1771888" y="9639"/>
                </a:cubicBezTo>
                <a:close/>
                <a:moveTo>
                  <a:pt x="1556156" y="9639"/>
                </a:moveTo>
                <a:cubicBezTo>
                  <a:pt x="1563838" y="9639"/>
                  <a:pt x="1569916" y="12677"/>
                  <a:pt x="1574386" y="18754"/>
                </a:cubicBezTo>
                <a:cubicBezTo>
                  <a:pt x="1579206" y="25111"/>
                  <a:pt x="1581616" y="34121"/>
                  <a:pt x="1581616" y="45786"/>
                </a:cubicBezTo>
                <a:cubicBezTo>
                  <a:pt x="1581616" y="60455"/>
                  <a:pt x="1578822" y="71596"/>
                  <a:pt x="1573234" y="79209"/>
                </a:cubicBezTo>
                <a:cubicBezTo>
                  <a:pt x="1568344" y="85775"/>
                  <a:pt x="1561954" y="89058"/>
                  <a:pt x="1554060" y="89058"/>
                </a:cubicBezTo>
                <a:cubicBezTo>
                  <a:pt x="1546936" y="89058"/>
                  <a:pt x="1540928" y="86509"/>
                  <a:pt x="1536038" y="81410"/>
                </a:cubicBezTo>
                <a:lnTo>
                  <a:pt x="1540754" y="76066"/>
                </a:lnTo>
                <a:cubicBezTo>
                  <a:pt x="1544316" y="79978"/>
                  <a:pt x="1548682" y="81934"/>
                  <a:pt x="1553850" y="81934"/>
                </a:cubicBezTo>
                <a:cubicBezTo>
                  <a:pt x="1559368" y="81934"/>
                  <a:pt x="1563804" y="79489"/>
                  <a:pt x="1567158" y="74599"/>
                </a:cubicBezTo>
                <a:cubicBezTo>
                  <a:pt x="1571068" y="68942"/>
                  <a:pt x="1573198" y="60315"/>
                  <a:pt x="1573548" y="48720"/>
                </a:cubicBezTo>
                <a:cubicBezTo>
                  <a:pt x="1568240" y="55216"/>
                  <a:pt x="1562232" y="58464"/>
                  <a:pt x="1555526" y="58464"/>
                </a:cubicBezTo>
                <a:cubicBezTo>
                  <a:pt x="1549030" y="58464"/>
                  <a:pt x="1543932" y="56438"/>
                  <a:pt x="1540230" y="52387"/>
                </a:cubicBezTo>
                <a:cubicBezTo>
                  <a:pt x="1536458" y="48126"/>
                  <a:pt x="1534572" y="42119"/>
                  <a:pt x="1534572" y="34366"/>
                </a:cubicBezTo>
                <a:cubicBezTo>
                  <a:pt x="1534572" y="27171"/>
                  <a:pt x="1536702" y="21199"/>
                  <a:pt x="1540964" y="16449"/>
                </a:cubicBezTo>
                <a:cubicBezTo>
                  <a:pt x="1545084" y="11909"/>
                  <a:pt x="1550148" y="9639"/>
                  <a:pt x="1556156" y="9639"/>
                </a:cubicBezTo>
                <a:close/>
                <a:moveTo>
                  <a:pt x="194356" y="9639"/>
                </a:moveTo>
                <a:lnTo>
                  <a:pt x="198652" y="11001"/>
                </a:lnTo>
                <a:cubicBezTo>
                  <a:pt x="195160" y="34680"/>
                  <a:pt x="187826" y="53959"/>
                  <a:pt x="176650" y="68837"/>
                </a:cubicBezTo>
                <a:cubicBezTo>
                  <a:pt x="182866" y="76660"/>
                  <a:pt x="191354" y="83889"/>
                  <a:pt x="202110" y="90525"/>
                </a:cubicBezTo>
                <a:cubicBezTo>
                  <a:pt x="199944" y="92132"/>
                  <a:pt x="198304" y="94018"/>
                  <a:pt x="197186" y="96183"/>
                </a:cubicBezTo>
                <a:cubicBezTo>
                  <a:pt x="186638" y="89338"/>
                  <a:pt x="178292" y="82108"/>
                  <a:pt x="172144" y="74495"/>
                </a:cubicBezTo>
                <a:cubicBezTo>
                  <a:pt x="164112" y="83645"/>
                  <a:pt x="154682" y="90665"/>
                  <a:pt x="143856" y="95554"/>
                </a:cubicBezTo>
                <a:cubicBezTo>
                  <a:pt x="142668" y="93179"/>
                  <a:pt x="141236" y="91259"/>
                  <a:pt x="139560" y="89792"/>
                </a:cubicBezTo>
                <a:cubicBezTo>
                  <a:pt x="150246" y="85391"/>
                  <a:pt x="159712" y="78406"/>
                  <a:pt x="167954" y="68837"/>
                </a:cubicBezTo>
                <a:cubicBezTo>
                  <a:pt x="159362" y="56264"/>
                  <a:pt x="153146" y="38871"/>
                  <a:pt x="149304" y="16659"/>
                </a:cubicBezTo>
                <a:lnTo>
                  <a:pt x="145322" y="16659"/>
                </a:lnTo>
                <a:lnTo>
                  <a:pt x="145322" y="9953"/>
                </a:lnTo>
                <a:lnTo>
                  <a:pt x="193100" y="9953"/>
                </a:lnTo>
                <a:close/>
                <a:moveTo>
                  <a:pt x="1337918" y="9534"/>
                </a:moveTo>
                <a:cubicBezTo>
                  <a:pt x="1344414" y="9604"/>
                  <a:pt x="1349618" y="11280"/>
                  <a:pt x="1353530" y="14563"/>
                </a:cubicBezTo>
                <a:cubicBezTo>
                  <a:pt x="1357652" y="17986"/>
                  <a:pt x="1359712" y="22666"/>
                  <a:pt x="1359712" y="28603"/>
                </a:cubicBezTo>
                <a:cubicBezTo>
                  <a:pt x="1359712" y="37753"/>
                  <a:pt x="1355136" y="43970"/>
                  <a:pt x="1345986" y="47253"/>
                </a:cubicBezTo>
                <a:lnTo>
                  <a:pt x="1345986" y="47672"/>
                </a:lnTo>
                <a:cubicBezTo>
                  <a:pt x="1350736" y="48790"/>
                  <a:pt x="1354578" y="50990"/>
                  <a:pt x="1357512" y="54273"/>
                </a:cubicBezTo>
                <a:cubicBezTo>
                  <a:pt x="1360724" y="57835"/>
                  <a:pt x="1362332" y="62166"/>
                  <a:pt x="1362332" y="67265"/>
                </a:cubicBezTo>
                <a:cubicBezTo>
                  <a:pt x="1362332" y="73901"/>
                  <a:pt x="1359992" y="79244"/>
                  <a:pt x="1355312" y="83296"/>
                </a:cubicBezTo>
                <a:cubicBezTo>
                  <a:pt x="1350842" y="87137"/>
                  <a:pt x="1345148" y="89058"/>
                  <a:pt x="1338234" y="89058"/>
                </a:cubicBezTo>
                <a:cubicBezTo>
                  <a:pt x="1328454" y="89058"/>
                  <a:pt x="1320352" y="85566"/>
                  <a:pt x="1313926" y="78581"/>
                </a:cubicBezTo>
                <a:lnTo>
                  <a:pt x="1318326" y="73028"/>
                </a:lnTo>
                <a:cubicBezTo>
                  <a:pt x="1324124" y="78965"/>
                  <a:pt x="1330584" y="81934"/>
                  <a:pt x="1337710" y="81934"/>
                </a:cubicBezTo>
                <a:cubicBezTo>
                  <a:pt x="1342458" y="81934"/>
                  <a:pt x="1346300" y="80606"/>
                  <a:pt x="1349234" y="77952"/>
                </a:cubicBezTo>
                <a:cubicBezTo>
                  <a:pt x="1352238" y="75158"/>
                  <a:pt x="1353740" y="71526"/>
                  <a:pt x="1353740" y="67056"/>
                </a:cubicBezTo>
                <a:cubicBezTo>
                  <a:pt x="1353740" y="56438"/>
                  <a:pt x="1345638" y="51130"/>
                  <a:pt x="1329432" y="51130"/>
                </a:cubicBezTo>
                <a:lnTo>
                  <a:pt x="1329432" y="44424"/>
                </a:lnTo>
                <a:cubicBezTo>
                  <a:pt x="1343822" y="44424"/>
                  <a:pt x="1351016" y="39360"/>
                  <a:pt x="1351016" y="29232"/>
                </a:cubicBezTo>
                <a:cubicBezTo>
                  <a:pt x="1351016" y="25390"/>
                  <a:pt x="1349828" y="22317"/>
                  <a:pt x="1347454" y="20012"/>
                </a:cubicBezTo>
                <a:cubicBezTo>
                  <a:pt x="1345008" y="17707"/>
                  <a:pt x="1341726" y="16519"/>
                  <a:pt x="1337604" y="16449"/>
                </a:cubicBezTo>
                <a:cubicBezTo>
                  <a:pt x="1331806" y="16519"/>
                  <a:pt x="1326428" y="19104"/>
                  <a:pt x="1321470" y="24203"/>
                </a:cubicBezTo>
                <a:lnTo>
                  <a:pt x="1316754" y="18650"/>
                </a:lnTo>
                <a:cubicBezTo>
                  <a:pt x="1323320" y="12642"/>
                  <a:pt x="1330374" y="9604"/>
                  <a:pt x="1337918" y="9534"/>
                </a:cubicBezTo>
                <a:close/>
                <a:moveTo>
                  <a:pt x="1101660" y="4295"/>
                </a:moveTo>
                <a:lnTo>
                  <a:pt x="1110148" y="4295"/>
                </a:lnTo>
                <a:lnTo>
                  <a:pt x="1110148" y="77952"/>
                </a:lnTo>
                <a:cubicBezTo>
                  <a:pt x="1110148" y="80606"/>
                  <a:pt x="1111020" y="81934"/>
                  <a:pt x="1112766" y="81934"/>
                </a:cubicBezTo>
                <a:cubicBezTo>
                  <a:pt x="1113396" y="81934"/>
                  <a:pt x="1114058" y="81864"/>
                  <a:pt x="1114758" y="81724"/>
                </a:cubicBezTo>
                <a:lnTo>
                  <a:pt x="1116014" y="88325"/>
                </a:lnTo>
                <a:cubicBezTo>
                  <a:pt x="1114408" y="88814"/>
                  <a:pt x="1112696" y="89058"/>
                  <a:pt x="1110880" y="89058"/>
                </a:cubicBezTo>
                <a:cubicBezTo>
                  <a:pt x="1104734" y="89058"/>
                  <a:pt x="1101660" y="85147"/>
                  <a:pt x="1101660" y="77324"/>
                </a:cubicBezTo>
                <a:close/>
                <a:moveTo>
                  <a:pt x="539686" y="4295"/>
                </a:moveTo>
                <a:lnTo>
                  <a:pt x="548172" y="4295"/>
                </a:lnTo>
                <a:lnTo>
                  <a:pt x="548172" y="77952"/>
                </a:lnTo>
                <a:cubicBezTo>
                  <a:pt x="548172" y="80606"/>
                  <a:pt x="549046" y="81934"/>
                  <a:pt x="550792" y="81934"/>
                </a:cubicBezTo>
                <a:cubicBezTo>
                  <a:pt x="551420" y="81934"/>
                  <a:pt x="552084" y="81864"/>
                  <a:pt x="552782" y="81724"/>
                </a:cubicBezTo>
                <a:lnTo>
                  <a:pt x="554040" y="88325"/>
                </a:lnTo>
                <a:cubicBezTo>
                  <a:pt x="552434" y="88814"/>
                  <a:pt x="550722" y="89058"/>
                  <a:pt x="548906" y="89058"/>
                </a:cubicBezTo>
                <a:cubicBezTo>
                  <a:pt x="542758" y="89058"/>
                  <a:pt x="539686" y="85147"/>
                  <a:pt x="539686" y="77324"/>
                </a:cubicBezTo>
                <a:close/>
                <a:moveTo>
                  <a:pt x="1090374" y="2933"/>
                </a:moveTo>
                <a:cubicBezTo>
                  <a:pt x="1093586" y="2933"/>
                  <a:pt x="1096626" y="3562"/>
                  <a:pt x="1099488" y="4819"/>
                </a:cubicBezTo>
                <a:lnTo>
                  <a:pt x="1097602" y="11420"/>
                </a:lnTo>
                <a:cubicBezTo>
                  <a:pt x="1095438" y="10372"/>
                  <a:pt x="1093272" y="9848"/>
                  <a:pt x="1091106" y="9848"/>
                </a:cubicBezTo>
                <a:cubicBezTo>
                  <a:pt x="1085658" y="9848"/>
                  <a:pt x="1082934" y="13690"/>
                  <a:pt x="1082934" y="21374"/>
                </a:cubicBezTo>
                <a:lnTo>
                  <a:pt x="1082934" y="31118"/>
                </a:lnTo>
                <a:lnTo>
                  <a:pt x="1095088" y="31118"/>
                </a:lnTo>
                <a:lnTo>
                  <a:pt x="1095088" y="38138"/>
                </a:lnTo>
                <a:lnTo>
                  <a:pt x="1082934" y="38138"/>
                </a:lnTo>
                <a:lnTo>
                  <a:pt x="1082934" y="87696"/>
                </a:lnTo>
                <a:lnTo>
                  <a:pt x="1074342" y="87696"/>
                </a:lnTo>
                <a:lnTo>
                  <a:pt x="1074342" y="38138"/>
                </a:lnTo>
                <a:lnTo>
                  <a:pt x="1066590" y="38138"/>
                </a:lnTo>
                <a:lnTo>
                  <a:pt x="1066590" y="31642"/>
                </a:lnTo>
                <a:lnTo>
                  <a:pt x="1074342" y="31118"/>
                </a:lnTo>
                <a:lnTo>
                  <a:pt x="1074342" y="21269"/>
                </a:lnTo>
                <a:cubicBezTo>
                  <a:pt x="1074342" y="9045"/>
                  <a:pt x="1079686" y="2933"/>
                  <a:pt x="1090374" y="2933"/>
                </a:cubicBezTo>
                <a:close/>
                <a:moveTo>
                  <a:pt x="90524" y="1047"/>
                </a:moveTo>
                <a:lnTo>
                  <a:pt x="95134" y="7019"/>
                </a:lnTo>
                <a:cubicBezTo>
                  <a:pt x="83750" y="9674"/>
                  <a:pt x="69954" y="11665"/>
                  <a:pt x="53748" y="12992"/>
                </a:cubicBezTo>
                <a:lnTo>
                  <a:pt x="53748" y="30908"/>
                </a:lnTo>
                <a:lnTo>
                  <a:pt x="88010" y="30908"/>
                </a:lnTo>
                <a:lnTo>
                  <a:pt x="89268" y="30594"/>
                </a:lnTo>
                <a:lnTo>
                  <a:pt x="93354" y="31851"/>
                </a:lnTo>
                <a:cubicBezTo>
                  <a:pt x="90840" y="49244"/>
                  <a:pt x="85670" y="63598"/>
                  <a:pt x="77846" y="74914"/>
                </a:cubicBezTo>
                <a:cubicBezTo>
                  <a:pt x="83016" y="81829"/>
                  <a:pt x="89302" y="86928"/>
                  <a:pt x="96706" y="90211"/>
                </a:cubicBezTo>
                <a:cubicBezTo>
                  <a:pt x="94680" y="91957"/>
                  <a:pt x="93110" y="93843"/>
                  <a:pt x="91992" y="95869"/>
                </a:cubicBezTo>
                <a:cubicBezTo>
                  <a:pt x="84798" y="92097"/>
                  <a:pt x="78720" y="86893"/>
                  <a:pt x="73760" y="80257"/>
                </a:cubicBezTo>
                <a:cubicBezTo>
                  <a:pt x="68172" y="86893"/>
                  <a:pt x="61642" y="92097"/>
                  <a:pt x="54168" y="95869"/>
                </a:cubicBezTo>
                <a:cubicBezTo>
                  <a:pt x="53050" y="93773"/>
                  <a:pt x="51654" y="91887"/>
                  <a:pt x="49976" y="90211"/>
                </a:cubicBezTo>
                <a:cubicBezTo>
                  <a:pt x="57520" y="86858"/>
                  <a:pt x="64122" y="81619"/>
                  <a:pt x="69780" y="74495"/>
                </a:cubicBezTo>
                <a:cubicBezTo>
                  <a:pt x="63982" y="64785"/>
                  <a:pt x="59512" y="52387"/>
                  <a:pt x="56368" y="37299"/>
                </a:cubicBezTo>
                <a:lnTo>
                  <a:pt x="53748" y="37299"/>
                </a:lnTo>
                <a:lnTo>
                  <a:pt x="53748" y="43586"/>
                </a:lnTo>
                <a:cubicBezTo>
                  <a:pt x="53748" y="67335"/>
                  <a:pt x="50360" y="84832"/>
                  <a:pt x="43586" y="96078"/>
                </a:cubicBezTo>
                <a:cubicBezTo>
                  <a:pt x="41978" y="94472"/>
                  <a:pt x="40128" y="93179"/>
                  <a:pt x="38032" y="92202"/>
                </a:cubicBezTo>
                <a:cubicBezTo>
                  <a:pt x="44110" y="81724"/>
                  <a:pt x="47148" y="65519"/>
                  <a:pt x="47148" y="43586"/>
                </a:cubicBezTo>
                <a:lnTo>
                  <a:pt x="47148" y="7543"/>
                </a:lnTo>
                <a:cubicBezTo>
                  <a:pt x="66148" y="5867"/>
                  <a:pt x="80606" y="3702"/>
                  <a:pt x="90524" y="1047"/>
                </a:cubicBezTo>
                <a:close/>
                <a:moveTo>
                  <a:pt x="254602" y="209"/>
                </a:moveTo>
                <a:lnTo>
                  <a:pt x="261832" y="209"/>
                </a:lnTo>
                <a:lnTo>
                  <a:pt x="261832" y="12992"/>
                </a:lnTo>
                <a:lnTo>
                  <a:pt x="300284" y="12992"/>
                </a:lnTo>
                <a:lnTo>
                  <a:pt x="300284" y="19697"/>
                </a:lnTo>
                <a:lnTo>
                  <a:pt x="261832" y="19697"/>
                </a:lnTo>
                <a:lnTo>
                  <a:pt x="261832" y="46520"/>
                </a:lnTo>
                <a:lnTo>
                  <a:pt x="304580" y="46520"/>
                </a:lnTo>
                <a:lnTo>
                  <a:pt x="304580" y="53120"/>
                </a:lnTo>
                <a:lnTo>
                  <a:pt x="266862" y="53120"/>
                </a:lnTo>
                <a:cubicBezTo>
                  <a:pt x="277828" y="67859"/>
                  <a:pt x="291134" y="78651"/>
                  <a:pt x="306780" y="85496"/>
                </a:cubicBezTo>
                <a:cubicBezTo>
                  <a:pt x="305174" y="86893"/>
                  <a:pt x="303568" y="88814"/>
                  <a:pt x="301960" y="91259"/>
                </a:cubicBezTo>
                <a:cubicBezTo>
                  <a:pt x="286244" y="83505"/>
                  <a:pt x="272868" y="71910"/>
                  <a:pt x="261832" y="56473"/>
                </a:cubicBezTo>
                <a:lnTo>
                  <a:pt x="261832" y="95554"/>
                </a:lnTo>
                <a:lnTo>
                  <a:pt x="254602" y="95554"/>
                </a:lnTo>
                <a:lnTo>
                  <a:pt x="254602" y="56788"/>
                </a:lnTo>
                <a:cubicBezTo>
                  <a:pt x="243916" y="71666"/>
                  <a:pt x="230714" y="83051"/>
                  <a:pt x="214998" y="90944"/>
                </a:cubicBezTo>
                <a:cubicBezTo>
                  <a:pt x="213530" y="88709"/>
                  <a:pt x="211890" y="86788"/>
                  <a:pt x="210074" y="85182"/>
                </a:cubicBezTo>
                <a:cubicBezTo>
                  <a:pt x="225860" y="78406"/>
                  <a:pt x="239060" y="67719"/>
                  <a:pt x="249678" y="53120"/>
                </a:cubicBezTo>
                <a:lnTo>
                  <a:pt x="212168" y="53120"/>
                </a:lnTo>
                <a:lnTo>
                  <a:pt x="212168" y="46520"/>
                </a:lnTo>
                <a:lnTo>
                  <a:pt x="254602" y="46520"/>
                </a:lnTo>
                <a:lnTo>
                  <a:pt x="254602" y="19697"/>
                </a:lnTo>
                <a:lnTo>
                  <a:pt x="217198" y="19697"/>
                </a:lnTo>
                <a:lnTo>
                  <a:pt x="217198" y="12992"/>
                </a:lnTo>
                <a:lnTo>
                  <a:pt x="254602" y="12992"/>
                </a:lnTo>
                <a:close/>
                <a:moveTo>
                  <a:pt x="124052" y="104"/>
                </a:moveTo>
                <a:lnTo>
                  <a:pt x="130864" y="104"/>
                </a:lnTo>
                <a:lnTo>
                  <a:pt x="130864" y="22526"/>
                </a:lnTo>
                <a:lnTo>
                  <a:pt x="145112" y="22526"/>
                </a:lnTo>
                <a:lnTo>
                  <a:pt x="145112" y="29127"/>
                </a:lnTo>
                <a:lnTo>
                  <a:pt x="130864" y="29127"/>
                </a:lnTo>
                <a:lnTo>
                  <a:pt x="130864" y="33318"/>
                </a:lnTo>
                <a:cubicBezTo>
                  <a:pt x="134216" y="36671"/>
                  <a:pt x="140084" y="43411"/>
                  <a:pt x="148466" y="53540"/>
                </a:cubicBezTo>
                <a:lnTo>
                  <a:pt x="144064" y="59721"/>
                </a:lnTo>
                <a:cubicBezTo>
                  <a:pt x="141132" y="54972"/>
                  <a:pt x="136730" y="48860"/>
                  <a:pt x="130864" y="41386"/>
                </a:cubicBezTo>
                <a:lnTo>
                  <a:pt x="130864" y="95450"/>
                </a:lnTo>
                <a:lnTo>
                  <a:pt x="124052" y="95450"/>
                </a:lnTo>
                <a:lnTo>
                  <a:pt x="124052" y="41281"/>
                </a:lnTo>
                <a:cubicBezTo>
                  <a:pt x="119302" y="56508"/>
                  <a:pt x="113854" y="68173"/>
                  <a:pt x="107708" y="76276"/>
                </a:cubicBezTo>
                <a:cubicBezTo>
                  <a:pt x="106660" y="73831"/>
                  <a:pt x="105264" y="71596"/>
                  <a:pt x="103516" y="69570"/>
                </a:cubicBezTo>
                <a:cubicBezTo>
                  <a:pt x="111550" y="60071"/>
                  <a:pt x="117732" y="46590"/>
                  <a:pt x="122062" y="29127"/>
                </a:cubicBezTo>
                <a:lnTo>
                  <a:pt x="106346" y="29127"/>
                </a:lnTo>
                <a:lnTo>
                  <a:pt x="106346" y="22526"/>
                </a:lnTo>
                <a:lnTo>
                  <a:pt x="124052" y="22526"/>
                </a:lnTo>
                <a:close/>
                <a:moveTo>
                  <a:pt x="358958" y="0"/>
                </a:moveTo>
                <a:lnTo>
                  <a:pt x="366816" y="1152"/>
                </a:lnTo>
                <a:cubicBezTo>
                  <a:pt x="364930" y="6461"/>
                  <a:pt x="363184" y="10896"/>
                  <a:pt x="361578" y="14459"/>
                </a:cubicBezTo>
                <a:lnTo>
                  <a:pt x="399402" y="14459"/>
                </a:lnTo>
                <a:lnTo>
                  <a:pt x="399402" y="95240"/>
                </a:lnTo>
                <a:lnTo>
                  <a:pt x="392172" y="95240"/>
                </a:lnTo>
                <a:lnTo>
                  <a:pt x="392172" y="89792"/>
                </a:lnTo>
                <a:lnTo>
                  <a:pt x="335384" y="89792"/>
                </a:lnTo>
                <a:lnTo>
                  <a:pt x="335384" y="95764"/>
                </a:lnTo>
                <a:lnTo>
                  <a:pt x="328364" y="95764"/>
                </a:lnTo>
                <a:lnTo>
                  <a:pt x="328364" y="14459"/>
                </a:lnTo>
                <a:lnTo>
                  <a:pt x="354558" y="14459"/>
                </a:lnTo>
                <a:cubicBezTo>
                  <a:pt x="356304" y="9988"/>
                  <a:pt x="357770" y="5168"/>
                  <a:pt x="358958" y="0"/>
                </a:cubicBezTo>
                <a:close/>
                <a:moveTo>
                  <a:pt x="26298" y="0"/>
                </a:moveTo>
                <a:lnTo>
                  <a:pt x="32688" y="0"/>
                </a:lnTo>
                <a:lnTo>
                  <a:pt x="32688" y="29337"/>
                </a:lnTo>
                <a:lnTo>
                  <a:pt x="42224" y="29337"/>
                </a:lnTo>
                <a:lnTo>
                  <a:pt x="42224" y="35623"/>
                </a:lnTo>
                <a:lnTo>
                  <a:pt x="14354" y="35623"/>
                </a:lnTo>
                <a:lnTo>
                  <a:pt x="14354" y="43796"/>
                </a:lnTo>
                <a:cubicBezTo>
                  <a:pt x="14354" y="47078"/>
                  <a:pt x="14318" y="49558"/>
                  <a:pt x="14248" y="51235"/>
                </a:cubicBezTo>
                <a:lnTo>
                  <a:pt x="35728" y="51235"/>
                </a:lnTo>
                <a:lnTo>
                  <a:pt x="35728" y="95554"/>
                </a:lnTo>
                <a:lnTo>
                  <a:pt x="29336" y="95554"/>
                </a:lnTo>
                <a:lnTo>
                  <a:pt x="29336" y="57521"/>
                </a:lnTo>
                <a:lnTo>
                  <a:pt x="14038" y="57521"/>
                </a:lnTo>
                <a:cubicBezTo>
                  <a:pt x="13130" y="74006"/>
                  <a:pt x="10128" y="86788"/>
                  <a:pt x="5028" y="95869"/>
                </a:cubicBezTo>
                <a:cubicBezTo>
                  <a:pt x="3632" y="94332"/>
                  <a:pt x="1954" y="92935"/>
                  <a:pt x="0" y="91678"/>
                </a:cubicBezTo>
                <a:cubicBezTo>
                  <a:pt x="5238" y="81549"/>
                  <a:pt x="7858" y="65589"/>
                  <a:pt x="7858" y="43796"/>
                </a:cubicBezTo>
                <a:lnTo>
                  <a:pt x="7858" y="2305"/>
                </a:lnTo>
                <a:lnTo>
                  <a:pt x="14354" y="2305"/>
                </a:lnTo>
                <a:lnTo>
                  <a:pt x="14354" y="29337"/>
                </a:lnTo>
                <a:lnTo>
                  <a:pt x="26298" y="29337"/>
                </a:lnTo>
                <a:close/>
              </a:path>
            </a:pathLst>
          </a:custGeom>
          <a:solidFill>
            <a:srgbClr val="E6E6E6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noAutofit/>
          </a:bodyPr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800" b="0" i="0" u="none" strike="noStrike" kern="1200" cap="none" spc="0" normalizeH="0" baseline="0" noProof="0" dirty="0">
              <a:ln>
                <a:noFill/>
              </a:ln>
              <a:solidFill>
                <a:srgbClr val="E6E6E6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119" name="文本框 118"/>
          <p:cNvSpPr txBox="1"/>
          <p:nvPr/>
        </p:nvSpPr>
        <p:spPr>
          <a:xfrm>
            <a:off x="-24850222" y="18772027"/>
            <a:ext cx="1965874" cy="113995"/>
          </a:xfrm>
          <a:custGeom>
            <a:avLst/>
            <a:gdLst/>
            <a:ahLst/>
            <a:cxnLst/>
            <a:rect l="l" t="t" r="r" b="b"/>
            <a:pathLst>
              <a:path w="1965874" h="113995">
                <a:moveTo>
                  <a:pt x="891806" y="87487"/>
                </a:moveTo>
                <a:cubicBezTo>
                  <a:pt x="887684" y="90420"/>
                  <a:pt x="885624" y="93808"/>
                  <a:pt x="885624" y="97650"/>
                </a:cubicBezTo>
                <a:cubicBezTo>
                  <a:pt x="885624" y="100793"/>
                  <a:pt x="887126" y="103308"/>
                  <a:pt x="890130" y="105194"/>
                </a:cubicBezTo>
                <a:cubicBezTo>
                  <a:pt x="893134" y="107080"/>
                  <a:pt x="897290" y="108023"/>
                  <a:pt x="902598" y="108023"/>
                </a:cubicBezTo>
                <a:cubicBezTo>
                  <a:pt x="908046" y="108023"/>
                  <a:pt x="912586" y="106765"/>
                  <a:pt x="916218" y="104251"/>
                </a:cubicBezTo>
                <a:cubicBezTo>
                  <a:pt x="919572" y="101876"/>
                  <a:pt x="921248" y="99082"/>
                  <a:pt x="921248" y="95869"/>
                </a:cubicBezTo>
                <a:cubicBezTo>
                  <a:pt x="921248" y="90909"/>
                  <a:pt x="917302" y="88430"/>
                  <a:pt x="909408" y="88430"/>
                </a:cubicBezTo>
                <a:lnTo>
                  <a:pt x="899036" y="88430"/>
                </a:lnTo>
                <a:cubicBezTo>
                  <a:pt x="896870" y="88430"/>
                  <a:pt x="894460" y="88115"/>
                  <a:pt x="891806" y="87487"/>
                </a:cubicBezTo>
                <a:close/>
                <a:moveTo>
                  <a:pt x="429472" y="75438"/>
                </a:moveTo>
                <a:cubicBezTo>
                  <a:pt x="431288" y="75438"/>
                  <a:pt x="432824" y="76066"/>
                  <a:pt x="434082" y="77324"/>
                </a:cubicBezTo>
                <a:cubicBezTo>
                  <a:pt x="435340" y="78651"/>
                  <a:pt x="435968" y="80327"/>
                  <a:pt x="435968" y="82353"/>
                </a:cubicBezTo>
                <a:cubicBezTo>
                  <a:pt x="435968" y="84309"/>
                  <a:pt x="435340" y="85915"/>
                  <a:pt x="434082" y="87172"/>
                </a:cubicBezTo>
                <a:cubicBezTo>
                  <a:pt x="432824" y="88430"/>
                  <a:pt x="431288" y="89058"/>
                  <a:pt x="429472" y="89058"/>
                </a:cubicBezTo>
                <a:cubicBezTo>
                  <a:pt x="427726" y="89058"/>
                  <a:pt x="426224" y="88430"/>
                  <a:pt x="424966" y="87172"/>
                </a:cubicBezTo>
                <a:cubicBezTo>
                  <a:pt x="423710" y="85915"/>
                  <a:pt x="423080" y="84309"/>
                  <a:pt x="423080" y="82353"/>
                </a:cubicBezTo>
                <a:cubicBezTo>
                  <a:pt x="423080" y="80327"/>
                  <a:pt x="423710" y="78651"/>
                  <a:pt x="424966" y="77324"/>
                </a:cubicBezTo>
                <a:cubicBezTo>
                  <a:pt x="426224" y="76066"/>
                  <a:pt x="427726" y="75438"/>
                  <a:pt x="429472" y="75438"/>
                </a:cubicBezTo>
                <a:close/>
                <a:moveTo>
                  <a:pt x="335384" y="66846"/>
                </a:moveTo>
                <a:lnTo>
                  <a:pt x="335384" y="83191"/>
                </a:lnTo>
                <a:lnTo>
                  <a:pt x="392172" y="83191"/>
                </a:lnTo>
                <a:lnTo>
                  <a:pt x="392172" y="66846"/>
                </a:lnTo>
                <a:close/>
                <a:moveTo>
                  <a:pt x="856868" y="57731"/>
                </a:moveTo>
                <a:cubicBezTo>
                  <a:pt x="847158" y="58848"/>
                  <a:pt x="840174" y="60629"/>
                  <a:pt x="835914" y="63074"/>
                </a:cubicBezTo>
                <a:cubicBezTo>
                  <a:pt x="832002" y="65449"/>
                  <a:pt x="830046" y="68627"/>
                  <a:pt x="830046" y="72609"/>
                </a:cubicBezTo>
                <a:cubicBezTo>
                  <a:pt x="830046" y="78965"/>
                  <a:pt x="833538" y="82143"/>
                  <a:pt x="840524" y="82143"/>
                </a:cubicBezTo>
                <a:cubicBezTo>
                  <a:pt x="845552" y="82143"/>
                  <a:pt x="851000" y="79524"/>
                  <a:pt x="856868" y="74285"/>
                </a:cubicBezTo>
                <a:close/>
                <a:moveTo>
                  <a:pt x="482440" y="50606"/>
                </a:moveTo>
                <a:lnTo>
                  <a:pt x="482440" y="80781"/>
                </a:lnTo>
                <a:lnTo>
                  <a:pt x="496270" y="80781"/>
                </a:lnTo>
                <a:cubicBezTo>
                  <a:pt x="510870" y="80781"/>
                  <a:pt x="518168" y="75507"/>
                  <a:pt x="518168" y="64960"/>
                </a:cubicBezTo>
                <a:cubicBezTo>
                  <a:pt x="518168" y="55391"/>
                  <a:pt x="510870" y="50606"/>
                  <a:pt x="496270" y="50606"/>
                </a:cubicBezTo>
                <a:close/>
                <a:moveTo>
                  <a:pt x="1220056" y="49977"/>
                </a:moveTo>
                <a:cubicBezTo>
                  <a:pt x="1212652" y="54657"/>
                  <a:pt x="1208950" y="60664"/>
                  <a:pt x="1208950" y="67999"/>
                </a:cubicBezTo>
                <a:cubicBezTo>
                  <a:pt x="1208950" y="72190"/>
                  <a:pt x="1210522" y="75682"/>
                  <a:pt x="1213666" y="78476"/>
                </a:cubicBezTo>
                <a:cubicBezTo>
                  <a:pt x="1216878" y="81270"/>
                  <a:pt x="1220860" y="82667"/>
                  <a:pt x="1225610" y="82667"/>
                </a:cubicBezTo>
                <a:cubicBezTo>
                  <a:pt x="1230150" y="82667"/>
                  <a:pt x="1233886" y="81375"/>
                  <a:pt x="1236820" y="78790"/>
                </a:cubicBezTo>
                <a:cubicBezTo>
                  <a:pt x="1239614" y="76276"/>
                  <a:pt x="1241012" y="73063"/>
                  <a:pt x="1241012" y="69151"/>
                </a:cubicBezTo>
                <a:cubicBezTo>
                  <a:pt x="1241012" y="64401"/>
                  <a:pt x="1238916" y="60420"/>
                  <a:pt x="1234724" y="57207"/>
                </a:cubicBezTo>
                <a:cubicBezTo>
                  <a:pt x="1232140" y="55321"/>
                  <a:pt x="1227250" y="52911"/>
                  <a:pt x="1220056" y="49977"/>
                </a:cubicBezTo>
                <a:close/>
                <a:moveTo>
                  <a:pt x="335384" y="44215"/>
                </a:moveTo>
                <a:lnTo>
                  <a:pt x="335384" y="60350"/>
                </a:lnTo>
                <a:lnTo>
                  <a:pt x="392172" y="60350"/>
                </a:lnTo>
                <a:lnTo>
                  <a:pt x="392172" y="44215"/>
                </a:lnTo>
                <a:close/>
                <a:moveTo>
                  <a:pt x="62130" y="37299"/>
                </a:moveTo>
                <a:cubicBezTo>
                  <a:pt x="64786" y="49942"/>
                  <a:pt x="68662" y="60490"/>
                  <a:pt x="73760" y="68942"/>
                </a:cubicBezTo>
                <a:cubicBezTo>
                  <a:pt x="79558" y="60071"/>
                  <a:pt x="83644" y="49523"/>
                  <a:pt x="86020" y="37299"/>
                </a:cubicBezTo>
                <a:close/>
                <a:moveTo>
                  <a:pt x="961320" y="36880"/>
                </a:moveTo>
                <a:cubicBezTo>
                  <a:pt x="956220" y="36880"/>
                  <a:pt x="952100" y="38976"/>
                  <a:pt x="948956" y="43167"/>
                </a:cubicBezTo>
                <a:cubicBezTo>
                  <a:pt x="945742" y="47288"/>
                  <a:pt x="944136" y="52736"/>
                  <a:pt x="944136" y="59512"/>
                </a:cubicBezTo>
                <a:cubicBezTo>
                  <a:pt x="944136" y="66217"/>
                  <a:pt x="945742" y="71631"/>
                  <a:pt x="948956" y="75752"/>
                </a:cubicBezTo>
                <a:cubicBezTo>
                  <a:pt x="952100" y="79873"/>
                  <a:pt x="956220" y="81934"/>
                  <a:pt x="961320" y="81934"/>
                </a:cubicBezTo>
                <a:cubicBezTo>
                  <a:pt x="966418" y="81934"/>
                  <a:pt x="970574" y="79873"/>
                  <a:pt x="973788" y="75752"/>
                </a:cubicBezTo>
                <a:cubicBezTo>
                  <a:pt x="977000" y="71631"/>
                  <a:pt x="978608" y="66217"/>
                  <a:pt x="978608" y="59512"/>
                </a:cubicBezTo>
                <a:cubicBezTo>
                  <a:pt x="978608" y="52806"/>
                  <a:pt x="977000" y="47358"/>
                  <a:pt x="973788" y="43167"/>
                </a:cubicBezTo>
                <a:cubicBezTo>
                  <a:pt x="970574" y="38976"/>
                  <a:pt x="966418" y="36880"/>
                  <a:pt x="961320" y="36880"/>
                </a:cubicBezTo>
                <a:close/>
                <a:moveTo>
                  <a:pt x="655890" y="36566"/>
                </a:moveTo>
                <a:cubicBezTo>
                  <a:pt x="651560" y="36566"/>
                  <a:pt x="647822" y="38173"/>
                  <a:pt x="644680" y="41386"/>
                </a:cubicBezTo>
                <a:cubicBezTo>
                  <a:pt x="641396" y="44808"/>
                  <a:pt x="639476" y="49384"/>
                  <a:pt x="638918" y="55111"/>
                </a:cubicBezTo>
                <a:lnTo>
                  <a:pt x="670560" y="55111"/>
                </a:lnTo>
                <a:cubicBezTo>
                  <a:pt x="670560" y="42748"/>
                  <a:pt x="665670" y="36566"/>
                  <a:pt x="655890" y="36566"/>
                </a:cubicBezTo>
                <a:close/>
                <a:moveTo>
                  <a:pt x="901236" y="36042"/>
                </a:moveTo>
                <a:cubicBezTo>
                  <a:pt x="897604" y="36042"/>
                  <a:pt x="894600" y="37265"/>
                  <a:pt x="892224" y="39709"/>
                </a:cubicBezTo>
                <a:cubicBezTo>
                  <a:pt x="889780" y="42224"/>
                  <a:pt x="888558" y="45612"/>
                  <a:pt x="888558" y="49872"/>
                </a:cubicBezTo>
                <a:cubicBezTo>
                  <a:pt x="888558" y="53994"/>
                  <a:pt x="889816" y="57381"/>
                  <a:pt x="892330" y="60036"/>
                </a:cubicBezTo>
                <a:cubicBezTo>
                  <a:pt x="894774" y="62620"/>
                  <a:pt x="897744" y="63912"/>
                  <a:pt x="901236" y="63912"/>
                </a:cubicBezTo>
                <a:cubicBezTo>
                  <a:pt x="904728" y="63912"/>
                  <a:pt x="907696" y="62620"/>
                  <a:pt x="910142" y="60036"/>
                </a:cubicBezTo>
                <a:cubicBezTo>
                  <a:pt x="912656" y="57381"/>
                  <a:pt x="913914" y="53994"/>
                  <a:pt x="913914" y="49872"/>
                </a:cubicBezTo>
                <a:cubicBezTo>
                  <a:pt x="913914" y="45681"/>
                  <a:pt x="912656" y="42294"/>
                  <a:pt x="910142" y="39709"/>
                </a:cubicBezTo>
                <a:cubicBezTo>
                  <a:pt x="907766" y="37265"/>
                  <a:pt x="904798" y="36042"/>
                  <a:pt x="901236" y="36042"/>
                </a:cubicBezTo>
                <a:close/>
                <a:moveTo>
                  <a:pt x="429472" y="32689"/>
                </a:moveTo>
                <a:cubicBezTo>
                  <a:pt x="431288" y="32689"/>
                  <a:pt x="432824" y="33318"/>
                  <a:pt x="434082" y="34575"/>
                </a:cubicBezTo>
                <a:cubicBezTo>
                  <a:pt x="435340" y="35902"/>
                  <a:pt x="435968" y="37579"/>
                  <a:pt x="435968" y="39605"/>
                </a:cubicBezTo>
                <a:cubicBezTo>
                  <a:pt x="435968" y="41560"/>
                  <a:pt x="435340" y="43167"/>
                  <a:pt x="434082" y="44424"/>
                </a:cubicBezTo>
                <a:cubicBezTo>
                  <a:pt x="432824" y="45681"/>
                  <a:pt x="431288" y="46310"/>
                  <a:pt x="429472" y="46310"/>
                </a:cubicBezTo>
                <a:cubicBezTo>
                  <a:pt x="427726" y="46310"/>
                  <a:pt x="426224" y="45681"/>
                  <a:pt x="424966" y="44424"/>
                </a:cubicBezTo>
                <a:cubicBezTo>
                  <a:pt x="423710" y="43167"/>
                  <a:pt x="423080" y="41560"/>
                  <a:pt x="423080" y="39605"/>
                </a:cubicBezTo>
                <a:cubicBezTo>
                  <a:pt x="423080" y="37579"/>
                  <a:pt x="423710" y="35902"/>
                  <a:pt x="424966" y="34575"/>
                </a:cubicBezTo>
                <a:cubicBezTo>
                  <a:pt x="426224" y="33318"/>
                  <a:pt x="427726" y="32689"/>
                  <a:pt x="429472" y="32689"/>
                </a:cubicBezTo>
                <a:close/>
                <a:moveTo>
                  <a:pt x="1121644" y="31118"/>
                </a:moveTo>
                <a:lnTo>
                  <a:pt x="1130550" y="31118"/>
                </a:lnTo>
                <a:lnTo>
                  <a:pt x="1142600" y="63493"/>
                </a:lnTo>
                <a:lnTo>
                  <a:pt x="1148258" y="79419"/>
                </a:lnTo>
                <a:lnTo>
                  <a:pt x="1148780" y="79419"/>
                </a:lnTo>
                <a:cubicBezTo>
                  <a:pt x="1149130" y="78371"/>
                  <a:pt x="1149934" y="75682"/>
                  <a:pt x="1151190" y="71351"/>
                </a:cubicBezTo>
                <a:cubicBezTo>
                  <a:pt x="1152168" y="67999"/>
                  <a:pt x="1152972" y="65379"/>
                  <a:pt x="1153600" y="63493"/>
                </a:cubicBezTo>
                <a:lnTo>
                  <a:pt x="1164182" y="31118"/>
                </a:lnTo>
                <a:lnTo>
                  <a:pt x="1172564" y="31118"/>
                </a:lnTo>
                <a:lnTo>
                  <a:pt x="1150982" y="92935"/>
                </a:lnTo>
                <a:cubicBezTo>
                  <a:pt x="1146440" y="105927"/>
                  <a:pt x="1139560" y="112423"/>
                  <a:pt x="1130340" y="112423"/>
                </a:cubicBezTo>
                <a:cubicBezTo>
                  <a:pt x="1127896" y="112423"/>
                  <a:pt x="1125730" y="112039"/>
                  <a:pt x="1123844" y="111271"/>
                </a:cubicBezTo>
                <a:lnTo>
                  <a:pt x="1125626" y="104355"/>
                </a:lnTo>
                <a:cubicBezTo>
                  <a:pt x="1127162" y="104914"/>
                  <a:pt x="1128630" y="105194"/>
                  <a:pt x="1130026" y="105194"/>
                </a:cubicBezTo>
                <a:cubicBezTo>
                  <a:pt x="1135894" y="105194"/>
                  <a:pt x="1140294" y="100933"/>
                  <a:pt x="1143228" y="92411"/>
                </a:cubicBezTo>
                <a:lnTo>
                  <a:pt x="1144486" y="88011"/>
                </a:lnTo>
                <a:close/>
                <a:moveTo>
                  <a:pt x="567422" y="31118"/>
                </a:moveTo>
                <a:lnTo>
                  <a:pt x="575910" y="31118"/>
                </a:lnTo>
                <a:lnTo>
                  <a:pt x="575910" y="66008"/>
                </a:lnTo>
                <a:cubicBezTo>
                  <a:pt x="575910" y="71456"/>
                  <a:pt x="576782" y="75403"/>
                  <a:pt x="578528" y="77847"/>
                </a:cubicBezTo>
                <a:cubicBezTo>
                  <a:pt x="580274" y="80362"/>
                  <a:pt x="583138" y="81619"/>
                  <a:pt x="587120" y="81619"/>
                </a:cubicBezTo>
                <a:cubicBezTo>
                  <a:pt x="592290" y="81619"/>
                  <a:pt x="597598" y="78301"/>
                  <a:pt x="603046" y="71666"/>
                </a:cubicBezTo>
                <a:lnTo>
                  <a:pt x="603046" y="31118"/>
                </a:lnTo>
                <a:lnTo>
                  <a:pt x="611532" y="31118"/>
                </a:lnTo>
                <a:lnTo>
                  <a:pt x="611532" y="87696"/>
                </a:lnTo>
                <a:lnTo>
                  <a:pt x="604512" y="87696"/>
                </a:lnTo>
                <a:lnTo>
                  <a:pt x="603780" y="78686"/>
                </a:lnTo>
                <a:lnTo>
                  <a:pt x="603466" y="78686"/>
                </a:lnTo>
                <a:cubicBezTo>
                  <a:pt x="597458" y="85601"/>
                  <a:pt x="591172" y="89058"/>
                  <a:pt x="584606" y="89058"/>
                </a:cubicBezTo>
                <a:cubicBezTo>
                  <a:pt x="573150" y="89058"/>
                  <a:pt x="567422" y="81724"/>
                  <a:pt x="567422" y="67056"/>
                </a:cubicBezTo>
                <a:close/>
                <a:moveTo>
                  <a:pt x="1033548" y="29651"/>
                </a:moveTo>
                <a:cubicBezTo>
                  <a:pt x="1045072" y="29651"/>
                  <a:pt x="1050836" y="37020"/>
                  <a:pt x="1050836" y="51758"/>
                </a:cubicBezTo>
                <a:lnTo>
                  <a:pt x="1050836" y="87696"/>
                </a:lnTo>
                <a:lnTo>
                  <a:pt x="1042244" y="87696"/>
                </a:lnTo>
                <a:lnTo>
                  <a:pt x="1042244" y="52806"/>
                </a:lnTo>
                <a:cubicBezTo>
                  <a:pt x="1042244" y="42329"/>
                  <a:pt x="1038506" y="37090"/>
                  <a:pt x="1031032" y="37090"/>
                </a:cubicBezTo>
                <a:cubicBezTo>
                  <a:pt x="1026214" y="37090"/>
                  <a:pt x="1020834" y="40163"/>
                  <a:pt x="1014898" y="46310"/>
                </a:cubicBezTo>
                <a:lnTo>
                  <a:pt x="1014898" y="87696"/>
                </a:lnTo>
                <a:lnTo>
                  <a:pt x="1006410" y="87696"/>
                </a:lnTo>
                <a:lnTo>
                  <a:pt x="1006410" y="31118"/>
                </a:lnTo>
                <a:lnTo>
                  <a:pt x="1013326" y="31118"/>
                </a:lnTo>
                <a:lnTo>
                  <a:pt x="1014164" y="39395"/>
                </a:lnTo>
                <a:lnTo>
                  <a:pt x="1014478" y="39395"/>
                </a:lnTo>
                <a:cubicBezTo>
                  <a:pt x="1021114" y="32899"/>
                  <a:pt x="1027470" y="29651"/>
                  <a:pt x="1033548" y="29651"/>
                </a:cubicBezTo>
                <a:close/>
                <a:moveTo>
                  <a:pt x="961320" y="29651"/>
                </a:moveTo>
                <a:cubicBezTo>
                  <a:pt x="968584" y="29651"/>
                  <a:pt x="974660" y="32270"/>
                  <a:pt x="979550" y="37509"/>
                </a:cubicBezTo>
                <a:cubicBezTo>
                  <a:pt x="984788" y="43027"/>
                  <a:pt x="987408" y="50361"/>
                  <a:pt x="987408" y="59512"/>
                </a:cubicBezTo>
                <a:cubicBezTo>
                  <a:pt x="987408" y="68522"/>
                  <a:pt x="984788" y="75787"/>
                  <a:pt x="979550" y="81305"/>
                </a:cubicBezTo>
                <a:cubicBezTo>
                  <a:pt x="974660" y="86474"/>
                  <a:pt x="968584" y="89058"/>
                  <a:pt x="961320" y="89058"/>
                </a:cubicBezTo>
                <a:cubicBezTo>
                  <a:pt x="954124" y="89058"/>
                  <a:pt x="948082" y="86474"/>
                  <a:pt x="943194" y="81305"/>
                </a:cubicBezTo>
                <a:cubicBezTo>
                  <a:pt x="937954" y="75787"/>
                  <a:pt x="935334" y="68522"/>
                  <a:pt x="935334" y="59512"/>
                </a:cubicBezTo>
                <a:cubicBezTo>
                  <a:pt x="935334" y="50361"/>
                  <a:pt x="937954" y="43027"/>
                  <a:pt x="943194" y="37509"/>
                </a:cubicBezTo>
                <a:cubicBezTo>
                  <a:pt x="948012" y="32270"/>
                  <a:pt x="954054" y="29651"/>
                  <a:pt x="961320" y="29651"/>
                </a:cubicBezTo>
                <a:close/>
                <a:moveTo>
                  <a:pt x="901236" y="29651"/>
                </a:moveTo>
                <a:cubicBezTo>
                  <a:pt x="903820" y="29651"/>
                  <a:pt x="906440" y="30140"/>
                  <a:pt x="909094" y="31118"/>
                </a:cubicBezTo>
                <a:lnTo>
                  <a:pt x="928686" y="31118"/>
                </a:lnTo>
                <a:lnTo>
                  <a:pt x="928686" y="37719"/>
                </a:lnTo>
                <a:lnTo>
                  <a:pt x="916742" y="37719"/>
                </a:lnTo>
                <a:cubicBezTo>
                  <a:pt x="920026" y="40862"/>
                  <a:pt x="921666" y="44948"/>
                  <a:pt x="921666" y="49977"/>
                </a:cubicBezTo>
                <a:cubicBezTo>
                  <a:pt x="921666" y="55914"/>
                  <a:pt x="919676" y="60734"/>
                  <a:pt x="915694" y="64436"/>
                </a:cubicBezTo>
                <a:cubicBezTo>
                  <a:pt x="911852" y="67999"/>
                  <a:pt x="907034" y="69780"/>
                  <a:pt x="901236" y="69780"/>
                </a:cubicBezTo>
                <a:cubicBezTo>
                  <a:pt x="898092" y="69780"/>
                  <a:pt x="895194" y="69081"/>
                  <a:pt x="892540" y="67684"/>
                </a:cubicBezTo>
                <a:cubicBezTo>
                  <a:pt x="890024" y="69850"/>
                  <a:pt x="888768" y="72224"/>
                  <a:pt x="888768" y="74809"/>
                </a:cubicBezTo>
                <a:cubicBezTo>
                  <a:pt x="888768" y="79070"/>
                  <a:pt x="892120" y="81200"/>
                  <a:pt x="898826" y="81200"/>
                </a:cubicBezTo>
                <a:lnTo>
                  <a:pt x="910142" y="81200"/>
                </a:lnTo>
                <a:cubicBezTo>
                  <a:pt x="923134" y="81200"/>
                  <a:pt x="929630" y="85671"/>
                  <a:pt x="929630" y="94611"/>
                </a:cubicBezTo>
                <a:cubicBezTo>
                  <a:pt x="929630" y="99920"/>
                  <a:pt x="927080" y="104425"/>
                  <a:pt x="921982" y="108127"/>
                </a:cubicBezTo>
                <a:cubicBezTo>
                  <a:pt x="916602" y="112039"/>
                  <a:pt x="909758" y="113995"/>
                  <a:pt x="901446" y="113995"/>
                </a:cubicBezTo>
                <a:cubicBezTo>
                  <a:pt x="894390" y="113995"/>
                  <a:pt x="888768" y="112668"/>
                  <a:pt x="884576" y="110013"/>
                </a:cubicBezTo>
                <a:cubicBezTo>
                  <a:pt x="880246" y="107289"/>
                  <a:pt x="878080" y="103517"/>
                  <a:pt x="878080" y="98698"/>
                </a:cubicBezTo>
                <a:cubicBezTo>
                  <a:pt x="878080" y="93738"/>
                  <a:pt x="880874" y="89408"/>
                  <a:pt x="886462" y="85706"/>
                </a:cubicBezTo>
                <a:lnTo>
                  <a:pt x="886462" y="85286"/>
                </a:lnTo>
                <a:cubicBezTo>
                  <a:pt x="883040" y="83191"/>
                  <a:pt x="881328" y="80083"/>
                  <a:pt x="881328" y="75961"/>
                </a:cubicBezTo>
                <a:cubicBezTo>
                  <a:pt x="881328" y="72050"/>
                  <a:pt x="883424" y="68557"/>
                  <a:pt x="887614" y="65484"/>
                </a:cubicBezTo>
                <a:lnTo>
                  <a:pt x="887614" y="65065"/>
                </a:lnTo>
                <a:cubicBezTo>
                  <a:pt x="882726" y="61153"/>
                  <a:pt x="880280" y="56089"/>
                  <a:pt x="880280" y="49872"/>
                </a:cubicBezTo>
                <a:cubicBezTo>
                  <a:pt x="880280" y="43865"/>
                  <a:pt x="882342" y="38976"/>
                  <a:pt x="886462" y="35204"/>
                </a:cubicBezTo>
                <a:cubicBezTo>
                  <a:pt x="890444" y="31502"/>
                  <a:pt x="895368" y="29651"/>
                  <a:pt x="901236" y="29651"/>
                </a:cubicBezTo>
                <a:close/>
                <a:moveTo>
                  <a:pt x="846182" y="29651"/>
                </a:moveTo>
                <a:cubicBezTo>
                  <a:pt x="858964" y="29651"/>
                  <a:pt x="865354" y="37299"/>
                  <a:pt x="865354" y="52597"/>
                </a:cubicBezTo>
                <a:lnTo>
                  <a:pt x="865354" y="87696"/>
                </a:lnTo>
                <a:lnTo>
                  <a:pt x="858334" y="87696"/>
                </a:lnTo>
                <a:lnTo>
                  <a:pt x="857602" y="80781"/>
                </a:lnTo>
                <a:lnTo>
                  <a:pt x="857288" y="80781"/>
                </a:lnTo>
                <a:cubicBezTo>
                  <a:pt x="850792" y="86299"/>
                  <a:pt x="844434" y="89058"/>
                  <a:pt x="838218" y="89058"/>
                </a:cubicBezTo>
                <a:cubicBezTo>
                  <a:pt x="833398" y="89058"/>
                  <a:pt x="829486" y="87696"/>
                  <a:pt x="826484" y="84972"/>
                </a:cubicBezTo>
                <a:cubicBezTo>
                  <a:pt x="823340" y="82038"/>
                  <a:pt x="821768" y="78092"/>
                  <a:pt x="821768" y="73133"/>
                </a:cubicBezTo>
                <a:cubicBezTo>
                  <a:pt x="821768" y="66986"/>
                  <a:pt x="824598" y="62236"/>
                  <a:pt x="830256" y="58883"/>
                </a:cubicBezTo>
                <a:cubicBezTo>
                  <a:pt x="835704" y="55670"/>
                  <a:pt x="844574" y="53365"/>
                  <a:pt x="856868" y="51968"/>
                </a:cubicBezTo>
                <a:cubicBezTo>
                  <a:pt x="857008" y="41840"/>
                  <a:pt x="852992" y="36776"/>
                  <a:pt x="844818" y="36776"/>
                </a:cubicBezTo>
                <a:cubicBezTo>
                  <a:pt x="839300" y="36776"/>
                  <a:pt x="833574" y="38871"/>
                  <a:pt x="827636" y="43062"/>
                </a:cubicBezTo>
                <a:lnTo>
                  <a:pt x="824178" y="37090"/>
                </a:lnTo>
                <a:cubicBezTo>
                  <a:pt x="831722" y="32131"/>
                  <a:pt x="839056" y="29651"/>
                  <a:pt x="846182" y="29651"/>
                </a:cubicBezTo>
                <a:close/>
                <a:moveTo>
                  <a:pt x="811434" y="29651"/>
                </a:moveTo>
                <a:cubicBezTo>
                  <a:pt x="813738" y="29651"/>
                  <a:pt x="815730" y="30070"/>
                  <a:pt x="817406" y="30908"/>
                </a:cubicBezTo>
                <a:lnTo>
                  <a:pt x="815730" y="38347"/>
                </a:lnTo>
                <a:cubicBezTo>
                  <a:pt x="813844" y="37719"/>
                  <a:pt x="812062" y="37404"/>
                  <a:pt x="810386" y="37404"/>
                </a:cubicBezTo>
                <a:cubicBezTo>
                  <a:pt x="804170" y="37404"/>
                  <a:pt x="799314" y="41875"/>
                  <a:pt x="795822" y="50815"/>
                </a:cubicBezTo>
                <a:lnTo>
                  <a:pt x="795822" y="87696"/>
                </a:lnTo>
                <a:lnTo>
                  <a:pt x="787336" y="87696"/>
                </a:lnTo>
                <a:lnTo>
                  <a:pt x="787336" y="31118"/>
                </a:lnTo>
                <a:lnTo>
                  <a:pt x="794250" y="31118"/>
                </a:lnTo>
                <a:lnTo>
                  <a:pt x="795090" y="41490"/>
                </a:lnTo>
                <a:lnTo>
                  <a:pt x="795404" y="41490"/>
                </a:lnTo>
                <a:cubicBezTo>
                  <a:pt x="799664" y="33597"/>
                  <a:pt x="805008" y="29651"/>
                  <a:pt x="811434" y="29651"/>
                </a:cubicBezTo>
                <a:close/>
                <a:moveTo>
                  <a:pt x="655786" y="29651"/>
                </a:moveTo>
                <a:cubicBezTo>
                  <a:pt x="662840" y="29651"/>
                  <a:pt x="668324" y="32026"/>
                  <a:pt x="672236" y="36776"/>
                </a:cubicBezTo>
                <a:cubicBezTo>
                  <a:pt x="676148" y="41456"/>
                  <a:pt x="678102" y="47917"/>
                  <a:pt x="678102" y="56159"/>
                </a:cubicBezTo>
                <a:cubicBezTo>
                  <a:pt x="678102" y="58394"/>
                  <a:pt x="677964" y="60105"/>
                  <a:pt x="677684" y="61293"/>
                </a:cubicBezTo>
                <a:lnTo>
                  <a:pt x="639022" y="61293"/>
                </a:lnTo>
                <a:cubicBezTo>
                  <a:pt x="639302" y="67579"/>
                  <a:pt x="641188" y="72644"/>
                  <a:pt x="644680" y="76485"/>
                </a:cubicBezTo>
                <a:cubicBezTo>
                  <a:pt x="648172" y="80327"/>
                  <a:pt x="652748" y="82248"/>
                  <a:pt x="658406" y="82248"/>
                </a:cubicBezTo>
                <a:cubicBezTo>
                  <a:pt x="663434" y="82248"/>
                  <a:pt x="668220" y="80711"/>
                  <a:pt x="672760" y="77638"/>
                </a:cubicBezTo>
                <a:lnTo>
                  <a:pt x="675902" y="83296"/>
                </a:lnTo>
                <a:cubicBezTo>
                  <a:pt x="669896" y="87137"/>
                  <a:pt x="663714" y="89058"/>
                  <a:pt x="657358" y="89058"/>
                </a:cubicBezTo>
                <a:cubicBezTo>
                  <a:pt x="649674" y="89058"/>
                  <a:pt x="643352" y="86439"/>
                  <a:pt x="638394" y="81200"/>
                </a:cubicBezTo>
                <a:cubicBezTo>
                  <a:pt x="633154" y="75752"/>
                  <a:pt x="630536" y="68522"/>
                  <a:pt x="630536" y="59512"/>
                </a:cubicBezTo>
                <a:cubicBezTo>
                  <a:pt x="630536" y="50641"/>
                  <a:pt x="633120" y="43341"/>
                  <a:pt x="638288" y="37614"/>
                </a:cubicBezTo>
                <a:cubicBezTo>
                  <a:pt x="643178" y="32305"/>
                  <a:pt x="649010" y="29651"/>
                  <a:pt x="655786" y="29651"/>
                </a:cubicBezTo>
                <a:close/>
                <a:moveTo>
                  <a:pt x="231970" y="22526"/>
                </a:moveTo>
                <a:cubicBezTo>
                  <a:pt x="237140" y="29791"/>
                  <a:pt x="240528" y="36391"/>
                  <a:pt x="242134" y="42329"/>
                </a:cubicBezTo>
                <a:lnTo>
                  <a:pt x="235638" y="44948"/>
                </a:lnTo>
                <a:cubicBezTo>
                  <a:pt x="233892" y="38662"/>
                  <a:pt x="230678" y="31956"/>
                  <a:pt x="225998" y="24831"/>
                </a:cubicBezTo>
                <a:close/>
                <a:moveTo>
                  <a:pt x="285406" y="22002"/>
                </a:moveTo>
                <a:lnTo>
                  <a:pt x="292636" y="24412"/>
                </a:lnTo>
                <a:cubicBezTo>
                  <a:pt x="288026" y="33353"/>
                  <a:pt x="283974" y="40303"/>
                  <a:pt x="280482" y="45262"/>
                </a:cubicBezTo>
                <a:lnTo>
                  <a:pt x="274614" y="43167"/>
                </a:lnTo>
                <a:cubicBezTo>
                  <a:pt x="279084" y="36252"/>
                  <a:pt x="282682" y="29197"/>
                  <a:pt x="285406" y="22002"/>
                </a:cubicBezTo>
                <a:close/>
                <a:moveTo>
                  <a:pt x="335384" y="21164"/>
                </a:moveTo>
                <a:lnTo>
                  <a:pt x="335384" y="37719"/>
                </a:lnTo>
                <a:lnTo>
                  <a:pt x="392172" y="37719"/>
                </a:lnTo>
                <a:lnTo>
                  <a:pt x="392172" y="21164"/>
                </a:lnTo>
                <a:close/>
                <a:moveTo>
                  <a:pt x="1289360" y="20955"/>
                </a:moveTo>
                <a:cubicBezTo>
                  <a:pt x="1287754" y="24098"/>
                  <a:pt x="1285728" y="27800"/>
                  <a:pt x="1283284" y="32061"/>
                </a:cubicBezTo>
                <a:lnTo>
                  <a:pt x="1264738" y="59512"/>
                </a:lnTo>
                <a:lnTo>
                  <a:pt x="1289256" y="59512"/>
                </a:lnTo>
                <a:lnTo>
                  <a:pt x="1289256" y="34575"/>
                </a:lnTo>
                <a:cubicBezTo>
                  <a:pt x="1289256" y="30524"/>
                  <a:pt x="1289466" y="25984"/>
                  <a:pt x="1289884" y="20955"/>
                </a:cubicBezTo>
                <a:close/>
                <a:moveTo>
                  <a:pt x="1625440" y="18126"/>
                </a:moveTo>
                <a:lnTo>
                  <a:pt x="1625440" y="80572"/>
                </a:lnTo>
                <a:lnTo>
                  <a:pt x="1634870" y="80572"/>
                </a:lnTo>
                <a:cubicBezTo>
                  <a:pt x="1644020" y="80572"/>
                  <a:pt x="1650970" y="77778"/>
                  <a:pt x="1655720" y="72190"/>
                </a:cubicBezTo>
                <a:cubicBezTo>
                  <a:pt x="1660260" y="66741"/>
                  <a:pt x="1662530" y="59023"/>
                  <a:pt x="1662530" y="49034"/>
                </a:cubicBezTo>
                <a:cubicBezTo>
                  <a:pt x="1662530" y="28429"/>
                  <a:pt x="1653310" y="18126"/>
                  <a:pt x="1634870" y="18126"/>
                </a:cubicBezTo>
                <a:close/>
                <a:moveTo>
                  <a:pt x="720566" y="18126"/>
                </a:moveTo>
                <a:lnTo>
                  <a:pt x="720566" y="80572"/>
                </a:lnTo>
                <a:lnTo>
                  <a:pt x="729996" y="80572"/>
                </a:lnTo>
                <a:cubicBezTo>
                  <a:pt x="739146" y="80572"/>
                  <a:pt x="746096" y="77778"/>
                  <a:pt x="750846" y="72190"/>
                </a:cubicBezTo>
                <a:cubicBezTo>
                  <a:pt x="755386" y="66741"/>
                  <a:pt x="757656" y="59023"/>
                  <a:pt x="757656" y="49034"/>
                </a:cubicBezTo>
                <a:cubicBezTo>
                  <a:pt x="757656" y="28429"/>
                  <a:pt x="748436" y="18126"/>
                  <a:pt x="729996" y="18126"/>
                </a:cubicBezTo>
                <a:close/>
                <a:moveTo>
                  <a:pt x="482440" y="17916"/>
                </a:moveTo>
                <a:lnTo>
                  <a:pt x="482440" y="43900"/>
                </a:lnTo>
                <a:lnTo>
                  <a:pt x="494176" y="43900"/>
                </a:lnTo>
                <a:cubicBezTo>
                  <a:pt x="507098" y="43900"/>
                  <a:pt x="513558" y="39535"/>
                  <a:pt x="513558" y="30803"/>
                </a:cubicBezTo>
                <a:cubicBezTo>
                  <a:pt x="513558" y="26193"/>
                  <a:pt x="511986" y="22875"/>
                  <a:pt x="508844" y="20850"/>
                </a:cubicBezTo>
                <a:cubicBezTo>
                  <a:pt x="505840" y="18894"/>
                  <a:pt x="501126" y="17916"/>
                  <a:pt x="494700" y="17916"/>
                </a:cubicBezTo>
                <a:close/>
                <a:moveTo>
                  <a:pt x="155694" y="16659"/>
                </a:moveTo>
                <a:cubicBezTo>
                  <a:pt x="159048" y="36077"/>
                  <a:pt x="164636" y="51549"/>
                  <a:pt x="172458" y="63074"/>
                </a:cubicBezTo>
                <a:cubicBezTo>
                  <a:pt x="181540" y="50431"/>
                  <a:pt x="187756" y="34959"/>
                  <a:pt x="191108" y="16659"/>
                </a:cubicBezTo>
                <a:close/>
                <a:moveTo>
                  <a:pt x="1556156" y="16344"/>
                </a:moveTo>
                <a:cubicBezTo>
                  <a:pt x="1552314" y="16344"/>
                  <a:pt x="1549136" y="18021"/>
                  <a:pt x="1546622" y="21374"/>
                </a:cubicBezTo>
                <a:cubicBezTo>
                  <a:pt x="1544036" y="24726"/>
                  <a:pt x="1542744" y="29057"/>
                  <a:pt x="1542744" y="34366"/>
                </a:cubicBezTo>
                <a:cubicBezTo>
                  <a:pt x="1542744" y="39814"/>
                  <a:pt x="1543896" y="44075"/>
                  <a:pt x="1546202" y="47148"/>
                </a:cubicBezTo>
                <a:cubicBezTo>
                  <a:pt x="1548716" y="50431"/>
                  <a:pt x="1552278" y="52073"/>
                  <a:pt x="1556890" y="52073"/>
                </a:cubicBezTo>
                <a:cubicBezTo>
                  <a:pt x="1562896" y="52073"/>
                  <a:pt x="1568414" y="48545"/>
                  <a:pt x="1573444" y="41490"/>
                </a:cubicBezTo>
                <a:cubicBezTo>
                  <a:pt x="1572536" y="24726"/>
                  <a:pt x="1566772" y="16344"/>
                  <a:pt x="1556156" y="16344"/>
                </a:cubicBezTo>
                <a:close/>
                <a:moveTo>
                  <a:pt x="1225504" y="16344"/>
                </a:moveTo>
                <a:cubicBezTo>
                  <a:pt x="1221872" y="16344"/>
                  <a:pt x="1218868" y="17532"/>
                  <a:pt x="1216494" y="19907"/>
                </a:cubicBezTo>
                <a:cubicBezTo>
                  <a:pt x="1214120" y="22352"/>
                  <a:pt x="1212932" y="25460"/>
                  <a:pt x="1212932" y="29232"/>
                </a:cubicBezTo>
                <a:cubicBezTo>
                  <a:pt x="1212932" y="33493"/>
                  <a:pt x="1214748" y="37090"/>
                  <a:pt x="1218380" y="40024"/>
                </a:cubicBezTo>
                <a:cubicBezTo>
                  <a:pt x="1220894" y="42049"/>
                  <a:pt x="1225016" y="44180"/>
                  <a:pt x="1230744" y="46415"/>
                </a:cubicBezTo>
                <a:cubicBezTo>
                  <a:pt x="1236332" y="41665"/>
                  <a:pt x="1239126" y="36356"/>
                  <a:pt x="1239126" y="30489"/>
                </a:cubicBezTo>
                <a:cubicBezTo>
                  <a:pt x="1239126" y="26438"/>
                  <a:pt x="1237938" y="23120"/>
                  <a:pt x="1235564" y="20535"/>
                </a:cubicBezTo>
                <a:cubicBezTo>
                  <a:pt x="1233048" y="17741"/>
                  <a:pt x="1229696" y="16344"/>
                  <a:pt x="1225504" y="16344"/>
                </a:cubicBezTo>
                <a:close/>
                <a:moveTo>
                  <a:pt x="1912018" y="11001"/>
                </a:moveTo>
                <a:lnTo>
                  <a:pt x="1920926" y="11001"/>
                </a:lnTo>
                <a:lnTo>
                  <a:pt x="1949948" y="60664"/>
                </a:lnTo>
                <a:lnTo>
                  <a:pt x="1958226" y="76381"/>
                </a:lnTo>
                <a:lnTo>
                  <a:pt x="1958748" y="76381"/>
                </a:lnTo>
                <a:cubicBezTo>
                  <a:pt x="1957980" y="65135"/>
                  <a:pt x="1957596" y="57172"/>
                  <a:pt x="1957596" y="52492"/>
                </a:cubicBezTo>
                <a:lnTo>
                  <a:pt x="1957596" y="11001"/>
                </a:lnTo>
                <a:lnTo>
                  <a:pt x="1965874" y="11001"/>
                </a:lnTo>
                <a:lnTo>
                  <a:pt x="1965874" y="87696"/>
                </a:lnTo>
                <a:lnTo>
                  <a:pt x="1956862" y="87696"/>
                </a:lnTo>
                <a:lnTo>
                  <a:pt x="1928050" y="38033"/>
                </a:lnTo>
                <a:lnTo>
                  <a:pt x="1919668" y="22317"/>
                </a:lnTo>
                <a:lnTo>
                  <a:pt x="1919144" y="22317"/>
                </a:lnTo>
                <a:cubicBezTo>
                  <a:pt x="1919842" y="35029"/>
                  <a:pt x="1920192" y="42818"/>
                  <a:pt x="1920192" y="45681"/>
                </a:cubicBezTo>
                <a:lnTo>
                  <a:pt x="1920192" y="87696"/>
                </a:lnTo>
                <a:lnTo>
                  <a:pt x="1912018" y="87696"/>
                </a:lnTo>
                <a:close/>
                <a:moveTo>
                  <a:pt x="1807244" y="11001"/>
                </a:moveTo>
                <a:lnTo>
                  <a:pt x="1815940" y="11001"/>
                </a:lnTo>
                <a:lnTo>
                  <a:pt x="1815940" y="87696"/>
                </a:lnTo>
                <a:lnTo>
                  <a:pt x="1807244" y="87696"/>
                </a:lnTo>
                <a:close/>
                <a:moveTo>
                  <a:pt x="1692944" y="11001"/>
                </a:moveTo>
                <a:lnTo>
                  <a:pt x="1736636" y="11001"/>
                </a:lnTo>
                <a:lnTo>
                  <a:pt x="1736636" y="18335"/>
                </a:lnTo>
                <a:lnTo>
                  <a:pt x="1701640" y="18335"/>
                </a:lnTo>
                <a:lnTo>
                  <a:pt x="1701640" y="43586"/>
                </a:lnTo>
                <a:lnTo>
                  <a:pt x="1731082" y="43586"/>
                </a:lnTo>
                <a:lnTo>
                  <a:pt x="1731082" y="50920"/>
                </a:lnTo>
                <a:lnTo>
                  <a:pt x="1701640" y="50920"/>
                </a:lnTo>
                <a:lnTo>
                  <a:pt x="1701640" y="80362"/>
                </a:lnTo>
                <a:lnTo>
                  <a:pt x="1737788" y="80362"/>
                </a:lnTo>
                <a:lnTo>
                  <a:pt x="1737788" y="87696"/>
                </a:lnTo>
                <a:lnTo>
                  <a:pt x="1692944" y="87696"/>
                </a:lnTo>
                <a:close/>
                <a:moveTo>
                  <a:pt x="1616744" y="11001"/>
                </a:moveTo>
                <a:lnTo>
                  <a:pt x="1635604" y="11001"/>
                </a:lnTo>
                <a:cubicBezTo>
                  <a:pt x="1647268" y="11001"/>
                  <a:pt x="1656174" y="14319"/>
                  <a:pt x="1662322" y="20955"/>
                </a:cubicBezTo>
                <a:cubicBezTo>
                  <a:pt x="1668398" y="27520"/>
                  <a:pt x="1671436" y="36880"/>
                  <a:pt x="1671436" y="49034"/>
                </a:cubicBezTo>
                <a:cubicBezTo>
                  <a:pt x="1671436" y="61258"/>
                  <a:pt x="1668434" y="70723"/>
                  <a:pt x="1662426" y="77428"/>
                </a:cubicBezTo>
                <a:cubicBezTo>
                  <a:pt x="1656280" y="84274"/>
                  <a:pt x="1647442" y="87696"/>
                  <a:pt x="1635918" y="87696"/>
                </a:cubicBezTo>
                <a:lnTo>
                  <a:pt x="1616744" y="87696"/>
                </a:lnTo>
                <a:close/>
                <a:moveTo>
                  <a:pt x="1484232" y="11001"/>
                </a:moveTo>
                <a:lnTo>
                  <a:pt x="1520904" y="11001"/>
                </a:lnTo>
                <a:lnTo>
                  <a:pt x="1520904" y="18335"/>
                </a:lnTo>
                <a:lnTo>
                  <a:pt x="1491776" y="18335"/>
                </a:lnTo>
                <a:lnTo>
                  <a:pt x="1489680" y="41595"/>
                </a:lnTo>
                <a:cubicBezTo>
                  <a:pt x="1493522" y="39430"/>
                  <a:pt x="1497504" y="38347"/>
                  <a:pt x="1501624" y="38347"/>
                </a:cubicBezTo>
                <a:cubicBezTo>
                  <a:pt x="1508400" y="38347"/>
                  <a:pt x="1513814" y="40303"/>
                  <a:pt x="1517866" y="44215"/>
                </a:cubicBezTo>
                <a:cubicBezTo>
                  <a:pt x="1522336" y="48545"/>
                  <a:pt x="1524570" y="54762"/>
                  <a:pt x="1524570" y="62865"/>
                </a:cubicBezTo>
                <a:cubicBezTo>
                  <a:pt x="1524570" y="70827"/>
                  <a:pt x="1522022" y="77289"/>
                  <a:pt x="1516922" y="82248"/>
                </a:cubicBezTo>
                <a:cubicBezTo>
                  <a:pt x="1512242" y="86788"/>
                  <a:pt x="1506550" y="89058"/>
                  <a:pt x="1499844" y="89058"/>
                </a:cubicBezTo>
                <a:cubicBezTo>
                  <a:pt x="1490484" y="89058"/>
                  <a:pt x="1482416" y="85671"/>
                  <a:pt x="1475640" y="78895"/>
                </a:cubicBezTo>
                <a:lnTo>
                  <a:pt x="1479936" y="73237"/>
                </a:lnTo>
                <a:cubicBezTo>
                  <a:pt x="1485594" y="79035"/>
                  <a:pt x="1491986" y="81934"/>
                  <a:pt x="1499110" y="81934"/>
                </a:cubicBezTo>
                <a:cubicBezTo>
                  <a:pt x="1503860" y="81934"/>
                  <a:pt x="1507842" y="80222"/>
                  <a:pt x="1511054" y="76800"/>
                </a:cubicBezTo>
                <a:cubicBezTo>
                  <a:pt x="1514338" y="73307"/>
                  <a:pt x="1515980" y="68732"/>
                  <a:pt x="1515980" y="63074"/>
                </a:cubicBezTo>
                <a:cubicBezTo>
                  <a:pt x="1515980" y="57486"/>
                  <a:pt x="1514478" y="53051"/>
                  <a:pt x="1511474" y="49768"/>
                </a:cubicBezTo>
                <a:cubicBezTo>
                  <a:pt x="1508540" y="46555"/>
                  <a:pt x="1504558" y="44948"/>
                  <a:pt x="1499530" y="44948"/>
                </a:cubicBezTo>
                <a:cubicBezTo>
                  <a:pt x="1495478" y="44948"/>
                  <a:pt x="1491148" y="46485"/>
                  <a:pt x="1486538" y="49558"/>
                </a:cubicBezTo>
                <a:lnTo>
                  <a:pt x="1481822" y="46624"/>
                </a:lnTo>
                <a:close/>
                <a:moveTo>
                  <a:pt x="1430216" y="11001"/>
                </a:moveTo>
                <a:lnTo>
                  <a:pt x="1477678" y="11001"/>
                </a:lnTo>
                <a:lnTo>
                  <a:pt x="1477678" y="16135"/>
                </a:lnTo>
                <a:cubicBezTo>
                  <a:pt x="1469158" y="27171"/>
                  <a:pt x="1463254" y="38277"/>
                  <a:pt x="1459972" y="49453"/>
                </a:cubicBezTo>
                <a:cubicBezTo>
                  <a:pt x="1457318" y="58674"/>
                  <a:pt x="1455642" y="71421"/>
                  <a:pt x="1454942" y="87696"/>
                </a:cubicBezTo>
                <a:lnTo>
                  <a:pt x="1446038" y="87696"/>
                </a:lnTo>
                <a:cubicBezTo>
                  <a:pt x="1447224" y="59966"/>
                  <a:pt x="1454488" y="36845"/>
                  <a:pt x="1467830" y="18335"/>
                </a:cubicBezTo>
                <a:lnTo>
                  <a:pt x="1430216" y="18335"/>
                </a:lnTo>
                <a:close/>
                <a:moveTo>
                  <a:pt x="1379458" y="11001"/>
                </a:moveTo>
                <a:lnTo>
                  <a:pt x="1416128" y="11001"/>
                </a:lnTo>
                <a:lnTo>
                  <a:pt x="1416128" y="18335"/>
                </a:lnTo>
                <a:lnTo>
                  <a:pt x="1387002" y="18335"/>
                </a:lnTo>
                <a:lnTo>
                  <a:pt x="1384906" y="41595"/>
                </a:lnTo>
                <a:cubicBezTo>
                  <a:pt x="1388748" y="39430"/>
                  <a:pt x="1392728" y="38347"/>
                  <a:pt x="1396850" y="38347"/>
                </a:cubicBezTo>
                <a:cubicBezTo>
                  <a:pt x="1403626" y="38347"/>
                  <a:pt x="1409038" y="40303"/>
                  <a:pt x="1413090" y="44215"/>
                </a:cubicBezTo>
                <a:cubicBezTo>
                  <a:pt x="1417560" y="48545"/>
                  <a:pt x="1419796" y="54762"/>
                  <a:pt x="1419796" y="62865"/>
                </a:cubicBezTo>
                <a:cubicBezTo>
                  <a:pt x="1419796" y="70827"/>
                  <a:pt x="1417246" y="77289"/>
                  <a:pt x="1412148" y="82248"/>
                </a:cubicBezTo>
                <a:cubicBezTo>
                  <a:pt x="1407468" y="86788"/>
                  <a:pt x="1401774" y="89058"/>
                  <a:pt x="1395068" y="89058"/>
                </a:cubicBezTo>
                <a:cubicBezTo>
                  <a:pt x="1385708" y="89058"/>
                  <a:pt x="1377642" y="85671"/>
                  <a:pt x="1370866" y="78895"/>
                </a:cubicBezTo>
                <a:lnTo>
                  <a:pt x="1375162" y="73237"/>
                </a:lnTo>
                <a:cubicBezTo>
                  <a:pt x="1380820" y="79035"/>
                  <a:pt x="1387210" y="81934"/>
                  <a:pt x="1394336" y="81934"/>
                </a:cubicBezTo>
                <a:cubicBezTo>
                  <a:pt x="1399086" y="81934"/>
                  <a:pt x="1403066" y="80222"/>
                  <a:pt x="1406280" y="76800"/>
                </a:cubicBezTo>
                <a:cubicBezTo>
                  <a:pt x="1409562" y="73307"/>
                  <a:pt x="1411204" y="68732"/>
                  <a:pt x="1411204" y="63074"/>
                </a:cubicBezTo>
                <a:cubicBezTo>
                  <a:pt x="1411204" y="57486"/>
                  <a:pt x="1409702" y="53051"/>
                  <a:pt x="1406698" y="49768"/>
                </a:cubicBezTo>
                <a:cubicBezTo>
                  <a:pt x="1403766" y="46555"/>
                  <a:pt x="1399784" y="44948"/>
                  <a:pt x="1394754" y="44948"/>
                </a:cubicBezTo>
                <a:cubicBezTo>
                  <a:pt x="1390704" y="44948"/>
                  <a:pt x="1386372" y="46485"/>
                  <a:pt x="1381762" y="49558"/>
                </a:cubicBezTo>
                <a:lnTo>
                  <a:pt x="1377048" y="46624"/>
                </a:lnTo>
                <a:close/>
                <a:moveTo>
                  <a:pt x="1288208" y="11001"/>
                </a:moveTo>
                <a:lnTo>
                  <a:pt x="1297324" y="11001"/>
                </a:lnTo>
                <a:lnTo>
                  <a:pt x="1297324" y="59512"/>
                </a:lnTo>
                <a:lnTo>
                  <a:pt x="1307800" y="59512"/>
                </a:lnTo>
                <a:lnTo>
                  <a:pt x="1307800" y="66322"/>
                </a:lnTo>
                <a:lnTo>
                  <a:pt x="1297324" y="66322"/>
                </a:lnTo>
                <a:lnTo>
                  <a:pt x="1297324" y="87696"/>
                </a:lnTo>
                <a:lnTo>
                  <a:pt x="1289256" y="87696"/>
                </a:lnTo>
                <a:lnTo>
                  <a:pt x="1289256" y="66322"/>
                </a:lnTo>
                <a:lnTo>
                  <a:pt x="1255622" y="66322"/>
                </a:lnTo>
                <a:lnTo>
                  <a:pt x="1255622" y="60769"/>
                </a:lnTo>
                <a:close/>
                <a:moveTo>
                  <a:pt x="711870" y="11001"/>
                </a:moveTo>
                <a:lnTo>
                  <a:pt x="730728" y="11001"/>
                </a:lnTo>
                <a:cubicBezTo>
                  <a:pt x="742394" y="11001"/>
                  <a:pt x="751300" y="14319"/>
                  <a:pt x="757446" y="20955"/>
                </a:cubicBezTo>
                <a:cubicBezTo>
                  <a:pt x="763524" y="27520"/>
                  <a:pt x="766562" y="36880"/>
                  <a:pt x="766562" y="49034"/>
                </a:cubicBezTo>
                <a:cubicBezTo>
                  <a:pt x="766562" y="61258"/>
                  <a:pt x="763558" y="70723"/>
                  <a:pt x="757550" y="77428"/>
                </a:cubicBezTo>
                <a:cubicBezTo>
                  <a:pt x="751404" y="84274"/>
                  <a:pt x="742568" y="87696"/>
                  <a:pt x="731042" y="87696"/>
                </a:cubicBezTo>
                <a:lnTo>
                  <a:pt x="711870" y="87696"/>
                </a:lnTo>
                <a:close/>
                <a:moveTo>
                  <a:pt x="473744" y="11001"/>
                </a:moveTo>
                <a:lnTo>
                  <a:pt x="495956" y="11001"/>
                </a:lnTo>
                <a:cubicBezTo>
                  <a:pt x="513418" y="11001"/>
                  <a:pt x="522150" y="17253"/>
                  <a:pt x="522150" y="29756"/>
                </a:cubicBezTo>
                <a:cubicBezTo>
                  <a:pt x="522150" y="38347"/>
                  <a:pt x="518344" y="43900"/>
                  <a:pt x="510730" y="46415"/>
                </a:cubicBezTo>
                <a:lnTo>
                  <a:pt x="510730" y="46834"/>
                </a:lnTo>
                <a:cubicBezTo>
                  <a:pt x="521346" y="48860"/>
                  <a:pt x="526656" y="55006"/>
                  <a:pt x="526656" y="65274"/>
                </a:cubicBezTo>
                <a:cubicBezTo>
                  <a:pt x="526656" y="72539"/>
                  <a:pt x="523966" y="78162"/>
                  <a:pt x="518588" y="82143"/>
                </a:cubicBezTo>
                <a:cubicBezTo>
                  <a:pt x="513488" y="85845"/>
                  <a:pt x="506504" y="87696"/>
                  <a:pt x="497632" y="87696"/>
                </a:cubicBezTo>
                <a:lnTo>
                  <a:pt x="473744" y="87696"/>
                </a:lnTo>
                <a:close/>
                <a:moveTo>
                  <a:pt x="1225714" y="9848"/>
                </a:moveTo>
                <a:cubicBezTo>
                  <a:pt x="1232140" y="9848"/>
                  <a:pt x="1237240" y="11734"/>
                  <a:pt x="1241012" y="15506"/>
                </a:cubicBezTo>
                <a:cubicBezTo>
                  <a:pt x="1244714" y="19208"/>
                  <a:pt x="1246564" y="24063"/>
                  <a:pt x="1246564" y="30070"/>
                </a:cubicBezTo>
                <a:cubicBezTo>
                  <a:pt x="1246564" y="37055"/>
                  <a:pt x="1243106" y="43272"/>
                  <a:pt x="1236192" y="48720"/>
                </a:cubicBezTo>
                <a:lnTo>
                  <a:pt x="1236192" y="49244"/>
                </a:lnTo>
                <a:cubicBezTo>
                  <a:pt x="1244854" y="54273"/>
                  <a:pt x="1249184" y="60979"/>
                  <a:pt x="1249184" y="69361"/>
                </a:cubicBezTo>
                <a:cubicBezTo>
                  <a:pt x="1249184" y="74949"/>
                  <a:pt x="1247018" y="79594"/>
                  <a:pt x="1242688" y="83296"/>
                </a:cubicBezTo>
                <a:cubicBezTo>
                  <a:pt x="1238218" y="87137"/>
                  <a:pt x="1232490" y="89058"/>
                  <a:pt x="1225504" y="89058"/>
                </a:cubicBezTo>
                <a:cubicBezTo>
                  <a:pt x="1218450" y="89058"/>
                  <a:pt x="1212652" y="87137"/>
                  <a:pt x="1208112" y="83296"/>
                </a:cubicBezTo>
                <a:cubicBezTo>
                  <a:pt x="1203502" y="79454"/>
                  <a:pt x="1201196" y="74564"/>
                  <a:pt x="1201196" y="68627"/>
                </a:cubicBezTo>
                <a:cubicBezTo>
                  <a:pt x="1201196" y="59617"/>
                  <a:pt x="1205946" y="52492"/>
                  <a:pt x="1215446" y="47253"/>
                </a:cubicBezTo>
                <a:lnTo>
                  <a:pt x="1215446" y="46834"/>
                </a:lnTo>
                <a:cubicBezTo>
                  <a:pt x="1208532" y="42154"/>
                  <a:pt x="1205074" y="36287"/>
                  <a:pt x="1205074" y="29232"/>
                </a:cubicBezTo>
                <a:cubicBezTo>
                  <a:pt x="1205074" y="23504"/>
                  <a:pt x="1207064" y="18824"/>
                  <a:pt x="1211046" y="15192"/>
                </a:cubicBezTo>
                <a:cubicBezTo>
                  <a:pt x="1214888" y="11630"/>
                  <a:pt x="1219778" y="9848"/>
                  <a:pt x="1225714" y="9848"/>
                </a:cubicBezTo>
                <a:close/>
                <a:moveTo>
                  <a:pt x="1866098" y="9639"/>
                </a:moveTo>
                <a:cubicBezTo>
                  <a:pt x="1874620" y="9639"/>
                  <a:pt x="1881920" y="12747"/>
                  <a:pt x="1887998" y="18964"/>
                </a:cubicBezTo>
                <a:lnTo>
                  <a:pt x="1883178" y="24622"/>
                </a:lnTo>
                <a:cubicBezTo>
                  <a:pt x="1878568" y="19732"/>
                  <a:pt x="1872944" y="17287"/>
                  <a:pt x="1866308" y="17287"/>
                </a:cubicBezTo>
                <a:cubicBezTo>
                  <a:pt x="1858346" y="17287"/>
                  <a:pt x="1852024" y="20116"/>
                  <a:pt x="1847344" y="25774"/>
                </a:cubicBezTo>
                <a:cubicBezTo>
                  <a:pt x="1842594" y="31502"/>
                  <a:pt x="1840220" y="39290"/>
                  <a:pt x="1840220" y="49139"/>
                </a:cubicBezTo>
                <a:cubicBezTo>
                  <a:pt x="1840220" y="59128"/>
                  <a:pt x="1842490" y="66986"/>
                  <a:pt x="1847030" y="72713"/>
                </a:cubicBezTo>
                <a:cubicBezTo>
                  <a:pt x="1851640" y="78511"/>
                  <a:pt x="1858066" y="81410"/>
                  <a:pt x="1866308" y="81410"/>
                </a:cubicBezTo>
                <a:cubicBezTo>
                  <a:pt x="1872664" y="81410"/>
                  <a:pt x="1877520" y="79803"/>
                  <a:pt x="1880872" y="76590"/>
                </a:cubicBezTo>
                <a:lnTo>
                  <a:pt x="1880872" y="55635"/>
                </a:lnTo>
                <a:lnTo>
                  <a:pt x="1864214" y="55635"/>
                </a:lnTo>
                <a:lnTo>
                  <a:pt x="1864214" y="48406"/>
                </a:lnTo>
                <a:lnTo>
                  <a:pt x="1888940" y="48406"/>
                </a:lnTo>
                <a:lnTo>
                  <a:pt x="1888940" y="80257"/>
                </a:lnTo>
                <a:cubicBezTo>
                  <a:pt x="1883282" y="86125"/>
                  <a:pt x="1875458" y="89058"/>
                  <a:pt x="1865470" y="89058"/>
                </a:cubicBezTo>
                <a:cubicBezTo>
                  <a:pt x="1855272" y="89058"/>
                  <a:pt x="1847066" y="85531"/>
                  <a:pt x="1840848" y="78476"/>
                </a:cubicBezTo>
                <a:cubicBezTo>
                  <a:pt x="1834492" y="71281"/>
                  <a:pt x="1831314" y="61572"/>
                  <a:pt x="1831314" y="49349"/>
                </a:cubicBezTo>
                <a:cubicBezTo>
                  <a:pt x="1831314" y="37195"/>
                  <a:pt x="1834596" y="27486"/>
                  <a:pt x="1841162" y="20221"/>
                </a:cubicBezTo>
                <a:cubicBezTo>
                  <a:pt x="1847518" y="13166"/>
                  <a:pt x="1855830" y="9639"/>
                  <a:pt x="1866098" y="9639"/>
                </a:cubicBezTo>
                <a:close/>
                <a:moveTo>
                  <a:pt x="1771888" y="9639"/>
                </a:moveTo>
                <a:cubicBezTo>
                  <a:pt x="1780828" y="9639"/>
                  <a:pt x="1788266" y="12782"/>
                  <a:pt x="1794204" y="19069"/>
                </a:cubicBezTo>
                <a:lnTo>
                  <a:pt x="1789594" y="24622"/>
                </a:lnTo>
                <a:cubicBezTo>
                  <a:pt x="1784496" y="19732"/>
                  <a:pt x="1778592" y="17287"/>
                  <a:pt x="1771888" y="17287"/>
                </a:cubicBezTo>
                <a:cubicBezTo>
                  <a:pt x="1767416" y="17287"/>
                  <a:pt x="1763820" y="18335"/>
                  <a:pt x="1761096" y="20431"/>
                </a:cubicBezTo>
                <a:cubicBezTo>
                  <a:pt x="1758372" y="22596"/>
                  <a:pt x="1757010" y="25460"/>
                  <a:pt x="1757010" y="29022"/>
                </a:cubicBezTo>
                <a:cubicBezTo>
                  <a:pt x="1757010" y="32515"/>
                  <a:pt x="1758406" y="35414"/>
                  <a:pt x="1761200" y="37719"/>
                </a:cubicBezTo>
                <a:cubicBezTo>
                  <a:pt x="1762806" y="39046"/>
                  <a:pt x="1765670" y="40582"/>
                  <a:pt x="1769792" y="42329"/>
                </a:cubicBezTo>
                <a:lnTo>
                  <a:pt x="1780898" y="47044"/>
                </a:lnTo>
                <a:cubicBezTo>
                  <a:pt x="1791516" y="51723"/>
                  <a:pt x="1796824" y="58569"/>
                  <a:pt x="1796824" y="67579"/>
                </a:cubicBezTo>
                <a:cubicBezTo>
                  <a:pt x="1796824" y="73726"/>
                  <a:pt x="1794518" y="78825"/>
                  <a:pt x="1789908" y="82877"/>
                </a:cubicBezTo>
                <a:cubicBezTo>
                  <a:pt x="1785088" y="86998"/>
                  <a:pt x="1778802" y="89058"/>
                  <a:pt x="1771050" y="89058"/>
                </a:cubicBezTo>
                <a:cubicBezTo>
                  <a:pt x="1760432" y="89058"/>
                  <a:pt x="1751562" y="85251"/>
                  <a:pt x="1744436" y="77638"/>
                </a:cubicBezTo>
                <a:lnTo>
                  <a:pt x="1749674" y="71666"/>
                </a:lnTo>
                <a:cubicBezTo>
                  <a:pt x="1755682" y="78162"/>
                  <a:pt x="1762842" y="81410"/>
                  <a:pt x="1771154" y="81410"/>
                </a:cubicBezTo>
                <a:cubicBezTo>
                  <a:pt x="1776322" y="81410"/>
                  <a:pt x="1780444" y="80187"/>
                  <a:pt x="1783518" y="77743"/>
                </a:cubicBezTo>
                <a:cubicBezTo>
                  <a:pt x="1786520" y="75368"/>
                  <a:pt x="1788022" y="72190"/>
                  <a:pt x="1788022" y="68208"/>
                </a:cubicBezTo>
                <a:cubicBezTo>
                  <a:pt x="1788022" y="64506"/>
                  <a:pt x="1786766" y="61502"/>
                  <a:pt x="1784250" y="59197"/>
                </a:cubicBezTo>
                <a:cubicBezTo>
                  <a:pt x="1782644" y="57800"/>
                  <a:pt x="1779536" y="56089"/>
                  <a:pt x="1774926" y="54063"/>
                </a:cubicBezTo>
                <a:lnTo>
                  <a:pt x="1763820" y="49139"/>
                </a:lnTo>
                <a:cubicBezTo>
                  <a:pt x="1753412" y="44669"/>
                  <a:pt x="1748208" y="38173"/>
                  <a:pt x="1748208" y="29651"/>
                </a:cubicBezTo>
                <a:cubicBezTo>
                  <a:pt x="1748208" y="23853"/>
                  <a:pt x="1750444" y="19069"/>
                  <a:pt x="1754914" y="15297"/>
                </a:cubicBezTo>
                <a:cubicBezTo>
                  <a:pt x="1759384" y="11525"/>
                  <a:pt x="1765042" y="9639"/>
                  <a:pt x="1771888" y="9639"/>
                </a:cubicBezTo>
                <a:close/>
                <a:moveTo>
                  <a:pt x="1556156" y="9639"/>
                </a:moveTo>
                <a:cubicBezTo>
                  <a:pt x="1563838" y="9639"/>
                  <a:pt x="1569916" y="12677"/>
                  <a:pt x="1574386" y="18754"/>
                </a:cubicBezTo>
                <a:cubicBezTo>
                  <a:pt x="1579206" y="25111"/>
                  <a:pt x="1581616" y="34121"/>
                  <a:pt x="1581616" y="45786"/>
                </a:cubicBezTo>
                <a:cubicBezTo>
                  <a:pt x="1581616" y="60455"/>
                  <a:pt x="1578822" y="71596"/>
                  <a:pt x="1573234" y="79209"/>
                </a:cubicBezTo>
                <a:cubicBezTo>
                  <a:pt x="1568344" y="85775"/>
                  <a:pt x="1561954" y="89058"/>
                  <a:pt x="1554060" y="89058"/>
                </a:cubicBezTo>
                <a:cubicBezTo>
                  <a:pt x="1546936" y="89058"/>
                  <a:pt x="1540928" y="86509"/>
                  <a:pt x="1536038" y="81410"/>
                </a:cubicBezTo>
                <a:lnTo>
                  <a:pt x="1540754" y="76066"/>
                </a:lnTo>
                <a:cubicBezTo>
                  <a:pt x="1544316" y="79978"/>
                  <a:pt x="1548682" y="81934"/>
                  <a:pt x="1553850" y="81934"/>
                </a:cubicBezTo>
                <a:cubicBezTo>
                  <a:pt x="1559368" y="81934"/>
                  <a:pt x="1563804" y="79489"/>
                  <a:pt x="1567158" y="74599"/>
                </a:cubicBezTo>
                <a:cubicBezTo>
                  <a:pt x="1571068" y="68942"/>
                  <a:pt x="1573198" y="60315"/>
                  <a:pt x="1573548" y="48720"/>
                </a:cubicBezTo>
                <a:cubicBezTo>
                  <a:pt x="1568240" y="55216"/>
                  <a:pt x="1562232" y="58464"/>
                  <a:pt x="1555526" y="58464"/>
                </a:cubicBezTo>
                <a:cubicBezTo>
                  <a:pt x="1549030" y="58464"/>
                  <a:pt x="1543932" y="56438"/>
                  <a:pt x="1540230" y="52387"/>
                </a:cubicBezTo>
                <a:cubicBezTo>
                  <a:pt x="1536458" y="48126"/>
                  <a:pt x="1534572" y="42119"/>
                  <a:pt x="1534572" y="34366"/>
                </a:cubicBezTo>
                <a:cubicBezTo>
                  <a:pt x="1534572" y="27171"/>
                  <a:pt x="1536702" y="21199"/>
                  <a:pt x="1540964" y="16449"/>
                </a:cubicBezTo>
                <a:cubicBezTo>
                  <a:pt x="1545084" y="11909"/>
                  <a:pt x="1550148" y="9639"/>
                  <a:pt x="1556156" y="9639"/>
                </a:cubicBezTo>
                <a:close/>
                <a:moveTo>
                  <a:pt x="194356" y="9639"/>
                </a:moveTo>
                <a:lnTo>
                  <a:pt x="198652" y="11001"/>
                </a:lnTo>
                <a:cubicBezTo>
                  <a:pt x="195160" y="34680"/>
                  <a:pt x="187826" y="53959"/>
                  <a:pt x="176650" y="68837"/>
                </a:cubicBezTo>
                <a:cubicBezTo>
                  <a:pt x="182866" y="76660"/>
                  <a:pt x="191354" y="83889"/>
                  <a:pt x="202110" y="90525"/>
                </a:cubicBezTo>
                <a:cubicBezTo>
                  <a:pt x="199944" y="92132"/>
                  <a:pt x="198304" y="94018"/>
                  <a:pt x="197186" y="96183"/>
                </a:cubicBezTo>
                <a:cubicBezTo>
                  <a:pt x="186638" y="89338"/>
                  <a:pt x="178292" y="82108"/>
                  <a:pt x="172144" y="74495"/>
                </a:cubicBezTo>
                <a:cubicBezTo>
                  <a:pt x="164112" y="83645"/>
                  <a:pt x="154682" y="90665"/>
                  <a:pt x="143856" y="95554"/>
                </a:cubicBezTo>
                <a:cubicBezTo>
                  <a:pt x="142668" y="93179"/>
                  <a:pt x="141236" y="91259"/>
                  <a:pt x="139560" y="89792"/>
                </a:cubicBezTo>
                <a:cubicBezTo>
                  <a:pt x="150246" y="85391"/>
                  <a:pt x="159712" y="78406"/>
                  <a:pt x="167954" y="68837"/>
                </a:cubicBezTo>
                <a:cubicBezTo>
                  <a:pt x="159362" y="56264"/>
                  <a:pt x="153146" y="38871"/>
                  <a:pt x="149304" y="16659"/>
                </a:cubicBezTo>
                <a:lnTo>
                  <a:pt x="145322" y="16659"/>
                </a:lnTo>
                <a:lnTo>
                  <a:pt x="145322" y="9953"/>
                </a:lnTo>
                <a:lnTo>
                  <a:pt x="193100" y="9953"/>
                </a:lnTo>
                <a:close/>
                <a:moveTo>
                  <a:pt x="1337918" y="9534"/>
                </a:moveTo>
                <a:cubicBezTo>
                  <a:pt x="1344414" y="9604"/>
                  <a:pt x="1349618" y="11280"/>
                  <a:pt x="1353530" y="14563"/>
                </a:cubicBezTo>
                <a:cubicBezTo>
                  <a:pt x="1357652" y="17986"/>
                  <a:pt x="1359712" y="22666"/>
                  <a:pt x="1359712" y="28603"/>
                </a:cubicBezTo>
                <a:cubicBezTo>
                  <a:pt x="1359712" y="37753"/>
                  <a:pt x="1355136" y="43970"/>
                  <a:pt x="1345986" y="47253"/>
                </a:cubicBezTo>
                <a:lnTo>
                  <a:pt x="1345986" y="47672"/>
                </a:lnTo>
                <a:cubicBezTo>
                  <a:pt x="1350736" y="48790"/>
                  <a:pt x="1354578" y="50990"/>
                  <a:pt x="1357512" y="54273"/>
                </a:cubicBezTo>
                <a:cubicBezTo>
                  <a:pt x="1360724" y="57835"/>
                  <a:pt x="1362332" y="62166"/>
                  <a:pt x="1362332" y="67265"/>
                </a:cubicBezTo>
                <a:cubicBezTo>
                  <a:pt x="1362332" y="73901"/>
                  <a:pt x="1359992" y="79244"/>
                  <a:pt x="1355312" y="83296"/>
                </a:cubicBezTo>
                <a:cubicBezTo>
                  <a:pt x="1350842" y="87137"/>
                  <a:pt x="1345148" y="89058"/>
                  <a:pt x="1338234" y="89058"/>
                </a:cubicBezTo>
                <a:cubicBezTo>
                  <a:pt x="1328454" y="89058"/>
                  <a:pt x="1320352" y="85566"/>
                  <a:pt x="1313926" y="78581"/>
                </a:cubicBezTo>
                <a:lnTo>
                  <a:pt x="1318326" y="73028"/>
                </a:lnTo>
                <a:cubicBezTo>
                  <a:pt x="1324124" y="78965"/>
                  <a:pt x="1330584" y="81934"/>
                  <a:pt x="1337710" y="81934"/>
                </a:cubicBezTo>
                <a:cubicBezTo>
                  <a:pt x="1342458" y="81934"/>
                  <a:pt x="1346300" y="80606"/>
                  <a:pt x="1349234" y="77952"/>
                </a:cubicBezTo>
                <a:cubicBezTo>
                  <a:pt x="1352238" y="75158"/>
                  <a:pt x="1353740" y="71526"/>
                  <a:pt x="1353740" y="67056"/>
                </a:cubicBezTo>
                <a:cubicBezTo>
                  <a:pt x="1353740" y="56438"/>
                  <a:pt x="1345638" y="51130"/>
                  <a:pt x="1329432" y="51130"/>
                </a:cubicBezTo>
                <a:lnTo>
                  <a:pt x="1329432" y="44424"/>
                </a:lnTo>
                <a:cubicBezTo>
                  <a:pt x="1343822" y="44424"/>
                  <a:pt x="1351016" y="39360"/>
                  <a:pt x="1351016" y="29232"/>
                </a:cubicBezTo>
                <a:cubicBezTo>
                  <a:pt x="1351016" y="25390"/>
                  <a:pt x="1349828" y="22317"/>
                  <a:pt x="1347454" y="20012"/>
                </a:cubicBezTo>
                <a:cubicBezTo>
                  <a:pt x="1345008" y="17707"/>
                  <a:pt x="1341726" y="16519"/>
                  <a:pt x="1337604" y="16449"/>
                </a:cubicBezTo>
                <a:cubicBezTo>
                  <a:pt x="1331806" y="16519"/>
                  <a:pt x="1326428" y="19104"/>
                  <a:pt x="1321470" y="24203"/>
                </a:cubicBezTo>
                <a:lnTo>
                  <a:pt x="1316754" y="18650"/>
                </a:lnTo>
                <a:cubicBezTo>
                  <a:pt x="1323320" y="12642"/>
                  <a:pt x="1330374" y="9604"/>
                  <a:pt x="1337918" y="9534"/>
                </a:cubicBezTo>
                <a:close/>
                <a:moveTo>
                  <a:pt x="1101660" y="4295"/>
                </a:moveTo>
                <a:lnTo>
                  <a:pt x="1110148" y="4295"/>
                </a:lnTo>
                <a:lnTo>
                  <a:pt x="1110148" y="77952"/>
                </a:lnTo>
                <a:cubicBezTo>
                  <a:pt x="1110148" y="80606"/>
                  <a:pt x="1111020" y="81934"/>
                  <a:pt x="1112766" y="81934"/>
                </a:cubicBezTo>
                <a:cubicBezTo>
                  <a:pt x="1113396" y="81934"/>
                  <a:pt x="1114058" y="81864"/>
                  <a:pt x="1114758" y="81724"/>
                </a:cubicBezTo>
                <a:lnTo>
                  <a:pt x="1116014" y="88325"/>
                </a:lnTo>
                <a:cubicBezTo>
                  <a:pt x="1114408" y="88814"/>
                  <a:pt x="1112696" y="89058"/>
                  <a:pt x="1110880" y="89058"/>
                </a:cubicBezTo>
                <a:cubicBezTo>
                  <a:pt x="1104734" y="89058"/>
                  <a:pt x="1101660" y="85147"/>
                  <a:pt x="1101660" y="77324"/>
                </a:cubicBezTo>
                <a:close/>
                <a:moveTo>
                  <a:pt x="539686" y="4295"/>
                </a:moveTo>
                <a:lnTo>
                  <a:pt x="548172" y="4295"/>
                </a:lnTo>
                <a:lnTo>
                  <a:pt x="548172" y="77952"/>
                </a:lnTo>
                <a:cubicBezTo>
                  <a:pt x="548172" y="80606"/>
                  <a:pt x="549046" y="81934"/>
                  <a:pt x="550792" y="81934"/>
                </a:cubicBezTo>
                <a:cubicBezTo>
                  <a:pt x="551420" y="81934"/>
                  <a:pt x="552084" y="81864"/>
                  <a:pt x="552782" y="81724"/>
                </a:cubicBezTo>
                <a:lnTo>
                  <a:pt x="554040" y="88325"/>
                </a:lnTo>
                <a:cubicBezTo>
                  <a:pt x="552434" y="88814"/>
                  <a:pt x="550722" y="89058"/>
                  <a:pt x="548906" y="89058"/>
                </a:cubicBezTo>
                <a:cubicBezTo>
                  <a:pt x="542758" y="89058"/>
                  <a:pt x="539686" y="85147"/>
                  <a:pt x="539686" y="77324"/>
                </a:cubicBezTo>
                <a:close/>
                <a:moveTo>
                  <a:pt x="1090374" y="2933"/>
                </a:moveTo>
                <a:cubicBezTo>
                  <a:pt x="1093586" y="2933"/>
                  <a:pt x="1096626" y="3562"/>
                  <a:pt x="1099488" y="4819"/>
                </a:cubicBezTo>
                <a:lnTo>
                  <a:pt x="1097602" y="11420"/>
                </a:lnTo>
                <a:cubicBezTo>
                  <a:pt x="1095438" y="10372"/>
                  <a:pt x="1093272" y="9848"/>
                  <a:pt x="1091106" y="9848"/>
                </a:cubicBezTo>
                <a:cubicBezTo>
                  <a:pt x="1085658" y="9848"/>
                  <a:pt x="1082934" y="13690"/>
                  <a:pt x="1082934" y="21374"/>
                </a:cubicBezTo>
                <a:lnTo>
                  <a:pt x="1082934" y="31118"/>
                </a:lnTo>
                <a:lnTo>
                  <a:pt x="1095088" y="31118"/>
                </a:lnTo>
                <a:lnTo>
                  <a:pt x="1095088" y="38138"/>
                </a:lnTo>
                <a:lnTo>
                  <a:pt x="1082934" y="38138"/>
                </a:lnTo>
                <a:lnTo>
                  <a:pt x="1082934" y="87696"/>
                </a:lnTo>
                <a:lnTo>
                  <a:pt x="1074342" y="87696"/>
                </a:lnTo>
                <a:lnTo>
                  <a:pt x="1074342" y="38138"/>
                </a:lnTo>
                <a:lnTo>
                  <a:pt x="1066590" y="38138"/>
                </a:lnTo>
                <a:lnTo>
                  <a:pt x="1066590" y="31642"/>
                </a:lnTo>
                <a:lnTo>
                  <a:pt x="1074342" y="31118"/>
                </a:lnTo>
                <a:lnTo>
                  <a:pt x="1074342" y="21269"/>
                </a:lnTo>
                <a:cubicBezTo>
                  <a:pt x="1074342" y="9045"/>
                  <a:pt x="1079686" y="2933"/>
                  <a:pt x="1090374" y="2933"/>
                </a:cubicBezTo>
                <a:close/>
                <a:moveTo>
                  <a:pt x="90524" y="1047"/>
                </a:moveTo>
                <a:lnTo>
                  <a:pt x="95134" y="7019"/>
                </a:lnTo>
                <a:cubicBezTo>
                  <a:pt x="83750" y="9674"/>
                  <a:pt x="69954" y="11665"/>
                  <a:pt x="53748" y="12992"/>
                </a:cubicBezTo>
                <a:lnTo>
                  <a:pt x="53748" y="30908"/>
                </a:lnTo>
                <a:lnTo>
                  <a:pt x="88010" y="30908"/>
                </a:lnTo>
                <a:lnTo>
                  <a:pt x="89268" y="30594"/>
                </a:lnTo>
                <a:lnTo>
                  <a:pt x="93354" y="31851"/>
                </a:lnTo>
                <a:cubicBezTo>
                  <a:pt x="90840" y="49244"/>
                  <a:pt x="85670" y="63598"/>
                  <a:pt x="77846" y="74914"/>
                </a:cubicBezTo>
                <a:cubicBezTo>
                  <a:pt x="83016" y="81829"/>
                  <a:pt x="89302" y="86928"/>
                  <a:pt x="96706" y="90211"/>
                </a:cubicBezTo>
                <a:cubicBezTo>
                  <a:pt x="94680" y="91957"/>
                  <a:pt x="93110" y="93843"/>
                  <a:pt x="91992" y="95869"/>
                </a:cubicBezTo>
                <a:cubicBezTo>
                  <a:pt x="84798" y="92097"/>
                  <a:pt x="78720" y="86893"/>
                  <a:pt x="73760" y="80257"/>
                </a:cubicBezTo>
                <a:cubicBezTo>
                  <a:pt x="68172" y="86893"/>
                  <a:pt x="61642" y="92097"/>
                  <a:pt x="54168" y="95869"/>
                </a:cubicBezTo>
                <a:cubicBezTo>
                  <a:pt x="53050" y="93773"/>
                  <a:pt x="51654" y="91887"/>
                  <a:pt x="49976" y="90211"/>
                </a:cubicBezTo>
                <a:cubicBezTo>
                  <a:pt x="57520" y="86858"/>
                  <a:pt x="64122" y="81619"/>
                  <a:pt x="69780" y="74495"/>
                </a:cubicBezTo>
                <a:cubicBezTo>
                  <a:pt x="63982" y="64785"/>
                  <a:pt x="59512" y="52387"/>
                  <a:pt x="56368" y="37299"/>
                </a:cubicBezTo>
                <a:lnTo>
                  <a:pt x="53748" y="37299"/>
                </a:lnTo>
                <a:lnTo>
                  <a:pt x="53748" y="43586"/>
                </a:lnTo>
                <a:cubicBezTo>
                  <a:pt x="53748" y="67335"/>
                  <a:pt x="50360" y="84832"/>
                  <a:pt x="43586" y="96078"/>
                </a:cubicBezTo>
                <a:cubicBezTo>
                  <a:pt x="41978" y="94472"/>
                  <a:pt x="40128" y="93179"/>
                  <a:pt x="38032" y="92202"/>
                </a:cubicBezTo>
                <a:cubicBezTo>
                  <a:pt x="44110" y="81724"/>
                  <a:pt x="47148" y="65519"/>
                  <a:pt x="47148" y="43586"/>
                </a:cubicBezTo>
                <a:lnTo>
                  <a:pt x="47148" y="7543"/>
                </a:lnTo>
                <a:cubicBezTo>
                  <a:pt x="66148" y="5867"/>
                  <a:pt x="80606" y="3702"/>
                  <a:pt x="90524" y="1047"/>
                </a:cubicBezTo>
                <a:close/>
                <a:moveTo>
                  <a:pt x="254602" y="209"/>
                </a:moveTo>
                <a:lnTo>
                  <a:pt x="261832" y="209"/>
                </a:lnTo>
                <a:lnTo>
                  <a:pt x="261832" y="12992"/>
                </a:lnTo>
                <a:lnTo>
                  <a:pt x="300284" y="12992"/>
                </a:lnTo>
                <a:lnTo>
                  <a:pt x="300284" y="19697"/>
                </a:lnTo>
                <a:lnTo>
                  <a:pt x="261832" y="19697"/>
                </a:lnTo>
                <a:lnTo>
                  <a:pt x="261832" y="46520"/>
                </a:lnTo>
                <a:lnTo>
                  <a:pt x="304580" y="46520"/>
                </a:lnTo>
                <a:lnTo>
                  <a:pt x="304580" y="53120"/>
                </a:lnTo>
                <a:lnTo>
                  <a:pt x="266862" y="53120"/>
                </a:lnTo>
                <a:cubicBezTo>
                  <a:pt x="277828" y="67859"/>
                  <a:pt x="291134" y="78651"/>
                  <a:pt x="306780" y="85496"/>
                </a:cubicBezTo>
                <a:cubicBezTo>
                  <a:pt x="305174" y="86893"/>
                  <a:pt x="303568" y="88814"/>
                  <a:pt x="301960" y="91259"/>
                </a:cubicBezTo>
                <a:cubicBezTo>
                  <a:pt x="286244" y="83505"/>
                  <a:pt x="272868" y="71910"/>
                  <a:pt x="261832" y="56473"/>
                </a:cubicBezTo>
                <a:lnTo>
                  <a:pt x="261832" y="95554"/>
                </a:lnTo>
                <a:lnTo>
                  <a:pt x="254602" y="95554"/>
                </a:lnTo>
                <a:lnTo>
                  <a:pt x="254602" y="56788"/>
                </a:lnTo>
                <a:cubicBezTo>
                  <a:pt x="243916" y="71666"/>
                  <a:pt x="230714" y="83051"/>
                  <a:pt x="214998" y="90944"/>
                </a:cubicBezTo>
                <a:cubicBezTo>
                  <a:pt x="213530" y="88709"/>
                  <a:pt x="211890" y="86788"/>
                  <a:pt x="210074" y="85182"/>
                </a:cubicBezTo>
                <a:cubicBezTo>
                  <a:pt x="225860" y="78406"/>
                  <a:pt x="239060" y="67719"/>
                  <a:pt x="249678" y="53120"/>
                </a:cubicBezTo>
                <a:lnTo>
                  <a:pt x="212168" y="53120"/>
                </a:lnTo>
                <a:lnTo>
                  <a:pt x="212168" y="46520"/>
                </a:lnTo>
                <a:lnTo>
                  <a:pt x="254602" y="46520"/>
                </a:lnTo>
                <a:lnTo>
                  <a:pt x="254602" y="19697"/>
                </a:lnTo>
                <a:lnTo>
                  <a:pt x="217198" y="19697"/>
                </a:lnTo>
                <a:lnTo>
                  <a:pt x="217198" y="12992"/>
                </a:lnTo>
                <a:lnTo>
                  <a:pt x="254602" y="12992"/>
                </a:lnTo>
                <a:close/>
                <a:moveTo>
                  <a:pt x="124052" y="104"/>
                </a:moveTo>
                <a:lnTo>
                  <a:pt x="130864" y="104"/>
                </a:lnTo>
                <a:lnTo>
                  <a:pt x="130864" y="22526"/>
                </a:lnTo>
                <a:lnTo>
                  <a:pt x="145112" y="22526"/>
                </a:lnTo>
                <a:lnTo>
                  <a:pt x="145112" y="29127"/>
                </a:lnTo>
                <a:lnTo>
                  <a:pt x="130864" y="29127"/>
                </a:lnTo>
                <a:lnTo>
                  <a:pt x="130864" y="33318"/>
                </a:lnTo>
                <a:cubicBezTo>
                  <a:pt x="134216" y="36671"/>
                  <a:pt x="140084" y="43411"/>
                  <a:pt x="148466" y="53540"/>
                </a:cubicBezTo>
                <a:lnTo>
                  <a:pt x="144064" y="59721"/>
                </a:lnTo>
                <a:cubicBezTo>
                  <a:pt x="141132" y="54972"/>
                  <a:pt x="136730" y="48860"/>
                  <a:pt x="130864" y="41386"/>
                </a:cubicBezTo>
                <a:lnTo>
                  <a:pt x="130864" y="95450"/>
                </a:lnTo>
                <a:lnTo>
                  <a:pt x="124052" y="95450"/>
                </a:lnTo>
                <a:lnTo>
                  <a:pt x="124052" y="41281"/>
                </a:lnTo>
                <a:cubicBezTo>
                  <a:pt x="119302" y="56508"/>
                  <a:pt x="113854" y="68173"/>
                  <a:pt x="107708" y="76276"/>
                </a:cubicBezTo>
                <a:cubicBezTo>
                  <a:pt x="106660" y="73831"/>
                  <a:pt x="105264" y="71596"/>
                  <a:pt x="103516" y="69570"/>
                </a:cubicBezTo>
                <a:cubicBezTo>
                  <a:pt x="111550" y="60071"/>
                  <a:pt x="117732" y="46590"/>
                  <a:pt x="122062" y="29127"/>
                </a:cubicBezTo>
                <a:lnTo>
                  <a:pt x="106346" y="29127"/>
                </a:lnTo>
                <a:lnTo>
                  <a:pt x="106346" y="22526"/>
                </a:lnTo>
                <a:lnTo>
                  <a:pt x="124052" y="22526"/>
                </a:lnTo>
                <a:close/>
                <a:moveTo>
                  <a:pt x="358958" y="0"/>
                </a:moveTo>
                <a:lnTo>
                  <a:pt x="366816" y="1152"/>
                </a:lnTo>
                <a:cubicBezTo>
                  <a:pt x="364930" y="6461"/>
                  <a:pt x="363184" y="10896"/>
                  <a:pt x="361578" y="14459"/>
                </a:cubicBezTo>
                <a:lnTo>
                  <a:pt x="399402" y="14459"/>
                </a:lnTo>
                <a:lnTo>
                  <a:pt x="399402" y="95240"/>
                </a:lnTo>
                <a:lnTo>
                  <a:pt x="392172" y="95240"/>
                </a:lnTo>
                <a:lnTo>
                  <a:pt x="392172" y="89792"/>
                </a:lnTo>
                <a:lnTo>
                  <a:pt x="335384" y="89792"/>
                </a:lnTo>
                <a:lnTo>
                  <a:pt x="335384" y="95764"/>
                </a:lnTo>
                <a:lnTo>
                  <a:pt x="328364" y="95764"/>
                </a:lnTo>
                <a:lnTo>
                  <a:pt x="328364" y="14459"/>
                </a:lnTo>
                <a:lnTo>
                  <a:pt x="354558" y="14459"/>
                </a:lnTo>
                <a:cubicBezTo>
                  <a:pt x="356304" y="9988"/>
                  <a:pt x="357770" y="5168"/>
                  <a:pt x="358958" y="0"/>
                </a:cubicBezTo>
                <a:close/>
                <a:moveTo>
                  <a:pt x="26298" y="0"/>
                </a:moveTo>
                <a:lnTo>
                  <a:pt x="32688" y="0"/>
                </a:lnTo>
                <a:lnTo>
                  <a:pt x="32688" y="29337"/>
                </a:lnTo>
                <a:lnTo>
                  <a:pt x="42224" y="29337"/>
                </a:lnTo>
                <a:lnTo>
                  <a:pt x="42224" y="35623"/>
                </a:lnTo>
                <a:lnTo>
                  <a:pt x="14354" y="35623"/>
                </a:lnTo>
                <a:lnTo>
                  <a:pt x="14354" y="43796"/>
                </a:lnTo>
                <a:cubicBezTo>
                  <a:pt x="14354" y="47078"/>
                  <a:pt x="14318" y="49558"/>
                  <a:pt x="14248" y="51235"/>
                </a:cubicBezTo>
                <a:lnTo>
                  <a:pt x="35728" y="51235"/>
                </a:lnTo>
                <a:lnTo>
                  <a:pt x="35728" y="95554"/>
                </a:lnTo>
                <a:lnTo>
                  <a:pt x="29336" y="95554"/>
                </a:lnTo>
                <a:lnTo>
                  <a:pt x="29336" y="57521"/>
                </a:lnTo>
                <a:lnTo>
                  <a:pt x="14038" y="57521"/>
                </a:lnTo>
                <a:cubicBezTo>
                  <a:pt x="13130" y="74006"/>
                  <a:pt x="10128" y="86788"/>
                  <a:pt x="5028" y="95869"/>
                </a:cubicBezTo>
                <a:cubicBezTo>
                  <a:pt x="3632" y="94332"/>
                  <a:pt x="1954" y="92935"/>
                  <a:pt x="0" y="91678"/>
                </a:cubicBezTo>
                <a:cubicBezTo>
                  <a:pt x="5238" y="81549"/>
                  <a:pt x="7858" y="65589"/>
                  <a:pt x="7858" y="43796"/>
                </a:cubicBezTo>
                <a:lnTo>
                  <a:pt x="7858" y="2305"/>
                </a:lnTo>
                <a:lnTo>
                  <a:pt x="14354" y="2305"/>
                </a:lnTo>
                <a:lnTo>
                  <a:pt x="14354" y="29337"/>
                </a:lnTo>
                <a:lnTo>
                  <a:pt x="26298" y="29337"/>
                </a:lnTo>
                <a:close/>
              </a:path>
            </a:pathLst>
          </a:custGeom>
          <a:solidFill>
            <a:srgbClr val="E6E6E6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noAutofit/>
          </a:bodyPr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800" b="0" i="0" u="none" strike="noStrike" kern="1200" cap="none" spc="0" normalizeH="0" baseline="0" noProof="0" dirty="0">
              <a:ln>
                <a:noFill/>
              </a:ln>
              <a:solidFill>
                <a:srgbClr val="E6E6E6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120" name="矩形 119"/>
          <p:cNvSpPr/>
          <p:nvPr/>
        </p:nvSpPr>
        <p:spPr>
          <a:xfrm>
            <a:off x="-23734004" y="6488668"/>
            <a:ext cx="112723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E6E6E6"/>
                </a:solidFill>
                <a:effectLst/>
                <a:uLnTx/>
                <a:uFillTx/>
                <a:cs typeface="+mn-ea"/>
                <a:sym typeface="+mn-lt"/>
              </a:rPr>
              <a:t>8435759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E6E6E6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1246334" y="3391082"/>
            <a:ext cx="46609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2A5C6C"/>
                </a:solidFill>
                <a:effectLst/>
                <a:uLnTx/>
                <a:uFillTx/>
                <a:cs typeface="+mn-ea"/>
                <a:sym typeface="+mn-lt"/>
              </a:rPr>
              <a:t>谢谢聆听</a:t>
            </a:r>
            <a:endParaRPr kumimoji="0" lang="zh-CN" altLang="en-US" sz="7200" b="1" i="0" u="none" strike="noStrike" kern="1200" cap="none" spc="0" normalizeH="0" baseline="0" noProof="0" dirty="0">
              <a:ln>
                <a:noFill/>
              </a:ln>
              <a:solidFill>
                <a:srgbClr val="2A5C6C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grpSp>
        <p:nvGrpSpPr>
          <p:cNvPr id="15" name="组合 14"/>
          <p:cNvGrpSpPr/>
          <p:nvPr/>
        </p:nvGrpSpPr>
        <p:grpSpPr>
          <a:xfrm>
            <a:off x="7385476" y="-793940"/>
            <a:ext cx="5545378" cy="7477909"/>
            <a:chOff x="7385476" y="-793940"/>
            <a:chExt cx="5545378" cy="7477909"/>
          </a:xfrm>
        </p:grpSpPr>
        <p:sp>
          <p:nvSpPr>
            <p:cNvPr id="16" name="矩形 15"/>
            <p:cNvSpPr/>
            <p:nvPr/>
          </p:nvSpPr>
          <p:spPr>
            <a:xfrm rot="2541113">
              <a:off x="7670293" y="2341130"/>
              <a:ext cx="1934711" cy="1969561"/>
            </a:xfrm>
            <a:prstGeom prst="rect">
              <a:avLst/>
            </a:prstGeom>
            <a:solidFill>
              <a:srgbClr val="FCE8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7" name="矩形 16"/>
            <p:cNvSpPr/>
            <p:nvPr/>
          </p:nvSpPr>
          <p:spPr>
            <a:xfrm rot="2541113">
              <a:off x="8326766" y="4776327"/>
              <a:ext cx="1756929" cy="1907642"/>
            </a:xfrm>
            <a:prstGeom prst="rect">
              <a:avLst/>
            </a:prstGeom>
            <a:noFill/>
            <a:ln w="76200">
              <a:solidFill>
                <a:srgbClr val="2C5F72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8" name="矩形 17"/>
            <p:cNvSpPr/>
            <p:nvPr/>
          </p:nvSpPr>
          <p:spPr>
            <a:xfrm rot="2541113">
              <a:off x="10278313" y="-793940"/>
              <a:ext cx="2652541" cy="2609344"/>
            </a:xfrm>
            <a:prstGeom prst="rect">
              <a:avLst/>
            </a:prstGeom>
            <a:solidFill>
              <a:srgbClr val="E6E6E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9" name="矩形 18"/>
            <p:cNvSpPr/>
            <p:nvPr/>
          </p:nvSpPr>
          <p:spPr>
            <a:xfrm rot="2541113">
              <a:off x="10601832" y="2418929"/>
              <a:ext cx="1800273" cy="2183345"/>
            </a:xfrm>
            <a:prstGeom prst="rect">
              <a:avLst/>
            </a:prstGeom>
            <a:solidFill>
              <a:srgbClr val="548EA6"/>
            </a:solidFill>
            <a:ln>
              <a:solidFill>
                <a:srgbClr val="548E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0" name="矩形 19"/>
            <p:cNvSpPr/>
            <p:nvPr/>
          </p:nvSpPr>
          <p:spPr>
            <a:xfrm rot="2541113">
              <a:off x="9178077" y="509216"/>
              <a:ext cx="1811679" cy="1760545"/>
            </a:xfrm>
            <a:prstGeom prst="rect">
              <a:avLst/>
            </a:prstGeom>
            <a:solidFill>
              <a:srgbClr val="2C5F7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 dirty="0">
                <a:cs typeface="+mn-ea"/>
                <a:sym typeface="+mn-lt"/>
              </a:endParaRPr>
            </a:p>
          </p:txBody>
        </p:sp>
        <p:sp>
          <p:nvSpPr>
            <p:cNvPr id="21" name="矩形 20"/>
            <p:cNvSpPr/>
            <p:nvPr/>
          </p:nvSpPr>
          <p:spPr>
            <a:xfrm rot="2541113">
              <a:off x="9699436" y="4902126"/>
              <a:ext cx="1489976" cy="1405942"/>
            </a:xfrm>
            <a:prstGeom prst="rect">
              <a:avLst/>
            </a:prstGeom>
            <a:solidFill>
              <a:srgbClr val="F38C8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2" name="矩形 21"/>
            <p:cNvSpPr/>
            <p:nvPr/>
          </p:nvSpPr>
          <p:spPr>
            <a:xfrm rot="2541113">
              <a:off x="7453958" y="921231"/>
              <a:ext cx="1828800" cy="1828800"/>
            </a:xfrm>
            <a:prstGeom prst="rect">
              <a:avLst/>
            </a:prstGeom>
            <a:noFill/>
            <a:ln w="76200">
              <a:solidFill>
                <a:srgbClr val="F38C8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3" name="矩形 22"/>
            <p:cNvSpPr/>
            <p:nvPr/>
          </p:nvSpPr>
          <p:spPr>
            <a:xfrm rot="2541113">
              <a:off x="9218436" y="3296163"/>
              <a:ext cx="1122956" cy="1112669"/>
            </a:xfrm>
            <a:prstGeom prst="rect">
              <a:avLst/>
            </a:prstGeom>
            <a:solidFill>
              <a:srgbClr val="2C5F7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cxnSp>
          <p:nvCxnSpPr>
            <p:cNvPr id="24" name="直接连接符 23"/>
            <p:cNvCxnSpPr/>
            <p:nvPr/>
          </p:nvCxnSpPr>
          <p:spPr>
            <a:xfrm flipH="1">
              <a:off x="10285135" y="1377729"/>
              <a:ext cx="1578963" cy="1528810"/>
            </a:xfrm>
            <a:prstGeom prst="line">
              <a:avLst/>
            </a:prstGeom>
            <a:ln w="57150">
              <a:solidFill>
                <a:schemeClr val="bg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直接连接符 24"/>
            <p:cNvCxnSpPr/>
            <p:nvPr/>
          </p:nvCxnSpPr>
          <p:spPr>
            <a:xfrm flipH="1">
              <a:off x="7829316" y="2825311"/>
              <a:ext cx="1578963" cy="1528810"/>
            </a:xfrm>
            <a:prstGeom prst="line">
              <a:avLst/>
            </a:prstGeom>
            <a:ln w="57150">
              <a:solidFill>
                <a:schemeClr val="bg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直接连接符 25"/>
            <p:cNvCxnSpPr/>
            <p:nvPr/>
          </p:nvCxnSpPr>
          <p:spPr>
            <a:xfrm flipH="1">
              <a:off x="7385476" y="-491237"/>
              <a:ext cx="1578963" cy="1528810"/>
            </a:xfrm>
            <a:prstGeom prst="line">
              <a:avLst/>
            </a:prstGeom>
            <a:ln w="57150">
              <a:solidFill>
                <a:schemeClr val="bg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7" name="直接连接符 26"/>
          <p:cNvCxnSpPr/>
          <p:nvPr/>
        </p:nvCxnSpPr>
        <p:spPr>
          <a:xfrm>
            <a:off x="446617" y="422500"/>
            <a:ext cx="759595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直接连接符 27"/>
          <p:cNvCxnSpPr/>
          <p:nvPr/>
        </p:nvCxnSpPr>
        <p:spPr>
          <a:xfrm>
            <a:off x="589557" y="6232793"/>
            <a:ext cx="771624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3000">
        <p:random/>
      </p:transition>
    </mc:Choice>
    <mc:Fallback>
      <p:transition spd="slow" advClick="0" advTm="3000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1" cstate="screen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5259474" y="2921918"/>
            <a:ext cx="6678926" cy="10147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2C5F72"/>
                </a:solidFill>
                <a:effectLst/>
                <a:uLnTx/>
                <a:uFillTx/>
                <a:cs typeface="+mn-ea"/>
                <a:sym typeface="+mn-lt"/>
              </a:rPr>
              <a:t>总体情况</a:t>
            </a:r>
            <a:endParaRPr kumimoji="0" lang="zh-CN" altLang="en-US" sz="6000" b="1" i="0" u="none" strike="noStrike" kern="1200" cap="none" spc="0" normalizeH="0" baseline="0" noProof="0" dirty="0">
              <a:ln>
                <a:noFill/>
              </a:ln>
              <a:solidFill>
                <a:srgbClr val="2C5F72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27" name="文本框 26"/>
          <p:cNvSpPr txBox="1"/>
          <p:nvPr/>
        </p:nvSpPr>
        <p:spPr>
          <a:xfrm>
            <a:off x="3302000" y="2328881"/>
            <a:ext cx="1183789" cy="2498157"/>
          </a:xfrm>
          <a:prstGeom prst="rect">
            <a:avLst/>
          </a:prstGeom>
          <a:noFill/>
          <a:ln w="117475">
            <a:noFill/>
          </a:ln>
        </p:spPr>
        <p:txBody>
          <a:bodyPr wrap="none" rtlCol="0">
            <a:prstTxWarp prst="textPlain">
              <a:avLst/>
            </a:prstTxWarp>
            <a:spAutoFit/>
          </a:bodyPr>
          <a:lstStyle/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800" b="0" i="0" u="none" strike="noStrike" kern="1200" cap="none" spc="100" normalizeH="0" baseline="0" noProof="0" dirty="0">
                <a:ln>
                  <a:noFill/>
                </a:ln>
                <a:solidFill>
                  <a:srgbClr val="F38C8D"/>
                </a:solidFill>
                <a:effectLst/>
                <a:uLnTx/>
                <a:uFillTx/>
                <a:cs typeface="+mn-ea"/>
                <a:sym typeface="+mn-lt"/>
              </a:rPr>
              <a:t>1</a:t>
            </a:r>
            <a:endParaRPr kumimoji="0" lang="zh-CN" altLang="en-US" sz="1800" b="0" i="0" u="none" strike="noStrike" kern="1200" cap="none" spc="100" normalizeH="0" baseline="0" noProof="0" dirty="0">
              <a:ln>
                <a:noFill/>
              </a:ln>
              <a:solidFill>
                <a:srgbClr val="F38C8D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13" name="矩形 12"/>
          <p:cNvSpPr/>
          <p:nvPr/>
        </p:nvSpPr>
        <p:spPr>
          <a:xfrm rot="2127314">
            <a:off x="-1436134" y="5265661"/>
            <a:ext cx="2280461" cy="2402900"/>
          </a:xfrm>
          <a:prstGeom prst="rect">
            <a:avLst/>
          </a:prstGeom>
          <a:solidFill>
            <a:srgbClr val="F38C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3000">
        <p:random/>
      </p:transition>
    </mc:Choice>
    <mc:Fallback>
      <p:transition spd="slow" advClick="0" advTm="3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12" descr="werwre"/>
          <p:cNvPicPr>
            <a:picLocks noChangeAspect="1"/>
          </p:cNvPicPr>
          <p:nvPr/>
        </p:nvPicPr>
        <p:blipFill>
          <a:blip r:embed="rId1">
            <a:alphaModFix amt="54000"/>
          </a:blip>
          <a:stretch>
            <a:fillRect/>
          </a:stretch>
        </p:blipFill>
        <p:spPr>
          <a:xfrm>
            <a:off x="0" y="0"/>
            <a:ext cx="12191365" cy="6858000"/>
          </a:xfrm>
          <a:prstGeom prst="rect">
            <a:avLst/>
          </a:prstGeom>
        </p:spPr>
      </p:pic>
      <p:pic>
        <p:nvPicPr>
          <p:cNvPr id="15" name="图片 14" descr="ewew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 flipH="1">
            <a:off x="-381000" y="-578485"/>
            <a:ext cx="1468120" cy="2667635"/>
          </a:xfrm>
          <a:prstGeom prst="rect">
            <a:avLst/>
          </a:prstGeom>
        </p:spPr>
      </p:pic>
      <p:sp>
        <p:nvSpPr>
          <p:cNvPr id="6" name="椭圆 5"/>
          <p:cNvSpPr/>
          <p:nvPr/>
        </p:nvSpPr>
        <p:spPr>
          <a:xfrm>
            <a:off x="306705" y="365125"/>
            <a:ext cx="780415" cy="780415"/>
          </a:xfrm>
          <a:prstGeom prst="ellipse">
            <a:avLst/>
          </a:prstGeom>
          <a:blipFill rotWithShape="1">
            <a:blip r:embed="rId3" cstate="screen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40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ea"/>
                <a:sym typeface="+mn-lt"/>
              </a:rPr>
              <a:t>1</a:t>
            </a:r>
            <a:endParaRPr lang="en-US" altLang="zh-CN" sz="4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+mn-ea"/>
              <a:sym typeface="+mn-lt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1251585" y="463550"/>
            <a:ext cx="211010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CN" altLang="en-US" sz="3200" dirty="0">
                <a:solidFill>
                  <a:srgbClr val="282329"/>
                </a:solidFill>
                <a:cs typeface="+mn-ea"/>
                <a:sym typeface="+mn-lt"/>
              </a:rPr>
              <a:t>总体</a:t>
            </a:r>
            <a:r>
              <a:rPr lang="zh-CN" altLang="en-US" sz="3200" dirty="0">
                <a:solidFill>
                  <a:srgbClr val="282329"/>
                </a:solidFill>
                <a:cs typeface="+mn-ea"/>
                <a:sym typeface="+mn-lt"/>
              </a:rPr>
              <a:t>情况</a:t>
            </a:r>
            <a:endParaRPr lang="zh-CN" altLang="en-US" sz="3200" dirty="0">
              <a:solidFill>
                <a:srgbClr val="282329"/>
              </a:solidFill>
              <a:cs typeface="+mn-ea"/>
              <a:sym typeface="+mn-lt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574675" y="1144905"/>
            <a:ext cx="1786890" cy="5713095"/>
          </a:xfrm>
          <a:prstGeom prst="rect">
            <a:avLst/>
          </a:prstGeom>
          <a:blipFill dpi="0" rotWithShape="1">
            <a:blip r:embed="rId4" cstate="screen">
              <a:alphaModFix amt="69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cs typeface="+mn-ea"/>
              <a:sym typeface="+mn-lt"/>
            </a:endParaRPr>
          </a:p>
        </p:txBody>
      </p:sp>
      <p:sp>
        <p:nvSpPr>
          <p:cNvPr id="14" name="文本框 21"/>
          <p:cNvSpPr txBox="1"/>
          <p:nvPr/>
        </p:nvSpPr>
        <p:spPr>
          <a:xfrm>
            <a:off x="2926715" y="2318385"/>
            <a:ext cx="8305165" cy="181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40000"/>
              </a:lnSpc>
            </a:pPr>
            <a:r>
              <a:rPr lang="en-US" altLang="zh-CN" sz="2000" dirty="0">
                <a:solidFill>
                  <a:schemeClr val="bg2">
                    <a:lumMod val="25000"/>
                  </a:schemeClr>
                </a:solidFill>
                <a:cs typeface="+mn-ea"/>
                <a:sym typeface="+mn-lt"/>
              </a:rPr>
              <a:t>       </a:t>
            </a:r>
            <a:r>
              <a:rPr lang="zh-CN" altLang="en-US" sz="2000" dirty="0">
                <a:solidFill>
                  <a:schemeClr val="bg2">
                    <a:lumMod val="25000"/>
                  </a:schemeClr>
                </a:solidFill>
                <a:cs typeface="+mn-ea"/>
                <a:sym typeface="+mn-lt"/>
              </a:rPr>
              <a:t>2022年，济宁市国资委始终将政务公开工作放在重要位置，深入贯彻落实市委、市政府决策部署要求，在市政府政务公开办公室的悉心指导下，围绕做强做优做大国有资本和国有企业的目标任务，立足本职工作，服务中心大局，推进国资政务公开标准化、规范化、精细化建设。</a:t>
            </a:r>
            <a:endParaRPr lang="zh-CN" altLang="en-US" sz="2000" dirty="0">
              <a:solidFill>
                <a:schemeClr val="bg2">
                  <a:lumMod val="2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1008288" y="5750193"/>
            <a:ext cx="948690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dist">
              <a:buClrTx/>
              <a:buSzTx/>
              <a:buFontTx/>
            </a:pPr>
            <a:endParaRPr lang="en-US" altLang="zh-CN" sz="5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+mn-ea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Click="0" advTm="0">
        <p14:gallery dir="l"/>
      </p:transition>
    </mc:Choice>
    <mc:Fallback>
      <p:transition spd="slow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500"/>
                            </p:stCondLst>
                            <p:childTnLst>
                              <p:par>
                                <p:cTn id="33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ldLvl="0" animBg="1"/>
      <p:bldP spid="12" grpId="0"/>
      <p:bldP spid="9" grpId="0" bldLvl="0" animBg="1"/>
      <p:bldP spid="14" grpId="0"/>
      <p:bldP spid="1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12" descr="werwre"/>
          <p:cNvPicPr>
            <a:picLocks noChangeAspect="1"/>
          </p:cNvPicPr>
          <p:nvPr/>
        </p:nvPicPr>
        <p:blipFill>
          <a:blip r:embed="rId1">
            <a:alphaModFix amt="54000"/>
          </a:blip>
          <a:stretch>
            <a:fillRect/>
          </a:stretch>
        </p:blipFill>
        <p:spPr>
          <a:xfrm>
            <a:off x="196215" y="-109855"/>
            <a:ext cx="12191365" cy="6858000"/>
          </a:xfrm>
          <a:prstGeom prst="rect">
            <a:avLst/>
          </a:prstGeom>
        </p:spPr>
      </p:pic>
      <p:pic>
        <p:nvPicPr>
          <p:cNvPr id="15" name="图片 14" descr="ewew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 flipH="1">
            <a:off x="-381000" y="-578485"/>
            <a:ext cx="1468120" cy="2667635"/>
          </a:xfrm>
          <a:prstGeom prst="rect">
            <a:avLst/>
          </a:prstGeom>
        </p:spPr>
      </p:pic>
      <p:sp>
        <p:nvSpPr>
          <p:cNvPr id="6" name="椭圆 5"/>
          <p:cNvSpPr/>
          <p:nvPr/>
        </p:nvSpPr>
        <p:spPr>
          <a:xfrm>
            <a:off x="365760" y="2681605"/>
            <a:ext cx="780415" cy="780415"/>
          </a:xfrm>
          <a:prstGeom prst="ellipse">
            <a:avLst/>
          </a:prstGeom>
          <a:blipFill rotWithShape="1">
            <a:blip r:embed="rId3" cstate="screen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40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ea"/>
                <a:sym typeface="+mn-lt"/>
              </a:rPr>
              <a:t>1</a:t>
            </a:r>
            <a:endParaRPr lang="en-US" altLang="zh-CN" sz="4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+mn-ea"/>
              <a:sym typeface="+mn-lt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1428115" y="2859405"/>
            <a:ext cx="211010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CN" altLang="en-US" sz="3200" dirty="0">
                <a:solidFill>
                  <a:srgbClr val="282329"/>
                </a:solidFill>
                <a:cs typeface="+mn-ea"/>
                <a:sym typeface="+mn-lt"/>
              </a:rPr>
              <a:t>总体</a:t>
            </a:r>
            <a:r>
              <a:rPr lang="zh-CN" altLang="en-US" sz="3200" dirty="0">
                <a:solidFill>
                  <a:srgbClr val="282329"/>
                </a:solidFill>
                <a:cs typeface="+mn-ea"/>
                <a:sym typeface="+mn-lt"/>
              </a:rPr>
              <a:t>情况</a:t>
            </a:r>
            <a:endParaRPr lang="zh-CN" altLang="en-US" sz="3200" dirty="0">
              <a:solidFill>
                <a:srgbClr val="282329"/>
              </a:solidFill>
              <a:cs typeface="+mn-ea"/>
              <a:sym typeface="+mn-lt"/>
            </a:endParaRPr>
          </a:p>
        </p:txBody>
      </p:sp>
      <p:grpSp>
        <p:nvGrpSpPr>
          <p:cNvPr id="32" name="组合 31"/>
          <p:cNvGrpSpPr/>
          <p:nvPr/>
        </p:nvGrpSpPr>
        <p:grpSpPr>
          <a:xfrm>
            <a:off x="4548106" y="2842805"/>
            <a:ext cx="6843908" cy="1041760"/>
            <a:chOff x="4685266" y="4020730"/>
            <a:chExt cx="6843908" cy="1041760"/>
          </a:xfrm>
        </p:grpSpPr>
        <p:sp>
          <p:nvSpPr>
            <p:cNvPr id="16" name="圆角矩形 29"/>
            <p:cNvSpPr/>
            <p:nvPr/>
          </p:nvSpPr>
          <p:spPr>
            <a:xfrm>
              <a:off x="5185647" y="4021365"/>
              <a:ext cx="6343527" cy="1041125"/>
            </a:xfrm>
            <a:prstGeom prst="roundRect">
              <a:avLst>
                <a:gd name="adj" fmla="val 0"/>
              </a:avLst>
            </a:prstGeom>
            <a:blipFill dpi="0" rotWithShape="1">
              <a:blip r:embed="rId4" cstate="screen"/>
              <a:srcRect/>
              <a:stretch>
                <a:fillRect/>
              </a:stretch>
            </a:blipFill>
            <a:ln>
              <a:noFill/>
            </a:ln>
            <a:effectLst>
              <a:outerShdw blurRad="508000" sx="115000" sy="115000" algn="ctr" rotWithShape="0">
                <a:prstClr val="black">
                  <a:alpha val="3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" name="矩形 1"/>
            <p:cNvSpPr/>
            <p:nvPr/>
          </p:nvSpPr>
          <p:spPr>
            <a:xfrm>
              <a:off x="4685266" y="4020730"/>
              <a:ext cx="6335793" cy="1041125"/>
            </a:xfrm>
            <a:prstGeom prst="rect">
              <a:avLst/>
            </a:prstGeom>
            <a:solidFill>
              <a:srgbClr val="80A8CF">
                <a:alpha val="48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7" name="Freeform 18"/>
            <p:cNvSpPr>
              <a:spLocks noEditPoints="1"/>
            </p:cNvSpPr>
            <p:nvPr/>
          </p:nvSpPr>
          <p:spPr bwMode="auto">
            <a:xfrm>
              <a:off x="5630767" y="4294814"/>
              <a:ext cx="464915" cy="400989"/>
            </a:xfrm>
            <a:custGeom>
              <a:avLst/>
              <a:gdLst>
                <a:gd name="T0" fmla="*/ 210279 w 122"/>
                <a:gd name="T1" fmla="*/ 35135 h 106"/>
                <a:gd name="T2" fmla="*/ 31230 w 122"/>
                <a:gd name="T3" fmla="*/ 99204 h 106"/>
                <a:gd name="T4" fmla="*/ 18738 w 122"/>
                <a:gd name="T5" fmla="*/ 119871 h 106"/>
                <a:gd name="T6" fmla="*/ 35393 w 122"/>
                <a:gd name="T7" fmla="*/ 121938 h 106"/>
                <a:gd name="T8" fmla="*/ 222770 w 122"/>
                <a:gd name="T9" fmla="*/ 198408 h 106"/>
                <a:gd name="T10" fmla="*/ 222770 w 122"/>
                <a:gd name="T11" fmla="*/ 200474 h 106"/>
                <a:gd name="T12" fmla="*/ 233180 w 122"/>
                <a:gd name="T13" fmla="*/ 200474 h 106"/>
                <a:gd name="T14" fmla="*/ 233180 w 122"/>
                <a:gd name="T15" fmla="*/ 200474 h 106"/>
                <a:gd name="T16" fmla="*/ 235262 w 122"/>
                <a:gd name="T17" fmla="*/ 198408 h 106"/>
                <a:gd name="T18" fmla="*/ 235262 w 122"/>
                <a:gd name="T19" fmla="*/ 18601 h 106"/>
                <a:gd name="T20" fmla="*/ 233180 w 122"/>
                <a:gd name="T21" fmla="*/ 18601 h 106"/>
                <a:gd name="T22" fmla="*/ 222770 w 122"/>
                <a:gd name="T23" fmla="*/ 18601 h 106"/>
                <a:gd name="T24" fmla="*/ 222770 w 122"/>
                <a:gd name="T25" fmla="*/ 20667 h 106"/>
                <a:gd name="T26" fmla="*/ 222770 w 122"/>
                <a:gd name="T27" fmla="*/ 22734 h 106"/>
                <a:gd name="T28" fmla="*/ 222770 w 122"/>
                <a:gd name="T29" fmla="*/ 198408 h 106"/>
                <a:gd name="T30" fmla="*/ 191541 w 122"/>
                <a:gd name="T31" fmla="*/ 49602 h 106"/>
                <a:gd name="T32" fmla="*/ 195705 w 122"/>
                <a:gd name="T33" fmla="*/ 62002 h 106"/>
                <a:gd name="T34" fmla="*/ 52049 w 122"/>
                <a:gd name="T35" fmla="*/ 105404 h 106"/>
                <a:gd name="T36" fmla="*/ 191541 w 122"/>
                <a:gd name="T37" fmla="*/ 49602 h 106"/>
                <a:gd name="T38" fmla="*/ 70787 w 122"/>
                <a:gd name="T39" fmla="*/ 155006 h 106"/>
                <a:gd name="T40" fmla="*/ 66623 w 122"/>
                <a:gd name="T41" fmla="*/ 171540 h 106"/>
                <a:gd name="T42" fmla="*/ 120754 w 122"/>
                <a:gd name="T43" fmla="*/ 192207 h 106"/>
                <a:gd name="T44" fmla="*/ 129082 w 122"/>
                <a:gd name="T45" fmla="*/ 192207 h 106"/>
                <a:gd name="T46" fmla="*/ 133246 w 122"/>
                <a:gd name="T47" fmla="*/ 188074 h 106"/>
                <a:gd name="T48" fmla="*/ 137410 w 122"/>
                <a:gd name="T49" fmla="*/ 177740 h 106"/>
                <a:gd name="T50" fmla="*/ 154066 w 122"/>
                <a:gd name="T51" fmla="*/ 186007 h 106"/>
                <a:gd name="T52" fmla="*/ 151984 w 122"/>
                <a:gd name="T53" fmla="*/ 194274 h 106"/>
                <a:gd name="T54" fmla="*/ 137410 w 122"/>
                <a:gd name="T55" fmla="*/ 210808 h 106"/>
                <a:gd name="T56" fmla="*/ 114508 w 122"/>
                <a:gd name="T57" fmla="*/ 210808 h 106"/>
                <a:gd name="T58" fmla="*/ 66623 w 122"/>
                <a:gd name="T59" fmla="*/ 194274 h 106"/>
                <a:gd name="T60" fmla="*/ 47885 w 122"/>
                <a:gd name="T61" fmla="*/ 157073 h 106"/>
                <a:gd name="T62" fmla="*/ 29148 w 122"/>
                <a:gd name="T63" fmla="*/ 140539 h 106"/>
                <a:gd name="T64" fmla="*/ 4164 w 122"/>
                <a:gd name="T65" fmla="*/ 134338 h 106"/>
                <a:gd name="T66" fmla="*/ 0 w 122"/>
                <a:gd name="T67" fmla="*/ 124005 h 106"/>
                <a:gd name="T68" fmla="*/ 4164 w 122"/>
                <a:gd name="T69" fmla="*/ 84737 h 106"/>
                <a:gd name="T70" fmla="*/ 16656 w 122"/>
                <a:gd name="T71" fmla="*/ 78536 h 106"/>
                <a:gd name="T72" fmla="*/ 204033 w 122"/>
                <a:gd name="T73" fmla="*/ 16534 h 106"/>
                <a:gd name="T74" fmla="*/ 210279 w 122"/>
                <a:gd name="T75" fmla="*/ 4133 h 106"/>
                <a:gd name="T76" fmla="*/ 233180 w 122"/>
                <a:gd name="T77" fmla="*/ 0 h 106"/>
                <a:gd name="T78" fmla="*/ 249836 w 122"/>
                <a:gd name="T79" fmla="*/ 6200 h 106"/>
                <a:gd name="T80" fmla="*/ 254000 w 122"/>
                <a:gd name="T81" fmla="*/ 198408 h 106"/>
                <a:gd name="T82" fmla="*/ 247754 w 122"/>
                <a:gd name="T83" fmla="*/ 214942 h 106"/>
                <a:gd name="T84" fmla="*/ 233180 w 122"/>
                <a:gd name="T85" fmla="*/ 219075 h 106"/>
                <a:gd name="T86" fmla="*/ 210279 w 122"/>
                <a:gd name="T87" fmla="*/ 212875 h 106"/>
                <a:gd name="T88" fmla="*/ 154066 w 122"/>
                <a:gd name="T89" fmla="*/ 186007 h 106"/>
                <a:gd name="T90" fmla="*/ 210279 w 122"/>
                <a:gd name="T91" fmla="*/ 4133 h 106"/>
                <a:gd name="T92" fmla="*/ 210279 w 122"/>
                <a:gd name="T93" fmla="*/ 4133 h 10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0" t="0" r="r" b="b"/>
              <a:pathLst>
                <a:path w="122" h="106">
                  <a:moveTo>
                    <a:pt x="101" y="89"/>
                  </a:moveTo>
                  <a:cubicBezTo>
                    <a:pt x="101" y="17"/>
                    <a:pt x="101" y="17"/>
                    <a:pt x="101" y="17"/>
                  </a:cubicBezTo>
                  <a:cubicBezTo>
                    <a:pt x="17" y="47"/>
                    <a:pt x="17" y="47"/>
                    <a:pt x="17" y="47"/>
                  </a:cubicBezTo>
                  <a:cubicBezTo>
                    <a:pt x="16" y="48"/>
                    <a:pt x="16" y="48"/>
                    <a:pt x="15" y="48"/>
                  </a:cubicBezTo>
                  <a:cubicBezTo>
                    <a:pt x="9" y="48"/>
                    <a:pt x="9" y="48"/>
                    <a:pt x="9" y="48"/>
                  </a:cubicBezTo>
                  <a:cubicBezTo>
                    <a:pt x="9" y="58"/>
                    <a:pt x="9" y="58"/>
                    <a:pt x="9" y="58"/>
                  </a:cubicBezTo>
                  <a:cubicBezTo>
                    <a:pt x="15" y="58"/>
                    <a:pt x="15" y="58"/>
                    <a:pt x="15" y="58"/>
                  </a:cubicBezTo>
                  <a:cubicBezTo>
                    <a:pt x="16" y="58"/>
                    <a:pt x="16" y="58"/>
                    <a:pt x="17" y="59"/>
                  </a:cubicBezTo>
                  <a:cubicBezTo>
                    <a:pt x="45" y="69"/>
                    <a:pt x="73" y="79"/>
                    <a:pt x="101" y="89"/>
                  </a:cubicBezTo>
                  <a:close/>
                  <a:moveTo>
                    <a:pt x="107" y="96"/>
                  </a:moveTo>
                  <a:cubicBezTo>
                    <a:pt x="107" y="96"/>
                    <a:pt x="107" y="96"/>
                    <a:pt x="107" y="96"/>
                  </a:cubicBezTo>
                  <a:cubicBezTo>
                    <a:pt x="107" y="96"/>
                    <a:pt x="107" y="96"/>
                    <a:pt x="107" y="97"/>
                  </a:cubicBezTo>
                  <a:cubicBezTo>
                    <a:pt x="107" y="97"/>
                    <a:pt x="108" y="97"/>
                    <a:pt x="108" y="97"/>
                  </a:cubicBezTo>
                  <a:cubicBezTo>
                    <a:pt x="112" y="97"/>
                    <a:pt x="112" y="97"/>
                    <a:pt x="112" y="97"/>
                  </a:cubicBezTo>
                  <a:cubicBezTo>
                    <a:pt x="112" y="97"/>
                    <a:pt x="112" y="97"/>
                    <a:pt x="112" y="97"/>
                  </a:cubicBezTo>
                  <a:cubicBezTo>
                    <a:pt x="112" y="97"/>
                    <a:pt x="112" y="97"/>
                    <a:pt x="112" y="97"/>
                  </a:cubicBezTo>
                  <a:cubicBezTo>
                    <a:pt x="113" y="97"/>
                    <a:pt x="113" y="97"/>
                    <a:pt x="113" y="97"/>
                  </a:cubicBezTo>
                  <a:cubicBezTo>
                    <a:pt x="113" y="96"/>
                    <a:pt x="113" y="96"/>
                    <a:pt x="113" y="96"/>
                  </a:cubicBezTo>
                  <a:cubicBezTo>
                    <a:pt x="113" y="10"/>
                    <a:pt x="113" y="10"/>
                    <a:pt x="113" y="10"/>
                  </a:cubicBezTo>
                  <a:cubicBezTo>
                    <a:pt x="113" y="10"/>
                    <a:pt x="113" y="10"/>
                    <a:pt x="113" y="9"/>
                  </a:cubicBezTo>
                  <a:cubicBezTo>
                    <a:pt x="113" y="9"/>
                    <a:pt x="113" y="9"/>
                    <a:pt x="113" y="9"/>
                  </a:cubicBezTo>
                  <a:cubicBezTo>
                    <a:pt x="112" y="9"/>
                    <a:pt x="112" y="9"/>
                    <a:pt x="112" y="9"/>
                  </a:cubicBezTo>
                  <a:cubicBezTo>
                    <a:pt x="108" y="9"/>
                    <a:pt x="108" y="9"/>
                    <a:pt x="108" y="9"/>
                  </a:cubicBezTo>
                  <a:cubicBezTo>
                    <a:pt x="108" y="9"/>
                    <a:pt x="108" y="9"/>
                    <a:pt x="107" y="9"/>
                  </a:cubicBezTo>
                  <a:cubicBezTo>
                    <a:pt x="107" y="9"/>
                    <a:pt x="107" y="9"/>
                    <a:pt x="107" y="9"/>
                  </a:cubicBezTo>
                  <a:cubicBezTo>
                    <a:pt x="107" y="10"/>
                    <a:pt x="107" y="10"/>
                    <a:pt x="107" y="10"/>
                  </a:cubicBezTo>
                  <a:cubicBezTo>
                    <a:pt x="107" y="11"/>
                    <a:pt x="107" y="11"/>
                    <a:pt x="107" y="11"/>
                  </a:cubicBezTo>
                  <a:cubicBezTo>
                    <a:pt x="107" y="11"/>
                    <a:pt x="107" y="11"/>
                    <a:pt x="107" y="11"/>
                  </a:cubicBezTo>
                  <a:cubicBezTo>
                    <a:pt x="107" y="11"/>
                    <a:pt x="107" y="11"/>
                    <a:pt x="107" y="11"/>
                  </a:cubicBezTo>
                  <a:cubicBezTo>
                    <a:pt x="107" y="39"/>
                    <a:pt x="107" y="68"/>
                    <a:pt x="107" y="96"/>
                  </a:cubicBezTo>
                  <a:close/>
                  <a:moveTo>
                    <a:pt x="92" y="24"/>
                  </a:moveTo>
                  <a:cubicBezTo>
                    <a:pt x="92" y="24"/>
                    <a:pt x="92" y="24"/>
                    <a:pt x="92" y="24"/>
                  </a:cubicBezTo>
                  <a:cubicBezTo>
                    <a:pt x="94" y="24"/>
                    <a:pt x="95" y="24"/>
                    <a:pt x="96" y="26"/>
                  </a:cubicBezTo>
                  <a:cubicBezTo>
                    <a:pt x="96" y="27"/>
                    <a:pt x="96" y="29"/>
                    <a:pt x="94" y="30"/>
                  </a:cubicBezTo>
                  <a:cubicBezTo>
                    <a:pt x="29" y="53"/>
                    <a:pt x="29" y="53"/>
                    <a:pt x="29" y="53"/>
                  </a:cubicBezTo>
                  <a:cubicBezTo>
                    <a:pt x="28" y="54"/>
                    <a:pt x="26" y="53"/>
                    <a:pt x="25" y="51"/>
                  </a:cubicBezTo>
                  <a:cubicBezTo>
                    <a:pt x="25" y="50"/>
                    <a:pt x="26" y="48"/>
                    <a:pt x="27" y="48"/>
                  </a:cubicBezTo>
                  <a:cubicBezTo>
                    <a:pt x="92" y="24"/>
                    <a:pt x="92" y="24"/>
                    <a:pt x="92" y="24"/>
                  </a:cubicBezTo>
                  <a:close/>
                  <a:moveTo>
                    <a:pt x="34" y="75"/>
                  </a:moveTo>
                  <a:cubicBezTo>
                    <a:pt x="34" y="75"/>
                    <a:pt x="34" y="75"/>
                    <a:pt x="34" y="75"/>
                  </a:cubicBezTo>
                  <a:cubicBezTo>
                    <a:pt x="32" y="79"/>
                    <a:pt x="32" y="79"/>
                    <a:pt x="32" y="79"/>
                  </a:cubicBezTo>
                  <a:cubicBezTo>
                    <a:pt x="32" y="80"/>
                    <a:pt x="32" y="81"/>
                    <a:pt x="32" y="83"/>
                  </a:cubicBezTo>
                  <a:cubicBezTo>
                    <a:pt x="33" y="84"/>
                    <a:pt x="34" y="84"/>
                    <a:pt x="35" y="85"/>
                  </a:cubicBezTo>
                  <a:cubicBezTo>
                    <a:pt x="58" y="93"/>
                    <a:pt x="58" y="93"/>
                    <a:pt x="58" y="93"/>
                  </a:cubicBezTo>
                  <a:cubicBezTo>
                    <a:pt x="58" y="93"/>
                    <a:pt x="59" y="93"/>
                    <a:pt x="59" y="93"/>
                  </a:cubicBezTo>
                  <a:cubicBezTo>
                    <a:pt x="60" y="94"/>
                    <a:pt x="61" y="94"/>
                    <a:pt x="62" y="93"/>
                  </a:cubicBezTo>
                  <a:cubicBezTo>
                    <a:pt x="62" y="93"/>
                    <a:pt x="62" y="93"/>
                    <a:pt x="62" y="93"/>
                  </a:cubicBezTo>
                  <a:cubicBezTo>
                    <a:pt x="63" y="93"/>
                    <a:pt x="64" y="92"/>
                    <a:pt x="64" y="91"/>
                  </a:cubicBezTo>
                  <a:cubicBezTo>
                    <a:pt x="64" y="91"/>
                    <a:pt x="64" y="91"/>
                    <a:pt x="64" y="90"/>
                  </a:cubicBezTo>
                  <a:cubicBezTo>
                    <a:pt x="66" y="86"/>
                    <a:pt x="66" y="86"/>
                    <a:pt x="66" y="86"/>
                  </a:cubicBezTo>
                  <a:cubicBezTo>
                    <a:pt x="34" y="75"/>
                    <a:pt x="34" y="75"/>
                    <a:pt x="34" y="75"/>
                  </a:cubicBezTo>
                  <a:close/>
                  <a:moveTo>
                    <a:pt x="74" y="90"/>
                  </a:moveTo>
                  <a:cubicBezTo>
                    <a:pt x="74" y="90"/>
                    <a:pt x="74" y="90"/>
                    <a:pt x="74" y="90"/>
                  </a:cubicBezTo>
                  <a:cubicBezTo>
                    <a:pt x="73" y="94"/>
                    <a:pt x="73" y="94"/>
                    <a:pt x="73" y="94"/>
                  </a:cubicBezTo>
                  <a:cubicBezTo>
                    <a:pt x="73" y="94"/>
                    <a:pt x="73" y="94"/>
                    <a:pt x="73" y="94"/>
                  </a:cubicBezTo>
                  <a:cubicBezTo>
                    <a:pt x="72" y="98"/>
                    <a:pt x="69" y="100"/>
                    <a:pt x="66" y="102"/>
                  </a:cubicBezTo>
                  <a:cubicBezTo>
                    <a:pt x="66" y="102"/>
                    <a:pt x="66" y="102"/>
                    <a:pt x="66" y="102"/>
                  </a:cubicBezTo>
                  <a:cubicBezTo>
                    <a:pt x="63" y="103"/>
                    <a:pt x="59" y="103"/>
                    <a:pt x="55" y="102"/>
                  </a:cubicBezTo>
                  <a:cubicBezTo>
                    <a:pt x="55" y="102"/>
                    <a:pt x="55" y="102"/>
                    <a:pt x="55" y="102"/>
                  </a:cubicBezTo>
                  <a:cubicBezTo>
                    <a:pt x="32" y="94"/>
                    <a:pt x="32" y="94"/>
                    <a:pt x="32" y="94"/>
                  </a:cubicBezTo>
                  <a:cubicBezTo>
                    <a:pt x="28" y="92"/>
                    <a:pt x="25" y="90"/>
                    <a:pt x="24" y="86"/>
                  </a:cubicBezTo>
                  <a:cubicBezTo>
                    <a:pt x="22" y="83"/>
                    <a:pt x="22" y="80"/>
                    <a:pt x="23" y="76"/>
                  </a:cubicBezTo>
                  <a:cubicBezTo>
                    <a:pt x="25" y="72"/>
                    <a:pt x="25" y="72"/>
                    <a:pt x="25" y="72"/>
                  </a:cubicBezTo>
                  <a:cubicBezTo>
                    <a:pt x="14" y="68"/>
                    <a:pt x="14" y="68"/>
                    <a:pt x="14" y="68"/>
                  </a:cubicBezTo>
                  <a:cubicBezTo>
                    <a:pt x="8" y="68"/>
                    <a:pt x="8" y="68"/>
                    <a:pt x="8" y="68"/>
                  </a:cubicBezTo>
                  <a:cubicBezTo>
                    <a:pt x="6" y="68"/>
                    <a:pt x="4" y="67"/>
                    <a:pt x="2" y="65"/>
                  </a:cubicBezTo>
                  <a:cubicBezTo>
                    <a:pt x="2" y="65"/>
                    <a:pt x="2" y="65"/>
                    <a:pt x="2" y="65"/>
                  </a:cubicBezTo>
                  <a:cubicBezTo>
                    <a:pt x="1" y="64"/>
                    <a:pt x="0" y="62"/>
                    <a:pt x="0" y="60"/>
                  </a:cubicBezTo>
                  <a:cubicBezTo>
                    <a:pt x="0" y="46"/>
                    <a:pt x="0" y="46"/>
                    <a:pt x="0" y="46"/>
                  </a:cubicBezTo>
                  <a:cubicBezTo>
                    <a:pt x="0" y="44"/>
                    <a:pt x="1" y="42"/>
                    <a:pt x="2" y="41"/>
                  </a:cubicBezTo>
                  <a:cubicBezTo>
                    <a:pt x="3" y="40"/>
                    <a:pt x="3" y="40"/>
                    <a:pt x="3" y="40"/>
                  </a:cubicBezTo>
                  <a:cubicBezTo>
                    <a:pt x="4" y="39"/>
                    <a:pt x="6" y="38"/>
                    <a:pt x="8" y="38"/>
                  </a:cubicBezTo>
                  <a:cubicBezTo>
                    <a:pt x="14" y="38"/>
                    <a:pt x="14" y="38"/>
                    <a:pt x="14" y="38"/>
                  </a:cubicBezTo>
                  <a:cubicBezTo>
                    <a:pt x="98" y="8"/>
                    <a:pt x="98" y="8"/>
                    <a:pt x="98" y="8"/>
                  </a:cubicBezTo>
                  <a:cubicBezTo>
                    <a:pt x="98" y="6"/>
                    <a:pt x="99" y="4"/>
                    <a:pt x="101" y="3"/>
                  </a:cubicBezTo>
                  <a:cubicBezTo>
                    <a:pt x="101" y="2"/>
                    <a:pt x="101" y="2"/>
                    <a:pt x="101" y="2"/>
                  </a:cubicBezTo>
                  <a:cubicBezTo>
                    <a:pt x="103" y="1"/>
                    <a:pt x="105" y="0"/>
                    <a:pt x="108" y="0"/>
                  </a:cubicBezTo>
                  <a:cubicBezTo>
                    <a:pt x="112" y="0"/>
                    <a:pt x="112" y="0"/>
                    <a:pt x="112" y="0"/>
                  </a:cubicBezTo>
                  <a:cubicBezTo>
                    <a:pt x="115" y="0"/>
                    <a:pt x="117" y="1"/>
                    <a:pt x="119" y="3"/>
                  </a:cubicBezTo>
                  <a:cubicBezTo>
                    <a:pt x="120" y="3"/>
                    <a:pt x="120" y="3"/>
                    <a:pt x="120" y="3"/>
                  </a:cubicBezTo>
                  <a:cubicBezTo>
                    <a:pt x="121" y="5"/>
                    <a:pt x="122" y="7"/>
                    <a:pt x="122" y="10"/>
                  </a:cubicBezTo>
                  <a:cubicBezTo>
                    <a:pt x="122" y="96"/>
                    <a:pt x="122" y="96"/>
                    <a:pt x="122" y="96"/>
                  </a:cubicBezTo>
                  <a:cubicBezTo>
                    <a:pt x="122" y="99"/>
                    <a:pt x="121" y="101"/>
                    <a:pt x="119" y="103"/>
                  </a:cubicBezTo>
                  <a:cubicBezTo>
                    <a:pt x="119" y="104"/>
                    <a:pt x="119" y="104"/>
                    <a:pt x="119" y="104"/>
                  </a:cubicBezTo>
                  <a:cubicBezTo>
                    <a:pt x="117" y="105"/>
                    <a:pt x="114" y="106"/>
                    <a:pt x="112" y="106"/>
                  </a:cubicBezTo>
                  <a:cubicBezTo>
                    <a:pt x="112" y="106"/>
                    <a:pt x="112" y="106"/>
                    <a:pt x="112" y="106"/>
                  </a:cubicBezTo>
                  <a:cubicBezTo>
                    <a:pt x="108" y="106"/>
                    <a:pt x="108" y="106"/>
                    <a:pt x="108" y="106"/>
                  </a:cubicBezTo>
                  <a:cubicBezTo>
                    <a:pt x="105" y="106"/>
                    <a:pt x="103" y="105"/>
                    <a:pt x="101" y="103"/>
                  </a:cubicBezTo>
                  <a:cubicBezTo>
                    <a:pt x="99" y="102"/>
                    <a:pt x="98" y="100"/>
                    <a:pt x="98" y="98"/>
                  </a:cubicBezTo>
                  <a:cubicBezTo>
                    <a:pt x="74" y="90"/>
                    <a:pt x="74" y="90"/>
                    <a:pt x="74" y="90"/>
                  </a:cubicBezTo>
                  <a:close/>
                  <a:moveTo>
                    <a:pt x="101" y="2"/>
                  </a:moveTo>
                  <a:cubicBezTo>
                    <a:pt x="101" y="2"/>
                    <a:pt x="101" y="2"/>
                    <a:pt x="101" y="2"/>
                  </a:cubicBezTo>
                  <a:cubicBezTo>
                    <a:pt x="103" y="1"/>
                    <a:pt x="106" y="1"/>
                    <a:pt x="107" y="3"/>
                  </a:cubicBezTo>
                  <a:cubicBezTo>
                    <a:pt x="101" y="2"/>
                    <a:pt x="101" y="2"/>
                    <a:pt x="101" y="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zh-CN" altLang="en-US" dirty="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  <p:sp>
          <p:nvSpPr>
            <p:cNvPr id="25" name="矩形 24"/>
            <p:cNvSpPr/>
            <p:nvPr/>
          </p:nvSpPr>
          <p:spPr>
            <a:xfrm>
              <a:off x="6596229" y="4167271"/>
              <a:ext cx="4704569" cy="47815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40000"/>
                </a:lnSpc>
              </a:pPr>
              <a:r>
                <a:rPr lang="zh-CN" altLang="en-US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+mn-ea"/>
                  <a:sym typeface="+mn-lt"/>
                </a:rPr>
                <a:t>（三）抓细抓实政府信息管理</a:t>
              </a:r>
              <a:endParaRPr lang="zh-CN" altLang="en-US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ea"/>
                <a:sym typeface="+mn-lt"/>
              </a:endParaRPr>
            </a:p>
          </p:txBody>
        </p:sp>
      </p:grpSp>
      <p:grpSp>
        <p:nvGrpSpPr>
          <p:cNvPr id="4" name="组合 3"/>
          <p:cNvGrpSpPr/>
          <p:nvPr/>
        </p:nvGrpSpPr>
        <p:grpSpPr>
          <a:xfrm>
            <a:off x="4925931" y="496892"/>
            <a:ext cx="6343527" cy="1041125"/>
            <a:chOff x="5185646" y="1506542"/>
            <a:chExt cx="6343527" cy="1041125"/>
          </a:xfrm>
        </p:grpSpPr>
        <p:sp>
          <p:nvSpPr>
            <p:cNvPr id="9" name="圆角矩形 19"/>
            <p:cNvSpPr/>
            <p:nvPr/>
          </p:nvSpPr>
          <p:spPr>
            <a:xfrm>
              <a:off x="5185646" y="1506542"/>
              <a:ext cx="6343527" cy="1041125"/>
            </a:xfrm>
            <a:prstGeom prst="roundRect">
              <a:avLst>
                <a:gd name="adj" fmla="val 0"/>
              </a:avLst>
            </a:prstGeom>
            <a:solidFill>
              <a:srgbClr val="D4E3F0"/>
            </a:solidFill>
            <a:ln>
              <a:noFill/>
            </a:ln>
            <a:effectLst>
              <a:outerShdw blurRad="508000" sx="115000" sy="115000" algn="ctr" rotWithShape="0">
                <a:prstClr val="black">
                  <a:alpha val="3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3" name="矩形 22"/>
            <p:cNvSpPr/>
            <p:nvPr/>
          </p:nvSpPr>
          <p:spPr>
            <a:xfrm>
              <a:off x="6596229" y="1658016"/>
              <a:ext cx="4704569" cy="47815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40000"/>
                </a:lnSpc>
              </a:pPr>
              <a:r>
                <a:rPr lang="zh-CN" altLang="en-US" dirty="0">
                  <a:solidFill>
                    <a:schemeClr val="bg2">
                      <a:lumMod val="25000"/>
                    </a:schemeClr>
                  </a:solidFill>
                  <a:cs typeface="+mn-ea"/>
                  <a:sym typeface="+mn-lt"/>
                </a:rPr>
                <a:t>（一）扎实推进主动公开</a:t>
              </a:r>
              <a:endParaRPr lang="zh-CN" altLang="en-US" dirty="0">
                <a:solidFill>
                  <a:schemeClr val="bg2">
                    <a:lumMod val="25000"/>
                  </a:schemeClr>
                </a:solidFill>
                <a:cs typeface="+mn-ea"/>
                <a:sym typeface="+mn-lt"/>
              </a:endParaRPr>
            </a:p>
          </p:txBody>
        </p:sp>
        <p:sp>
          <p:nvSpPr>
            <p:cNvPr id="29" name="PA-AutoShape 16"/>
            <p:cNvSpPr/>
            <p:nvPr>
              <p:custDataLst>
                <p:tags r:id="rId5"/>
              </p:custDataLst>
            </p:nvPr>
          </p:nvSpPr>
          <p:spPr bwMode="auto">
            <a:xfrm>
              <a:off x="5623084" y="1843990"/>
              <a:ext cx="430787" cy="359158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20708" y="14020"/>
                  </a:moveTo>
                  <a:cubicBezTo>
                    <a:pt x="20951" y="14020"/>
                    <a:pt x="21161" y="14125"/>
                    <a:pt x="21335" y="14334"/>
                  </a:cubicBezTo>
                  <a:cubicBezTo>
                    <a:pt x="21511" y="14548"/>
                    <a:pt x="21600" y="14810"/>
                    <a:pt x="21600" y="15115"/>
                  </a:cubicBezTo>
                  <a:lnTo>
                    <a:pt x="21600" y="20504"/>
                  </a:lnTo>
                  <a:cubicBezTo>
                    <a:pt x="21600" y="20815"/>
                    <a:pt x="21511" y="21071"/>
                    <a:pt x="21335" y="21285"/>
                  </a:cubicBezTo>
                  <a:cubicBezTo>
                    <a:pt x="21161" y="21494"/>
                    <a:pt x="20951" y="21600"/>
                    <a:pt x="20708" y="21600"/>
                  </a:cubicBezTo>
                  <a:lnTo>
                    <a:pt x="16197" y="21600"/>
                  </a:lnTo>
                  <a:cubicBezTo>
                    <a:pt x="15940" y="21600"/>
                    <a:pt x="15729" y="21494"/>
                    <a:pt x="15563" y="21285"/>
                  </a:cubicBezTo>
                  <a:cubicBezTo>
                    <a:pt x="15399" y="21071"/>
                    <a:pt x="15316" y="20815"/>
                    <a:pt x="15316" y="20504"/>
                  </a:cubicBezTo>
                  <a:lnTo>
                    <a:pt x="15316" y="15115"/>
                  </a:lnTo>
                  <a:cubicBezTo>
                    <a:pt x="15316" y="14810"/>
                    <a:pt x="15399" y="14548"/>
                    <a:pt x="15570" y="14334"/>
                  </a:cubicBezTo>
                  <a:cubicBezTo>
                    <a:pt x="15737" y="14125"/>
                    <a:pt x="15945" y="14020"/>
                    <a:pt x="16197" y="14020"/>
                  </a:cubicBezTo>
                  <a:lnTo>
                    <a:pt x="17788" y="14020"/>
                  </a:lnTo>
                  <a:lnTo>
                    <a:pt x="17788" y="11869"/>
                  </a:lnTo>
                  <a:cubicBezTo>
                    <a:pt x="17788" y="11699"/>
                    <a:pt x="17707" y="11610"/>
                    <a:pt x="17543" y="11602"/>
                  </a:cubicBezTo>
                  <a:lnTo>
                    <a:pt x="11473" y="11602"/>
                  </a:lnTo>
                  <a:lnTo>
                    <a:pt x="11473" y="14019"/>
                  </a:lnTo>
                  <a:lnTo>
                    <a:pt x="13054" y="14019"/>
                  </a:lnTo>
                  <a:cubicBezTo>
                    <a:pt x="13296" y="14019"/>
                    <a:pt x="13507" y="14125"/>
                    <a:pt x="13681" y="14334"/>
                  </a:cubicBezTo>
                  <a:cubicBezTo>
                    <a:pt x="13857" y="14548"/>
                    <a:pt x="13945" y="14810"/>
                    <a:pt x="13945" y="15115"/>
                  </a:cubicBezTo>
                  <a:lnTo>
                    <a:pt x="13945" y="20504"/>
                  </a:lnTo>
                  <a:cubicBezTo>
                    <a:pt x="13945" y="20815"/>
                    <a:pt x="13857" y="21071"/>
                    <a:pt x="13681" y="21285"/>
                  </a:cubicBezTo>
                  <a:cubicBezTo>
                    <a:pt x="13507" y="21494"/>
                    <a:pt x="13296" y="21599"/>
                    <a:pt x="13054" y="21599"/>
                  </a:cubicBezTo>
                  <a:lnTo>
                    <a:pt x="8543" y="21599"/>
                  </a:lnTo>
                  <a:cubicBezTo>
                    <a:pt x="8298" y="21599"/>
                    <a:pt x="8090" y="21494"/>
                    <a:pt x="7913" y="21285"/>
                  </a:cubicBezTo>
                  <a:cubicBezTo>
                    <a:pt x="7740" y="21071"/>
                    <a:pt x="7652" y="20815"/>
                    <a:pt x="7652" y="20504"/>
                  </a:cubicBezTo>
                  <a:lnTo>
                    <a:pt x="7652" y="15115"/>
                  </a:lnTo>
                  <a:cubicBezTo>
                    <a:pt x="7652" y="14810"/>
                    <a:pt x="7740" y="14548"/>
                    <a:pt x="7913" y="14334"/>
                  </a:cubicBezTo>
                  <a:cubicBezTo>
                    <a:pt x="8090" y="14125"/>
                    <a:pt x="8298" y="14019"/>
                    <a:pt x="8543" y="14019"/>
                  </a:cubicBezTo>
                  <a:lnTo>
                    <a:pt x="10124" y="14019"/>
                  </a:lnTo>
                  <a:lnTo>
                    <a:pt x="10124" y="11602"/>
                  </a:lnTo>
                  <a:lnTo>
                    <a:pt x="4056" y="11602"/>
                  </a:lnTo>
                  <a:cubicBezTo>
                    <a:pt x="3901" y="11602"/>
                    <a:pt x="3821" y="11690"/>
                    <a:pt x="3821" y="11869"/>
                  </a:cubicBezTo>
                  <a:lnTo>
                    <a:pt x="3821" y="14020"/>
                  </a:lnTo>
                  <a:lnTo>
                    <a:pt x="5402" y="14020"/>
                  </a:lnTo>
                  <a:cubicBezTo>
                    <a:pt x="5661" y="14020"/>
                    <a:pt x="5874" y="14125"/>
                    <a:pt x="6053" y="14334"/>
                  </a:cubicBezTo>
                  <a:cubicBezTo>
                    <a:pt x="6229" y="14548"/>
                    <a:pt x="6315" y="14810"/>
                    <a:pt x="6315" y="15115"/>
                  </a:cubicBezTo>
                  <a:lnTo>
                    <a:pt x="6315" y="20504"/>
                  </a:lnTo>
                  <a:cubicBezTo>
                    <a:pt x="6315" y="20815"/>
                    <a:pt x="6229" y="21071"/>
                    <a:pt x="6053" y="21285"/>
                  </a:cubicBezTo>
                  <a:cubicBezTo>
                    <a:pt x="5877" y="21494"/>
                    <a:pt x="5664" y="21600"/>
                    <a:pt x="5402" y="21600"/>
                  </a:cubicBezTo>
                  <a:lnTo>
                    <a:pt x="913" y="21600"/>
                  </a:lnTo>
                  <a:cubicBezTo>
                    <a:pt x="658" y="21600"/>
                    <a:pt x="440" y="21494"/>
                    <a:pt x="261" y="21285"/>
                  </a:cubicBezTo>
                  <a:cubicBezTo>
                    <a:pt x="88" y="21071"/>
                    <a:pt x="0" y="20815"/>
                    <a:pt x="0" y="20504"/>
                  </a:cubicBezTo>
                  <a:lnTo>
                    <a:pt x="0" y="15115"/>
                  </a:lnTo>
                  <a:cubicBezTo>
                    <a:pt x="0" y="14810"/>
                    <a:pt x="88" y="14548"/>
                    <a:pt x="261" y="14334"/>
                  </a:cubicBezTo>
                  <a:cubicBezTo>
                    <a:pt x="438" y="14125"/>
                    <a:pt x="656" y="14020"/>
                    <a:pt x="913" y="14020"/>
                  </a:cubicBezTo>
                  <a:lnTo>
                    <a:pt x="2472" y="14020"/>
                  </a:lnTo>
                  <a:lnTo>
                    <a:pt x="2472" y="11869"/>
                  </a:lnTo>
                  <a:cubicBezTo>
                    <a:pt x="2472" y="11352"/>
                    <a:pt x="2629" y="10911"/>
                    <a:pt x="2942" y="10544"/>
                  </a:cubicBezTo>
                  <a:cubicBezTo>
                    <a:pt x="3253" y="10180"/>
                    <a:pt x="3622" y="9997"/>
                    <a:pt x="4053" y="9997"/>
                  </a:cubicBezTo>
                  <a:lnTo>
                    <a:pt x="10121" y="9997"/>
                  </a:lnTo>
                  <a:lnTo>
                    <a:pt x="10121" y="7550"/>
                  </a:lnTo>
                  <a:lnTo>
                    <a:pt x="8540" y="7550"/>
                  </a:lnTo>
                  <a:cubicBezTo>
                    <a:pt x="8295" y="7550"/>
                    <a:pt x="8087" y="7450"/>
                    <a:pt x="7911" y="7247"/>
                  </a:cubicBezTo>
                  <a:cubicBezTo>
                    <a:pt x="7737" y="7045"/>
                    <a:pt x="7649" y="6789"/>
                    <a:pt x="7649" y="6484"/>
                  </a:cubicBezTo>
                  <a:lnTo>
                    <a:pt x="7649" y="1066"/>
                  </a:lnTo>
                  <a:cubicBezTo>
                    <a:pt x="7649" y="775"/>
                    <a:pt x="7737" y="522"/>
                    <a:pt x="7911" y="314"/>
                  </a:cubicBezTo>
                  <a:cubicBezTo>
                    <a:pt x="8087" y="102"/>
                    <a:pt x="8295" y="0"/>
                    <a:pt x="8540" y="0"/>
                  </a:cubicBezTo>
                  <a:lnTo>
                    <a:pt x="13052" y="0"/>
                  </a:lnTo>
                  <a:cubicBezTo>
                    <a:pt x="13294" y="0"/>
                    <a:pt x="13504" y="102"/>
                    <a:pt x="13678" y="314"/>
                  </a:cubicBezTo>
                  <a:cubicBezTo>
                    <a:pt x="13854" y="522"/>
                    <a:pt x="13943" y="775"/>
                    <a:pt x="13943" y="1066"/>
                  </a:cubicBezTo>
                  <a:lnTo>
                    <a:pt x="13943" y="6484"/>
                  </a:lnTo>
                  <a:cubicBezTo>
                    <a:pt x="13943" y="6789"/>
                    <a:pt x="13854" y="7045"/>
                    <a:pt x="13678" y="7247"/>
                  </a:cubicBezTo>
                  <a:cubicBezTo>
                    <a:pt x="13504" y="7450"/>
                    <a:pt x="13294" y="7550"/>
                    <a:pt x="13052" y="7550"/>
                  </a:cubicBezTo>
                  <a:lnTo>
                    <a:pt x="11470" y="7550"/>
                  </a:lnTo>
                  <a:lnTo>
                    <a:pt x="11470" y="9997"/>
                  </a:lnTo>
                  <a:lnTo>
                    <a:pt x="17541" y="9997"/>
                  </a:lnTo>
                  <a:cubicBezTo>
                    <a:pt x="17969" y="9997"/>
                    <a:pt x="18339" y="10177"/>
                    <a:pt x="18652" y="10538"/>
                  </a:cubicBezTo>
                  <a:cubicBezTo>
                    <a:pt x="18966" y="10899"/>
                    <a:pt x="19122" y="11343"/>
                    <a:pt x="19122" y="11869"/>
                  </a:cubicBezTo>
                  <a:lnTo>
                    <a:pt x="19122" y="14020"/>
                  </a:lnTo>
                  <a:lnTo>
                    <a:pt x="20708" y="1402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/>
          </p:spPr>
          <p:txBody>
            <a:bodyPr lIns="38100" tIns="38100" rIns="38100" bIns="38100" anchor="ctr"/>
            <a:lstStyle/>
            <a:p>
              <a:pPr marL="0" marR="0" lvl="0" indent="0" defTabSz="6477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s-ES" sz="4200" b="0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DDDDDD"/>
                  </a:outerShdw>
                </a:effectLst>
                <a:uLnTx/>
                <a:uFillTx/>
                <a:cs typeface="+mn-ea"/>
                <a:sym typeface="+mn-lt"/>
              </a:endParaRPr>
            </a:p>
          </p:txBody>
        </p:sp>
      </p:grpSp>
      <p:grpSp>
        <p:nvGrpSpPr>
          <p:cNvPr id="5" name="组合 4"/>
          <p:cNvGrpSpPr/>
          <p:nvPr/>
        </p:nvGrpSpPr>
        <p:grpSpPr>
          <a:xfrm>
            <a:off x="4798297" y="1669766"/>
            <a:ext cx="6343527" cy="1041125"/>
            <a:chOff x="4957682" y="2743551"/>
            <a:chExt cx="6343527" cy="1041125"/>
          </a:xfrm>
        </p:grpSpPr>
        <p:sp>
          <p:nvSpPr>
            <p:cNvPr id="11" name="圆角矩形 24"/>
            <p:cNvSpPr/>
            <p:nvPr/>
          </p:nvSpPr>
          <p:spPr>
            <a:xfrm>
              <a:off x="4957682" y="2743551"/>
              <a:ext cx="6343527" cy="1041125"/>
            </a:xfrm>
            <a:prstGeom prst="roundRect">
              <a:avLst>
                <a:gd name="adj" fmla="val 0"/>
              </a:avLst>
            </a:prstGeom>
            <a:solidFill>
              <a:srgbClr val="D4E3F0"/>
            </a:solidFill>
            <a:ln>
              <a:noFill/>
            </a:ln>
            <a:effectLst>
              <a:outerShdw blurRad="508000" sx="115000" sy="115000" algn="ctr" rotWithShape="0">
                <a:prstClr val="black">
                  <a:alpha val="3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4" name="矩形 23"/>
            <p:cNvSpPr/>
            <p:nvPr/>
          </p:nvSpPr>
          <p:spPr>
            <a:xfrm>
              <a:off x="6596229" y="2896564"/>
              <a:ext cx="4704569" cy="47815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40000"/>
                </a:lnSpc>
              </a:pPr>
              <a:r>
                <a:rPr lang="zh-CN" altLang="en-US" dirty="0">
                  <a:solidFill>
                    <a:schemeClr val="bg2">
                      <a:lumMod val="25000"/>
                    </a:schemeClr>
                  </a:solidFill>
                  <a:cs typeface="+mn-ea"/>
                  <a:sym typeface="+mn-lt"/>
                </a:rPr>
                <a:t>（二）规范落实依申请公开</a:t>
              </a:r>
              <a:endParaRPr lang="zh-CN" altLang="en-US" dirty="0">
                <a:solidFill>
                  <a:schemeClr val="bg2">
                    <a:lumMod val="25000"/>
                  </a:schemeClr>
                </a:solidFill>
                <a:cs typeface="+mn-ea"/>
                <a:sym typeface="+mn-lt"/>
              </a:endParaRPr>
            </a:p>
          </p:txBody>
        </p:sp>
        <p:sp>
          <p:nvSpPr>
            <p:cNvPr id="30" name="任意多边形 17"/>
            <p:cNvSpPr/>
            <p:nvPr/>
          </p:nvSpPr>
          <p:spPr bwMode="auto">
            <a:xfrm>
              <a:off x="5647170" y="3092618"/>
              <a:ext cx="448512" cy="336382"/>
            </a:xfrm>
            <a:custGeom>
              <a:avLst/>
              <a:gdLst>
                <a:gd name="connsiteX0" fmla="*/ 505433 w 533400"/>
                <a:gd name="connsiteY0" fmla="*/ 621 h 400050"/>
                <a:gd name="connsiteX1" fmla="*/ 534008 w 533400"/>
                <a:gd name="connsiteY1" fmla="*/ 29196 h 400050"/>
                <a:gd name="connsiteX2" fmla="*/ 534008 w 533400"/>
                <a:gd name="connsiteY2" fmla="*/ 372096 h 400050"/>
                <a:gd name="connsiteX3" fmla="*/ 505433 w 533400"/>
                <a:gd name="connsiteY3" fmla="*/ 400671 h 400050"/>
                <a:gd name="connsiteX4" fmla="*/ 29183 w 533400"/>
                <a:gd name="connsiteY4" fmla="*/ 400671 h 400050"/>
                <a:gd name="connsiteX5" fmla="*/ 608 w 533400"/>
                <a:gd name="connsiteY5" fmla="*/ 372096 h 400050"/>
                <a:gd name="connsiteX6" fmla="*/ 608 w 533400"/>
                <a:gd name="connsiteY6" fmla="*/ 29196 h 400050"/>
                <a:gd name="connsiteX7" fmla="*/ 29183 w 533400"/>
                <a:gd name="connsiteY7" fmla="*/ 621 h 400050"/>
                <a:gd name="connsiteX8" fmla="*/ 505433 w 533400"/>
                <a:gd name="connsiteY8" fmla="*/ 621 h 400050"/>
                <a:gd name="connsiteX9" fmla="*/ 391419 w 533400"/>
                <a:gd name="connsiteY9" fmla="*/ 198646 h 400050"/>
                <a:gd name="connsiteX10" fmla="*/ 351414 w 533400"/>
                <a:gd name="connsiteY10" fmla="*/ 204170 h 400050"/>
                <a:gd name="connsiteX11" fmla="*/ 351414 w 533400"/>
                <a:gd name="connsiteY11" fmla="*/ 204170 h 400050"/>
                <a:gd name="connsiteX12" fmla="*/ 267118 w 533400"/>
                <a:gd name="connsiteY12" fmla="*/ 315613 h 400050"/>
                <a:gd name="connsiteX13" fmla="*/ 264641 w 533400"/>
                <a:gd name="connsiteY13" fmla="*/ 318470 h 400050"/>
                <a:gd name="connsiteX14" fmla="*/ 224255 w 533400"/>
                <a:gd name="connsiteY14" fmla="*/ 318756 h 400050"/>
                <a:gd name="connsiteX15" fmla="*/ 224255 w 533400"/>
                <a:gd name="connsiteY15" fmla="*/ 318756 h 400050"/>
                <a:gd name="connsiteX16" fmla="*/ 162152 w 533400"/>
                <a:gd name="connsiteY16" fmla="*/ 257415 h 400050"/>
                <a:gd name="connsiteX17" fmla="*/ 160247 w 533400"/>
                <a:gd name="connsiteY17" fmla="*/ 255701 h 400050"/>
                <a:gd name="connsiteX18" fmla="*/ 120052 w 533400"/>
                <a:gd name="connsiteY18" fmla="*/ 259606 h 400050"/>
                <a:gd name="connsiteX19" fmla="*/ 120052 w 533400"/>
                <a:gd name="connsiteY19" fmla="*/ 259606 h 400050"/>
                <a:gd name="connsiteX20" fmla="*/ 32517 w 533400"/>
                <a:gd name="connsiteY20" fmla="*/ 366095 h 400050"/>
                <a:gd name="connsiteX21" fmla="*/ 30326 w 533400"/>
                <a:gd name="connsiteY21" fmla="*/ 372096 h 400050"/>
                <a:gd name="connsiteX22" fmla="*/ 39851 w 533400"/>
                <a:gd name="connsiteY22" fmla="*/ 381621 h 400050"/>
                <a:gd name="connsiteX23" fmla="*/ 39851 w 533400"/>
                <a:gd name="connsiteY23" fmla="*/ 381621 h 400050"/>
                <a:gd name="connsiteX24" fmla="*/ 497242 w 533400"/>
                <a:gd name="connsiteY24" fmla="*/ 381621 h 400050"/>
                <a:gd name="connsiteX25" fmla="*/ 502480 w 533400"/>
                <a:gd name="connsiteY25" fmla="*/ 380002 h 400050"/>
                <a:gd name="connsiteX26" fmla="*/ 505147 w 533400"/>
                <a:gd name="connsiteY26" fmla="*/ 366762 h 400050"/>
                <a:gd name="connsiteX27" fmla="*/ 505147 w 533400"/>
                <a:gd name="connsiteY27" fmla="*/ 366762 h 400050"/>
                <a:gd name="connsiteX28" fmla="*/ 397991 w 533400"/>
                <a:gd name="connsiteY28" fmla="*/ 205504 h 400050"/>
                <a:gd name="connsiteX29" fmla="*/ 391419 w 533400"/>
                <a:gd name="connsiteY29" fmla="*/ 198646 h 400050"/>
                <a:gd name="connsiteX30" fmla="*/ 95858 w 533400"/>
                <a:gd name="connsiteY30" fmla="*/ 57771 h 400050"/>
                <a:gd name="connsiteX31" fmla="*/ 57758 w 533400"/>
                <a:gd name="connsiteY31" fmla="*/ 95871 h 400050"/>
                <a:gd name="connsiteX32" fmla="*/ 95858 w 533400"/>
                <a:gd name="connsiteY32" fmla="*/ 133971 h 400050"/>
                <a:gd name="connsiteX33" fmla="*/ 133958 w 533400"/>
                <a:gd name="connsiteY33" fmla="*/ 95871 h 400050"/>
                <a:gd name="connsiteX34" fmla="*/ 95858 w 533400"/>
                <a:gd name="connsiteY34" fmla="*/ 57771 h 400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533400" h="400050">
                  <a:moveTo>
                    <a:pt x="505433" y="621"/>
                  </a:moveTo>
                  <a:cubicBezTo>
                    <a:pt x="521245" y="621"/>
                    <a:pt x="534008" y="13385"/>
                    <a:pt x="534008" y="29196"/>
                  </a:cubicBezTo>
                  <a:lnTo>
                    <a:pt x="534008" y="372096"/>
                  </a:lnTo>
                  <a:cubicBezTo>
                    <a:pt x="534008" y="387907"/>
                    <a:pt x="521245" y="400671"/>
                    <a:pt x="505433" y="400671"/>
                  </a:cubicBezTo>
                  <a:lnTo>
                    <a:pt x="29183" y="400671"/>
                  </a:lnTo>
                  <a:cubicBezTo>
                    <a:pt x="13371" y="400671"/>
                    <a:pt x="608" y="387907"/>
                    <a:pt x="608" y="372096"/>
                  </a:cubicBezTo>
                  <a:lnTo>
                    <a:pt x="608" y="29196"/>
                  </a:lnTo>
                  <a:cubicBezTo>
                    <a:pt x="608" y="13385"/>
                    <a:pt x="13371" y="621"/>
                    <a:pt x="29183" y="621"/>
                  </a:cubicBezTo>
                  <a:lnTo>
                    <a:pt x="505433" y="621"/>
                  </a:lnTo>
                  <a:close/>
                  <a:moveTo>
                    <a:pt x="391419" y="198646"/>
                  </a:moveTo>
                  <a:cubicBezTo>
                    <a:pt x="378846" y="189121"/>
                    <a:pt x="360939" y="191597"/>
                    <a:pt x="351414" y="204170"/>
                  </a:cubicBezTo>
                  <a:lnTo>
                    <a:pt x="351414" y="204170"/>
                  </a:lnTo>
                  <a:lnTo>
                    <a:pt x="267118" y="315613"/>
                  </a:lnTo>
                  <a:cubicBezTo>
                    <a:pt x="266355" y="316660"/>
                    <a:pt x="265498" y="317518"/>
                    <a:pt x="264641" y="318470"/>
                  </a:cubicBezTo>
                  <a:cubicBezTo>
                    <a:pt x="253592" y="329710"/>
                    <a:pt x="235495" y="329805"/>
                    <a:pt x="224255" y="318756"/>
                  </a:cubicBezTo>
                  <a:lnTo>
                    <a:pt x="224255" y="318756"/>
                  </a:lnTo>
                  <a:lnTo>
                    <a:pt x="162152" y="257415"/>
                  </a:lnTo>
                  <a:cubicBezTo>
                    <a:pt x="161485" y="256844"/>
                    <a:pt x="160914" y="256177"/>
                    <a:pt x="160247" y="255701"/>
                  </a:cubicBezTo>
                  <a:cubicBezTo>
                    <a:pt x="148055" y="245699"/>
                    <a:pt x="130053" y="247414"/>
                    <a:pt x="120052" y="259606"/>
                  </a:cubicBezTo>
                  <a:lnTo>
                    <a:pt x="120052" y="259606"/>
                  </a:lnTo>
                  <a:lnTo>
                    <a:pt x="32517" y="366095"/>
                  </a:lnTo>
                  <a:cubicBezTo>
                    <a:pt x="31088" y="367810"/>
                    <a:pt x="30326" y="369905"/>
                    <a:pt x="30326" y="372096"/>
                  </a:cubicBezTo>
                  <a:cubicBezTo>
                    <a:pt x="30326" y="377335"/>
                    <a:pt x="34612" y="381621"/>
                    <a:pt x="39851" y="381621"/>
                  </a:cubicBezTo>
                  <a:lnTo>
                    <a:pt x="39851" y="381621"/>
                  </a:lnTo>
                  <a:lnTo>
                    <a:pt x="497242" y="381621"/>
                  </a:lnTo>
                  <a:cubicBezTo>
                    <a:pt x="499146" y="381621"/>
                    <a:pt x="500956" y="381050"/>
                    <a:pt x="502480" y="380002"/>
                  </a:cubicBezTo>
                  <a:cubicBezTo>
                    <a:pt x="506862" y="377049"/>
                    <a:pt x="508005" y="371144"/>
                    <a:pt x="505147" y="366762"/>
                  </a:cubicBezTo>
                  <a:lnTo>
                    <a:pt x="505147" y="366762"/>
                  </a:lnTo>
                  <a:lnTo>
                    <a:pt x="397991" y="205504"/>
                  </a:lnTo>
                  <a:cubicBezTo>
                    <a:pt x="396181" y="202932"/>
                    <a:pt x="393990" y="200551"/>
                    <a:pt x="391419" y="198646"/>
                  </a:cubicBezTo>
                  <a:close/>
                  <a:moveTo>
                    <a:pt x="95858" y="57771"/>
                  </a:moveTo>
                  <a:cubicBezTo>
                    <a:pt x="74808" y="57771"/>
                    <a:pt x="57758" y="74821"/>
                    <a:pt x="57758" y="95871"/>
                  </a:cubicBezTo>
                  <a:cubicBezTo>
                    <a:pt x="57758" y="116921"/>
                    <a:pt x="74808" y="133971"/>
                    <a:pt x="95858" y="133971"/>
                  </a:cubicBezTo>
                  <a:cubicBezTo>
                    <a:pt x="116908" y="133971"/>
                    <a:pt x="133958" y="116921"/>
                    <a:pt x="133958" y="95871"/>
                  </a:cubicBezTo>
                  <a:cubicBezTo>
                    <a:pt x="133958" y="74821"/>
                    <a:pt x="116908" y="57771"/>
                    <a:pt x="95858" y="5777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/>
            <a:lstStyle/>
            <a:p>
              <a:endParaRPr lang="zh-CN" altLang="en-US" dirty="0">
                <a:cs typeface="+mn-ea"/>
                <a:sym typeface="+mn-lt"/>
              </a:endParaRPr>
            </a:p>
          </p:txBody>
        </p:sp>
      </p:grpSp>
      <p:grpSp>
        <p:nvGrpSpPr>
          <p:cNvPr id="33" name="组合 32"/>
          <p:cNvGrpSpPr/>
          <p:nvPr/>
        </p:nvGrpSpPr>
        <p:grpSpPr>
          <a:xfrm>
            <a:off x="4229337" y="4017114"/>
            <a:ext cx="6343527" cy="1041125"/>
            <a:chOff x="5185647" y="5298544"/>
            <a:chExt cx="6343527" cy="1041125"/>
          </a:xfrm>
        </p:grpSpPr>
        <p:sp>
          <p:nvSpPr>
            <p:cNvPr id="18" name="圆角矩形 34"/>
            <p:cNvSpPr/>
            <p:nvPr/>
          </p:nvSpPr>
          <p:spPr>
            <a:xfrm>
              <a:off x="5185647" y="5298544"/>
              <a:ext cx="6343527" cy="1041125"/>
            </a:xfrm>
            <a:prstGeom prst="roundRect">
              <a:avLst>
                <a:gd name="adj" fmla="val 0"/>
              </a:avLst>
            </a:prstGeom>
            <a:solidFill>
              <a:srgbClr val="D4E3F0"/>
            </a:solidFill>
            <a:ln>
              <a:noFill/>
            </a:ln>
            <a:effectLst>
              <a:outerShdw blurRad="508000" sx="115000" sy="115000" algn="ctr" rotWithShape="0">
                <a:prstClr val="black">
                  <a:alpha val="3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cs typeface="+mn-ea"/>
                <a:sym typeface="+mn-lt"/>
              </a:endParaRPr>
            </a:p>
          </p:txBody>
        </p:sp>
        <p:sp>
          <p:nvSpPr>
            <p:cNvPr id="26" name="矩形 25"/>
            <p:cNvSpPr/>
            <p:nvPr/>
          </p:nvSpPr>
          <p:spPr>
            <a:xfrm>
              <a:off x="6596229" y="5449774"/>
              <a:ext cx="4704569" cy="47815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40000"/>
                </a:lnSpc>
              </a:pPr>
              <a:r>
                <a:rPr lang="zh-CN" altLang="en-US" sz="1800" dirty="0">
                  <a:solidFill>
                    <a:schemeClr val="bg2">
                      <a:lumMod val="25000"/>
                    </a:schemeClr>
                  </a:solidFill>
                  <a:cs typeface="+mn-ea"/>
                  <a:sym typeface="+mn-lt"/>
                </a:rPr>
                <a:t>（四）积极推进政府信息公开平台建设</a:t>
              </a:r>
              <a:endParaRPr lang="zh-CN" altLang="en-US" sz="1800" dirty="0">
                <a:solidFill>
                  <a:schemeClr val="bg2">
                    <a:lumMod val="25000"/>
                  </a:schemeClr>
                </a:solidFill>
                <a:cs typeface="+mn-ea"/>
                <a:sym typeface="+mn-lt"/>
              </a:endParaRPr>
            </a:p>
          </p:txBody>
        </p:sp>
        <p:sp>
          <p:nvSpPr>
            <p:cNvPr id="31" name="Freeform 18"/>
            <p:cNvSpPr>
              <a:spLocks noEditPoints="1"/>
            </p:cNvSpPr>
            <p:nvPr/>
          </p:nvSpPr>
          <p:spPr bwMode="auto">
            <a:xfrm>
              <a:off x="5673201" y="5616856"/>
              <a:ext cx="396449" cy="404500"/>
            </a:xfrm>
            <a:custGeom>
              <a:avLst/>
              <a:gdLst>
                <a:gd name="T0" fmla="*/ 87 w 91"/>
                <a:gd name="T1" fmla="*/ 39 h 93"/>
                <a:gd name="T2" fmla="*/ 91 w 91"/>
                <a:gd name="T3" fmla="*/ 46 h 93"/>
                <a:gd name="T4" fmla="*/ 91 w 91"/>
                <a:gd name="T5" fmla="*/ 83 h 93"/>
                <a:gd name="T6" fmla="*/ 81 w 91"/>
                <a:gd name="T7" fmla="*/ 93 h 93"/>
                <a:gd name="T8" fmla="*/ 10 w 91"/>
                <a:gd name="T9" fmla="*/ 93 h 93"/>
                <a:gd name="T10" fmla="*/ 0 w 91"/>
                <a:gd name="T11" fmla="*/ 83 h 93"/>
                <a:gd name="T12" fmla="*/ 0 w 91"/>
                <a:gd name="T13" fmla="*/ 46 h 93"/>
                <a:gd name="T14" fmla="*/ 3 w 91"/>
                <a:gd name="T15" fmla="*/ 40 h 93"/>
                <a:gd name="T16" fmla="*/ 3 w 91"/>
                <a:gd name="T17" fmla="*/ 40 h 93"/>
                <a:gd name="T18" fmla="*/ 3 w 91"/>
                <a:gd name="T19" fmla="*/ 40 h 93"/>
                <a:gd name="T20" fmla="*/ 3 w 91"/>
                <a:gd name="T21" fmla="*/ 39 h 93"/>
                <a:gd name="T22" fmla="*/ 40 w 91"/>
                <a:gd name="T23" fmla="*/ 3 h 93"/>
                <a:gd name="T24" fmla="*/ 51 w 91"/>
                <a:gd name="T25" fmla="*/ 3 h 93"/>
                <a:gd name="T26" fmla="*/ 87 w 91"/>
                <a:gd name="T27" fmla="*/ 39 h 93"/>
                <a:gd name="T28" fmla="*/ 16 w 91"/>
                <a:gd name="T29" fmla="*/ 30 h 93"/>
                <a:gd name="T30" fmla="*/ 16 w 91"/>
                <a:gd name="T31" fmla="*/ 52 h 93"/>
                <a:gd name="T32" fmla="*/ 46 w 91"/>
                <a:gd name="T33" fmla="*/ 75 h 93"/>
                <a:gd name="T34" fmla="*/ 73 w 91"/>
                <a:gd name="T35" fmla="*/ 54 h 93"/>
                <a:gd name="T36" fmla="*/ 73 w 91"/>
                <a:gd name="T37" fmla="*/ 30 h 93"/>
                <a:gd name="T38" fmla="*/ 16 w 91"/>
                <a:gd name="T39" fmla="*/ 30 h 93"/>
                <a:gd name="T40" fmla="*/ 26 w 91"/>
                <a:gd name="T41" fmla="*/ 35 h 93"/>
                <a:gd name="T42" fmla="*/ 26 w 91"/>
                <a:gd name="T43" fmla="*/ 39 h 93"/>
                <a:gd name="T44" fmla="*/ 64 w 91"/>
                <a:gd name="T45" fmla="*/ 39 h 93"/>
                <a:gd name="T46" fmla="*/ 64 w 91"/>
                <a:gd name="T47" fmla="*/ 35 h 93"/>
                <a:gd name="T48" fmla="*/ 26 w 91"/>
                <a:gd name="T49" fmla="*/ 35 h 93"/>
                <a:gd name="T50" fmla="*/ 26 w 91"/>
                <a:gd name="T51" fmla="*/ 51 h 93"/>
                <a:gd name="T52" fmla="*/ 26 w 91"/>
                <a:gd name="T53" fmla="*/ 55 h 93"/>
                <a:gd name="T54" fmla="*/ 64 w 91"/>
                <a:gd name="T55" fmla="*/ 55 h 93"/>
                <a:gd name="T56" fmla="*/ 64 w 91"/>
                <a:gd name="T57" fmla="*/ 51 h 93"/>
                <a:gd name="T58" fmla="*/ 26 w 91"/>
                <a:gd name="T59" fmla="*/ 51 h 93"/>
                <a:gd name="T60" fmla="*/ 26 w 91"/>
                <a:gd name="T61" fmla="*/ 43 h 93"/>
                <a:gd name="T62" fmla="*/ 26 w 91"/>
                <a:gd name="T63" fmla="*/ 47 h 93"/>
                <a:gd name="T64" fmla="*/ 64 w 91"/>
                <a:gd name="T65" fmla="*/ 47 h 93"/>
                <a:gd name="T66" fmla="*/ 64 w 91"/>
                <a:gd name="T67" fmla="*/ 43 h 93"/>
                <a:gd name="T68" fmla="*/ 26 w 91"/>
                <a:gd name="T69" fmla="*/ 43 h 93"/>
                <a:gd name="T70" fmla="*/ 10 w 91"/>
                <a:gd name="T71" fmla="*/ 87 h 93"/>
                <a:gd name="T72" fmla="*/ 28 w 91"/>
                <a:gd name="T73" fmla="*/ 70 h 93"/>
                <a:gd name="T74" fmla="*/ 28 w 91"/>
                <a:gd name="T75" fmla="*/ 67 h 93"/>
                <a:gd name="T76" fmla="*/ 26 w 91"/>
                <a:gd name="T77" fmla="*/ 67 h 93"/>
                <a:gd name="T78" fmla="*/ 8 w 91"/>
                <a:gd name="T79" fmla="*/ 84 h 93"/>
                <a:gd name="T80" fmla="*/ 8 w 91"/>
                <a:gd name="T81" fmla="*/ 87 h 93"/>
                <a:gd name="T82" fmla="*/ 10 w 91"/>
                <a:gd name="T83" fmla="*/ 87 h 93"/>
                <a:gd name="T84" fmla="*/ 85 w 91"/>
                <a:gd name="T85" fmla="*/ 84 h 93"/>
                <a:gd name="T86" fmla="*/ 67 w 91"/>
                <a:gd name="T87" fmla="*/ 67 h 93"/>
                <a:gd name="T88" fmla="*/ 64 w 91"/>
                <a:gd name="T89" fmla="*/ 67 h 93"/>
                <a:gd name="T90" fmla="*/ 64 w 91"/>
                <a:gd name="T91" fmla="*/ 70 h 93"/>
                <a:gd name="T92" fmla="*/ 82 w 91"/>
                <a:gd name="T93" fmla="*/ 87 h 93"/>
                <a:gd name="T94" fmla="*/ 85 w 91"/>
                <a:gd name="T95" fmla="*/ 87 h 93"/>
                <a:gd name="T96" fmla="*/ 85 w 91"/>
                <a:gd name="T97" fmla="*/ 84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91" h="93">
                  <a:moveTo>
                    <a:pt x="87" y="39"/>
                  </a:moveTo>
                  <a:cubicBezTo>
                    <a:pt x="89" y="40"/>
                    <a:pt x="91" y="43"/>
                    <a:pt x="91" y="46"/>
                  </a:cubicBezTo>
                  <a:cubicBezTo>
                    <a:pt x="91" y="83"/>
                    <a:pt x="91" y="83"/>
                    <a:pt x="91" y="83"/>
                  </a:cubicBezTo>
                  <a:cubicBezTo>
                    <a:pt x="91" y="89"/>
                    <a:pt x="86" y="93"/>
                    <a:pt x="81" y="93"/>
                  </a:cubicBezTo>
                  <a:cubicBezTo>
                    <a:pt x="10" y="93"/>
                    <a:pt x="10" y="93"/>
                    <a:pt x="10" y="93"/>
                  </a:cubicBezTo>
                  <a:cubicBezTo>
                    <a:pt x="5" y="93"/>
                    <a:pt x="0" y="89"/>
                    <a:pt x="0" y="83"/>
                  </a:cubicBezTo>
                  <a:cubicBezTo>
                    <a:pt x="0" y="46"/>
                    <a:pt x="0" y="46"/>
                    <a:pt x="0" y="46"/>
                  </a:cubicBezTo>
                  <a:cubicBezTo>
                    <a:pt x="0" y="44"/>
                    <a:pt x="1" y="41"/>
                    <a:pt x="3" y="40"/>
                  </a:cubicBezTo>
                  <a:cubicBezTo>
                    <a:pt x="3" y="40"/>
                    <a:pt x="3" y="40"/>
                    <a:pt x="3" y="40"/>
                  </a:cubicBezTo>
                  <a:cubicBezTo>
                    <a:pt x="3" y="40"/>
                    <a:pt x="3" y="40"/>
                    <a:pt x="3" y="40"/>
                  </a:cubicBezTo>
                  <a:cubicBezTo>
                    <a:pt x="3" y="40"/>
                    <a:pt x="3" y="40"/>
                    <a:pt x="3" y="39"/>
                  </a:cubicBezTo>
                  <a:cubicBezTo>
                    <a:pt x="40" y="3"/>
                    <a:pt x="40" y="3"/>
                    <a:pt x="40" y="3"/>
                  </a:cubicBezTo>
                  <a:cubicBezTo>
                    <a:pt x="43" y="0"/>
                    <a:pt x="47" y="0"/>
                    <a:pt x="51" y="3"/>
                  </a:cubicBezTo>
                  <a:cubicBezTo>
                    <a:pt x="87" y="39"/>
                    <a:pt x="87" y="39"/>
                    <a:pt x="87" y="39"/>
                  </a:cubicBezTo>
                  <a:close/>
                  <a:moveTo>
                    <a:pt x="16" y="30"/>
                  </a:moveTo>
                  <a:cubicBezTo>
                    <a:pt x="16" y="52"/>
                    <a:pt x="16" y="52"/>
                    <a:pt x="16" y="52"/>
                  </a:cubicBezTo>
                  <a:cubicBezTo>
                    <a:pt x="46" y="75"/>
                    <a:pt x="46" y="75"/>
                    <a:pt x="46" y="75"/>
                  </a:cubicBezTo>
                  <a:cubicBezTo>
                    <a:pt x="73" y="54"/>
                    <a:pt x="73" y="54"/>
                    <a:pt x="73" y="54"/>
                  </a:cubicBezTo>
                  <a:cubicBezTo>
                    <a:pt x="73" y="30"/>
                    <a:pt x="73" y="30"/>
                    <a:pt x="73" y="30"/>
                  </a:cubicBezTo>
                  <a:cubicBezTo>
                    <a:pt x="16" y="30"/>
                    <a:pt x="16" y="30"/>
                    <a:pt x="16" y="30"/>
                  </a:cubicBezTo>
                  <a:close/>
                  <a:moveTo>
                    <a:pt x="26" y="35"/>
                  </a:moveTo>
                  <a:cubicBezTo>
                    <a:pt x="26" y="39"/>
                    <a:pt x="26" y="39"/>
                    <a:pt x="26" y="39"/>
                  </a:cubicBezTo>
                  <a:cubicBezTo>
                    <a:pt x="64" y="39"/>
                    <a:pt x="64" y="39"/>
                    <a:pt x="64" y="39"/>
                  </a:cubicBezTo>
                  <a:cubicBezTo>
                    <a:pt x="64" y="35"/>
                    <a:pt x="64" y="35"/>
                    <a:pt x="64" y="35"/>
                  </a:cubicBezTo>
                  <a:cubicBezTo>
                    <a:pt x="26" y="35"/>
                    <a:pt x="26" y="35"/>
                    <a:pt x="26" y="35"/>
                  </a:cubicBezTo>
                  <a:close/>
                  <a:moveTo>
                    <a:pt x="26" y="51"/>
                  </a:moveTo>
                  <a:cubicBezTo>
                    <a:pt x="26" y="55"/>
                    <a:pt x="26" y="55"/>
                    <a:pt x="26" y="55"/>
                  </a:cubicBezTo>
                  <a:cubicBezTo>
                    <a:pt x="64" y="55"/>
                    <a:pt x="64" y="55"/>
                    <a:pt x="64" y="55"/>
                  </a:cubicBezTo>
                  <a:cubicBezTo>
                    <a:pt x="64" y="51"/>
                    <a:pt x="64" y="51"/>
                    <a:pt x="64" y="51"/>
                  </a:cubicBezTo>
                  <a:cubicBezTo>
                    <a:pt x="26" y="51"/>
                    <a:pt x="26" y="51"/>
                    <a:pt x="26" y="51"/>
                  </a:cubicBezTo>
                  <a:close/>
                  <a:moveTo>
                    <a:pt x="26" y="43"/>
                  </a:moveTo>
                  <a:cubicBezTo>
                    <a:pt x="26" y="47"/>
                    <a:pt x="26" y="47"/>
                    <a:pt x="26" y="47"/>
                  </a:cubicBezTo>
                  <a:cubicBezTo>
                    <a:pt x="64" y="47"/>
                    <a:pt x="64" y="47"/>
                    <a:pt x="64" y="47"/>
                  </a:cubicBezTo>
                  <a:cubicBezTo>
                    <a:pt x="64" y="43"/>
                    <a:pt x="64" y="43"/>
                    <a:pt x="64" y="43"/>
                  </a:cubicBezTo>
                  <a:cubicBezTo>
                    <a:pt x="26" y="43"/>
                    <a:pt x="26" y="43"/>
                    <a:pt x="26" y="43"/>
                  </a:cubicBezTo>
                  <a:close/>
                  <a:moveTo>
                    <a:pt x="10" y="87"/>
                  </a:moveTo>
                  <a:cubicBezTo>
                    <a:pt x="28" y="70"/>
                    <a:pt x="28" y="70"/>
                    <a:pt x="28" y="70"/>
                  </a:cubicBezTo>
                  <a:cubicBezTo>
                    <a:pt x="29" y="69"/>
                    <a:pt x="29" y="68"/>
                    <a:pt x="28" y="67"/>
                  </a:cubicBezTo>
                  <a:cubicBezTo>
                    <a:pt x="28" y="66"/>
                    <a:pt x="27" y="66"/>
                    <a:pt x="26" y="67"/>
                  </a:cubicBezTo>
                  <a:cubicBezTo>
                    <a:pt x="8" y="84"/>
                    <a:pt x="8" y="84"/>
                    <a:pt x="8" y="84"/>
                  </a:cubicBezTo>
                  <a:cubicBezTo>
                    <a:pt x="7" y="85"/>
                    <a:pt x="7" y="86"/>
                    <a:pt x="8" y="87"/>
                  </a:cubicBezTo>
                  <a:cubicBezTo>
                    <a:pt x="8" y="88"/>
                    <a:pt x="10" y="88"/>
                    <a:pt x="10" y="87"/>
                  </a:cubicBezTo>
                  <a:close/>
                  <a:moveTo>
                    <a:pt x="85" y="84"/>
                  </a:moveTo>
                  <a:cubicBezTo>
                    <a:pt x="67" y="67"/>
                    <a:pt x="67" y="67"/>
                    <a:pt x="67" y="67"/>
                  </a:cubicBezTo>
                  <a:cubicBezTo>
                    <a:pt x="66" y="66"/>
                    <a:pt x="65" y="66"/>
                    <a:pt x="64" y="67"/>
                  </a:cubicBezTo>
                  <a:cubicBezTo>
                    <a:pt x="63" y="68"/>
                    <a:pt x="63" y="69"/>
                    <a:pt x="64" y="70"/>
                  </a:cubicBezTo>
                  <a:cubicBezTo>
                    <a:pt x="82" y="87"/>
                    <a:pt x="82" y="87"/>
                    <a:pt x="82" y="87"/>
                  </a:cubicBezTo>
                  <a:cubicBezTo>
                    <a:pt x="83" y="88"/>
                    <a:pt x="84" y="88"/>
                    <a:pt x="85" y="87"/>
                  </a:cubicBezTo>
                  <a:cubicBezTo>
                    <a:pt x="85" y="86"/>
                    <a:pt x="85" y="85"/>
                    <a:pt x="85" y="8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6430" tIns="48216" rIns="96430" bIns="48216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just">
                <a:lnSpc>
                  <a:spcPct val="120000"/>
                </a:lnSpc>
              </a:pPr>
              <a:endParaRPr lang="zh-CN" altLang="en-US" sz="800">
                <a:solidFill>
                  <a:schemeClr val="bg1">
                    <a:lumMod val="65000"/>
                  </a:schemeClr>
                </a:solidFill>
                <a:cs typeface="+mn-ea"/>
                <a:sym typeface="+mn-lt"/>
              </a:endParaRPr>
            </a:p>
          </p:txBody>
        </p:sp>
      </p:grpSp>
      <p:grpSp>
        <p:nvGrpSpPr>
          <p:cNvPr id="3" name="组合 2"/>
          <p:cNvGrpSpPr/>
          <p:nvPr/>
        </p:nvGrpSpPr>
        <p:grpSpPr>
          <a:xfrm>
            <a:off x="4047727" y="5188301"/>
            <a:ext cx="6343527" cy="1041125"/>
            <a:chOff x="4957682" y="2743551"/>
            <a:chExt cx="6343527" cy="1041125"/>
          </a:xfrm>
        </p:grpSpPr>
        <p:sp>
          <p:nvSpPr>
            <p:cNvPr id="7" name="圆角矩形 24"/>
            <p:cNvSpPr/>
            <p:nvPr/>
          </p:nvSpPr>
          <p:spPr>
            <a:xfrm>
              <a:off x="4957682" y="2743551"/>
              <a:ext cx="6343527" cy="1041125"/>
            </a:xfrm>
            <a:prstGeom prst="roundRect">
              <a:avLst>
                <a:gd name="adj" fmla="val 0"/>
              </a:avLst>
            </a:prstGeom>
            <a:solidFill>
              <a:srgbClr val="D4E3F0"/>
            </a:solidFill>
            <a:ln>
              <a:noFill/>
            </a:ln>
            <a:effectLst>
              <a:outerShdw blurRad="508000" sx="115000" sy="115000" algn="ctr" rotWithShape="0">
                <a:prstClr val="black">
                  <a:alpha val="3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0" name="矩形 9"/>
            <p:cNvSpPr/>
            <p:nvPr/>
          </p:nvSpPr>
          <p:spPr>
            <a:xfrm>
              <a:off x="6596229" y="2896564"/>
              <a:ext cx="4704569" cy="478155"/>
            </a:xfrm>
            <a:prstGeom prst="rect">
              <a:avLst/>
            </a:prstGeom>
          </p:spPr>
          <p:txBody>
            <a:bodyPr wrap="square">
              <a:spAutoFit/>
            </a:bodyPr>
            <a:p>
              <a:pPr>
                <a:lnSpc>
                  <a:spcPct val="140000"/>
                </a:lnSpc>
              </a:pPr>
              <a:r>
                <a:rPr lang="zh-CN" altLang="en-US" dirty="0">
                  <a:solidFill>
                    <a:schemeClr val="bg2">
                      <a:lumMod val="25000"/>
                    </a:schemeClr>
                  </a:solidFill>
                  <a:cs typeface="+mn-ea"/>
                  <a:sym typeface="+mn-lt"/>
                </a:rPr>
                <a:t>（五）不断强化监督保障</a:t>
              </a:r>
              <a:endParaRPr lang="zh-CN" altLang="en-US" dirty="0">
                <a:solidFill>
                  <a:schemeClr val="bg2">
                    <a:lumMod val="25000"/>
                  </a:schemeClr>
                </a:solidFill>
                <a:cs typeface="+mn-ea"/>
                <a:sym typeface="+mn-lt"/>
              </a:endParaRPr>
            </a:p>
          </p:txBody>
        </p:sp>
        <p:sp>
          <p:nvSpPr>
            <p:cNvPr id="14" name="任意多边形 17"/>
            <p:cNvSpPr/>
            <p:nvPr/>
          </p:nvSpPr>
          <p:spPr bwMode="auto">
            <a:xfrm>
              <a:off x="5647170" y="3092618"/>
              <a:ext cx="448512" cy="336382"/>
            </a:xfrm>
            <a:custGeom>
              <a:avLst/>
              <a:gdLst>
                <a:gd name="connsiteX0" fmla="*/ 505433 w 533400"/>
                <a:gd name="connsiteY0" fmla="*/ 621 h 400050"/>
                <a:gd name="connsiteX1" fmla="*/ 534008 w 533400"/>
                <a:gd name="connsiteY1" fmla="*/ 29196 h 400050"/>
                <a:gd name="connsiteX2" fmla="*/ 534008 w 533400"/>
                <a:gd name="connsiteY2" fmla="*/ 372096 h 400050"/>
                <a:gd name="connsiteX3" fmla="*/ 505433 w 533400"/>
                <a:gd name="connsiteY3" fmla="*/ 400671 h 400050"/>
                <a:gd name="connsiteX4" fmla="*/ 29183 w 533400"/>
                <a:gd name="connsiteY4" fmla="*/ 400671 h 400050"/>
                <a:gd name="connsiteX5" fmla="*/ 608 w 533400"/>
                <a:gd name="connsiteY5" fmla="*/ 372096 h 400050"/>
                <a:gd name="connsiteX6" fmla="*/ 608 w 533400"/>
                <a:gd name="connsiteY6" fmla="*/ 29196 h 400050"/>
                <a:gd name="connsiteX7" fmla="*/ 29183 w 533400"/>
                <a:gd name="connsiteY7" fmla="*/ 621 h 400050"/>
                <a:gd name="connsiteX8" fmla="*/ 505433 w 533400"/>
                <a:gd name="connsiteY8" fmla="*/ 621 h 400050"/>
                <a:gd name="connsiteX9" fmla="*/ 391419 w 533400"/>
                <a:gd name="connsiteY9" fmla="*/ 198646 h 400050"/>
                <a:gd name="connsiteX10" fmla="*/ 351414 w 533400"/>
                <a:gd name="connsiteY10" fmla="*/ 204170 h 400050"/>
                <a:gd name="connsiteX11" fmla="*/ 351414 w 533400"/>
                <a:gd name="connsiteY11" fmla="*/ 204170 h 400050"/>
                <a:gd name="connsiteX12" fmla="*/ 267118 w 533400"/>
                <a:gd name="connsiteY12" fmla="*/ 315613 h 400050"/>
                <a:gd name="connsiteX13" fmla="*/ 264641 w 533400"/>
                <a:gd name="connsiteY13" fmla="*/ 318470 h 400050"/>
                <a:gd name="connsiteX14" fmla="*/ 224255 w 533400"/>
                <a:gd name="connsiteY14" fmla="*/ 318756 h 400050"/>
                <a:gd name="connsiteX15" fmla="*/ 224255 w 533400"/>
                <a:gd name="connsiteY15" fmla="*/ 318756 h 400050"/>
                <a:gd name="connsiteX16" fmla="*/ 162152 w 533400"/>
                <a:gd name="connsiteY16" fmla="*/ 257415 h 400050"/>
                <a:gd name="connsiteX17" fmla="*/ 160247 w 533400"/>
                <a:gd name="connsiteY17" fmla="*/ 255701 h 400050"/>
                <a:gd name="connsiteX18" fmla="*/ 120052 w 533400"/>
                <a:gd name="connsiteY18" fmla="*/ 259606 h 400050"/>
                <a:gd name="connsiteX19" fmla="*/ 120052 w 533400"/>
                <a:gd name="connsiteY19" fmla="*/ 259606 h 400050"/>
                <a:gd name="connsiteX20" fmla="*/ 32517 w 533400"/>
                <a:gd name="connsiteY20" fmla="*/ 366095 h 400050"/>
                <a:gd name="connsiteX21" fmla="*/ 30326 w 533400"/>
                <a:gd name="connsiteY21" fmla="*/ 372096 h 400050"/>
                <a:gd name="connsiteX22" fmla="*/ 39851 w 533400"/>
                <a:gd name="connsiteY22" fmla="*/ 381621 h 400050"/>
                <a:gd name="connsiteX23" fmla="*/ 39851 w 533400"/>
                <a:gd name="connsiteY23" fmla="*/ 381621 h 400050"/>
                <a:gd name="connsiteX24" fmla="*/ 497242 w 533400"/>
                <a:gd name="connsiteY24" fmla="*/ 381621 h 400050"/>
                <a:gd name="connsiteX25" fmla="*/ 502480 w 533400"/>
                <a:gd name="connsiteY25" fmla="*/ 380002 h 400050"/>
                <a:gd name="connsiteX26" fmla="*/ 505147 w 533400"/>
                <a:gd name="connsiteY26" fmla="*/ 366762 h 400050"/>
                <a:gd name="connsiteX27" fmla="*/ 505147 w 533400"/>
                <a:gd name="connsiteY27" fmla="*/ 366762 h 400050"/>
                <a:gd name="connsiteX28" fmla="*/ 397991 w 533400"/>
                <a:gd name="connsiteY28" fmla="*/ 205504 h 400050"/>
                <a:gd name="connsiteX29" fmla="*/ 391419 w 533400"/>
                <a:gd name="connsiteY29" fmla="*/ 198646 h 400050"/>
                <a:gd name="connsiteX30" fmla="*/ 95858 w 533400"/>
                <a:gd name="connsiteY30" fmla="*/ 57771 h 400050"/>
                <a:gd name="connsiteX31" fmla="*/ 57758 w 533400"/>
                <a:gd name="connsiteY31" fmla="*/ 95871 h 400050"/>
                <a:gd name="connsiteX32" fmla="*/ 95858 w 533400"/>
                <a:gd name="connsiteY32" fmla="*/ 133971 h 400050"/>
                <a:gd name="connsiteX33" fmla="*/ 133958 w 533400"/>
                <a:gd name="connsiteY33" fmla="*/ 95871 h 400050"/>
                <a:gd name="connsiteX34" fmla="*/ 95858 w 533400"/>
                <a:gd name="connsiteY34" fmla="*/ 57771 h 400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533400" h="400050">
                  <a:moveTo>
                    <a:pt x="505433" y="621"/>
                  </a:moveTo>
                  <a:cubicBezTo>
                    <a:pt x="521245" y="621"/>
                    <a:pt x="534008" y="13385"/>
                    <a:pt x="534008" y="29196"/>
                  </a:cubicBezTo>
                  <a:lnTo>
                    <a:pt x="534008" y="372096"/>
                  </a:lnTo>
                  <a:cubicBezTo>
                    <a:pt x="534008" y="387907"/>
                    <a:pt x="521245" y="400671"/>
                    <a:pt x="505433" y="400671"/>
                  </a:cubicBezTo>
                  <a:lnTo>
                    <a:pt x="29183" y="400671"/>
                  </a:lnTo>
                  <a:cubicBezTo>
                    <a:pt x="13371" y="400671"/>
                    <a:pt x="608" y="387907"/>
                    <a:pt x="608" y="372096"/>
                  </a:cubicBezTo>
                  <a:lnTo>
                    <a:pt x="608" y="29196"/>
                  </a:lnTo>
                  <a:cubicBezTo>
                    <a:pt x="608" y="13385"/>
                    <a:pt x="13371" y="621"/>
                    <a:pt x="29183" y="621"/>
                  </a:cubicBezTo>
                  <a:lnTo>
                    <a:pt x="505433" y="621"/>
                  </a:lnTo>
                  <a:close/>
                  <a:moveTo>
                    <a:pt x="391419" y="198646"/>
                  </a:moveTo>
                  <a:cubicBezTo>
                    <a:pt x="378846" y="189121"/>
                    <a:pt x="360939" y="191597"/>
                    <a:pt x="351414" y="204170"/>
                  </a:cubicBezTo>
                  <a:lnTo>
                    <a:pt x="351414" y="204170"/>
                  </a:lnTo>
                  <a:lnTo>
                    <a:pt x="267118" y="315613"/>
                  </a:lnTo>
                  <a:cubicBezTo>
                    <a:pt x="266355" y="316660"/>
                    <a:pt x="265498" y="317518"/>
                    <a:pt x="264641" y="318470"/>
                  </a:cubicBezTo>
                  <a:cubicBezTo>
                    <a:pt x="253592" y="329710"/>
                    <a:pt x="235495" y="329805"/>
                    <a:pt x="224255" y="318756"/>
                  </a:cubicBezTo>
                  <a:lnTo>
                    <a:pt x="224255" y="318756"/>
                  </a:lnTo>
                  <a:lnTo>
                    <a:pt x="162152" y="257415"/>
                  </a:lnTo>
                  <a:cubicBezTo>
                    <a:pt x="161485" y="256844"/>
                    <a:pt x="160914" y="256177"/>
                    <a:pt x="160247" y="255701"/>
                  </a:cubicBezTo>
                  <a:cubicBezTo>
                    <a:pt x="148055" y="245699"/>
                    <a:pt x="130053" y="247414"/>
                    <a:pt x="120052" y="259606"/>
                  </a:cubicBezTo>
                  <a:lnTo>
                    <a:pt x="120052" y="259606"/>
                  </a:lnTo>
                  <a:lnTo>
                    <a:pt x="32517" y="366095"/>
                  </a:lnTo>
                  <a:cubicBezTo>
                    <a:pt x="31088" y="367810"/>
                    <a:pt x="30326" y="369905"/>
                    <a:pt x="30326" y="372096"/>
                  </a:cubicBezTo>
                  <a:cubicBezTo>
                    <a:pt x="30326" y="377335"/>
                    <a:pt x="34612" y="381621"/>
                    <a:pt x="39851" y="381621"/>
                  </a:cubicBezTo>
                  <a:lnTo>
                    <a:pt x="39851" y="381621"/>
                  </a:lnTo>
                  <a:lnTo>
                    <a:pt x="497242" y="381621"/>
                  </a:lnTo>
                  <a:cubicBezTo>
                    <a:pt x="499146" y="381621"/>
                    <a:pt x="500956" y="381050"/>
                    <a:pt x="502480" y="380002"/>
                  </a:cubicBezTo>
                  <a:cubicBezTo>
                    <a:pt x="506862" y="377049"/>
                    <a:pt x="508005" y="371144"/>
                    <a:pt x="505147" y="366762"/>
                  </a:cubicBezTo>
                  <a:lnTo>
                    <a:pt x="505147" y="366762"/>
                  </a:lnTo>
                  <a:lnTo>
                    <a:pt x="397991" y="205504"/>
                  </a:lnTo>
                  <a:cubicBezTo>
                    <a:pt x="396181" y="202932"/>
                    <a:pt x="393990" y="200551"/>
                    <a:pt x="391419" y="198646"/>
                  </a:cubicBezTo>
                  <a:close/>
                  <a:moveTo>
                    <a:pt x="95858" y="57771"/>
                  </a:moveTo>
                  <a:cubicBezTo>
                    <a:pt x="74808" y="57771"/>
                    <a:pt x="57758" y="74821"/>
                    <a:pt x="57758" y="95871"/>
                  </a:cubicBezTo>
                  <a:cubicBezTo>
                    <a:pt x="57758" y="116921"/>
                    <a:pt x="74808" y="133971"/>
                    <a:pt x="95858" y="133971"/>
                  </a:cubicBezTo>
                  <a:cubicBezTo>
                    <a:pt x="116908" y="133971"/>
                    <a:pt x="133958" y="116921"/>
                    <a:pt x="133958" y="95871"/>
                  </a:cubicBezTo>
                  <a:cubicBezTo>
                    <a:pt x="133958" y="74821"/>
                    <a:pt x="116908" y="57771"/>
                    <a:pt x="95858" y="5777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/>
            <a:p>
              <a:endParaRPr lang="zh-CN" altLang="en-US" dirty="0">
                <a:cs typeface="+mn-ea"/>
                <a:sym typeface="+mn-lt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0">
        <p14:doors dir="vert"/>
      </p:transition>
    </mc:Choice>
    <mc:Fallback>
      <p:transition spd="slow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ldLvl="0" animBg="1"/>
      <p:bldP spid="1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矩形 41"/>
          <p:cNvSpPr/>
          <p:nvPr/>
        </p:nvSpPr>
        <p:spPr>
          <a:xfrm rot="2768187">
            <a:off x="7931785" y="2959100"/>
            <a:ext cx="1851025" cy="1852930"/>
          </a:xfrm>
          <a:prstGeom prst="rect">
            <a:avLst/>
          </a:prstGeom>
          <a:solidFill>
            <a:schemeClr val="bg1"/>
          </a:solidFill>
          <a:ln w="76200">
            <a:solidFill>
              <a:srgbClr val="F38C8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41" name="矩形 40"/>
          <p:cNvSpPr/>
          <p:nvPr/>
        </p:nvSpPr>
        <p:spPr>
          <a:xfrm rot="2768187">
            <a:off x="7849870" y="1947545"/>
            <a:ext cx="1785620" cy="1798955"/>
          </a:xfrm>
          <a:prstGeom prst="rect">
            <a:avLst/>
          </a:prstGeom>
          <a:solidFill>
            <a:schemeClr val="bg1"/>
          </a:solidFill>
          <a:ln w="76200">
            <a:solidFill>
              <a:srgbClr val="2C5F7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pic>
        <p:nvPicPr>
          <p:cNvPr id="15" name="图片占位符 14"/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1" cstate="screen"/>
          <a:srcRect l="-743"/>
          <a:stretch>
            <a:fillRect/>
          </a:stretch>
        </p:blipFill>
        <p:spPr>
          <a:xfrm>
            <a:off x="7924800" y="-1364150"/>
            <a:ext cx="8534400" cy="9586304"/>
          </a:xfrm>
        </p:spPr>
      </p:pic>
      <p:sp>
        <p:nvSpPr>
          <p:cNvPr id="4" name="Freeform: Shape 3" descr="e7d195523061f1c029d8a470330beef7eecbf578a74c67be34E755975358C32C42B60046E65E5AB2B817CFACDA70963A03272FA99D31C85E250EFEC4061BFB07F05F931B289192FCB8E0285A555C1F230D307BE5C25C0A023A9868BE4DC722F304C024870D51F93B1C73F8B0BFA1FC623C98224856AC19AACB53BF009612A79383772CE3D9D4DAA7187AAAD45827A9CF"/>
          <p:cNvSpPr/>
          <p:nvPr/>
        </p:nvSpPr>
        <p:spPr>
          <a:xfrm>
            <a:off x="7924800" y="-1364150"/>
            <a:ext cx="8514736" cy="9564214"/>
          </a:xfrm>
          <a:custGeom>
            <a:avLst/>
            <a:gdLst>
              <a:gd name="connsiteX0" fmla="*/ 1263423 w 2526846"/>
              <a:gd name="connsiteY0" fmla="*/ 0 h 2838291"/>
              <a:gd name="connsiteX1" fmla="*/ 1396808 w 2526846"/>
              <a:gd name="connsiteY1" fmla="*/ 31204 h 2838291"/>
              <a:gd name="connsiteX2" fmla="*/ 2361449 w 2526846"/>
              <a:gd name="connsiteY2" fmla="*/ 513410 h 2838291"/>
              <a:gd name="connsiteX3" fmla="*/ 2526846 w 2526846"/>
              <a:gd name="connsiteY3" fmla="*/ 781183 h 2838291"/>
              <a:gd name="connsiteX4" fmla="*/ 2526846 w 2526846"/>
              <a:gd name="connsiteY4" fmla="*/ 2057108 h 2838291"/>
              <a:gd name="connsiteX5" fmla="*/ 2361449 w 2526846"/>
              <a:gd name="connsiteY5" fmla="*/ 2324881 h 2838291"/>
              <a:gd name="connsiteX6" fmla="*/ 1396808 w 2526846"/>
              <a:gd name="connsiteY6" fmla="*/ 2807087 h 2838291"/>
              <a:gd name="connsiteX7" fmla="*/ 1130038 w 2526846"/>
              <a:gd name="connsiteY7" fmla="*/ 2807087 h 2838291"/>
              <a:gd name="connsiteX8" fmla="*/ 165398 w 2526846"/>
              <a:gd name="connsiteY8" fmla="*/ 2324881 h 2838291"/>
              <a:gd name="connsiteX9" fmla="*/ 0 w 2526846"/>
              <a:gd name="connsiteY9" fmla="*/ 2057108 h 2838291"/>
              <a:gd name="connsiteX10" fmla="*/ 0 w 2526846"/>
              <a:gd name="connsiteY10" fmla="*/ 781183 h 2838291"/>
              <a:gd name="connsiteX11" fmla="*/ 165398 w 2526846"/>
              <a:gd name="connsiteY11" fmla="*/ 513410 h 2838291"/>
              <a:gd name="connsiteX12" fmla="*/ 1130038 w 2526846"/>
              <a:gd name="connsiteY12" fmla="*/ 31204 h 2838291"/>
              <a:gd name="connsiteX13" fmla="*/ 1263423 w 2526846"/>
              <a:gd name="connsiteY13" fmla="*/ 0 h 28382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2526846" h="2838291">
                <a:moveTo>
                  <a:pt x="1263423" y="0"/>
                </a:moveTo>
                <a:cubicBezTo>
                  <a:pt x="1309041" y="0"/>
                  <a:pt x="1354659" y="10401"/>
                  <a:pt x="1396808" y="31204"/>
                </a:cubicBezTo>
                <a:cubicBezTo>
                  <a:pt x="1396808" y="31204"/>
                  <a:pt x="1396808" y="31204"/>
                  <a:pt x="2361449" y="513410"/>
                </a:cubicBezTo>
                <a:cubicBezTo>
                  <a:pt x="2462821" y="564618"/>
                  <a:pt x="2526846" y="668100"/>
                  <a:pt x="2526846" y="781183"/>
                </a:cubicBezTo>
                <a:cubicBezTo>
                  <a:pt x="2526846" y="781183"/>
                  <a:pt x="2526846" y="781183"/>
                  <a:pt x="2526846" y="2057108"/>
                </a:cubicBezTo>
                <a:cubicBezTo>
                  <a:pt x="2526846" y="2170191"/>
                  <a:pt x="2462821" y="2273674"/>
                  <a:pt x="2361449" y="2324881"/>
                </a:cubicBezTo>
                <a:cubicBezTo>
                  <a:pt x="2361449" y="2324881"/>
                  <a:pt x="2361449" y="2324881"/>
                  <a:pt x="1396808" y="2807087"/>
                </a:cubicBezTo>
                <a:cubicBezTo>
                  <a:pt x="1312509" y="2848693"/>
                  <a:pt x="1214337" y="2848693"/>
                  <a:pt x="1130038" y="2807087"/>
                </a:cubicBezTo>
                <a:cubicBezTo>
                  <a:pt x="1130038" y="2807087"/>
                  <a:pt x="1130038" y="2807087"/>
                  <a:pt x="165398" y="2324881"/>
                </a:cubicBezTo>
                <a:cubicBezTo>
                  <a:pt x="64025" y="2273674"/>
                  <a:pt x="0" y="2170191"/>
                  <a:pt x="0" y="2057108"/>
                </a:cubicBezTo>
                <a:cubicBezTo>
                  <a:pt x="0" y="2057108"/>
                  <a:pt x="0" y="2057108"/>
                  <a:pt x="0" y="781183"/>
                </a:cubicBezTo>
                <a:cubicBezTo>
                  <a:pt x="0" y="668100"/>
                  <a:pt x="64025" y="564618"/>
                  <a:pt x="165398" y="513410"/>
                </a:cubicBezTo>
                <a:cubicBezTo>
                  <a:pt x="165398" y="513410"/>
                  <a:pt x="165398" y="513410"/>
                  <a:pt x="1130038" y="31204"/>
                </a:cubicBezTo>
                <a:cubicBezTo>
                  <a:pt x="1172188" y="10401"/>
                  <a:pt x="1217806" y="0"/>
                  <a:pt x="1263423" y="0"/>
                </a:cubicBezTo>
                <a:close/>
              </a:path>
            </a:pathLst>
          </a:custGeom>
          <a:solidFill>
            <a:schemeClr val="accent3">
              <a:alpha val="87000"/>
            </a:schemeClr>
          </a:solidFill>
          <a:ln>
            <a:noFill/>
          </a:ln>
          <a:effectLst>
            <a:outerShdw blurRad="660400" dist="279400" dir="5400000" sx="98000" sy="98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9600" b="1" i="0" u="none" strike="noStrike" kern="1200" cap="none" spc="0" normalizeH="0" baseline="0" noProof="0" dirty="0">
              <a:ln>
                <a:noFill/>
              </a:ln>
              <a:solidFill>
                <a:srgbClr val="FFFFFF">
                  <a:lumMod val="95000"/>
                  <a:alpha val="40000"/>
                </a:srgbClr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grpSp>
        <p:nvGrpSpPr>
          <p:cNvPr id="39" name="Group 38" descr="e7d195523061f1c029d8a470330beef7eecbf578a74c67be34E755975358C32C42B60046E65E5AB2B817CFACDA70963A03272FA99D31C85E250EFEC4061BFB07F05F931B289192FCB8E0285A555C1F230D307BE5C25C0A023A9868BE4DC722F304C024870D51F93B1C73F8B0BFA1FC623C98224856AC19AACB53BF009612A79383772CE3D9D4DAA7187AAAD45827A9CF"/>
          <p:cNvGrpSpPr/>
          <p:nvPr/>
        </p:nvGrpSpPr>
        <p:grpSpPr>
          <a:xfrm>
            <a:off x="9666514" y="2754876"/>
            <a:ext cx="1901372" cy="2013049"/>
            <a:chOff x="9666514" y="2427028"/>
            <a:chExt cx="1901372" cy="2013049"/>
          </a:xfrm>
        </p:grpSpPr>
        <p:sp>
          <p:nvSpPr>
            <p:cNvPr id="36" name="TextBox 35"/>
            <p:cNvSpPr txBox="1"/>
            <p:nvPr/>
          </p:nvSpPr>
          <p:spPr>
            <a:xfrm>
              <a:off x="9666514" y="2999303"/>
              <a:ext cx="190137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65000"/>
                      <a:lumOff val="35000"/>
                    </a:srgbClr>
                  </a:solidFill>
                  <a:effectLst/>
                  <a:uLnTx/>
                  <a:uFillTx/>
                  <a:cs typeface="+mn-ea"/>
                  <a:sym typeface="+mn-lt"/>
                </a:rPr>
                <a:t>输入标题内容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9666514" y="3239748"/>
              <a:ext cx="190137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4572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>
                      <a:lumMod val="65000"/>
                    </a:srgbClr>
                  </a:solidFill>
                  <a:effectLst/>
                  <a:uLnTx/>
                  <a:uFillTx/>
                  <a:cs typeface="+mn-ea"/>
                  <a:sym typeface="+mn-lt"/>
                </a:rPr>
                <a:t>也就是，时时提醒自己注意：「我的情绪是什么？」例如：当你因为朋友约会迟到而对他冷言冷语，问问自己</a:t>
              </a:r>
              <a:endPara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lumMod val="65000"/>
                  </a:srgbClr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10276114" y="2427028"/>
              <a:ext cx="129177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gradFill flip="none" rotWithShape="1">
                    <a:gsLst>
                      <a:gs pos="0">
                        <a:srgbClr val="2A5C6C"/>
                      </a:gs>
                      <a:gs pos="100000">
                        <a:srgbClr val="E18283"/>
                      </a:gs>
                    </a:gsLst>
                    <a:lin ang="0" scaled="1"/>
                    <a:tileRect/>
                  </a:gradFill>
                  <a:effectLst/>
                  <a:uLnTx/>
                  <a:uFillTx/>
                  <a:cs typeface="+mn-ea"/>
                  <a:sym typeface="+mn-lt"/>
                </a:rPr>
                <a:t>1250</a:t>
              </a:r>
              <a:endParaRPr kumimoji="0" lang="en-US" sz="2400" b="1" i="0" u="none" strike="noStrike" kern="1200" cap="none" spc="0" normalizeH="0" baseline="0" noProof="0" dirty="0">
                <a:ln>
                  <a:noFill/>
                </a:ln>
                <a:gradFill flip="none" rotWithShape="1">
                  <a:gsLst>
                    <a:gs pos="0">
                      <a:srgbClr val="2A5C6C"/>
                    </a:gs>
                    <a:gs pos="100000">
                      <a:srgbClr val="E18283"/>
                    </a:gs>
                  </a:gsLst>
                  <a:lin ang="0" scaled="1"/>
                  <a:tileRect/>
                </a:gradFill>
                <a:effectLst/>
                <a:uLnTx/>
                <a:uFillTx/>
                <a:cs typeface="+mn-ea"/>
                <a:sym typeface="+mn-lt"/>
              </a:endParaRPr>
            </a:p>
          </p:txBody>
        </p:sp>
      </p:grpSp>
      <p:sp>
        <p:nvSpPr>
          <p:cNvPr id="6" name="e7d195523061f1c0" descr="e7d195523061f1c029d8a470330beef7eecbf578a74c67be34E755975358C32C42B60046E65E5AB2B817CFACDA70963A03272FA99D31C85E250EFEC4061BFB07F05F931B289192FCB8E0285A555C1F230D307BE5C25C0A023A9868BE4DC722F304C024870D51F93B1C73F8B0BFA1FC623C98224856AC19AACB53BF009612A79383772CE3D9D4DAA7187AAAD45827A9CF" hidden="1"/>
          <p:cNvSpPr txBox="1"/>
          <p:nvPr/>
        </p:nvSpPr>
        <p:spPr>
          <a:xfrm>
            <a:off x="-355600" y="1803400"/>
            <a:ext cx="322909" cy="1016000"/>
          </a:xfrm>
          <a:prstGeom prst="rect">
            <a:avLst/>
          </a:prstGeom>
          <a:noFill/>
        </p:spPr>
        <p:txBody>
          <a:bodyPr vert="wordArtVert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+mn-ea"/>
                <a:sym typeface="+mn-lt"/>
              </a:rPr>
              <a:t>e7d195523061f1c029d8a470330beef7eecbf578a74c67be34E755975358C32C42B60046E65E5AB2B817CFACDA70963A03272FA99D31C85E250EFEC4061BFB07F05F931B289192FCB8E0285A555C1F230D307BE5C25C0A023A9868BE4DC722F304C024870D51F93B1C73F8B0BFA1FC623C98224856AC19AACB53BF009612A79383772CE3D9D4DAA720XX.037AAAD45827A9CF</a:t>
            </a:r>
            <a:endParaRPr kumimoji="0" lang="zh-CN" altLang="en-US" sz="1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44" name="Freeform: Shape 3" descr="e7d195523061f1c029d8a470330beef7eecbf578a74c67be34E755975358C32C42B60046E65E5AB2B817CFACDA70963A03272FA99D31C85E250EFEC4061BFB07F05F931B289192FCB8E0285A555C1F230D307BE5C25C0A023A9868BE4DC722F304C024870D51F93B1C73F8B0BFA1FC623C98224856AC19AACB53BF009612A79383772CE3D9D4DAA7187AAAD45827A9CF"/>
          <p:cNvSpPr/>
          <p:nvPr/>
        </p:nvSpPr>
        <p:spPr>
          <a:xfrm>
            <a:off x="9410700" y="304894"/>
            <a:ext cx="5562600" cy="6248214"/>
          </a:xfrm>
          <a:custGeom>
            <a:avLst/>
            <a:gdLst>
              <a:gd name="connsiteX0" fmla="*/ 1263423 w 2526846"/>
              <a:gd name="connsiteY0" fmla="*/ 0 h 2838291"/>
              <a:gd name="connsiteX1" fmla="*/ 1396808 w 2526846"/>
              <a:gd name="connsiteY1" fmla="*/ 31204 h 2838291"/>
              <a:gd name="connsiteX2" fmla="*/ 2361449 w 2526846"/>
              <a:gd name="connsiteY2" fmla="*/ 513410 h 2838291"/>
              <a:gd name="connsiteX3" fmla="*/ 2526846 w 2526846"/>
              <a:gd name="connsiteY3" fmla="*/ 781183 h 2838291"/>
              <a:gd name="connsiteX4" fmla="*/ 2526846 w 2526846"/>
              <a:gd name="connsiteY4" fmla="*/ 2057108 h 2838291"/>
              <a:gd name="connsiteX5" fmla="*/ 2361449 w 2526846"/>
              <a:gd name="connsiteY5" fmla="*/ 2324881 h 2838291"/>
              <a:gd name="connsiteX6" fmla="*/ 1396808 w 2526846"/>
              <a:gd name="connsiteY6" fmla="*/ 2807087 h 2838291"/>
              <a:gd name="connsiteX7" fmla="*/ 1130038 w 2526846"/>
              <a:gd name="connsiteY7" fmla="*/ 2807087 h 2838291"/>
              <a:gd name="connsiteX8" fmla="*/ 165398 w 2526846"/>
              <a:gd name="connsiteY8" fmla="*/ 2324881 h 2838291"/>
              <a:gd name="connsiteX9" fmla="*/ 0 w 2526846"/>
              <a:gd name="connsiteY9" fmla="*/ 2057108 h 2838291"/>
              <a:gd name="connsiteX10" fmla="*/ 0 w 2526846"/>
              <a:gd name="connsiteY10" fmla="*/ 781183 h 2838291"/>
              <a:gd name="connsiteX11" fmla="*/ 165398 w 2526846"/>
              <a:gd name="connsiteY11" fmla="*/ 513410 h 2838291"/>
              <a:gd name="connsiteX12" fmla="*/ 1130038 w 2526846"/>
              <a:gd name="connsiteY12" fmla="*/ 31204 h 2838291"/>
              <a:gd name="connsiteX13" fmla="*/ 1263423 w 2526846"/>
              <a:gd name="connsiteY13" fmla="*/ 0 h 28382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2526846" h="2838291">
                <a:moveTo>
                  <a:pt x="1263423" y="0"/>
                </a:moveTo>
                <a:cubicBezTo>
                  <a:pt x="1309041" y="0"/>
                  <a:pt x="1354659" y="10401"/>
                  <a:pt x="1396808" y="31204"/>
                </a:cubicBezTo>
                <a:cubicBezTo>
                  <a:pt x="1396808" y="31204"/>
                  <a:pt x="1396808" y="31204"/>
                  <a:pt x="2361449" y="513410"/>
                </a:cubicBezTo>
                <a:cubicBezTo>
                  <a:pt x="2462821" y="564618"/>
                  <a:pt x="2526846" y="668100"/>
                  <a:pt x="2526846" y="781183"/>
                </a:cubicBezTo>
                <a:cubicBezTo>
                  <a:pt x="2526846" y="781183"/>
                  <a:pt x="2526846" y="781183"/>
                  <a:pt x="2526846" y="2057108"/>
                </a:cubicBezTo>
                <a:cubicBezTo>
                  <a:pt x="2526846" y="2170191"/>
                  <a:pt x="2462821" y="2273674"/>
                  <a:pt x="2361449" y="2324881"/>
                </a:cubicBezTo>
                <a:cubicBezTo>
                  <a:pt x="2361449" y="2324881"/>
                  <a:pt x="2361449" y="2324881"/>
                  <a:pt x="1396808" y="2807087"/>
                </a:cubicBezTo>
                <a:cubicBezTo>
                  <a:pt x="1312509" y="2848693"/>
                  <a:pt x="1214337" y="2848693"/>
                  <a:pt x="1130038" y="2807087"/>
                </a:cubicBezTo>
                <a:cubicBezTo>
                  <a:pt x="1130038" y="2807087"/>
                  <a:pt x="1130038" y="2807087"/>
                  <a:pt x="165398" y="2324881"/>
                </a:cubicBezTo>
                <a:cubicBezTo>
                  <a:pt x="64025" y="2273674"/>
                  <a:pt x="0" y="2170191"/>
                  <a:pt x="0" y="2057108"/>
                </a:cubicBezTo>
                <a:cubicBezTo>
                  <a:pt x="0" y="2057108"/>
                  <a:pt x="0" y="2057108"/>
                  <a:pt x="0" y="781183"/>
                </a:cubicBezTo>
                <a:cubicBezTo>
                  <a:pt x="0" y="668100"/>
                  <a:pt x="64025" y="564618"/>
                  <a:pt x="165398" y="513410"/>
                </a:cubicBezTo>
                <a:cubicBezTo>
                  <a:pt x="165398" y="513410"/>
                  <a:pt x="165398" y="513410"/>
                  <a:pt x="1130038" y="31204"/>
                </a:cubicBezTo>
                <a:cubicBezTo>
                  <a:pt x="1172188" y="10401"/>
                  <a:pt x="1217806" y="0"/>
                  <a:pt x="126342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660400" dist="279400" dir="5400000" sx="98000" sy="98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9600" b="1" i="0" u="none" strike="noStrike" kern="1200" cap="none" spc="0" normalizeH="0" baseline="0" noProof="0" dirty="0">
              <a:ln>
                <a:noFill/>
              </a:ln>
              <a:solidFill>
                <a:srgbClr val="FFFFFF">
                  <a:lumMod val="95000"/>
                  <a:alpha val="40000"/>
                </a:srgbClr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40" name="文本框矩形8435759"/>
          <p:cNvSpPr txBox="1"/>
          <p:nvPr/>
        </p:nvSpPr>
        <p:spPr>
          <a:xfrm>
            <a:off x="4933852" y="320845"/>
            <a:ext cx="35703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cs typeface="+mn-ea"/>
                <a:sym typeface="+mn-lt"/>
              </a:rPr>
              <a:t>为什么需要管理情绪</a:t>
            </a:r>
            <a:endParaRPr kumimoji="0" lang="zh-CN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grpSp>
        <p:nvGrpSpPr>
          <p:cNvPr id="45" name="组合 44"/>
          <p:cNvGrpSpPr/>
          <p:nvPr/>
        </p:nvGrpSpPr>
        <p:grpSpPr>
          <a:xfrm flipV="1">
            <a:off x="-1038225" y="5418455"/>
            <a:ext cx="1630045" cy="2211705"/>
            <a:chOff x="10757078" y="5021870"/>
            <a:chExt cx="2012200" cy="2211782"/>
          </a:xfrm>
        </p:grpSpPr>
        <p:sp>
          <p:nvSpPr>
            <p:cNvPr id="46" name="矩形 45"/>
            <p:cNvSpPr/>
            <p:nvPr userDrawn="1"/>
          </p:nvSpPr>
          <p:spPr>
            <a:xfrm rot="3226385">
              <a:off x="10757078" y="6079095"/>
              <a:ext cx="1154557" cy="115455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cs typeface="+mn-ea"/>
                <a:sym typeface="+mn-lt"/>
              </a:endParaRPr>
            </a:p>
          </p:txBody>
        </p:sp>
        <p:sp>
          <p:nvSpPr>
            <p:cNvPr id="47" name="矩形 46"/>
            <p:cNvSpPr/>
            <p:nvPr userDrawn="1"/>
          </p:nvSpPr>
          <p:spPr>
            <a:xfrm rot="4907374">
              <a:off x="11614721" y="5021870"/>
              <a:ext cx="1154557" cy="1154557"/>
            </a:xfrm>
            <a:prstGeom prst="rect">
              <a:avLst/>
            </a:prstGeom>
            <a:noFill/>
            <a:ln w="76200">
              <a:solidFill>
                <a:srgbClr val="2C5F7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cs typeface="+mn-ea"/>
                <a:sym typeface="+mn-lt"/>
              </a:endParaRPr>
            </a:p>
          </p:txBody>
        </p:sp>
        <p:sp>
          <p:nvSpPr>
            <p:cNvPr id="48" name="矩形 47"/>
            <p:cNvSpPr/>
            <p:nvPr userDrawn="1"/>
          </p:nvSpPr>
          <p:spPr>
            <a:xfrm rot="5400000">
              <a:off x="12030661" y="5974557"/>
              <a:ext cx="592289" cy="556788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cs typeface="+mn-ea"/>
                <a:sym typeface="+mn-lt"/>
              </a:endParaRPr>
            </a:p>
          </p:txBody>
        </p:sp>
      </p:grpSp>
      <p:grpSp>
        <p:nvGrpSpPr>
          <p:cNvPr id="14" name="Group 27"/>
          <p:cNvGrpSpPr/>
          <p:nvPr/>
        </p:nvGrpSpPr>
        <p:grpSpPr>
          <a:xfrm>
            <a:off x="1111611" y="320581"/>
            <a:ext cx="3392823" cy="606608"/>
            <a:chOff x="3922713" y="3033713"/>
            <a:chExt cx="4115514" cy="788988"/>
          </a:xfrm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</p:grpSpPr>
        <p:sp>
          <p:nvSpPr>
            <p:cNvPr id="16" name="Freeform 11"/>
            <p:cNvSpPr/>
            <p:nvPr/>
          </p:nvSpPr>
          <p:spPr bwMode="auto">
            <a:xfrm>
              <a:off x="3922713" y="3033713"/>
              <a:ext cx="788987" cy="788988"/>
            </a:xfrm>
            <a:custGeom>
              <a:avLst/>
              <a:gdLst>
                <a:gd name="T0" fmla="*/ 471 w 471"/>
                <a:gd name="T1" fmla="*/ 471 h 471"/>
                <a:gd name="T2" fmla="*/ 42 w 471"/>
                <a:gd name="T3" fmla="*/ 471 h 471"/>
                <a:gd name="T4" fmla="*/ 0 w 471"/>
                <a:gd name="T5" fmla="*/ 429 h 471"/>
                <a:gd name="T6" fmla="*/ 0 w 471"/>
                <a:gd name="T7" fmla="*/ 42 h 471"/>
                <a:gd name="T8" fmla="*/ 42 w 471"/>
                <a:gd name="T9" fmla="*/ 0 h 471"/>
                <a:gd name="T10" fmla="*/ 471 w 471"/>
                <a:gd name="T11" fmla="*/ 0 h 471"/>
                <a:gd name="T12" fmla="*/ 471 w 471"/>
                <a:gd name="T13" fmla="*/ 471 h 4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71" h="471">
                  <a:moveTo>
                    <a:pt x="471" y="471"/>
                  </a:moveTo>
                  <a:cubicBezTo>
                    <a:pt x="42" y="471"/>
                    <a:pt x="42" y="471"/>
                    <a:pt x="42" y="471"/>
                  </a:cubicBezTo>
                  <a:cubicBezTo>
                    <a:pt x="18" y="471"/>
                    <a:pt x="0" y="452"/>
                    <a:pt x="0" y="429"/>
                  </a:cubicBezTo>
                  <a:cubicBezTo>
                    <a:pt x="0" y="42"/>
                    <a:pt x="0" y="42"/>
                    <a:pt x="0" y="42"/>
                  </a:cubicBezTo>
                  <a:cubicBezTo>
                    <a:pt x="0" y="18"/>
                    <a:pt x="18" y="0"/>
                    <a:pt x="42" y="0"/>
                  </a:cubicBezTo>
                  <a:cubicBezTo>
                    <a:pt x="471" y="0"/>
                    <a:pt x="471" y="0"/>
                    <a:pt x="471" y="0"/>
                  </a:cubicBezTo>
                  <a:lnTo>
                    <a:pt x="471" y="47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p3d prstMaterial="metal">
              <a:bevelT w="88900" h="88900"/>
            </a:sp3d>
          </p:spPr>
          <p:txBody>
            <a:bodyPr vert="horz" wrap="square" lIns="91440" tIns="45720" rIns="91440" bIns="45720" numCol="1" anchor="t" anchorCtr="0" compatLnSpc="1"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2A5C6C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43" name="Freeform 12"/>
            <p:cNvSpPr/>
            <p:nvPr/>
          </p:nvSpPr>
          <p:spPr bwMode="auto">
            <a:xfrm>
              <a:off x="3979863" y="3090863"/>
              <a:ext cx="674688" cy="674688"/>
            </a:xfrm>
            <a:custGeom>
              <a:avLst/>
              <a:gdLst>
                <a:gd name="T0" fmla="*/ 403 w 403"/>
                <a:gd name="T1" fmla="*/ 361 h 403"/>
                <a:gd name="T2" fmla="*/ 361 w 403"/>
                <a:gd name="T3" fmla="*/ 403 h 403"/>
                <a:gd name="T4" fmla="*/ 42 w 403"/>
                <a:gd name="T5" fmla="*/ 403 h 403"/>
                <a:gd name="T6" fmla="*/ 0 w 403"/>
                <a:gd name="T7" fmla="*/ 361 h 403"/>
                <a:gd name="T8" fmla="*/ 0 w 403"/>
                <a:gd name="T9" fmla="*/ 42 h 403"/>
                <a:gd name="T10" fmla="*/ 42 w 403"/>
                <a:gd name="T11" fmla="*/ 0 h 403"/>
                <a:gd name="T12" fmla="*/ 361 w 403"/>
                <a:gd name="T13" fmla="*/ 0 h 403"/>
                <a:gd name="T14" fmla="*/ 403 w 403"/>
                <a:gd name="T15" fmla="*/ 42 h 403"/>
                <a:gd name="T16" fmla="*/ 403 w 403"/>
                <a:gd name="T17" fmla="*/ 361 h 4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03" h="403">
                  <a:moveTo>
                    <a:pt x="403" y="361"/>
                  </a:moveTo>
                  <a:cubicBezTo>
                    <a:pt x="403" y="384"/>
                    <a:pt x="385" y="403"/>
                    <a:pt x="361" y="403"/>
                  </a:cubicBezTo>
                  <a:cubicBezTo>
                    <a:pt x="42" y="403"/>
                    <a:pt x="42" y="403"/>
                    <a:pt x="42" y="403"/>
                  </a:cubicBezTo>
                  <a:cubicBezTo>
                    <a:pt x="19" y="403"/>
                    <a:pt x="0" y="384"/>
                    <a:pt x="0" y="361"/>
                  </a:cubicBezTo>
                  <a:cubicBezTo>
                    <a:pt x="0" y="42"/>
                    <a:pt x="0" y="42"/>
                    <a:pt x="0" y="42"/>
                  </a:cubicBezTo>
                  <a:cubicBezTo>
                    <a:pt x="0" y="18"/>
                    <a:pt x="19" y="0"/>
                    <a:pt x="42" y="0"/>
                  </a:cubicBezTo>
                  <a:cubicBezTo>
                    <a:pt x="361" y="0"/>
                    <a:pt x="361" y="0"/>
                    <a:pt x="361" y="0"/>
                  </a:cubicBezTo>
                  <a:cubicBezTo>
                    <a:pt x="385" y="0"/>
                    <a:pt x="403" y="18"/>
                    <a:pt x="403" y="42"/>
                  </a:cubicBezTo>
                  <a:lnTo>
                    <a:pt x="403" y="36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p3d prstMaterial="metal">
              <a:bevelT w="88900" h="88900"/>
            </a:sp3d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2A5C6C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49" name="Freeform 13"/>
            <p:cNvSpPr/>
            <p:nvPr/>
          </p:nvSpPr>
          <p:spPr bwMode="auto">
            <a:xfrm>
              <a:off x="4989513" y="3048000"/>
              <a:ext cx="3048714" cy="760413"/>
            </a:xfrm>
            <a:prstGeom prst="homePlate">
              <a:avLst/>
            </a:prstGeom>
            <a:solidFill>
              <a:schemeClr val="accent3"/>
            </a:solidFill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p3d prstMaterial="metal">
              <a:bevelT w="88900" h="88900"/>
            </a:sp3d>
          </p:spPr>
          <p:txBody>
            <a:bodyPr vert="horz" wrap="square" lIns="91440" tIns="45720" rIns="91440" bIns="45720" numCol="1" anchor="t" anchorCtr="0" compatLnSpc="1"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2A5C6C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50" name="Freeform 20"/>
            <p:cNvSpPr/>
            <p:nvPr/>
          </p:nvSpPr>
          <p:spPr bwMode="auto">
            <a:xfrm>
              <a:off x="4711700" y="3033713"/>
              <a:ext cx="277813" cy="788988"/>
            </a:xfrm>
            <a:custGeom>
              <a:avLst/>
              <a:gdLst>
                <a:gd name="T0" fmla="*/ 166 w 166"/>
                <a:gd name="T1" fmla="*/ 449 h 471"/>
                <a:gd name="T2" fmla="*/ 0 w 166"/>
                <a:gd name="T3" fmla="*/ 471 h 471"/>
                <a:gd name="T4" fmla="*/ 0 w 166"/>
                <a:gd name="T5" fmla="*/ 0 h 471"/>
                <a:gd name="T6" fmla="*/ 166 w 166"/>
                <a:gd name="T7" fmla="*/ 22 h 471"/>
                <a:gd name="T8" fmla="*/ 166 w 166"/>
                <a:gd name="T9" fmla="*/ 449 h 4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6" h="471">
                  <a:moveTo>
                    <a:pt x="166" y="449"/>
                  </a:moveTo>
                  <a:cubicBezTo>
                    <a:pt x="111" y="456"/>
                    <a:pt x="56" y="464"/>
                    <a:pt x="0" y="471"/>
                  </a:cubicBezTo>
                  <a:cubicBezTo>
                    <a:pt x="0" y="314"/>
                    <a:pt x="0" y="157"/>
                    <a:pt x="0" y="0"/>
                  </a:cubicBezTo>
                  <a:cubicBezTo>
                    <a:pt x="56" y="7"/>
                    <a:pt x="111" y="15"/>
                    <a:pt x="166" y="22"/>
                  </a:cubicBezTo>
                  <a:cubicBezTo>
                    <a:pt x="166" y="164"/>
                    <a:pt x="166" y="307"/>
                    <a:pt x="166" y="449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p3d prstMaterial="metal">
              <a:bevelT w="88900" h="88900"/>
            </a:sp3d>
          </p:spPr>
          <p:txBody>
            <a:bodyPr vert="horz" wrap="square" lIns="91440" tIns="45720" rIns="91440" bIns="45720" numCol="1" anchor="t" anchorCtr="0" compatLnSpc="1"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2A5C6C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</p:grpSp>
      <p:sp>
        <p:nvSpPr>
          <p:cNvPr id="57" name="Inhaltsplatzhalter 4"/>
          <p:cNvSpPr txBox="1"/>
          <p:nvPr/>
        </p:nvSpPr>
        <p:spPr>
          <a:xfrm>
            <a:off x="2037715" y="462915"/>
            <a:ext cx="2216785" cy="307340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 marL="273050" indent="-273050" algn="l" defTabSz="913765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 sz="23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07720" indent="-273050" algn="l" defTabSz="913765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080770" indent="-177800" algn="l" defTabSz="913765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9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436370" indent="-177800" algn="l" defTabSz="913765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793240" indent="-179070" algn="l" defTabSz="913765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3965" indent="-228600" algn="l" defTabSz="91376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165" indent="-228600" algn="l" defTabSz="91376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730" indent="-228600" algn="l" defTabSz="91376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4930" indent="-228600" algn="l" defTabSz="91376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37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Wingdings" panose="05000000000000000000" pitchFamily="2" charset="2"/>
              <a:buNone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solidFill>
                    <a:srgbClr val="F38C8D"/>
                  </a:solidFill>
                </a:ln>
                <a:solidFill>
                  <a:srgbClr val="F38C8D"/>
                </a:solidFill>
                <a:effectLst/>
                <a:uLnTx/>
                <a:uFillTx/>
                <a:latin typeface="+mn-lt"/>
                <a:cs typeface="+mn-ea"/>
                <a:sym typeface="+mn-lt"/>
              </a:rPr>
              <a:t>扎实推进主动公开</a:t>
            </a:r>
            <a:endParaRPr kumimoji="0" lang="en-US" sz="2000" b="0" i="0" u="none" strike="noStrike" kern="1200" cap="none" spc="0" normalizeH="0" baseline="0" noProof="0" dirty="0">
              <a:ln>
                <a:solidFill>
                  <a:srgbClr val="F38C8D"/>
                </a:solidFill>
              </a:ln>
              <a:solidFill>
                <a:srgbClr val="F38C8D"/>
              </a:solidFill>
              <a:effectLst/>
              <a:uLnTx/>
              <a:uFillTx/>
              <a:latin typeface="+mn-lt"/>
              <a:cs typeface="+mn-ea"/>
              <a:sym typeface="+mn-lt"/>
            </a:endParaRPr>
          </a:p>
        </p:txBody>
      </p:sp>
      <p:sp>
        <p:nvSpPr>
          <p:cNvPr id="51" name="文本框 21"/>
          <p:cNvSpPr txBox="1"/>
          <p:nvPr/>
        </p:nvSpPr>
        <p:spPr>
          <a:xfrm>
            <a:off x="760095" y="1041400"/>
            <a:ext cx="6788150" cy="43948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40000"/>
              </a:lnSpc>
            </a:pPr>
            <a:r>
              <a:rPr lang="en-US" altLang="zh-CN" sz="2000" dirty="0">
                <a:solidFill>
                  <a:schemeClr val="bg2">
                    <a:lumMod val="25000"/>
                  </a:schemeClr>
                </a:solidFill>
                <a:cs typeface="+mn-ea"/>
                <a:sym typeface="+mn-lt"/>
              </a:rPr>
              <a:t>       </a:t>
            </a:r>
            <a:r>
              <a:rPr lang="zh-CN" altLang="en-US" dirty="0">
                <a:solidFill>
                  <a:schemeClr val="bg2">
                    <a:lumMod val="25000"/>
                  </a:schemeClr>
                </a:solidFill>
                <a:cs typeface="+mn-ea"/>
                <a:sym typeface="+mn-lt"/>
              </a:rPr>
              <a:t>2022年，共出台文件116件，主动公开4件、依申请公开7件、不予公开105件，网上公开了4件，配发解读材料4件。2022年共召开12次部门办公会议，共公开了12次部门办公会议。截至2022年12月底，通过市12345政务服务便民热线、网络问政平台、企业“接诉即办”等渠道共受理群众诉求事项438件，全部办结。按照公开要求和财政部门要求，对国资委年度部门预算、决算、“三公”经费财政拨款情况、政府采购信息、公共资源配置交易信息、预算绩效等重要事项进行公开，公开了2021年度市管企业经营业绩考核及薪酬核定结果，每月公开市管企业经营指标情况，重点反映市管企业整体经营运行状况，每月编发国资监管信息，详细反映国资国企改革发展成效。</a:t>
            </a:r>
            <a:endParaRPr lang="zh-CN" altLang="en-US" dirty="0">
              <a:solidFill>
                <a:schemeClr val="bg2">
                  <a:lumMod val="25000"/>
                </a:schemeClr>
              </a:solidFill>
              <a:cs typeface="+mn-ea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3000">
        <p:random/>
      </p:transition>
    </mc:Choice>
    <mc:Fallback>
      <p:transition spd="slow" advClick="0" advTm="3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decel="10000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4" grpId="0" animBg="1"/>
      <p:bldP spid="5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占位符 7"/>
          <p:cNvPicPr>
            <a:picLocks noGrp="1" noChangeAspect="1"/>
          </p:cNvPicPr>
          <p:nvPr>
            <p:ph type="pic" sz="quarter" idx="10"/>
          </p:nvPr>
        </p:nvPicPr>
        <p:blipFill>
          <a:blip r:embed="rId1" cstate="screen"/>
          <a:srcRect/>
          <a:stretch>
            <a:fillRect/>
          </a:stretch>
        </p:blipFill>
        <p:spPr>
          <a:xfrm>
            <a:off x="1063455" y="1986802"/>
            <a:ext cx="3785436" cy="4252007"/>
          </a:xfrm>
        </p:spPr>
      </p:pic>
      <p:sp>
        <p:nvSpPr>
          <p:cNvPr id="3" name="Freeform: Shape 2" descr="e7d195523061f1c029d8a470330beef7eecbf578a74c67be34E755975358C32C42B60046E65E5AB2B817CFACDA70963A03272FA99D31C85E250EFEC4061BFB07F05F931B289192FCB8E0285A555C1F230D307BE5C25C0A023A9868BE4DC722F304C024870D51F93B1C73F8B0BFA1FC623C98224856AC19AACB53BF009612A79383772CE3D9D4DAA7187AAAD45827A9CF"/>
          <p:cNvSpPr/>
          <p:nvPr/>
        </p:nvSpPr>
        <p:spPr>
          <a:xfrm>
            <a:off x="3016941" y="1275822"/>
            <a:ext cx="1916911" cy="2153178"/>
          </a:xfrm>
          <a:custGeom>
            <a:avLst/>
            <a:gdLst>
              <a:gd name="connsiteX0" fmla="*/ 1263423 w 2526846"/>
              <a:gd name="connsiteY0" fmla="*/ 0 h 2838291"/>
              <a:gd name="connsiteX1" fmla="*/ 1396808 w 2526846"/>
              <a:gd name="connsiteY1" fmla="*/ 31204 h 2838291"/>
              <a:gd name="connsiteX2" fmla="*/ 2361449 w 2526846"/>
              <a:gd name="connsiteY2" fmla="*/ 513410 h 2838291"/>
              <a:gd name="connsiteX3" fmla="*/ 2526846 w 2526846"/>
              <a:gd name="connsiteY3" fmla="*/ 781183 h 2838291"/>
              <a:gd name="connsiteX4" fmla="*/ 2526846 w 2526846"/>
              <a:gd name="connsiteY4" fmla="*/ 2057108 h 2838291"/>
              <a:gd name="connsiteX5" fmla="*/ 2361449 w 2526846"/>
              <a:gd name="connsiteY5" fmla="*/ 2324881 h 2838291"/>
              <a:gd name="connsiteX6" fmla="*/ 1396808 w 2526846"/>
              <a:gd name="connsiteY6" fmla="*/ 2807087 h 2838291"/>
              <a:gd name="connsiteX7" fmla="*/ 1130038 w 2526846"/>
              <a:gd name="connsiteY7" fmla="*/ 2807087 h 2838291"/>
              <a:gd name="connsiteX8" fmla="*/ 165398 w 2526846"/>
              <a:gd name="connsiteY8" fmla="*/ 2324881 h 2838291"/>
              <a:gd name="connsiteX9" fmla="*/ 0 w 2526846"/>
              <a:gd name="connsiteY9" fmla="*/ 2057108 h 2838291"/>
              <a:gd name="connsiteX10" fmla="*/ 0 w 2526846"/>
              <a:gd name="connsiteY10" fmla="*/ 781183 h 2838291"/>
              <a:gd name="connsiteX11" fmla="*/ 165398 w 2526846"/>
              <a:gd name="connsiteY11" fmla="*/ 513410 h 2838291"/>
              <a:gd name="connsiteX12" fmla="*/ 1130038 w 2526846"/>
              <a:gd name="connsiteY12" fmla="*/ 31204 h 2838291"/>
              <a:gd name="connsiteX13" fmla="*/ 1263423 w 2526846"/>
              <a:gd name="connsiteY13" fmla="*/ 0 h 28382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2526846" h="2838291">
                <a:moveTo>
                  <a:pt x="1263423" y="0"/>
                </a:moveTo>
                <a:cubicBezTo>
                  <a:pt x="1309041" y="0"/>
                  <a:pt x="1354659" y="10401"/>
                  <a:pt x="1396808" y="31204"/>
                </a:cubicBezTo>
                <a:cubicBezTo>
                  <a:pt x="1396808" y="31204"/>
                  <a:pt x="1396808" y="31204"/>
                  <a:pt x="2361449" y="513410"/>
                </a:cubicBezTo>
                <a:cubicBezTo>
                  <a:pt x="2462821" y="564618"/>
                  <a:pt x="2526846" y="668100"/>
                  <a:pt x="2526846" y="781183"/>
                </a:cubicBezTo>
                <a:cubicBezTo>
                  <a:pt x="2526846" y="781183"/>
                  <a:pt x="2526846" y="781183"/>
                  <a:pt x="2526846" y="2057108"/>
                </a:cubicBezTo>
                <a:cubicBezTo>
                  <a:pt x="2526846" y="2170191"/>
                  <a:pt x="2462821" y="2273674"/>
                  <a:pt x="2361449" y="2324881"/>
                </a:cubicBezTo>
                <a:cubicBezTo>
                  <a:pt x="2361449" y="2324881"/>
                  <a:pt x="2361449" y="2324881"/>
                  <a:pt x="1396808" y="2807087"/>
                </a:cubicBezTo>
                <a:cubicBezTo>
                  <a:pt x="1312509" y="2848693"/>
                  <a:pt x="1214337" y="2848693"/>
                  <a:pt x="1130038" y="2807087"/>
                </a:cubicBezTo>
                <a:cubicBezTo>
                  <a:pt x="1130038" y="2807087"/>
                  <a:pt x="1130038" y="2807087"/>
                  <a:pt x="165398" y="2324881"/>
                </a:cubicBezTo>
                <a:cubicBezTo>
                  <a:pt x="64025" y="2273674"/>
                  <a:pt x="0" y="2170191"/>
                  <a:pt x="0" y="2057108"/>
                </a:cubicBezTo>
                <a:cubicBezTo>
                  <a:pt x="0" y="2057108"/>
                  <a:pt x="0" y="2057108"/>
                  <a:pt x="0" y="781183"/>
                </a:cubicBezTo>
                <a:cubicBezTo>
                  <a:pt x="0" y="668100"/>
                  <a:pt x="64025" y="564618"/>
                  <a:pt x="165398" y="513410"/>
                </a:cubicBezTo>
                <a:cubicBezTo>
                  <a:pt x="165398" y="513410"/>
                  <a:pt x="165398" y="513410"/>
                  <a:pt x="1130038" y="31204"/>
                </a:cubicBezTo>
                <a:cubicBezTo>
                  <a:pt x="1172188" y="10401"/>
                  <a:pt x="1217806" y="0"/>
                  <a:pt x="1263423" y="0"/>
                </a:cubicBezTo>
                <a:close/>
              </a:path>
            </a:pathLst>
          </a:custGeom>
          <a:solidFill>
            <a:srgbClr val="F38C8D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9600" b="1" i="0" u="none" strike="noStrike" kern="1200" cap="none" spc="0" normalizeH="0" baseline="0" noProof="0" dirty="0">
              <a:ln>
                <a:noFill/>
              </a:ln>
              <a:solidFill>
                <a:srgbClr val="FFFFFF">
                  <a:lumMod val="95000"/>
                  <a:alpha val="40000"/>
                </a:srgbClr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22" name="Freeform: Shape 21" descr="e7d195523061f1c029d8a470330beef7eecbf578a74c67be34E755975358C32C42B60046E65E5AB2B817CFACDA70963A03272FA99D31C85E250EFEC4061BFB07F05F931B289192FCB8E0285A555C1F230D307BE5C25C0A023A9868BE4DC722F304C024870D51F93B1C73F8B0BFA1FC623C98224856AC19AACB53BF009612A79383772CE3D9D4DAA7187AAAD45827A9CF"/>
          <p:cNvSpPr/>
          <p:nvPr/>
        </p:nvSpPr>
        <p:spPr>
          <a:xfrm rot="9479164">
            <a:off x="-937087" y="5347518"/>
            <a:ext cx="3253914" cy="1330633"/>
          </a:xfrm>
          <a:custGeom>
            <a:avLst/>
            <a:gdLst>
              <a:gd name="connsiteX0" fmla="*/ 0 w 3185651"/>
              <a:gd name="connsiteY0" fmla="*/ 0 h 1533833"/>
              <a:gd name="connsiteX1" fmla="*/ 884903 w 3185651"/>
              <a:gd name="connsiteY1" fmla="*/ 796413 h 1533833"/>
              <a:gd name="connsiteX2" fmla="*/ 2595716 w 3185651"/>
              <a:gd name="connsiteY2" fmla="*/ 943897 h 1533833"/>
              <a:gd name="connsiteX3" fmla="*/ 3185651 w 3185651"/>
              <a:gd name="connsiteY3" fmla="*/ 1533833 h 1533833"/>
              <a:gd name="connsiteX0-1" fmla="*/ 0 w 3185651"/>
              <a:gd name="connsiteY0-2" fmla="*/ 0 h 1533833"/>
              <a:gd name="connsiteX1-3" fmla="*/ 884903 w 3185651"/>
              <a:gd name="connsiteY1-4" fmla="*/ 796413 h 1533833"/>
              <a:gd name="connsiteX2-5" fmla="*/ 2552173 w 3185651"/>
              <a:gd name="connsiteY2-6" fmla="*/ 1074525 h 1533833"/>
              <a:gd name="connsiteX3-7" fmla="*/ 3185651 w 3185651"/>
              <a:gd name="connsiteY3-8" fmla="*/ 1533833 h 1533833"/>
              <a:gd name="connsiteX0-9" fmla="*/ 0 w 3185651"/>
              <a:gd name="connsiteY0-10" fmla="*/ 0 h 1533833"/>
              <a:gd name="connsiteX1-11" fmla="*/ 572483 w 3185651"/>
              <a:gd name="connsiteY1-12" fmla="*/ 842133 h 1533833"/>
              <a:gd name="connsiteX2-13" fmla="*/ 2552173 w 3185651"/>
              <a:gd name="connsiteY2-14" fmla="*/ 1074525 h 1533833"/>
              <a:gd name="connsiteX3-15" fmla="*/ 3185651 w 3185651"/>
              <a:gd name="connsiteY3-16" fmla="*/ 1533833 h 1533833"/>
              <a:gd name="connsiteX0-17" fmla="*/ 0 w 3185651"/>
              <a:gd name="connsiteY0-18" fmla="*/ 0 h 1533833"/>
              <a:gd name="connsiteX1-19" fmla="*/ 572483 w 3185651"/>
              <a:gd name="connsiteY1-20" fmla="*/ 842133 h 1533833"/>
              <a:gd name="connsiteX2-21" fmla="*/ 2552173 w 3185651"/>
              <a:gd name="connsiteY2-22" fmla="*/ 1074525 h 1533833"/>
              <a:gd name="connsiteX3-23" fmla="*/ 3185651 w 3185651"/>
              <a:gd name="connsiteY3-24" fmla="*/ 1533833 h 1533833"/>
              <a:gd name="connsiteX0-25" fmla="*/ 0 w 3185651"/>
              <a:gd name="connsiteY0-26" fmla="*/ 0 h 1533833"/>
              <a:gd name="connsiteX1-27" fmla="*/ 572483 w 3185651"/>
              <a:gd name="connsiteY1-28" fmla="*/ 842133 h 1533833"/>
              <a:gd name="connsiteX2-29" fmla="*/ 2552173 w 3185651"/>
              <a:gd name="connsiteY2-30" fmla="*/ 1074525 h 1533833"/>
              <a:gd name="connsiteX3-31" fmla="*/ 3185651 w 3185651"/>
              <a:gd name="connsiteY3-32" fmla="*/ 1533833 h 1533833"/>
              <a:gd name="connsiteX0-33" fmla="*/ 0 w 3185651"/>
              <a:gd name="connsiteY0-34" fmla="*/ 0 h 1533833"/>
              <a:gd name="connsiteX1-35" fmla="*/ 572483 w 3185651"/>
              <a:gd name="connsiteY1-36" fmla="*/ 842133 h 1533833"/>
              <a:gd name="connsiteX2-37" fmla="*/ 2552173 w 3185651"/>
              <a:gd name="connsiteY2-38" fmla="*/ 1074525 h 1533833"/>
              <a:gd name="connsiteX3-39" fmla="*/ 3185651 w 3185651"/>
              <a:gd name="connsiteY3-40" fmla="*/ 1533833 h 1533833"/>
              <a:gd name="connsiteX0-41" fmla="*/ 0 w 3204701"/>
              <a:gd name="connsiteY0-42" fmla="*/ 0 h 1400483"/>
              <a:gd name="connsiteX1-43" fmla="*/ 591533 w 3204701"/>
              <a:gd name="connsiteY1-44" fmla="*/ 708783 h 1400483"/>
              <a:gd name="connsiteX2-45" fmla="*/ 2571223 w 3204701"/>
              <a:gd name="connsiteY2-46" fmla="*/ 941175 h 1400483"/>
              <a:gd name="connsiteX3-47" fmla="*/ 3204701 w 3204701"/>
              <a:gd name="connsiteY3-48" fmla="*/ 1400483 h 1400483"/>
              <a:gd name="connsiteX0-49" fmla="*/ 0 w 3204701"/>
              <a:gd name="connsiteY0-50" fmla="*/ 0 h 1400483"/>
              <a:gd name="connsiteX1-51" fmla="*/ 591533 w 3204701"/>
              <a:gd name="connsiteY1-52" fmla="*/ 708783 h 1400483"/>
              <a:gd name="connsiteX2-53" fmla="*/ 2571223 w 3204701"/>
              <a:gd name="connsiteY2-54" fmla="*/ 941175 h 1400483"/>
              <a:gd name="connsiteX3-55" fmla="*/ 3204701 w 3204701"/>
              <a:gd name="connsiteY3-56" fmla="*/ 1400483 h 1400483"/>
              <a:gd name="connsiteX0-57" fmla="*/ 0 w 3192001"/>
              <a:gd name="connsiteY0-58" fmla="*/ 0 h 1463983"/>
              <a:gd name="connsiteX1-59" fmla="*/ 578833 w 3192001"/>
              <a:gd name="connsiteY1-60" fmla="*/ 772283 h 1463983"/>
              <a:gd name="connsiteX2-61" fmla="*/ 2558523 w 3192001"/>
              <a:gd name="connsiteY2-62" fmla="*/ 1004675 h 1463983"/>
              <a:gd name="connsiteX3-63" fmla="*/ 3192001 w 3192001"/>
              <a:gd name="connsiteY3-64" fmla="*/ 1463983 h 1463983"/>
              <a:gd name="connsiteX0-65" fmla="*/ 5702 w 3197703"/>
              <a:gd name="connsiteY0-66" fmla="*/ 0 h 1463983"/>
              <a:gd name="connsiteX1-67" fmla="*/ 584535 w 3197703"/>
              <a:gd name="connsiteY1-68" fmla="*/ 772283 h 1463983"/>
              <a:gd name="connsiteX2-69" fmla="*/ 2564225 w 3197703"/>
              <a:gd name="connsiteY2-70" fmla="*/ 1004675 h 1463983"/>
              <a:gd name="connsiteX3-71" fmla="*/ 3197703 w 3197703"/>
              <a:gd name="connsiteY3-72" fmla="*/ 1463983 h 1463983"/>
              <a:gd name="connsiteX0-73" fmla="*/ 5428 w 3197429"/>
              <a:gd name="connsiteY0-74" fmla="*/ 0 h 1463983"/>
              <a:gd name="connsiteX1-75" fmla="*/ 596961 w 3197429"/>
              <a:gd name="connsiteY1-76" fmla="*/ 854833 h 1463983"/>
              <a:gd name="connsiteX2-77" fmla="*/ 2563951 w 3197429"/>
              <a:gd name="connsiteY2-78" fmla="*/ 1004675 h 1463983"/>
              <a:gd name="connsiteX3-79" fmla="*/ 3197429 w 3197429"/>
              <a:gd name="connsiteY3-80" fmla="*/ 1463983 h 1463983"/>
              <a:gd name="connsiteX0-81" fmla="*/ 4527 w 3258441"/>
              <a:gd name="connsiteY0-82" fmla="*/ 0 h 1330633"/>
              <a:gd name="connsiteX1-83" fmla="*/ 657973 w 3258441"/>
              <a:gd name="connsiteY1-84" fmla="*/ 721483 h 1330633"/>
              <a:gd name="connsiteX2-85" fmla="*/ 2624963 w 3258441"/>
              <a:gd name="connsiteY2-86" fmla="*/ 871325 h 1330633"/>
              <a:gd name="connsiteX3-87" fmla="*/ 3258441 w 3258441"/>
              <a:gd name="connsiteY3-88" fmla="*/ 1330633 h 1330633"/>
              <a:gd name="connsiteX0-89" fmla="*/ 0 w 3253914"/>
              <a:gd name="connsiteY0-90" fmla="*/ 0 h 1330633"/>
              <a:gd name="connsiteX1-91" fmla="*/ 653446 w 3253914"/>
              <a:gd name="connsiteY1-92" fmla="*/ 721483 h 1330633"/>
              <a:gd name="connsiteX2-93" fmla="*/ 2620436 w 3253914"/>
              <a:gd name="connsiteY2-94" fmla="*/ 871325 h 1330633"/>
              <a:gd name="connsiteX3-95" fmla="*/ 3253914 w 3253914"/>
              <a:gd name="connsiteY3-96" fmla="*/ 1330633 h 1330633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</a:cxnLst>
            <a:rect l="l" t="t" r="r" b="b"/>
            <a:pathLst>
              <a:path w="3253914" h="1330633">
                <a:moveTo>
                  <a:pt x="0" y="0"/>
                </a:moveTo>
                <a:cubicBezTo>
                  <a:pt x="52787" y="368443"/>
                  <a:pt x="216707" y="576262"/>
                  <a:pt x="653446" y="721483"/>
                </a:cubicBezTo>
                <a:cubicBezTo>
                  <a:pt x="1090185" y="866704"/>
                  <a:pt x="2187025" y="769800"/>
                  <a:pt x="2620436" y="871325"/>
                </a:cubicBezTo>
                <a:cubicBezTo>
                  <a:pt x="3053847" y="972850"/>
                  <a:pt x="3173535" y="1127596"/>
                  <a:pt x="3253914" y="1330633"/>
                </a:cubicBezTo>
              </a:path>
            </a:pathLst>
          </a:custGeom>
          <a:noFill/>
          <a:ln w="38100" cap="rnd">
            <a:solidFill>
              <a:schemeClr val="bg1">
                <a:lumMod val="8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23" name="TextBox 22" descr="e7d195523061f1c029d8a470330beef7eecbf578a74c67be34E755975358C32C42B60046E65E5AB2B817CFACDA70963A03272FA99D31C85E250EFEC4061BFB07F05F931B289192FCB8E0285A555C1F230D307BE5C25C0A023A9868BE4DC722F304C024870D51F93B1C73F8B0BFA1FC623C98224856AC19AACB53BF009612A79383772CE3D9D4DAA7187AAAD45827A9CF"/>
          <p:cNvSpPr txBox="1"/>
          <p:nvPr/>
        </p:nvSpPr>
        <p:spPr>
          <a:xfrm>
            <a:off x="5331460" y="927100"/>
            <a:ext cx="5377180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lumMod val="65000"/>
                  </a:srgbClr>
                </a:solidFill>
                <a:effectLst/>
                <a:uLnTx/>
                <a:uFillTx/>
                <a:cs typeface="+mn-ea"/>
                <a:sym typeface="+mn-lt"/>
              </a:rPr>
              <a:t>       </a:t>
            </a: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cs typeface="+mn-ea"/>
                <a:sym typeface="+mn-lt"/>
              </a:rPr>
              <a:t>2022年，共收到依申请公开2件，已在规定时间节点办理完毕。</a:t>
            </a:r>
            <a:endParaRPr kumimoji="0" lang="zh-CN" altLang="en-US" sz="20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grpSp>
        <p:nvGrpSpPr>
          <p:cNvPr id="26" name="Group 1" descr="e7d195523061f1c029d8a470330beef7eecbf578a74c67be34E755975358C32C42B60046E65E5AB2B817CFACDA70963A03272FA99D31C85E250EFEC4061BFB07F05F931B289192FCB8E0285A555C1F230D307BE5C25C0A023A9868BE4DC722F304C024870D51F93B1C73F8B0BFA1FC623C98224856AC19AACB53BF009612A79383772CE3D9D4DAA7187AAAD45827A9CF"/>
          <p:cNvGrpSpPr/>
          <p:nvPr/>
        </p:nvGrpSpPr>
        <p:grpSpPr bwMode="auto">
          <a:xfrm>
            <a:off x="3764112" y="2128470"/>
            <a:ext cx="422568" cy="416117"/>
            <a:chOff x="7197121" y="8332916"/>
            <a:chExt cx="553830" cy="543285"/>
          </a:xfrm>
          <a:solidFill>
            <a:schemeClr val="bg1"/>
          </a:solidFill>
        </p:grpSpPr>
        <p:sp>
          <p:nvSpPr>
            <p:cNvPr id="27" name="Freeform 31"/>
            <p:cNvSpPr>
              <a:spLocks noChangeArrowheads="1"/>
            </p:cNvSpPr>
            <p:nvPr/>
          </p:nvSpPr>
          <p:spPr bwMode="auto">
            <a:xfrm>
              <a:off x="7197121" y="8332916"/>
              <a:ext cx="553830" cy="543285"/>
            </a:xfrm>
            <a:custGeom>
              <a:avLst/>
              <a:gdLst>
                <a:gd name="T0" fmla="*/ 276915 w 462"/>
                <a:gd name="T1" fmla="*/ 0 h 453"/>
                <a:gd name="T2" fmla="*/ 276915 w 462"/>
                <a:gd name="T3" fmla="*/ 0 h 453"/>
                <a:gd name="T4" fmla="*/ 0 w 462"/>
                <a:gd name="T5" fmla="*/ 266246 h 453"/>
                <a:gd name="T6" fmla="*/ 276915 w 462"/>
                <a:gd name="T7" fmla="*/ 542086 h 453"/>
                <a:gd name="T8" fmla="*/ 552631 w 462"/>
                <a:gd name="T9" fmla="*/ 266246 h 453"/>
                <a:gd name="T10" fmla="*/ 276915 w 462"/>
                <a:gd name="T11" fmla="*/ 0 h 453"/>
                <a:gd name="T12" fmla="*/ 276915 w 462"/>
                <a:gd name="T13" fmla="*/ 478523 h 453"/>
                <a:gd name="T14" fmla="*/ 276915 w 462"/>
                <a:gd name="T15" fmla="*/ 478523 h 453"/>
                <a:gd name="T16" fmla="*/ 63535 w 462"/>
                <a:gd name="T17" fmla="*/ 266246 h 453"/>
                <a:gd name="T18" fmla="*/ 276915 w 462"/>
                <a:gd name="T19" fmla="*/ 53969 h 453"/>
                <a:gd name="T20" fmla="*/ 489097 w 462"/>
                <a:gd name="T21" fmla="*/ 266246 h 453"/>
                <a:gd name="T22" fmla="*/ 276915 w 462"/>
                <a:gd name="T23" fmla="*/ 478523 h 453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462" h="453">
                  <a:moveTo>
                    <a:pt x="231" y="0"/>
                  </a:moveTo>
                  <a:lnTo>
                    <a:pt x="231" y="0"/>
                  </a:lnTo>
                  <a:cubicBezTo>
                    <a:pt x="106" y="0"/>
                    <a:pt x="0" y="98"/>
                    <a:pt x="0" y="222"/>
                  </a:cubicBezTo>
                  <a:cubicBezTo>
                    <a:pt x="0" y="346"/>
                    <a:pt x="106" y="452"/>
                    <a:pt x="231" y="452"/>
                  </a:cubicBezTo>
                  <a:cubicBezTo>
                    <a:pt x="355" y="452"/>
                    <a:pt x="461" y="346"/>
                    <a:pt x="461" y="222"/>
                  </a:cubicBezTo>
                  <a:cubicBezTo>
                    <a:pt x="461" y="98"/>
                    <a:pt x="355" y="0"/>
                    <a:pt x="231" y="0"/>
                  </a:cubicBezTo>
                  <a:close/>
                  <a:moveTo>
                    <a:pt x="231" y="399"/>
                  </a:moveTo>
                  <a:lnTo>
                    <a:pt x="231" y="399"/>
                  </a:lnTo>
                  <a:cubicBezTo>
                    <a:pt x="133" y="399"/>
                    <a:pt x="53" y="319"/>
                    <a:pt x="53" y="222"/>
                  </a:cubicBezTo>
                  <a:cubicBezTo>
                    <a:pt x="53" y="124"/>
                    <a:pt x="133" y="45"/>
                    <a:pt x="231" y="45"/>
                  </a:cubicBezTo>
                  <a:cubicBezTo>
                    <a:pt x="328" y="45"/>
                    <a:pt x="408" y="124"/>
                    <a:pt x="408" y="222"/>
                  </a:cubicBezTo>
                  <a:cubicBezTo>
                    <a:pt x="408" y="319"/>
                    <a:pt x="328" y="399"/>
                    <a:pt x="231" y="399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808080"/>
                  </a:solidFill>
                  <a:bevel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7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28" name="Freeform 32"/>
            <p:cNvSpPr>
              <a:spLocks noChangeArrowheads="1"/>
            </p:cNvSpPr>
            <p:nvPr/>
          </p:nvSpPr>
          <p:spPr bwMode="auto">
            <a:xfrm>
              <a:off x="7450784" y="8450839"/>
              <a:ext cx="126832" cy="261114"/>
            </a:xfrm>
            <a:custGeom>
              <a:avLst/>
              <a:gdLst>
                <a:gd name="T0" fmla="*/ 42672 w 107"/>
                <a:gd name="T1" fmla="*/ 0 h 222"/>
                <a:gd name="T2" fmla="*/ 0 w 107"/>
                <a:gd name="T3" fmla="*/ 0 h 222"/>
                <a:gd name="T4" fmla="*/ 0 w 107"/>
                <a:gd name="T5" fmla="*/ 156433 h 222"/>
                <a:gd name="T6" fmla="*/ 105496 w 107"/>
                <a:gd name="T7" fmla="*/ 259938 h 222"/>
                <a:gd name="T8" fmla="*/ 125647 w 107"/>
                <a:gd name="T9" fmla="*/ 229357 h 222"/>
                <a:gd name="T10" fmla="*/ 42672 w 107"/>
                <a:gd name="T11" fmla="*/ 134086 h 222"/>
                <a:gd name="T12" fmla="*/ 42672 w 107"/>
                <a:gd name="T13" fmla="*/ 0 h 22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07" h="222">
                  <a:moveTo>
                    <a:pt x="36" y="0"/>
                  </a:moveTo>
                  <a:lnTo>
                    <a:pt x="0" y="0"/>
                  </a:lnTo>
                  <a:lnTo>
                    <a:pt x="0" y="133"/>
                  </a:lnTo>
                  <a:lnTo>
                    <a:pt x="89" y="221"/>
                  </a:lnTo>
                  <a:lnTo>
                    <a:pt x="106" y="195"/>
                  </a:lnTo>
                  <a:lnTo>
                    <a:pt x="36" y="114"/>
                  </a:lnTo>
                  <a:lnTo>
                    <a:pt x="36" y="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808080"/>
                  </a:solidFill>
                  <a:bevel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7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</p:grpSp>
      <p:sp>
        <p:nvSpPr>
          <p:cNvPr id="2" name="e7d195523061f1c0" descr="e7d195523061f1c029d8a470330beef7eecbf578a74c67be34E755975358C32C42B60046E65E5AB2B817CFACDA70963A03272FA99D31C85E250EFEC4061BFB07F05F931B289192FCB8E0285A555C1F230D307BE5C25C0A023A9868BE4DC722F304C024870D51F93B1C73F8B0BFA1FC623C98224856AC19AACB53BF009612A79383772CE3D9D4DAA7187AAAD45827A9CF" hidden="1"/>
          <p:cNvSpPr txBox="1"/>
          <p:nvPr/>
        </p:nvSpPr>
        <p:spPr>
          <a:xfrm>
            <a:off x="-355600" y="1803400"/>
            <a:ext cx="322909" cy="1016000"/>
          </a:xfrm>
          <a:prstGeom prst="rect">
            <a:avLst/>
          </a:prstGeom>
          <a:noFill/>
        </p:spPr>
        <p:txBody>
          <a:bodyPr vert="wordArtVert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+mn-ea"/>
                <a:sym typeface="+mn-lt"/>
              </a:rPr>
              <a:t>e7d195523061f1c029d8a470330beef7eecbf578a74c67be34E755975358C32C42B60046E65E5AB2B817CFACDA70963A03272FA99D31C85E250EFEC4061BFB07F05F931B289192FCB8E0285A555C1F230D307BE5C25C0A023A9868BE4DC722F304C024870D51F93B1C73F8B0BFA1FC623C98224856AC19AACB53BF009612A79383772CE3D9D4DAA720XX.037AAAD45827A9CF</a:t>
            </a:r>
            <a:endParaRPr kumimoji="0" lang="zh-CN" altLang="en-US" sz="1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grpSp>
        <p:nvGrpSpPr>
          <p:cNvPr id="14" name="Group 27"/>
          <p:cNvGrpSpPr/>
          <p:nvPr/>
        </p:nvGrpSpPr>
        <p:grpSpPr>
          <a:xfrm>
            <a:off x="1111885" y="320675"/>
            <a:ext cx="3578860" cy="606425"/>
            <a:chOff x="3922713" y="3033713"/>
            <a:chExt cx="4115514" cy="788988"/>
          </a:xfrm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</p:grpSpPr>
        <p:sp>
          <p:nvSpPr>
            <p:cNvPr id="16" name="Freeform 11"/>
            <p:cNvSpPr/>
            <p:nvPr/>
          </p:nvSpPr>
          <p:spPr bwMode="auto">
            <a:xfrm>
              <a:off x="3922713" y="3033713"/>
              <a:ext cx="788987" cy="788988"/>
            </a:xfrm>
            <a:custGeom>
              <a:avLst/>
              <a:gdLst>
                <a:gd name="T0" fmla="*/ 471 w 471"/>
                <a:gd name="T1" fmla="*/ 471 h 471"/>
                <a:gd name="T2" fmla="*/ 42 w 471"/>
                <a:gd name="T3" fmla="*/ 471 h 471"/>
                <a:gd name="T4" fmla="*/ 0 w 471"/>
                <a:gd name="T5" fmla="*/ 429 h 471"/>
                <a:gd name="T6" fmla="*/ 0 w 471"/>
                <a:gd name="T7" fmla="*/ 42 h 471"/>
                <a:gd name="T8" fmla="*/ 42 w 471"/>
                <a:gd name="T9" fmla="*/ 0 h 471"/>
                <a:gd name="T10" fmla="*/ 471 w 471"/>
                <a:gd name="T11" fmla="*/ 0 h 471"/>
                <a:gd name="T12" fmla="*/ 471 w 471"/>
                <a:gd name="T13" fmla="*/ 471 h 4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71" h="471">
                  <a:moveTo>
                    <a:pt x="471" y="471"/>
                  </a:moveTo>
                  <a:cubicBezTo>
                    <a:pt x="42" y="471"/>
                    <a:pt x="42" y="471"/>
                    <a:pt x="42" y="471"/>
                  </a:cubicBezTo>
                  <a:cubicBezTo>
                    <a:pt x="18" y="471"/>
                    <a:pt x="0" y="452"/>
                    <a:pt x="0" y="429"/>
                  </a:cubicBezTo>
                  <a:cubicBezTo>
                    <a:pt x="0" y="42"/>
                    <a:pt x="0" y="42"/>
                    <a:pt x="0" y="42"/>
                  </a:cubicBezTo>
                  <a:cubicBezTo>
                    <a:pt x="0" y="18"/>
                    <a:pt x="18" y="0"/>
                    <a:pt x="42" y="0"/>
                  </a:cubicBezTo>
                  <a:cubicBezTo>
                    <a:pt x="471" y="0"/>
                    <a:pt x="471" y="0"/>
                    <a:pt x="471" y="0"/>
                  </a:cubicBezTo>
                  <a:lnTo>
                    <a:pt x="471" y="47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p3d prstMaterial="metal">
              <a:bevelT w="88900" h="88900"/>
            </a:sp3d>
          </p:spPr>
          <p:txBody>
            <a:bodyPr vert="horz" wrap="square" lIns="91440" tIns="45720" rIns="91440" bIns="45720" numCol="1" anchor="t" anchorCtr="0" compatLnSpc="1"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2A5C6C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43" name="Freeform 12"/>
            <p:cNvSpPr/>
            <p:nvPr/>
          </p:nvSpPr>
          <p:spPr bwMode="auto">
            <a:xfrm>
              <a:off x="3979863" y="3090863"/>
              <a:ext cx="674688" cy="674688"/>
            </a:xfrm>
            <a:custGeom>
              <a:avLst/>
              <a:gdLst>
                <a:gd name="T0" fmla="*/ 403 w 403"/>
                <a:gd name="T1" fmla="*/ 361 h 403"/>
                <a:gd name="T2" fmla="*/ 361 w 403"/>
                <a:gd name="T3" fmla="*/ 403 h 403"/>
                <a:gd name="T4" fmla="*/ 42 w 403"/>
                <a:gd name="T5" fmla="*/ 403 h 403"/>
                <a:gd name="T6" fmla="*/ 0 w 403"/>
                <a:gd name="T7" fmla="*/ 361 h 403"/>
                <a:gd name="T8" fmla="*/ 0 w 403"/>
                <a:gd name="T9" fmla="*/ 42 h 403"/>
                <a:gd name="T10" fmla="*/ 42 w 403"/>
                <a:gd name="T11" fmla="*/ 0 h 403"/>
                <a:gd name="T12" fmla="*/ 361 w 403"/>
                <a:gd name="T13" fmla="*/ 0 h 403"/>
                <a:gd name="T14" fmla="*/ 403 w 403"/>
                <a:gd name="T15" fmla="*/ 42 h 403"/>
                <a:gd name="T16" fmla="*/ 403 w 403"/>
                <a:gd name="T17" fmla="*/ 361 h 4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03" h="403">
                  <a:moveTo>
                    <a:pt x="403" y="361"/>
                  </a:moveTo>
                  <a:cubicBezTo>
                    <a:pt x="403" y="384"/>
                    <a:pt x="385" y="403"/>
                    <a:pt x="361" y="403"/>
                  </a:cubicBezTo>
                  <a:cubicBezTo>
                    <a:pt x="42" y="403"/>
                    <a:pt x="42" y="403"/>
                    <a:pt x="42" y="403"/>
                  </a:cubicBezTo>
                  <a:cubicBezTo>
                    <a:pt x="19" y="403"/>
                    <a:pt x="0" y="384"/>
                    <a:pt x="0" y="361"/>
                  </a:cubicBezTo>
                  <a:cubicBezTo>
                    <a:pt x="0" y="42"/>
                    <a:pt x="0" y="42"/>
                    <a:pt x="0" y="42"/>
                  </a:cubicBezTo>
                  <a:cubicBezTo>
                    <a:pt x="0" y="18"/>
                    <a:pt x="19" y="0"/>
                    <a:pt x="42" y="0"/>
                  </a:cubicBezTo>
                  <a:cubicBezTo>
                    <a:pt x="361" y="0"/>
                    <a:pt x="361" y="0"/>
                    <a:pt x="361" y="0"/>
                  </a:cubicBezTo>
                  <a:cubicBezTo>
                    <a:pt x="385" y="0"/>
                    <a:pt x="403" y="18"/>
                    <a:pt x="403" y="42"/>
                  </a:cubicBezTo>
                  <a:lnTo>
                    <a:pt x="403" y="36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p3d prstMaterial="metal">
              <a:bevelT w="88900" h="88900"/>
            </a:sp3d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2A5C6C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49" name="Freeform 13"/>
            <p:cNvSpPr/>
            <p:nvPr/>
          </p:nvSpPr>
          <p:spPr bwMode="auto">
            <a:xfrm>
              <a:off x="4989513" y="3048000"/>
              <a:ext cx="3048714" cy="760413"/>
            </a:xfrm>
            <a:prstGeom prst="homePlate">
              <a:avLst/>
            </a:prstGeom>
            <a:solidFill>
              <a:schemeClr val="accent3"/>
            </a:solidFill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p3d prstMaterial="metal">
              <a:bevelT w="88900" h="88900"/>
            </a:sp3d>
          </p:spPr>
          <p:txBody>
            <a:bodyPr vert="horz" wrap="square" lIns="91440" tIns="45720" rIns="91440" bIns="45720" numCol="1" anchor="t" anchorCtr="0" compatLnSpc="1"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2A5C6C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50" name="Freeform 20"/>
            <p:cNvSpPr/>
            <p:nvPr/>
          </p:nvSpPr>
          <p:spPr bwMode="auto">
            <a:xfrm>
              <a:off x="4711700" y="3033713"/>
              <a:ext cx="277813" cy="788988"/>
            </a:xfrm>
            <a:custGeom>
              <a:avLst/>
              <a:gdLst>
                <a:gd name="T0" fmla="*/ 166 w 166"/>
                <a:gd name="T1" fmla="*/ 449 h 471"/>
                <a:gd name="T2" fmla="*/ 0 w 166"/>
                <a:gd name="T3" fmla="*/ 471 h 471"/>
                <a:gd name="T4" fmla="*/ 0 w 166"/>
                <a:gd name="T5" fmla="*/ 0 h 471"/>
                <a:gd name="T6" fmla="*/ 166 w 166"/>
                <a:gd name="T7" fmla="*/ 22 h 471"/>
                <a:gd name="T8" fmla="*/ 166 w 166"/>
                <a:gd name="T9" fmla="*/ 449 h 4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6" h="471">
                  <a:moveTo>
                    <a:pt x="166" y="449"/>
                  </a:moveTo>
                  <a:cubicBezTo>
                    <a:pt x="111" y="456"/>
                    <a:pt x="56" y="464"/>
                    <a:pt x="0" y="471"/>
                  </a:cubicBezTo>
                  <a:cubicBezTo>
                    <a:pt x="0" y="314"/>
                    <a:pt x="0" y="157"/>
                    <a:pt x="0" y="0"/>
                  </a:cubicBezTo>
                  <a:cubicBezTo>
                    <a:pt x="56" y="7"/>
                    <a:pt x="111" y="15"/>
                    <a:pt x="166" y="22"/>
                  </a:cubicBezTo>
                  <a:cubicBezTo>
                    <a:pt x="166" y="164"/>
                    <a:pt x="166" y="307"/>
                    <a:pt x="166" y="449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p3d prstMaterial="metal">
              <a:bevelT w="88900" h="88900"/>
            </a:sp3d>
          </p:spPr>
          <p:txBody>
            <a:bodyPr vert="horz" wrap="square" lIns="91440" tIns="45720" rIns="91440" bIns="45720" numCol="1" anchor="t" anchorCtr="0" compatLnSpc="1"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2A5C6C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</p:grpSp>
      <p:sp>
        <p:nvSpPr>
          <p:cNvPr id="57" name="Inhaltsplatzhalter 4"/>
          <p:cNvSpPr txBox="1"/>
          <p:nvPr/>
        </p:nvSpPr>
        <p:spPr>
          <a:xfrm>
            <a:off x="1991360" y="469583"/>
            <a:ext cx="2392680" cy="307340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 marL="273050" indent="-273050" algn="l" defTabSz="913765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 sz="23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07720" indent="-273050" algn="l" defTabSz="913765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080770" indent="-177800" algn="l" defTabSz="913765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9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436370" indent="-177800" algn="l" defTabSz="913765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793240" indent="-179070" algn="l" defTabSz="913765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3965" indent="-228600" algn="l" defTabSz="91376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165" indent="-228600" algn="l" defTabSz="91376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730" indent="-228600" algn="l" defTabSz="91376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4930" indent="-228600" algn="l" defTabSz="91376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37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Wingdings" panose="05000000000000000000" pitchFamily="2" charset="2"/>
              <a:buNone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solidFill>
                    <a:srgbClr val="F38C8D"/>
                  </a:solidFill>
                </a:ln>
                <a:solidFill>
                  <a:srgbClr val="F38C8D"/>
                </a:solidFill>
                <a:effectLst/>
                <a:uLnTx/>
                <a:uFillTx/>
                <a:latin typeface="+mn-lt"/>
                <a:cs typeface="+mn-ea"/>
                <a:sym typeface="+mn-lt"/>
              </a:rPr>
              <a:t>规范落实依申请公开</a:t>
            </a:r>
            <a:endParaRPr kumimoji="0" lang="en-US" sz="2000" b="0" i="0" u="none" strike="noStrike" kern="1200" cap="none" spc="0" normalizeH="0" baseline="0" noProof="0" dirty="0">
              <a:ln>
                <a:solidFill>
                  <a:srgbClr val="F38C8D"/>
                </a:solidFill>
              </a:ln>
              <a:solidFill>
                <a:srgbClr val="F38C8D"/>
              </a:solidFill>
              <a:effectLst/>
              <a:uLnTx/>
              <a:uFillTx/>
              <a:latin typeface="+mn-lt"/>
              <a:cs typeface="+mn-ea"/>
              <a:sym typeface="+mn-lt"/>
            </a:endParaRPr>
          </a:p>
        </p:txBody>
      </p:sp>
      <p:pic>
        <p:nvPicPr>
          <p:cNvPr id="6" name="图片占位符 5" descr="C:\Users\Administrator\Desktop\图片1.png图片1"/>
          <p:cNvPicPr>
            <a:picLocks noGrp="1"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5628005" y="2045970"/>
            <a:ext cx="5001895" cy="388810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3000">
        <p:random/>
      </p:transition>
    </mc:Choice>
    <mc:Fallback>
      <p:transition spd="slow" advClick="0" advTm="3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3" presetClass="entr" presetSubtype="16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" presetClass="entr" presetSubtype="1" decel="10000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22" grpId="0" animBg="1"/>
      <p:bldP spid="2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图片占位符 14Template from Qian t u 8 4 3 5 7 5 9"/>
          <p:cNvPicPr>
            <a:picLocks noGrp="1" noChangeAspect="1"/>
          </p:cNvPicPr>
          <p:nvPr>
            <p:ph type="pic" sz="quarter" idx="10"/>
          </p:nvPr>
        </p:nvPicPr>
        <p:blipFill>
          <a:blip r:embed="rId1" cstate="screen"/>
          <a:srcRect/>
          <a:stretch>
            <a:fillRect/>
          </a:stretch>
        </p:blipFill>
        <p:spPr>
          <a:xfrm>
            <a:off x="6096000" y="1446968"/>
            <a:ext cx="4390180" cy="4305590"/>
          </a:xfrm>
        </p:spPr>
      </p:pic>
      <p:sp>
        <p:nvSpPr>
          <p:cNvPr id="2" name="TextBox 1" descr="e7d195523061f1c029d8a470330beef7eecbf578a74c67be34E755975358C32C42B60046E65E5AB2B817CFACDA70963A03272FA99D31C85E250EFEC4061BFB07F05F931B289192FCB8E0285A555C1F230D307BE5C25C0A023A9868BE4DC722F304C024870D51F93B1C73F8B0BFA1FC623C98224856AC19AACB53BF009612A79383772CE3D9D4DAA7187AAAD45827A9CF"/>
          <p:cNvSpPr txBox="1"/>
          <p:nvPr/>
        </p:nvSpPr>
        <p:spPr>
          <a:xfrm>
            <a:off x="1196340" y="2219325"/>
            <a:ext cx="4337685" cy="20840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cs typeface="+mn-ea"/>
                <a:sym typeface="+mn-lt"/>
              </a:rPr>
              <a:t>       </a:t>
            </a:r>
            <a:r>
              <a:rPr kumimoji="0" lang="zh-CN" altLang="en-US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cs typeface="+mn-ea"/>
                <a:sym typeface="+mn-lt"/>
              </a:rPr>
              <a:t>济宁市国资委严格落实政府信息管理，制定了2022年主动公开基本目录，严格落实政务公开信息审查、管理、上传，对照考核标准，上报全市政务公开考核资料1套（226页、54291字、彩色图文装订）。</a:t>
            </a:r>
            <a:endParaRPr kumimoji="0" lang="zh-CN" altLang="en-US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grpSp>
        <p:nvGrpSpPr>
          <p:cNvPr id="19" name="Group 17" descr="e7d195523061f1c029d8a470330beef7eecbf578a74c67be34E755975358C32C42B60046E65E5AB2B817CFACDA70963A03272FA99D31C85E250EFEC4061BFB07F05F931B289192FCB8E0285A555C1F230D307BE5C25C0A023A9868BE4DC722F304C024870D51F93B1C73F8B0BFA1FC623C98224856AC19AACB53BF009612A79383772CE3D9D4DAA7187AAAD45827A9CF"/>
          <p:cNvGrpSpPr/>
          <p:nvPr/>
        </p:nvGrpSpPr>
        <p:grpSpPr>
          <a:xfrm>
            <a:off x="7168034" y="4095598"/>
            <a:ext cx="1815282" cy="1815278"/>
            <a:chOff x="968477" y="1460091"/>
            <a:chExt cx="934065" cy="934065"/>
          </a:xfrm>
        </p:grpSpPr>
        <p:sp>
          <p:nvSpPr>
            <p:cNvPr id="20" name="Oval 8"/>
            <p:cNvSpPr/>
            <p:nvPr/>
          </p:nvSpPr>
          <p:spPr>
            <a:xfrm>
              <a:off x="968477" y="1460091"/>
              <a:ext cx="934065" cy="934065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21" name="Freeform 115"/>
            <p:cNvSpPr>
              <a:spLocks noChangeArrowheads="1"/>
            </p:cNvSpPr>
            <p:nvPr/>
          </p:nvSpPr>
          <p:spPr bwMode="auto">
            <a:xfrm>
              <a:off x="1314978" y="1776726"/>
              <a:ext cx="241062" cy="300794"/>
            </a:xfrm>
            <a:custGeom>
              <a:avLst/>
              <a:gdLst>
                <a:gd name="T0" fmla="*/ 170867 w 400"/>
                <a:gd name="T1" fmla="*/ 55735 h 498"/>
                <a:gd name="T2" fmla="*/ 170867 w 400"/>
                <a:gd name="T3" fmla="*/ 55735 h 498"/>
                <a:gd name="T4" fmla="*/ 103597 w 400"/>
                <a:gd name="T5" fmla="*/ 4045 h 498"/>
                <a:gd name="T6" fmla="*/ 51574 w 400"/>
                <a:gd name="T7" fmla="*/ 67871 h 498"/>
                <a:gd name="T8" fmla="*/ 59647 w 400"/>
                <a:gd name="T9" fmla="*/ 95738 h 498"/>
                <a:gd name="T10" fmla="*/ 4036 w 400"/>
                <a:gd name="T11" fmla="*/ 182936 h 498"/>
                <a:gd name="T12" fmla="*/ 0 w 400"/>
                <a:gd name="T13" fmla="*/ 195072 h 498"/>
                <a:gd name="T14" fmla="*/ 4036 w 400"/>
                <a:gd name="T15" fmla="*/ 214849 h 498"/>
                <a:gd name="T16" fmla="*/ 12109 w 400"/>
                <a:gd name="T17" fmla="*/ 223389 h 498"/>
                <a:gd name="T18" fmla="*/ 27805 w 400"/>
                <a:gd name="T19" fmla="*/ 218894 h 498"/>
                <a:gd name="T20" fmla="*/ 39914 w 400"/>
                <a:gd name="T21" fmla="*/ 211253 h 498"/>
                <a:gd name="T22" fmla="*/ 63683 w 400"/>
                <a:gd name="T23" fmla="*/ 175295 h 498"/>
                <a:gd name="T24" fmla="*/ 63683 w 400"/>
                <a:gd name="T25" fmla="*/ 175295 h 498"/>
                <a:gd name="T26" fmla="*/ 79379 w 400"/>
                <a:gd name="T27" fmla="*/ 171250 h 498"/>
                <a:gd name="T28" fmla="*/ 103597 w 400"/>
                <a:gd name="T29" fmla="*/ 127651 h 498"/>
                <a:gd name="T30" fmla="*/ 131402 w 400"/>
                <a:gd name="T31" fmla="*/ 127651 h 498"/>
                <a:gd name="T32" fmla="*/ 170867 w 400"/>
                <a:gd name="T33" fmla="*/ 55735 h 498"/>
                <a:gd name="T34" fmla="*/ 143062 w 400"/>
                <a:gd name="T35" fmla="*/ 71466 h 498"/>
                <a:gd name="T36" fmla="*/ 143062 w 400"/>
                <a:gd name="T37" fmla="*/ 71466 h 498"/>
                <a:gd name="T38" fmla="*/ 114808 w 400"/>
                <a:gd name="T39" fmla="*/ 63825 h 498"/>
                <a:gd name="T40" fmla="*/ 99112 w 400"/>
                <a:gd name="T41" fmla="*/ 35958 h 498"/>
                <a:gd name="T42" fmla="*/ 139026 w 400"/>
                <a:gd name="T43" fmla="*/ 31913 h 498"/>
                <a:gd name="T44" fmla="*/ 143062 w 400"/>
                <a:gd name="T45" fmla="*/ 71466 h 498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400" h="498">
                  <a:moveTo>
                    <a:pt x="381" y="124"/>
                  </a:moveTo>
                  <a:lnTo>
                    <a:pt x="381" y="124"/>
                  </a:lnTo>
                  <a:cubicBezTo>
                    <a:pt x="372" y="44"/>
                    <a:pt x="301" y="0"/>
                    <a:pt x="231" y="9"/>
                  </a:cubicBezTo>
                  <a:cubicBezTo>
                    <a:pt x="159" y="27"/>
                    <a:pt x="106" y="80"/>
                    <a:pt x="115" y="151"/>
                  </a:cubicBezTo>
                  <a:cubicBezTo>
                    <a:pt x="115" y="168"/>
                    <a:pt x="124" y="195"/>
                    <a:pt x="133" y="213"/>
                  </a:cubicBezTo>
                  <a:cubicBezTo>
                    <a:pt x="9" y="407"/>
                    <a:pt x="9" y="407"/>
                    <a:pt x="9" y="407"/>
                  </a:cubicBezTo>
                  <a:cubicBezTo>
                    <a:pt x="0" y="407"/>
                    <a:pt x="0" y="425"/>
                    <a:pt x="0" y="434"/>
                  </a:cubicBezTo>
                  <a:cubicBezTo>
                    <a:pt x="9" y="478"/>
                    <a:pt x="9" y="478"/>
                    <a:pt x="9" y="478"/>
                  </a:cubicBezTo>
                  <a:cubicBezTo>
                    <a:pt x="9" y="487"/>
                    <a:pt x="18" y="497"/>
                    <a:pt x="27" y="497"/>
                  </a:cubicBezTo>
                  <a:cubicBezTo>
                    <a:pt x="62" y="487"/>
                    <a:pt x="62" y="487"/>
                    <a:pt x="62" y="487"/>
                  </a:cubicBezTo>
                  <a:cubicBezTo>
                    <a:pt x="71" y="487"/>
                    <a:pt x="80" y="478"/>
                    <a:pt x="89" y="470"/>
                  </a:cubicBezTo>
                  <a:cubicBezTo>
                    <a:pt x="142" y="390"/>
                    <a:pt x="142" y="390"/>
                    <a:pt x="142" y="390"/>
                  </a:cubicBezTo>
                  <a:cubicBezTo>
                    <a:pt x="177" y="381"/>
                    <a:pt x="177" y="381"/>
                    <a:pt x="177" y="381"/>
                  </a:cubicBezTo>
                  <a:cubicBezTo>
                    <a:pt x="231" y="284"/>
                    <a:pt x="231" y="284"/>
                    <a:pt x="231" y="284"/>
                  </a:cubicBezTo>
                  <a:cubicBezTo>
                    <a:pt x="248" y="293"/>
                    <a:pt x="284" y="284"/>
                    <a:pt x="293" y="284"/>
                  </a:cubicBezTo>
                  <a:cubicBezTo>
                    <a:pt x="363" y="275"/>
                    <a:pt x="399" y="195"/>
                    <a:pt x="381" y="124"/>
                  </a:cubicBezTo>
                  <a:close/>
                  <a:moveTo>
                    <a:pt x="319" y="159"/>
                  </a:moveTo>
                  <a:lnTo>
                    <a:pt x="319" y="159"/>
                  </a:lnTo>
                  <a:cubicBezTo>
                    <a:pt x="301" y="187"/>
                    <a:pt x="284" y="168"/>
                    <a:pt x="256" y="142"/>
                  </a:cubicBezTo>
                  <a:cubicBezTo>
                    <a:pt x="231" y="124"/>
                    <a:pt x="203" y="115"/>
                    <a:pt x="221" y="80"/>
                  </a:cubicBezTo>
                  <a:cubicBezTo>
                    <a:pt x="240" y="53"/>
                    <a:pt x="284" y="44"/>
                    <a:pt x="310" y="71"/>
                  </a:cubicBezTo>
                  <a:cubicBezTo>
                    <a:pt x="337" y="89"/>
                    <a:pt x="346" y="133"/>
                    <a:pt x="319" y="15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808080"/>
                  </a:solidFill>
                  <a:bevel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7"/>
                      </a:srgbClr>
                    </a:outerShdw>
                  </a:effectLst>
                </a14:hiddenEffects>
              </a:ext>
            </a:extLst>
          </p:spPr>
          <p:txBody>
            <a:bodyPr wrap="none" lIns="34290" tIns="17145" rIns="34290" bIns="17145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</p:grpSp>
      <p:sp>
        <p:nvSpPr>
          <p:cNvPr id="14" name="文本框矩形8435759"/>
          <p:cNvSpPr txBox="1"/>
          <p:nvPr/>
        </p:nvSpPr>
        <p:spPr>
          <a:xfrm>
            <a:off x="4933852" y="320845"/>
            <a:ext cx="35703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cs typeface="+mn-ea"/>
                <a:sym typeface="+mn-lt"/>
              </a:rPr>
              <a:t>为什么需要管理情绪</a:t>
            </a:r>
            <a:endParaRPr kumimoji="0" lang="zh-CN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grpSp>
        <p:nvGrpSpPr>
          <p:cNvPr id="5" name="Group 27"/>
          <p:cNvGrpSpPr/>
          <p:nvPr/>
        </p:nvGrpSpPr>
        <p:grpSpPr>
          <a:xfrm>
            <a:off x="1111885" y="320675"/>
            <a:ext cx="3942080" cy="606425"/>
            <a:chOff x="3922713" y="3033713"/>
            <a:chExt cx="4115514" cy="788988"/>
          </a:xfrm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</p:grpSpPr>
        <p:sp>
          <p:nvSpPr>
            <p:cNvPr id="16" name="Freeform 11"/>
            <p:cNvSpPr/>
            <p:nvPr/>
          </p:nvSpPr>
          <p:spPr bwMode="auto">
            <a:xfrm>
              <a:off x="3922713" y="3033713"/>
              <a:ext cx="788987" cy="788988"/>
            </a:xfrm>
            <a:custGeom>
              <a:avLst/>
              <a:gdLst>
                <a:gd name="T0" fmla="*/ 471 w 471"/>
                <a:gd name="T1" fmla="*/ 471 h 471"/>
                <a:gd name="T2" fmla="*/ 42 w 471"/>
                <a:gd name="T3" fmla="*/ 471 h 471"/>
                <a:gd name="T4" fmla="*/ 0 w 471"/>
                <a:gd name="T5" fmla="*/ 429 h 471"/>
                <a:gd name="T6" fmla="*/ 0 w 471"/>
                <a:gd name="T7" fmla="*/ 42 h 471"/>
                <a:gd name="T8" fmla="*/ 42 w 471"/>
                <a:gd name="T9" fmla="*/ 0 h 471"/>
                <a:gd name="T10" fmla="*/ 471 w 471"/>
                <a:gd name="T11" fmla="*/ 0 h 471"/>
                <a:gd name="T12" fmla="*/ 471 w 471"/>
                <a:gd name="T13" fmla="*/ 471 h 4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71" h="471">
                  <a:moveTo>
                    <a:pt x="471" y="471"/>
                  </a:moveTo>
                  <a:cubicBezTo>
                    <a:pt x="42" y="471"/>
                    <a:pt x="42" y="471"/>
                    <a:pt x="42" y="471"/>
                  </a:cubicBezTo>
                  <a:cubicBezTo>
                    <a:pt x="18" y="471"/>
                    <a:pt x="0" y="452"/>
                    <a:pt x="0" y="429"/>
                  </a:cubicBezTo>
                  <a:cubicBezTo>
                    <a:pt x="0" y="42"/>
                    <a:pt x="0" y="42"/>
                    <a:pt x="0" y="42"/>
                  </a:cubicBezTo>
                  <a:cubicBezTo>
                    <a:pt x="0" y="18"/>
                    <a:pt x="18" y="0"/>
                    <a:pt x="42" y="0"/>
                  </a:cubicBezTo>
                  <a:cubicBezTo>
                    <a:pt x="471" y="0"/>
                    <a:pt x="471" y="0"/>
                    <a:pt x="471" y="0"/>
                  </a:cubicBezTo>
                  <a:lnTo>
                    <a:pt x="471" y="47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p3d prstMaterial="metal">
              <a:bevelT w="88900" h="88900"/>
            </a:sp3d>
          </p:spPr>
          <p:txBody>
            <a:bodyPr vert="horz" wrap="square" lIns="91440" tIns="45720" rIns="91440" bIns="45720" numCol="1" anchor="t" anchorCtr="0" compatLnSpc="1"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2A5C6C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43" name="Freeform 12"/>
            <p:cNvSpPr/>
            <p:nvPr/>
          </p:nvSpPr>
          <p:spPr bwMode="auto">
            <a:xfrm>
              <a:off x="3979863" y="3090863"/>
              <a:ext cx="674688" cy="674688"/>
            </a:xfrm>
            <a:custGeom>
              <a:avLst/>
              <a:gdLst>
                <a:gd name="T0" fmla="*/ 403 w 403"/>
                <a:gd name="T1" fmla="*/ 361 h 403"/>
                <a:gd name="T2" fmla="*/ 361 w 403"/>
                <a:gd name="T3" fmla="*/ 403 h 403"/>
                <a:gd name="T4" fmla="*/ 42 w 403"/>
                <a:gd name="T5" fmla="*/ 403 h 403"/>
                <a:gd name="T6" fmla="*/ 0 w 403"/>
                <a:gd name="T7" fmla="*/ 361 h 403"/>
                <a:gd name="T8" fmla="*/ 0 w 403"/>
                <a:gd name="T9" fmla="*/ 42 h 403"/>
                <a:gd name="T10" fmla="*/ 42 w 403"/>
                <a:gd name="T11" fmla="*/ 0 h 403"/>
                <a:gd name="T12" fmla="*/ 361 w 403"/>
                <a:gd name="T13" fmla="*/ 0 h 403"/>
                <a:gd name="T14" fmla="*/ 403 w 403"/>
                <a:gd name="T15" fmla="*/ 42 h 403"/>
                <a:gd name="T16" fmla="*/ 403 w 403"/>
                <a:gd name="T17" fmla="*/ 361 h 4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03" h="403">
                  <a:moveTo>
                    <a:pt x="403" y="361"/>
                  </a:moveTo>
                  <a:cubicBezTo>
                    <a:pt x="403" y="384"/>
                    <a:pt x="385" y="403"/>
                    <a:pt x="361" y="403"/>
                  </a:cubicBezTo>
                  <a:cubicBezTo>
                    <a:pt x="42" y="403"/>
                    <a:pt x="42" y="403"/>
                    <a:pt x="42" y="403"/>
                  </a:cubicBezTo>
                  <a:cubicBezTo>
                    <a:pt x="19" y="403"/>
                    <a:pt x="0" y="384"/>
                    <a:pt x="0" y="361"/>
                  </a:cubicBezTo>
                  <a:cubicBezTo>
                    <a:pt x="0" y="42"/>
                    <a:pt x="0" y="42"/>
                    <a:pt x="0" y="42"/>
                  </a:cubicBezTo>
                  <a:cubicBezTo>
                    <a:pt x="0" y="18"/>
                    <a:pt x="19" y="0"/>
                    <a:pt x="42" y="0"/>
                  </a:cubicBezTo>
                  <a:cubicBezTo>
                    <a:pt x="361" y="0"/>
                    <a:pt x="361" y="0"/>
                    <a:pt x="361" y="0"/>
                  </a:cubicBezTo>
                  <a:cubicBezTo>
                    <a:pt x="385" y="0"/>
                    <a:pt x="403" y="18"/>
                    <a:pt x="403" y="42"/>
                  </a:cubicBezTo>
                  <a:lnTo>
                    <a:pt x="403" y="36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p3d prstMaterial="metal">
              <a:bevelT w="88900" h="88900"/>
            </a:sp3d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2A5C6C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49" name="Freeform 13"/>
            <p:cNvSpPr/>
            <p:nvPr/>
          </p:nvSpPr>
          <p:spPr bwMode="auto">
            <a:xfrm>
              <a:off x="4989513" y="3048000"/>
              <a:ext cx="3048714" cy="760413"/>
            </a:xfrm>
            <a:prstGeom prst="homePlate">
              <a:avLst/>
            </a:prstGeom>
            <a:solidFill>
              <a:schemeClr val="accent3"/>
            </a:solidFill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p3d prstMaterial="metal">
              <a:bevelT w="88900" h="88900"/>
            </a:sp3d>
          </p:spPr>
          <p:txBody>
            <a:bodyPr vert="horz" wrap="square" lIns="91440" tIns="45720" rIns="91440" bIns="45720" numCol="1" anchor="t" anchorCtr="0" compatLnSpc="1"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2A5C6C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50" name="Freeform 20"/>
            <p:cNvSpPr/>
            <p:nvPr/>
          </p:nvSpPr>
          <p:spPr bwMode="auto">
            <a:xfrm>
              <a:off x="4711700" y="3033713"/>
              <a:ext cx="277813" cy="788988"/>
            </a:xfrm>
            <a:custGeom>
              <a:avLst/>
              <a:gdLst>
                <a:gd name="T0" fmla="*/ 166 w 166"/>
                <a:gd name="T1" fmla="*/ 449 h 471"/>
                <a:gd name="T2" fmla="*/ 0 w 166"/>
                <a:gd name="T3" fmla="*/ 471 h 471"/>
                <a:gd name="T4" fmla="*/ 0 w 166"/>
                <a:gd name="T5" fmla="*/ 0 h 471"/>
                <a:gd name="T6" fmla="*/ 166 w 166"/>
                <a:gd name="T7" fmla="*/ 22 h 471"/>
                <a:gd name="T8" fmla="*/ 166 w 166"/>
                <a:gd name="T9" fmla="*/ 449 h 4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6" h="471">
                  <a:moveTo>
                    <a:pt x="166" y="449"/>
                  </a:moveTo>
                  <a:cubicBezTo>
                    <a:pt x="111" y="456"/>
                    <a:pt x="56" y="464"/>
                    <a:pt x="0" y="471"/>
                  </a:cubicBezTo>
                  <a:cubicBezTo>
                    <a:pt x="0" y="314"/>
                    <a:pt x="0" y="157"/>
                    <a:pt x="0" y="0"/>
                  </a:cubicBezTo>
                  <a:cubicBezTo>
                    <a:pt x="56" y="7"/>
                    <a:pt x="111" y="15"/>
                    <a:pt x="166" y="22"/>
                  </a:cubicBezTo>
                  <a:cubicBezTo>
                    <a:pt x="166" y="164"/>
                    <a:pt x="166" y="307"/>
                    <a:pt x="166" y="449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p3d prstMaterial="metal">
              <a:bevelT w="88900" h="88900"/>
            </a:sp3d>
          </p:spPr>
          <p:txBody>
            <a:bodyPr vert="horz" wrap="square" lIns="91440" tIns="45720" rIns="91440" bIns="45720" numCol="1" anchor="t" anchorCtr="0" compatLnSpc="1"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2A5C6C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</p:grpSp>
      <p:sp>
        <p:nvSpPr>
          <p:cNvPr id="57" name="Inhaltsplatzhalter 4"/>
          <p:cNvSpPr txBox="1"/>
          <p:nvPr/>
        </p:nvSpPr>
        <p:spPr>
          <a:xfrm>
            <a:off x="2133600" y="474663"/>
            <a:ext cx="2667000" cy="307340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 marL="273050" indent="-273050" algn="l" defTabSz="913765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 sz="23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07720" indent="-273050" algn="l" defTabSz="913765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080770" indent="-177800" algn="l" defTabSz="913765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9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436370" indent="-177800" algn="l" defTabSz="913765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793240" indent="-179070" algn="l" defTabSz="913765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3965" indent="-228600" algn="l" defTabSz="91376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165" indent="-228600" algn="l" defTabSz="91376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730" indent="-228600" algn="l" defTabSz="91376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4930" indent="-228600" algn="l" defTabSz="91376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37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Wingdings" panose="05000000000000000000" pitchFamily="2" charset="2"/>
              <a:buNone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solidFill>
                    <a:srgbClr val="F38C8D"/>
                  </a:solidFill>
                </a:ln>
                <a:solidFill>
                  <a:srgbClr val="F38C8D"/>
                </a:solidFill>
                <a:effectLst/>
                <a:uLnTx/>
                <a:uFillTx/>
                <a:latin typeface="+mn-lt"/>
                <a:cs typeface="+mn-ea"/>
                <a:sym typeface="+mn-lt"/>
              </a:rPr>
              <a:t>抓细抓实政府信息管理</a:t>
            </a:r>
            <a:endParaRPr kumimoji="0" lang="en-US" sz="2000" b="0" i="0" u="none" strike="noStrike" kern="1200" cap="none" spc="0" normalizeH="0" baseline="0" noProof="0" dirty="0">
              <a:ln>
                <a:solidFill>
                  <a:srgbClr val="F38C8D"/>
                </a:solidFill>
              </a:ln>
              <a:solidFill>
                <a:srgbClr val="F38C8D"/>
              </a:solidFill>
              <a:effectLst/>
              <a:uLnTx/>
              <a:uFillTx/>
              <a:latin typeface="+mn-lt"/>
              <a:cs typeface="+mn-ea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3000">
        <p:random/>
      </p:transition>
    </mc:Choice>
    <mc:Fallback>
      <p:transition spd="slow" advClick="0" advTm="3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1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Group 27"/>
          <p:cNvGrpSpPr/>
          <p:nvPr/>
        </p:nvGrpSpPr>
        <p:grpSpPr>
          <a:xfrm>
            <a:off x="1158875" y="289560"/>
            <a:ext cx="4974590" cy="606425"/>
            <a:chOff x="3922713" y="3033713"/>
            <a:chExt cx="4115514" cy="788988"/>
          </a:xfrm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</p:grpSpPr>
        <p:sp>
          <p:nvSpPr>
            <p:cNvPr id="11" name="Freeform 11"/>
            <p:cNvSpPr/>
            <p:nvPr/>
          </p:nvSpPr>
          <p:spPr bwMode="auto">
            <a:xfrm>
              <a:off x="3922713" y="3033713"/>
              <a:ext cx="788987" cy="788988"/>
            </a:xfrm>
            <a:custGeom>
              <a:avLst/>
              <a:gdLst>
                <a:gd name="T0" fmla="*/ 471 w 471"/>
                <a:gd name="T1" fmla="*/ 471 h 471"/>
                <a:gd name="T2" fmla="*/ 42 w 471"/>
                <a:gd name="T3" fmla="*/ 471 h 471"/>
                <a:gd name="T4" fmla="*/ 0 w 471"/>
                <a:gd name="T5" fmla="*/ 429 h 471"/>
                <a:gd name="T6" fmla="*/ 0 w 471"/>
                <a:gd name="T7" fmla="*/ 42 h 471"/>
                <a:gd name="T8" fmla="*/ 42 w 471"/>
                <a:gd name="T9" fmla="*/ 0 h 471"/>
                <a:gd name="T10" fmla="*/ 471 w 471"/>
                <a:gd name="T11" fmla="*/ 0 h 471"/>
                <a:gd name="T12" fmla="*/ 471 w 471"/>
                <a:gd name="T13" fmla="*/ 471 h 4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71" h="471">
                  <a:moveTo>
                    <a:pt x="471" y="471"/>
                  </a:moveTo>
                  <a:cubicBezTo>
                    <a:pt x="42" y="471"/>
                    <a:pt x="42" y="471"/>
                    <a:pt x="42" y="471"/>
                  </a:cubicBezTo>
                  <a:cubicBezTo>
                    <a:pt x="18" y="471"/>
                    <a:pt x="0" y="452"/>
                    <a:pt x="0" y="429"/>
                  </a:cubicBezTo>
                  <a:cubicBezTo>
                    <a:pt x="0" y="42"/>
                    <a:pt x="0" y="42"/>
                    <a:pt x="0" y="42"/>
                  </a:cubicBezTo>
                  <a:cubicBezTo>
                    <a:pt x="0" y="18"/>
                    <a:pt x="18" y="0"/>
                    <a:pt x="42" y="0"/>
                  </a:cubicBezTo>
                  <a:cubicBezTo>
                    <a:pt x="471" y="0"/>
                    <a:pt x="471" y="0"/>
                    <a:pt x="471" y="0"/>
                  </a:cubicBezTo>
                  <a:lnTo>
                    <a:pt x="471" y="47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p3d prstMaterial="metal">
              <a:bevelT w="88900" h="88900"/>
            </a:sp3d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2A5C6C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12" name="Freeform 12"/>
            <p:cNvSpPr/>
            <p:nvPr/>
          </p:nvSpPr>
          <p:spPr bwMode="auto">
            <a:xfrm>
              <a:off x="3979863" y="3090863"/>
              <a:ext cx="674688" cy="674688"/>
            </a:xfrm>
            <a:custGeom>
              <a:avLst/>
              <a:gdLst>
                <a:gd name="T0" fmla="*/ 403 w 403"/>
                <a:gd name="T1" fmla="*/ 361 h 403"/>
                <a:gd name="T2" fmla="*/ 361 w 403"/>
                <a:gd name="T3" fmla="*/ 403 h 403"/>
                <a:gd name="T4" fmla="*/ 42 w 403"/>
                <a:gd name="T5" fmla="*/ 403 h 403"/>
                <a:gd name="T6" fmla="*/ 0 w 403"/>
                <a:gd name="T7" fmla="*/ 361 h 403"/>
                <a:gd name="T8" fmla="*/ 0 w 403"/>
                <a:gd name="T9" fmla="*/ 42 h 403"/>
                <a:gd name="T10" fmla="*/ 42 w 403"/>
                <a:gd name="T11" fmla="*/ 0 h 403"/>
                <a:gd name="T12" fmla="*/ 361 w 403"/>
                <a:gd name="T13" fmla="*/ 0 h 403"/>
                <a:gd name="T14" fmla="*/ 403 w 403"/>
                <a:gd name="T15" fmla="*/ 42 h 403"/>
                <a:gd name="T16" fmla="*/ 403 w 403"/>
                <a:gd name="T17" fmla="*/ 361 h 4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03" h="403">
                  <a:moveTo>
                    <a:pt x="403" y="361"/>
                  </a:moveTo>
                  <a:cubicBezTo>
                    <a:pt x="403" y="384"/>
                    <a:pt x="385" y="403"/>
                    <a:pt x="361" y="403"/>
                  </a:cubicBezTo>
                  <a:cubicBezTo>
                    <a:pt x="42" y="403"/>
                    <a:pt x="42" y="403"/>
                    <a:pt x="42" y="403"/>
                  </a:cubicBezTo>
                  <a:cubicBezTo>
                    <a:pt x="19" y="403"/>
                    <a:pt x="0" y="384"/>
                    <a:pt x="0" y="361"/>
                  </a:cubicBezTo>
                  <a:cubicBezTo>
                    <a:pt x="0" y="42"/>
                    <a:pt x="0" y="42"/>
                    <a:pt x="0" y="42"/>
                  </a:cubicBezTo>
                  <a:cubicBezTo>
                    <a:pt x="0" y="18"/>
                    <a:pt x="19" y="0"/>
                    <a:pt x="42" y="0"/>
                  </a:cubicBezTo>
                  <a:cubicBezTo>
                    <a:pt x="361" y="0"/>
                    <a:pt x="361" y="0"/>
                    <a:pt x="361" y="0"/>
                  </a:cubicBezTo>
                  <a:cubicBezTo>
                    <a:pt x="385" y="0"/>
                    <a:pt x="403" y="18"/>
                    <a:pt x="403" y="42"/>
                  </a:cubicBezTo>
                  <a:lnTo>
                    <a:pt x="403" y="36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p3d prstMaterial="metal">
              <a:bevelT w="88900" h="88900"/>
            </a:sp3d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2A5C6C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13" name="Freeform 13"/>
            <p:cNvSpPr/>
            <p:nvPr/>
          </p:nvSpPr>
          <p:spPr bwMode="auto">
            <a:xfrm>
              <a:off x="4989513" y="3048000"/>
              <a:ext cx="3048714" cy="760413"/>
            </a:xfrm>
            <a:prstGeom prst="homePlate">
              <a:avLst/>
            </a:prstGeom>
            <a:solidFill>
              <a:schemeClr val="accent3"/>
            </a:solidFill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p3d prstMaterial="metal">
              <a:bevelT w="88900" h="88900"/>
            </a:sp3d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2A5C6C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20" name="Freeform 20"/>
            <p:cNvSpPr/>
            <p:nvPr/>
          </p:nvSpPr>
          <p:spPr bwMode="auto">
            <a:xfrm>
              <a:off x="4711700" y="3033713"/>
              <a:ext cx="277813" cy="788988"/>
            </a:xfrm>
            <a:custGeom>
              <a:avLst/>
              <a:gdLst>
                <a:gd name="T0" fmla="*/ 166 w 166"/>
                <a:gd name="T1" fmla="*/ 449 h 471"/>
                <a:gd name="T2" fmla="*/ 0 w 166"/>
                <a:gd name="T3" fmla="*/ 471 h 471"/>
                <a:gd name="T4" fmla="*/ 0 w 166"/>
                <a:gd name="T5" fmla="*/ 0 h 471"/>
                <a:gd name="T6" fmla="*/ 166 w 166"/>
                <a:gd name="T7" fmla="*/ 22 h 471"/>
                <a:gd name="T8" fmla="*/ 166 w 166"/>
                <a:gd name="T9" fmla="*/ 449 h 4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6" h="471">
                  <a:moveTo>
                    <a:pt x="166" y="449"/>
                  </a:moveTo>
                  <a:cubicBezTo>
                    <a:pt x="111" y="456"/>
                    <a:pt x="56" y="464"/>
                    <a:pt x="0" y="471"/>
                  </a:cubicBezTo>
                  <a:cubicBezTo>
                    <a:pt x="0" y="314"/>
                    <a:pt x="0" y="157"/>
                    <a:pt x="0" y="0"/>
                  </a:cubicBezTo>
                  <a:cubicBezTo>
                    <a:pt x="56" y="7"/>
                    <a:pt x="111" y="15"/>
                    <a:pt x="166" y="22"/>
                  </a:cubicBezTo>
                  <a:cubicBezTo>
                    <a:pt x="166" y="164"/>
                    <a:pt x="166" y="307"/>
                    <a:pt x="166" y="449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p3d prstMaterial="metal">
              <a:bevelT w="88900" h="88900"/>
            </a:sp3d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2A5C6C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</p:grpSp>
      <p:sp>
        <p:nvSpPr>
          <p:cNvPr id="50" name="Inhaltsplatzhalter 4"/>
          <p:cNvSpPr txBox="1"/>
          <p:nvPr/>
        </p:nvSpPr>
        <p:spPr>
          <a:xfrm>
            <a:off x="6133465" y="2275840"/>
            <a:ext cx="4608195" cy="1477010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 marL="273050" indent="-273050" algn="l" defTabSz="913765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 sz="23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07720" indent="-273050" algn="l" defTabSz="913765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080770" indent="-177800" algn="l" defTabSz="913765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9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436370" indent="-177800" algn="l" defTabSz="913765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793240" indent="-179070" algn="l" defTabSz="913765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3965" indent="-228600" algn="l" defTabSz="91376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165" indent="-228600" algn="l" defTabSz="91376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730" indent="-228600" algn="l" defTabSz="91376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4930" indent="-228600" algn="l" defTabSz="91376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37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Wingdings" panose="05000000000000000000" pitchFamily="2" charset="2"/>
              <a:buNone/>
              <a:defRPr/>
            </a:pPr>
            <a:r>
              <a:rPr kumimoji="0" lang="en-US" altLang="zh-CN" sz="1600" b="1" i="0" u="none" strike="noStrike" kern="1200" cap="none" spc="0" normalizeH="0" baseline="0" noProof="0" dirty="0">
                <a:ln>
                  <a:noFill/>
                </a:ln>
                <a:solidFill>
                  <a:srgbClr val="2A5C6C"/>
                </a:solidFill>
                <a:effectLst/>
                <a:uLnTx/>
                <a:uFillTx/>
                <a:latin typeface="+mn-lt"/>
                <a:cs typeface="+mn-ea"/>
                <a:sym typeface="+mn-lt"/>
              </a:rPr>
              <a:t>       </a:t>
            </a:r>
            <a:r>
              <a:rPr kumimoji="0" lang="zh-CN" alt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2A5C6C"/>
                </a:solidFill>
                <a:effectLst/>
                <a:uLnTx/>
                <a:uFillTx/>
                <a:latin typeface="+mn-lt"/>
                <a:cs typeface="+mn-ea"/>
                <a:sym typeface="+mn-lt"/>
              </a:rPr>
              <a:t>济宁市国资委严格落实电子政务工作要求，坚持网站建设和政务新媒体运用相结合，第一时间做好每日错敏信息的纠错，每月网站新媒体自查，每季度网站监测检查，全年门户网站信息公开目录信息更新107条，门户网站政务动态信息更新219条，微信公众号全年发布168条，微博上传信息164条。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srgbClr val="FFFFFF">
                  <a:lumMod val="50000"/>
                </a:srgbClr>
              </a:solidFill>
              <a:effectLst/>
              <a:uLnTx/>
              <a:uFillTx/>
              <a:latin typeface="+mn-lt"/>
              <a:cs typeface="+mn-ea"/>
              <a:sym typeface="+mn-lt"/>
            </a:endParaRPr>
          </a:p>
        </p:txBody>
      </p:sp>
      <p:sp>
        <p:nvSpPr>
          <p:cNvPr id="57" name="Inhaltsplatzhalter 4"/>
          <p:cNvSpPr txBox="1"/>
          <p:nvPr/>
        </p:nvSpPr>
        <p:spPr>
          <a:xfrm>
            <a:off x="2383155" y="438785"/>
            <a:ext cx="3653155" cy="307340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 marL="273050" indent="-273050" algn="l" defTabSz="913765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 sz="23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07720" indent="-273050" algn="l" defTabSz="913765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080770" indent="-177800" algn="l" defTabSz="913765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9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436370" indent="-177800" algn="l" defTabSz="913765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793240" indent="-179070" algn="l" defTabSz="913765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3965" indent="-228600" algn="l" defTabSz="91376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165" indent="-228600" algn="l" defTabSz="91376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730" indent="-228600" algn="l" defTabSz="91376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4930" indent="-228600" algn="l" defTabSz="91376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37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Wingdings" panose="05000000000000000000" pitchFamily="2" charset="2"/>
              <a:buNone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solidFill>
                    <a:srgbClr val="F38C8D"/>
                  </a:solidFill>
                </a:ln>
                <a:solidFill>
                  <a:srgbClr val="F38C8D"/>
                </a:solidFill>
                <a:effectLst/>
                <a:uLnTx/>
                <a:uFillTx/>
                <a:latin typeface="+mn-lt"/>
                <a:cs typeface="+mn-ea"/>
                <a:sym typeface="+mn-lt"/>
              </a:rPr>
              <a:t>积极推进政府信息公开平台建设</a:t>
            </a:r>
            <a:endParaRPr kumimoji="0" lang="en-US" sz="2000" b="0" i="0" u="none" strike="noStrike" kern="1200" cap="none" spc="0" normalizeH="0" baseline="0" noProof="0" dirty="0">
              <a:ln>
                <a:solidFill>
                  <a:srgbClr val="F38C8D"/>
                </a:solidFill>
              </a:ln>
              <a:solidFill>
                <a:srgbClr val="F38C8D"/>
              </a:solidFill>
              <a:effectLst/>
              <a:uLnTx/>
              <a:uFillTx/>
              <a:latin typeface="+mn-lt"/>
              <a:cs typeface="+mn-ea"/>
              <a:sym typeface="+mn-lt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5860415" y="1717143"/>
            <a:ext cx="5025656" cy="2594345"/>
          </a:xfrm>
          <a:prstGeom prst="rect">
            <a:avLst/>
          </a:prstGeom>
          <a:noFill/>
          <a:ln w="381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pic>
        <p:nvPicPr>
          <p:cNvPr id="14" name="图片占位符 27"/>
          <p:cNvPicPr>
            <a:picLocks noGrp="1" noChangeAspect="1"/>
          </p:cNvPicPr>
          <p:nvPr/>
        </p:nvPicPr>
        <p:blipFill>
          <a:blip r:embed="rId1" cstate="screen"/>
          <a:srcRect/>
          <a:stretch>
            <a:fillRect/>
          </a:stretch>
        </p:blipFill>
        <p:spPr>
          <a:xfrm>
            <a:off x="1581152" y="1563370"/>
            <a:ext cx="2987038" cy="4564744"/>
          </a:xfrm>
          <a:custGeom>
            <a:avLst/>
            <a:gdLst>
              <a:gd name="connsiteX0" fmla="*/ 45481 w 3234810"/>
              <a:gd name="connsiteY0" fmla="*/ 0 h 5029200"/>
              <a:gd name="connsiteX1" fmla="*/ 3189329 w 3234810"/>
              <a:gd name="connsiteY1" fmla="*/ 0 h 5029200"/>
              <a:gd name="connsiteX2" fmla="*/ 3234810 w 3234810"/>
              <a:gd name="connsiteY2" fmla="*/ 45481 h 5029200"/>
              <a:gd name="connsiteX3" fmla="*/ 3234810 w 3234810"/>
              <a:gd name="connsiteY3" fmla="*/ 4983719 h 5029200"/>
              <a:gd name="connsiteX4" fmla="*/ 3189329 w 3234810"/>
              <a:gd name="connsiteY4" fmla="*/ 5029200 h 5029200"/>
              <a:gd name="connsiteX5" fmla="*/ 45481 w 3234810"/>
              <a:gd name="connsiteY5" fmla="*/ 5029200 h 5029200"/>
              <a:gd name="connsiteX6" fmla="*/ 0 w 3234810"/>
              <a:gd name="connsiteY6" fmla="*/ 4983719 h 5029200"/>
              <a:gd name="connsiteX7" fmla="*/ 0 w 3234810"/>
              <a:gd name="connsiteY7" fmla="*/ 45481 h 5029200"/>
              <a:gd name="connsiteX8" fmla="*/ 45481 w 3234810"/>
              <a:gd name="connsiteY8" fmla="*/ 0 h 5029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234810" h="5029200">
                <a:moveTo>
                  <a:pt x="45481" y="0"/>
                </a:moveTo>
                <a:lnTo>
                  <a:pt x="3189329" y="0"/>
                </a:lnTo>
                <a:cubicBezTo>
                  <a:pt x="3214447" y="0"/>
                  <a:pt x="3234810" y="20363"/>
                  <a:pt x="3234810" y="45481"/>
                </a:cubicBezTo>
                <a:lnTo>
                  <a:pt x="3234810" y="4983719"/>
                </a:lnTo>
                <a:cubicBezTo>
                  <a:pt x="3234810" y="5008837"/>
                  <a:pt x="3214447" y="5029200"/>
                  <a:pt x="3189329" y="5029200"/>
                </a:cubicBezTo>
                <a:lnTo>
                  <a:pt x="45481" y="5029200"/>
                </a:lnTo>
                <a:cubicBezTo>
                  <a:pt x="20363" y="5029200"/>
                  <a:pt x="0" y="5008837"/>
                  <a:pt x="0" y="4983719"/>
                </a:cubicBezTo>
                <a:lnTo>
                  <a:pt x="0" y="45481"/>
                </a:lnTo>
                <a:cubicBezTo>
                  <a:pt x="0" y="20363"/>
                  <a:pt x="20363" y="0"/>
                  <a:pt x="45481" y="0"/>
                </a:cubicBezTo>
                <a:close/>
              </a:path>
            </a:pathLst>
          </a:custGeom>
          <a:solidFill>
            <a:schemeClr val="bg1">
              <a:lumMod val="95000"/>
              <a:alpha val="30000"/>
            </a:schemeClr>
          </a:solidFill>
          <a:effectLst>
            <a:outerShdw blurRad="558800" dist="444500" dir="5400000" sx="91000" sy="91000" algn="t" rotWithShape="0">
              <a:schemeClr val="accent1">
                <a:alpha val="22000"/>
              </a:schemeClr>
            </a:outerShdw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3000">
        <p:random/>
      </p:transition>
    </mc:Choice>
    <mc:Fallback>
      <p:transition spd="slow" advClick="0" advTm="3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accel="20000" decel="8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" grpId="0"/>
    </p:bldLst>
  </p:timing>
</p:sld>
</file>

<file path=ppt/tags/tag1.xml><?xml version="1.0" encoding="utf-8"?>
<p:tagLst xmlns:p="http://schemas.openxmlformats.org/presentationml/2006/main">
  <p:tag name="THINKCELLSHAPEDONOTDELETE" val="thinkcellActiveDocDoNotDelete"/>
</p:tagLst>
</file>

<file path=ppt/tags/tag2.xml><?xml version="1.0" encoding="utf-8"?>
<p:tagLst xmlns:p="http://schemas.openxmlformats.org/presentationml/2006/main">
  <p:tag name="THINKCELLSHAPEDONOTDELETE" val="tA6S0wzOvQ8a50SA42PUNRg"/>
</p:tagLst>
</file>

<file path=ppt/tags/tag3.xml><?xml version="1.0" encoding="utf-8"?>
<p:tagLst xmlns:p="http://schemas.openxmlformats.org/presentationml/2006/main">
  <p:tag name="PA" val="v5.2.9"/>
</p:tagLst>
</file>

<file path=ppt/tags/tag4.xml><?xml version="1.0" encoding="utf-8"?>
<p:tagLst xmlns:p="http://schemas.openxmlformats.org/presentationml/2006/main">
  <p:tag name="KSO_WM_UNIT_PLACING_PICTURE_USER_VIEWPORT" val="{&quot;height&quot;:15096.541732283464,&quot;width&quot;:13440}"/>
</p:tagLst>
</file>

<file path=ppt/tags/tag5.xml><?xml version="1.0" encoding="utf-8"?>
<p:tagLst xmlns:p="http://schemas.openxmlformats.org/presentationml/2006/main">
  <p:tag name="KSO_WM_UNIT_PLACING_PICTURE_USER_VIEWPORT" val="{&quot;height&quot;:7189,&quot;width&quot;:9986}"/>
</p:tagLst>
</file>

<file path=ppt/tags/tag6.xml><?xml version="1.0" encoding="utf-8"?>
<p:tagLst xmlns:p="http://schemas.openxmlformats.org/presentationml/2006/main">
  <p:tag name="KSO_WM_UNIT_PLACING_PICTURE_USER_VIEWPORT" val="{&quot;height&quot;:15096.541732283464,&quot;width&quot;:13440}"/>
</p:tagLst>
</file>

<file path=ppt/tags/tag7.xml><?xml version="1.0" encoding="utf-8"?>
<p:tagLst xmlns:p="http://schemas.openxmlformats.org/presentationml/2006/main">
  <p:tag name="KSO_WM_UNIT_PLACING_PICTURE_USER_VIEWPORT" val="{&quot;height&quot;:7189,&quot;width&quot;:9986}"/>
</p:tagLst>
</file>

<file path=ppt/tags/tag8.xml><?xml version="1.0" encoding="utf-8"?>
<p:tagLst xmlns:p="http://schemas.openxmlformats.org/presentationml/2006/main">
  <p:tag name="KSO_WPP_MARK_KEY" val="22cd4247-7c8b-4cfb-b74f-86a98253c858"/>
  <p:tag name="COMMONDATA" val="eyJoZGlkIjoiNjExNTllM2NlMDYwYTAwOGU4MGIzMmIyNGIxNDBiM2IifQ=="/>
</p:tagLst>
</file>

<file path=ppt/theme/theme1.xml><?xml version="1.0" encoding="utf-8"?>
<a:theme xmlns:a="http://schemas.openxmlformats.org/drawingml/2006/main" name="第一PPT，www.1ppt.com">
  <a:themeElements>
    <a:clrScheme name="自定义 2707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2A5C6C"/>
      </a:accent1>
      <a:accent2>
        <a:srgbClr val="E18283"/>
      </a:accent2>
      <a:accent3>
        <a:srgbClr val="4C869A"/>
      </a:accent3>
      <a:accent4>
        <a:srgbClr val="E6CCB2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1fbs5fxt">
      <a:majorFont>
        <a:latin typeface="微软雅黑"/>
        <a:ea typeface="微软雅黑"/>
        <a:cs typeface=""/>
      </a:majorFont>
      <a:minorFont>
        <a:latin typeface="微软雅黑"/>
        <a:ea typeface="微软雅黑"/>
        <a:cs typeface="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/>
        </a:solidFill>
        <a:ln>
          <a:noFill/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noAutofit/>
      </a:bodyPr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自定义设计方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3595</Words>
  <Application>WPS 演示</Application>
  <PresentationFormat>自定义</PresentationFormat>
  <Paragraphs>143</Paragraphs>
  <Slides>21</Slides>
  <Notes>23</Notes>
  <HiddenSlides>0</HiddenSlides>
  <MMClips>0</MMClips>
  <ScaleCrop>false</ScaleCrop>
  <HeadingPairs>
    <vt:vector size="8" baseType="variant">
      <vt:variant>
        <vt:lpstr>已用的字体</vt:lpstr>
      </vt:variant>
      <vt:variant>
        <vt:i4>14</vt:i4>
      </vt:variant>
      <vt:variant>
        <vt:lpstr>主题</vt:lpstr>
      </vt:variant>
      <vt:variant>
        <vt:i4>2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21</vt:i4>
      </vt:variant>
    </vt:vector>
  </HeadingPairs>
  <TitlesOfParts>
    <vt:vector size="38" baseType="lpstr">
      <vt:lpstr>Arial</vt:lpstr>
      <vt:lpstr>宋体</vt:lpstr>
      <vt:lpstr>Wingdings</vt:lpstr>
      <vt:lpstr>思源黑体</vt:lpstr>
      <vt:lpstr>黑体</vt:lpstr>
      <vt:lpstr>思源黑体 Normal</vt:lpstr>
      <vt:lpstr>Roboto</vt:lpstr>
      <vt:lpstr>Times New Roman</vt:lpstr>
      <vt:lpstr>印品灵秀体（非商用）</vt:lpstr>
      <vt:lpstr>Calibri Light</vt:lpstr>
      <vt:lpstr>Symbol</vt:lpstr>
      <vt:lpstr>微软雅黑</vt:lpstr>
      <vt:lpstr>Arial Unicode MS</vt:lpstr>
      <vt:lpstr>Calibri</vt:lpstr>
      <vt:lpstr>第一PPT，www.1ppt.com</vt:lpstr>
      <vt:lpstr>自定义设计方案</vt:lpstr>
      <vt:lpstr>TCLayout.ActiveDocument.1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第一PPT，www.1ppt.com</Company>
  <LinksUpToDate>false</LinksUpToDate>
  <SharedDoc>false</SharedDoc>
  <HyperlinksChanged>false</HyperlinksChanged>
  <AppVersion>14.0000</AppVersion>
  <Manager>第一PPT</Manager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清新方块</dc:title>
  <dc:creator>第一PPT</dc:creator>
  <cp:keywords>www.1ppt.com</cp:keywords>
  <dc:description>www.1ppt.com</dc:description>
  <cp:lastModifiedBy>Administrator</cp:lastModifiedBy>
  <cp:revision>50</cp:revision>
  <dcterms:created xsi:type="dcterms:W3CDTF">2021-05-13T17:46:00Z</dcterms:created>
  <dcterms:modified xsi:type="dcterms:W3CDTF">2023-01-30T02:17:05Z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01E9CE2F55974EC3BCDB31C069ADDDC4</vt:lpwstr>
  </property>
  <property fmtid="{D5CDD505-2E9C-101B-9397-08002B2CF9AE}" pid="3" name="KSOProductBuildVer">
    <vt:lpwstr>2052-11.1.0.12598</vt:lpwstr>
  </property>
</Properties>
</file>