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24"/>
  </p:handoutMasterIdLst>
  <p:sldIdLst>
    <p:sldId id="256" r:id="rId3"/>
    <p:sldId id="269" r:id="rId4"/>
    <p:sldId id="260" r:id="rId5"/>
    <p:sldId id="258" r:id="rId6"/>
    <p:sldId id="274" r:id="rId7"/>
    <p:sldId id="276" r:id="rId8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1" r:id="rId23"/>
  </p:sldIdLst>
  <p:sldSz cx="12192000" cy="6858000"/>
  <p:notesSz cx="6858000" cy="9144000"/>
  <p:custDataLst>
    <p:tags r:id="rId2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A1400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77" autoAdjust="0"/>
    <p:restoredTop sz="82460" autoAdjust="0"/>
  </p:normalViewPr>
  <p:slideViewPr>
    <p:cSldViewPr snapToGrid="0">
      <p:cViewPr varScale="1">
        <p:scale>
          <a:sx n="100" d="100"/>
          <a:sy n="100" d="100"/>
        </p:scale>
        <p:origin x="1526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gs" Target="tags/tag197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CE624-3660-4035-AB45-CE49DDC2C65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5F825-9C29-43CC-BB96-80A60E9689F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6" Type="http://schemas.openxmlformats.org/officeDocument/2006/relationships/tags" Target="../tags/tag59.xml"/><Relationship Id="rId5" Type="http://schemas.openxmlformats.org/officeDocument/2006/relationships/tags" Target="../tags/tag58.xml"/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67.xml"/><Relationship Id="rId8" Type="http://schemas.openxmlformats.org/officeDocument/2006/relationships/tags" Target="../tags/tag66.xml"/><Relationship Id="rId7" Type="http://schemas.openxmlformats.org/officeDocument/2006/relationships/tags" Target="../tags/tag65.xml"/><Relationship Id="rId6" Type="http://schemas.openxmlformats.org/officeDocument/2006/relationships/tags" Target="../tags/tag64.xml"/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0" Type="http://schemas.openxmlformats.org/officeDocument/2006/relationships/tags" Target="../tags/tag68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4.xml"/><Relationship Id="rId5" Type="http://schemas.openxmlformats.org/officeDocument/2006/relationships/tags" Target="../tags/tag13.xml"/><Relationship Id="rId4" Type="http://schemas.openxmlformats.org/officeDocument/2006/relationships/tags" Target="../tags/tag12.xml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21.xml"/><Relationship Id="rId7" Type="http://schemas.openxmlformats.org/officeDocument/2006/relationships/tags" Target="../tags/tag20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7" Type="http://schemas.openxmlformats.org/officeDocument/2006/relationships/tags" Target="../tags/tag35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43.xml"/><Relationship Id="rId8" Type="http://schemas.openxmlformats.org/officeDocument/2006/relationships/tags" Target="../tags/tag42.xml"/><Relationship Id="rId7" Type="http://schemas.openxmlformats.org/officeDocument/2006/relationships/tags" Target="../tags/tag41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5" Type="http://schemas.openxmlformats.org/officeDocument/2006/relationships/tags" Target="../tags/tag54.xml"/><Relationship Id="rId4" Type="http://schemas.openxmlformats.org/officeDocument/2006/relationships/tags" Target="../tags/tag53.xml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36-2083&amp;10099"/>
          <p:cNvSpPr/>
          <p:nvPr userDrawn="1">
            <p:custDataLst>
              <p:tags r:id="rId2"/>
            </p:custDataLst>
          </p:nvPr>
        </p:nvSpPr>
        <p:spPr>
          <a:xfrm>
            <a:off x="0" y="2377440"/>
            <a:ext cx="5193792" cy="4480560"/>
          </a:xfrm>
          <a:custGeom>
            <a:avLst/>
            <a:gdLst/>
            <a:ahLst/>
            <a:cxnLst/>
            <a:rect l="l" t="t" r="r" b="b"/>
            <a:pathLst>
              <a:path w="5193792" h="4480560">
                <a:moveTo>
                  <a:pt x="4828032" y="4480560"/>
                </a:moveTo>
                <a:lnTo>
                  <a:pt x="0" y="4480560"/>
                </a:lnTo>
                <a:lnTo>
                  <a:pt x="0" y="896112"/>
                </a:lnTo>
                <a:cubicBezTo>
                  <a:pt x="548640" y="338328"/>
                  <a:pt x="1307592" y="0"/>
                  <a:pt x="2148840" y="0"/>
                </a:cubicBezTo>
                <a:cubicBezTo>
                  <a:pt x="3831336" y="0"/>
                  <a:pt x="5193792" y="1362456"/>
                  <a:pt x="5193792" y="3044952"/>
                </a:cubicBezTo>
                <a:cubicBezTo>
                  <a:pt x="5193792" y="3566160"/>
                  <a:pt x="5065776" y="4050792"/>
                  <a:pt x="4828032" y="4480560"/>
                </a:cubicBezTo>
              </a:path>
            </a:pathLst>
          </a:custGeom>
          <a:solidFill>
            <a:schemeClr val="tx2">
              <a:alpha val="5000"/>
            </a:schemeClr>
          </a:solidFill>
        </p:spPr>
      </p:sp>
      <p:sp>
        <p:nvSpPr>
          <p:cNvPr id="8" name="Ellipse 37 (Stroke)_#color-2083&amp;1010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505456" cy="3108960"/>
          </a:xfrm>
          <a:custGeom>
            <a:avLst/>
            <a:gdLst/>
            <a:ahLst/>
            <a:cxnLst/>
            <a:rect l="l" t="t" r="r" b="b"/>
            <a:pathLst>
              <a:path w="2505456" h="3108960">
                <a:moveTo>
                  <a:pt x="0" y="2505456"/>
                </a:moveTo>
                <a:cubicBezTo>
                  <a:pt x="100584" y="2523744"/>
                  <a:pt x="201168" y="2532888"/>
                  <a:pt x="301752" y="2532888"/>
                </a:cubicBezTo>
                <a:cubicBezTo>
                  <a:pt x="1207008" y="2532888"/>
                  <a:pt x="1938528" y="1801368"/>
                  <a:pt x="1938528" y="905256"/>
                </a:cubicBezTo>
                <a:cubicBezTo>
                  <a:pt x="1938528" y="566928"/>
                  <a:pt x="1837944" y="256032"/>
                  <a:pt x="1664208" y="0"/>
                </a:cubicBezTo>
                <a:lnTo>
                  <a:pt x="2313432" y="0"/>
                </a:lnTo>
                <a:cubicBezTo>
                  <a:pt x="2441448" y="274320"/>
                  <a:pt x="2505456" y="576072"/>
                  <a:pt x="2505456" y="905256"/>
                </a:cubicBezTo>
                <a:cubicBezTo>
                  <a:pt x="2505456" y="2121408"/>
                  <a:pt x="1517904" y="3108960"/>
                  <a:pt x="301752" y="3108960"/>
                </a:cubicBezTo>
                <a:cubicBezTo>
                  <a:pt x="201168" y="3108960"/>
                  <a:pt x="100584" y="3099816"/>
                  <a:pt x="0" y="3081528"/>
                </a:cubicBezTo>
                <a:lnTo>
                  <a:pt x="0" y="2505456"/>
                </a:lnTo>
              </a:path>
            </a:pathLst>
          </a:custGeom>
          <a:solidFill>
            <a:schemeClr val="accent1"/>
          </a:solidFill>
        </p:spPr>
      </p:sp>
      <p:sp>
        <p:nvSpPr>
          <p:cNvPr id="9" name="Ellipse 38_#color-2082&amp;9905"/>
          <p:cNvSpPr/>
          <p:nvPr userDrawn="1">
            <p:custDataLst>
              <p:tags r:id="rId4"/>
            </p:custDataLst>
          </p:nvPr>
        </p:nvSpPr>
        <p:spPr>
          <a:xfrm>
            <a:off x="9464040" y="4379976"/>
            <a:ext cx="1609344" cy="1609344"/>
          </a:xfrm>
          <a:prstGeom prst="ellipse">
            <a:avLst/>
          </a:prstGeom>
          <a:solidFill>
            <a:schemeClr val="accent1"/>
          </a:solidFill>
        </p:spPr>
      </p:sp>
      <p:sp>
        <p:nvSpPr>
          <p:cNvPr id="11" name="Ellipse 39-2082&amp;9906"/>
          <p:cNvSpPr/>
          <p:nvPr userDrawn="1">
            <p:custDataLst>
              <p:tags r:id="rId5"/>
            </p:custDataLst>
          </p:nvPr>
        </p:nvSpPr>
        <p:spPr>
          <a:xfrm>
            <a:off x="11338560" y="3617849"/>
            <a:ext cx="530352" cy="530352"/>
          </a:xfrm>
          <a:prstGeom prst="ellipse">
            <a:avLst/>
          </a:prstGeom>
          <a:solidFill>
            <a:schemeClr val="tx2">
              <a:alpha val="43000"/>
            </a:schemeClr>
          </a:solidFill>
        </p:spPr>
      </p:sp>
      <p:sp>
        <p:nvSpPr>
          <p:cNvPr id="2" name="标题 1"/>
          <p:cNvSpPr>
            <a:spLocks noGrp="1"/>
          </p:cNvSpPr>
          <p:nvPr>
            <p:ph type="ctrTitle"/>
            <p:custDataLst>
              <p:tags r:id="rId6"/>
            </p:custDataLst>
          </p:nvPr>
        </p:nvSpPr>
        <p:spPr>
          <a:xfrm>
            <a:off x="1870709" y="1862454"/>
            <a:ext cx="9467850" cy="2628901"/>
          </a:xfrm>
        </p:spPr>
        <p:txBody>
          <a:bodyPr wrap="square" anchor="t">
            <a:normAutofit/>
          </a:bodyPr>
          <a:lstStyle>
            <a:lvl1pPr algn="l">
              <a:lnSpc>
                <a:spcPct val="100000"/>
              </a:lnSpc>
              <a:defRPr sz="7000">
                <a:latin typeface="+mj-ea"/>
                <a:ea typeface="+mj-ea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10"/>
            </p:custDataLst>
          </p:nvPr>
        </p:nvSpPr>
        <p:spPr>
          <a:xfrm>
            <a:off x="1870709" y="4790127"/>
            <a:ext cx="7492365" cy="1177603"/>
          </a:xfrm>
        </p:spPr>
        <p:txBody>
          <a:bodyPr wrap="square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400"/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4800" y="360000"/>
            <a:ext cx="10800000" cy="720000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94800" y="1296000"/>
            <a:ext cx="10800000" cy="576000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>
                <a:latin typeface="+mn-ea"/>
                <a:ea typeface="+mn-ea"/>
                <a:cs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36-2083&amp;10120"/>
          <p:cNvSpPr/>
          <p:nvPr userDrawn="1">
            <p:custDataLst>
              <p:tags r:id="rId2"/>
            </p:custDataLst>
          </p:nvPr>
        </p:nvSpPr>
        <p:spPr>
          <a:xfrm>
            <a:off x="0" y="2679192"/>
            <a:ext cx="5056632" cy="4178808"/>
          </a:xfrm>
          <a:custGeom>
            <a:avLst/>
            <a:gdLst/>
            <a:ahLst/>
            <a:cxnLst/>
            <a:rect l="l" t="t" r="r" b="b"/>
            <a:pathLst>
              <a:path w="5056632" h="4178808">
                <a:moveTo>
                  <a:pt x="4837176" y="4178808"/>
                </a:moveTo>
                <a:lnTo>
                  <a:pt x="0" y="4178808"/>
                </a:lnTo>
                <a:lnTo>
                  <a:pt x="0" y="758952"/>
                </a:lnTo>
                <a:cubicBezTo>
                  <a:pt x="539496" y="283464"/>
                  <a:pt x="1243584" y="0"/>
                  <a:pt x="2011680" y="0"/>
                </a:cubicBezTo>
                <a:cubicBezTo>
                  <a:pt x="3694176" y="0"/>
                  <a:pt x="5056632" y="1362456"/>
                  <a:pt x="5056632" y="3044952"/>
                </a:cubicBezTo>
                <a:cubicBezTo>
                  <a:pt x="5056632" y="3447288"/>
                  <a:pt x="4974336" y="3831336"/>
                  <a:pt x="4837176" y="4178808"/>
                </a:cubicBezTo>
              </a:path>
            </a:pathLst>
          </a:custGeom>
          <a:solidFill>
            <a:schemeClr val="tx2">
              <a:alpha val="5000"/>
            </a:schemeClr>
          </a:solidFill>
        </p:spPr>
      </p:sp>
      <p:sp>
        <p:nvSpPr>
          <p:cNvPr id="8" name="Ellipse 38_#color_#strokes-2082&amp;9949"/>
          <p:cNvSpPr/>
          <p:nvPr userDrawn="1">
            <p:custDataLst>
              <p:tags r:id="rId3"/>
            </p:custDataLst>
          </p:nvPr>
        </p:nvSpPr>
        <p:spPr>
          <a:xfrm>
            <a:off x="9537192" y="1152144"/>
            <a:ext cx="1298448" cy="1298448"/>
          </a:xfrm>
          <a:prstGeom prst="ellipse">
            <a:avLst/>
          </a:prstGeom>
          <a:solidFill>
            <a:schemeClr val="tx2">
              <a:alpha val="43000"/>
            </a:schemeClr>
          </a:solidFill>
        </p:spPr>
      </p:sp>
      <p:sp>
        <p:nvSpPr>
          <p:cNvPr id="9" name="Ellipse 37 (Stroke)_#color-2083&amp;10123"/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2368296" cy="3410712"/>
          </a:xfrm>
          <a:custGeom>
            <a:avLst/>
            <a:gdLst/>
            <a:ahLst/>
            <a:cxnLst/>
            <a:rect l="l" t="t" r="r" b="b"/>
            <a:pathLst>
              <a:path w="2368296" h="3410712">
                <a:moveTo>
                  <a:pt x="0" y="2834640"/>
                </a:moveTo>
                <a:cubicBezTo>
                  <a:pt x="54864" y="2834640"/>
                  <a:pt x="109728" y="2834640"/>
                  <a:pt x="164592" y="2834640"/>
                </a:cubicBezTo>
                <a:cubicBezTo>
                  <a:pt x="1069848" y="2834640"/>
                  <a:pt x="1801368" y="2112264"/>
                  <a:pt x="1801368" y="1207008"/>
                </a:cubicBezTo>
                <a:cubicBezTo>
                  <a:pt x="1801368" y="731520"/>
                  <a:pt x="1591056" y="301752"/>
                  <a:pt x="1261872" y="0"/>
                </a:cubicBezTo>
                <a:lnTo>
                  <a:pt x="2011680" y="0"/>
                </a:lnTo>
                <a:cubicBezTo>
                  <a:pt x="2240280" y="347472"/>
                  <a:pt x="2368296" y="758952"/>
                  <a:pt x="2368296" y="1207008"/>
                </a:cubicBezTo>
                <a:cubicBezTo>
                  <a:pt x="2368296" y="2423160"/>
                  <a:pt x="1380744" y="3410712"/>
                  <a:pt x="164592" y="3410712"/>
                </a:cubicBezTo>
                <a:cubicBezTo>
                  <a:pt x="109728" y="3410712"/>
                  <a:pt x="54864" y="3410712"/>
                  <a:pt x="0" y="3401568"/>
                </a:cubicBezTo>
                <a:lnTo>
                  <a:pt x="0" y="2834640"/>
                </a:lnTo>
              </a:path>
            </a:pathLst>
          </a:custGeom>
          <a:solidFill>
            <a:schemeClr val="accent1"/>
          </a:solidFill>
        </p:spPr>
      </p:sp>
      <p:sp>
        <p:nvSpPr>
          <p:cNvPr id="11" name="Ellipse 40_#color_#strokes-2082&amp;9950"/>
          <p:cNvSpPr/>
          <p:nvPr userDrawn="1">
            <p:custDataLst>
              <p:tags r:id="rId5"/>
            </p:custDataLst>
          </p:nvPr>
        </p:nvSpPr>
        <p:spPr>
          <a:xfrm>
            <a:off x="10899648" y="3429000"/>
            <a:ext cx="530352" cy="530352"/>
          </a:xfrm>
          <a:prstGeom prst="ellipse">
            <a:avLst/>
          </a:prstGeom>
          <a:solidFill>
            <a:schemeClr val="accent1"/>
          </a:solidFill>
        </p:spPr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6"/>
            </p:custDataLst>
          </p:nvPr>
        </p:nvSpPr>
        <p:spPr>
          <a:xfrm>
            <a:off x="1841500" y="555752"/>
            <a:ext cx="10096500" cy="3249648"/>
          </a:xfrm>
        </p:spPr>
        <p:txBody>
          <a:bodyPr wrap="square" anchor="b">
            <a:normAutofit/>
          </a:bodyPr>
          <a:lstStyle>
            <a:lvl1pPr algn="l">
              <a:lnSpc>
                <a:spcPct val="100000"/>
              </a:lnSpc>
              <a:defRPr sz="9000">
                <a:latin typeface="+mj-ea"/>
                <a:ea typeface="+mj-ea"/>
                <a:cs typeface="+mj-ea"/>
              </a:defRPr>
            </a:lvl1pPr>
          </a:lstStyle>
          <a:p>
            <a:r>
              <a:rPr lang="zh-CN" altLang="en-US" dirty="0"/>
              <a:t>编辑母版标题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10"/>
            </p:custDataLst>
          </p:nvPr>
        </p:nvSpPr>
        <p:spPr>
          <a:xfrm>
            <a:off x="1841500" y="4217290"/>
            <a:ext cx="10096500" cy="1931921"/>
          </a:xfrm>
        </p:spPr>
        <p:txBody>
          <a:bodyPr wrap="square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latin typeface="+mn-ea"/>
                <a:ea typeface="+mn-ea"/>
                <a:cs typeface="+mn-ea"/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" name="Ellipse 36-2082&amp;9912"/>
          <p:cNvSpPr/>
          <p:nvPr userDrawn="1">
            <p:custDataLst>
              <p:tags r:id="rId5"/>
            </p:custDataLst>
          </p:nvPr>
        </p:nvSpPr>
        <p:spPr>
          <a:xfrm>
            <a:off x="6976872" y="1005840"/>
            <a:ext cx="4343400" cy="4343400"/>
          </a:xfrm>
          <a:prstGeom prst="ellipse">
            <a:avLst/>
          </a:prstGeom>
          <a:solidFill>
            <a:schemeClr val="tx2">
              <a:alpha val="5000"/>
            </a:schemeClr>
          </a:solidFill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Ellipse 37 (Stroke)_#color-2083&amp;10105"/>
          <p:cNvSpPr/>
          <p:nvPr userDrawn="1">
            <p:custDataLst>
              <p:tags r:id="rId6"/>
            </p:custDataLst>
          </p:nvPr>
        </p:nvSpPr>
        <p:spPr>
          <a:xfrm>
            <a:off x="7159752" y="0"/>
            <a:ext cx="3977640" cy="2258568"/>
          </a:xfrm>
          <a:custGeom>
            <a:avLst/>
            <a:gdLst/>
            <a:ahLst/>
            <a:cxnLst/>
            <a:rect l="l" t="t" r="r" b="b"/>
            <a:pathLst>
              <a:path w="3977640" h="2258568">
                <a:moveTo>
                  <a:pt x="594360" y="0"/>
                </a:moveTo>
                <a:cubicBezTo>
                  <a:pt x="576072" y="82296"/>
                  <a:pt x="576072" y="173736"/>
                  <a:pt x="576072" y="265176"/>
                </a:cubicBezTo>
                <a:cubicBezTo>
                  <a:pt x="576072" y="1051560"/>
                  <a:pt x="1207008" y="1682496"/>
                  <a:pt x="1984248" y="1682496"/>
                </a:cubicBezTo>
                <a:cubicBezTo>
                  <a:pt x="2770632" y="1682496"/>
                  <a:pt x="3401568" y="1051560"/>
                  <a:pt x="3401568" y="265176"/>
                </a:cubicBezTo>
                <a:cubicBezTo>
                  <a:pt x="3401568" y="173736"/>
                  <a:pt x="3392424" y="82296"/>
                  <a:pt x="3374136" y="0"/>
                </a:cubicBezTo>
                <a:lnTo>
                  <a:pt x="3959352" y="0"/>
                </a:lnTo>
                <a:cubicBezTo>
                  <a:pt x="3968496" y="91440"/>
                  <a:pt x="3977640" y="173736"/>
                  <a:pt x="3977640" y="265176"/>
                </a:cubicBezTo>
                <a:cubicBezTo>
                  <a:pt x="3977640" y="1362456"/>
                  <a:pt x="3081528" y="2258568"/>
                  <a:pt x="1984248" y="2258568"/>
                </a:cubicBezTo>
                <a:cubicBezTo>
                  <a:pt x="886968" y="2258568"/>
                  <a:pt x="0" y="1362456"/>
                  <a:pt x="0" y="265176"/>
                </a:cubicBezTo>
                <a:cubicBezTo>
                  <a:pt x="0" y="173736"/>
                  <a:pt x="9144" y="91440"/>
                  <a:pt x="18288" y="0"/>
                </a:cubicBezTo>
                <a:lnTo>
                  <a:pt x="594360" y="0"/>
                </a:lnTo>
              </a:path>
            </a:pathLst>
          </a:custGeom>
          <a:solidFill>
            <a:schemeClr val="accent1"/>
          </a:solidFill>
        </p:spPr>
      </p:sp>
      <p:sp>
        <p:nvSpPr>
          <p:cNvPr id="11" name="图形 6"/>
          <p:cNvSpPr/>
          <p:nvPr userDrawn="1">
            <p:custDataLst>
              <p:tags r:id="rId7"/>
            </p:custDataLst>
          </p:nvPr>
        </p:nvSpPr>
        <p:spPr>
          <a:xfrm>
            <a:off x="8343265" y="3605530"/>
            <a:ext cx="1610360" cy="242570"/>
          </a:xfrm>
          <a:custGeom>
            <a:avLst/>
            <a:gdLst>
              <a:gd name="connsiteX0" fmla="*/ 75233 w 1100583"/>
              <a:gd name="connsiteY0" fmla="*/ 165422 h 165421"/>
              <a:gd name="connsiteX1" fmla="*/ 119435 w 1100583"/>
              <a:gd name="connsiteY1" fmla="*/ 156047 h 165421"/>
              <a:gd name="connsiteX2" fmla="*/ 119435 w 1100583"/>
              <a:gd name="connsiteY2" fmla="*/ 137852 h 165421"/>
              <a:gd name="connsiteX3" fmla="*/ 77688 w 1100583"/>
              <a:gd name="connsiteY3" fmla="*/ 148568 h 165421"/>
              <a:gd name="connsiteX4" fmla="*/ 35607 w 1100583"/>
              <a:gd name="connsiteY4" fmla="*/ 131266 h 165421"/>
              <a:gd name="connsiteX5" fmla="*/ 19645 w 1100583"/>
              <a:gd name="connsiteY5" fmla="*/ 84609 h 165421"/>
              <a:gd name="connsiteX6" fmla="*/ 36723 w 1100583"/>
              <a:gd name="connsiteY6" fmla="*/ 35384 h 165421"/>
              <a:gd name="connsiteX7" fmla="*/ 81483 w 1100583"/>
              <a:gd name="connsiteY7" fmla="*/ 16966 h 165421"/>
              <a:gd name="connsiteX8" fmla="*/ 119435 w 1100583"/>
              <a:gd name="connsiteY8" fmla="*/ 26566 h 165421"/>
              <a:gd name="connsiteX9" fmla="*/ 119435 w 1100583"/>
              <a:gd name="connsiteY9" fmla="*/ 6586 h 165421"/>
              <a:gd name="connsiteX10" fmla="*/ 81707 w 1100583"/>
              <a:gd name="connsiteY10" fmla="*/ 0 h 165421"/>
              <a:gd name="connsiteX11" fmla="*/ 23106 w 1100583"/>
              <a:gd name="connsiteY11" fmla="*/ 23664 h 165421"/>
              <a:gd name="connsiteX12" fmla="*/ 0 w 1100583"/>
              <a:gd name="connsiteY12" fmla="*/ 85725 h 165421"/>
              <a:gd name="connsiteX13" fmla="*/ 20538 w 1100583"/>
              <a:gd name="connsiteY13" fmla="*/ 143434 h 165421"/>
              <a:gd name="connsiteX14" fmla="*/ 75233 w 1100583"/>
              <a:gd name="connsiteY14" fmla="*/ 165422 h 165421"/>
              <a:gd name="connsiteX15" fmla="*/ 210294 w 1100583"/>
              <a:gd name="connsiteY15" fmla="*/ 165422 h 165421"/>
              <a:gd name="connsiteX16" fmla="*/ 155712 w 1100583"/>
              <a:gd name="connsiteY16" fmla="*/ 142987 h 165421"/>
              <a:gd name="connsiteX17" fmla="*/ 135284 w 1100583"/>
              <a:gd name="connsiteY17" fmla="*/ 84609 h 165421"/>
              <a:gd name="connsiteX18" fmla="*/ 156158 w 1100583"/>
              <a:gd name="connsiteY18" fmla="*/ 22994 h 165421"/>
              <a:gd name="connsiteX19" fmla="*/ 212973 w 1100583"/>
              <a:gd name="connsiteY19" fmla="*/ 0 h 165421"/>
              <a:gd name="connsiteX20" fmla="*/ 266328 w 1100583"/>
              <a:gd name="connsiteY20" fmla="*/ 22324 h 165421"/>
              <a:gd name="connsiteX21" fmla="*/ 286643 w 1100583"/>
              <a:gd name="connsiteY21" fmla="*/ 80702 h 165421"/>
              <a:gd name="connsiteX22" fmla="*/ 265882 w 1100583"/>
              <a:gd name="connsiteY22" fmla="*/ 142652 h 165421"/>
              <a:gd name="connsiteX23" fmla="*/ 210294 w 1100583"/>
              <a:gd name="connsiteY23" fmla="*/ 165422 h 165421"/>
              <a:gd name="connsiteX24" fmla="*/ 211634 w 1100583"/>
              <a:gd name="connsiteY24" fmla="*/ 16966 h 165421"/>
              <a:gd name="connsiteX25" fmla="*/ 170669 w 1100583"/>
              <a:gd name="connsiteY25" fmla="*/ 35161 h 165421"/>
              <a:gd name="connsiteX26" fmla="*/ 154931 w 1100583"/>
              <a:gd name="connsiteY26" fmla="*/ 82934 h 165421"/>
              <a:gd name="connsiteX27" fmla="*/ 170222 w 1100583"/>
              <a:gd name="connsiteY27" fmla="*/ 130597 h 165421"/>
              <a:gd name="connsiteX28" fmla="*/ 210294 w 1100583"/>
              <a:gd name="connsiteY28" fmla="*/ 148568 h 165421"/>
              <a:gd name="connsiteX29" fmla="*/ 251817 w 1100583"/>
              <a:gd name="connsiteY29" fmla="*/ 131378 h 165421"/>
              <a:gd name="connsiteX30" fmla="*/ 266998 w 1100583"/>
              <a:gd name="connsiteY30" fmla="*/ 83269 h 165421"/>
              <a:gd name="connsiteX31" fmla="*/ 252264 w 1100583"/>
              <a:gd name="connsiteY31" fmla="*/ 34268 h 165421"/>
              <a:gd name="connsiteX32" fmla="*/ 211634 w 1100583"/>
              <a:gd name="connsiteY32" fmla="*/ 16966 h 165421"/>
              <a:gd name="connsiteX33" fmla="*/ 1003581 w 1100583"/>
              <a:gd name="connsiteY33" fmla="*/ 134169 h 165421"/>
              <a:gd name="connsiteX34" fmla="*/ 1003581 w 1100583"/>
              <a:gd name="connsiteY34" fmla="*/ 156269 h 165421"/>
              <a:gd name="connsiteX35" fmla="*/ 1011849 w 1100583"/>
              <a:gd name="connsiteY35" fmla="*/ 160177 h 165421"/>
              <a:gd name="connsiteX36" fmla="*/ 1022898 w 1100583"/>
              <a:gd name="connsiteY36" fmla="*/ 162966 h 165421"/>
              <a:gd name="connsiteX37" fmla="*/ 1034281 w 1100583"/>
              <a:gd name="connsiteY37" fmla="*/ 164752 h 165421"/>
              <a:gd name="connsiteX38" fmla="*/ 1043653 w 1100583"/>
              <a:gd name="connsiteY38" fmla="*/ 165422 h 165421"/>
              <a:gd name="connsiteX39" fmla="*/ 1065313 w 1100583"/>
              <a:gd name="connsiteY39" fmla="*/ 163079 h 165421"/>
              <a:gd name="connsiteX40" fmla="*/ 1083391 w 1100583"/>
              <a:gd name="connsiteY40" fmla="*/ 155711 h 165421"/>
              <a:gd name="connsiteX41" fmla="*/ 1095898 w 1100583"/>
              <a:gd name="connsiteY41" fmla="*/ 142429 h 165421"/>
              <a:gd name="connsiteX42" fmla="*/ 1100584 w 1100583"/>
              <a:gd name="connsiteY42" fmla="*/ 122337 h 165421"/>
              <a:gd name="connsiteX43" fmla="*/ 1097126 w 1100583"/>
              <a:gd name="connsiteY43" fmla="*/ 106487 h 165421"/>
              <a:gd name="connsiteX44" fmla="*/ 1087973 w 1100583"/>
              <a:gd name="connsiteY44" fmla="*/ 93873 h 165421"/>
              <a:gd name="connsiteX45" fmla="*/ 1074467 w 1100583"/>
              <a:gd name="connsiteY45" fmla="*/ 83493 h 165421"/>
              <a:gd name="connsiteX46" fmla="*/ 1058169 w 1100583"/>
              <a:gd name="connsiteY46" fmla="*/ 74563 h 165421"/>
              <a:gd name="connsiteX47" fmla="*/ 1043320 w 1100583"/>
              <a:gd name="connsiteY47" fmla="*/ 66973 h 165421"/>
              <a:gd name="connsiteX48" fmla="*/ 1032499 w 1100583"/>
              <a:gd name="connsiteY48" fmla="*/ 59829 h 165421"/>
              <a:gd name="connsiteX49" fmla="*/ 1025689 w 1100583"/>
              <a:gd name="connsiteY49" fmla="*/ 51681 h 165421"/>
              <a:gd name="connsiteX50" fmla="*/ 1023451 w 1100583"/>
              <a:gd name="connsiteY50" fmla="*/ 41077 h 165421"/>
              <a:gd name="connsiteX51" fmla="*/ 1026470 w 1100583"/>
              <a:gd name="connsiteY51" fmla="*/ 29914 h 165421"/>
              <a:gd name="connsiteX52" fmla="*/ 1034281 w 1100583"/>
              <a:gd name="connsiteY52" fmla="*/ 22436 h 165421"/>
              <a:gd name="connsiteX53" fmla="*/ 1045225 w 1100583"/>
              <a:gd name="connsiteY53" fmla="*/ 18306 h 165421"/>
              <a:gd name="connsiteX54" fmla="*/ 1057502 w 1100583"/>
              <a:gd name="connsiteY54" fmla="*/ 16966 h 165421"/>
              <a:gd name="connsiteX55" fmla="*/ 1093888 w 1100583"/>
              <a:gd name="connsiteY55" fmla="*/ 26789 h 165421"/>
              <a:gd name="connsiteX56" fmla="*/ 1093888 w 1100583"/>
              <a:gd name="connsiteY56" fmla="*/ 5693 h 165421"/>
              <a:gd name="connsiteX57" fmla="*/ 1059398 w 1100583"/>
              <a:gd name="connsiteY57" fmla="*/ 0 h 165421"/>
              <a:gd name="connsiteX58" fmla="*/ 1038967 w 1100583"/>
              <a:gd name="connsiteY58" fmla="*/ 2567 h 165421"/>
              <a:gd name="connsiteX59" fmla="*/ 1021222 w 1100583"/>
              <a:gd name="connsiteY59" fmla="*/ 10381 h 165421"/>
              <a:gd name="connsiteX60" fmla="*/ 1008611 w 1100583"/>
              <a:gd name="connsiteY60" fmla="*/ 23775 h 165421"/>
              <a:gd name="connsiteX61" fmla="*/ 1003810 w 1100583"/>
              <a:gd name="connsiteY61" fmla="*/ 42751 h 165421"/>
              <a:gd name="connsiteX62" fmla="*/ 1006820 w 1100583"/>
              <a:gd name="connsiteY62" fmla="*/ 58378 h 165421"/>
              <a:gd name="connsiteX63" fmla="*/ 1015307 w 1100583"/>
              <a:gd name="connsiteY63" fmla="*/ 70210 h 165421"/>
              <a:gd name="connsiteX64" fmla="*/ 1027918 w 1100583"/>
              <a:gd name="connsiteY64" fmla="*/ 79809 h 165421"/>
              <a:gd name="connsiteX65" fmla="*/ 1043548 w 1100583"/>
              <a:gd name="connsiteY65" fmla="*/ 88404 h 165421"/>
              <a:gd name="connsiteX66" fmla="*/ 1058284 w 1100583"/>
              <a:gd name="connsiteY66" fmla="*/ 96106 h 165421"/>
              <a:gd name="connsiteX67" fmla="*/ 1070218 w 1100583"/>
              <a:gd name="connsiteY67" fmla="*/ 103696 h 165421"/>
              <a:gd name="connsiteX68" fmla="*/ 1078038 w 1100583"/>
              <a:gd name="connsiteY68" fmla="*/ 112402 h 165421"/>
              <a:gd name="connsiteX69" fmla="*/ 1080944 w 1100583"/>
              <a:gd name="connsiteY69" fmla="*/ 123676 h 165421"/>
              <a:gd name="connsiteX70" fmla="*/ 1072342 w 1100583"/>
              <a:gd name="connsiteY70" fmla="*/ 142206 h 165421"/>
              <a:gd name="connsiteX71" fmla="*/ 1046558 w 1100583"/>
              <a:gd name="connsiteY71" fmla="*/ 148568 h 165421"/>
              <a:gd name="connsiteX72" fmla="*/ 1035624 w 1100583"/>
              <a:gd name="connsiteY72" fmla="*/ 147563 h 165421"/>
              <a:gd name="connsiteX73" fmla="*/ 1023793 w 1100583"/>
              <a:gd name="connsiteY73" fmla="*/ 144773 h 165421"/>
              <a:gd name="connsiteX74" fmla="*/ 1012630 w 1100583"/>
              <a:gd name="connsiteY74" fmla="*/ 140196 h 165421"/>
              <a:gd name="connsiteX75" fmla="*/ 1003581 w 1100583"/>
              <a:gd name="connsiteY75" fmla="*/ 134169 h 165421"/>
              <a:gd name="connsiteX76" fmla="*/ 944091 w 1100583"/>
              <a:gd name="connsiteY76" fmla="*/ 19645 h 165421"/>
              <a:gd name="connsiteX77" fmla="*/ 990304 w 1100583"/>
              <a:gd name="connsiteY77" fmla="*/ 19645 h 165421"/>
              <a:gd name="connsiteX78" fmla="*/ 990304 w 1100583"/>
              <a:gd name="connsiteY78" fmla="*/ 2679 h 165421"/>
              <a:gd name="connsiteX79" fmla="*/ 879239 w 1100583"/>
              <a:gd name="connsiteY79" fmla="*/ 2679 h 165421"/>
              <a:gd name="connsiteX80" fmla="*/ 879239 w 1100583"/>
              <a:gd name="connsiteY80" fmla="*/ 19645 h 165421"/>
              <a:gd name="connsiteX81" fmla="*/ 925339 w 1100583"/>
              <a:gd name="connsiteY81" fmla="*/ 19645 h 165421"/>
              <a:gd name="connsiteX82" fmla="*/ 925339 w 1100583"/>
              <a:gd name="connsiteY82" fmla="*/ 162744 h 165421"/>
              <a:gd name="connsiteX83" fmla="*/ 944091 w 1100583"/>
              <a:gd name="connsiteY83" fmla="*/ 162744 h 165421"/>
              <a:gd name="connsiteX84" fmla="*/ 944091 w 1100583"/>
              <a:gd name="connsiteY84" fmla="*/ 19645 h 165421"/>
              <a:gd name="connsiteX85" fmla="*/ 853678 w 1100583"/>
              <a:gd name="connsiteY85" fmla="*/ 162744 h 165421"/>
              <a:gd name="connsiteX86" fmla="*/ 830685 w 1100583"/>
              <a:gd name="connsiteY86" fmla="*/ 162744 h 165421"/>
              <a:gd name="connsiteX87" fmla="*/ 748308 w 1100583"/>
              <a:gd name="connsiteY87" fmla="*/ 35161 h 165421"/>
              <a:gd name="connsiteX88" fmla="*/ 743174 w 1100583"/>
              <a:gd name="connsiteY88" fmla="*/ 25115 h 165421"/>
              <a:gd name="connsiteX89" fmla="*/ 742503 w 1100583"/>
              <a:gd name="connsiteY89" fmla="*/ 25115 h 165421"/>
              <a:gd name="connsiteX90" fmla="*/ 743397 w 1100583"/>
              <a:gd name="connsiteY90" fmla="*/ 47104 h 165421"/>
              <a:gd name="connsiteX91" fmla="*/ 743397 w 1100583"/>
              <a:gd name="connsiteY91" fmla="*/ 162744 h 165421"/>
              <a:gd name="connsiteX92" fmla="*/ 724644 w 1100583"/>
              <a:gd name="connsiteY92" fmla="*/ 162744 h 165421"/>
              <a:gd name="connsiteX93" fmla="*/ 724644 w 1100583"/>
              <a:gd name="connsiteY93" fmla="*/ 2679 h 165421"/>
              <a:gd name="connsiteX94" fmla="*/ 748977 w 1100583"/>
              <a:gd name="connsiteY94" fmla="*/ 2679 h 165421"/>
              <a:gd name="connsiteX95" fmla="*/ 829122 w 1100583"/>
              <a:gd name="connsiteY95" fmla="*/ 128253 h 165421"/>
              <a:gd name="connsiteX96" fmla="*/ 835596 w 1100583"/>
              <a:gd name="connsiteY96" fmla="*/ 138968 h 165421"/>
              <a:gd name="connsiteX97" fmla="*/ 836042 w 1100583"/>
              <a:gd name="connsiteY97" fmla="*/ 138968 h 165421"/>
              <a:gd name="connsiteX98" fmla="*/ 834926 w 1100583"/>
              <a:gd name="connsiteY98" fmla="*/ 115416 h 165421"/>
              <a:gd name="connsiteX99" fmla="*/ 834926 w 1100583"/>
              <a:gd name="connsiteY99" fmla="*/ 2679 h 165421"/>
              <a:gd name="connsiteX100" fmla="*/ 853678 w 1100583"/>
              <a:gd name="connsiteY100" fmla="*/ 2679 h 165421"/>
              <a:gd name="connsiteX101" fmla="*/ 853678 w 1100583"/>
              <a:gd name="connsiteY101" fmla="*/ 162744 h 165421"/>
              <a:gd name="connsiteX102" fmla="*/ 609005 w 1100583"/>
              <a:gd name="connsiteY102" fmla="*/ 162744 h 165421"/>
              <a:gd name="connsiteX103" fmla="*/ 693837 w 1100583"/>
              <a:gd name="connsiteY103" fmla="*/ 162744 h 165421"/>
              <a:gd name="connsiteX104" fmla="*/ 693837 w 1100583"/>
              <a:gd name="connsiteY104" fmla="*/ 145778 h 165421"/>
              <a:gd name="connsiteX105" fmla="*/ 627757 w 1100583"/>
              <a:gd name="connsiteY105" fmla="*/ 145778 h 165421"/>
              <a:gd name="connsiteX106" fmla="*/ 627757 w 1100583"/>
              <a:gd name="connsiteY106" fmla="*/ 89743 h 165421"/>
              <a:gd name="connsiteX107" fmla="*/ 685577 w 1100583"/>
              <a:gd name="connsiteY107" fmla="*/ 89743 h 165421"/>
              <a:gd name="connsiteX108" fmla="*/ 685577 w 1100583"/>
              <a:gd name="connsiteY108" fmla="*/ 72889 h 165421"/>
              <a:gd name="connsiteX109" fmla="*/ 627757 w 1100583"/>
              <a:gd name="connsiteY109" fmla="*/ 72889 h 165421"/>
              <a:gd name="connsiteX110" fmla="*/ 627757 w 1100583"/>
              <a:gd name="connsiteY110" fmla="*/ 19645 h 165421"/>
              <a:gd name="connsiteX111" fmla="*/ 690265 w 1100583"/>
              <a:gd name="connsiteY111" fmla="*/ 19645 h 165421"/>
              <a:gd name="connsiteX112" fmla="*/ 690265 w 1100583"/>
              <a:gd name="connsiteY112" fmla="*/ 2679 h 165421"/>
              <a:gd name="connsiteX113" fmla="*/ 609005 w 1100583"/>
              <a:gd name="connsiteY113" fmla="*/ 2679 h 165421"/>
              <a:gd name="connsiteX114" fmla="*/ 609005 w 1100583"/>
              <a:gd name="connsiteY114" fmla="*/ 162744 h 165421"/>
              <a:gd name="connsiteX115" fmla="*/ 583778 w 1100583"/>
              <a:gd name="connsiteY115" fmla="*/ 19645 h 165421"/>
              <a:gd name="connsiteX116" fmla="*/ 537567 w 1100583"/>
              <a:gd name="connsiteY116" fmla="*/ 19645 h 165421"/>
              <a:gd name="connsiteX117" fmla="*/ 537567 w 1100583"/>
              <a:gd name="connsiteY117" fmla="*/ 162744 h 165421"/>
              <a:gd name="connsiteX118" fmla="*/ 518815 w 1100583"/>
              <a:gd name="connsiteY118" fmla="*/ 162744 h 165421"/>
              <a:gd name="connsiteX119" fmla="*/ 518815 w 1100583"/>
              <a:gd name="connsiteY119" fmla="*/ 19645 h 165421"/>
              <a:gd name="connsiteX120" fmla="*/ 472715 w 1100583"/>
              <a:gd name="connsiteY120" fmla="*/ 19645 h 165421"/>
              <a:gd name="connsiteX121" fmla="*/ 472715 w 1100583"/>
              <a:gd name="connsiteY121" fmla="*/ 2679 h 165421"/>
              <a:gd name="connsiteX122" fmla="*/ 583778 w 1100583"/>
              <a:gd name="connsiteY122" fmla="*/ 2679 h 165421"/>
              <a:gd name="connsiteX123" fmla="*/ 583778 w 1100583"/>
              <a:gd name="connsiteY123" fmla="*/ 19645 h 165421"/>
              <a:gd name="connsiteX124" fmla="*/ 424160 w 1100583"/>
              <a:gd name="connsiteY124" fmla="*/ 162744 h 165421"/>
              <a:gd name="connsiteX125" fmla="*/ 447154 w 1100583"/>
              <a:gd name="connsiteY125" fmla="*/ 162744 h 165421"/>
              <a:gd name="connsiteX126" fmla="*/ 447154 w 1100583"/>
              <a:gd name="connsiteY126" fmla="*/ 2679 h 165421"/>
              <a:gd name="connsiteX127" fmla="*/ 428402 w 1100583"/>
              <a:gd name="connsiteY127" fmla="*/ 2679 h 165421"/>
              <a:gd name="connsiteX128" fmla="*/ 428402 w 1100583"/>
              <a:gd name="connsiteY128" fmla="*/ 115416 h 165421"/>
              <a:gd name="connsiteX129" fmla="*/ 429518 w 1100583"/>
              <a:gd name="connsiteY129" fmla="*/ 138968 h 165421"/>
              <a:gd name="connsiteX130" fmla="*/ 429072 w 1100583"/>
              <a:gd name="connsiteY130" fmla="*/ 138968 h 165421"/>
              <a:gd name="connsiteX131" fmla="*/ 422597 w 1100583"/>
              <a:gd name="connsiteY131" fmla="*/ 128253 h 165421"/>
              <a:gd name="connsiteX132" fmla="*/ 342453 w 1100583"/>
              <a:gd name="connsiteY132" fmla="*/ 2679 h 165421"/>
              <a:gd name="connsiteX133" fmla="*/ 318120 w 1100583"/>
              <a:gd name="connsiteY133" fmla="*/ 2679 h 165421"/>
              <a:gd name="connsiteX134" fmla="*/ 318120 w 1100583"/>
              <a:gd name="connsiteY134" fmla="*/ 162744 h 165421"/>
              <a:gd name="connsiteX135" fmla="*/ 336872 w 1100583"/>
              <a:gd name="connsiteY135" fmla="*/ 162744 h 165421"/>
              <a:gd name="connsiteX136" fmla="*/ 336872 w 1100583"/>
              <a:gd name="connsiteY136" fmla="*/ 47104 h 165421"/>
              <a:gd name="connsiteX137" fmla="*/ 335980 w 1100583"/>
              <a:gd name="connsiteY137" fmla="*/ 25115 h 165421"/>
              <a:gd name="connsiteX138" fmla="*/ 336649 w 1100583"/>
              <a:gd name="connsiteY138" fmla="*/ 25115 h 165421"/>
              <a:gd name="connsiteX139" fmla="*/ 341783 w 1100583"/>
              <a:gd name="connsiteY139" fmla="*/ 35161 h 165421"/>
              <a:gd name="connsiteX140" fmla="*/ 424160 w 1100583"/>
              <a:gd name="connsiteY140" fmla="*/ 162744 h 165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1100583" h="165421">
                <a:moveTo>
                  <a:pt x="75233" y="165422"/>
                </a:moveTo>
                <a:cubicBezTo>
                  <a:pt x="92869" y="165422"/>
                  <a:pt x="107603" y="162297"/>
                  <a:pt x="119435" y="156047"/>
                </a:cubicBezTo>
                <a:lnTo>
                  <a:pt x="119435" y="137852"/>
                </a:lnTo>
                <a:cubicBezTo>
                  <a:pt x="107677" y="144996"/>
                  <a:pt x="93762" y="148568"/>
                  <a:pt x="77688" y="148568"/>
                </a:cubicBezTo>
                <a:cubicBezTo>
                  <a:pt x="60350" y="148568"/>
                  <a:pt x="46323" y="142800"/>
                  <a:pt x="35607" y="131266"/>
                </a:cubicBezTo>
                <a:cubicBezTo>
                  <a:pt x="24966" y="119658"/>
                  <a:pt x="19645" y="104106"/>
                  <a:pt x="19645" y="84609"/>
                </a:cubicBezTo>
                <a:cubicBezTo>
                  <a:pt x="19645" y="64070"/>
                  <a:pt x="25338" y="47662"/>
                  <a:pt x="36723" y="35384"/>
                </a:cubicBezTo>
                <a:cubicBezTo>
                  <a:pt x="48183" y="23106"/>
                  <a:pt x="63103" y="16966"/>
                  <a:pt x="81483" y="16966"/>
                </a:cubicBezTo>
                <a:cubicBezTo>
                  <a:pt x="95324" y="16966"/>
                  <a:pt x="107975" y="20166"/>
                  <a:pt x="119435" y="26566"/>
                </a:cubicBezTo>
                <a:lnTo>
                  <a:pt x="119435" y="6586"/>
                </a:lnTo>
                <a:cubicBezTo>
                  <a:pt x="109463" y="2195"/>
                  <a:pt x="96887" y="0"/>
                  <a:pt x="81707" y="0"/>
                </a:cubicBezTo>
                <a:cubicBezTo>
                  <a:pt x="58043" y="0"/>
                  <a:pt x="38509" y="7888"/>
                  <a:pt x="23106" y="23664"/>
                </a:cubicBezTo>
                <a:cubicBezTo>
                  <a:pt x="7702" y="39439"/>
                  <a:pt x="0" y="60127"/>
                  <a:pt x="0" y="85725"/>
                </a:cubicBezTo>
                <a:cubicBezTo>
                  <a:pt x="0" y="109538"/>
                  <a:pt x="6846" y="128774"/>
                  <a:pt x="20538" y="143434"/>
                </a:cubicBezTo>
                <a:cubicBezTo>
                  <a:pt x="34231" y="158093"/>
                  <a:pt x="52462" y="165422"/>
                  <a:pt x="75233" y="165422"/>
                </a:cubicBezTo>
                <a:close/>
                <a:moveTo>
                  <a:pt x="210294" y="165422"/>
                </a:moveTo>
                <a:cubicBezTo>
                  <a:pt x="187597" y="165422"/>
                  <a:pt x="169404" y="157944"/>
                  <a:pt x="155712" y="142987"/>
                </a:cubicBezTo>
                <a:cubicBezTo>
                  <a:pt x="142094" y="128030"/>
                  <a:pt x="135284" y="108570"/>
                  <a:pt x="135284" y="84609"/>
                </a:cubicBezTo>
                <a:cubicBezTo>
                  <a:pt x="135284" y="58862"/>
                  <a:pt x="142242" y="38323"/>
                  <a:pt x="156158" y="22994"/>
                </a:cubicBezTo>
                <a:cubicBezTo>
                  <a:pt x="170073" y="7665"/>
                  <a:pt x="189012" y="0"/>
                  <a:pt x="212973" y="0"/>
                </a:cubicBezTo>
                <a:cubicBezTo>
                  <a:pt x="235074" y="0"/>
                  <a:pt x="252859" y="7441"/>
                  <a:pt x="266328" y="22324"/>
                </a:cubicBezTo>
                <a:cubicBezTo>
                  <a:pt x="279871" y="37207"/>
                  <a:pt x="286643" y="56666"/>
                  <a:pt x="286643" y="80702"/>
                </a:cubicBezTo>
                <a:cubicBezTo>
                  <a:pt x="286643" y="106821"/>
                  <a:pt x="279722" y="127472"/>
                  <a:pt x="265882" y="142652"/>
                </a:cubicBezTo>
                <a:cubicBezTo>
                  <a:pt x="252041" y="157832"/>
                  <a:pt x="233512" y="165422"/>
                  <a:pt x="210294" y="165422"/>
                </a:cubicBezTo>
                <a:close/>
                <a:moveTo>
                  <a:pt x="211634" y="16966"/>
                </a:moveTo>
                <a:cubicBezTo>
                  <a:pt x="194816" y="16966"/>
                  <a:pt x="181161" y="23031"/>
                  <a:pt x="170669" y="35161"/>
                </a:cubicBezTo>
                <a:cubicBezTo>
                  <a:pt x="160176" y="47290"/>
                  <a:pt x="154931" y="63215"/>
                  <a:pt x="154931" y="82934"/>
                </a:cubicBezTo>
                <a:cubicBezTo>
                  <a:pt x="154931" y="102654"/>
                  <a:pt x="160027" y="118542"/>
                  <a:pt x="170222" y="130597"/>
                </a:cubicBezTo>
                <a:cubicBezTo>
                  <a:pt x="180491" y="142577"/>
                  <a:pt x="193849" y="148568"/>
                  <a:pt x="210294" y="148568"/>
                </a:cubicBezTo>
                <a:cubicBezTo>
                  <a:pt x="227856" y="148568"/>
                  <a:pt x="241697" y="142838"/>
                  <a:pt x="251817" y="131378"/>
                </a:cubicBezTo>
                <a:cubicBezTo>
                  <a:pt x="261937" y="119918"/>
                  <a:pt x="266998" y="103882"/>
                  <a:pt x="266998" y="83269"/>
                </a:cubicBezTo>
                <a:cubicBezTo>
                  <a:pt x="266998" y="62136"/>
                  <a:pt x="262087" y="45802"/>
                  <a:pt x="252264" y="34268"/>
                </a:cubicBezTo>
                <a:cubicBezTo>
                  <a:pt x="242441" y="22733"/>
                  <a:pt x="228898" y="16966"/>
                  <a:pt x="211634" y="16966"/>
                </a:cubicBezTo>
                <a:close/>
                <a:moveTo>
                  <a:pt x="1003581" y="134169"/>
                </a:moveTo>
                <a:lnTo>
                  <a:pt x="1003581" y="156269"/>
                </a:lnTo>
                <a:cubicBezTo>
                  <a:pt x="1005667" y="157684"/>
                  <a:pt x="1008420" y="158986"/>
                  <a:pt x="1011849" y="160177"/>
                </a:cubicBezTo>
                <a:cubicBezTo>
                  <a:pt x="1015345" y="161293"/>
                  <a:pt x="1019031" y="162223"/>
                  <a:pt x="1022898" y="162966"/>
                </a:cubicBezTo>
                <a:cubicBezTo>
                  <a:pt x="1026765" y="163786"/>
                  <a:pt x="1030556" y="164381"/>
                  <a:pt x="1034281" y="164752"/>
                </a:cubicBezTo>
                <a:cubicBezTo>
                  <a:pt x="1038005" y="165199"/>
                  <a:pt x="1041129" y="165422"/>
                  <a:pt x="1043653" y="165422"/>
                </a:cubicBezTo>
                <a:cubicBezTo>
                  <a:pt x="1051245" y="165422"/>
                  <a:pt x="1058465" y="164641"/>
                  <a:pt x="1065313" y="163079"/>
                </a:cubicBezTo>
                <a:cubicBezTo>
                  <a:pt x="1072161" y="161590"/>
                  <a:pt x="1078181" y="159135"/>
                  <a:pt x="1083391" y="155711"/>
                </a:cubicBezTo>
                <a:cubicBezTo>
                  <a:pt x="1088678" y="152288"/>
                  <a:pt x="1092850" y="147861"/>
                  <a:pt x="1095898" y="142429"/>
                </a:cubicBezTo>
                <a:cubicBezTo>
                  <a:pt x="1099022" y="136922"/>
                  <a:pt x="1100584" y="130224"/>
                  <a:pt x="1100584" y="122337"/>
                </a:cubicBezTo>
                <a:cubicBezTo>
                  <a:pt x="1100584" y="116383"/>
                  <a:pt x="1099432" y="111100"/>
                  <a:pt x="1097126" y="106487"/>
                </a:cubicBezTo>
                <a:cubicBezTo>
                  <a:pt x="1094888" y="101873"/>
                  <a:pt x="1091840" y="97669"/>
                  <a:pt x="1087973" y="93873"/>
                </a:cubicBezTo>
                <a:cubicBezTo>
                  <a:pt x="1084106" y="90078"/>
                  <a:pt x="1079600" y="86618"/>
                  <a:pt x="1074467" y="83493"/>
                </a:cubicBezTo>
                <a:cubicBezTo>
                  <a:pt x="1069333" y="80367"/>
                  <a:pt x="1063894" y="77391"/>
                  <a:pt x="1058169" y="74563"/>
                </a:cubicBezTo>
                <a:cubicBezTo>
                  <a:pt x="1052588" y="71810"/>
                  <a:pt x="1047635" y="69280"/>
                  <a:pt x="1043320" y="66973"/>
                </a:cubicBezTo>
                <a:cubicBezTo>
                  <a:pt x="1039081" y="64666"/>
                  <a:pt x="1035471" y="62285"/>
                  <a:pt x="1032499" y="59829"/>
                </a:cubicBezTo>
                <a:cubicBezTo>
                  <a:pt x="1029518" y="57373"/>
                  <a:pt x="1027251" y="54657"/>
                  <a:pt x="1025689" y="51681"/>
                </a:cubicBezTo>
                <a:cubicBezTo>
                  <a:pt x="1024194" y="48704"/>
                  <a:pt x="1023451" y="45169"/>
                  <a:pt x="1023451" y="41077"/>
                </a:cubicBezTo>
                <a:cubicBezTo>
                  <a:pt x="1023451" y="36686"/>
                  <a:pt x="1024460" y="32965"/>
                  <a:pt x="1026470" y="29914"/>
                </a:cubicBezTo>
                <a:cubicBezTo>
                  <a:pt x="1028480" y="26864"/>
                  <a:pt x="1031080" y="24371"/>
                  <a:pt x="1034281" y="22436"/>
                </a:cubicBezTo>
                <a:cubicBezTo>
                  <a:pt x="1037481" y="20501"/>
                  <a:pt x="1041129" y="19124"/>
                  <a:pt x="1045225" y="18306"/>
                </a:cubicBezTo>
                <a:cubicBezTo>
                  <a:pt x="1049311" y="17413"/>
                  <a:pt x="1053407" y="16966"/>
                  <a:pt x="1057502" y="16966"/>
                </a:cubicBezTo>
                <a:cubicBezTo>
                  <a:pt x="1072304" y="16966"/>
                  <a:pt x="1084439" y="20241"/>
                  <a:pt x="1093888" y="26789"/>
                </a:cubicBezTo>
                <a:lnTo>
                  <a:pt x="1093888" y="5693"/>
                </a:lnTo>
                <a:cubicBezTo>
                  <a:pt x="1086668" y="1898"/>
                  <a:pt x="1075171" y="0"/>
                  <a:pt x="1059398" y="0"/>
                </a:cubicBezTo>
                <a:cubicBezTo>
                  <a:pt x="1052473" y="0"/>
                  <a:pt x="1045663" y="856"/>
                  <a:pt x="1038967" y="2567"/>
                </a:cubicBezTo>
                <a:cubicBezTo>
                  <a:pt x="1032347" y="4279"/>
                  <a:pt x="1026432" y="6883"/>
                  <a:pt x="1021222" y="10381"/>
                </a:cubicBezTo>
                <a:cubicBezTo>
                  <a:pt x="1016012" y="13878"/>
                  <a:pt x="1011811" y="18343"/>
                  <a:pt x="1008611" y="23775"/>
                </a:cubicBezTo>
                <a:cubicBezTo>
                  <a:pt x="1005410" y="29133"/>
                  <a:pt x="1003810" y="35458"/>
                  <a:pt x="1003810" y="42751"/>
                </a:cubicBezTo>
                <a:cubicBezTo>
                  <a:pt x="1003810" y="48704"/>
                  <a:pt x="1004810" y="53913"/>
                  <a:pt x="1006820" y="58378"/>
                </a:cubicBezTo>
                <a:cubicBezTo>
                  <a:pt x="1008906" y="62768"/>
                  <a:pt x="1011735" y="66712"/>
                  <a:pt x="1015307" y="70210"/>
                </a:cubicBezTo>
                <a:cubicBezTo>
                  <a:pt x="1018879" y="73707"/>
                  <a:pt x="1023079" y="76907"/>
                  <a:pt x="1027918" y="79809"/>
                </a:cubicBezTo>
                <a:cubicBezTo>
                  <a:pt x="1032756" y="82711"/>
                  <a:pt x="1037967" y="85576"/>
                  <a:pt x="1043548" y="88404"/>
                </a:cubicBezTo>
                <a:cubicBezTo>
                  <a:pt x="1048825" y="91083"/>
                  <a:pt x="1053740" y="93650"/>
                  <a:pt x="1058284" y="96106"/>
                </a:cubicBezTo>
                <a:cubicBezTo>
                  <a:pt x="1062894" y="98487"/>
                  <a:pt x="1066875" y="101017"/>
                  <a:pt x="1070218" y="103696"/>
                </a:cubicBezTo>
                <a:cubicBezTo>
                  <a:pt x="1073571" y="106300"/>
                  <a:pt x="1076181" y="109203"/>
                  <a:pt x="1078038" y="112402"/>
                </a:cubicBezTo>
                <a:cubicBezTo>
                  <a:pt x="1079972" y="115602"/>
                  <a:pt x="1080944" y="119360"/>
                  <a:pt x="1080944" y="123676"/>
                </a:cubicBezTo>
                <a:cubicBezTo>
                  <a:pt x="1080944" y="131713"/>
                  <a:pt x="1078076" y="137889"/>
                  <a:pt x="1072342" y="142206"/>
                </a:cubicBezTo>
                <a:cubicBezTo>
                  <a:pt x="1066685" y="146447"/>
                  <a:pt x="1058093" y="148568"/>
                  <a:pt x="1046558" y="148568"/>
                </a:cubicBezTo>
                <a:cubicBezTo>
                  <a:pt x="1043215" y="148568"/>
                  <a:pt x="1039567" y="148233"/>
                  <a:pt x="1035624" y="147563"/>
                </a:cubicBezTo>
                <a:cubicBezTo>
                  <a:pt x="1031680" y="146893"/>
                  <a:pt x="1027737" y="145963"/>
                  <a:pt x="1023793" y="144773"/>
                </a:cubicBezTo>
                <a:cubicBezTo>
                  <a:pt x="1019917" y="143508"/>
                  <a:pt x="1016202" y="141982"/>
                  <a:pt x="1012630" y="140196"/>
                </a:cubicBezTo>
                <a:cubicBezTo>
                  <a:pt x="1009125" y="138410"/>
                  <a:pt x="1006115" y="136401"/>
                  <a:pt x="1003581" y="134169"/>
                </a:cubicBezTo>
                <a:close/>
                <a:moveTo>
                  <a:pt x="944091" y="19645"/>
                </a:moveTo>
                <a:lnTo>
                  <a:pt x="990304" y="19645"/>
                </a:lnTo>
                <a:lnTo>
                  <a:pt x="990304" y="2679"/>
                </a:lnTo>
                <a:lnTo>
                  <a:pt x="879239" y="2679"/>
                </a:lnTo>
                <a:lnTo>
                  <a:pt x="879239" y="19645"/>
                </a:lnTo>
                <a:lnTo>
                  <a:pt x="925339" y="19645"/>
                </a:lnTo>
                <a:lnTo>
                  <a:pt x="925339" y="162744"/>
                </a:lnTo>
                <a:lnTo>
                  <a:pt x="944091" y="162744"/>
                </a:lnTo>
                <a:lnTo>
                  <a:pt x="944091" y="19645"/>
                </a:lnTo>
                <a:close/>
                <a:moveTo>
                  <a:pt x="853678" y="162744"/>
                </a:moveTo>
                <a:lnTo>
                  <a:pt x="830685" y="162744"/>
                </a:lnTo>
                <a:lnTo>
                  <a:pt x="748308" y="35161"/>
                </a:lnTo>
                <a:cubicBezTo>
                  <a:pt x="746224" y="31961"/>
                  <a:pt x="744513" y="28612"/>
                  <a:pt x="743174" y="25115"/>
                </a:cubicBezTo>
                <a:lnTo>
                  <a:pt x="742503" y="25115"/>
                </a:lnTo>
                <a:cubicBezTo>
                  <a:pt x="743099" y="28538"/>
                  <a:pt x="743397" y="35868"/>
                  <a:pt x="743397" y="47104"/>
                </a:cubicBezTo>
                <a:lnTo>
                  <a:pt x="743397" y="162744"/>
                </a:lnTo>
                <a:lnTo>
                  <a:pt x="724644" y="162744"/>
                </a:lnTo>
                <a:lnTo>
                  <a:pt x="724644" y="2679"/>
                </a:lnTo>
                <a:lnTo>
                  <a:pt x="748977" y="2679"/>
                </a:lnTo>
                <a:lnTo>
                  <a:pt x="829122" y="128253"/>
                </a:lnTo>
                <a:cubicBezTo>
                  <a:pt x="832471" y="133462"/>
                  <a:pt x="834628" y="137034"/>
                  <a:pt x="835596" y="138968"/>
                </a:cubicBezTo>
                <a:lnTo>
                  <a:pt x="836042" y="138968"/>
                </a:lnTo>
                <a:cubicBezTo>
                  <a:pt x="835298" y="134354"/>
                  <a:pt x="834926" y="126504"/>
                  <a:pt x="834926" y="115416"/>
                </a:cubicBezTo>
                <a:lnTo>
                  <a:pt x="834926" y="2679"/>
                </a:lnTo>
                <a:lnTo>
                  <a:pt x="853678" y="2679"/>
                </a:lnTo>
                <a:lnTo>
                  <a:pt x="853678" y="162744"/>
                </a:lnTo>
                <a:close/>
                <a:moveTo>
                  <a:pt x="609005" y="162744"/>
                </a:moveTo>
                <a:lnTo>
                  <a:pt x="693837" y="162744"/>
                </a:lnTo>
                <a:lnTo>
                  <a:pt x="693837" y="145778"/>
                </a:lnTo>
                <a:lnTo>
                  <a:pt x="627757" y="145778"/>
                </a:lnTo>
                <a:lnTo>
                  <a:pt x="627757" y="89743"/>
                </a:lnTo>
                <a:lnTo>
                  <a:pt x="685577" y="89743"/>
                </a:lnTo>
                <a:lnTo>
                  <a:pt x="685577" y="72889"/>
                </a:lnTo>
                <a:lnTo>
                  <a:pt x="627757" y="72889"/>
                </a:lnTo>
                <a:lnTo>
                  <a:pt x="627757" y="19645"/>
                </a:lnTo>
                <a:lnTo>
                  <a:pt x="690265" y="19645"/>
                </a:lnTo>
                <a:lnTo>
                  <a:pt x="690265" y="2679"/>
                </a:lnTo>
                <a:lnTo>
                  <a:pt x="609005" y="2679"/>
                </a:lnTo>
                <a:lnTo>
                  <a:pt x="609005" y="162744"/>
                </a:lnTo>
                <a:close/>
                <a:moveTo>
                  <a:pt x="583778" y="19645"/>
                </a:moveTo>
                <a:lnTo>
                  <a:pt x="537567" y="19645"/>
                </a:lnTo>
                <a:lnTo>
                  <a:pt x="537567" y="162744"/>
                </a:lnTo>
                <a:lnTo>
                  <a:pt x="518815" y="162744"/>
                </a:lnTo>
                <a:lnTo>
                  <a:pt x="518815" y="19645"/>
                </a:lnTo>
                <a:lnTo>
                  <a:pt x="472715" y="19645"/>
                </a:lnTo>
                <a:lnTo>
                  <a:pt x="472715" y="2679"/>
                </a:lnTo>
                <a:lnTo>
                  <a:pt x="583778" y="2679"/>
                </a:lnTo>
                <a:lnTo>
                  <a:pt x="583778" y="19645"/>
                </a:lnTo>
                <a:close/>
                <a:moveTo>
                  <a:pt x="424160" y="162744"/>
                </a:moveTo>
                <a:lnTo>
                  <a:pt x="447154" y="162744"/>
                </a:lnTo>
                <a:lnTo>
                  <a:pt x="447154" y="2679"/>
                </a:lnTo>
                <a:lnTo>
                  <a:pt x="428402" y="2679"/>
                </a:lnTo>
                <a:lnTo>
                  <a:pt x="428402" y="115416"/>
                </a:lnTo>
                <a:cubicBezTo>
                  <a:pt x="428402" y="126504"/>
                  <a:pt x="428774" y="134354"/>
                  <a:pt x="429518" y="138968"/>
                </a:cubicBezTo>
                <a:lnTo>
                  <a:pt x="429072" y="138968"/>
                </a:lnTo>
                <a:cubicBezTo>
                  <a:pt x="428104" y="137034"/>
                  <a:pt x="425946" y="133462"/>
                  <a:pt x="422597" y="128253"/>
                </a:cubicBezTo>
                <a:lnTo>
                  <a:pt x="342453" y="2679"/>
                </a:lnTo>
                <a:lnTo>
                  <a:pt x="318120" y="2679"/>
                </a:lnTo>
                <a:lnTo>
                  <a:pt x="318120" y="162744"/>
                </a:lnTo>
                <a:lnTo>
                  <a:pt x="336872" y="162744"/>
                </a:lnTo>
                <a:lnTo>
                  <a:pt x="336872" y="47104"/>
                </a:lnTo>
                <a:cubicBezTo>
                  <a:pt x="336872" y="35868"/>
                  <a:pt x="336575" y="28538"/>
                  <a:pt x="335980" y="25115"/>
                </a:cubicBezTo>
                <a:lnTo>
                  <a:pt x="336649" y="25115"/>
                </a:lnTo>
                <a:cubicBezTo>
                  <a:pt x="337989" y="28612"/>
                  <a:pt x="339700" y="31961"/>
                  <a:pt x="341783" y="35161"/>
                </a:cubicBezTo>
                <a:lnTo>
                  <a:pt x="424160" y="162744"/>
                </a:lnTo>
                <a:close/>
              </a:path>
            </a:pathLst>
          </a:custGeom>
          <a:solidFill>
            <a:schemeClr val="tx1"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7708572" y="2343200"/>
            <a:ext cx="2880000" cy="1081088"/>
          </a:xfrm>
        </p:spPr>
        <p:txBody>
          <a:bodyPr wrap="square" anchor="b">
            <a:normAutofit/>
          </a:bodyPr>
          <a:lstStyle>
            <a:lvl1pPr algn="ctr">
              <a:defRPr sz="4300">
                <a:latin typeface="+mj-ea"/>
                <a:ea typeface="+mj-ea"/>
              </a:defRPr>
            </a:lvl1pPr>
          </a:lstStyle>
          <a:p>
            <a:r>
              <a:rPr lang="zh-CN" altLang="en-US" dirty="0"/>
              <a:t>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36_#color-2083&amp;10108"/>
          <p:cNvSpPr/>
          <p:nvPr userDrawn="1">
            <p:custDataLst>
              <p:tags r:id="rId2"/>
            </p:custDataLst>
          </p:nvPr>
        </p:nvSpPr>
        <p:spPr>
          <a:xfrm>
            <a:off x="0" y="566928"/>
            <a:ext cx="5422392" cy="6291072"/>
          </a:xfrm>
          <a:custGeom>
            <a:avLst/>
            <a:gdLst/>
            <a:ahLst/>
            <a:cxnLst/>
            <a:rect l="l" t="t" r="r" b="b"/>
            <a:pathLst>
              <a:path w="5422392" h="6291072">
                <a:moveTo>
                  <a:pt x="4425696" y="6291072"/>
                </a:moveTo>
                <a:lnTo>
                  <a:pt x="0" y="6291072"/>
                </a:lnTo>
                <a:lnTo>
                  <a:pt x="0" y="393192"/>
                </a:lnTo>
                <a:cubicBezTo>
                  <a:pt x="502920" y="137160"/>
                  <a:pt x="1069848" y="0"/>
                  <a:pt x="1673352" y="0"/>
                </a:cubicBezTo>
                <a:cubicBezTo>
                  <a:pt x="3739896" y="0"/>
                  <a:pt x="5422392" y="1673352"/>
                  <a:pt x="5422392" y="3749040"/>
                </a:cubicBezTo>
                <a:cubicBezTo>
                  <a:pt x="5422392" y="4727448"/>
                  <a:pt x="5047488" y="5614416"/>
                  <a:pt x="4425696" y="6291072"/>
                </a:cubicBezTo>
              </a:path>
            </a:pathLst>
          </a:custGeom>
          <a:solidFill>
            <a:schemeClr val="accent1"/>
          </a:solidFill>
        </p:spPr>
      </p:sp>
      <p:sp>
        <p:nvSpPr>
          <p:cNvPr id="9" name="Ellipse 38_#color_#strokes-2083&amp;10111"/>
          <p:cNvSpPr/>
          <p:nvPr userDrawn="1">
            <p:custDataLst>
              <p:tags r:id="rId3"/>
            </p:custDataLst>
          </p:nvPr>
        </p:nvSpPr>
        <p:spPr>
          <a:xfrm>
            <a:off x="11314176" y="1463040"/>
            <a:ext cx="877824" cy="1399032"/>
          </a:xfrm>
          <a:custGeom>
            <a:avLst/>
            <a:gdLst/>
            <a:ahLst/>
            <a:cxnLst/>
            <a:rect l="l" t="t" r="r" b="b"/>
            <a:pathLst>
              <a:path w="877824" h="1399032">
                <a:moveTo>
                  <a:pt x="877824" y="18288"/>
                </a:moveTo>
                <a:lnTo>
                  <a:pt x="877824" y="1371600"/>
                </a:lnTo>
                <a:cubicBezTo>
                  <a:pt x="822960" y="1389888"/>
                  <a:pt x="758952" y="1399032"/>
                  <a:pt x="694944" y="1399032"/>
                </a:cubicBezTo>
                <a:cubicBezTo>
                  <a:pt x="310896" y="1399032"/>
                  <a:pt x="0" y="1088136"/>
                  <a:pt x="0" y="694944"/>
                </a:cubicBezTo>
                <a:cubicBezTo>
                  <a:pt x="0" y="310896"/>
                  <a:pt x="310896" y="0"/>
                  <a:pt x="694944" y="0"/>
                </a:cubicBezTo>
                <a:cubicBezTo>
                  <a:pt x="758952" y="0"/>
                  <a:pt x="822960" y="9144"/>
                  <a:pt x="877824" y="18288"/>
                </a:cubicBezTo>
              </a:path>
            </a:pathLst>
          </a:custGeom>
          <a:solidFill>
            <a:schemeClr val="accent1"/>
          </a:solidFill>
        </p:spPr>
      </p:sp>
      <p:sp>
        <p:nvSpPr>
          <p:cNvPr id="10" name="Ellipse 39_#color_#strokes-2082&amp;9935"/>
          <p:cNvSpPr/>
          <p:nvPr userDrawn="1">
            <p:custDataLst>
              <p:tags r:id="rId4"/>
            </p:custDataLst>
          </p:nvPr>
        </p:nvSpPr>
        <p:spPr>
          <a:xfrm>
            <a:off x="10131552" y="301752"/>
            <a:ext cx="530352" cy="530352"/>
          </a:xfrm>
          <a:prstGeom prst="ellipse">
            <a:avLst/>
          </a:prstGeom>
          <a:solidFill>
            <a:schemeClr val="tx2">
              <a:alpha val="43000"/>
            </a:schemeClr>
          </a:solidFill>
        </p:spPr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104418" y="1621409"/>
            <a:ext cx="5230368" cy="2789863"/>
          </a:xfrm>
        </p:spPr>
        <p:txBody>
          <a:bodyPr wrap="square" anchor="ctr" anchorCtr="0">
            <a:normAutofit/>
          </a:bodyPr>
          <a:lstStyle>
            <a:lvl1pPr algn="l">
              <a:defRPr sz="4800">
                <a:latin typeface="+mj-ea"/>
                <a:ea typeface="+mj-ea"/>
              </a:defRPr>
            </a:lvl1pPr>
          </a:lstStyle>
          <a:p>
            <a:r>
              <a:rPr lang="zh-CN" altLang="en-US" dirty="0"/>
              <a:t>编辑母版标题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130518" y="665438"/>
            <a:ext cx="4402908" cy="4700971"/>
          </a:xfrm>
        </p:spPr>
        <p:txBody>
          <a:bodyPr wrap="square" anchor="ctr">
            <a:normAutofit/>
          </a:bodyPr>
          <a:lstStyle>
            <a:lvl1pPr marL="0" indent="0" algn="ctr">
              <a:buNone/>
              <a:defRPr sz="15300" b="1">
                <a:solidFill>
                  <a:srgbClr val="FFFFFF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zh-CN" altLang="en-US" dirty="0"/>
              <a:t>编号</a:t>
            </a:r>
            <a:endParaRPr lang="zh-CN" altLang="en-US" dirty="0"/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  <p:custDataLst>
              <p:tags r:id="rId3"/>
            </p:custDataLst>
          </p:nvPr>
        </p:nvSpPr>
        <p:spPr>
          <a:xfrm>
            <a:off x="694800" y="1364400"/>
            <a:ext cx="5181600" cy="481320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r>
              <a:rPr lang="en-US" altLang="zh-CN" dirty="0"/>
              <a:t> 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313200" y="1364400"/>
            <a:ext cx="5181600" cy="481320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4800" y="360000"/>
            <a:ext cx="10800000" cy="720000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94800" y="1364400"/>
            <a:ext cx="5157787" cy="540000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>
                <a:latin typeface="+mn-ea"/>
                <a:ea typeface="+mn-ea"/>
                <a:cs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94800" y="2061275"/>
            <a:ext cx="5157787" cy="4128388"/>
          </a:xfrm>
        </p:spPr>
        <p:txBody>
          <a:bodyPr wrap="square">
            <a:normAutofit/>
          </a:bodyPr>
          <a:lstStyle>
            <a:lvl1pPr>
              <a:defRPr sz="2200"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311612" y="1364400"/>
            <a:ext cx="5183188" cy="540000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>
                <a:latin typeface="+mn-ea"/>
                <a:ea typeface="+mn-ea"/>
                <a:cs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311612" y="2061275"/>
            <a:ext cx="5183188" cy="4128388"/>
          </a:xfrm>
        </p:spPr>
        <p:txBody>
          <a:bodyPr wrap="square">
            <a:normAutofit/>
          </a:bodyPr>
          <a:lstStyle>
            <a:lvl1pPr>
              <a:defRPr sz="2200"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j-ea"/>
                <a:ea typeface="+mj-ea"/>
                <a:cs typeface="+mj-ea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360000"/>
            <a:ext cx="10515600" cy="581760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76.xml"/><Relationship Id="rId18" Type="http://schemas.openxmlformats.org/officeDocument/2006/relationships/tags" Target="../tags/tag75.xml"/><Relationship Id="rId17" Type="http://schemas.openxmlformats.org/officeDocument/2006/relationships/tags" Target="../tags/tag74.xml"/><Relationship Id="rId16" Type="http://schemas.openxmlformats.org/officeDocument/2006/relationships/tags" Target="../tags/tag73.xml"/><Relationship Id="rId15" Type="http://schemas.openxmlformats.org/officeDocument/2006/relationships/tags" Target="../tags/tag72.xml"/><Relationship Id="rId14" Type="http://schemas.openxmlformats.org/officeDocument/2006/relationships/tags" Target="../tags/tag71.xml"/><Relationship Id="rId13" Type="http://schemas.openxmlformats.org/officeDocument/2006/relationships/tags" Target="../tags/tag70.xml"/><Relationship Id="rId12" Type="http://schemas.openxmlformats.org/officeDocument/2006/relationships/tags" Target="../tags/tag69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e 37 (Stroke)_#color-2083&amp;10114"/>
          <p:cNvSpPr/>
          <p:nvPr userDrawn="1">
            <p:custDataLst>
              <p:tags r:id="rId12"/>
            </p:custDataLst>
          </p:nvPr>
        </p:nvSpPr>
        <p:spPr>
          <a:xfrm>
            <a:off x="10497312" y="0"/>
            <a:ext cx="1691640" cy="1591056"/>
          </a:xfrm>
          <a:custGeom>
            <a:avLst/>
            <a:gdLst/>
            <a:ahLst/>
            <a:cxnLst/>
            <a:rect l="l" t="t" r="r" b="b"/>
            <a:pathLst>
              <a:path w="1691640" h="1591056">
                <a:moveTo>
                  <a:pt x="402336" y="0"/>
                </a:moveTo>
                <a:cubicBezTo>
                  <a:pt x="374904" y="82296"/>
                  <a:pt x="365760" y="164592"/>
                  <a:pt x="365760" y="246888"/>
                </a:cubicBezTo>
                <a:cubicBezTo>
                  <a:pt x="365760" y="786384"/>
                  <a:pt x="804672" y="1225296"/>
                  <a:pt x="1344168" y="1225296"/>
                </a:cubicBezTo>
                <a:cubicBezTo>
                  <a:pt x="1472184" y="1225296"/>
                  <a:pt x="1591056" y="1207008"/>
                  <a:pt x="1691640" y="1161288"/>
                </a:cubicBezTo>
                <a:lnTo>
                  <a:pt x="1691640" y="1545336"/>
                </a:lnTo>
                <a:cubicBezTo>
                  <a:pt x="1581912" y="1581912"/>
                  <a:pt x="1463040" y="1591056"/>
                  <a:pt x="1344168" y="1591056"/>
                </a:cubicBezTo>
                <a:cubicBezTo>
                  <a:pt x="603504" y="1591056"/>
                  <a:pt x="0" y="987552"/>
                  <a:pt x="0" y="246888"/>
                </a:cubicBezTo>
                <a:cubicBezTo>
                  <a:pt x="0" y="164592"/>
                  <a:pt x="9144" y="82296"/>
                  <a:pt x="18288" y="0"/>
                </a:cubicBezTo>
                <a:lnTo>
                  <a:pt x="402336" y="0"/>
                </a:lnTo>
              </a:path>
            </a:pathLst>
          </a:custGeom>
          <a:solidFill>
            <a:schemeClr val="accent1"/>
          </a:solidFill>
        </p:spPr>
      </p:sp>
      <p:sp>
        <p:nvSpPr>
          <p:cNvPr id="13" name="Ellipse 36-2083&amp;10117"/>
          <p:cNvSpPr/>
          <p:nvPr userDrawn="1">
            <p:custDataLst>
              <p:tags r:id="rId13"/>
            </p:custDataLst>
          </p:nvPr>
        </p:nvSpPr>
        <p:spPr>
          <a:xfrm>
            <a:off x="905256" y="5687568"/>
            <a:ext cx="2715768" cy="1170432"/>
          </a:xfrm>
          <a:custGeom>
            <a:avLst/>
            <a:gdLst/>
            <a:ahLst/>
            <a:cxnLst/>
            <a:rect l="l" t="t" r="r" b="b"/>
            <a:pathLst>
              <a:path w="2715768" h="1170432">
                <a:moveTo>
                  <a:pt x="2715768" y="1170432"/>
                </a:moveTo>
                <a:lnTo>
                  <a:pt x="0" y="1170432"/>
                </a:lnTo>
                <a:cubicBezTo>
                  <a:pt x="100584" y="502920"/>
                  <a:pt x="667512" y="0"/>
                  <a:pt x="1353312" y="0"/>
                </a:cubicBezTo>
                <a:cubicBezTo>
                  <a:pt x="2048256" y="0"/>
                  <a:pt x="2615184" y="502920"/>
                  <a:pt x="2715768" y="1170432"/>
                </a:cubicBezTo>
              </a:path>
            </a:pathLst>
          </a:custGeom>
          <a:solidFill>
            <a:schemeClr val="tx2">
              <a:alpha val="5000"/>
            </a:schemeClr>
          </a:solidFill>
        </p:spPr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9480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94800" y="1364400"/>
            <a:ext cx="10800000" cy="4813200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948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751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79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148.xml"/><Relationship Id="rId8" Type="http://schemas.openxmlformats.org/officeDocument/2006/relationships/tags" Target="../tags/tag147.xml"/><Relationship Id="rId7" Type="http://schemas.openxmlformats.org/officeDocument/2006/relationships/tags" Target="../tags/tag146.xml"/><Relationship Id="rId6" Type="http://schemas.openxmlformats.org/officeDocument/2006/relationships/tags" Target="../tags/tag145.xml"/><Relationship Id="rId5" Type="http://schemas.openxmlformats.org/officeDocument/2006/relationships/tags" Target="../tags/tag144.xml"/><Relationship Id="rId4" Type="http://schemas.openxmlformats.org/officeDocument/2006/relationships/tags" Target="../tags/tag143.xml"/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1" Type="http://schemas.openxmlformats.org/officeDocument/2006/relationships/notesSlide" Target="../notesSlides/notesSlide5.xml"/><Relationship Id="rId10" Type="http://schemas.openxmlformats.org/officeDocument/2006/relationships/slideLayout" Target="../slideLayouts/slideLayout7.xml"/><Relationship Id="rId1" Type="http://schemas.openxmlformats.org/officeDocument/2006/relationships/tags" Target="../tags/tag140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159.xml"/><Relationship Id="rId8" Type="http://schemas.openxmlformats.org/officeDocument/2006/relationships/image" Target="../media/image6.emf"/><Relationship Id="rId7" Type="http://schemas.openxmlformats.org/officeDocument/2006/relationships/tags" Target="../tags/tag158.xml"/><Relationship Id="rId6" Type="http://schemas.openxmlformats.org/officeDocument/2006/relationships/tags" Target="../tags/tag157.xml"/><Relationship Id="rId5" Type="http://schemas.openxmlformats.org/officeDocument/2006/relationships/tags" Target="../tags/tag156.xml"/><Relationship Id="rId4" Type="http://schemas.openxmlformats.org/officeDocument/2006/relationships/tags" Target="../tags/tag155.xml"/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1" Type="http://schemas.openxmlformats.org/officeDocument/2006/relationships/notesSlide" Target="../notesSlides/notesSlide6.xml"/><Relationship Id="rId10" Type="http://schemas.openxmlformats.org/officeDocument/2006/relationships/slideLayout" Target="../slideLayouts/slideLayout7.xml"/><Relationship Id="rId1" Type="http://schemas.openxmlformats.org/officeDocument/2006/relationships/tags" Target="../tags/tag152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164.xml"/><Relationship Id="rId2" Type="http://schemas.openxmlformats.org/officeDocument/2006/relationships/image" Target="../media/image7.emf"/><Relationship Id="rId1" Type="http://schemas.openxmlformats.org/officeDocument/2006/relationships/tags" Target="../tags/tag163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tags" Target="../tags/tag167.xml"/><Relationship Id="rId2" Type="http://schemas.openxmlformats.org/officeDocument/2006/relationships/tags" Target="../tags/tag166.xml"/><Relationship Id="rId1" Type="http://schemas.openxmlformats.org/officeDocument/2006/relationships/tags" Target="../tags/tag16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tags" Target="../tags/tag173.xml"/><Relationship Id="rId6" Type="http://schemas.openxmlformats.org/officeDocument/2006/relationships/image" Target="../media/image8.emf"/><Relationship Id="rId5" Type="http://schemas.openxmlformats.org/officeDocument/2006/relationships/tags" Target="../tags/tag172.xml"/><Relationship Id="rId4" Type="http://schemas.openxmlformats.org/officeDocument/2006/relationships/tags" Target="../tags/tag171.xml"/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" Type="http://schemas.openxmlformats.org/officeDocument/2006/relationships/tags" Target="../tags/tag168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tags" Target="../tags/tag176.xml"/><Relationship Id="rId2" Type="http://schemas.openxmlformats.org/officeDocument/2006/relationships/tags" Target="../tags/tag175.xml"/><Relationship Id="rId1" Type="http://schemas.openxmlformats.org/officeDocument/2006/relationships/tags" Target="../tags/tag174.xml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tags" Target="../tags/tag185.xml"/><Relationship Id="rId8" Type="http://schemas.openxmlformats.org/officeDocument/2006/relationships/tags" Target="../tags/tag184.xml"/><Relationship Id="rId7" Type="http://schemas.openxmlformats.org/officeDocument/2006/relationships/tags" Target="../tags/tag183.xml"/><Relationship Id="rId6" Type="http://schemas.openxmlformats.org/officeDocument/2006/relationships/tags" Target="../tags/tag182.xml"/><Relationship Id="rId5" Type="http://schemas.openxmlformats.org/officeDocument/2006/relationships/tags" Target="../tags/tag181.xml"/><Relationship Id="rId4" Type="http://schemas.openxmlformats.org/officeDocument/2006/relationships/tags" Target="../tags/tag180.xml"/><Relationship Id="rId3" Type="http://schemas.openxmlformats.org/officeDocument/2006/relationships/tags" Target="../tags/tag179.xml"/><Relationship Id="rId2" Type="http://schemas.openxmlformats.org/officeDocument/2006/relationships/tags" Target="../tags/tag178.xml"/><Relationship Id="rId14" Type="http://schemas.openxmlformats.org/officeDocument/2006/relationships/slideLayout" Target="../slideLayouts/slideLayout7.xml"/><Relationship Id="rId13" Type="http://schemas.openxmlformats.org/officeDocument/2006/relationships/tags" Target="../tags/tag189.xml"/><Relationship Id="rId12" Type="http://schemas.openxmlformats.org/officeDocument/2006/relationships/tags" Target="../tags/tag188.xml"/><Relationship Id="rId11" Type="http://schemas.openxmlformats.org/officeDocument/2006/relationships/tags" Target="../tags/tag187.xml"/><Relationship Id="rId10" Type="http://schemas.openxmlformats.org/officeDocument/2006/relationships/tags" Target="../tags/tag186.xml"/><Relationship Id="rId1" Type="http://schemas.openxmlformats.org/officeDocument/2006/relationships/tags" Target="../tags/tag177.xml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88.xml"/><Relationship Id="rId8" Type="http://schemas.openxmlformats.org/officeDocument/2006/relationships/tags" Target="../tags/tag87.xml"/><Relationship Id="rId7" Type="http://schemas.openxmlformats.org/officeDocument/2006/relationships/tags" Target="../tags/tag86.xml"/><Relationship Id="rId6" Type="http://schemas.openxmlformats.org/officeDocument/2006/relationships/tags" Target="../tags/tag85.xml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93.xml"/><Relationship Id="rId13" Type="http://schemas.openxmlformats.org/officeDocument/2006/relationships/tags" Target="../tags/tag92.xml"/><Relationship Id="rId12" Type="http://schemas.openxmlformats.org/officeDocument/2006/relationships/tags" Target="../tags/tag91.xml"/><Relationship Id="rId11" Type="http://schemas.openxmlformats.org/officeDocument/2006/relationships/tags" Target="../tags/tag90.xml"/><Relationship Id="rId10" Type="http://schemas.openxmlformats.org/officeDocument/2006/relationships/tags" Target="../tags/tag89.xml"/><Relationship Id="rId1" Type="http://schemas.openxmlformats.org/officeDocument/2006/relationships/tags" Target="../tags/tag80.xml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96.xml"/><Relationship Id="rId4" Type="http://schemas.openxmlformats.org/officeDocument/2006/relationships/image" Target="../media/image9.jpeg"/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08.xml"/><Relationship Id="rId8" Type="http://schemas.openxmlformats.org/officeDocument/2006/relationships/tags" Target="../tags/tag107.xml"/><Relationship Id="rId7" Type="http://schemas.openxmlformats.org/officeDocument/2006/relationships/tags" Target="../tags/tag106.xml"/><Relationship Id="rId6" Type="http://schemas.openxmlformats.org/officeDocument/2006/relationships/tags" Target="../tags/tag105.xml"/><Relationship Id="rId5" Type="http://schemas.openxmlformats.org/officeDocument/2006/relationships/tags" Target="../tags/tag104.xml"/><Relationship Id="rId4" Type="http://schemas.openxmlformats.org/officeDocument/2006/relationships/tags" Target="../tags/tag103.xml"/><Relationship Id="rId3" Type="http://schemas.openxmlformats.org/officeDocument/2006/relationships/tags" Target="../tags/tag102.xml"/><Relationship Id="rId22" Type="http://schemas.openxmlformats.org/officeDocument/2006/relationships/slideLayout" Target="../slideLayouts/slideLayout7.xml"/><Relationship Id="rId21" Type="http://schemas.openxmlformats.org/officeDocument/2006/relationships/tags" Target="../tags/tag120.xml"/><Relationship Id="rId20" Type="http://schemas.openxmlformats.org/officeDocument/2006/relationships/tags" Target="../tags/tag119.xml"/><Relationship Id="rId2" Type="http://schemas.openxmlformats.org/officeDocument/2006/relationships/tags" Target="../tags/tag101.xml"/><Relationship Id="rId19" Type="http://schemas.openxmlformats.org/officeDocument/2006/relationships/tags" Target="../tags/tag118.xml"/><Relationship Id="rId18" Type="http://schemas.openxmlformats.org/officeDocument/2006/relationships/tags" Target="../tags/tag117.xml"/><Relationship Id="rId17" Type="http://schemas.openxmlformats.org/officeDocument/2006/relationships/tags" Target="../tags/tag116.xml"/><Relationship Id="rId16" Type="http://schemas.openxmlformats.org/officeDocument/2006/relationships/tags" Target="../tags/tag115.xml"/><Relationship Id="rId15" Type="http://schemas.openxmlformats.org/officeDocument/2006/relationships/tags" Target="../tags/tag114.xml"/><Relationship Id="rId14" Type="http://schemas.openxmlformats.org/officeDocument/2006/relationships/tags" Target="../tags/tag113.xml"/><Relationship Id="rId13" Type="http://schemas.openxmlformats.org/officeDocument/2006/relationships/tags" Target="../tags/tag112.xml"/><Relationship Id="rId12" Type="http://schemas.openxmlformats.org/officeDocument/2006/relationships/tags" Target="../tags/tag111.xml"/><Relationship Id="rId11" Type="http://schemas.openxmlformats.org/officeDocument/2006/relationships/tags" Target="../tags/tag110.xml"/><Relationship Id="rId10" Type="http://schemas.openxmlformats.org/officeDocument/2006/relationships/tags" Target="../tags/tag109.xml"/><Relationship Id="rId1" Type="http://schemas.openxmlformats.org/officeDocument/2006/relationships/tags" Target="../tags/tag100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124.xml"/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2.xml"/><Relationship Id="rId8" Type="http://schemas.openxmlformats.org/officeDocument/2006/relationships/slideLayout" Target="../slideLayouts/slideLayout7.xml"/><Relationship Id="rId7" Type="http://schemas.openxmlformats.org/officeDocument/2006/relationships/tags" Target="../tags/tag129.xml"/><Relationship Id="rId6" Type="http://schemas.openxmlformats.org/officeDocument/2006/relationships/image" Target="../media/image2.png"/><Relationship Id="rId5" Type="http://schemas.openxmlformats.org/officeDocument/2006/relationships/tags" Target="../tags/tag128.xml"/><Relationship Id="rId4" Type="http://schemas.openxmlformats.org/officeDocument/2006/relationships/image" Target="../media/image1.jpeg"/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7" Type="http://schemas.openxmlformats.org/officeDocument/2006/relationships/slideLayout" Target="../slideLayouts/slideLayout7.xml"/><Relationship Id="rId6" Type="http://schemas.openxmlformats.org/officeDocument/2006/relationships/tags" Target="../tags/tag134.xml"/><Relationship Id="rId5" Type="http://schemas.openxmlformats.org/officeDocument/2006/relationships/tags" Target="../tags/tag133.xml"/><Relationship Id="rId4" Type="http://schemas.openxmlformats.org/officeDocument/2006/relationships/image" Target="../media/image3.jpeg"/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4.xml"/><Relationship Id="rId8" Type="http://schemas.openxmlformats.org/officeDocument/2006/relationships/slideLayout" Target="../slideLayouts/slideLayout7.xml"/><Relationship Id="rId7" Type="http://schemas.openxmlformats.org/officeDocument/2006/relationships/tags" Target="../tags/tag139.xml"/><Relationship Id="rId6" Type="http://schemas.openxmlformats.org/officeDocument/2006/relationships/tags" Target="../tags/tag138.xml"/><Relationship Id="rId5" Type="http://schemas.openxmlformats.org/officeDocument/2006/relationships/tags" Target="../tags/tag137.xml"/><Relationship Id="rId4" Type="http://schemas.openxmlformats.org/officeDocument/2006/relationships/image" Target="../media/image5.jpeg"/><Relationship Id="rId3" Type="http://schemas.openxmlformats.org/officeDocument/2006/relationships/tags" Target="../tags/tag136.xml"/><Relationship Id="rId2" Type="http://schemas.openxmlformats.org/officeDocument/2006/relationships/image" Target="../media/image4.png"/><Relationship Id="rId1" Type="http://schemas.openxmlformats.org/officeDocument/2006/relationships/tags" Target="../tags/tag1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057274" y="2650489"/>
            <a:ext cx="9467850" cy="2628901"/>
          </a:xfrm>
        </p:spPr>
        <p:txBody>
          <a:bodyPr wrap="square">
            <a:normAutofit/>
          </a:bodyPr>
          <a:lstStyle/>
          <a:p>
            <a:pPr algn="ctr"/>
            <a:r>
              <a:rPr lang="zh-CN" altLang="en-US" sz="4445" dirty="0">
                <a:solidFill>
                  <a:schemeClr val="accent3"/>
                </a:solidFill>
                <a:cs typeface="+mj-ea"/>
              </a:rPr>
              <a:t>济宁市国有资产监督管理委员会</a:t>
            </a:r>
            <a:br>
              <a:rPr lang="zh-CN" altLang="en-US" sz="4445" dirty="0">
                <a:solidFill>
                  <a:schemeClr val="accent3"/>
                </a:solidFill>
                <a:cs typeface="+mj-ea"/>
              </a:rPr>
            </a:br>
            <a:r>
              <a:rPr lang="zh-CN" altLang="en-US" sz="4445" dirty="0">
                <a:solidFill>
                  <a:schemeClr val="accent3"/>
                </a:solidFill>
                <a:cs typeface="+mj-ea"/>
              </a:rPr>
              <a:t>202</a:t>
            </a:r>
            <a:r>
              <a:rPr lang="en-US" altLang="zh-CN" sz="4445" dirty="0">
                <a:solidFill>
                  <a:schemeClr val="accent3"/>
                </a:solidFill>
                <a:cs typeface="+mj-ea"/>
              </a:rPr>
              <a:t>4</a:t>
            </a:r>
            <a:r>
              <a:rPr lang="zh-CN" altLang="en-US" sz="4445" dirty="0">
                <a:solidFill>
                  <a:schemeClr val="accent3"/>
                </a:solidFill>
                <a:cs typeface="+mj-ea"/>
              </a:rPr>
              <a:t>年政府信息公开工作年度报告</a:t>
            </a:r>
            <a:endParaRPr lang="zh-CN" altLang="en-US" sz="4445" dirty="0">
              <a:solidFill>
                <a:schemeClr val="accent3"/>
              </a:solidFill>
              <a:cs typeface="+mj-ea"/>
            </a:endParaRPr>
          </a:p>
        </p:txBody>
      </p:sp>
      <p:sp>
        <p:nvSpPr>
          <p:cNvPr id="102" name="矩形: 圆角 101"/>
          <p:cNvSpPr/>
          <p:nvPr>
            <p:custDataLst>
              <p:tags r:id="rId2"/>
            </p:custDataLst>
          </p:nvPr>
        </p:nvSpPr>
        <p:spPr>
          <a:xfrm>
            <a:off x="2396490" y="5248910"/>
            <a:ext cx="5882005" cy="4953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406400" dist="50800" dir="5400000" algn="ctr" rotWithShape="0">
              <a:srgbClr val="681600">
                <a:alpha val="43922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2A5C6C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523105" y="5309235"/>
            <a:ext cx="26866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 spc="300" noProof="0" dirty="0">
                <a:ln>
                  <a:noFill/>
                </a:ln>
                <a:solidFill>
                  <a:schemeClr val="accent3"/>
                </a:solidFill>
                <a:uLnTx/>
                <a:uFillTx/>
                <a:cs typeface="+mn-ea"/>
                <a:sym typeface="+mn-lt"/>
              </a:rPr>
              <a:t>济宁市</a:t>
            </a:r>
            <a:r>
              <a:rPr lang="zh-CN" altLang="en-US" b="1" spc="300" noProof="0" dirty="0">
                <a:ln>
                  <a:noFill/>
                </a:ln>
                <a:solidFill>
                  <a:schemeClr val="accent3"/>
                </a:solidFill>
                <a:uLnTx/>
                <a:uFillTx/>
                <a:cs typeface="+mn-ea"/>
                <a:sym typeface="+mn-lt"/>
              </a:rPr>
              <a:t>国资委</a:t>
            </a:r>
            <a:endParaRPr kumimoji="0" lang="zh-CN" altLang="en-US" b="1" i="0" u="none" strike="noStrike" kern="1200" cap="none" spc="30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cs typeface="+mn-ea"/>
              <a:sym typeface="+mn-lt"/>
            </a:endParaRPr>
          </a:p>
          <a:p>
            <a:endParaRPr kumimoji="0" lang="zh-CN" altLang="en-US" b="1" i="0" u="none" strike="noStrike" kern="1200" cap="none" spc="30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cs typeface="+mn-ea"/>
              <a:sym typeface="+mn-lt"/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algn="l"/>
            <a:r>
              <a:rPr lang="zh-CN" altLang="en-US" dirty="0">
                <a:solidFill>
                  <a:schemeClr val="accent1"/>
                </a:solidFill>
                <a:uFillTx/>
                <a:latin typeface="+mn-ea"/>
                <a:cs typeface="+mn-ea"/>
                <a:sym typeface="+mn-ea"/>
              </a:rPr>
              <a:t>不断强化监督保障</a:t>
            </a:r>
            <a:endParaRPr lang="zh-CN" altLang="en-US" dirty="0">
              <a:solidFill>
                <a:schemeClr val="accent1"/>
              </a:solidFill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410" name="文本框 409"/>
          <p:cNvSpPr txBox="1"/>
          <p:nvPr>
            <p:custDataLst>
              <p:tags r:id="rId2"/>
            </p:custDataLst>
          </p:nvPr>
        </p:nvSpPr>
        <p:spPr>
          <a:xfrm>
            <a:off x="986155" y="2356485"/>
            <a:ext cx="4377055" cy="546735"/>
          </a:xfrm>
          <a:prstGeom prst="rect">
            <a:avLst/>
          </a:prstGeom>
          <a:ln>
            <a:noFill/>
            <a:prstDash val="sysDash"/>
          </a:ln>
        </p:spPr>
        <p:txBody>
          <a:bodyPr vert="horz" wrap="square" lIns="90170" tIns="46990" rIns="90170" bIns="46990" rtlCol="0" anchor="t" anchorCtr="0">
            <a:noAutofit/>
          </a:bodyPr>
          <a:lstStyle>
            <a:lvl1pPr marL="228600" marR="0" lvl="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 algn="l">
              <a:buNone/>
            </a:pPr>
            <a:r>
              <a:rPr lang="zh-CN" altLang="en-US" sz="2000" spc="130" dirty="0">
                <a:ln>
                  <a:noFill/>
                  <a:prstDash val="sysDot"/>
                </a:ln>
                <a:latin typeface="+mn-ea"/>
                <a:ea typeface="+mn-ea"/>
                <a:sym typeface="+mn-ea"/>
              </a:rPr>
              <a:t>济宁市国资委着重加强制度与机制构建，规划了政务公开培训方案，举办了</a:t>
            </a:r>
            <a:r>
              <a:rPr lang="en-US" altLang="zh-CN" sz="2000" spc="130" dirty="0">
                <a:ln>
                  <a:noFill/>
                  <a:prstDash val="sysDot"/>
                </a:ln>
                <a:latin typeface="+mn-ea"/>
                <a:ea typeface="+mn-ea"/>
                <a:sym typeface="+mn-ea"/>
              </a:rPr>
              <a:t>1</a:t>
            </a:r>
            <a:r>
              <a:rPr lang="zh-CN" altLang="en-US" sz="2000" spc="130" dirty="0">
                <a:ln>
                  <a:noFill/>
                  <a:prstDash val="sysDot"/>
                </a:ln>
                <a:latin typeface="+mn-ea"/>
                <a:ea typeface="+mn-ea"/>
                <a:sym typeface="+mn-ea"/>
              </a:rPr>
              <a:t>次培训研讨会，主要聚焦于科室信息供给、企业信息公开情况、以及工作执行效率等方面的监督与评估，以保障政务信息公开工作取得显著成效。</a:t>
            </a:r>
            <a:endParaRPr lang="zh-CN" altLang="en-US" sz="2000" spc="130" dirty="0">
              <a:ln>
                <a:noFill/>
                <a:prstDash val="sysDot"/>
              </a:ln>
              <a:latin typeface="+mn-ea"/>
              <a:ea typeface="+mn-ea"/>
              <a:sym typeface="+mn-ea"/>
            </a:endParaRPr>
          </a:p>
        </p:txBody>
      </p:sp>
      <p:sp>
        <p:nvSpPr>
          <p:cNvPr id="424" name="矩形 423"/>
          <p:cNvSpPr/>
          <p:nvPr>
            <p:custDataLst>
              <p:tags r:id="rId3"/>
            </p:custDataLst>
          </p:nvPr>
        </p:nvSpPr>
        <p:spPr>
          <a:xfrm>
            <a:off x="5957570" y="1830705"/>
            <a:ext cx="5368290" cy="4079875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  <a:effectLst>
            <a:outerShdw blurRad="177800" dist="88900" dir="12000000" algn="t" rotWithShape="0">
              <a:schemeClr val="accent1">
                <a:lumMod val="75000"/>
                <a:alpha val="8000"/>
              </a:schemeClr>
            </a:outerShdw>
          </a:effectLst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9" name="Group 18"/>
          <p:cNvGrpSpPr/>
          <p:nvPr/>
        </p:nvGrpSpPr>
        <p:grpSpPr>
          <a:xfrm>
            <a:off x="6490970" y="1958975"/>
            <a:ext cx="4195445" cy="3950970"/>
            <a:chOff x="658584" y="1901004"/>
            <a:chExt cx="4430482" cy="4430492"/>
          </a:xfrm>
        </p:grpSpPr>
        <p:sp>
          <p:nvSpPr>
            <p:cNvPr id="15" name="Oval 14"/>
            <p:cNvSpPr/>
            <p:nvPr>
              <p:custDataLst>
                <p:tags r:id="rId4"/>
              </p:custDataLst>
            </p:nvPr>
          </p:nvSpPr>
          <p:spPr>
            <a:xfrm rot="16200000" flipH="1">
              <a:off x="658579" y="1901009"/>
              <a:ext cx="4430492" cy="4430482"/>
            </a:xfrm>
            <a:prstGeom prst="teardrop">
              <a:avLst/>
            </a:prstGeom>
            <a:solidFill>
              <a:schemeClr val="accent1"/>
            </a:solidFill>
            <a:ln w="28575" cap="rnd">
              <a:noFill/>
              <a:round/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2" name="Oval 11"/>
            <p:cNvSpPr/>
            <p:nvPr>
              <p:custDataLst>
                <p:tags r:id="rId5"/>
              </p:custDataLst>
            </p:nvPr>
          </p:nvSpPr>
          <p:spPr>
            <a:xfrm rot="16200000" flipH="1">
              <a:off x="1026879" y="2269307"/>
              <a:ext cx="3693892" cy="3693886"/>
            </a:xfrm>
            <a:prstGeom prst="teardrop">
              <a:avLst/>
            </a:prstGeom>
            <a:solidFill>
              <a:schemeClr val="bg1"/>
            </a:solidFill>
            <a:ln w="28575" cap="rnd">
              <a:noFill/>
              <a:round/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9" name="Oval 8"/>
            <p:cNvSpPr/>
            <p:nvPr>
              <p:custDataLst>
                <p:tags r:id="rId6"/>
              </p:custDataLst>
            </p:nvPr>
          </p:nvSpPr>
          <p:spPr>
            <a:xfrm rot="16200000" flipH="1">
              <a:off x="1345468" y="2587896"/>
              <a:ext cx="3056714" cy="3056708"/>
            </a:xfrm>
            <a:prstGeom prst="teardrop">
              <a:avLst/>
            </a:prstGeom>
            <a:solidFill>
              <a:schemeClr val="accent1"/>
            </a:solidFill>
            <a:ln w="28575" cap="rnd">
              <a:noFill/>
              <a:round/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6" name="Oval 5"/>
            <p:cNvSpPr/>
            <p:nvPr>
              <p:custDataLst>
                <p:tags r:id="rId7"/>
              </p:custDataLst>
            </p:nvPr>
          </p:nvSpPr>
          <p:spPr>
            <a:xfrm rot="16200000" flipH="1">
              <a:off x="1650269" y="2892696"/>
              <a:ext cx="2447112" cy="2447108"/>
            </a:xfrm>
            <a:prstGeom prst="teardrop">
              <a:avLst/>
            </a:prstGeom>
            <a:solidFill>
              <a:schemeClr val="accent1"/>
            </a:solidFill>
            <a:ln w="28575" cap="rnd">
              <a:noFill/>
              <a:round/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" name="Oval 2"/>
            <p:cNvSpPr/>
            <p:nvPr>
              <p:custDataLst>
                <p:tags r:id="rId8"/>
              </p:custDataLst>
            </p:nvPr>
          </p:nvSpPr>
          <p:spPr>
            <a:xfrm rot="16200000" flipH="1">
              <a:off x="2056668" y="3299096"/>
              <a:ext cx="1634312" cy="1634308"/>
            </a:xfrm>
            <a:prstGeom prst="teardrop">
              <a:avLst/>
            </a:prstGeom>
            <a:solidFill>
              <a:schemeClr val="bg1">
                <a:lumMod val="95000"/>
              </a:schemeClr>
            </a:solidFill>
            <a:ln w="28575" cap="rnd">
              <a:noFill/>
              <a:round/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</p:spTree>
    <p:custDataLst>
      <p:tags r:id="rId9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387340" y="2033905"/>
            <a:ext cx="6374130" cy="2789555"/>
          </a:xfrm>
        </p:spPr>
        <p:txBody>
          <a:bodyPr wrap="square" anchor="ctr" anchorCtr="0">
            <a:normAutofit/>
          </a:bodyPr>
          <a:lstStyle/>
          <a:p>
            <a:r>
              <a:rPr lang="zh-CN" altLang="en-US" dirty="0"/>
              <a:t>主动公开政府信息情况</a:t>
            </a:r>
            <a:endParaRPr lang="zh-CN" altLang="en-US" dirty="0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130518" y="881029"/>
            <a:ext cx="4402908" cy="4700971"/>
          </a:xfrm>
        </p:spPr>
        <p:txBody>
          <a:bodyPr wrap="square">
            <a:normAutofit/>
          </a:bodyPr>
          <a:lstStyle/>
          <a:p>
            <a:r>
              <a:rPr lang="en-US" altLang="zh-CN" dirty="0"/>
              <a:t>02</a:t>
            </a:r>
            <a:endParaRPr lang="en-US" altLang="zh-CN" dirty="0"/>
          </a:p>
        </p:txBody>
      </p:sp>
    </p:spTree>
    <p:custDataLst>
      <p:tags r:id="rId3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主动公开政府信息情况</a:t>
            </a:r>
            <a:endParaRPr lang="zh-CN" altLang="en-US"/>
          </a:p>
        </p:txBody>
      </p:sp>
      <p:sp>
        <p:nvSpPr>
          <p:cNvPr id="18" name="六边形 17"/>
          <p:cNvSpPr/>
          <p:nvPr>
            <p:custDataLst>
              <p:tags r:id="rId2"/>
            </p:custDataLst>
          </p:nvPr>
        </p:nvSpPr>
        <p:spPr>
          <a:xfrm rot="5400000">
            <a:off x="8065278" y="1899386"/>
            <a:ext cx="2276302" cy="1971335"/>
          </a:xfrm>
          <a:prstGeom prst="hexagon">
            <a:avLst>
              <a:gd name="adj" fmla="val 28868"/>
              <a:gd name="vf" fmla="val 115470"/>
            </a:avLst>
          </a:prstGeom>
          <a:noFill/>
          <a:ln w="152400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六边形 18"/>
          <p:cNvSpPr/>
          <p:nvPr>
            <p:custDataLst>
              <p:tags r:id="rId3"/>
            </p:custDataLst>
          </p:nvPr>
        </p:nvSpPr>
        <p:spPr>
          <a:xfrm rot="5400000">
            <a:off x="6922007" y="3876614"/>
            <a:ext cx="2276302" cy="1971335"/>
          </a:xfrm>
          <a:prstGeom prst="hexagon">
            <a:avLst>
              <a:gd name="adj" fmla="val 28868"/>
              <a:gd name="vf" fmla="val 115470"/>
            </a:avLst>
          </a:prstGeom>
          <a:noFill/>
          <a:ln w="15240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六边形 19"/>
          <p:cNvSpPr/>
          <p:nvPr>
            <p:custDataLst>
              <p:tags r:id="rId4"/>
            </p:custDataLst>
          </p:nvPr>
        </p:nvSpPr>
        <p:spPr>
          <a:xfrm rot="5400000">
            <a:off x="9208548" y="3876614"/>
            <a:ext cx="2276302" cy="1971335"/>
          </a:xfrm>
          <a:prstGeom prst="hexagon">
            <a:avLst>
              <a:gd name="adj" fmla="val 28868"/>
              <a:gd name="vf" fmla="val 115470"/>
            </a:avLst>
          </a:prstGeom>
          <a:noFill/>
          <a:ln w="1524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图片 30" descr="343439383331313b343532303031393bd2b5bca8b9dcc0ed"/>
          <p:cNvSpPr/>
          <p:nvPr>
            <p:custDataLst>
              <p:tags r:id="rId5"/>
            </p:custDataLst>
          </p:nvPr>
        </p:nvSpPr>
        <p:spPr>
          <a:xfrm>
            <a:off x="9008357" y="2703959"/>
            <a:ext cx="390143" cy="362186"/>
          </a:xfrm>
          <a:custGeom>
            <a:avLst/>
            <a:gdLst>
              <a:gd name="connsiteX0" fmla="*/ 344476 w 390143"/>
              <a:gd name="connsiteY0" fmla="*/ 115 h 362186"/>
              <a:gd name="connsiteX1" fmla="*/ 44901 w 390143"/>
              <a:gd name="connsiteY1" fmla="*/ 115 h 362186"/>
              <a:gd name="connsiteX2" fmla="*/ 114 w 390143"/>
              <a:gd name="connsiteY2" fmla="*/ 45263 h 362186"/>
              <a:gd name="connsiteX3" fmla="*/ 114 w 390143"/>
              <a:gd name="connsiteY3" fmla="*/ 239901 h 362186"/>
              <a:gd name="connsiteX4" fmla="*/ 44901 w 390143"/>
              <a:gd name="connsiteY4" fmla="*/ 285048 h 362186"/>
              <a:gd name="connsiteX5" fmla="*/ 157367 w 390143"/>
              <a:gd name="connsiteY5" fmla="*/ 285048 h 362186"/>
              <a:gd name="connsiteX6" fmla="*/ 157367 w 390143"/>
              <a:gd name="connsiteY6" fmla="*/ 340229 h 362186"/>
              <a:gd name="connsiteX7" fmla="*/ 95659 w 390143"/>
              <a:gd name="connsiteY7" fmla="*/ 340229 h 362186"/>
              <a:gd name="connsiteX8" fmla="*/ 84712 w 390143"/>
              <a:gd name="connsiteY8" fmla="*/ 351264 h 362186"/>
              <a:gd name="connsiteX9" fmla="*/ 95659 w 390143"/>
              <a:gd name="connsiteY9" fmla="*/ 362301 h 362186"/>
              <a:gd name="connsiteX10" fmla="*/ 285756 w 390143"/>
              <a:gd name="connsiteY10" fmla="*/ 362301 h 362186"/>
              <a:gd name="connsiteX11" fmla="*/ 296703 w 390143"/>
              <a:gd name="connsiteY11" fmla="*/ 351264 h 362186"/>
              <a:gd name="connsiteX12" fmla="*/ 285756 w 390143"/>
              <a:gd name="connsiteY12" fmla="*/ 340229 h 362186"/>
              <a:gd name="connsiteX13" fmla="*/ 225045 w 390143"/>
              <a:gd name="connsiteY13" fmla="*/ 340229 h 362186"/>
              <a:gd name="connsiteX14" fmla="*/ 225045 w 390143"/>
              <a:gd name="connsiteY14" fmla="*/ 285048 h 362186"/>
              <a:gd name="connsiteX15" fmla="*/ 345471 w 390143"/>
              <a:gd name="connsiteY15" fmla="*/ 285048 h 362186"/>
              <a:gd name="connsiteX16" fmla="*/ 390258 w 390143"/>
              <a:gd name="connsiteY16" fmla="*/ 239901 h 362186"/>
              <a:gd name="connsiteX17" fmla="*/ 390258 w 390143"/>
              <a:gd name="connsiteY17" fmla="*/ 45263 h 362186"/>
              <a:gd name="connsiteX18" fmla="*/ 344476 w 390143"/>
              <a:gd name="connsiteY18" fmla="*/ 115 h 362186"/>
              <a:gd name="connsiteX19" fmla="*/ 324570 w 390143"/>
              <a:gd name="connsiteY19" fmla="*/ 67335 h 362186"/>
              <a:gd name="connsiteX20" fmla="*/ 324570 w 390143"/>
              <a:gd name="connsiteY20" fmla="*/ 67335 h 362186"/>
              <a:gd name="connsiteX21" fmla="*/ 324570 w 390143"/>
              <a:gd name="connsiteY21" fmla="*/ 68338 h 362186"/>
              <a:gd name="connsiteX22" fmla="*/ 213101 w 390143"/>
              <a:gd name="connsiteY22" fmla="*/ 217828 h 362186"/>
              <a:gd name="connsiteX23" fmla="*/ 210116 w 390143"/>
              <a:gd name="connsiteY23" fmla="*/ 215822 h 362186"/>
              <a:gd name="connsiteX24" fmla="*/ 122532 w 390143"/>
              <a:gd name="connsiteY24" fmla="*/ 151612 h 362186"/>
              <a:gd name="connsiteX25" fmla="*/ 91678 w 390143"/>
              <a:gd name="connsiteY25" fmla="*/ 191743 h 362186"/>
              <a:gd name="connsiteX26" fmla="*/ 77745 w 390143"/>
              <a:gd name="connsiteY26" fmla="*/ 196759 h 362186"/>
              <a:gd name="connsiteX27" fmla="*/ 70778 w 390143"/>
              <a:gd name="connsiteY27" fmla="*/ 181710 h 362186"/>
              <a:gd name="connsiteX28" fmla="*/ 71773 w 390143"/>
              <a:gd name="connsiteY28" fmla="*/ 179703 h 362186"/>
              <a:gd name="connsiteX29" fmla="*/ 113574 w 390143"/>
              <a:gd name="connsiteY29" fmla="*/ 124522 h 362186"/>
              <a:gd name="connsiteX30" fmla="*/ 117556 w 390143"/>
              <a:gd name="connsiteY30" fmla="*/ 119506 h 362186"/>
              <a:gd name="connsiteX31" fmla="*/ 208124 w 390143"/>
              <a:gd name="connsiteY31" fmla="*/ 186726 h 362186"/>
              <a:gd name="connsiteX32" fmla="*/ 306656 w 390143"/>
              <a:gd name="connsiteY32" fmla="*/ 55296 h 362186"/>
              <a:gd name="connsiteX33" fmla="*/ 318598 w 390143"/>
              <a:gd name="connsiteY33" fmla="*/ 53289 h 362186"/>
              <a:gd name="connsiteX34" fmla="*/ 324570 w 390143"/>
              <a:gd name="connsiteY34" fmla="*/ 67335 h 362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90143" h="362186">
                <a:moveTo>
                  <a:pt x="344476" y="115"/>
                </a:moveTo>
                <a:lnTo>
                  <a:pt x="44901" y="115"/>
                </a:lnTo>
                <a:cubicBezTo>
                  <a:pt x="20019" y="115"/>
                  <a:pt x="114" y="20180"/>
                  <a:pt x="114" y="45263"/>
                </a:cubicBezTo>
                <a:lnTo>
                  <a:pt x="114" y="239901"/>
                </a:lnTo>
                <a:cubicBezTo>
                  <a:pt x="114" y="264982"/>
                  <a:pt x="20019" y="285048"/>
                  <a:pt x="44901" y="285048"/>
                </a:cubicBezTo>
                <a:lnTo>
                  <a:pt x="157367" y="285048"/>
                </a:lnTo>
                <a:lnTo>
                  <a:pt x="157367" y="340229"/>
                </a:lnTo>
                <a:lnTo>
                  <a:pt x="95659" y="340229"/>
                </a:lnTo>
                <a:cubicBezTo>
                  <a:pt x="89688" y="340229"/>
                  <a:pt x="84712" y="345245"/>
                  <a:pt x="84712" y="351264"/>
                </a:cubicBezTo>
                <a:cubicBezTo>
                  <a:pt x="84712" y="357285"/>
                  <a:pt x="89688" y="362301"/>
                  <a:pt x="95659" y="362301"/>
                </a:cubicBezTo>
                <a:lnTo>
                  <a:pt x="285756" y="362301"/>
                </a:lnTo>
                <a:cubicBezTo>
                  <a:pt x="291727" y="362301"/>
                  <a:pt x="296703" y="357285"/>
                  <a:pt x="296703" y="351264"/>
                </a:cubicBezTo>
                <a:cubicBezTo>
                  <a:pt x="296703" y="345245"/>
                  <a:pt x="291727" y="340229"/>
                  <a:pt x="285756" y="340229"/>
                </a:cubicBezTo>
                <a:lnTo>
                  <a:pt x="225045" y="340229"/>
                </a:lnTo>
                <a:lnTo>
                  <a:pt x="225045" y="285048"/>
                </a:lnTo>
                <a:lnTo>
                  <a:pt x="345471" y="285048"/>
                </a:lnTo>
                <a:cubicBezTo>
                  <a:pt x="370353" y="285048"/>
                  <a:pt x="390258" y="264982"/>
                  <a:pt x="390258" y="239901"/>
                </a:cubicBezTo>
                <a:lnTo>
                  <a:pt x="390258" y="45263"/>
                </a:lnTo>
                <a:cubicBezTo>
                  <a:pt x="389262" y="21184"/>
                  <a:pt x="369357" y="115"/>
                  <a:pt x="344476" y="115"/>
                </a:cubicBezTo>
                <a:moveTo>
                  <a:pt x="324570" y="67335"/>
                </a:moveTo>
                <a:cubicBezTo>
                  <a:pt x="324570" y="67335"/>
                  <a:pt x="324570" y="68338"/>
                  <a:pt x="324570" y="67335"/>
                </a:cubicBezTo>
                <a:lnTo>
                  <a:pt x="324570" y="68338"/>
                </a:lnTo>
                <a:lnTo>
                  <a:pt x="213101" y="217828"/>
                </a:lnTo>
                <a:lnTo>
                  <a:pt x="210116" y="215822"/>
                </a:lnTo>
                <a:lnTo>
                  <a:pt x="122532" y="151612"/>
                </a:lnTo>
                <a:lnTo>
                  <a:pt x="91678" y="191743"/>
                </a:lnTo>
                <a:cubicBezTo>
                  <a:pt x="88693" y="196759"/>
                  <a:pt x="82721" y="198766"/>
                  <a:pt x="77745" y="196759"/>
                </a:cubicBezTo>
                <a:cubicBezTo>
                  <a:pt x="71773" y="194752"/>
                  <a:pt x="68787" y="187729"/>
                  <a:pt x="70778" y="181710"/>
                </a:cubicBezTo>
                <a:cubicBezTo>
                  <a:pt x="70778" y="180707"/>
                  <a:pt x="70778" y="180707"/>
                  <a:pt x="71773" y="179703"/>
                </a:cubicBezTo>
                <a:lnTo>
                  <a:pt x="113574" y="124522"/>
                </a:lnTo>
                <a:lnTo>
                  <a:pt x="117556" y="119506"/>
                </a:lnTo>
                <a:lnTo>
                  <a:pt x="208124" y="186726"/>
                </a:lnTo>
                <a:lnTo>
                  <a:pt x="306656" y="55296"/>
                </a:lnTo>
                <a:cubicBezTo>
                  <a:pt x="309642" y="52286"/>
                  <a:pt x="314618" y="51283"/>
                  <a:pt x="318598" y="53289"/>
                </a:cubicBezTo>
                <a:cubicBezTo>
                  <a:pt x="324570" y="55296"/>
                  <a:pt x="327556" y="61315"/>
                  <a:pt x="324570" y="67335"/>
                </a:cubicBezTo>
              </a:path>
            </a:pathLst>
          </a:custGeom>
          <a:solidFill>
            <a:schemeClr val="accent1">
              <a:alpha val="70000"/>
            </a:schemeClr>
          </a:solidFill>
          <a:ln w="13616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7" name="图片 27" descr="343439383331313b343532303032303bb8f6c8cbd0c5cfa2"/>
          <p:cNvSpPr/>
          <p:nvPr>
            <p:custDataLst>
              <p:tags r:id="rId6"/>
            </p:custDataLst>
          </p:nvPr>
        </p:nvSpPr>
        <p:spPr>
          <a:xfrm>
            <a:off x="10151705" y="4667209"/>
            <a:ext cx="389987" cy="390143"/>
          </a:xfrm>
          <a:custGeom>
            <a:avLst/>
            <a:gdLst>
              <a:gd name="connsiteX0" fmla="*/ 354247 w 389987"/>
              <a:gd name="connsiteY0" fmla="*/ 114 h 390143"/>
              <a:gd name="connsiteX1" fmla="*/ 285057 w 389987"/>
              <a:gd name="connsiteY1" fmla="*/ 114 h 390143"/>
              <a:gd name="connsiteX2" fmla="*/ 283169 w 389987"/>
              <a:gd name="connsiteY2" fmla="*/ 114 h 390143"/>
              <a:gd name="connsiteX3" fmla="*/ 61128 w 389987"/>
              <a:gd name="connsiteY3" fmla="*/ 744 h 390143"/>
              <a:gd name="connsiteX4" fmla="*/ 25904 w 389987"/>
              <a:gd name="connsiteY4" fmla="*/ 36040 h 390143"/>
              <a:gd name="connsiteX5" fmla="*/ 25904 w 389987"/>
              <a:gd name="connsiteY5" fmla="*/ 88984 h 390143"/>
              <a:gd name="connsiteX6" fmla="*/ 66160 w 389987"/>
              <a:gd name="connsiteY6" fmla="*/ 88984 h 390143"/>
              <a:gd name="connsiteX7" fmla="*/ 79369 w 389987"/>
              <a:gd name="connsiteY7" fmla="*/ 102220 h 390143"/>
              <a:gd name="connsiteX8" fmla="*/ 79369 w 389987"/>
              <a:gd name="connsiteY8" fmla="*/ 111044 h 390143"/>
              <a:gd name="connsiteX9" fmla="*/ 66160 w 389987"/>
              <a:gd name="connsiteY9" fmla="*/ 124279 h 390143"/>
              <a:gd name="connsiteX10" fmla="*/ 61757 w 389987"/>
              <a:gd name="connsiteY10" fmla="*/ 124279 h 390143"/>
              <a:gd name="connsiteX11" fmla="*/ 61757 w 389987"/>
              <a:gd name="connsiteY11" fmla="*/ 119867 h 390143"/>
              <a:gd name="connsiteX12" fmla="*/ 48548 w 389987"/>
              <a:gd name="connsiteY12" fmla="*/ 106632 h 390143"/>
              <a:gd name="connsiteX13" fmla="*/ 12065 w 389987"/>
              <a:gd name="connsiteY13" fmla="*/ 106632 h 390143"/>
              <a:gd name="connsiteX14" fmla="*/ 743 w 389987"/>
              <a:gd name="connsiteY14" fmla="*/ 115456 h 390143"/>
              <a:gd name="connsiteX15" fmla="*/ 114 w 389987"/>
              <a:gd name="connsiteY15" fmla="*/ 119867 h 390143"/>
              <a:gd name="connsiteX16" fmla="*/ 114 w 389987"/>
              <a:gd name="connsiteY16" fmla="*/ 128691 h 390143"/>
              <a:gd name="connsiteX17" fmla="*/ 13323 w 389987"/>
              <a:gd name="connsiteY17" fmla="*/ 141927 h 390143"/>
              <a:gd name="connsiteX18" fmla="*/ 26532 w 389987"/>
              <a:gd name="connsiteY18" fmla="*/ 141927 h 390143"/>
              <a:gd name="connsiteX19" fmla="*/ 26532 w 389987"/>
              <a:gd name="connsiteY19" fmla="*/ 239621 h 390143"/>
              <a:gd name="connsiteX20" fmla="*/ 66789 w 389987"/>
              <a:gd name="connsiteY20" fmla="*/ 239621 h 390143"/>
              <a:gd name="connsiteX21" fmla="*/ 79999 w 389987"/>
              <a:gd name="connsiteY21" fmla="*/ 252858 h 390143"/>
              <a:gd name="connsiteX22" fmla="*/ 79999 w 389987"/>
              <a:gd name="connsiteY22" fmla="*/ 261680 h 390143"/>
              <a:gd name="connsiteX23" fmla="*/ 66789 w 389987"/>
              <a:gd name="connsiteY23" fmla="*/ 274917 h 390143"/>
              <a:gd name="connsiteX24" fmla="*/ 62386 w 389987"/>
              <a:gd name="connsiteY24" fmla="*/ 274917 h 390143"/>
              <a:gd name="connsiteX25" fmla="*/ 62386 w 389987"/>
              <a:gd name="connsiteY25" fmla="*/ 271136 h 390143"/>
              <a:gd name="connsiteX26" fmla="*/ 49177 w 389987"/>
              <a:gd name="connsiteY26" fmla="*/ 257899 h 390143"/>
              <a:gd name="connsiteX27" fmla="*/ 12694 w 389987"/>
              <a:gd name="connsiteY27" fmla="*/ 257899 h 390143"/>
              <a:gd name="connsiteX28" fmla="*/ 1372 w 389987"/>
              <a:gd name="connsiteY28" fmla="*/ 266723 h 390143"/>
              <a:gd name="connsiteX29" fmla="*/ 743 w 389987"/>
              <a:gd name="connsiteY29" fmla="*/ 271136 h 390143"/>
              <a:gd name="connsiteX30" fmla="*/ 743 w 389987"/>
              <a:gd name="connsiteY30" fmla="*/ 279958 h 390143"/>
              <a:gd name="connsiteX31" fmla="*/ 13952 w 389987"/>
              <a:gd name="connsiteY31" fmla="*/ 293195 h 390143"/>
              <a:gd name="connsiteX32" fmla="*/ 27162 w 389987"/>
              <a:gd name="connsiteY32" fmla="*/ 293195 h 390143"/>
              <a:gd name="connsiteX33" fmla="*/ 27162 w 389987"/>
              <a:gd name="connsiteY33" fmla="*/ 354963 h 390143"/>
              <a:gd name="connsiteX34" fmla="*/ 62386 w 389987"/>
              <a:gd name="connsiteY34" fmla="*/ 390258 h 390143"/>
              <a:gd name="connsiteX35" fmla="*/ 354876 w 389987"/>
              <a:gd name="connsiteY35" fmla="*/ 390258 h 390143"/>
              <a:gd name="connsiteX36" fmla="*/ 390101 w 389987"/>
              <a:gd name="connsiteY36" fmla="*/ 354963 h 390143"/>
              <a:gd name="connsiteX37" fmla="*/ 390101 w 389987"/>
              <a:gd name="connsiteY37" fmla="*/ 35410 h 390143"/>
              <a:gd name="connsiteX38" fmla="*/ 354247 w 389987"/>
              <a:gd name="connsiteY38" fmla="*/ 114 h 390143"/>
              <a:gd name="connsiteX39" fmla="*/ 328459 w 389987"/>
              <a:gd name="connsiteY39" fmla="*/ 288782 h 390143"/>
              <a:gd name="connsiteX40" fmla="*/ 327830 w 389987"/>
              <a:gd name="connsiteY40" fmla="*/ 290674 h 390143"/>
              <a:gd name="connsiteX41" fmla="*/ 324056 w 389987"/>
              <a:gd name="connsiteY41" fmla="*/ 295086 h 390143"/>
              <a:gd name="connsiteX42" fmla="*/ 320282 w 389987"/>
              <a:gd name="connsiteY42" fmla="*/ 296976 h 390143"/>
              <a:gd name="connsiteX43" fmla="*/ 317765 w 389987"/>
              <a:gd name="connsiteY43" fmla="*/ 297606 h 390143"/>
              <a:gd name="connsiteX44" fmla="*/ 127803 w 389987"/>
              <a:gd name="connsiteY44" fmla="*/ 297606 h 390143"/>
              <a:gd name="connsiteX45" fmla="*/ 123400 w 389987"/>
              <a:gd name="connsiteY45" fmla="*/ 295716 h 390143"/>
              <a:gd name="connsiteX46" fmla="*/ 120255 w 389987"/>
              <a:gd name="connsiteY46" fmla="*/ 291304 h 390143"/>
              <a:gd name="connsiteX47" fmla="*/ 119626 w 389987"/>
              <a:gd name="connsiteY47" fmla="*/ 289412 h 390143"/>
              <a:gd name="connsiteX48" fmla="*/ 119626 w 389987"/>
              <a:gd name="connsiteY48" fmla="*/ 271766 h 390143"/>
              <a:gd name="connsiteX49" fmla="*/ 119626 w 389987"/>
              <a:gd name="connsiteY49" fmla="*/ 271136 h 390143"/>
              <a:gd name="connsiteX50" fmla="*/ 120255 w 389987"/>
              <a:gd name="connsiteY50" fmla="*/ 270504 h 390143"/>
              <a:gd name="connsiteX51" fmla="*/ 157996 w 389987"/>
              <a:gd name="connsiteY51" fmla="*/ 244664 h 390143"/>
              <a:gd name="connsiteX52" fmla="*/ 195107 w 389987"/>
              <a:gd name="connsiteY52" fmla="*/ 217562 h 390143"/>
              <a:gd name="connsiteX53" fmla="*/ 195107 w 389987"/>
              <a:gd name="connsiteY53" fmla="*/ 213779 h 390143"/>
              <a:gd name="connsiteX54" fmla="*/ 193221 w 389987"/>
              <a:gd name="connsiteY54" fmla="*/ 209368 h 390143"/>
              <a:gd name="connsiteX55" fmla="*/ 173093 w 389987"/>
              <a:gd name="connsiteY55" fmla="*/ 158314 h 390143"/>
              <a:gd name="connsiteX56" fmla="*/ 224042 w 389987"/>
              <a:gd name="connsiteY56" fmla="*/ 94026 h 390143"/>
              <a:gd name="connsiteX57" fmla="*/ 274992 w 389987"/>
              <a:gd name="connsiteY57" fmla="*/ 158314 h 390143"/>
              <a:gd name="connsiteX58" fmla="*/ 254864 w 389987"/>
              <a:gd name="connsiteY58" fmla="*/ 209368 h 390143"/>
              <a:gd name="connsiteX59" fmla="*/ 252977 w 389987"/>
              <a:gd name="connsiteY59" fmla="*/ 213779 h 390143"/>
              <a:gd name="connsiteX60" fmla="*/ 252977 w 389987"/>
              <a:gd name="connsiteY60" fmla="*/ 217562 h 390143"/>
              <a:gd name="connsiteX61" fmla="*/ 290088 w 389987"/>
              <a:gd name="connsiteY61" fmla="*/ 244664 h 390143"/>
              <a:gd name="connsiteX62" fmla="*/ 327830 w 389987"/>
              <a:gd name="connsiteY62" fmla="*/ 270504 h 390143"/>
              <a:gd name="connsiteX63" fmla="*/ 328459 w 389987"/>
              <a:gd name="connsiteY63" fmla="*/ 271136 h 390143"/>
              <a:gd name="connsiteX64" fmla="*/ 328459 w 389987"/>
              <a:gd name="connsiteY64" fmla="*/ 271766 h 390143"/>
              <a:gd name="connsiteX65" fmla="*/ 328459 w 389987"/>
              <a:gd name="connsiteY65" fmla="*/ 288782 h 390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389987" h="390143">
                <a:moveTo>
                  <a:pt x="354247" y="114"/>
                </a:moveTo>
                <a:lnTo>
                  <a:pt x="285057" y="114"/>
                </a:lnTo>
                <a:lnTo>
                  <a:pt x="283169" y="114"/>
                </a:lnTo>
                <a:lnTo>
                  <a:pt x="61128" y="744"/>
                </a:lnTo>
                <a:cubicBezTo>
                  <a:pt x="41629" y="744"/>
                  <a:pt x="25904" y="16501"/>
                  <a:pt x="25904" y="36040"/>
                </a:cubicBezTo>
                <a:lnTo>
                  <a:pt x="25904" y="88984"/>
                </a:lnTo>
                <a:lnTo>
                  <a:pt x="66160" y="88984"/>
                </a:lnTo>
                <a:cubicBezTo>
                  <a:pt x="73708" y="88984"/>
                  <a:pt x="79369" y="94656"/>
                  <a:pt x="79369" y="102220"/>
                </a:cubicBezTo>
                <a:lnTo>
                  <a:pt x="79369" y="111044"/>
                </a:lnTo>
                <a:cubicBezTo>
                  <a:pt x="79369" y="118607"/>
                  <a:pt x="73708" y="124279"/>
                  <a:pt x="66160" y="124279"/>
                </a:cubicBezTo>
                <a:lnTo>
                  <a:pt x="61757" y="124279"/>
                </a:lnTo>
                <a:lnTo>
                  <a:pt x="61757" y="119867"/>
                </a:lnTo>
                <a:cubicBezTo>
                  <a:pt x="61757" y="112304"/>
                  <a:pt x="56096" y="106632"/>
                  <a:pt x="48548" y="106632"/>
                </a:cubicBezTo>
                <a:lnTo>
                  <a:pt x="12065" y="106632"/>
                </a:lnTo>
                <a:cubicBezTo>
                  <a:pt x="7033" y="107262"/>
                  <a:pt x="2630" y="110413"/>
                  <a:pt x="743" y="115456"/>
                </a:cubicBezTo>
                <a:cubicBezTo>
                  <a:pt x="114" y="116716"/>
                  <a:pt x="114" y="118607"/>
                  <a:pt x="114" y="119867"/>
                </a:cubicBezTo>
                <a:lnTo>
                  <a:pt x="114" y="128691"/>
                </a:lnTo>
                <a:cubicBezTo>
                  <a:pt x="114" y="136255"/>
                  <a:pt x="5775" y="141927"/>
                  <a:pt x="13323" y="141927"/>
                </a:cubicBezTo>
                <a:lnTo>
                  <a:pt x="26532" y="141927"/>
                </a:lnTo>
                <a:lnTo>
                  <a:pt x="26532" y="239621"/>
                </a:lnTo>
                <a:lnTo>
                  <a:pt x="66789" y="239621"/>
                </a:lnTo>
                <a:cubicBezTo>
                  <a:pt x="74337" y="239621"/>
                  <a:pt x="79999" y="245294"/>
                  <a:pt x="79999" y="252858"/>
                </a:cubicBezTo>
                <a:lnTo>
                  <a:pt x="79999" y="261680"/>
                </a:lnTo>
                <a:cubicBezTo>
                  <a:pt x="79999" y="269244"/>
                  <a:pt x="74337" y="274917"/>
                  <a:pt x="66789" y="274917"/>
                </a:cubicBezTo>
                <a:lnTo>
                  <a:pt x="62386" y="274917"/>
                </a:lnTo>
                <a:lnTo>
                  <a:pt x="62386" y="271136"/>
                </a:lnTo>
                <a:cubicBezTo>
                  <a:pt x="62386" y="263572"/>
                  <a:pt x="56725" y="257899"/>
                  <a:pt x="49177" y="257899"/>
                </a:cubicBezTo>
                <a:lnTo>
                  <a:pt x="12694" y="257899"/>
                </a:lnTo>
                <a:cubicBezTo>
                  <a:pt x="7662" y="258529"/>
                  <a:pt x="3259" y="261680"/>
                  <a:pt x="1372" y="266723"/>
                </a:cubicBezTo>
                <a:cubicBezTo>
                  <a:pt x="743" y="267983"/>
                  <a:pt x="743" y="269874"/>
                  <a:pt x="743" y="271136"/>
                </a:cubicBezTo>
                <a:lnTo>
                  <a:pt x="743" y="279958"/>
                </a:lnTo>
                <a:cubicBezTo>
                  <a:pt x="743" y="287522"/>
                  <a:pt x="6404" y="293195"/>
                  <a:pt x="13952" y="293195"/>
                </a:cubicBezTo>
                <a:lnTo>
                  <a:pt x="27162" y="293195"/>
                </a:lnTo>
                <a:lnTo>
                  <a:pt x="27162" y="354963"/>
                </a:lnTo>
                <a:cubicBezTo>
                  <a:pt x="27162" y="374501"/>
                  <a:pt x="42887" y="390258"/>
                  <a:pt x="62386" y="390258"/>
                </a:cubicBezTo>
                <a:lnTo>
                  <a:pt x="354876" y="390258"/>
                </a:lnTo>
                <a:cubicBezTo>
                  <a:pt x="374376" y="390258"/>
                  <a:pt x="390101" y="374501"/>
                  <a:pt x="390101" y="354963"/>
                </a:cubicBezTo>
                <a:lnTo>
                  <a:pt x="390101" y="35410"/>
                </a:lnTo>
                <a:cubicBezTo>
                  <a:pt x="389472" y="15871"/>
                  <a:pt x="373747" y="114"/>
                  <a:pt x="354247" y="114"/>
                </a:cubicBezTo>
                <a:moveTo>
                  <a:pt x="328459" y="288782"/>
                </a:moveTo>
                <a:cubicBezTo>
                  <a:pt x="328459" y="288782"/>
                  <a:pt x="327830" y="290044"/>
                  <a:pt x="327830" y="290674"/>
                </a:cubicBezTo>
                <a:cubicBezTo>
                  <a:pt x="327200" y="291935"/>
                  <a:pt x="325313" y="293825"/>
                  <a:pt x="324056" y="295086"/>
                </a:cubicBezTo>
                <a:lnTo>
                  <a:pt x="320282" y="296976"/>
                </a:lnTo>
                <a:lnTo>
                  <a:pt x="317765" y="297606"/>
                </a:lnTo>
                <a:lnTo>
                  <a:pt x="127803" y="297606"/>
                </a:lnTo>
                <a:cubicBezTo>
                  <a:pt x="126545" y="296976"/>
                  <a:pt x="124658" y="296346"/>
                  <a:pt x="123400" y="295716"/>
                </a:cubicBezTo>
                <a:cubicBezTo>
                  <a:pt x="122142" y="295086"/>
                  <a:pt x="120884" y="293195"/>
                  <a:pt x="120255" y="291304"/>
                </a:cubicBezTo>
                <a:cubicBezTo>
                  <a:pt x="120255" y="290674"/>
                  <a:pt x="119626" y="289412"/>
                  <a:pt x="119626" y="289412"/>
                </a:cubicBezTo>
                <a:cubicBezTo>
                  <a:pt x="118997" y="288782"/>
                  <a:pt x="117110" y="280590"/>
                  <a:pt x="119626" y="271766"/>
                </a:cubicBezTo>
                <a:lnTo>
                  <a:pt x="119626" y="271136"/>
                </a:lnTo>
                <a:lnTo>
                  <a:pt x="120255" y="270504"/>
                </a:lnTo>
                <a:cubicBezTo>
                  <a:pt x="126545" y="262312"/>
                  <a:pt x="141642" y="253488"/>
                  <a:pt x="157996" y="244664"/>
                </a:cubicBezTo>
                <a:cubicBezTo>
                  <a:pt x="173093" y="236470"/>
                  <a:pt x="195107" y="223863"/>
                  <a:pt x="195107" y="217562"/>
                </a:cubicBezTo>
                <a:lnTo>
                  <a:pt x="195107" y="213779"/>
                </a:lnTo>
                <a:cubicBezTo>
                  <a:pt x="195107" y="211888"/>
                  <a:pt x="194479" y="210628"/>
                  <a:pt x="193221" y="209368"/>
                </a:cubicBezTo>
                <a:cubicBezTo>
                  <a:pt x="180011" y="196131"/>
                  <a:pt x="173093" y="177853"/>
                  <a:pt x="173093" y="158314"/>
                </a:cubicBezTo>
                <a:cubicBezTo>
                  <a:pt x="173093" y="126801"/>
                  <a:pt x="179382" y="94026"/>
                  <a:pt x="224042" y="94026"/>
                </a:cubicBezTo>
                <a:cubicBezTo>
                  <a:pt x="268703" y="94026"/>
                  <a:pt x="274992" y="126170"/>
                  <a:pt x="274992" y="158314"/>
                </a:cubicBezTo>
                <a:cubicBezTo>
                  <a:pt x="274992" y="177853"/>
                  <a:pt x="268074" y="196131"/>
                  <a:pt x="254864" y="209368"/>
                </a:cubicBezTo>
                <a:cubicBezTo>
                  <a:pt x="253606" y="210628"/>
                  <a:pt x="252977" y="211888"/>
                  <a:pt x="252977" y="213779"/>
                </a:cubicBezTo>
                <a:lnTo>
                  <a:pt x="252977" y="217562"/>
                </a:lnTo>
                <a:cubicBezTo>
                  <a:pt x="252977" y="223863"/>
                  <a:pt x="275621" y="236470"/>
                  <a:pt x="290088" y="244664"/>
                </a:cubicBezTo>
                <a:cubicBezTo>
                  <a:pt x="306443" y="253488"/>
                  <a:pt x="321539" y="262312"/>
                  <a:pt x="327830" y="270504"/>
                </a:cubicBezTo>
                <a:lnTo>
                  <a:pt x="328459" y="271136"/>
                </a:lnTo>
                <a:lnTo>
                  <a:pt x="328459" y="271766"/>
                </a:lnTo>
                <a:cubicBezTo>
                  <a:pt x="331604" y="279958"/>
                  <a:pt x="329087" y="288152"/>
                  <a:pt x="328459" y="288782"/>
                </a:cubicBezTo>
              </a:path>
            </a:pathLst>
          </a:custGeom>
          <a:solidFill>
            <a:schemeClr val="accent1"/>
          </a:solidFill>
          <a:ln w="13613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8" name="图片 28" descr="343439383331313b343532303032333bc6f3d2b5bcf2bde9"/>
          <p:cNvSpPr/>
          <p:nvPr>
            <p:custDataLst>
              <p:tags r:id="rId7"/>
            </p:custDataLst>
          </p:nvPr>
        </p:nvSpPr>
        <p:spPr>
          <a:xfrm>
            <a:off x="7865086" y="4667209"/>
            <a:ext cx="390144" cy="390144"/>
          </a:xfrm>
          <a:custGeom>
            <a:avLst/>
            <a:gdLst>
              <a:gd name="connsiteX0" fmla="*/ 376854 w 390144"/>
              <a:gd name="connsiteY0" fmla="*/ 362224 h 390144"/>
              <a:gd name="connsiteX1" fmla="*/ 390258 w 390144"/>
              <a:gd name="connsiteY1" fmla="*/ 376854 h 390144"/>
              <a:gd name="connsiteX2" fmla="*/ 376854 w 390144"/>
              <a:gd name="connsiteY2" fmla="*/ 390258 h 390144"/>
              <a:gd name="connsiteX3" fmla="*/ 13490 w 390144"/>
              <a:gd name="connsiteY3" fmla="*/ 390258 h 390144"/>
              <a:gd name="connsiteX4" fmla="*/ 114 w 390144"/>
              <a:gd name="connsiteY4" fmla="*/ 375628 h 390144"/>
              <a:gd name="connsiteX5" fmla="*/ 13518 w 390144"/>
              <a:gd name="connsiteY5" fmla="*/ 362224 h 390144"/>
              <a:gd name="connsiteX6" fmla="*/ 34252 w 390144"/>
              <a:gd name="connsiteY6" fmla="*/ 362224 h 390144"/>
              <a:gd name="connsiteX7" fmla="*/ 34252 w 390144"/>
              <a:gd name="connsiteY7" fmla="*/ 19621 h 390144"/>
              <a:gd name="connsiteX8" fmla="*/ 53759 w 390144"/>
              <a:gd name="connsiteY8" fmla="*/ 114 h 390144"/>
              <a:gd name="connsiteX9" fmla="*/ 232974 w 390144"/>
              <a:gd name="connsiteY9" fmla="*/ 114 h 390144"/>
              <a:gd name="connsiteX10" fmla="*/ 252482 w 390144"/>
              <a:gd name="connsiteY10" fmla="*/ 19621 h 390144"/>
              <a:gd name="connsiteX11" fmla="*/ 252482 w 390144"/>
              <a:gd name="connsiteY11" fmla="*/ 128137 h 390144"/>
              <a:gd name="connsiteX12" fmla="*/ 329312 w 390144"/>
              <a:gd name="connsiteY12" fmla="*/ 152521 h 390144"/>
              <a:gd name="connsiteX13" fmla="*/ 356121 w 390144"/>
              <a:gd name="connsiteY13" fmla="*/ 189083 h 390144"/>
              <a:gd name="connsiteX14" fmla="*/ 356121 w 390144"/>
              <a:gd name="connsiteY14" fmla="*/ 362224 h 390144"/>
              <a:gd name="connsiteX15" fmla="*/ 376854 w 390144"/>
              <a:gd name="connsiteY15" fmla="*/ 362224 h 390144"/>
              <a:gd name="connsiteX16" fmla="*/ 161048 w 390144"/>
              <a:gd name="connsiteY16" fmla="*/ 81766 h 390144"/>
              <a:gd name="connsiteX17" fmla="*/ 161048 w 390144"/>
              <a:gd name="connsiteY17" fmla="*/ 115903 h 390144"/>
              <a:gd name="connsiteX18" fmla="*/ 215919 w 390144"/>
              <a:gd name="connsiteY18" fmla="*/ 115903 h 390144"/>
              <a:gd name="connsiteX19" fmla="*/ 215919 w 390144"/>
              <a:gd name="connsiteY19" fmla="*/ 81793 h 390144"/>
              <a:gd name="connsiteX20" fmla="*/ 161048 w 390144"/>
              <a:gd name="connsiteY20" fmla="*/ 81793 h 390144"/>
              <a:gd name="connsiteX21" fmla="*/ 161048 w 390144"/>
              <a:gd name="connsiteY21" fmla="*/ 81793 h 390144"/>
              <a:gd name="connsiteX22" fmla="*/ 161048 w 390144"/>
              <a:gd name="connsiteY22" fmla="*/ 81766 h 390144"/>
              <a:gd name="connsiteX23" fmla="*/ 125685 w 390144"/>
              <a:gd name="connsiteY23" fmla="*/ 297571 h 390144"/>
              <a:gd name="connsiteX24" fmla="*/ 125685 w 390144"/>
              <a:gd name="connsiteY24" fmla="*/ 263461 h 390144"/>
              <a:gd name="connsiteX25" fmla="*/ 70842 w 390144"/>
              <a:gd name="connsiteY25" fmla="*/ 263461 h 390144"/>
              <a:gd name="connsiteX26" fmla="*/ 70842 w 390144"/>
              <a:gd name="connsiteY26" fmla="*/ 297599 h 390144"/>
              <a:gd name="connsiteX27" fmla="*/ 125685 w 390144"/>
              <a:gd name="connsiteY27" fmla="*/ 297599 h 390144"/>
              <a:gd name="connsiteX28" fmla="*/ 125685 w 390144"/>
              <a:gd name="connsiteY28" fmla="*/ 297599 h 390144"/>
              <a:gd name="connsiteX29" fmla="*/ 125685 w 390144"/>
              <a:gd name="connsiteY29" fmla="*/ 297571 h 390144"/>
              <a:gd name="connsiteX30" fmla="*/ 70842 w 390144"/>
              <a:gd name="connsiteY30" fmla="*/ 207364 h 390144"/>
              <a:gd name="connsiteX31" fmla="*/ 125685 w 390144"/>
              <a:gd name="connsiteY31" fmla="*/ 207364 h 390144"/>
              <a:gd name="connsiteX32" fmla="*/ 125685 w 390144"/>
              <a:gd name="connsiteY32" fmla="*/ 173254 h 390144"/>
              <a:gd name="connsiteX33" fmla="*/ 70842 w 390144"/>
              <a:gd name="connsiteY33" fmla="*/ 173254 h 390144"/>
              <a:gd name="connsiteX34" fmla="*/ 70842 w 390144"/>
              <a:gd name="connsiteY34" fmla="*/ 207420 h 390144"/>
              <a:gd name="connsiteX35" fmla="*/ 70842 w 390144"/>
              <a:gd name="connsiteY35" fmla="*/ 207364 h 390144"/>
              <a:gd name="connsiteX36" fmla="*/ 70842 w 390144"/>
              <a:gd name="connsiteY36" fmla="*/ 115959 h 390144"/>
              <a:gd name="connsiteX37" fmla="*/ 125685 w 390144"/>
              <a:gd name="connsiteY37" fmla="*/ 115959 h 390144"/>
              <a:gd name="connsiteX38" fmla="*/ 125685 w 390144"/>
              <a:gd name="connsiteY38" fmla="*/ 81766 h 390144"/>
              <a:gd name="connsiteX39" fmla="*/ 70842 w 390144"/>
              <a:gd name="connsiteY39" fmla="*/ 81766 h 390144"/>
              <a:gd name="connsiteX40" fmla="*/ 70842 w 390144"/>
              <a:gd name="connsiteY40" fmla="*/ 115903 h 390144"/>
              <a:gd name="connsiteX41" fmla="*/ 70842 w 390144"/>
              <a:gd name="connsiteY41" fmla="*/ 115959 h 390144"/>
              <a:gd name="connsiteX42" fmla="*/ 161048 w 390144"/>
              <a:gd name="connsiteY42" fmla="*/ 172028 h 390144"/>
              <a:gd name="connsiteX43" fmla="*/ 161048 w 390144"/>
              <a:gd name="connsiteY43" fmla="*/ 207392 h 390144"/>
              <a:gd name="connsiteX44" fmla="*/ 215919 w 390144"/>
              <a:gd name="connsiteY44" fmla="*/ 207392 h 390144"/>
              <a:gd name="connsiteX45" fmla="*/ 215919 w 390144"/>
              <a:gd name="connsiteY45" fmla="*/ 172000 h 390144"/>
              <a:gd name="connsiteX46" fmla="*/ 161048 w 390144"/>
              <a:gd name="connsiteY46" fmla="*/ 172000 h 390144"/>
              <a:gd name="connsiteX47" fmla="*/ 161048 w 390144"/>
              <a:gd name="connsiteY47" fmla="*/ 172000 h 390144"/>
              <a:gd name="connsiteX48" fmla="*/ 161048 w 390144"/>
              <a:gd name="connsiteY48" fmla="*/ 172028 h 390144"/>
              <a:gd name="connsiteX49" fmla="*/ 217146 w 390144"/>
              <a:gd name="connsiteY49" fmla="*/ 297599 h 390144"/>
              <a:gd name="connsiteX50" fmla="*/ 217146 w 390144"/>
              <a:gd name="connsiteY50" fmla="*/ 263461 h 390144"/>
              <a:gd name="connsiteX51" fmla="*/ 162247 w 390144"/>
              <a:gd name="connsiteY51" fmla="*/ 263461 h 390144"/>
              <a:gd name="connsiteX52" fmla="*/ 162247 w 390144"/>
              <a:gd name="connsiteY52" fmla="*/ 297599 h 390144"/>
              <a:gd name="connsiteX53" fmla="*/ 217146 w 390144"/>
              <a:gd name="connsiteY53" fmla="*/ 297599 h 390144"/>
              <a:gd name="connsiteX54" fmla="*/ 217146 w 390144"/>
              <a:gd name="connsiteY54" fmla="*/ 297599 h 390144"/>
              <a:gd name="connsiteX55" fmla="*/ 275667 w 390144"/>
              <a:gd name="connsiteY55" fmla="*/ 337840 h 390144"/>
              <a:gd name="connsiteX56" fmla="*/ 303702 w 390144"/>
              <a:gd name="connsiteY56" fmla="*/ 337840 h 390144"/>
              <a:gd name="connsiteX57" fmla="*/ 303702 w 390144"/>
              <a:gd name="connsiteY57" fmla="*/ 281742 h 390144"/>
              <a:gd name="connsiteX58" fmla="*/ 275667 w 390144"/>
              <a:gd name="connsiteY58" fmla="*/ 281742 h 390144"/>
              <a:gd name="connsiteX59" fmla="*/ 275667 w 390144"/>
              <a:gd name="connsiteY59" fmla="*/ 337840 h 390144"/>
              <a:gd name="connsiteX60" fmla="*/ 275667 w 390144"/>
              <a:gd name="connsiteY60" fmla="*/ 256160 h 390144"/>
              <a:gd name="connsiteX61" fmla="*/ 303702 w 390144"/>
              <a:gd name="connsiteY61" fmla="*/ 256160 h 390144"/>
              <a:gd name="connsiteX62" fmla="*/ 303702 w 390144"/>
              <a:gd name="connsiteY62" fmla="*/ 200063 h 390144"/>
              <a:gd name="connsiteX63" fmla="*/ 275667 w 390144"/>
              <a:gd name="connsiteY63" fmla="*/ 200063 h 390144"/>
              <a:gd name="connsiteX64" fmla="*/ 275667 w 390144"/>
              <a:gd name="connsiteY64" fmla="*/ 256160 h 390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390144" h="390144">
                <a:moveTo>
                  <a:pt x="376854" y="362224"/>
                </a:moveTo>
                <a:cubicBezTo>
                  <a:pt x="384155" y="362224"/>
                  <a:pt x="390258" y="368299"/>
                  <a:pt x="390258" y="376854"/>
                </a:cubicBezTo>
                <a:cubicBezTo>
                  <a:pt x="390183" y="384225"/>
                  <a:pt x="384225" y="390183"/>
                  <a:pt x="376854" y="390258"/>
                </a:cubicBezTo>
                <a:lnTo>
                  <a:pt x="13490" y="390258"/>
                </a:lnTo>
                <a:cubicBezTo>
                  <a:pt x="6245" y="390258"/>
                  <a:pt x="114" y="384155"/>
                  <a:pt x="114" y="375628"/>
                </a:cubicBezTo>
                <a:cubicBezTo>
                  <a:pt x="114" y="368299"/>
                  <a:pt x="6217" y="362224"/>
                  <a:pt x="13518" y="362224"/>
                </a:cubicBezTo>
                <a:lnTo>
                  <a:pt x="34252" y="362224"/>
                </a:lnTo>
                <a:lnTo>
                  <a:pt x="34252" y="19621"/>
                </a:lnTo>
                <a:cubicBezTo>
                  <a:pt x="34252" y="8641"/>
                  <a:pt x="42779" y="114"/>
                  <a:pt x="53759" y="114"/>
                </a:cubicBezTo>
                <a:lnTo>
                  <a:pt x="232974" y="114"/>
                </a:lnTo>
                <a:cubicBezTo>
                  <a:pt x="243954" y="114"/>
                  <a:pt x="252482" y="8641"/>
                  <a:pt x="252482" y="19621"/>
                </a:cubicBezTo>
                <a:lnTo>
                  <a:pt x="252482" y="128137"/>
                </a:lnTo>
                <a:lnTo>
                  <a:pt x="329312" y="152521"/>
                </a:lnTo>
                <a:cubicBezTo>
                  <a:pt x="345141" y="157398"/>
                  <a:pt x="356121" y="172028"/>
                  <a:pt x="356121" y="189083"/>
                </a:cubicBezTo>
                <a:lnTo>
                  <a:pt x="356121" y="362224"/>
                </a:lnTo>
                <a:lnTo>
                  <a:pt x="376854" y="362224"/>
                </a:lnTo>
                <a:moveTo>
                  <a:pt x="161048" y="81766"/>
                </a:moveTo>
                <a:lnTo>
                  <a:pt x="161048" y="115903"/>
                </a:lnTo>
                <a:lnTo>
                  <a:pt x="215919" y="115903"/>
                </a:lnTo>
                <a:lnTo>
                  <a:pt x="215919" y="81793"/>
                </a:lnTo>
                <a:lnTo>
                  <a:pt x="161048" y="81793"/>
                </a:lnTo>
                <a:cubicBezTo>
                  <a:pt x="162275" y="80567"/>
                  <a:pt x="161048" y="80567"/>
                  <a:pt x="161048" y="81793"/>
                </a:cubicBezTo>
                <a:lnTo>
                  <a:pt x="161048" y="81766"/>
                </a:lnTo>
                <a:moveTo>
                  <a:pt x="125685" y="297571"/>
                </a:moveTo>
                <a:lnTo>
                  <a:pt x="125685" y="263461"/>
                </a:lnTo>
                <a:lnTo>
                  <a:pt x="70842" y="263461"/>
                </a:lnTo>
                <a:lnTo>
                  <a:pt x="70842" y="297599"/>
                </a:lnTo>
                <a:lnTo>
                  <a:pt x="125685" y="297599"/>
                </a:lnTo>
                <a:cubicBezTo>
                  <a:pt x="125685" y="298825"/>
                  <a:pt x="125685" y="297599"/>
                  <a:pt x="125685" y="297599"/>
                </a:cubicBezTo>
                <a:lnTo>
                  <a:pt x="125685" y="297571"/>
                </a:lnTo>
                <a:moveTo>
                  <a:pt x="70842" y="207364"/>
                </a:moveTo>
                <a:lnTo>
                  <a:pt x="125685" y="207364"/>
                </a:lnTo>
                <a:lnTo>
                  <a:pt x="125685" y="173254"/>
                </a:lnTo>
                <a:lnTo>
                  <a:pt x="70842" y="173254"/>
                </a:lnTo>
                <a:lnTo>
                  <a:pt x="70842" y="207420"/>
                </a:lnTo>
                <a:lnTo>
                  <a:pt x="70842" y="207364"/>
                </a:lnTo>
                <a:moveTo>
                  <a:pt x="70842" y="115959"/>
                </a:moveTo>
                <a:lnTo>
                  <a:pt x="125685" y="115959"/>
                </a:lnTo>
                <a:lnTo>
                  <a:pt x="125685" y="81766"/>
                </a:lnTo>
                <a:lnTo>
                  <a:pt x="70842" y="81766"/>
                </a:lnTo>
                <a:lnTo>
                  <a:pt x="70842" y="115903"/>
                </a:lnTo>
                <a:lnTo>
                  <a:pt x="70842" y="115959"/>
                </a:lnTo>
                <a:moveTo>
                  <a:pt x="161048" y="172028"/>
                </a:moveTo>
                <a:lnTo>
                  <a:pt x="161048" y="207392"/>
                </a:lnTo>
                <a:lnTo>
                  <a:pt x="215919" y="207392"/>
                </a:lnTo>
                <a:lnTo>
                  <a:pt x="215919" y="172000"/>
                </a:lnTo>
                <a:lnTo>
                  <a:pt x="161048" y="172000"/>
                </a:lnTo>
                <a:cubicBezTo>
                  <a:pt x="162275" y="172000"/>
                  <a:pt x="161048" y="172000"/>
                  <a:pt x="161048" y="172000"/>
                </a:cubicBezTo>
                <a:lnTo>
                  <a:pt x="161048" y="172028"/>
                </a:lnTo>
                <a:moveTo>
                  <a:pt x="217146" y="297599"/>
                </a:moveTo>
                <a:lnTo>
                  <a:pt x="217146" y="263461"/>
                </a:lnTo>
                <a:lnTo>
                  <a:pt x="162247" y="263461"/>
                </a:lnTo>
                <a:lnTo>
                  <a:pt x="162247" y="297599"/>
                </a:lnTo>
                <a:lnTo>
                  <a:pt x="217146" y="297599"/>
                </a:lnTo>
                <a:cubicBezTo>
                  <a:pt x="217146" y="298825"/>
                  <a:pt x="217146" y="297599"/>
                  <a:pt x="217146" y="297599"/>
                </a:cubicBezTo>
                <a:moveTo>
                  <a:pt x="275667" y="337840"/>
                </a:moveTo>
                <a:lnTo>
                  <a:pt x="303702" y="337840"/>
                </a:lnTo>
                <a:lnTo>
                  <a:pt x="303702" y="281742"/>
                </a:lnTo>
                <a:lnTo>
                  <a:pt x="275667" y="281742"/>
                </a:lnTo>
                <a:lnTo>
                  <a:pt x="275667" y="337840"/>
                </a:lnTo>
                <a:moveTo>
                  <a:pt x="275667" y="256160"/>
                </a:moveTo>
                <a:lnTo>
                  <a:pt x="303702" y="256160"/>
                </a:lnTo>
                <a:lnTo>
                  <a:pt x="303702" y="200063"/>
                </a:lnTo>
                <a:lnTo>
                  <a:pt x="275667" y="200063"/>
                </a:lnTo>
                <a:lnTo>
                  <a:pt x="275667" y="256160"/>
                </a:lnTo>
              </a:path>
            </a:pathLst>
          </a:custGeom>
          <a:solidFill>
            <a:schemeClr val="accent1">
              <a:alpha val="40000"/>
            </a:schemeClr>
          </a:solidFill>
          <a:ln w="13605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8165" y="1990725"/>
            <a:ext cx="6200775" cy="4076700"/>
          </a:xfrm>
          <a:prstGeom prst="rect">
            <a:avLst/>
          </a:prstGeom>
        </p:spPr>
      </p:pic>
    </p:spTree>
    <p:custDataLst>
      <p:tags r:id="rId9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662295" y="2033905"/>
            <a:ext cx="5607050" cy="2789555"/>
          </a:xfrm>
        </p:spPr>
        <p:txBody>
          <a:bodyPr wrap="square" anchor="ctr" anchorCtr="0">
            <a:normAutofit/>
          </a:bodyPr>
          <a:lstStyle/>
          <a:p>
            <a:pPr algn="ctr"/>
            <a:r>
              <a:rPr lang="zh-CN" altLang="en-US" dirty="0"/>
              <a:t>收到和处理政府信息公开申请情况</a:t>
            </a:r>
            <a:endParaRPr lang="zh-CN" altLang="en-US" dirty="0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130518" y="881029"/>
            <a:ext cx="4402908" cy="4700971"/>
          </a:xfrm>
        </p:spPr>
        <p:txBody>
          <a:bodyPr wrap="square">
            <a:normAutofit/>
          </a:bodyPr>
          <a:lstStyle/>
          <a:p>
            <a:r>
              <a:rPr lang="en-US" altLang="zh-CN" dirty="0"/>
              <a:t>03</a:t>
            </a:r>
            <a:endParaRPr lang="en-US" altLang="zh-CN" dirty="0"/>
          </a:p>
        </p:txBody>
      </p:sp>
    </p:spTree>
    <p:custDataLst>
      <p:tags r:id="rId3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18135" y="1882775"/>
            <a:ext cx="4570730" cy="1715770"/>
          </a:xfrm>
        </p:spPr>
        <p:txBody>
          <a:bodyPr/>
          <a:lstStyle/>
          <a:p>
            <a:pPr algn="ctr"/>
            <a:r>
              <a:rPr lang="zh-CN" altLang="en-US"/>
              <a:t>收到和处理政府信息公开申请情况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1610" y="215900"/>
            <a:ext cx="4548505" cy="642556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33390" y="2033905"/>
            <a:ext cx="6102985" cy="2789555"/>
          </a:xfrm>
        </p:spPr>
        <p:txBody>
          <a:bodyPr wrap="square" anchor="ctr" anchorCtr="0">
            <a:normAutofit/>
          </a:bodyPr>
          <a:lstStyle/>
          <a:p>
            <a:pPr algn="ctr"/>
            <a:r>
              <a:rPr lang="zh-CN" altLang="en-US" dirty="0"/>
              <a:t>政府信息公开行政复议、行政诉讼情况</a:t>
            </a:r>
            <a:endParaRPr lang="zh-CN" altLang="en-US" dirty="0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130518" y="881029"/>
            <a:ext cx="4402908" cy="4700971"/>
          </a:xfrm>
        </p:spPr>
        <p:txBody>
          <a:bodyPr wrap="square">
            <a:normAutofit/>
          </a:bodyPr>
          <a:lstStyle/>
          <a:p>
            <a:r>
              <a:rPr lang="en-US" altLang="zh-CN" dirty="0"/>
              <a:t>04</a:t>
            </a:r>
            <a:endParaRPr lang="en-US" altLang="zh-CN" dirty="0"/>
          </a:p>
        </p:txBody>
      </p:sp>
    </p:spTree>
    <p:custDataLst>
      <p:tags r:id="rId3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1"/>
          <p:cNvSpPr/>
          <p:nvPr>
            <p:custDataLst>
              <p:tags r:id="rId1"/>
            </p:custDataLst>
          </p:nvPr>
        </p:nvSpPr>
        <p:spPr>
          <a:xfrm>
            <a:off x="-1270" y="635"/>
            <a:ext cx="12192635" cy="6857365"/>
          </a:xfrm>
          <a:custGeom>
            <a:avLst/>
            <a:gdLst>
              <a:gd name="connsiteX0" fmla="*/ 0 w 9187626"/>
              <a:gd name="connsiteY0" fmla="*/ 0 h 3646215"/>
              <a:gd name="connsiteX1" fmla="*/ 70498 w 9187626"/>
              <a:gd name="connsiteY1" fmla="*/ 17398 h 3646215"/>
              <a:gd name="connsiteX2" fmla="*/ 4593813 w 9187626"/>
              <a:gd name="connsiteY2" fmla="*/ 458311 h 3646215"/>
              <a:gd name="connsiteX3" fmla="*/ 9117128 w 9187626"/>
              <a:gd name="connsiteY3" fmla="*/ 17398 h 3646215"/>
              <a:gd name="connsiteX4" fmla="*/ 9187626 w 9187626"/>
              <a:gd name="connsiteY4" fmla="*/ 0 h 3646215"/>
              <a:gd name="connsiteX5" fmla="*/ 9187626 w 9187626"/>
              <a:gd name="connsiteY5" fmla="*/ 3646215 h 3646215"/>
              <a:gd name="connsiteX6" fmla="*/ 9117128 w 9187626"/>
              <a:gd name="connsiteY6" fmla="*/ 3628818 h 3646215"/>
              <a:gd name="connsiteX7" fmla="*/ 4593813 w 9187626"/>
              <a:gd name="connsiteY7" fmla="*/ 3187904 h 3646215"/>
              <a:gd name="connsiteX8" fmla="*/ 70498 w 9187626"/>
              <a:gd name="connsiteY8" fmla="*/ 3628818 h 3646215"/>
              <a:gd name="connsiteX9" fmla="*/ 0 w 9187626"/>
              <a:gd name="connsiteY9" fmla="*/ 3646215 h 3646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87626" h="3646215">
                <a:moveTo>
                  <a:pt x="0" y="0"/>
                </a:moveTo>
                <a:lnTo>
                  <a:pt x="70498" y="17398"/>
                </a:lnTo>
                <a:cubicBezTo>
                  <a:pt x="1299714" y="292846"/>
                  <a:pt x="2875599" y="458311"/>
                  <a:pt x="4593813" y="458311"/>
                </a:cubicBezTo>
                <a:cubicBezTo>
                  <a:pt x="6312028" y="458311"/>
                  <a:pt x="7887913" y="292846"/>
                  <a:pt x="9117128" y="17398"/>
                </a:cubicBezTo>
                <a:lnTo>
                  <a:pt x="9187626" y="0"/>
                </a:lnTo>
                <a:lnTo>
                  <a:pt x="9187626" y="3646215"/>
                </a:lnTo>
                <a:lnTo>
                  <a:pt x="9117128" y="3628818"/>
                </a:lnTo>
                <a:cubicBezTo>
                  <a:pt x="7887913" y="3353370"/>
                  <a:pt x="6312028" y="3187904"/>
                  <a:pt x="4593813" y="3187904"/>
                </a:cubicBezTo>
                <a:cubicBezTo>
                  <a:pt x="2875599" y="3187904"/>
                  <a:pt x="1299714" y="3353370"/>
                  <a:pt x="70498" y="3628818"/>
                </a:cubicBezTo>
                <a:lnTo>
                  <a:pt x="0" y="364621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800">
              <a:solidFill>
                <a:prstClr val="white"/>
              </a:solidFill>
              <a:latin typeface="+mn-ea"/>
              <a:sym typeface="微软雅黑" panose="020B0503020204020204" charset="-122"/>
            </a:endParaRPr>
          </a:p>
        </p:txBody>
      </p:sp>
      <p:sp>
        <p:nvSpPr>
          <p:cNvPr id="10" name="“_#color-785&amp;1094"/>
          <p:cNvSpPr/>
          <p:nvPr>
            <p:custDataLst>
              <p:tags r:id="rId2"/>
            </p:custDataLst>
          </p:nvPr>
        </p:nvSpPr>
        <p:spPr>
          <a:xfrm>
            <a:off x="5815584" y="1133856"/>
            <a:ext cx="576072" cy="493776"/>
          </a:xfrm>
          <a:custGeom>
            <a:avLst/>
            <a:gdLst/>
            <a:ahLst/>
            <a:cxnLst/>
            <a:rect l="l" t="t" r="r" b="b"/>
            <a:pathLst>
              <a:path w="576072" h="493776">
                <a:moveTo>
                  <a:pt x="0" y="246888"/>
                </a:moveTo>
                <a:cubicBezTo>
                  <a:pt x="0" y="201168"/>
                  <a:pt x="9144" y="164592"/>
                  <a:pt x="27432" y="128016"/>
                </a:cubicBezTo>
                <a:cubicBezTo>
                  <a:pt x="45720" y="82296"/>
                  <a:pt x="73152" y="54864"/>
                  <a:pt x="109728" y="36576"/>
                </a:cubicBezTo>
                <a:cubicBezTo>
                  <a:pt x="146304" y="18288"/>
                  <a:pt x="182880" y="0"/>
                  <a:pt x="228600" y="0"/>
                </a:cubicBezTo>
                <a:cubicBezTo>
                  <a:pt x="237744" y="0"/>
                  <a:pt x="246888" y="9144"/>
                  <a:pt x="246888" y="9144"/>
                </a:cubicBezTo>
                <a:lnTo>
                  <a:pt x="246888" y="100584"/>
                </a:lnTo>
                <a:cubicBezTo>
                  <a:pt x="246888" y="100584"/>
                  <a:pt x="237744" y="109728"/>
                  <a:pt x="228600" y="109728"/>
                </a:cubicBezTo>
                <a:cubicBezTo>
                  <a:pt x="192024" y="109728"/>
                  <a:pt x="164592" y="128016"/>
                  <a:pt x="146304" y="146304"/>
                </a:cubicBezTo>
                <a:cubicBezTo>
                  <a:pt x="128016" y="173736"/>
                  <a:pt x="118872" y="201168"/>
                  <a:pt x="118872" y="246888"/>
                </a:cubicBezTo>
                <a:lnTo>
                  <a:pt x="118872" y="265176"/>
                </a:lnTo>
                <a:cubicBezTo>
                  <a:pt x="118872" y="265176"/>
                  <a:pt x="118872" y="274320"/>
                  <a:pt x="128016" y="274320"/>
                </a:cubicBezTo>
                <a:lnTo>
                  <a:pt x="219456" y="274320"/>
                </a:lnTo>
                <a:cubicBezTo>
                  <a:pt x="228600" y="274320"/>
                  <a:pt x="228600" y="283464"/>
                  <a:pt x="228600" y="283464"/>
                </a:cubicBezTo>
                <a:lnTo>
                  <a:pt x="228600" y="484632"/>
                </a:lnTo>
                <a:cubicBezTo>
                  <a:pt x="228600" y="493776"/>
                  <a:pt x="228600" y="493776"/>
                  <a:pt x="219456" y="493776"/>
                </a:cubicBezTo>
                <a:lnTo>
                  <a:pt x="9144" y="493776"/>
                </a:lnTo>
                <a:cubicBezTo>
                  <a:pt x="9144" y="493776"/>
                  <a:pt x="0" y="493776"/>
                  <a:pt x="0" y="484632"/>
                </a:cubicBezTo>
                <a:lnTo>
                  <a:pt x="0" y="246888"/>
                </a:lnTo>
                <a:moveTo>
                  <a:pt x="576072" y="100584"/>
                </a:moveTo>
                <a:cubicBezTo>
                  <a:pt x="576072" y="100584"/>
                  <a:pt x="566928" y="109728"/>
                  <a:pt x="557784" y="109728"/>
                </a:cubicBezTo>
                <a:cubicBezTo>
                  <a:pt x="521208" y="109728"/>
                  <a:pt x="493776" y="128016"/>
                  <a:pt x="475488" y="146304"/>
                </a:cubicBezTo>
                <a:cubicBezTo>
                  <a:pt x="457200" y="173736"/>
                  <a:pt x="448056" y="201168"/>
                  <a:pt x="448056" y="246888"/>
                </a:cubicBezTo>
                <a:lnTo>
                  <a:pt x="448056" y="265176"/>
                </a:lnTo>
                <a:cubicBezTo>
                  <a:pt x="448056" y="265176"/>
                  <a:pt x="448056" y="274320"/>
                  <a:pt x="457200" y="274320"/>
                </a:cubicBezTo>
                <a:lnTo>
                  <a:pt x="548640" y="274320"/>
                </a:lnTo>
                <a:cubicBezTo>
                  <a:pt x="557784" y="274320"/>
                  <a:pt x="557784" y="283464"/>
                  <a:pt x="557784" y="283464"/>
                </a:cubicBezTo>
                <a:lnTo>
                  <a:pt x="557784" y="484632"/>
                </a:lnTo>
                <a:cubicBezTo>
                  <a:pt x="557784" y="493776"/>
                  <a:pt x="557784" y="493776"/>
                  <a:pt x="548640" y="493776"/>
                </a:cubicBezTo>
                <a:lnTo>
                  <a:pt x="338328" y="493776"/>
                </a:lnTo>
                <a:cubicBezTo>
                  <a:pt x="338328" y="493776"/>
                  <a:pt x="329184" y="493776"/>
                  <a:pt x="329184" y="484632"/>
                </a:cubicBezTo>
                <a:lnTo>
                  <a:pt x="329184" y="246888"/>
                </a:lnTo>
                <a:cubicBezTo>
                  <a:pt x="329184" y="201168"/>
                  <a:pt x="338328" y="164592"/>
                  <a:pt x="356616" y="128016"/>
                </a:cubicBezTo>
                <a:cubicBezTo>
                  <a:pt x="374904" y="82296"/>
                  <a:pt x="402336" y="54864"/>
                  <a:pt x="438912" y="36576"/>
                </a:cubicBezTo>
                <a:cubicBezTo>
                  <a:pt x="475488" y="18288"/>
                  <a:pt x="512064" y="0"/>
                  <a:pt x="557784" y="0"/>
                </a:cubicBezTo>
                <a:cubicBezTo>
                  <a:pt x="566928" y="0"/>
                  <a:pt x="576072" y="9144"/>
                  <a:pt x="576072" y="9144"/>
                </a:cubicBezTo>
                <a:lnTo>
                  <a:pt x="576072" y="100584"/>
                </a:lnTo>
              </a:path>
            </a:pathLst>
          </a:custGeom>
          <a:solidFill>
            <a:schemeClr val="accent1"/>
          </a:solidFill>
        </p:spPr>
        <p:txBody>
          <a:bodyPr/>
          <a:lstStyle/>
          <a:p>
            <a:endParaRPr lang="zh-CN" altLang="en-US"/>
          </a:p>
        </p:txBody>
      </p:sp>
      <p:sp>
        <p:nvSpPr>
          <p:cNvPr id="12" name="“_#color-822&amp;2169"/>
          <p:cNvSpPr/>
          <p:nvPr>
            <p:custDataLst>
              <p:tags r:id="rId3"/>
            </p:custDataLst>
          </p:nvPr>
        </p:nvSpPr>
        <p:spPr>
          <a:xfrm>
            <a:off x="5815584" y="5230368"/>
            <a:ext cx="576072" cy="493776"/>
          </a:xfrm>
          <a:custGeom>
            <a:avLst/>
            <a:gdLst/>
            <a:ahLst/>
            <a:cxnLst/>
            <a:rect l="l" t="t" r="r" b="b"/>
            <a:pathLst>
              <a:path w="576072" h="493776">
                <a:moveTo>
                  <a:pt x="576072" y="246888"/>
                </a:moveTo>
                <a:cubicBezTo>
                  <a:pt x="576072" y="201168"/>
                  <a:pt x="557784" y="155448"/>
                  <a:pt x="539496" y="118872"/>
                </a:cubicBezTo>
                <a:cubicBezTo>
                  <a:pt x="521208" y="82296"/>
                  <a:pt x="493776" y="54864"/>
                  <a:pt x="457200" y="36576"/>
                </a:cubicBezTo>
                <a:cubicBezTo>
                  <a:pt x="429768" y="18288"/>
                  <a:pt x="393192" y="0"/>
                  <a:pt x="356616" y="0"/>
                </a:cubicBezTo>
                <a:cubicBezTo>
                  <a:pt x="338328" y="0"/>
                  <a:pt x="329184" y="9144"/>
                  <a:pt x="329184" y="27432"/>
                </a:cubicBezTo>
                <a:lnTo>
                  <a:pt x="329184" y="82296"/>
                </a:lnTo>
                <a:cubicBezTo>
                  <a:pt x="329184" y="91440"/>
                  <a:pt x="338328" y="109728"/>
                  <a:pt x="356616" y="109728"/>
                </a:cubicBezTo>
                <a:cubicBezTo>
                  <a:pt x="384048" y="109728"/>
                  <a:pt x="411480" y="128016"/>
                  <a:pt x="429768" y="146304"/>
                </a:cubicBezTo>
                <a:cubicBezTo>
                  <a:pt x="448056" y="164592"/>
                  <a:pt x="457200" y="201168"/>
                  <a:pt x="457200" y="246888"/>
                </a:cubicBezTo>
                <a:cubicBezTo>
                  <a:pt x="457200" y="256032"/>
                  <a:pt x="448056" y="274320"/>
                  <a:pt x="429768" y="274320"/>
                </a:cubicBezTo>
                <a:lnTo>
                  <a:pt x="365760" y="274320"/>
                </a:lnTo>
                <a:cubicBezTo>
                  <a:pt x="347472" y="274320"/>
                  <a:pt x="338328" y="283464"/>
                  <a:pt x="338328" y="292608"/>
                </a:cubicBezTo>
                <a:lnTo>
                  <a:pt x="338328" y="466344"/>
                </a:lnTo>
                <a:cubicBezTo>
                  <a:pt x="338328" y="484632"/>
                  <a:pt x="347472" y="493776"/>
                  <a:pt x="365760" y="493776"/>
                </a:cubicBezTo>
                <a:lnTo>
                  <a:pt x="548640" y="493776"/>
                </a:lnTo>
                <a:cubicBezTo>
                  <a:pt x="557784" y="493776"/>
                  <a:pt x="576072" y="484632"/>
                  <a:pt x="576072" y="466344"/>
                </a:cubicBezTo>
                <a:lnTo>
                  <a:pt x="576072" y="246888"/>
                </a:lnTo>
                <a:moveTo>
                  <a:pt x="0" y="82296"/>
                </a:moveTo>
                <a:cubicBezTo>
                  <a:pt x="0" y="91440"/>
                  <a:pt x="9144" y="109728"/>
                  <a:pt x="27432" y="109728"/>
                </a:cubicBezTo>
                <a:cubicBezTo>
                  <a:pt x="54864" y="109728"/>
                  <a:pt x="82296" y="128016"/>
                  <a:pt x="100584" y="146304"/>
                </a:cubicBezTo>
                <a:cubicBezTo>
                  <a:pt x="118872" y="164592"/>
                  <a:pt x="128016" y="201168"/>
                  <a:pt x="128016" y="246888"/>
                </a:cubicBezTo>
                <a:cubicBezTo>
                  <a:pt x="128016" y="256032"/>
                  <a:pt x="118872" y="274320"/>
                  <a:pt x="100584" y="274320"/>
                </a:cubicBezTo>
                <a:lnTo>
                  <a:pt x="36576" y="274320"/>
                </a:lnTo>
                <a:cubicBezTo>
                  <a:pt x="18288" y="274320"/>
                  <a:pt x="9144" y="283464"/>
                  <a:pt x="9144" y="292608"/>
                </a:cubicBezTo>
                <a:lnTo>
                  <a:pt x="9144" y="466344"/>
                </a:lnTo>
                <a:cubicBezTo>
                  <a:pt x="9144" y="484632"/>
                  <a:pt x="18288" y="493776"/>
                  <a:pt x="36576" y="493776"/>
                </a:cubicBezTo>
                <a:lnTo>
                  <a:pt x="219456" y="493776"/>
                </a:lnTo>
                <a:cubicBezTo>
                  <a:pt x="228600" y="493776"/>
                  <a:pt x="246888" y="484632"/>
                  <a:pt x="246888" y="466344"/>
                </a:cubicBezTo>
                <a:lnTo>
                  <a:pt x="246888" y="246888"/>
                </a:lnTo>
                <a:cubicBezTo>
                  <a:pt x="246888" y="201168"/>
                  <a:pt x="228600" y="155448"/>
                  <a:pt x="210312" y="118872"/>
                </a:cubicBezTo>
                <a:cubicBezTo>
                  <a:pt x="192024" y="82296"/>
                  <a:pt x="164592" y="54864"/>
                  <a:pt x="128016" y="36576"/>
                </a:cubicBezTo>
                <a:cubicBezTo>
                  <a:pt x="100584" y="18288"/>
                  <a:pt x="64008" y="0"/>
                  <a:pt x="27432" y="0"/>
                </a:cubicBezTo>
                <a:cubicBezTo>
                  <a:pt x="9144" y="0"/>
                  <a:pt x="0" y="9144"/>
                  <a:pt x="0" y="27432"/>
                </a:cubicBezTo>
                <a:lnTo>
                  <a:pt x="0" y="82296"/>
                </a:lnTo>
              </a:path>
            </a:pathLst>
          </a:custGeom>
          <a:solidFill>
            <a:schemeClr val="accent1"/>
          </a:solidFill>
        </p:spPr>
        <p:txBody>
          <a:bodyPr/>
          <a:lstStyle/>
          <a:p>
            <a:endParaRPr lang="zh-CN" altLang="en-US"/>
          </a:p>
        </p:txBody>
      </p:sp>
      <p:sp>
        <p:nvSpPr>
          <p:cNvPr id="13" name="圆角矩形 9"/>
          <p:cNvSpPr/>
          <p:nvPr>
            <p:custDataLst>
              <p:tags r:id="rId4"/>
            </p:custDataLst>
          </p:nvPr>
        </p:nvSpPr>
        <p:spPr>
          <a:xfrm>
            <a:off x="722630" y="1908175"/>
            <a:ext cx="10744200" cy="301942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1431290" y="2159000"/>
            <a:ext cx="9344660" cy="791845"/>
          </a:xfrm>
        </p:spPr>
        <p:txBody>
          <a:bodyPr anchor="ctr">
            <a:normAutofit/>
          </a:bodyPr>
          <a:lstStyle/>
          <a:p>
            <a:pPr algn="ctr"/>
            <a:r>
              <a:rPr lang="zh-CN" altLang="en-US" dirty="0"/>
              <a:t>政府信息公开行政复议、行政诉讼情况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84805" y="2533015"/>
            <a:ext cx="6210300" cy="1933575"/>
          </a:xfrm>
          <a:prstGeom prst="rect">
            <a:avLst/>
          </a:prstGeom>
        </p:spPr>
      </p:pic>
    </p:spTree>
    <p:custDataLst>
      <p:tags r:id="rId7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33390" y="2033905"/>
            <a:ext cx="6102985" cy="2789555"/>
          </a:xfrm>
        </p:spPr>
        <p:txBody>
          <a:bodyPr wrap="square" anchor="ctr" anchorCtr="0">
            <a:normAutofit/>
          </a:bodyPr>
          <a:lstStyle/>
          <a:p>
            <a:pPr algn="ctr"/>
            <a:r>
              <a:rPr lang="zh-CN" altLang="en-US" dirty="0"/>
              <a:t>存在的主要问题及</a:t>
            </a:r>
            <a:br>
              <a:rPr lang="zh-CN" altLang="en-US" dirty="0"/>
            </a:br>
            <a:r>
              <a:rPr lang="zh-CN" altLang="en-US" dirty="0"/>
              <a:t>改进情况</a:t>
            </a:r>
            <a:endParaRPr lang="zh-CN" altLang="en-US" dirty="0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130518" y="881029"/>
            <a:ext cx="4402908" cy="4700971"/>
          </a:xfrm>
        </p:spPr>
        <p:txBody>
          <a:bodyPr wrap="square">
            <a:normAutofit/>
          </a:bodyPr>
          <a:lstStyle/>
          <a:p>
            <a:r>
              <a:rPr lang="en-US" altLang="zh-CN" dirty="0"/>
              <a:t>05</a:t>
            </a:r>
            <a:endParaRPr lang="en-US" altLang="zh-CN" dirty="0"/>
          </a:p>
        </p:txBody>
      </p:sp>
    </p:spTree>
    <p:custDataLst>
      <p:tags r:id="rId3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对象1"/>
          <p:cNvSpPr/>
          <p:nvPr>
            <p:custDataLst>
              <p:tags r:id="rId1"/>
            </p:custDataLst>
          </p:nvPr>
        </p:nvSpPr>
        <p:spPr>
          <a:xfrm>
            <a:off x="4077335" y="2148840"/>
            <a:ext cx="7418705" cy="1560830"/>
          </a:xfrm>
          <a:custGeom>
            <a:avLst/>
            <a:gdLst>
              <a:gd name="connsiteX0" fmla="*/ 1233102 w 7588182"/>
              <a:gd name="connsiteY0" fmla="*/ 1280160 h 1280160"/>
              <a:gd name="connsiteX1" fmla="*/ 1196526 w 7588182"/>
              <a:gd name="connsiteY1" fmla="*/ 1261872 h 1280160"/>
              <a:gd name="connsiteX2" fmla="*/ 1178238 w 7588182"/>
              <a:gd name="connsiteY2" fmla="*/ 1252728 h 1280160"/>
              <a:gd name="connsiteX3" fmla="*/ 16950 w 7588182"/>
              <a:gd name="connsiteY3" fmla="*/ 82296 h 1280160"/>
              <a:gd name="connsiteX4" fmla="*/ 53526 w 7588182"/>
              <a:gd name="connsiteY4" fmla="*/ 0 h 1280160"/>
              <a:gd name="connsiteX5" fmla="*/ 7398879 w 7588182"/>
              <a:gd name="connsiteY5" fmla="*/ 0 h 1280160"/>
              <a:gd name="connsiteX6" fmla="*/ 7588182 w 7588182"/>
              <a:gd name="connsiteY6" fmla="*/ 54864 h 1280160"/>
              <a:gd name="connsiteX7" fmla="*/ 7588182 w 7588182"/>
              <a:gd name="connsiteY7" fmla="*/ 1234440 h 1280160"/>
              <a:gd name="connsiteX8" fmla="*/ 7542462 w 7588182"/>
              <a:gd name="connsiteY8" fmla="*/ 1280160 h 1280160"/>
              <a:gd name="connsiteX9" fmla="*/ 1233102 w 7588182"/>
              <a:gd name="connsiteY9" fmla="*/ 1280160 h 1280160"/>
              <a:gd name="connsiteX0-1" fmla="*/ 1233102 w 7588182"/>
              <a:gd name="connsiteY0-2" fmla="*/ 1280160 h 1280160"/>
              <a:gd name="connsiteX1-3" fmla="*/ 1196526 w 7588182"/>
              <a:gd name="connsiteY1-4" fmla="*/ 1261872 h 1280160"/>
              <a:gd name="connsiteX2-5" fmla="*/ 1178238 w 7588182"/>
              <a:gd name="connsiteY2-6" fmla="*/ 1252728 h 1280160"/>
              <a:gd name="connsiteX3-7" fmla="*/ 16950 w 7588182"/>
              <a:gd name="connsiteY3-8" fmla="*/ 82296 h 1280160"/>
              <a:gd name="connsiteX4-9" fmla="*/ 53526 w 7588182"/>
              <a:gd name="connsiteY4-10" fmla="*/ 0 h 1280160"/>
              <a:gd name="connsiteX5-11" fmla="*/ 7398879 w 7588182"/>
              <a:gd name="connsiteY5-12" fmla="*/ 0 h 1280160"/>
              <a:gd name="connsiteX6-13" fmla="*/ 7421928 w 7588182"/>
              <a:gd name="connsiteY6-14" fmla="*/ 77535 h 1280160"/>
              <a:gd name="connsiteX7-15" fmla="*/ 7588182 w 7588182"/>
              <a:gd name="connsiteY7-16" fmla="*/ 1234440 h 1280160"/>
              <a:gd name="connsiteX8-17" fmla="*/ 7542462 w 7588182"/>
              <a:gd name="connsiteY8-18" fmla="*/ 1280160 h 1280160"/>
              <a:gd name="connsiteX9-19" fmla="*/ 1233102 w 7588182"/>
              <a:gd name="connsiteY9-20" fmla="*/ 1280160 h 1280160"/>
              <a:gd name="connsiteX0-21" fmla="*/ 1233102 w 7545854"/>
              <a:gd name="connsiteY0-22" fmla="*/ 1280160 h 1280160"/>
              <a:gd name="connsiteX1-23" fmla="*/ 1196526 w 7545854"/>
              <a:gd name="connsiteY1-24" fmla="*/ 1261872 h 1280160"/>
              <a:gd name="connsiteX2-25" fmla="*/ 1178238 w 7545854"/>
              <a:gd name="connsiteY2-26" fmla="*/ 1252728 h 1280160"/>
              <a:gd name="connsiteX3-27" fmla="*/ 16950 w 7545854"/>
              <a:gd name="connsiteY3-28" fmla="*/ 82296 h 1280160"/>
              <a:gd name="connsiteX4-29" fmla="*/ 53526 w 7545854"/>
              <a:gd name="connsiteY4-30" fmla="*/ 0 h 1280160"/>
              <a:gd name="connsiteX5-31" fmla="*/ 7398879 w 7545854"/>
              <a:gd name="connsiteY5-32" fmla="*/ 0 h 1280160"/>
              <a:gd name="connsiteX6-33" fmla="*/ 7421928 w 7545854"/>
              <a:gd name="connsiteY6-34" fmla="*/ 77535 h 1280160"/>
              <a:gd name="connsiteX7-35" fmla="*/ 7421928 w 7545854"/>
              <a:gd name="connsiteY7-36" fmla="*/ 1158870 h 1280160"/>
              <a:gd name="connsiteX8-37" fmla="*/ 7542462 w 7545854"/>
              <a:gd name="connsiteY8-38" fmla="*/ 1280160 h 1280160"/>
              <a:gd name="connsiteX9-39" fmla="*/ 1233102 w 7545854"/>
              <a:gd name="connsiteY9-40" fmla="*/ 1280160 h 1280160"/>
              <a:gd name="connsiteX0-41" fmla="*/ 1233102 w 7428646"/>
              <a:gd name="connsiteY0-42" fmla="*/ 1280160 h 1287717"/>
              <a:gd name="connsiteX1-43" fmla="*/ 1196526 w 7428646"/>
              <a:gd name="connsiteY1-44" fmla="*/ 1261872 h 1287717"/>
              <a:gd name="connsiteX2-45" fmla="*/ 1178238 w 7428646"/>
              <a:gd name="connsiteY2-46" fmla="*/ 1252728 h 1287717"/>
              <a:gd name="connsiteX3-47" fmla="*/ 16950 w 7428646"/>
              <a:gd name="connsiteY3-48" fmla="*/ 82296 h 1287717"/>
              <a:gd name="connsiteX4-49" fmla="*/ 53526 w 7428646"/>
              <a:gd name="connsiteY4-50" fmla="*/ 0 h 1287717"/>
              <a:gd name="connsiteX5-51" fmla="*/ 7398879 w 7428646"/>
              <a:gd name="connsiteY5-52" fmla="*/ 0 h 1287717"/>
              <a:gd name="connsiteX6-53" fmla="*/ 7421928 w 7428646"/>
              <a:gd name="connsiteY6-54" fmla="*/ 77535 h 1287717"/>
              <a:gd name="connsiteX7-55" fmla="*/ 7421928 w 7428646"/>
              <a:gd name="connsiteY7-56" fmla="*/ 1158870 h 1287717"/>
              <a:gd name="connsiteX8-57" fmla="*/ 7413993 w 7428646"/>
              <a:gd name="connsiteY8-58" fmla="*/ 1287717 h 1287717"/>
              <a:gd name="connsiteX9-59" fmla="*/ 1233102 w 7428646"/>
              <a:gd name="connsiteY9-60" fmla="*/ 1280160 h 128771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7428646" h="1287717">
                <a:moveTo>
                  <a:pt x="1233102" y="1280160"/>
                </a:moveTo>
                <a:cubicBezTo>
                  <a:pt x="1214814" y="1280160"/>
                  <a:pt x="1205670" y="1280160"/>
                  <a:pt x="1196526" y="1261872"/>
                </a:cubicBezTo>
                <a:cubicBezTo>
                  <a:pt x="1187382" y="1261872"/>
                  <a:pt x="1187382" y="1261872"/>
                  <a:pt x="1178238" y="1252728"/>
                </a:cubicBezTo>
                <a:lnTo>
                  <a:pt x="16950" y="82296"/>
                </a:lnTo>
                <a:cubicBezTo>
                  <a:pt x="-19626" y="54864"/>
                  <a:pt x="7806" y="0"/>
                  <a:pt x="53526" y="0"/>
                </a:cubicBezTo>
                <a:lnTo>
                  <a:pt x="7398879" y="0"/>
                </a:lnTo>
                <a:cubicBezTo>
                  <a:pt x="7426311" y="0"/>
                  <a:pt x="7421928" y="40959"/>
                  <a:pt x="7421928" y="77535"/>
                </a:cubicBezTo>
                <a:lnTo>
                  <a:pt x="7421928" y="1158870"/>
                </a:lnTo>
                <a:cubicBezTo>
                  <a:pt x="7421928" y="1186302"/>
                  <a:pt x="7441425" y="1287717"/>
                  <a:pt x="7413993" y="1287717"/>
                </a:cubicBezTo>
                <a:lnTo>
                  <a:pt x="1233102" y="1280160"/>
                </a:lnTo>
              </a:path>
            </a:pathLst>
          </a:custGeom>
          <a:noFill/>
          <a:ln w="12700">
            <a:gradFill>
              <a:gsLst>
                <a:gs pos="100000">
                  <a:schemeClr val="accent2">
                    <a:lumMod val="20000"/>
                    <a:lumOff val="80000"/>
                    <a:alpha val="0"/>
                  </a:schemeClr>
                </a:gs>
                <a:gs pos="2000">
                  <a:schemeClr val="accent1"/>
                </a:gs>
              </a:gsLst>
              <a:lin ang="0" scaled="0"/>
            </a:gradFill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1296000" tIns="0" rIns="0" bIns="0" numCol="1" spcCol="0" rtlCol="0" fromWordArt="0" anchor="ctr" anchorCtr="0" forceAA="0" compatLnSpc="1">
            <a:no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济宁市国资委在政务信息公开中的问题主要体现在：一是信息公开工作水平有待进一步提高，信息公开的时效性有待进一步提升。二是政策解读方式不够生动，音视频、动漫等解读方式运用得不多，政策解读质量和效果有待提升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7" name="对象2"/>
          <p:cNvSpPr/>
          <p:nvPr>
            <p:custDataLst>
              <p:tags r:id="rId2"/>
            </p:custDataLst>
          </p:nvPr>
        </p:nvSpPr>
        <p:spPr>
          <a:xfrm>
            <a:off x="4076700" y="3968115"/>
            <a:ext cx="7419340" cy="1938655"/>
          </a:xfrm>
          <a:custGeom>
            <a:avLst/>
            <a:gdLst>
              <a:gd name="connsiteX0" fmla="*/ 1233102 w 7588182"/>
              <a:gd name="connsiteY0" fmla="*/ 0 h 1280160"/>
              <a:gd name="connsiteX1" fmla="*/ 1196526 w 7588182"/>
              <a:gd name="connsiteY1" fmla="*/ 18288 h 1280160"/>
              <a:gd name="connsiteX2" fmla="*/ 1178238 w 7588182"/>
              <a:gd name="connsiteY2" fmla="*/ 27432 h 1280160"/>
              <a:gd name="connsiteX3" fmla="*/ 16950 w 7588182"/>
              <a:gd name="connsiteY3" fmla="*/ 1197864 h 1280160"/>
              <a:gd name="connsiteX4" fmla="*/ 53526 w 7588182"/>
              <a:gd name="connsiteY4" fmla="*/ 1280160 h 1280160"/>
              <a:gd name="connsiteX5" fmla="*/ 7542462 w 7588182"/>
              <a:gd name="connsiteY5" fmla="*/ 1280160 h 1280160"/>
              <a:gd name="connsiteX6" fmla="*/ 7588182 w 7588182"/>
              <a:gd name="connsiteY6" fmla="*/ 1234440 h 1280160"/>
              <a:gd name="connsiteX7" fmla="*/ 7588182 w 7588182"/>
              <a:gd name="connsiteY7" fmla="*/ 54864 h 1280160"/>
              <a:gd name="connsiteX8" fmla="*/ 7300637 w 7588182"/>
              <a:gd name="connsiteY8" fmla="*/ 0 h 1280160"/>
              <a:gd name="connsiteX9" fmla="*/ 1233102 w 7588182"/>
              <a:gd name="connsiteY9" fmla="*/ 0 h 1280160"/>
              <a:gd name="connsiteX0-1" fmla="*/ 1233102 w 7588182"/>
              <a:gd name="connsiteY0-2" fmla="*/ 0 h 1280160"/>
              <a:gd name="connsiteX1-3" fmla="*/ 1196526 w 7588182"/>
              <a:gd name="connsiteY1-4" fmla="*/ 18288 h 1280160"/>
              <a:gd name="connsiteX2-5" fmla="*/ 1178238 w 7588182"/>
              <a:gd name="connsiteY2-6" fmla="*/ 27432 h 1280160"/>
              <a:gd name="connsiteX3-7" fmla="*/ 16950 w 7588182"/>
              <a:gd name="connsiteY3-8" fmla="*/ 1197864 h 1280160"/>
              <a:gd name="connsiteX4-9" fmla="*/ 53526 w 7588182"/>
              <a:gd name="connsiteY4-10" fmla="*/ 1280160 h 1280160"/>
              <a:gd name="connsiteX5-11" fmla="*/ 7542462 w 7588182"/>
              <a:gd name="connsiteY5-12" fmla="*/ 1280160 h 1280160"/>
              <a:gd name="connsiteX6-13" fmla="*/ 7588182 w 7588182"/>
              <a:gd name="connsiteY6-14" fmla="*/ 1234440 h 1280160"/>
              <a:gd name="connsiteX7-15" fmla="*/ 7421928 w 7588182"/>
              <a:gd name="connsiteY7-16" fmla="*/ 77535 h 1280160"/>
              <a:gd name="connsiteX8-17" fmla="*/ 7300637 w 7588182"/>
              <a:gd name="connsiteY8-18" fmla="*/ 0 h 1280160"/>
              <a:gd name="connsiteX9-19" fmla="*/ 1233102 w 7588182"/>
              <a:gd name="connsiteY9-20" fmla="*/ 0 h 1280160"/>
              <a:gd name="connsiteX0-21" fmla="*/ 1233102 w 7546015"/>
              <a:gd name="connsiteY0-22" fmla="*/ 0 h 1280160"/>
              <a:gd name="connsiteX1-23" fmla="*/ 1196526 w 7546015"/>
              <a:gd name="connsiteY1-24" fmla="*/ 18288 h 1280160"/>
              <a:gd name="connsiteX2-25" fmla="*/ 1178238 w 7546015"/>
              <a:gd name="connsiteY2-26" fmla="*/ 27432 h 1280160"/>
              <a:gd name="connsiteX3-27" fmla="*/ 16950 w 7546015"/>
              <a:gd name="connsiteY3-28" fmla="*/ 1197864 h 1280160"/>
              <a:gd name="connsiteX4-29" fmla="*/ 53526 w 7546015"/>
              <a:gd name="connsiteY4-30" fmla="*/ 1280160 h 1280160"/>
              <a:gd name="connsiteX5-31" fmla="*/ 7542462 w 7546015"/>
              <a:gd name="connsiteY5-32" fmla="*/ 1280160 h 1280160"/>
              <a:gd name="connsiteX6-33" fmla="*/ 7429485 w 7546015"/>
              <a:gd name="connsiteY6-34" fmla="*/ 1241997 h 1280160"/>
              <a:gd name="connsiteX7-35" fmla="*/ 7421928 w 7546015"/>
              <a:gd name="connsiteY7-36" fmla="*/ 77535 h 1280160"/>
              <a:gd name="connsiteX8-37" fmla="*/ 7300637 w 7546015"/>
              <a:gd name="connsiteY8-38" fmla="*/ 0 h 1280160"/>
              <a:gd name="connsiteX9-39" fmla="*/ 1233102 w 7546015"/>
              <a:gd name="connsiteY9-40" fmla="*/ 0 h 1280160"/>
              <a:gd name="connsiteX0-41" fmla="*/ 1233102 w 7429485"/>
              <a:gd name="connsiteY0-42" fmla="*/ 0 h 1280160"/>
              <a:gd name="connsiteX1-43" fmla="*/ 1196526 w 7429485"/>
              <a:gd name="connsiteY1-44" fmla="*/ 18288 h 1280160"/>
              <a:gd name="connsiteX2-45" fmla="*/ 1178238 w 7429485"/>
              <a:gd name="connsiteY2-46" fmla="*/ 27432 h 1280160"/>
              <a:gd name="connsiteX3-47" fmla="*/ 16950 w 7429485"/>
              <a:gd name="connsiteY3-48" fmla="*/ 1197864 h 1280160"/>
              <a:gd name="connsiteX4-49" fmla="*/ 53526 w 7429485"/>
              <a:gd name="connsiteY4-50" fmla="*/ 1280160 h 1280160"/>
              <a:gd name="connsiteX5-51" fmla="*/ 7383765 w 7429485"/>
              <a:gd name="connsiteY5-52" fmla="*/ 1280160 h 1280160"/>
              <a:gd name="connsiteX6-53" fmla="*/ 7429485 w 7429485"/>
              <a:gd name="connsiteY6-54" fmla="*/ 1241997 h 1280160"/>
              <a:gd name="connsiteX7-55" fmla="*/ 7421928 w 7429485"/>
              <a:gd name="connsiteY7-56" fmla="*/ 77535 h 1280160"/>
              <a:gd name="connsiteX8-57" fmla="*/ 7300637 w 7429485"/>
              <a:gd name="connsiteY8-58" fmla="*/ 0 h 1280160"/>
              <a:gd name="connsiteX9-59" fmla="*/ 1233102 w 7429485"/>
              <a:gd name="connsiteY9-60" fmla="*/ 0 h 128016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7429485" h="1280160">
                <a:moveTo>
                  <a:pt x="1233102" y="0"/>
                </a:moveTo>
                <a:cubicBezTo>
                  <a:pt x="1214814" y="0"/>
                  <a:pt x="1205670" y="9144"/>
                  <a:pt x="1196526" y="18288"/>
                </a:cubicBezTo>
                <a:cubicBezTo>
                  <a:pt x="1187382" y="18288"/>
                  <a:pt x="1187382" y="27432"/>
                  <a:pt x="1178238" y="27432"/>
                </a:cubicBezTo>
                <a:lnTo>
                  <a:pt x="16950" y="1197864"/>
                </a:lnTo>
                <a:cubicBezTo>
                  <a:pt x="-19626" y="1225296"/>
                  <a:pt x="7806" y="1280160"/>
                  <a:pt x="53526" y="1280160"/>
                </a:cubicBezTo>
                <a:lnTo>
                  <a:pt x="7383765" y="1280160"/>
                </a:lnTo>
                <a:cubicBezTo>
                  <a:pt x="7411197" y="1280160"/>
                  <a:pt x="7429485" y="1269429"/>
                  <a:pt x="7429485" y="1241997"/>
                </a:cubicBezTo>
                <a:lnTo>
                  <a:pt x="7421928" y="77535"/>
                </a:lnTo>
                <a:cubicBezTo>
                  <a:pt x="7421928" y="40959"/>
                  <a:pt x="7328069" y="0"/>
                  <a:pt x="7300637" y="0"/>
                </a:cubicBezTo>
                <a:lnTo>
                  <a:pt x="1233102" y="0"/>
                </a:lnTo>
              </a:path>
            </a:pathLst>
          </a:custGeom>
          <a:noFill/>
          <a:ln w="12700">
            <a:gradFill>
              <a:gsLst>
                <a:gs pos="100000">
                  <a:schemeClr val="accent2">
                    <a:lumMod val="20000"/>
                    <a:lumOff val="80000"/>
                    <a:alpha val="0"/>
                  </a:schemeClr>
                </a:gs>
                <a:gs pos="2000">
                  <a:schemeClr val="accent1"/>
                </a:gs>
              </a:gsLst>
              <a:lin ang="0" scaled="0"/>
            </a:gradFill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1296000" tIns="0" rIns="0" bIns="0" numCol="1" spcCol="0" rtlCol="0" fromWordArt="0" anchor="ctr" anchorCtr="0" forceAA="0" compatLnSpc="1">
            <a:no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2025</a:t>
            </a: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年，市国资委将进一步深入学习贯彻《中华人民共和国政府信息公开条例》，认真落实新时代政务公开工作新要求，加强信息公开队伍建设，提升政府信息公开工作时效及质效；制定政策解读工作指引，组织学习政策解读优秀案例，充分运用数字化技术，采用群众喜闻乐见的方式开展政策解读，提升政策解读质效。</a:t>
            </a:r>
            <a:endParaRPr lang="zh-CN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5" name="对象3"/>
          <p:cNvSpPr/>
          <p:nvPr>
            <p:custDataLst>
              <p:tags r:id="rId3"/>
            </p:custDataLst>
          </p:nvPr>
        </p:nvSpPr>
        <p:spPr>
          <a:xfrm>
            <a:off x="4062240" y="1810131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20" h="731520">
                <a:moveTo>
                  <a:pt x="27432" y="292608"/>
                </a:moveTo>
                <a:cubicBezTo>
                  <a:pt x="-9144" y="329184"/>
                  <a:pt x="-9144" y="393192"/>
                  <a:pt x="27432" y="438912"/>
                </a:cubicBezTo>
                <a:lnTo>
                  <a:pt x="292608" y="694944"/>
                </a:lnTo>
                <a:cubicBezTo>
                  <a:pt x="329184" y="740664"/>
                  <a:pt x="393192" y="740664"/>
                  <a:pt x="438912" y="694944"/>
                </a:cubicBezTo>
                <a:lnTo>
                  <a:pt x="694944" y="438912"/>
                </a:lnTo>
                <a:cubicBezTo>
                  <a:pt x="740664" y="393192"/>
                  <a:pt x="740664" y="329184"/>
                  <a:pt x="694944" y="292608"/>
                </a:cubicBezTo>
                <a:lnTo>
                  <a:pt x="438912" y="27432"/>
                </a:lnTo>
                <a:cubicBezTo>
                  <a:pt x="393192" y="-9144"/>
                  <a:pt x="329184" y="-9144"/>
                  <a:pt x="292608" y="27432"/>
                </a:cubicBezTo>
                <a:lnTo>
                  <a:pt x="27432" y="292608"/>
                </a:lnTo>
              </a:path>
            </a:pathLst>
          </a:custGeom>
          <a:solidFill>
            <a:schemeClr val="accent1"/>
          </a:solidFill>
          <a:ln w="254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smtClean="0">
                <a:latin typeface="+mn-ea"/>
                <a:cs typeface="+mn-ea"/>
                <a:sym typeface="+mn-ea"/>
              </a:rPr>
              <a:t>01</a:t>
            </a:r>
            <a:endParaRPr lang="en-US" altLang="zh-CN" sz="2400" b="1" dirty="0">
              <a:latin typeface="+mn-ea"/>
              <a:cs typeface="+mn-ea"/>
              <a:sym typeface="+mn-ea"/>
            </a:endParaRPr>
          </a:p>
        </p:txBody>
      </p:sp>
      <p:sp>
        <p:nvSpPr>
          <p:cNvPr id="3" name="对象4"/>
          <p:cNvSpPr/>
          <p:nvPr>
            <p:custDataLst>
              <p:tags r:id="rId4"/>
            </p:custDataLst>
          </p:nvPr>
        </p:nvSpPr>
        <p:spPr>
          <a:xfrm>
            <a:off x="4062240" y="5116368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20" h="731520">
                <a:moveTo>
                  <a:pt x="27432" y="292608"/>
                </a:moveTo>
                <a:cubicBezTo>
                  <a:pt x="-9144" y="329184"/>
                  <a:pt x="-9144" y="393192"/>
                  <a:pt x="27432" y="438912"/>
                </a:cubicBezTo>
                <a:lnTo>
                  <a:pt x="292608" y="694944"/>
                </a:lnTo>
                <a:cubicBezTo>
                  <a:pt x="329184" y="740664"/>
                  <a:pt x="393192" y="740664"/>
                  <a:pt x="438912" y="694944"/>
                </a:cubicBezTo>
                <a:lnTo>
                  <a:pt x="694944" y="438912"/>
                </a:lnTo>
                <a:cubicBezTo>
                  <a:pt x="740664" y="393192"/>
                  <a:pt x="740664" y="329184"/>
                  <a:pt x="694944" y="292608"/>
                </a:cubicBezTo>
                <a:lnTo>
                  <a:pt x="438912" y="27432"/>
                </a:lnTo>
                <a:cubicBezTo>
                  <a:pt x="393192" y="-9144"/>
                  <a:pt x="329184" y="-9144"/>
                  <a:pt x="292608" y="27432"/>
                </a:cubicBezTo>
                <a:lnTo>
                  <a:pt x="27432" y="292608"/>
                </a:lnTo>
              </a:path>
            </a:pathLst>
          </a:custGeom>
          <a:solidFill>
            <a:schemeClr val="accent1"/>
          </a:solidFill>
          <a:ln w="254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smtClean="0">
                <a:latin typeface="+mn-ea"/>
                <a:cs typeface="+mn-ea"/>
                <a:sym typeface="+mn-ea"/>
              </a:rPr>
              <a:t>02</a:t>
            </a:r>
            <a:endParaRPr lang="en-US" altLang="zh-CN" sz="2400" b="1" dirty="0">
              <a:latin typeface="+mn-ea"/>
              <a:cs typeface="+mn-ea"/>
              <a:sym typeface="+mn-ea"/>
            </a:endParaRPr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 lIns="0" tIns="0" rIns="0" bIns="0">
            <a:normAutofit/>
          </a:bodyPr>
          <a:lstStyle/>
          <a:p>
            <a:r>
              <a:rPr lang="zh-CN" altLang="en-US" dirty="0">
                <a:latin typeface="+mj-ea"/>
                <a:ea typeface="+mj-ea"/>
              </a:rPr>
              <a:t>存在的主要问题及改进情况</a:t>
            </a:r>
            <a:endParaRPr lang="zh-CN" altLang="en-US" dirty="0">
              <a:latin typeface="+mj-ea"/>
              <a:ea typeface="+mj-ea"/>
            </a:endParaRPr>
          </a:p>
        </p:txBody>
      </p:sp>
      <p:sp>
        <p:nvSpPr>
          <p:cNvPr id="11" name="对象6"/>
          <p:cNvSpPr/>
          <p:nvPr>
            <p:custDataLst>
              <p:tags r:id="rId6"/>
            </p:custDataLst>
          </p:nvPr>
        </p:nvSpPr>
        <p:spPr>
          <a:xfrm>
            <a:off x="699969" y="1857983"/>
            <a:ext cx="4086040" cy="4048800"/>
          </a:xfrm>
          <a:custGeom>
            <a:avLst/>
            <a:gdLst/>
            <a:ahLst/>
            <a:cxnLst/>
            <a:rect l="l" t="t" r="r" b="b"/>
            <a:pathLst>
              <a:path w="4059936" h="4059936">
                <a:moveTo>
                  <a:pt x="137160" y="2359152"/>
                </a:moveTo>
                <a:cubicBezTo>
                  <a:pt x="-45720" y="2176272"/>
                  <a:pt x="-45720" y="1883664"/>
                  <a:pt x="137160" y="1700784"/>
                </a:cubicBezTo>
                <a:lnTo>
                  <a:pt x="1700784" y="137160"/>
                </a:lnTo>
                <a:cubicBezTo>
                  <a:pt x="1883664" y="-45720"/>
                  <a:pt x="2176272" y="-45720"/>
                  <a:pt x="2359152" y="137160"/>
                </a:cubicBezTo>
                <a:lnTo>
                  <a:pt x="3931920" y="1700784"/>
                </a:lnTo>
                <a:cubicBezTo>
                  <a:pt x="4105656" y="1883664"/>
                  <a:pt x="4105656" y="2176272"/>
                  <a:pt x="3931920" y="2359152"/>
                </a:cubicBezTo>
                <a:lnTo>
                  <a:pt x="2359152" y="3931920"/>
                </a:lnTo>
                <a:cubicBezTo>
                  <a:pt x="2176272" y="4105656"/>
                  <a:pt x="1883664" y="4105656"/>
                  <a:pt x="1700784" y="3931920"/>
                </a:cubicBezTo>
                <a:lnTo>
                  <a:pt x="137160" y="2359152"/>
                </a:lnTo>
              </a:path>
            </a:pathLst>
          </a:custGeom>
          <a:solidFill>
            <a:schemeClr val="accent1">
              <a:lumMod val="30000"/>
              <a:lumOff val="70000"/>
              <a:alpha val="30000"/>
            </a:schemeClr>
          </a:solidFill>
        </p:spPr>
        <p:txBody>
          <a:bodyPr lIns="0" tIns="0" rIns="0" bIns="0">
            <a:noAutofit/>
          </a:bodyPr>
          <a:lstStyle/>
          <a:p>
            <a:endParaRPr lang="zh-CN" altLang="en-US" dirty="0">
              <a:latin typeface="+mn-ea"/>
            </a:endParaRPr>
          </a:p>
        </p:txBody>
      </p:sp>
      <p:sp>
        <p:nvSpPr>
          <p:cNvPr id="12" name="对象12"/>
          <p:cNvSpPr>
            <a:spLocks noChangeAspect="1"/>
          </p:cNvSpPr>
          <p:nvPr>
            <p:custDataLst>
              <p:tags r:id="rId7"/>
            </p:custDataLst>
          </p:nvPr>
        </p:nvSpPr>
        <p:spPr>
          <a:xfrm>
            <a:off x="1148785" y="2316073"/>
            <a:ext cx="3188409" cy="3132620"/>
          </a:xfrm>
          <a:custGeom>
            <a:avLst/>
            <a:gdLst/>
            <a:ahLst/>
            <a:cxnLst/>
            <a:rect l="l" t="t" r="r" b="b"/>
            <a:pathLst>
              <a:path w="2340864" h="2340864">
                <a:moveTo>
                  <a:pt x="987552" y="73152"/>
                </a:moveTo>
                <a:lnTo>
                  <a:pt x="73152" y="987552"/>
                </a:lnTo>
                <a:cubicBezTo>
                  <a:pt x="-27432" y="1088136"/>
                  <a:pt x="-27432" y="1252728"/>
                  <a:pt x="73152" y="1353312"/>
                </a:cubicBezTo>
                <a:lnTo>
                  <a:pt x="987552" y="2267712"/>
                </a:lnTo>
                <a:cubicBezTo>
                  <a:pt x="1088136" y="2368296"/>
                  <a:pt x="1252728" y="2368296"/>
                  <a:pt x="1353312" y="2267712"/>
                </a:cubicBezTo>
                <a:lnTo>
                  <a:pt x="2267712" y="1353312"/>
                </a:lnTo>
                <a:cubicBezTo>
                  <a:pt x="2368296" y="1252728"/>
                  <a:pt x="2368296" y="1088136"/>
                  <a:pt x="2267712" y="987552"/>
                </a:cubicBezTo>
                <a:lnTo>
                  <a:pt x="1353312" y="73152"/>
                </a:lnTo>
                <a:cubicBezTo>
                  <a:pt x="1252728" y="-27432"/>
                  <a:pt x="1088136" y="-27432"/>
                  <a:pt x="987552" y="73152"/>
                </a:cubicBezTo>
              </a:path>
            </a:pathLst>
          </a:custGeom>
          <a:noFill/>
          <a:ln w="53975">
            <a:solidFill>
              <a:schemeClr val="accent1"/>
            </a:solidFill>
          </a:ln>
        </p:spPr>
        <p:txBody>
          <a:bodyPr wrap="square" lIns="360000" tIns="0" rIns="36000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700" b="1" dirty="0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添加项标题</a:t>
            </a:r>
            <a:endParaRPr lang="zh-CN" altLang="en-US" sz="2700" b="1" dirty="0">
              <a:solidFill>
                <a:schemeClr val="accent1"/>
              </a:solidFill>
              <a:latin typeface="+mn-ea"/>
              <a:cs typeface="+mn-ea"/>
              <a:sym typeface="+mn-ea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872615" y="2880995"/>
            <a:ext cx="1882775" cy="1760855"/>
            <a:chOff x="658584" y="1901004"/>
            <a:chExt cx="4430482" cy="4430492"/>
          </a:xfrm>
        </p:grpSpPr>
        <p:sp>
          <p:nvSpPr>
            <p:cNvPr id="2" name="Oval 14"/>
            <p:cNvSpPr/>
            <p:nvPr>
              <p:custDataLst>
                <p:tags r:id="rId8"/>
              </p:custDataLst>
            </p:nvPr>
          </p:nvSpPr>
          <p:spPr>
            <a:xfrm rot="16200000" flipH="1">
              <a:off x="658579" y="1901009"/>
              <a:ext cx="4430492" cy="4430482"/>
            </a:xfrm>
            <a:prstGeom prst="teardrop">
              <a:avLst/>
            </a:prstGeom>
            <a:solidFill>
              <a:schemeClr val="bg1">
                <a:lumMod val="95000"/>
              </a:schemeClr>
            </a:solidFill>
            <a:ln w="28575" cap="rnd">
              <a:noFill/>
              <a:round/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" name="Oval 11"/>
            <p:cNvSpPr/>
            <p:nvPr>
              <p:custDataLst>
                <p:tags r:id="rId9"/>
              </p:custDataLst>
            </p:nvPr>
          </p:nvSpPr>
          <p:spPr>
            <a:xfrm rot="16200000" flipH="1">
              <a:off x="1026879" y="2269307"/>
              <a:ext cx="3693892" cy="3693886"/>
            </a:xfrm>
            <a:prstGeom prst="teardrop">
              <a:avLst/>
            </a:prstGeom>
            <a:solidFill>
              <a:schemeClr val="bg1"/>
            </a:solidFill>
            <a:ln w="28575" cap="rnd">
              <a:noFill/>
              <a:round/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6" name="Oval 8"/>
            <p:cNvSpPr/>
            <p:nvPr>
              <p:custDataLst>
                <p:tags r:id="rId10"/>
              </p:custDataLst>
            </p:nvPr>
          </p:nvSpPr>
          <p:spPr>
            <a:xfrm rot="16200000" flipH="1">
              <a:off x="1345468" y="2587896"/>
              <a:ext cx="3056714" cy="3056708"/>
            </a:xfrm>
            <a:prstGeom prst="teardrop">
              <a:avLst/>
            </a:prstGeom>
            <a:solidFill>
              <a:schemeClr val="bg1">
                <a:lumMod val="95000"/>
              </a:schemeClr>
            </a:solidFill>
            <a:ln w="28575" cap="rnd">
              <a:noFill/>
              <a:round/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8" name="Oval 5"/>
            <p:cNvSpPr/>
            <p:nvPr>
              <p:custDataLst>
                <p:tags r:id="rId11"/>
              </p:custDataLst>
            </p:nvPr>
          </p:nvSpPr>
          <p:spPr>
            <a:xfrm rot="16200000" flipH="1">
              <a:off x="1650269" y="2892696"/>
              <a:ext cx="2447112" cy="2447108"/>
            </a:xfrm>
            <a:prstGeom prst="teardrop">
              <a:avLst/>
            </a:prstGeom>
            <a:solidFill>
              <a:schemeClr val="bg1"/>
            </a:solidFill>
            <a:ln w="28575" cap="rnd">
              <a:noFill/>
              <a:round/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0" name="Oval 2"/>
            <p:cNvSpPr/>
            <p:nvPr>
              <p:custDataLst>
                <p:tags r:id="rId12"/>
              </p:custDataLst>
            </p:nvPr>
          </p:nvSpPr>
          <p:spPr>
            <a:xfrm rot="16200000" flipH="1">
              <a:off x="2056668" y="3299096"/>
              <a:ext cx="1634312" cy="1634308"/>
            </a:xfrm>
            <a:prstGeom prst="teardrop">
              <a:avLst/>
            </a:prstGeom>
            <a:solidFill>
              <a:schemeClr val="bg1">
                <a:lumMod val="95000"/>
              </a:schemeClr>
            </a:solidFill>
            <a:ln w="28575" cap="rnd">
              <a:noFill/>
              <a:round/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</p:spTree>
    <p:custDataLst>
      <p:tags r:id="rId13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33390" y="2033905"/>
            <a:ext cx="6102985" cy="2789555"/>
          </a:xfrm>
        </p:spPr>
        <p:txBody>
          <a:bodyPr wrap="square" anchor="ctr" anchorCtr="0">
            <a:normAutofit/>
          </a:bodyPr>
          <a:lstStyle/>
          <a:p>
            <a:pPr algn="ctr"/>
            <a:r>
              <a:rPr lang="zh-CN" altLang="en-US" dirty="0"/>
              <a:t>其他需要报告的事项</a:t>
            </a:r>
            <a:endParaRPr lang="zh-CN" altLang="en-US" dirty="0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130518" y="881029"/>
            <a:ext cx="4402908" cy="4700971"/>
          </a:xfrm>
        </p:spPr>
        <p:txBody>
          <a:bodyPr wrap="square">
            <a:normAutofit/>
          </a:bodyPr>
          <a:lstStyle/>
          <a:p>
            <a:r>
              <a:rPr lang="en-US" altLang="zh-CN" dirty="0"/>
              <a:t>06</a:t>
            </a:r>
            <a:endParaRPr lang="en-US" altLang="zh-CN" dirty="0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708572" y="2343200"/>
            <a:ext cx="2880000" cy="1081088"/>
          </a:xfrm>
        </p:spPr>
        <p:txBody>
          <a:bodyPr wrap="square">
            <a:normAutofit/>
          </a:bodyPr>
          <a:lstStyle/>
          <a:p>
            <a:r>
              <a:rPr lang="zh-CN" altLang="en-US" dirty="0"/>
              <a:t>目录</a:t>
            </a:r>
            <a:endParaRPr lang="zh-CN" altLang="en-US" dirty="0"/>
          </a:p>
        </p:txBody>
      </p:sp>
      <p:sp>
        <p:nvSpPr>
          <p:cNvPr id="6" name="序号"/>
          <p:cNvSpPr txBox="1"/>
          <p:nvPr>
            <p:custDataLst>
              <p:tags r:id="rId2"/>
            </p:custDataLst>
          </p:nvPr>
        </p:nvSpPr>
        <p:spPr>
          <a:xfrm>
            <a:off x="935169" y="449373"/>
            <a:ext cx="812351" cy="71262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01</a:t>
            </a:r>
            <a:endParaRPr lang="en-US" sz="40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7" name="项标题"/>
          <p:cNvSpPr txBox="1"/>
          <p:nvPr>
            <p:custDataLst>
              <p:tags r:id="rId3"/>
            </p:custDataLst>
          </p:nvPr>
        </p:nvSpPr>
        <p:spPr>
          <a:xfrm>
            <a:off x="1840747" y="553687"/>
            <a:ext cx="4208896" cy="504000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总体情况</a:t>
            </a:r>
            <a:endParaRPr lang="zh-CN" altLang="en-US" sz="2400" spc="3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3" name="序号"/>
          <p:cNvSpPr txBox="1"/>
          <p:nvPr>
            <p:custDataLst>
              <p:tags r:id="rId4"/>
            </p:custDataLst>
          </p:nvPr>
        </p:nvSpPr>
        <p:spPr>
          <a:xfrm>
            <a:off x="935169" y="3637073"/>
            <a:ext cx="812351" cy="71262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04</a:t>
            </a:r>
            <a:endParaRPr lang="en-US" sz="40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4" name="项标题"/>
          <p:cNvSpPr txBox="1"/>
          <p:nvPr>
            <p:custDataLst>
              <p:tags r:id="rId5"/>
            </p:custDataLst>
          </p:nvPr>
        </p:nvSpPr>
        <p:spPr>
          <a:xfrm>
            <a:off x="1840865" y="3741420"/>
            <a:ext cx="6604000" cy="504190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政府信息公开行政复议、行政诉讼情况</a:t>
            </a:r>
            <a:endParaRPr lang="zh-CN" altLang="en-US" sz="2400" spc="3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6" name="序号"/>
          <p:cNvSpPr txBox="1"/>
          <p:nvPr>
            <p:custDataLst>
              <p:tags r:id="rId6"/>
            </p:custDataLst>
          </p:nvPr>
        </p:nvSpPr>
        <p:spPr>
          <a:xfrm>
            <a:off x="935169" y="1511940"/>
            <a:ext cx="812351" cy="71262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02</a:t>
            </a:r>
            <a:endParaRPr lang="en-US" sz="40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7" name="项标题"/>
          <p:cNvSpPr txBox="1"/>
          <p:nvPr>
            <p:custDataLst>
              <p:tags r:id="rId7"/>
            </p:custDataLst>
          </p:nvPr>
        </p:nvSpPr>
        <p:spPr>
          <a:xfrm>
            <a:off x="1840747" y="1616254"/>
            <a:ext cx="4208896" cy="504000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主动公开政府信息情况</a:t>
            </a:r>
            <a:endParaRPr lang="zh-CN" altLang="en-US" sz="2400" spc="3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9" name="序号"/>
          <p:cNvSpPr txBox="1"/>
          <p:nvPr>
            <p:custDataLst>
              <p:tags r:id="rId8"/>
            </p:custDataLst>
          </p:nvPr>
        </p:nvSpPr>
        <p:spPr>
          <a:xfrm>
            <a:off x="935169" y="2574507"/>
            <a:ext cx="812351" cy="71262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03</a:t>
            </a:r>
            <a:endParaRPr lang="en-US" sz="40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20" name="项标题"/>
          <p:cNvSpPr txBox="1"/>
          <p:nvPr>
            <p:custDataLst>
              <p:tags r:id="rId9"/>
            </p:custDataLst>
          </p:nvPr>
        </p:nvSpPr>
        <p:spPr>
          <a:xfrm>
            <a:off x="1840865" y="2679065"/>
            <a:ext cx="5283835" cy="50419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zh-CN" altLang="en-US" sz="2300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收到和处理政府信息公开申请情况</a:t>
            </a:r>
            <a:endParaRPr lang="zh-CN" altLang="en-US" sz="2300" spc="3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2" name="序号"/>
          <p:cNvSpPr txBox="1"/>
          <p:nvPr>
            <p:custDataLst>
              <p:tags r:id="rId10"/>
            </p:custDataLst>
          </p:nvPr>
        </p:nvSpPr>
        <p:spPr>
          <a:xfrm>
            <a:off x="935169" y="5762418"/>
            <a:ext cx="812351" cy="71262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rmAutofit/>
          </a:bodyPr>
          <a:p>
            <a:pPr algn="ctr">
              <a:lnSpc>
                <a:spcPct val="100000"/>
              </a:lnSpc>
            </a:pPr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06</a:t>
            </a:r>
            <a:endParaRPr lang="en-US" sz="40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3" name="序号"/>
          <p:cNvSpPr txBox="1"/>
          <p:nvPr>
            <p:custDataLst>
              <p:tags r:id="rId11"/>
            </p:custDataLst>
          </p:nvPr>
        </p:nvSpPr>
        <p:spPr>
          <a:xfrm>
            <a:off x="935169" y="4699428"/>
            <a:ext cx="812351" cy="71262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05</a:t>
            </a:r>
            <a:endParaRPr lang="en-US" sz="40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5" name="项标题"/>
          <p:cNvSpPr txBox="1"/>
          <p:nvPr>
            <p:custDataLst>
              <p:tags r:id="rId12"/>
            </p:custDataLst>
          </p:nvPr>
        </p:nvSpPr>
        <p:spPr>
          <a:xfrm>
            <a:off x="1840747" y="5866732"/>
            <a:ext cx="4208896" cy="504000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p>
            <a:pPr>
              <a:lnSpc>
                <a:spcPct val="100000"/>
              </a:lnSpc>
            </a:pPr>
            <a:r>
              <a:rPr lang="zh-CN" altLang="en-US" sz="2400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其他需要报告的事项</a:t>
            </a:r>
            <a:endParaRPr lang="zh-CN" altLang="en-US" sz="2400" spc="3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8" name="项标题"/>
          <p:cNvSpPr txBox="1"/>
          <p:nvPr>
            <p:custDataLst>
              <p:tags r:id="rId13"/>
            </p:custDataLst>
          </p:nvPr>
        </p:nvSpPr>
        <p:spPr>
          <a:xfrm>
            <a:off x="1840747" y="4811997"/>
            <a:ext cx="4208896" cy="504000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存在的主要问题及改进情况</a:t>
            </a:r>
            <a:endParaRPr lang="zh-CN" altLang="en-US" sz="2400" spc="3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</p:spTree>
    <p:custDataLst>
      <p:tags r:id="rId14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>
            <p:custDataLst>
              <p:tags r:id="rId1"/>
            </p:custDataLst>
          </p:nvPr>
        </p:nvSpPr>
        <p:spPr>
          <a:xfrm>
            <a:off x="633730" y="1691005"/>
            <a:ext cx="5474335" cy="414782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073785" y="737870"/>
            <a:ext cx="4980305" cy="705485"/>
          </a:xfrm>
        </p:spPr>
        <p:txBody>
          <a:bodyPr lIns="36195"/>
          <a:lstStyle/>
          <a:p>
            <a:r>
              <a:rPr lang="zh-CN" altLang="en-US">
                <a:solidFill>
                  <a:schemeClr val="tx1"/>
                </a:solidFill>
              </a:rPr>
              <a:t>其他需要报告的事项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" name="正文"/>
          <p:cNvSpPr txBox="1"/>
          <p:nvPr>
            <p:custDataLst>
              <p:tags r:id="rId3"/>
            </p:custDataLst>
          </p:nvPr>
        </p:nvSpPr>
        <p:spPr>
          <a:xfrm>
            <a:off x="1073785" y="1831340"/>
            <a:ext cx="4598670" cy="349885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indent="495300" algn="l" fontAlgn="auto">
              <a:lnSpc>
                <a:spcPct val="130000"/>
              </a:lnSpc>
              <a:buNone/>
              <a:extLst>
                <a:ext uri="{35155182-B16C-46BC-9424-99874614C6A1}">
                  <wpsdc:indentchars xmlns:wpsdc="http://www.wps.cn/officeDocument/2017/drawingmlCustomData" val="200" checksum="1284436320"/>
                </a:ext>
              </a:extLst>
            </a:pPr>
            <a:r>
              <a:rPr lang="en-US" altLang="zh-CN" spc="15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微软雅黑" panose="020B0503020204020204" charset="-122"/>
                <a:sym typeface="+mn-ea"/>
              </a:rPr>
              <a:t>2024</a:t>
            </a:r>
            <a:r>
              <a:rPr lang="zh-CN" altLang="en-US" spc="15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微软雅黑" panose="020B0503020204020204" charset="-122"/>
                <a:sym typeface="+mn-ea"/>
              </a:rPr>
              <a:t>年，市国资委共办结市级人大代表建议</a:t>
            </a:r>
            <a:r>
              <a:rPr lang="en-US" altLang="zh-CN" spc="15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微软雅黑" panose="020B0503020204020204" charset="-122"/>
                <a:sym typeface="+mn-ea"/>
              </a:rPr>
              <a:t>2</a:t>
            </a:r>
            <a:r>
              <a:rPr lang="zh-CN" altLang="en-US" spc="15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微软雅黑" panose="020B0503020204020204" charset="-122"/>
                <a:sym typeface="+mn-ea"/>
              </a:rPr>
              <a:t>件，政协提案</a:t>
            </a:r>
            <a:r>
              <a:rPr lang="en-US" altLang="zh-CN" spc="15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微软雅黑" panose="020B0503020204020204" charset="-122"/>
                <a:sym typeface="+mn-ea"/>
              </a:rPr>
              <a:t>5</a:t>
            </a:r>
            <a:r>
              <a:rPr lang="zh-CN" altLang="en-US" spc="15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微软雅黑" panose="020B0503020204020204" charset="-122"/>
                <a:sym typeface="+mn-ea"/>
              </a:rPr>
              <a:t>件，均已答复完毕。</a:t>
            </a:r>
            <a:endParaRPr lang="zh-CN" altLang="en-US" spc="150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  <a:ea typeface="微软雅黑" panose="020B0503020204020204" charset="-122"/>
              <a:sym typeface="+mn-ea"/>
            </a:endParaRPr>
          </a:p>
          <a:p>
            <a:pPr indent="495300" algn="l" fontAlgn="auto">
              <a:lnSpc>
                <a:spcPct val="130000"/>
              </a:lnSpc>
              <a:buNone/>
              <a:extLst>
                <a:ext uri="{35155182-B16C-46BC-9424-99874614C6A1}">
                  <wpsdc:indentchars xmlns:wpsdc="http://www.wps.cn/officeDocument/2017/drawingmlCustomData" val="200" checksum="1284436320"/>
                </a:ext>
              </a:extLst>
            </a:pPr>
            <a:r>
              <a:rPr lang="zh-CN" altLang="en-US" spc="15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微软雅黑" panose="020B0503020204020204" charset="-122"/>
                <a:sym typeface="+mn-ea"/>
              </a:rPr>
              <a:t>无其他需要报告的事项。</a:t>
            </a:r>
            <a:endParaRPr lang="zh-CN" altLang="en-US" spc="150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  <a:ea typeface="微软雅黑" panose="020B0503020204020204" charset="-122"/>
              <a:sym typeface="+mn-ea"/>
            </a:endParaRPr>
          </a:p>
        </p:txBody>
      </p:sp>
      <p:sp>
        <p:nvSpPr>
          <p:cNvPr id="3" name="Rectangle 4"/>
          <p:cNvSpPr/>
          <p:nvPr/>
        </p:nvSpPr>
        <p:spPr>
          <a:xfrm>
            <a:off x="6189980" y="1691005"/>
            <a:ext cx="5753735" cy="3853180"/>
          </a:xfrm>
          <a:prstGeom prst="rect">
            <a:avLst/>
          </a:prstGeom>
          <a:blipFill>
            <a:blip r:embed="rId4" cstate="screen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rPr>
              <a:t>         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cs typeface="+mn-ea"/>
              <a:sym typeface="+mn-lt"/>
            </a:endParaRPr>
          </a:p>
        </p:txBody>
      </p:sp>
    </p:spTree>
    <p:custDataLst>
      <p:tags r:id="rId5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10438" y="2034069"/>
            <a:ext cx="5230368" cy="2789863"/>
          </a:xfrm>
        </p:spPr>
        <p:txBody>
          <a:bodyPr wrap="square" anchor="ctr" anchorCtr="0">
            <a:normAutofit/>
          </a:bodyPr>
          <a:lstStyle/>
          <a:p>
            <a:r>
              <a:rPr lang="zh-CN" altLang="en-US" dirty="0"/>
              <a:t>总体情况</a:t>
            </a:r>
            <a:endParaRPr lang="zh-CN" altLang="en-US" dirty="0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130518" y="881029"/>
            <a:ext cx="4402908" cy="4700971"/>
          </a:xfrm>
        </p:spPr>
        <p:txBody>
          <a:bodyPr wrap="square">
            <a:normAutofit/>
          </a:bodyPr>
          <a:lstStyle/>
          <a:p>
            <a:r>
              <a:rPr lang="zh-CN" altLang="en-US" dirty="0"/>
              <a:t>01</a:t>
            </a:r>
            <a:endParaRPr lang="zh-CN" altLang="en-US" dirty="0"/>
          </a:p>
        </p:txBody>
      </p:sp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总体情况</a:t>
            </a:r>
            <a:endParaRPr lang="zh-CN" altLang="en-US" dirty="0"/>
          </a:p>
        </p:txBody>
      </p:sp>
      <p:sp>
        <p:nvSpPr>
          <p:cNvPr id="3" name="正文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4800" y="2454695"/>
            <a:ext cx="10800000" cy="4813200"/>
          </a:xfrm>
        </p:spPr>
        <p:txBody>
          <a:bodyPr wrap="square">
            <a:normAutofit/>
          </a:bodyPr>
          <a:lstStyle/>
          <a:p>
            <a:r>
              <a:rPr lang="en-US" altLang="zh-CN" dirty="0"/>
              <a:t>2</a:t>
            </a:r>
            <a:r>
              <a:rPr lang="en-US" altLang="zh-CN"/>
              <a:t>024</a:t>
            </a:r>
            <a:r>
              <a:rPr lang="zh-CN" altLang="en-US"/>
              <a:t>年度，济宁市国资委始终将政务公开工作放在重要位置，深入贯彻落实市委、市政府决策部署要求，遵循公开、透明、便民的原则，强化领导架构，健全规章体制，丰富公开细节，扩展公开途径，主动解答社会疑问，持续提升信息公开质量，促进国资政务公开的标准化、规范化、细致化进程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标题 1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总体情况</a:t>
            </a:r>
            <a:endParaRPr lang="zh-CN" altLang="en-US"/>
          </a:p>
        </p:txBody>
      </p:sp>
      <p:sp>
        <p:nvSpPr>
          <p:cNvPr id="11" name="Freeform 10"/>
          <p:cNvSpPr>
            <a:spLocks noEditPoints="1"/>
          </p:cNvSpPr>
          <p:nvPr>
            <p:custDataLst>
              <p:tags r:id="rId2"/>
            </p:custDataLst>
          </p:nvPr>
        </p:nvSpPr>
        <p:spPr bwMode="auto">
          <a:xfrm>
            <a:off x="2763520" y="3774440"/>
            <a:ext cx="1999615" cy="1992630"/>
          </a:xfrm>
          <a:custGeom>
            <a:avLst/>
            <a:gdLst>
              <a:gd name="T0" fmla="*/ 109 w 615"/>
              <a:gd name="T1" fmla="*/ 156 h 613"/>
              <a:gd name="T2" fmla="*/ 50 w 615"/>
              <a:gd name="T3" fmla="*/ 137 h 613"/>
              <a:gd name="T4" fmla="*/ 70 w 615"/>
              <a:gd name="T5" fmla="*/ 231 h 613"/>
              <a:gd name="T6" fmla="*/ 59 w 615"/>
              <a:gd name="T7" fmla="*/ 270 h 613"/>
              <a:gd name="T8" fmla="*/ 1 w 615"/>
              <a:gd name="T9" fmla="*/ 344 h 613"/>
              <a:gd name="T10" fmla="*/ 73 w 615"/>
              <a:gd name="T11" fmla="*/ 393 h 613"/>
              <a:gd name="T12" fmla="*/ 26 w 615"/>
              <a:gd name="T13" fmla="*/ 432 h 613"/>
              <a:gd name="T14" fmla="*/ 116 w 615"/>
              <a:gd name="T15" fmla="*/ 466 h 613"/>
              <a:gd name="T16" fmla="*/ 144 w 615"/>
              <a:gd name="T17" fmla="*/ 496 h 613"/>
              <a:gd name="T18" fmla="*/ 175 w 615"/>
              <a:gd name="T19" fmla="*/ 583 h 613"/>
              <a:gd name="T20" fmla="*/ 267 w 615"/>
              <a:gd name="T21" fmla="*/ 553 h 613"/>
              <a:gd name="T22" fmla="*/ 277 w 615"/>
              <a:gd name="T23" fmla="*/ 613 h 613"/>
              <a:gd name="T24" fmla="*/ 351 w 615"/>
              <a:gd name="T25" fmla="*/ 552 h 613"/>
              <a:gd name="T26" fmla="*/ 409 w 615"/>
              <a:gd name="T27" fmla="*/ 536 h 613"/>
              <a:gd name="T28" fmla="*/ 503 w 615"/>
              <a:gd name="T29" fmla="*/ 545 h 613"/>
              <a:gd name="T30" fmla="*/ 479 w 615"/>
              <a:gd name="T31" fmla="*/ 487 h 613"/>
              <a:gd name="T32" fmla="*/ 507 w 615"/>
              <a:gd name="T33" fmla="*/ 458 h 613"/>
              <a:gd name="T34" fmla="*/ 593 w 615"/>
              <a:gd name="T35" fmla="*/ 421 h 613"/>
              <a:gd name="T36" fmla="*/ 544 w 615"/>
              <a:gd name="T37" fmla="*/ 382 h 613"/>
              <a:gd name="T38" fmla="*/ 555 w 615"/>
              <a:gd name="T39" fmla="*/ 344 h 613"/>
              <a:gd name="T40" fmla="*/ 613 w 615"/>
              <a:gd name="T41" fmla="*/ 270 h 613"/>
              <a:gd name="T42" fmla="*/ 551 w 615"/>
              <a:gd name="T43" fmla="*/ 259 h 613"/>
              <a:gd name="T44" fmla="*/ 542 w 615"/>
              <a:gd name="T45" fmla="*/ 220 h 613"/>
              <a:gd name="T46" fmla="*/ 558 w 615"/>
              <a:gd name="T47" fmla="*/ 127 h 613"/>
              <a:gd name="T48" fmla="*/ 494 w 615"/>
              <a:gd name="T49" fmla="*/ 145 h 613"/>
              <a:gd name="T50" fmla="*/ 464 w 615"/>
              <a:gd name="T51" fmla="*/ 113 h 613"/>
              <a:gd name="T52" fmla="*/ 437 w 615"/>
              <a:gd name="T53" fmla="*/ 35 h 613"/>
              <a:gd name="T54" fmla="*/ 397 w 615"/>
              <a:gd name="T55" fmla="*/ 77 h 613"/>
              <a:gd name="T56" fmla="*/ 348 w 615"/>
              <a:gd name="T57" fmla="*/ 60 h 613"/>
              <a:gd name="T58" fmla="*/ 275 w 615"/>
              <a:gd name="T59" fmla="*/ 0 h 613"/>
              <a:gd name="T60" fmla="*/ 264 w 615"/>
              <a:gd name="T61" fmla="*/ 62 h 613"/>
              <a:gd name="T62" fmla="*/ 205 w 615"/>
              <a:gd name="T63" fmla="*/ 78 h 613"/>
              <a:gd name="T64" fmla="*/ 112 w 615"/>
              <a:gd name="T65" fmla="*/ 69 h 613"/>
              <a:gd name="T66" fmla="*/ 414 w 615"/>
              <a:gd name="T67" fmla="*/ 131 h 613"/>
              <a:gd name="T68" fmla="*/ 200 w 615"/>
              <a:gd name="T69" fmla="*/ 484 h 613"/>
              <a:gd name="T70" fmla="*/ 414 w 615"/>
              <a:gd name="T71" fmla="*/ 131 h 6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615" h="613">
                <a:moveTo>
                  <a:pt x="136" y="126"/>
                </a:moveTo>
                <a:cubicBezTo>
                  <a:pt x="126" y="135"/>
                  <a:pt x="117" y="145"/>
                  <a:pt x="109" y="156"/>
                </a:cubicBezTo>
                <a:cubicBezTo>
                  <a:pt x="108" y="155"/>
                  <a:pt x="108" y="155"/>
                  <a:pt x="108" y="155"/>
                </a:cubicBezTo>
                <a:cubicBezTo>
                  <a:pt x="50" y="137"/>
                  <a:pt x="50" y="137"/>
                  <a:pt x="50" y="137"/>
                </a:cubicBezTo>
                <a:cubicBezTo>
                  <a:pt x="21" y="192"/>
                  <a:pt x="21" y="192"/>
                  <a:pt x="21" y="192"/>
                </a:cubicBezTo>
                <a:cubicBezTo>
                  <a:pt x="70" y="231"/>
                  <a:pt x="70" y="231"/>
                  <a:pt x="70" y="231"/>
                </a:cubicBezTo>
                <a:cubicBezTo>
                  <a:pt x="66" y="244"/>
                  <a:pt x="63" y="257"/>
                  <a:pt x="61" y="270"/>
                </a:cubicBezTo>
                <a:cubicBezTo>
                  <a:pt x="59" y="270"/>
                  <a:pt x="59" y="270"/>
                  <a:pt x="59" y="270"/>
                </a:cubicBezTo>
                <a:cubicBezTo>
                  <a:pt x="0" y="281"/>
                  <a:pt x="0" y="281"/>
                  <a:pt x="0" y="281"/>
                </a:cubicBezTo>
                <a:cubicBezTo>
                  <a:pt x="1" y="344"/>
                  <a:pt x="1" y="344"/>
                  <a:pt x="1" y="344"/>
                </a:cubicBezTo>
                <a:cubicBezTo>
                  <a:pt x="62" y="354"/>
                  <a:pt x="62" y="354"/>
                  <a:pt x="62" y="354"/>
                </a:cubicBezTo>
                <a:cubicBezTo>
                  <a:pt x="65" y="367"/>
                  <a:pt x="69" y="380"/>
                  <a:pt x="73" y="393"/>
                </a:cubicBezTo>
                <a:cubicBezTo>
                  <a:pt x="72" y="394"/>
                  <a:pt x="72" y="394"/>
                  <a:pt x="72" y="394"/>
                </a:cubicBezTo>
                <a:cubicBezTo>
                  <a:pt x="26" y="432"/>
                  <a:pt x="26" y="432"/>
                  <a:pt x="26" y="432"/>
                </a:cubicBezTo>
                <a:cubicBezTo>
                  <a:pt x="57" y="486"/>
                  <a:pt x="57" y="486"/>
                  <a:pt x="57" y="486"/>
                </a:cubicBezTo>
                <a:cubicBezTo>
                  <a:pt x="116" y="466"/>
                  <a:pt x="116" y="466"/>
                  <a:pt x="116" y="466"/>
                </a:cubicBezTo>
                <a:cubicBezTo>
                  <a:pt x="124" y="477"/>
                  <a:pt x="128" y="483"/>
                  <a:pt x="144" y="495"/>
                </a:cubicBezTo>
                <a:cubicBezTo>
                  <a:pt x="144" y="496"/>
                  <a:pt x="144" y="496"/>
                  <a:pt x="144" y="496"/>
                </a:cubicBezTo>
                <a:cubicBezTo>
                  <a:pt x="122" y="551"/>
                  <a:pt x="122" y="551"/>
                  <a:pt x="122" y="551"/>
                </a:cubicBezTo>
                <a:cubicBezTo>
                  <a:pt x="175" y="583"/>
                  <a:pt x="175" y="583"/>
                  <a:pt x="175" y="583"/>
                </a:cubicBezTo>
                <a:cubicBezTo>
                  <a:pt x="216" y="538"/>
                  <a:pt x="216" y="538"/>
                  <a:pt x="216" y="538"/>
                </a:cubicBezTo>
                <a:cubicBezTo>
                  <a:pt x="233" y="545"/>
                  <a:pt x="249" y="550"/>
                  <a:pt x="267" y="553"/>
                </a:cubicBezTo>
                <a:cubicBezTo>
                  <a:pt x="266" y="554"/>
                  <a:pt x="266" y="554"/>
                  <a:pt x="266" y="554"/>
                </a:cubicBezTo>
                <a:cubicBezTo>
                  <a:pt x="277" y="613"/>
                  <a:pt x="277" y="613"/>
                  <a:pt x="277" y="613"/>
                </a:cubicBezTo>
                <a:cubicBezTo>
                  <a:pt x="339" y="613"/>
                  <a:pt x="339" y="613"/>
                  <a:pt x="339" y="613"/>
                </a:cubicBezTo>
                <a:cubicBezTo>
                  <a:pt x="351" y="552"/>
                  <a:pt x="351" y="552"/>
                  <a:pt x="351" y="552"/>
                </a:cubicBezTo>
                <a:cubicBezTo>
                  <a:pt x="371" y="549"/>
                  <a:pt x="390" y="543"/>
                  <a:pt x="409" y="534"/>
                </a:cubicBezTo>
                <a:cubicBezTo>
                  <a:pt x="409" y="536"/>
                  <a:pt x="409" y="536"/>
                  <a:pt x="409" y="536"/>
                </a:cubicBezTo>
                <a:cubicBezTo>
                  <a:pt x="451" y="579"/>
                  <a:pt x="451" y="579"/>
                  <a:pt x="451" y="579"/>
                </a:cubicBezTo>
                <a:cubicBezTo>
                  <a:pt x="503" y="545"/>
                  <a:pt x="503" y="545"/>
                  <a:pt x="503" y="545"/>
                </a:cubicBezTo>
                <a:cubicBezTo>
                  <a:pt x="479" y="487"/>
                  <a:pt x="479" y="487"/>
                  <a:pt x="479" y="487"/>
                </a:cubicBezTo>
                <a:cubicBezTo>
                  <a:pt x="479" y="487"/>
                  <a:pt x="479" y="487"/>
                  <a:pt x="479" y="487"/>
                </a:cubicBezTo>
                <a:cubicBezTo>
                  <a:pt x="488" y="478"/>
                  <a:pt x="497" y="468"/>
                  <a:pt x="506" y="458"/>
                </a:cubicBezTo>
                <a:cubicBezTo>
                  <a:pt x="507" y="458"/>
                  <a:pt x="507" y="458"/>
                  <a:pt x="507" y="458"/>
                </a:cubicBezTo>
                <a:cubicBezTo>
                  <a:pt x="565" y="477"/>
                  <a:pt x="565" y="477"/>
                  <a:pt x="565" y="477"/>
                </a:cubicBezTo>
                <a:cubicBezTo>
                  <a:pt x="593" y="421"/>
                  <a:pt x="593" y="421"/>
                  <a:pt x="593" y="421"/>
                </a:cubicBezTo>
                <a:cubicBezTo>
                  <a:pt x="545" y="382"/>
                  <a:pt x="545" y="382"/>
                  <a:pt x="545" y="382"/>
                </a:cubicBezTo>
                <a:cubicBezTo>
                  <a:pt x="544" y="382"/>
                  <a:pt x="544" y="382"/>
                  <a:pt x="544" y="382"/>
                </a:cubicBezTo>
                <a:cubicBezTo>
                  <a:pt x="548" y="370"/>
                  <a:pt x="551" y="357"/>
                  <a:pt x="553" y="344"/>
                </a:cubicBezTo>
                <a:cubicBezTo>
                  <a:pt x="555" y="344"/>
                  <a:pt x="555" y="344"/>
                  <a:pt x="555" y="344"/>
                </a:cubicBezTo>
                <a:cubicBezTo>
                  <a:pt x="615" y="332"/>
                  <a:pt x="615" y="332"/>
                  <a:pt x="615" y="332"/>
                </a:cubicBezTo>
                <a:cubicBezTo>
                  <a:pt x="613" y="270"/>
                  <a:pt x="613" y="270"/>
                  <a:pt x="613" y="270"/>
                </a:cubicBezTo>
                <a:cubicBezTo>
                  <a:pt x="552" y="259"/>
                  <a:pt x="552" y="259"/>
                  <a:pt x="552" y="259"/>
                </a:cubicBezTo>
                <a:cubicBezTo>
                  <a:pt x="551" y="259"/>
                  <a:pt x="551" y="259"/>
                  <a:pt x="551" y="259"/>
                </a:cubicBezTo>
                <a:cubicBezTo>
                  <a:pt x="548" y="246"/>
                  <a:pt x="545" y="233"/>
                  <a:pt x="540" y="221"/>
                </a:cubicBezTo>
                <a:cubicBezTo>
                  <a:pt x="542" y="220"/>
                  <a:pt x="542" y="220"/>
                  <a:pt x="542" y="220"/>
                </a:cubicBezTo>
                <a:cubicBezTo>
                  <a:pt x="589" y="181"/>
                  <a:pt x="589" y="181"/>
                  <a:pt x="589" y="181"/>
                </a:cubicBezTo>
                <a:cubicBezTo>
                  <a:pt x="558" y="127"/>
                  <a:pt x="558" y="127"/>
                  <a:pt x="558" y="127"/>
                </a:cubicBezTo>
                <a:cubicBezTo>
                  <a:pt x="499" y="147"/>
                  <a:pt x="499" y="147"/>
                  <a:pt x="499" y="147"/>
                </a:cubicBezTo>
                <a:cubicBezTo>
                  <a:pt x="494" y="145"/>
                  <a:pt x="494" y="145"/>
                  <a:pt x="494" y="145"/>
                </a:cubicBezTo>
                <a:cubicBezTo>
                  <a:pt x="486" y="135"/>
                  <a:pt x="479" y="127"/>
                  <a:pt x="463" y="115"/>
                </a:cubicBezTo>
                <a:cubicBezTo>
                  <a:pt x="464" y="113"/>
                  <a:pt x="464" y="113"/>
                  <a:pt x="464" y="113"/>
                </a:cubicBezTo>
                <a:cubicBezTo>
                  <a:pt x="490" y="68"/>
                  <a:pt x="490" y="68"/>
                  <a:pt x="490" y="68"/>
                </a:cubicBezTo>
                <a:cubicBezTo>
                  <a:pt x="437" y="35"/>
                  <a:pt x="437" y="35"/>
                  <a:pt x="437" y="35"/>
                </a:cubicBezTo>
                <a:cubicBezTo>
                  <a:pt x="396" y="78"/>
                  <a:pt x="396" y="78"/>
                  <a:pt x="396" y="78"/>
                </a:cubicBezTo>
                <a:cubicBezTo>
                  <a:pt x="397" y="77"/>
                  <a:pt x="397" y="77"/>
                  <a:pt x="397" y="77"/>
                </a:cubicBezTo>
                <a:cubicBezTo>
                  <a:pt x="381" y="71"/>
                  <a:pt x="365" y="65"/>
                  <a:pt x="348" y="62"/>
                </a:cubicBezTo>
                <a:cubicBezTo>
                  <a:pt x="348" y="60"/>
                  <a:pt x="348" y="60"/>
                  <a:pt x="348" y="60"/>
                </a:cubicBezTo>
                <a:cubicBezTo>
                  <a:pt x="337" y="0"/>
                  <a:pt x="337" y="0"/>
                  <a:pt x="337" y="0"/>
                </a:cubicBezTo>
                <a:cubicBezTo>
                  <a:pt x="275" y="0"/>
                  <a:pt x="275" y="0"/>
                  <a:pt x="275" y="0"/>
                </a:cubicBezTo>
                <a:cubicBezTo>
                  <a:pt x="264" y="62"/>
                  <a:pt x="264" y="62"/>
                  <a:pt x="264" y="62"/>
                </a:cubicBezTo>
                <a:cubicBezTo>
                  <a:pt x="264" y="62"/>
                  <a:pt x="264" y="62"/>
                  <a:pt x="264" y="62"/>
                </a:cubicBezTo>
                <a:cubicBezTo>
                  <a:pt x="244" y="66"/>
                  <a:pt x="225" y="71"/>
                  <a:pt x="206" y="79"/>
                </a:cubicBezTo>
                <a:cubicBezTo>
                  <a:pt x="205" y="78"/>
                  <a:pt x="205" y="78"/>
                  <a:pt x="205" y="7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12" y="69"/>
                  <a:pt x="112" y="69"/>
                  <a:pt x="112" y="69"/>
                </a:cubicBezTo>
                <a:cubicBezTo>
                  <a:pt x="136" y="126"/>
                  <a:pt x="136" y="126"/>
                  <a:pt x="136" y="126"/>
                </a:cubicBezTo>
                <a:close/>
                <a:moveTo>
                  <a:pt x="414" y="131"/>
                </a:moveTo>
                <a:cubicBezTo>
                  <a:pt x="512" y="190"/>
                  <a:pt x="543" y="317"/>
                  <a:pt x="483" y="414"/>
                </a:cubicBezTo>
                <a:cubicBezTo>
                  <a:pt x="424" y="512"/>
                  <a:pt x="297" y="543"/>
                  <a:pt x="200" y="484"/>
                </a:cubicBezTo>
                <a:cubicBezTo>
                  <a:pt x="102" y="425"/>
                  <a:pt x="71" y="298"/>
                  <a:pt x="130" y="200"/>
                </a:cubicBezTo>
                <a:cubicBezTo>
                  <a:pt x="189" y="102"/>
                  <a:pt x="317" y="71"/>
                  <a:pt x="414" y="1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solidFill>
                <a:schemeClr val="accent1"/>
              </a:solidFill>
            </a:endParaRPr>
          </a:p>
        </p:txBody>
      </p:sp>
      <p:sp>
        <p:nvSpPr>
          <p:cNvPr id="6" name="环形箭头 5"/>
          <p:cNvSpPr/>
          <p:nvPr>
            <p:custDataLst>
              <p:tags r:id="rId3"/>
            </p:custDataLst>
          </p:nvPr>
        </p:nvSpPr>
        <p:spPr>
          <a:xfrm>
            <a:off x="2051050" y="1757680"/>
            <a:ext cx="2159000" cy="2159000"/>
          </a:xfrm>
          <a:prstGeom prst="circularArrow">
            <a:avLst>
              <a:gd name="adj1" fmla="val 5781"/>
              <a:gd name="adj2" fmla="val 579983"/>
              <a:gd name="adj3" fmla="val 15894856"/>
              <a:gd name="adj4" fmla="val 11562717"/>
              <a:gd name="adj5" fmla="val 5674"/>
            </a:avLst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5" name="Freeform 15"/>
          <p:cNvSpPr>
            <a:spLocks noEditPoints="1"/>
          </p:cNvSpPr>
          <p:nvPr>
            <p:custDataLst>
              <p:tags r:id="rId4"/>
            </p:custDataLst>
          </p:nvPr>
        </p:nvSpPr>
        <p:spPr bwMode="auto">
          <a:xfrm>
            <a:off x="2457450" y="2164715"/>
            <a:ext cx="1346835" cy="1346835"/>
          </a:xfrm>
          <a:custGeom>
            <a:avLst/>
            <a:gdLst>
              <a:gd name="T0" fmla="*/ 57 w 325"/>
              <a:gd name="T1" fmla="*/ 82 h 325"/>
              <a:gd name="T2" fmla="*/ 26 w 325"/>
              <a:gd name="T3" fmla="*/ 72 h 325"/>
              <a:gd name="T4" fmla="*/ 37 w 325"/>
              <a:gd name="T5" fmla="*/ 122 h 325"/>
              <a:gd name="T6" fmla="*/ 31 w 325"/>
              <a:gd name="T7" fmla="*/ 143 h 325"/>
              <a:gd name="T8" fmla="*/ 0 w 325"/>
              <a:gd name="T9" fmla="*/ 182 h 325"/>
              <a:gd name="T10" fmla="*/ 38 w 325"/>
              <a:gd name="T11" fmla="*/ 208 h 325"/>
              <a:gd name="T12" fmla="*/ 13 w 325"/>
              <a:gd name="T13" fmla="*/ 229 h 325"/>
              <a:gd name="T14" fmla="*/ 61 w 325"/>
              <a:gd name="T15" fmla="*/ 247 h 325"/>
              <a:gd name="T16" fmla="*/ 76 w 325"/>
              <a:gd name="T17" fmla="*/ 263 h 325"/>
              <a:gd name="T18" fmla="*/ 92 w 325"/>
              <a:gd name="T19" fmla="*/ 309 h 325"/>
              <a:gd name="T20" fmla="*/ 141 w 325"/>
              <a:gd name="T21" fmla="*/ 292 h 325"/>
              <a:gd name="T22" fmla="*/ 147 w 325"/>
              <a:gd name="T23" fmla="*/ 325 h 325"/>
              <a:gd name="T24" fmla="*/ 186 w 325"/>
              <a:gd name="T25" fmla="*/ 292 h 325"/>
              <a:gd name="T26" fmla="*/ 217 w 325"/>
              <a:gd name="T27" fmla="*/ 283 h 325"/>
              <a:gd name="T28" fmla="*/ 266 w 325"/>
              <a:gd name="T29" fmla="*/ 288 h 325"/>
              <a:gd name="T30" fmla="*/ 253 w 325"/>
              <a:gd name="T31" fmla="*/ 258 h 325"/>
              <a:gd name="T32" fmla="*/ 268 w 325"/>
              <a:gd name="T33" fmla="*/ 242 h 325"/>
              <a:gd name="T34" fmla="*/ 314 w 325"/>
              <a:gd name="T35" fmla="*/ 223 h 325"/>
              <a:gd name="T36" fmla="*/ 288 w 325"/>
              <a:gd name="T37" fmla="*/ 202 h 325"/>
              <a:gd name="T38" fmla="*/ 294 w 325"/>
              <a:gd name="T39" fmla="*/ 182 h 325"/>
              <a:gd name="T40" fmla="*/ 325 w 325"/>
              <a:gd name="T41" fmla="*/ 143 h 325"/>
              <a:gd name="T42" fmla="*/ 292 w 325"/>
              <a:gd name="T43" fmla="*/ 137 h 325"/>
              <a:gd name="T44" fmla="*/ 287 w 325"/>
              <a:gd name="T45" fmla="*/ 116 h 325"/>
              <a:gd name="T46" fmla="*/ 295 w 325"/>
              <a:gd name="T47" fmla="*/ 67 h 325"/>
              <a:gd name="T48" fmla="*/ 262 w 325"/>
              <a:gd name="T49" fmla="*/ 77 h 325"/>
              <a:gd name="T50" fmla="*/ 246 w 325"/>
              <a:gd name="T51" fmla="*/ 59 h 325"/>
              <a:gd name="T52" fmla="*/ 231 w 325"/>
              <a:gd name="T53" fmla="*/ 18 h 325"/>
              <a:gd name="T54" fmla="*/ 210 w 325"/>
              <a:gd name="T55" fmla="*/ 41 h 325"/>
              <a:gd name="T56" fmla="*/ 184 w 325"/>
              <a:gd name="T57" fmla="*/ 31 h 325"/>
              <a:gd name="T58" fmla="*/ 146 w 325"/>
              <a:gd name="T59" fmla="*/ 0 h 325"/>
              <a:gd name="T60" fmla="*/ 139 w 325"/>
              <a:gd name="T61" fmla="*/ 33 h 325"/>
              <a:gd name="T62" fmla="*/ 108 w 325"/>
              <a:gd name="T63" fmla="*/ 41 h 325"/>
              <a:gd name="T64" fmla="*/ 59 w 325"/>
              <a:gd name="T65" fmla="*/ 36 h 325"/>
              <a:gd name="T66" fmla="*/ 72 w 325"/>
              <a:gd name="T67" fmla="*/ 67 h 325"/>
              <a:gd name="T68" fmla="*/ 256 w 325"/>
              <a:gd name="T69" fmla="*/ 219 h 325"/>
              <a:gd name="T70" fmla="*/ 69 w 325"/>
              <a:gd name="T71" fmla="*/ 106 h 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325" h="325">
                <a:moveTo>
                  <a:pt x="72" y="67"/>
                </a:moveTo>
                <a:cubicBezTo>
                  <a:pt x="67" y="71"/>
                  <a:pt x="62" y="77"/>
                  <a:pt x="57" y="82"/>
                </a:cubicBezTo>
                <a:cubicBezTo>
                  <a:pt x="57" y="82"/>
                  <a:pt x="57" y="82"/>
                  <a:pt x="57" y="82"/>
                </a:cubicBezTo>
                <a:cubicBezTo>
                  <a:pt x="26" y="72"/>
                  <a:pt x="26" y="72"/>
                  <a:pt x="26" y="72"/>
                </a:cubicBezTo>
                <a:cubicBezTo>
                  <a:pt x="11" y="101"/>
                  <a:pt x="11" y="101"/>
                  <a:pt x="11" y="101"/>
                </a:cubicBezTo>
                <a:cubicBezTo>
                  <a:pt x="37" y="122"/>
                  <a:pt x="37" y="122"/>
                  <a:pt x="37" y="122"/>
                </a:cubicBezTo>
                <a:cubicBezTo>
                  <a:pt x="35" y="129"/>
                  <a:pt x="33" y="136"/>
                  <a:pt x="32" y="143"/>
                </a:cubicBezTo>
                <a:cubicBezTo>
                  <a:pt x="31" y="143"/>
                  <a:pt x="31" y="143"/>
                  <a:pt x="31" y="143"/>
                </a:cubicBezTo>
                <a:cubicBezTo>
                  <a:pt x="0" y="149"/>
                  <a:pt x="0" y="149"/>
                  <a:pt x="0" y="149"/>
                </a:cubicBezTo>
                <a:cubicBezTo>
                  <a:pt x="0" y="182"/>
                  <a:pt x="0" y="182"/>
                  <a:pt x="0" y="182"/>
                </a:cubicBezTo>
                <a:cubicBezTo>
                  <a:pt x="33" y="187"/>
                  <a:pt x="33" y="187"/>
                  <a:pt x="33" y="187"/>
                </a:cubicBezTo>
                <a:cubicBezTo>
                  <a:pt x="34" y="194"/>
                  <a:pt x="36" y="201"/>
                  <a:pt x="38" y="208"/>
                </a:cubicBezTo>
                <a:cubicBezTo>
                  <a:pt x="38" y="208"/>
                  <a:pt x="38" y="208"/>
                  <a:pt x="38" y="208"/>
                </a:cubicBezTo>
                <a:cubicBezTo>
                  <a:pt x="13" y="229"/>
                  <a:pt x="13" y="229"/>
                  <a:pt x="13" y="229"/>
                </a:cubicBezTo>
                <a:cubicBezTo>
                  <a:pt x="30" y="257"/>
                  <a:pt x="30" y="257"/>
                  <a:pt x="30" y="257"/>
                </a:cubicBezTo>
                <a:cubicBezTo>
                  <a:pt x="61" y="247"/>
                  <a:pt x="61" y="247"/>
                  <a:pt x="61" y="247"/>
                </a:cubicBezTo>
                <a:cubicBezTo>
                  <a:pt x="66" y="252"/>
                  <a:pt x="68" y="256"/>
                  <a:pt x="76" y="262"/>
                </a:cubicBezTo>
                <a:cubicBezTo>
                  <a:pt x="76" y="263"/>
                  <a:pt x="76" y="263"/>
                  <a:pt x="76" y="263"/>
                </a:cubicBezTo>
                <a:cubicBezTo>
                  <a:pt x="64" y="292"/>
                  <a:pt x="64" y="292"/>
                  <a:pt x="64" y="292"/>
                </a:cubicBezTo>
                <a:cubicBezTo>
                  <a:pt x="92" y="309"/>
                  <a:pt x="92" y="309"/>
                  <a:pt x="92" y="309"/>
                </a:cubicBezTo>
                <a:cubicBezTo>
                  <a:pt x="114" y="285"/>
                  <a:pt x="114" y="285"/>
                  <a:pt x="114" y="285"/>
                </a:cubicBezTo>
                <a:cubicBezTo>
                  <a:pt x="123" y="288"/>
                  <a:pt x="132" y="291"/>
                  <a:pt x="141" y="292"/>
                </a:cubicBezTo>
                <a:cubicBezTo>
                  <a:pt x="141" y="293"/>
                  <a:pt x="141" y="293"/>
                  <a:pt x="141" y="293"/>
                </a:cubicBezTo>
                <a:cubicBezTo>
                  <a:pt x="147" y="325"/>
                  <a:pt x="147" y="325"/>
                  <a:pt x="147" y="325"/>
                </a:cubicBezTo>
                <a:cubicBezTo>
                  <a:pt x="179" y="324"/>
                  <a:pt x="179" y="324"/>
                  <a:pt x="179" y="324"/>
                </a:cubicBezTo>
                <a:cubicBezTo>
                  <a:pt x="186" y="292"/>
                  <a:pt x="186" y="292"/>
                  <a:pt x="186" y="292"/>
                </a:cubicBezTo>
                <a:cubicBezTo>
                  <a:pt x="196" y="290"/>
                  <a:pt x="206" y="287"/>
                  <a:pt x="216" y="283"/>
                </a:cubicBezTo>
                <a:cubicBezTo>
                  <a:pt x="217" y="283"/>
                  <a:pt x="217" y="283"/>
                  <a:pt x="217" y="283"/>
                </a:cubicBezTo>
                <a:cubicBezTo>
                  <a:pt x="239" y="307"/>
                  <a:pt x="239" y="307"/>
                  <a:pt x="239" y="307"/>
                </a:cubicBezTo>
                <a:cubicBezTo>
                  <a:pt x="266" y="288"/>
                  <a:pt x="266" y="288"/>
                  <a:pt x="266" y="288"/>
                </a:cubicBezTo>
                <a:cubicBezTo>
                  <a:pt x="253" y="258"/>
                  <a:pt x="253" y="258"/>
                  <a:pt x="253" y="258"/>
                </a:cubicBezTo>
                <a:cubicBezTo>
                  <a:pt x="253" y="258"/>
                  <a:pt x="253" y="258"/>
                  <a:pt x="253" y="258"/>
                </a:cubicBezTo>
                <a:cubicBezTo>
                  <a:pt x="258" y="253"/>
                  <a:pt x="263" y="248"/>
                  <a:pt x="268" y="242"/>
                </a:cubicBezTo>
                <a:cubicBezTo>
                  <a:pt x="268" y="242"/>
                  <a:pt x="268" y="242"/>
                  <a:pt x="268" y="242"/>
                </a:cubicBezTo>
                <a:cubicBezTo>
                  <a:pt x="299" y="252"/>
                  <a:pt x="299" y="252"/>
                  <a:pt x="299" y="252"/>
                </a:cubicBezTo>
                <a:cubicBezTo>
                  <a:pt x="314" y="223"/>
                  <a:pt x="314" y="223"/>
                  <a:pt x="314" y="223"/>
                </a:cubicBezTo>
                <a:cubicBezTo>
                  <a:pt x="288" y="202"/>
                  <a:pt x="288" y="202"/>
                  <a:pt x="288" y="202"/>
                </a:cubicBezTo>
                <a:cubicBezTo>
                  <a:pt x="288" y="202"/>
                  <a:pt x="288" y="202"/>
                  <a:pt x="288" y="202"/>
                </a:cubicBezTo>
                <a:cubicBezTo>
                  <a:pt x="290" y="195"/>
                  <a:pt x="292" y="189"/>
                  <a:pt x="293" y="182"/>
                </a:cubicBezTo>
                <a:cubicBezTo>
                  <a:pt x="294" y="182"/>
                  <a:pt x="294" y="182"/>
                  <a:pt x="294" y="182"/>
                </a:cubicBezTo>
                <a:cubicBezTo>
                  <a:pt x="325" y="175"/>
                  <a:pt x="325" y="175"/>
                  <a:pt x="325" y="175"/>
                </a:cubicBezTo>
                <a:cubicBezTo>
                  <a:pt x="325" y="143"/>
                  <a:pt x="325" y="143"/>
                  <a:pt x="325" y="143"/>
                </a:cubicBezTo>
                <a:cubicBezTo>
                  <a:pt x="292" y="137"/>
                  <a:pt x="292" y="137"/>
                  <a:pt x="292" y="137"/>
                </a:cubicBezTo>
                <a:cubicBezTo>
                  <a:pt x="292" y="137"/>
                  <a:pt x="292" y="137"/>
                  <a:pt x="292" y="137"/>
                </a:cubicBezTo>
                <a:cubicBezTo>
                  <a:pt x="290" y="130"/>
                  <a:pt x="288" y="123"/>
                  <a:pt x="286" y="117"/>
                </a:cubicBezTo>
                <a:cubicBezTo>
                  <a:pt x="287" y="116"/>
                  <a:pt x="287" y="116"/>
                  <a:pt x="287" y="116"/>
                </a:cubicBezTo>
                <a:cubicBezTo>
                  <a:pt x="312" y="96"/>
                  <a:pt x="312" y="96"/>
                  <a:pt x="312" y="96"/>
                </a:cubicBezTo>
                <a:cubicBezTo>
                  <a:pt x="295" y="67"/>
                  <a:pt x="295" y="67"/>
                  <a:pt x="295" y="67"/>
                </a:cubicBezTo>
                <a:cubicBezTo>
                  <a:pt x="264" y="78"/>
                  <a:pt x="264" y="78"/>
                  <a:pt x="264" y="78"/>
                </a:cubicBezTo>
                <a:cubicBezTo>
                  <a:pt x="262" y="77"/>
                  <a:pt x="262" y="77"/>
                  <a:pt x="262" y="77"/>
                </a:cubicBezTo>
                <a:cubicBezTo>
                  <a:pt x="257" y="71"/>
                  <a:pt x="253" y="67"/>
                  <a:pt x="245" y="61"/>
                </a:cubicBezTo>
                <a:cubicBezTo>
                  <a:pt x="246" y="59"/>
                  <a:pt x="246" y="59"/>
                  <a:pt x="246" y="59"/>
                </a:cubicBezTo>
                <a:cubicBezTo>
                  <a:pt x="259" y="36"/>
                  <a:pt x="259" y="36"/>
                  <a:pt x="259" y="36"/>
                </a:cubicBezTo>
                <a:cubicBezTo>
                  <a:pt x="231" y="18"/>
                  <a:pt x="231" y="18"/>
                  <a:pt x="231" y="18"/>
                </a:cubicBezTo>
                <a:cubicBezTo>
                  <a:pt x="210" y="41"/>
                  <a:pt x="210" y="41"/>
                  <a:pt x="210" y="41"/>
                </a:cubicBezTo>
                <a:cubicBezTo>
                  <a:pt x="210" y="41"/>
                  <a:pt x="210" y="41"/>
                  <a:pt x="210" y="41"/>
                </a:cubicBezTo>
                <a:cubicBezTo>
                  <a:pt x="201" y="37"/>
                  <a:pt x="193" y="34"/>
                  <a:pt x="184" y="33"/>
                </a:cubicBezTo>
                <a:cubicBezTo>
                  <a:pt x="184" y="31"/>
                  <a:pt x="184" y="31"/>
                  <a:pt x="184" y="31"/>
                </a:cubicBezTo>
                <a:cubicBezTo>
                  <a:pt x="178" y="0"/>
                  <a:pt x="178" y="0"/>
                  <a:pt x="178" y="0"/>
                </a:cubicBezTo>
                <a:cubicBezTo>
                  <a:pt x="146" y="0"/>
                  <a:pt x="146" y="0"/>
                  <a:pt x="146" y="0"/>
                </a:cubicBezTo>
                <a:cubicBezTo>
                  <a:pt x="139" y="32"/>
                  <a:pt x="139" y="32"/>
                  <a:pt x="139" y="32"/>
                </a:cubicBezTo>
                <a:cubicBezTo>
                  <a:pt x="139" y="33"/>
                  <a:pt x="139" y="33"/>
                  <a:pt x="139" y="33"/>
                </a:cubicBezTo>
                <a:cubicBezTo>
                  <a:pt x="129" y="34"/>
                  <a:pt x="119" y="37"/>
                  <a:pt x="109" y="42"/>
                </a:cubicBezTo>
                <a:cubicBezTo>
                  <a:pt x="108" y="41"/>
                  <a:pt x="108" y="41"/>
                  <a:pt x="108" y="41"/>
                </a:cubicBezTo>
                <a:cubicBezTo>
                  <a:pt x="86" y="18"/>
                  <a:pt x="86" y="18"/>
                  <a:pt x="86" y="18"/>
                </a:cubicBezTo>
                <a:cubicBezTo>
                  <a:pt x="59" y="36"/>
                  <a:pt x="59" y="36"/>
                  <a:pt x="59" y="36"/>
                </a:cubicBezTo>
                <a:cubicBezTo>
                  <a:pt x="72" y="66"/>
                  <a:pt x="72" y="66"/>
                  <a:pt x="72" y="66"/>
                </a:cubicBezTo>
                <a:lnTo>
                  <a:pt x="72" y="67"/>
                </a:lnTo>
                <a:close/>
                <a:moveTo>
                  <a:pt x="219" y="69"/>
                </a:moveTo>
                <a:cubicBezTo>
                  <a:pt x="271" y="100"/>
                  <a:pt x="287" y="167"/>
                  <a:pt x="256" y="219"/>
                </a:cubicBezTo>
                <a:cubicBezTo>
                  <a:pt x="224" y="271"/>
                  <a:pt x="157" y="287"/>
                  <a:pt x="106" y="256"/>
                </a:cubicBezTo>
                <a:cubicBezTo>
                  <a:pt x="54" y="225"/>
                  <a:pt x="37" y="157"/>
                  <a:pt x="69" y="106"/>
                </a:cubicBezTo>
                <a:cubicBezTo>
                  <a:pt x="100" y="54"/>
                  <a:pt x="167" y="38"/>
                  <a:pt x="219" y="69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Freeform 12"/>
          <p:cNvSpPr>
            <a:spLocks noEditPoints="1"/>
          </p:cNvSpPr>
          <p:nvPr>
            <p:custDataLst>
              <p:tags r:id="rId5"/>
            </p:custDataLst>
          </p:nvPr>
        </p:nvSpPr>
        <p:spPr bwMode="auto">
          <a:xfrm>
            <a:off x="1224915" y="3198495"/>
            <a:ext cx="1626870" cy="1625600"/>
          </a:xfrm>
          <a:custGeom>
            <a:avLst/>
            <a:gdLst>
              <a:gd name="T0" fmla="*/ 97 w 547"/>
              <a:gd name="T1" fmla="*/ 139 h 547"/>
              <a:gd name="T2" fmla="*/ 44 w 547"/>
              <a:gd name="T3" fmla="*/ 122 h 547"/>
              <a:gd name="T4" fmla="*/ 62 w 547"/>
              <a:gd name="T5" fmla="*/ 206 h 547"/>
              <a:gd name="T6" fmla="*/ 52 w 547"/>
              <a:gd name="T7" fmla="*/ 240 h 547"/>
              <a:gd name="T8" fmla="*/ 1 w 547"/>
              <a:gd name="T9" fmla="*/ 306 h 547"/>
              <a:gd name="T10" fmla="*/ 65 w 547"/>
              <a:gd name="T11" fmla="*/ 350 h 547"/>
              <a:gd name="T12" fmla="*/ 23 w 547"/>
              <a:gd name="T13" fmla="*/ 385 h 547"/>
              <a:gd name="T14" fmla="*/ 103 w 547"/>
              <a:gd name="T15" fmla="*/ 416 h 547"/>
              <a:gd name="T16" fmla="*/ 128 w 547"/>
              <a:gd name="T17" fmla="*/ 442 h 547"/>
              <a:gd name="T18" fmla="*/ 155 w 547"/>
              <a:gd name="T19" fmla="*/ 520 h 547"/>
              <a:gd name="T20" fmla="*/ 237 w 547"/>
              <a:gd name="T21" fmla="*/ 492 h 547"/>
              <a:gd name="T22" fmla="*/ 247 w 547"/>
              <a:gd name="T23" fmla="*/ 547 h 547"/>
              <a:gd name="T24" fmla="*/ 312 w 547"/>
              <a:gd name="T25" fmla="*/ 492 h 547"/>
              <a:gd name="T26" fmla="*/ 364 w 547"/>
              <a:gd name="T27" fmla="*/ 477 h 547"/>
              <a:gd name="T28" fmla="*/ 448 w 547"/>
              <a:gd name="T29" fmla="*/ 486 h 547"/>
              <a:gd name="T30" fmla="*/ 426 w 547"/>
              <a:gd name="T31" fmla="*/ 434 h 547"/>
              <a:gd name="T32" fmla="*/ 451 w 547"/>
              <a:gd name="T33" fmla="*/ 408 h 547"/>
              <a:gd name="T34" fmla="*/ 528 w 547"/>
              <a:gd name="T35" fmla="*/ 376 h 547"/>
              <a:gd name="T36" fmla="*/ 484 w 547"/>
              <a:gd name="T37" fmla="*/ 341 h 547"/>
              <a:gd name="T38" fmla="*/ 494 w 547"/>
              <a:gd name="T39" fmla="*/ 306 h 547"/>
              <a:gd name="T40" fmla="*/ 546 w 547"/>
              <a:gd name="T41" fmla="*/ 240 h 547"/>
              <a:gd name="T42" fmla="*/ 491 w 547"/>
              <a:gd name="T43" fmla="*/ 231 h 547"/>
              <a:gd name="T44" fmla="*/ 483 w 547"/>
              <a:gd name="T45" fmla="*/ 196 h 547"/>
              <a:gd name="T46" fmla="*/ 497 w 547"/>
              <a:gd name="T47" fmla="*/ 113 h 547"/>
              <a:gd name="T48" fmla="*/ 440 w 547"/>
              <a:gd name="T49" fmla="*/ 130 h 547"/>
              <a:gd name="T50" fmla="*/ 413 w 547"/>
              <a:gd name="T51" fmla="*/ 101 h 547"/>
              <a:gd name="T52" fmla="*/ 389 w 547"/>
              <a:gd name="T53" fmla="*/ 32 h 547"/>
              <a:gd name="T54" fmla="*/ 353 w 547"/>
              <a:gd name="T55" fmla="*/ 69 h 547"/>
              <a:gd name="T56" fmla="*/ 310 w 547"/>
              <a:gd name="T57" fmla="*/ 53 h 547"/>
              <a:gd name="T58" fmla="*/ 245 w 547"/>
              <a:gd name="T59" fmla="*/ 0 h 547"/>
              <a:gd name="T60" fmla="*/ 235 w 547"/>
              <a:gd name="T61" fmla="*/ 55 h 547"/>
              <a:gd name="T62" fmla="*/ 182 w 547"/>
              <a:gd name="T63" fmla="*/ 69 h 547"/>
              <a:gd name="T64" fmla="*/ 99 w 547"/>
              <a:gd name="T65" fmla="*/ 61 h 547"/>
              <a:gd name="T66" fmla="*/ 121 w 547"/>
              <a:gd name="T67" fmla="*/ 113 h 547"/>
              <a:gd name="T68" fmla="*/ 430 w 547"/>
              <a:gd name="T69" fmla="*/ 369 h 547"/>
              <a:gd name="T70" fmla="*/ 116 w 547"/>
              <a:gd name="T71" fmla="*/ 178 h 5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547" h="547">
                <a:moveTo>
                  <a:pt x="121" y="113"/>
                </a:moveTo>
                <a:cubicBezTo>
                  <a:pt x="112" y="121"/>
                  <a:pt x="104" y="129"/>
                  <a:pt x="97" y="139"/>
                </a:cubicBezTo>
                <a:cubicBezTo>
                  <a:pt x="95" y="138"/>
                  <a:pt x="95" y="138"/>
                  <a:pt x="95" y="138"/>
                </a:cubicBezTo>
                <a:cubicBezTo>
                  <a:pt x="44" y="122"/>
                  <a:pt x="44" y="122"/>
                  <a:pt x="44" y="122"/>
                </a:cubicBezTo>
                <a:cubicBezTo>
                  <a:pt x="19" y="171"/>
                  <a:pt x="19" y="171"/>
                  <a:pt x="19" y="171"/>
                </a:cubicBezTo>
                <a:cubicBezTo>
                  <a:pt x="62" y="206"/>
                  <a:pt x="62" y="206"/>
                  <a:pt x="62" y="206"/>
                </a:cubicBezTo>
                <a:cubicBezTo>
                  <a:pt x="58" y="217"/>
                  <a:pt x="55" y="229"/>
                  <a:pt x="53" y="240"/>
                </a:cubicBezTo>
                <a:cubicBezTo>
                  <a:pt x="52" y="240"/>
                  <a:pt x="52" y="240"/>
                  <a:pt x="52" y="240"/>
                </a:cubicBezTo>
                <a:cubicBezTo>
                  <a:pt x="0" y="251"/>
                  <a:pt x="0" y="251"/>
                  <a:pt x="0" y="251"/>
                </a:cubicBezTo>
                <a:cubicBezTo>
                  <a:pt x="1" y="306"/>
                  <a:pt x="1" y="306"/>
                  <a:pt x="1" y="306"/>
                </a:cubicBezTo>
                <a:cubicBezTo>
                  <a:pt x="55" y="316"/>
                  <a:pt x="55" y="316"/>
                  <a:pt x="55" y="316"/>
                </a:cubicBezTo>
                <a:cubicBezTo>
                  <a:pt x="57" y="328"/>
                  <a:pt x="61" y="339"/>
                  <a:pt x="65" y="350"/>
                </a:cubicBezTo>
                <a:cubicBezTo>
                  <a:pt x="64" y="351"/>
                  <a:pt x="64" y="351"/>
                  <a:pt x="64" y="351"/>
                </a:cubicBezTo>
                <a:cubicBezTo>
                  <a:pt x="23" y="385"/>
                  <a:pt x="23" y="385"/>
                  <a:pt x="23" y="385"/>
                </a:cubicBezTo>
                <a:cubicBezTo>
                  <a:pt x="50" y="433"/>
                  <a:pt x="50" y="433"/>
                  <a:pt x="50" y="433"/>
                </a:cubicBezTo>
                <a:cubicBezTo>
                  <a:pt x="103" y="416"/>
                  <a:pt x="103" y="416"/>
                  <a:pt x="103" y="416"/>
                </a:cubicBezTo>
                <a:cubicBezTo>
                  <a:pt x="110" y="425"/>
                  <a:pt x="114" y="431"/>
                  <a:pt x="128" y="442"/>
                </a:cubicBezTo>
                <a:cubicBezTo>
                  <a:pt x="128" y="442"/>
                  <a:pt x="128" y="442"/>
                  <a:pt x="128" y="442"/>
                </a:cubicBezTo>
                <a:cubicBezTo>
                  <a:pt x="108" y="491"/>
                  <a:pt x="108" y="491"/>
                  <a:pt x="108" y="491"/>
                </a:cubicBezTo>
                <a:cubicBezTo>
                  <a:pt x="155" y="520"/>
                  <a:pt x="155" y="520"/>
                  <a:pt x="155" y="520"/>
                </a:cubicBezTo>
                <a:cubicBezTo>
                  <a:pt x="192" y="480"/>
                  <a:pt x="192" y="480"/>
                  <a:pt x="192" y="480"/>
                </a:cubicBezTo>
                <a:cubicBezTo>
                  <a:pt x="207" y="485"/>
                  <a:pt x="222" y="490"/>
                  <a:pt x="237" y="492"/>
                </a:cubicBezTo>
                <a:cubicBezTo>
                  <a:pt x="237" y="494"/>
                  <a:pt x="237" y="494"/>
                  <a:pt x="237" y="494"/>
                </a:cubicBezTo>
                <a:cubicBezTo>
                  <a:pt x="247" y="547"/>
                  <a:pt x="247" y="547"/>
                  <a:pt x="247" y="547"/>
                </a:cubicBezTo>
                <a:cubicBezTo>
                  <a:pt x="302" y="546"/>
                  <a:pt x="302" y="546"/>
                  <a:pt x="302" y="546"/>
                </a:cubicBezTo>
                <a:cubicBezTo>
                  <a:pt x="312" y="492"/>
                  <a:pt x="312" y="492"/>
                  <a:pt x="312" y="492"/>
                </a:cubicBezTo>
                <a:cubicBezTo>
                  <a:pt x="330" y="489"/>
                  <a:pt x="347" y="484"/>
                  <a:pt x="364" y="476"/>
                </a:cubicBezTo>
                <a:cubicBezTo>
                  <a:pt x="364" y="477"/>
                  <a:pt x="364" y="477"/>
                  <a:pt x="364" y="477"/>
                </a:cubicBezTo>
                <a:cubicBezTo>
                  <a:pt x="402" y="516"/>
                  <a:pt x="402" y="516"/>
                  <a:pt x="402" y="516"/>
                </a:cubicBezTo>
                <a:cubicBezTo>
                  <a:pt x="448" y="486"/>
                  <a:pt x="448" y="486"/>
                  <a:pt x="448" y="486"/>
                </a:cubicBezTo>
                <a:cubicBezTo>
                  <a:pt x="426" y="434"/>
                  <a:pt x="426" y="434"/>
                  <a:pt x="426" y="434"/>
                </a:cubicBezTo>
                <a:cubicBezTo>
                  <a:pt x="426" y="434"/>
                  <a:pt x="426" y="434"/>
                  <a:pt x="426" y="434"/>
                </a:cubicBezTo>
                <a:cubicBezTo>
                  <a:pt x="435" y="426"/>
                  <a:pt x="443" y="417"/>
                  <a:pt x="450" y="408"/>
                </a:cubicBezTo>
                <a:cubicBezTo>
                  <a:pt x="451" y="408"/>
                  <a:pt x="451" y="408"/>
                  <a:pt x="451" y="408"/>
                </a:cubicBezTo>
                <a:cubicBezTo>
                  <a:pt x="503" y="425"/>
                  <a:pt x="503" y="425"/>
                  <a:pt x="503" y="425"/>
                </a:cubicBezTo>
                <a:cubicBezTo>
                  <a:pt x="528" y="376"/>
                  <a:pt x="528" y="376"/>
                  <a:pt x="528" y="376"/>
                </a:cubicBezTo>
                <a:cubicBezTo>
                  <a:pt x="485" y="341"/>
                  <a:pt x="485" y="341"/>
                  <a:pt x="485" y="341"/>
                </a:cubicBezTo>
                <a:cubicBezTo>
                  <a:pt x="484" y="341"/>
                  <a:pt x="484" y="341"/>
                  <a:pt x="484" y="341"/>
                </a:cubicBezTo>
                <a:cubicBezTo>
                  <a:pt x="488" y="329"/>
                  <a:pt x="491" y="318"/>
                  <a:pt x="493" y="306"/>
                </a:cubicBezTo>
                <a:cubicBezTo>
                  <a:pt x="494" y="306"/>
                  <a:pt x="494" y="306"/>
                  <a:pt x="494" y="306"/>
                </a:cubicBezTo>
                <a:cubicBezTo>
                  <a:pt x="547" y="296"/>
                  <a:pt x="547" y="296"/>
                  <a:pt x="547" y="296"/>
                </a:cubicBezTo>
                <a:cubicBezTo>
                  <a:pt x="546" y="240"/>
                  <a:pt x="546" y="240"/>
                  <a:pt x="546" y="240"/>
                </a:cubicBezTo>
                <a:cubicBezTo>
                  <a:pt x="491" y="231"/>
                  <a:pt x="491" y="231"/>
                  <a:pt x="491" y="231"/>
                </a:cubicBezTo>
                <a:cubicBezTo>
                  <a:pt x="491" y="231"/>
                  <a:pt x="491" y="231"/>
                  <a:pt x="491" y="231"/>
                </a:cubicBezTo>
                <a:cubicBezTo>
                  <a:pt x="488" y="219"/>
                  <a:pt x="485" y="208"/>
                  <a:pt x="481" y="197"/>
                </a:cubicBezTo>
                <a:cubicBezTo>
                  <a:pt x="483" y="196"/>
                  <a:pt x="483" y="196"/>
                  <a:pt x="483" y="196"/>
                </a:cubicBezTo>
                <a:cubicBezTo>
                  <a:pt x="524" y="161"/>
                  <a:pt x="524" y="161"/>
                  <a:pt x="524" y="161"/>
                </a:cubicBezTo>
                <a:cubicBezTo>
                  <a:pt x="497" y="113"/>
                  <a:pt x="497" y="113"/>
                  <a:pt x="497" y="113"/>
                </a:cubicBezTo>
                <a:cubicBezTo>
                  <a:pt x="444" y="131"/>
                  <a:pt x="444" y="131"/>
                  <a:pt x="444" y="131"/>
                </a:cubicBezTo>
                <a:cubicBezTo>
                  <a:pt x="440" y="130"/>
                  <a:pt x="440" y="130"/>
                  <a:pt x="440" y="130"/>
                </a:cubicBezTo>
                <a:cubicBezTo>
                  <a:pt x="433" y="121"/>
                  <a:pt x="426" y="113"/>
                  <a:pt x="412" y="102"/>
                </a:cubicBezTo>
                <a:cubicBezTo>
                  <a:pt x="413" y="101"/>
                  <a:pt x="413" y="101"/>
                  <a:pt x="413" y="101"/>
                </a:cubicBezTo>
                <a:cubicBezTo>
                  <a:pt x="436" y="60"/>
                  <a:pt x="436" y="60"/>
                  <a:pt x="436" y="60"/>
                </a:cubicBezTo>
                <a:cubicBezTo>
                  <a:pt x="389" y="32"/>
                  <a:pt x="389" y="32"/>
                  <a:pt x="389" y="32"/>
                </a:cubicBezTo>
                <a:cubicBezTo>
                  <a:pt x="353" y="70"/>
                  <a:pt x="353" y="70"/>
                  <a:pt x="353" y="70"/>
                </a:cubicBezTo>
                <a:cubicBezTo>
                  <a:pt x="353" y="69"/>
                  <a:pt x="353" y="69"/>
                  <a:pt x="353" y="69"/>
                </a:cubicBezTo>
                <a:cubicBezTo>
                  <a:pt x="339" y="63"/>
                  <a:pt x="324" y="58"/>
                  <a:pt x="309" y="56"/>
                </a:cubicBezTo>
                <a:cubicBezTo>
                  <a:pt x="310" y="53"/>
                  <a:pt x="310" y="53"/>
                  <a:pt x="310" y="53"/>
                </a:cubicBezTo>
                <a:cubicBezTo>
                  <a:pt x="300" y="0"/>
                  <a:pt x="300" y="0"/>
                  <a:pt x="300" y="0"/>
                </a:cubicBezTo>
                <a:cubicBezTo>
                  <a:pt x="245" y="0"/>
                  <a:pt x="245" y="0"/>
                  <a:pt x="245" y="0"/>
                </a:cubicBezTo>
                <a:cubicBezTo>
                  <a:pt x="234" y="55"/>
                  <a:pt x="234" y="55"/>
                  <a:pt x="234" y="55"/>
                </a:cubicBezTo>
                <a:cubicBezTo>
                  <a:pt x="235" y="55"/>
                  <a:pt x="235" y="55"/>
                  <a:pt x="235" y="55"/>
                </a:cubicBezTo>
                <a:cubicBezTo>
                  <a:pt x="217" y="58"/>
                  <a:pt x="200" y="64"/>
                  <a:pt x="183" y="71"/>
                </a:cubicBezTo>
                <a:cubicBezTo>
                  <a:pt x="182" y="69"/>
                  <a:pt x="182" y="69"/>
                  <a:pt x="182" y="69"/>
                </a:cubicBezTo>
                <a:cubicBezTo>
                  <a:pt x="145" y="30"/>
                  <a:pt x="145" y="30"/>
                  <a:pt x="145" y="30"/>
                </a:cubicBezTo>
                <a:cubicBezTo>
                  <a:pt x="99" y="61"/>
                  <a:pt x="99" y="61"/>
                  <a:pt x="99" y="61"/>
                </a:cubicBezTo>
                <a:cubicBezTo>
                  <a:pt x="121" y="112"/>
                  <a:pt x="121" y="112"/>
                  <a:pt x="121" y="112"/>
                </a:cubicBezTo>
                <a:lnTo>
                  <a:pt x="121" y="113"/>
                </a:lnTo>
                <a:close/>
                <a:moveTo>
                  <a:pt x="369" y="116"/>
                </a:moveTo>
                <a:cubicBezTo>
                  <a:pt x="455" y="169"/>
                  <a:pt x="483" y="282"/>
                  <a:pt x="430" y="369"/>
                </a:cubicBezTo>
                <a:cubicBezTo>
                  <a:pt x="378" y="456"/>
                  <a:pt x="264" y="484"/>
                  <a:pt x="177" y="431"/>
                </a:cubicBezTo>
                <a:cubicBezTo>
                  <a:pt x="91" y="378"/>
                  <a:pt x="63" y="265"/>
                  <a:pt x="116" y="178"/>
                </a:cubicBezTo>
                <a:cubicBezTo>
                  <a:pt x="168" y="91"/>
                  <a:pt x="282" y="64"/>
                  <a:pt x="369" y="11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solidFill>
                <a:schemeClr val="accent1"/>
              </a:solidFill>
            </a:endParaRPr>
          </a:p>
        </p:txBody>
      </p:sp>
      <p:sp>
        <p:nvSpPr>
          <p:cNvPr id="18" name="环形箭头 17"/>
          <p:cNvSpPr/>
          <p:nvPr>
            <p:custDataLst>
              <p:tags r:id="rId6"/>
            </p:custDataLst>
          </p:nvPr>
        </p:nvSpPr>
        <p:spPr>
          <a:xfrm flipH="1">
            <a:off x="875665" y="2800985"/>
            <a:ext cx="2423160" cy="2423160"/>
          </a:xfrm>
          <a:prstGeom prst="circularArrow">
            <a:avLst>
              <a:gd name="adj1" fmla="val 4672"/>
              <a:gd name="adj2" fmla="val 688138"/>
              <a:gd name="adj3" fmla="val 824476"/>
              <a:gd name="adj4" fmla="val 16616669"/>
              <a:gd name="adj5" fmla="val 6514"/>
            </a:avLst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1" name="环形箭头 30"/>
          <p:cNvSpPr/>
          <p:nvPr>
            <p:custDataLst>
              <p:tags r:id="rId7"/>
            </p:custDataLst>
          </p:nvPr>
        </p:nvSpPr>
        <p:spPr>
          <a:xfrm>
            <a:off x="2335530" y="3343910"/>
            <a:ext cx="2856230" cy="2855595"/>
          </a:xfrm>
          <a:prstGeom prst="circularArrow">
            <a:avLst>
              <a:gd name="adj1" fmla="val 5068"/>
              <a:gd name="adj2" fmla="val 670356"/>
              <a:gd name="adj3" fmla="val 1731422"/>
              <a:gd name="adj4" fmla="val 16417229"/>
              <a:gd name="adj5" fmla="val 6055"/>
            </a:avLst>
          </a:prstGeom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" name="图片 13" descr="343439383331313b343532303032343bb7a2b2bcb9dcc0ed"/>
          <p:cNvSpPr/>
          <p:nvPr>
            <p:custDataLst>
              <p:tags r:id="rId8"/>
            </p:custDataLst>
          </p:nvPr>
        </p:nvSpPr>
        <p:spPr>
          <a:xfrm>
            <a:off x="3493770" y="4588158"/>
            <a:ext cx="539114" cy="365828"/>
          </a:xfrm>
          <a:custGeom>
            <a:avLst/>
            <a:gdLst>
              <a:gd name="connsiteX0" fmla="*/ 454748 w 539114"/>
              <a:gd name="connsiteY0" fmla="*/ 160944 h 365828"/>
              <a:gd name="connsiteX1" fmla="*/ 338707 w 539114"/>
              <a:gd name="connsiteY1" fmla="*/ 996 h 365828"/>
              <a:gd name="connsiteX2" fmla="*/ 197515 w 539114"/>
              <a:gd name="connsiteY2" fmla="*/ 94259 h 365828"/>
              <a:gd name="connsiteX3" fmla="*/ 120784 w 539114"/>
              <a:gd name="connsiteY3" fmla="*/ 88392 h 365828"/>
              <a:gd name="connsiteX4" fmla="*/ 88109 w 539114"/>
              <a:gd name="connsiteY4" fmla="*/ 160638 h 365828"/>
              <a:gd name="connsiteX5" fmla="*/ 114 w 539114"/>
              <a:gd name="connsiteY5" fmla="*/ 271677 h 365828"/>
              <a:gd name="connsiteX6" fmla="*/ 95631 w 539114"/>
              <a:gd name="connsiteY6" fmla="*/ 365947 h 365828"/>
              <a:gd name="connsiteX7" fmla="*/ 242920 w 539114"/>
              <a:gd name="connsiteY7" fmla="*/ 365947 h 365828"/>
              <a:gd name="connsiteX8" fmla="*/ 242920 w 539114"/>
              <a:gd name="connsiteY8" fmla="*/ 268394 h 365828"/>
              <a:gd name="connsiteX9" fmla="*/ 196627 w 539114"/>
              <a:gd name="connsiteY9" fmla="*/ 268394 h 365828"/>
              <a:gd name="connsiteX10" fmla="*/ 274476 w 539114"/>
              <a:gd name="connsiteY10" fmla="*/ 180954 h 365828"/>
              <a:gd name="connsiteX11" fmla="*/ 352326 w 539114"/>
              <a:gd name="connsiteY11" fmla="*/ 268394 h 365828"/>
              <a:gd name="connsiteX12" fmla="*/ 306031 w 539114"/>
              <a:gd name="connsiteY12" fmla="*/ 268394 h 365828"/>
              <a:gd name="connsiteX13" fmla="*/ 306031 w 539114"/>
              <a:gd name="connsiteY13" fmla="*/ 365947 h 365828"/>
              <a:gd name="connsiteX14" fmla="*/ 439703 w 539114"/>
              <a:gd name="connsiteY14" fmla="*/ 365947 h 365828"/>
              <a:gd name="connsiteX15" fmla="*/ 538962 w 539114"/>
              <a:gd name="connsiteY15" fmla="*/ 277237 h 365828"/>
              <a:gd name="connsiteX16" fmla="*/ 454748 w 539114"/>
              <a:gd name="connsiteY16" fmla="*/ 160944 h 365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39114" h="365828">
                <a:moveTo>
                  <a:pt x="454748" y="160944"/>
                </a:moveTo>
                <a:cubicBezTo>
                  <a:pt x="454748" y="160944"/>
                  <a:pt x="464893" y="17416"/>
                  <a:pt x="338707" y="996"/>
                </a:cubicBezTo>
                <a:cubicBezTo>
                  <a:pt x="230459" y="-10475"/>
                  <a:pt x="197515" y="94259"/>
                  <a:pt x="197515" y="94259"/>
                </a:cubicBezTo>
                <a:cubicBezTo>
                  <a:pt x="197515" y="94259"/>
                  <a:pt x="164762" y="61420"/>
                  <a:pt x="120784" y="88392"/>
                </a:cubicBezTo>
                <a:cubicBezTo>
                  <a:pt x="81126" y="113656"/>
                  <a:pt x="88109" y="160638"/>
                  <a:pt x="88109" y="160638"/>
                </a:cubicBezTo>
                <a:cubicBezTo>
                  <a:pt x="88109" y="160638"/>
                  <a:pt x="114" y="178064"/>
                  <a:pt x="114" y="271677"/>
                </a:cubicBezTo>
                <a:cubicBezTo>
                  <a:pt x="2159" y="364940"/>
                  <a:pt x="95631" y="365947"/>
                  <a:pt x="95631" y="365947"/>
                </a:cubicBezTo>
                <a:lnTo>
                  <a:pt x="242920" y="365947"/>
                </a:lnTo>
                <a:lnTo>
                  <a:pt x="242920" y="268394"/>
                </a:lnTo>
                <a:lnTo>
                  <a:pt x="196627" y="268394"/>
                </a:lnTo>
                <a:lnTo>
                  <a:pt x="274476" y="180954"/>
                </a:lnTo>
                <a:lnTo>
                  <a:pt x="352326" y="268394"/>
                </a:lnTo>
                <a:lnTo>
                  <a:pt x="306031" y="268394"/>
                </a:lnTo>
                <a:lnTo>
                  <a:pt x="306031" y="365947"/>
                </a:lnTo>
                <a:lnTo>
                  <a:pt x="439703" y="365947"/>
                </a:lnTo>
                <a:cubicBezTo>
                  <a:pt x="439703" y="365947"/>
                  <a:pt x="526810" y="365947"/>
                  <a:pt x="538962" y="277237"/>
                </a:cubicBezTo>
                <a:cubicBezTo>
                  <a:pt x="544747" y="180035"/>
                  <a:pt x="454748" y="160944"/>
                  <a:pt x="454748" y="160944"/>
                </a:cubicBezTo>
                <a:close/>
              </a:path>
            </a:pathLst>
          </a:custGeom>
          <a:solidFill>
            <a:schemeClr val="accent1"/>
          </a:solidFill>
          <a:ln w="1905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" name="图片 9" descr="343435383038363b343532323339303bbacfcdacc7a9caf0"/>
          <p:cNvSpPr/>
          <p:nvPr>
            <p:custDataLst>
              <p:tags r:id="rId9"/>
            </p:custDataLst>
          </p:nvPr>
        </p:nvSpPr>
        <p:spPr>
          <a:xfrm>
            <a:off x="2979496" y="2658745"/>
            <a:ext cx="300837" cy="358140"/>
          </a:xfrm>
          <a:custGeom>
            <a:avLst/>
            <a:gdLst>
              <a:gd name="connsiteX0" fmla="*/ 195160 w 300837"/>
              <a:gd name="connsiteY0" fmla="*/ 3917 h 358140"/>
              <a:gd name="connsiteX1" fmla="*/ 265994 w 300837"/>
              <a:gd name="connsiteY1" fmla="*/ 59853 h 358140"/>
              <a:gd name="connsiteX2" fmla="*/ 195160 w 300837"/>
              <a:gd name="connsiteY2" fmla="*/ 59853 h 358140"/>
              <a:gd name="connsiteX3" fmla="*/ 195160 w 300837"/>
              <a:gd name="connsiteY3" fmla="*/ 3917 h 358140"/>
              <a:gd name="connsiteX4" fmla="*/ 144070 w 300837"/>
              <a:gd name="connsiteY4" fmla="*/ 311419 h 358140"/>
              <a:gd name="connsiteX5" fmla="*/ 135730 w 300837"/>
              <a:gd name="connsiteY5" fmla="*/ 344671 h 358140"/>
              <a:gd name="connsiteX6" fmla="*/ 136334 w 300837"/>
              <a:gd name="connsiteY6" fmla="*/ 357740 h 358140"/>
              <a:gd name="connsiteX7" fmla="*/ 7119 w 300837"/>
              <a:gd name="connsiteY7" fmla="*/ 357740 h 358140"/>
              <a:gd name="connsiteX8" fmla="*/ -416 w 300837"/>
              <a:gd name="connsiteY8" fmla="*/ 350268 h 358140"/>
              <a:gd name="connsiteX9" fmla="*/ -416 w 300837"/>
              <a:gd name="connsiteY9" fmla="*/ 7074 h 358140"/>
              <a:gd name="connsiteX10" fmla="*/ 7119 w 300837"/>
              <a:gd name="connsiteY10" fmla="*/ -400 h 358140"/>
              <a:gd name="connsiteX11" fmla="*/ 180090 w 300837"/>
              <a:gd name="connsiteY11" fmla="*/ -400 h 358140"/>
              <a:gd name="connsiteX12" fmla="*/ 180090 w 300837"/>
              <a:gd name="connsiteY12" fmla="*/ 67325 h 358140"/>
              <a:gd name="connsiteX13" fmla="*/ 187625 w 300837"/>
              <a:gd name="connsiteY13" fmla="*/ 74799 h 358140"/>
              <a:gd name="connsiteX14" fmla="*/ 270385 w 300837"/>
              <a:gd name="connsiteY14" fmla="*/ 74799 h 358140"/>
              <a:gd name="connsiteX15" fmla="*/ 270385 w 300837"/>
              <a:gd name="connsiteY15" fmla="*/ 194037 h 358140"/>
              <a:gd name="connsiteX16" fmla="*/ 246613 w 300837"/>
              <a:gd name="connsiteY16" fmla="*/ 205309 h 358140"/>
              <a:gd name="connsiteX17" fmla="*/ 150397 w 300837"/>
              <a:gd name="connsiteY17" fmla="*/ 300669 h 358140"/>
              <a:gd name="connsiteX18" fmla="*/ 144070 w 300837"/>
              <a:gd name="connsiteY18" fmla="*/ 311419 h 358140"/>
              <a:gd name="connsiteX19" fmla="*/ 160631 w 300837"/>
              <a:gd name="connsiteY19" fmla="*/ 311659 h 358140"/>
              <a:gd name="connsiteX20" fmla="*/ 239320 w 300837"/>
              <a:gd name="connsiteY20" fmla="*/ 233564 h 358140"/>
              <a:gd name="connsiteX21" fmla="*/ 275098 w 300837"/>
              <a:gd name="connsiteY21" fmla="*/ 269054 h 358140"/>
              <a:gd name="connsiteX22" fmla="*/ 196449 w 300837"/>
              <a:gd name="connsiteY22" fmla="*/ 347110 h 358140"/>
              <a:gd name="connsiteX23" fmla="*/ 192985 w 300837"/>
              <a:gd name="connsiteY23" fmla="*/ 349068 h 358140"/>
              <a:gd name="connsiteX24" fmla="*/ 159382 w 300837"/>
              <a:gd name="connsiteY24" fmla="*/ 357420 h 358140"/>
              <a:gd name="connsiteX25" fmla="*/ 157568 w 300837"/>
              <a:gd name="connsiteY25" fmla="*/ 357660 h 358140"/>
              <a:gd name="connsiteX26" fmla="*/ 152209 w 300837"/>
              <a:gd name="connsiteY26" fmla="*/ 355501 h 358140"/>
              <a:gd name="connsiteX27" fmla="*/ 150236 w 300837"/>
              <a:gd name="connsiteY27" fmla="*/ 348427 h 358140"/>
              <a:gd name="connsiteX28" fmla="*/ 158656 w 300837"/>
              <a:gd name="connsiteY28" fmla="*/ 315096 h 358140"/>
              <a:gd name="connsiteX29" fmla="*/ 160631 w 300837"/>
              <a:gd name="connsiteY29" fmla="*/ 311659 h 358140"/>
              <a:gd name="connsiteX30" fmla="*/ 292988 w 300837"/>
              <a:gd name="connsiteY30" fmla="*/ 215859 h 358140"/>
              <a:gd name="connsiteX31" fmla="*/ 292988 w 300837"/>
              <a:gd name="connsiteY31" fmla="*/ 251350 h 358140"/>
              <a:gd name="connsiteX32" fmla="*/ 285695 w 300837"/>
              <a:gd name="connsiteY32" fmla="*/ 258582 h 358140"/>
              <a:gd name="connsiteX33" fmla="*/ 249916 w 300837"/>
              <a:gd name="connsiteY33" fmla="*/ 223093 h 358140"/>
              <a:gd name="connsiteX34" fmla="*/ 257210 w 300837"/>
              <a:gd name="connsiteY34" fmla="*/ 215859 h 358140"/>
              <a:gd name="connsiteX35" fmla="*/ 292988 w 300837"/>
              <a:gd name="connsiteY35" fmla="*/ 215859 h 358140"/>
              <a:gd name="connsiteX36" fmla="*/ 71212 w 300837"/>
              <a:gd name="connsiteY36" fmla="*/ 107042 h 358140"/>
              <a:gd name="connsiteX37" fmla="*/ 64049 w 300837"/>
              <a:gd name="connsiteY37" fmla="*/ 114205 h 358140"/>
              <a:gd name="connsiteX38" fmla="*/ 64049 w 300837"/>
              <a:gd name="connsiteY38" fmla="*/ 121368 h 358140"/>
              <a:gd name="connsiteX39" fmla="*/ 71212 w 300837"/>
              <a:gd name="connsiteY39" fmla="*/ 128530 h 358140"/>
              <a:gd name="connsiteX40" fmla="*/ 200142 w 300837"/>
              <a:gd name="connsiteY40" fmla="*/ 128530 h 358140"/>
              <a:gd name="connsiteX41" fmla="*/ 207305 w 300837"/>
              <a:gd name="connsiteY41" fmla="*/ 121368 h 358140"/>
              <a:gd name="connsiteX42" fmla="*/ 207305 w 300837"/>
              <a:gd name="connsiteY42" fmla="*/ 114205 h 358140"/>
              <a:gd name="connsiteX43" fmla="*/ 200142 w 300837"/>
              <a:gd name="connsiteY43" fmla="*/ 107042 h 358140"/>
              <a:gd name="connsiteX44" fmla="*/ 71212 w 300837"/>
              <a:gd name="connsiteY44" fmla="*/ 107042 h 358140"/>
              <a:gd name="connsiteX45" fmla="*/ 71212 w 300837"/>
              <a:gd name="connsiteY45" fmla="*/ 164344 h 358140"/>
              <a:gd name="connsiteX46" fmla="*/ 64049 w 300837"/>
              <a:gd name="connsiteY46" fmla="*/ 171507 h 358140"/>
              <a:gd name="connsiteX47" fmla="*/ 64049 w 300837"/>
              <a:gd name="connsiteY47" fmla="*/ 178670 h 358140"/>
              <a:gd name="connsiteX48" fmla="*/ 71212 w 300837"/>
              <a:gd name="connsiteY48" fmla="*/ 185833 h 358140"/>
              <a:gd name="connsiteX49" fmla="*/ 185817 w 300837"/>
              <a:gd name="connsiteY49" fmla="*/ 185833 h 358140"/>
              <a:gd name="connsiteX50" fmla="*/ 192980 w 300837"/>
              <a:gd name="connsiteY50" fmla="*/ 178670 h 358140"/>
              <a:gd name="connsiteX51" fmla="*/ 192980 w 300837"/>
              <a:gd name="connsiteY51" fmla="*/ 171507 h 358140"/>
              <a:gd name="connsiteX52" fmla="*/ 185817 w 300837"/>
              <a:gd name="connsiteY52" fmla="*/ 164344 h 358140"/>
              <a:gd name="connsiteX53" fmla="*/ 71212 w 300837"/>
              <a:gd name="connsiteY53" fmla="*/ 164344 h 358140"/>
              <a:gd name="connsiteX54" fmla="*/ 71212 w 300837"/>
              <a:gd name="connsiteY54" fmla="*/ 221647 h 358140"/>
              <a:gd name="connsiteX55" fmla="*/ 64049 w 300837"/>
              <a:gd name="connsiteY55" fmla="*/ 228810 h 358140"/>
              <a:gd name="connsiteX56" fmla="*/ 64049 w 300837"/>
              <a:gd name="connsiteY56" fmla="*/ 235972 h 358140"/>
              <a:gd name="connsiteX57" fmla="*/ 71212 w 300837"/>
              <a:gd name="connsiteY57" fmla="*/ 243135 h 358140"/>
              <a:gd name="connsiteX58" fmla="*/ 157166 w 300837"/>
              <a:gd name="connsiteY58" fmla="*/ 243135 h 358140"/>
              <a:gd name="connsiteX59" fmla="*/ 164328 w 300837"/>
              <a:gd name="connsiteY59" fmla="*/ 235972 h 358140"/>
              <a:gd name="connsiteX60" fmla="*/ 164328 w 300837"/>
              <a:gd name="connsiteY60" fmla="*/ 228810 h 358140"/>
              <a:gd name="connsiteX61" fmla="*/ 157166 w 300837"/>
              <a:gd name="connsiteY61" fmla="*/ 221647 h 358140"/>
              <a:gd name="connsiteX62" fmla="*/ 71212 w 300837"/>
              <a:gd name="connsiteY62" fmla="*/ 221647 h 358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300837" h="358140">
                <a:moveTo>
                  <a:pt x="195160" y="3917"/>
                </a:moveTo>
                <a:lnTo>
                  <a:pt x="265994" y="59853"/>
                </a:lnTo>
                <a:lnTo>
                  <a:pt x="195160" y="59853"/>
                </a:lnTo>
                <a:lnTo>
                  <a:pt x="195160" y="3917"/>
                </a:lnTo>
                <a:moveTo>
                  <a:pt x="144070" y="311419"/>
                </a:moveTo>
                <a:lnTo>
                  <a:pt x="135730" y="344671"/>
                </a:lnTo>
                <a:cubicBezTo>
                  <a:pt x="134601" y="349028"/>
                  <a:pt x="134762" y="353583"/>
                  <a:pt x="136334" y="357740"/>
                </a:cubicBezTo>
                <a:lnTo>
                  <a:pt x="7119" y="357740"/>
                </a:lnTo>
                <a:cubicBezTo>
                  <a:pt x="2968" y="357740"/>
                  <a:pt x="-416" y="354383"/>
                  <a:pt x="-416" y="350268"/>
                </a:cubicBezTo>
                <a:lnTo>
                  <a:pt x="-416" y="7074"/>
                </a:lnTo>
                <a:cubicBezTo>
                  <a:pt x="-416" y="2957"/>
                  <a:pt x="2968" y="-400"/>
                  <a:pt x="7119" y="-400"/>
                </a:cubicBezTo>
                <a:lnTo>
                  <a:pt x="180090" y="-400"/>
                </a:lnTo>
                <a:lnTo>
                  <a:pt x="180090" y="67325"/>
                </a:lnTo>
                <a:cubicBezTo>
                  <a:pt x="180090" y="71442"/>
                  <a:pt x="183476" y="74799"/>
                  <a:pt x="187625" y="74799"/>
                </a:cubicBezTo>
                <a:lnTo>
                  <a:pt x="270385" y="74799"/>
                </a:lnTo>
                <a:lnTo>
                  <a:pt x="270385" y="194037"/>
                </a:lnTo>
                <a:cubicBezTo>
                  <a:pt x="261280" y="195077"/>
                  <a:pt x="252857" y="199033"/>
                  <a:pt x="246613" y="205309"/>
                </a:cubicBezTo>
                <a:lnTo>
                  <a:pt x="150397" y="300669"/>
                </a:lnTo>
                <a:cubicBezTo>
                  <a:pt x="147294" y="303506"/>
                  <a:pt x="145038" y="307462"/>
                  <a:pt x="144070" y="311419"/>
                </a:cubicBezTo>
                <a:moveTo>
                  <a:pt x="160631" y="311659"/>
                </a:moveTo>
                <a:lnTo>
                  <a:pt x="239320" y="233564"/>
                </a:lnTo>
                <a:lnTo>
                  <a:pt x="275098" y="269054"/>
                </a:lnTo>
                <a:lnTo>
                  <a:pt x="196449" y="347110"/>
                </a:lnTo>
                <a:cubicBezTo>
                  <a:pt x="195483" y="348110"/>
                  <a:pt x="194273" y="348748"/>
                  <a:pt x="192985" y="349068"/>
                </a:cubicBezTo>
                <a:lnTo>
                  <a:pt x="159382" y="357420"/>
                </a:lnTo>
                <a:cubicBezTo>
                  <a:pt x="158776" y="357580"/>
                  <a:pt x="158172" y="357660"/>
                  <a:pt x="157568" y="357660"/>
                </a:cubicBezTo>
                <a:cubicBezTo>
                  <a:pt x="155595" y="357660"/>
                  <a:pt x="153661" y="356901"/>
                  <a:pt x="152209" y="355501"/>
                </a:cubicBezTo>
                <a:cubicBezTo>
                  <a:pt x="150316" y="353663"/>
                  <a:pt x="149551" y="350985"/>
                  <a:pt x="150236" y="348427"/>
                </a:cubicBezTo>
                <a:lnTo>
                  <a:pt x="158656" y="315096"/>
                </a:lnTo>
                <a:cubicBezTo>
                  <a:pt x="158978" y="313818"/>
                  <a:pt x="159663" y="312537"/>
                  <a:pt x="160631" y="311659"/>
                </a:cubicBezTo>
                <a:moveTo>
                  <a:pt x="292988" y="215859"/>
                </a:moveTo>
                <a:cubicBezTo>
                  <a:pt x="302899" y="225651"/>
                  <a:pt x="302899" y="241597"/>
                  <a:pt x="292988" y="251350"/>
                </a:cubicBezTo>
                <a:lnTo>
                  <a:pt x="285695" y="258582"/>
                </a:lnTo>
                <a:lnTo>
                  <a:pt x="249916" y="223093"/>
                </a:lnTo>
                <a:lnTo>
                  <a:pt x="257210" y="215859"/>
                </a:lnTo>
                <a:cubicBezTo>
                  <a:pt x="266718" y="206308"/>
                  <a:pt x="283440" y="206308"/>
                  <a:pt x="292988" y="215859"/>
                </a:cubicBezTo>
                <a:moveTo>
                  <a:pt x="71212" y="107042"/>
                </a:moveTo>
                <a:cubicBezTo>
                  <a:pt x="67256" y="107042"/>
                  <a:pt x="64049" y="110249"/>
                  <a:pt x="64049" y="114205"/>
                </a:cubicBezTo>
                <a:lnTo>
                  <a:pt x="64049" y="121368"/>
                </a:lnTo>
                <a:cubicBezTo>
                  <a:pt x="64049" y="125324"/>
                  <a:pt x="67256" y="128530"/>
                  <a:pt x="71212" y="128530"/>
                </a:cubicBezTo>
                <a:lnTo>
                  <a:pt x="200142" y="128530"/>
                </a:lnTo>
                <a:cubicBezTo>
                  <a:pt x="204099" y="128530"/>
                  <a:pt x="207305" y="125324"/>
                  <a:pt x="207305" y="121368"/>
                </a:cubicBezTo>
                <a:lnTo>
                  <a:pt x="207305" y="114205"/>
                </a:lnTo>
                <a:cubicBezTo>
                  <a:pt x="207305" y="110249"/>
                  <a:pt x="204099" y="107042"/>
                  <a:pt x="200142" y="107042"/>
                </a:cubicBezTo>
                <a:lnTo>
                  <a:pt x="71212" y="107042"/>
                </a:lnTo>
                <a:moveTo>
                  <a:pt x="71212" y="164344"/>
                </a:moveTo>
                <a:cubicBezTo>
                  <a:pt x="67256" y="164344"/>
                  <a:pt x="64049" y="167551"/>
                  <a:pt x="64049" y="171507"/>
                </a:cubicBezTo>
                <a:lnTo>
                  <a:pt x="64049" y="178670"/>
                </a:lnTo>
                <a:cubicBezTo>
                  <a:pt x="64049" y="182626"/>
                  <a:pt x="67256" y="185833"/>
                  <a:pt x="71212" y="185833"/>
                </a:cubicBezTo>
                <a:lnTo>
                  <a:pt x="185817" y="185833"/>
                </a:lnTo>
                <a:cubicBezTo>
                  <a:pt x="189773" y="185833"/>
                  <a:pt x="192980" y="182626"/>
                  <a:pt x="192980" y="178670"/>
                </a:cubicBezTo>
                <a:lnTo>
                  <a:pt x="192980" y="171507"/>
                </a:lnTo>
                <a:cubicBezTo>
                  <a:pt x="192980" y="167551"/>
                  <a:pt x="189773" y="164344"/>
                  <a:pt x="185817" y="164344"/>
                </a:cubicBezTo>
                <a:lnTo>
                  <a:pt x="71212" y="164344"/>
                </a:lnTo>
                <a:moveTo>
                  <a:pt x="71212" y="221647"/>
                </a:moveTo>
                <a:cubicBezTo>
                  <a:pt x="67256" y="221647"/>
                  <a:pt x="64049" y="224854"/>
                  <a:pt x="64049" y="228810"/>
                </a:cubicBezTo>
                <a:lnTo>
                  <a:pt x="64049" y="235972"/>
                </a:lnTo>
                <a:cubicBezTo>
                  <a:pt x="64049" y="239929"/>
                  <a:pt x="67256" y="243135"/>
                  <a:pt x="71212" y="243135"/>
                </a:cubicBezTo>
                <a:lnTo>
                  <a:pt x="157166" y="243135"/>
                </a:lnTo>
                <a:cubicBezTo>
                  <a:pt x="161122" y="243135"/>
                  <a:pt x="164328" y="239929"/>
                  <a:pt x="164328" y="235972"/>
                </a:cubicBezTo>
                <a:lnTo>
                  <a:pt x="164328" y="228810"/>
                </a:lnTo>
                <a:cubicBezTo>
                  <a:pt x="164328" y="224854"/>
                  <a:pt x="161122" y="221647"/>
                  <a:pt x="157166" y="221647"/>
                </a:cubicBezTo>
                <a:lnTo>
                  <a:pt x="71212" y="221647"/>
                </a:lnTo>
              </a:path>
            </a:pathLst>
          </a:custGeom>
          <a:solidFill>
            <a:schemeClr val="accent1">
              <a:alpha val="60000"/>
            </a:schemeClr>
          </a:solidFill>
          <a:ln w="44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4" name="图片 11" descr="343435383037343b343532333834333bb9a4d7f7"/>
          <p:cNvSpPr/>
          <p:nvPr>
            <p:custDataLst>
              <p:tags r:id="rId10"/>
            </p:custDataLst>
          </p:nvPr>
        </p:nvSpPr>
        <p:spPr>
          <a:xfrm>
            <a:off x="1846580" y="3833270"/>
            <a:ext cx="383540" cy="356048"/>
          </a:xfrm>
          <a:custGeom>
            <a:avLst/>
            <a:gdLst>
              <a:gd name="connsiteX0" fmla="*/ 238674 w 383540"/>
              <a:gd name="connsiteY0" fmla="*/ 214735 h 356048"/>
              <a:gd name="connsiteX1" fmla="*/ 238674 w 383540"/>
              <a:gd name="connsiteY1" fmla="*/ 220977 h 356048"/>
              <a:gd name="connsiteX2" fmla="*/ 231178 w 383540"/>
              <a:gd name="connsiteY2" fmla="*/ 228512 h 356048"/>
              <a:gd name="connsiteX3" fmla="*/ 153443 w 383540"/>
              <a:gd name="connsiteY3" fmla="*/ 228512 h 356048"/>
              <a:gd name="connsiteX4" fmla="*/ 145948 w 383540"/>
              <a:gd name="connsiteY4" fmla="*/ 220977 h 356048"/>
              <a:gd name="connsiteX5" fmla="*/ 145948 w 383540"/>
              <a:gd name="connsiteY5" fmla="*/ 214735 h 356048"/>
              <a:gd name="connsiteX6" fmla="*/ 114 w 383540"/>
              <a:gd name="connsiteY6" fmla="*/ 214735 h 356048"/>
              <a:gd name="connsiteX7" fmla="*/ 114 w 383540"/>
              <a:gd name="connsiteY7" fmla="*/ 325381 h 356048"/>
              <a:gd name="connsiteX8" fmla="*/ 30523 w 383540"/>
              <a:gd name="connsiteY8" fmla="*/ 356164 h 356048"/>
              <a:gd name="connsiteX9" fmla="*/ 353243 w 383540"/>
              <a:gd name="connsiteY9" fmla="*/ 356164 h 356048"/>
              <a:gd name="connsiteX10" fmla="*/ 383651 w 383540"/>
              <a:gd name="connsiteY10" fmla="*/ 325381 h 356048"/>
              <a:gd name="connsiteX11" fmla="*/ 383651 w 383540"/>
              <a:gd name="connsiteY11" fmla="*/ 214735 h 356048"/>
              <a:gd name="connsiteX12" fmla="*/ 238674 w 383540"/>
              <a:gd name="connsiteY12" fmla="*/ 214735 h 356048"/>
              <a:gd name="connsiteX13" fmla="*/ 145948 w 383540"/>
              <a:gd name="connsiteY13" fmla="*/ 191917 h 356048"/>
              <a:gd name="connsiteX14" fmla="*/ 145948 w 383540"/>
              <a:gd name="connsiteY14" fmla="*/ 185673 h 356048"/>
              <a:gd name="connsiteX15" fmla="*/ 153443 w 383540"/>
              <a:gd name="connsiteY15" fmla="*/ 178140 h 356048"/>
              <a:gd name="connsiteX16" fmla="*/ 231178 w 383540"/>
              <a:gd name="connsiteY16" fmla="*/ 178140 h 356048"/>
              <a:gd name="connsiteX17" fmla="*/ 238674 w 383540"/>
              <a:gd name="connsiteY17" fmla="*/ 185673 h 356048"/>
              <a:gd name="connsiteX18" fmla="*/ 238674 w 383540"/>
              <a:gd name="connsiteY18" fmla="*/ 191917 h 356048"/>
              <a:gd name="connsiteX19" fmla="*/ 383654 w 383540"/>
              <a:gd name="connsiteY19" fmla="*/ 191917 h 356048"/>
              <a:gd name="connsiteX20" fmla="*/ 383651 w 383540"/>
              <a:gd name="connsiteY20" fmla="*/ 84284 h 356048"/>
              <a:gd name="connsiteX21" fmla="*/ 353457 w 383540"/>
              <a:gd name="connsiteY21" fmla="*/ 53501 h 356048"/>
              <a:gd name="connsiteX22" fmla="*/ 264372 w 383540"/>
              <a:gd name="connsiteY22" fmla="*/ 53501 h 356048"/>
              <a:gd name="connsiteX23" fmla="*/ 264372 w 383540"/>
              <a:gd name="connsiteY23" fmla="*/ 24870 h 356048"/>
              <a:gd name="connsiteX24" fmla="*/ 241887 w 383540"/>
              <a:gd name="connsiteY24" fmla="*/ 115 h 356048"/>
              <a:gd name="connsiteX25" fmla="*/ 142308 w 383540"/>
              <a:gd name="connsiteY25" fmla="*/ 115 h 356048"/>
              <a:gd name="connsiteX26" fmla="*/ 119822 w 383540"/>
              <a:gd name="connsiteY26" fmla="*/ 24870 h 356048"/>
              <a:gd name="connsiteX27" fmla="*/ 119822 w 383540"/>
              <a:gd name="connsiteY27" fmla="*/ 53501 h 356048"/>
              <a:gd name="connsiteX28" fmla="*/ 30523 w 383540"/>
              <a:gd name="connsiteY28" fmla="*/ 53501 h 356048"/>
              <a:gd name="connsiteX29" fmla="*/ 114 w 383540"/>
              <a:gd name="connsiteY29" fmla="*/ 84284 h 356048"/>
              <a:gd name="connsiteX30" fmla="*/ 114 w 383540"/>
              <a:gd name="connsiteY30" fmla="*/ 191917 h 356048"/>
              <a:gd name="connsiteX31" fmla="*/ 145948 w 383540"/>
              <a:gd name="connsiteY31" fmla="*/ 191917 h 356048"/>
              <a:gd name="connsiteX32" fmla="*/ 146805 w 383540"/>
              <a:gd name="connsiteY32" fmla="*/ 31113 h 356048"/>
              <a:gd name="connsiteX33" fmla="*/ 152372 w 383540"/>
              <a:gd name="connsiteY33" fmla="*/ 25516 h 356048"/>
              <a:gd name="connsiteX34" fmla="*/ 231608 w 383540"/>
              <a:gd name="connsiteY34" fmla="*/ 25516 h 356048"/>
              <a:gd name="connsiteX35" fmla="*/ 237175 w 383540"/>
              <a:gd name="connsiteY35" fmla="*/ 31113 h 356048"/>
              <a:gd name="connsiteX36" fmla="*/ 237175 w 383540"/>
              <a:gd name="connsiteY36" fmla="*/ 53286 h 356048"/>
              <a:gd name="connsiteX37" fmla="*/ 146805 w 383540"/>
              <a:gd name="connsiteY37" fmla="*/ 53286 h 356048"/>
              <a:gd name="connsiteX38" fmla="*/ 146805 w 383540"/>
              <a:gd name="connsiteY38" fmla="*/ 31113 h 356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83540" h="356048">
                <a:moveTo>
                  <a:pt x="238674" y="214735"/>
                </a:moveTo>
                <a:lnTo>
                  <a:pt x="238674" y="220977"/>
                </a:lnTo>
                <a:cubicBezTo>
                  <a:pt x="238674" y="225068"/>
                  <a:pt x="235247" y="228512"/>
                  <a:pt x="231178" y="228512"/>
                </a:cubicBezTo>
                <a:lnTo>
                  <a:pt x="153443" y="228512"/>
                </a:lnTo>
                <a:cubicBezTo>
                  <a:pt x="149375" y="228512"/>
                  <a:pt x="145948" y="225068"/>
                  <a:pt x="145948" y="220977"/>
                </a:cubicBezTo>
                <a:lnTo>
                  <a:pt x="145948" y="214735"/>
                </a:lnTo>
                <a:lnTo>
                  <a:pt x="114" y="214735"/>
                </a:lnTo>
                <a:lnTo>
                  <a:pt x="114" y="325381"/>
                </a:lnTo>
                <a:cubicBezTo>
                  <a:pt x="114" y="342388"/>
                  <a:pt x="13819" y="356164"/>
                  <a:pt x="30523" y="356164"/>
                </a:cubicBezTo>
                <a:lnTo>
                  <a:pt x="353243" y="356164"/>
                </a:lnTo>
                <a:cubicBezTo>
                  <a:pt x="370161" y="356164"/>
                  <a:pt x="383651" y="342388"/>
                  <a:pt x="383651" y="325381"/>
                </a:cubicBezTo>
                <a:lnTo>
                  <a:pt x="383651" y="214735"/>
                </a:lnTo>
                <a:lnTo>
                  <a:pt x="238674" y="214735"/>
                </a:lnTo>
                <a:moveTo>
                  <a:pt x="145948" y="191917"/>
                </a:moveTo>
                <a:lnTo>
                  <a:pt x="145948" y="185673"/>
                </a:lnTo>
                <a:cubicBezTo>
                  <a:pt x="145948" y="181584"/>
                  <a:pt x="149375" y="178140"/>
                  <a:pt x="153443" y="178140"/>
                </a:cubicBezTo>
                <a:lnTo>
                  <a:pt x="231178" y="178140"/>
                </a:lnTo>
                <a:cubicBezTo>
                  <a:pt x="235247" y="178140"/>
                  <a:pt x="238674" y="181584"/>
                  <a:pt x="238674" y="185673"/>
                </a:cubicBezTo>
                <a:lnTo>
                  <a:pt x="238674" y="191917"/>
                </a:lnTo>
                <a:lnTo>
                  <a:pt x="383654" y="191917"/>
                </a:lnTo>
                <a:lnTo>
                  <a:pt x="383651" y="84284"/>
                </a:lnTo>
                <a:cubicBezTo>
                  <a:pt x="383865" y="67278"/>
                  <a:pt x="370161" y="53501"/>
                  <a:pt x="353457" y="53501"/>
                </a:cubicBezTo>
                <a:lnTo>
                  <a:pt x="264372" y="53501"/>
                </a:lnTo>
                <a:lnTo>
                  <a:pt x="264372" y="24870"/>
                </a:lnTo>
                <a:cubicBezTo>
                  <a:pt x="264372" y="12385"/>
                  <a:pt x="254306" y="115"/>
                  <a:pt x="241887" y="115"/>
                </a:cubicBezTo>
                <a:lnTo>
                  <a:pt x="142308" y="115"/>
                </a:lnTo>
                <a:cubicBezTo>
                  <a:pt x="129887" y="115"/>
                  <a:pt x="119822" y="12385"/>
                  <a:pt x="119822" y="24870"/>
                </a:cubicBezTo>
                <a:lnTo>
                  <a:pt x="119822" y="53501"/>
                </a:lnTo>
                <a:lnTo>
                  <a:pt x="30523" y="53501"/>
                </a:lnTo>
                <a:cubicBezTo>
                  <a:pt x="13819" y="53501"/>
                  <a:pt x="114" y="67278"/>
                  <a:pt x="114" y="84284"/>
                </a:cubicBezTo>
                <a:lnTo>
                  <a:pt x="114" y="191917"/>
                </a:lnTo>
                <a:lnTo>
                  <a:pt x="145948" y="191917"/>
                </a:lnTo>
                <a:moveTo>
                  <a:pt x="146805" y="31113"/>
                </a:moveTo>
                <a:cubicBezTo>
                  <a:pt x="146805" y="28100"/>
                  <a:pt x="149161" y="25516"/>
                  <a:pt x="152372" y="25516"/>
                </a:cubicBezTo>
                <a:lnTo>
                  <a:pt x="231608" y="25516"/>
                </a:lnTo>
                <a:cubicBezTo>
                  <a:pt x="234605" y="25516"/>
                  <a:pt x="237175" y="27884"/>
                  <a:pt x="237175" y="31113"/>
                </a:cubicBezTo>
                <a:lnTo>
                  <a:pt x="237175" y="53286"/>
                </a:lnTo>
                <a:lnTo>
                  <a:pt x="146805" y="53286"/>
                </a:lnTo>
                <a:lnTo>
                  <a:pt x="146805" y="31113"/>
                </a:lnTo>
              </a:path>
            </a:pathLst>
          </a:custGeom>
          <a:solidFill>
            <a:schemeClr val="accent1">
              <a:alpha val="80000"/>
            </a:schemeClr>
          </a:solidFill>
          <a:ln w="13619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" name="标题"/>
          <p:cNvSpPr txBox="1"/>
          <p:nvPr>
            <p:custDataLst>
              <p:tags r:id="rId11"/>
            </p:custDataLst>
          </p:nvPr>
        </p:nvSpPr>
        <p:spPr>
          <a:xfrm>
            <a:off x="6599686" y="3242099"/>
            <a:ext cx="5137663" cy="353770"/>
          </a:xfrm>
          <a:prstGeom prst="rect">
            <a:avLst/>
          </a:prstGeom>
          <a:noFill/>
        </p:spPr>
        <p:txBody>
          <a:bodyPr wrap="square" lIns="0" tIns="0" rIns="0" bIns="36195" rtlCol="0" anchor="b" anchorCtr="0">
            <a:noAutofit/>
          </a:bodyPr>
          <a:lstStyle/>
          <a:p>
            <a:pPr lvl="0" indent="0" algn="just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0000"/>
              <a:buNone/>
            </a:pPr>
            <a:r>
              <a:rPr lang="zh-CN" altLang="en-US" sz="2400" b="1" dirty="0">
                <a:solidFill>
                  <a:schemeClr val="accent1"/>
                </a:solidFill>
                <a:uFillTx/>
                <a:latin typeface="+mn-ea"/>
                <a:cs typeface="+mn-ea"/>
                <a:sym typeface="+mn-ea"/>
              </a:rPr>
              <a:t>严格做好政府信息管理工作</a:t>
            </a:r>
            <a:endParaRPr lang="zh-CN" altLang="en-US" sz="2400" b="1" dirty="0">
              <a:solidFill>
                <a:schemeClr val="accent1"/>
              </a:solidFill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25" name="标题"/>
          <p:cNvSpPr txBox="1"/>
          <p:nvPr>
            <p:custDataLst>
              <p:tags r:id="rId12"/>
            </p:custDataLst>
          </p:nvPr>
        </p:nvSpPr>
        <p:spPr>
          <a:xfrm>
            <a:off x="6605401" y="2013990"/>
            <a:ext cx="5137663" cy="353770"/>
          </a:xfrm>
          <a:prstGeom prst="rect">
            <a:avLst/>
          </a:prstGeom>
          <a:noFill/>
        </p:spPr>
        <p:txBody>
          <a:bodyPr wrap="square" lIns="0" tIns="0" rIns="0" bIns="36195" rtlCol="0" anchor="b" anchorCtr="0">
            <a:noAutofit/>
          </a:bodyPr>
          <a:lstStyle/>
          <a:p>
            <a:pPr lvl="0" indent="0" algn="just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0000"/>
              <a:buNone/>
            </a:pPr>
            <a:r>
              <a:rPr lang="zh-CN" altLang="en-US" sz="2400" b="1" dirty="0">
                <a:solidFill>
                  <a:schemeClr val="accent1"/>
                </a:solidFill>
                <a:uFillTx/>
                <a:latin typeface="+mn-ea"/>
                <a:cs typeface="+mn-ea"/>
                <a:sym typeface="+mn-ea"/>
              </a:rPr>
              <a:t>规范做好依申请公开工作</a:t>
            </a:r>
            <a:endParaRPr lang="zh-CN" altLang="en-US" sz="2400" b="1" dirty="0">
              <a:solidFill>
                <a:schemeClr val="accent1"/>
              </a:solidFill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27" name="标题"/>
          <p:cNvSpPr txBox="1"/>
          <p:nvPr>
            <p:custDataLst>
              <p:tags r:id="rId13"/>
            </p:custDataLst>
          </p:nvPr>
        </p:nvSpPr>
        <p:spPr>
          <a:xfrm>
            <a:off x="6605401" y="825251"/>
            <a:ext cx="5137663" cy="353770"/>
          </a:xfrm>
          <a:prstGeom prst="rect">
            <a:avLst/>
          </a:prstGeom>
          <a:noFill/>
        </p:spPr>
        <p:txBody>
          <a:bodyPr wrap="square" lIns="0" tIns="0" rIns="0" bIns="36195" rtlCol="0" anchor="b" anchorCtr="0">
            <a:noAutofit/>
          </a:bodyPr>
          <a:lstStyle/>
          <a:p>
            <a:pPr lvl="0" indent="0" algn="just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0000"/>
              <a:buNone/>
            </a:pPr>
            <a:r>
              <a:rPr lang="zh-CN" altLang="en-US" sz="2400" b="1" dirty="0">
                <a:solidFill>
                  <a:schemeClr val="accent1"/>
                </a:solidFill>
                <a:uFillTx/>
                <a:latin typeface="+mn-ea"/>
                <a:cs typeface="+mn-ea"/>
                <a:sym typeface="+mn-ea"/>
              </a:rPr>
              <a:t>扎实做好主动公开工作</a:t>
            </a:r>
            <a:endParaRPr lang="zh-CN" altLang="en-US" sz="2400" b="1" dirty="0">
              <a:solidFill>
                <a:schemeClr val="accent1"/>
              </a:solidFill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29" name="标题"/>
          <p:cNvSpPr txBox="1"/>
          <p:nvPr>
            <p:custDataLst>
              <p:tags r:id="rId14"/>
            </p:custDataLst>
          </p:nvPr>
        </p:nvSpPr>
        <p:spPr>
          <a:xfrm>
            <a:off x="6599686" y="4470209"/>
            <a:ext cx="5137663" cy="353770"/>
          </a:xfrm>
          <a:prstGeom prst="rect">
            <a:avLst/>
          </a:prstGeom>
          <a:noFill/>
        </p:spPr>
        <p:txBody>
          <a:bodyPr wrap="square" lIns="0" tIns="0" rIns="0" bIns="36195" rtlCol="0" anchor="b" anchorCtr="0">
            <a:noAutofit/>
          </a:bodyPr>
          <a:lstStyle/>
          <a:p>
            <a:pPr lvl="0" indent="0" algn="just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0000"/>
              <a:buNone/>
            </a:pPr>
            <a:r>
              <a:rPr lang="zh-CN" altLang="en-US" sz="2400" b="1" dirty="0">
                <a:solidFill>
                  <a:schemeClr val="accent1"/>
                </a:solidFill>
                <a:uFillTx/>
                <a:latin typeface="+mn-ea"/>
                <a:cs typeface="+mn-ea"/>
                <a:sym typeface="+mn-ea"/>
              </a:rPr>
              <a:t>加强政府信息公开平台建设工作</a:t>
            </a:r>
            <a:endParaRPr lang="zh-CN" altLang="en-US" sz="2400" b="1" dirty="0">
              <a:solidFill>
                <a:schemeClr val="accent1"/>
              </a:solidFill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32" name="序号"/>
          <p:cNvSpPr txBox="1"/>
          <p:nvPr>
            <p:custDataLst>
              <p:tags r:id="rId15"/>
            </p:custDataLst>
          </p:nvPr>
        </p:nvSpPr>
        <p:spPr>
          <a:xfrm>
            <a:off x="5556885" y="651467"/>
            <a:ext cx="676194" cy="67747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rmAutofit/>
          </a:bodyPr>
          <a:lstStyle>
            <a:defPPr>
              <a:defRPr lang="zh-CN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2000" b="1" smtClean="0">
                <a:latin typeface="+mn-ea"/>
                <a:cs typeface="+mn-ea"/>
                <a:sym typeface="+mn-ea"/>
              </a:rPr>
              <a:t>01</a:t>
            </a:r>
            <a:endParaRPr lang="en-US" sz="2000" b="1" dirty="0">
              <a:latin typeface="+mn-ea"/>
              <a:cs typeface="+mn-ea"/>
              <a:sym typeface="+mn-ea"/>
            </a:endParaRPr>
          </a:p>
        </p:txBody>
      </p:sp>
      <p:sp>
        <p:nvSpPr>
          <p:cNvPr id="33" name="序号"/>
          <p:cNvSpPr txBox="1"/>
          <p:nvPr>
            <p:custDataLst>
              <p:tags r:id="rId16"/>
            </p:custDataLst>
          </p:nvPr>
        </p:nvSpPr>
        <p:spPr>
          <a:xfrm>
            <a:off x="5557525" y="1857356"/>
            <a:ext cx="676194" cy="67683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rmAutofit/>
          </a:bodyPr>
          <a:lstStyle>
            <a:defPPr>
              <a:defRPr lang="zh-CN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2000" b="1" smtClean="0">
                <a:latin typeface="+mn-ea"/>
                <a:cs typeface="+mn-ea"/>
                <a:sym typeface="+mn-ea"/>
              </a:rPr>
              <a:t>02</a:t>
            </a:r>
            <a:endParaRPr lang="en-US" sz="2000" b="1" dirty="0">
              <a:latin typeface="+mn-ea"/>
              <a:cs typeface="+mn-ea"/>
              <a:sym typeface="+mn-ea"/>
            </a:endParaRPr>
          </a:p>
        </p:txBody>
      </p:sp>
      <p:sp>
        <p:nvSpPr>
          <p:cNvPr id="34" name="序号"/>
          <p:cNvSpPr txBox="1"/>
          <p:nvPr>
            <p:custDataLst>
              <p:tags r:id="rId17"/>
            </p:custDataLst>
          </p:nvPr>
        </p:nvSpPr>
        <p:spPr>
          <a:xfrm>
            <a:off x="5557525" y="3062606"/>
            <a:ext cx="676194" cy="67683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rmAutofit/>
          </a:bodyPr>
          <a:lstStyle>
            <a:defPPr>
              <a:defRPr lang="zh-CN"/>
            </a:defPPr>
            <a:lvl1pPr algn="ctr">
              <a:defRPr sz="2000" b="1">
                <a:latin typeface="+mj-ea"/>
                <a:ea typeface="+mj-ea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latin typeface="+mn-ea"/>
                <a:ea typeface="+mn-ea"/>
                <a:cs typeface="+mn-ea"/>
                <a:sym typeface="+mn-ea"/>
              </a:rPr>
              <a:t>03</a:t>
            </a:r>
            <a:endParaRPr lang="en-US" dirty="0">
              <a:latin typeface="+mn-ea"/>
              <a:ea typeface="+mn-ea"/>
              <a:cs typeface="+mn-ea"/>
              <a:sym typeface="+mn-ea"/>
            </a:endParaRPr>
          </a:p>
        </p:txBody>
      </p:sp>
      <p:sp>
        <p:nvSpPr>
          <p:cNvPr id="35" name="序号"/>
          <p:cNvSpPr txBox="1"/>
          <p:nvPr>
            <p:custDataLst>
              <p:tags r:id="rId18"/>
            </p:custDataLst>
          </p:nvPr>
        </p:nvSpPr>
        <p:spPr>
          <a:xfrm>
            <a:off x="5557525" y="4267855"/>
            <a:ext cx="676194" cy="67683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rmAutofit/>
          </a:bodyPr>
          <a:lstStyle>
            <a:defPPr>
              <a:defRPr lang="zh-CN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2000" b="1" smtClean="0">
                <a:latin typeface="+mn-ea"/>
                <a:cs typeface="+mn-ea"/>
                <a:sym typeface="+mn-ea"/>
              </a:rPr>
              <a:t>04</a:t>
            </a:r>
            <a:endParaRPr lang="en-US" sz="2000" b="1" dirty="0">
              <a:latin typeface="+mn-ea"/>
              <a:cs typeface="+mn-ea"/>
              <a:sym typeface="+mn-ea"/>
            </a:endParaRPr>
          </a:p>
        </p:txBody>
      </p:sp>
      <p:sp>
        <p:nvSpPr>
          <p:cNvPr id="5" name="序号"/>
          <p:cNvSpPr txBox="1"/>
          <p:nvPr>
            <p:custDataLst>
              <p:tags r:id="rId19"/>
            </p:custDataLst>
          </p:nvPr>
        </p:nvSpPr>
        <p:spPr>
          <a:xfrm>
            <a:off x="5557525" y="5224165"/>
            <a:ext cx="676194" cy="67683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rmAutofit/>
          </a:bodyPr>
          <a:lstStyle>
            <a:defPPr>
              <a:defRPr lang="zh-CN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2000" b="1" smtClean="0">
                <a:latin typeface="+mn-ea"/>
                <a:cs typeface="+mn-ea"/>
                <a:sym typeface="+mn-ea"/>
              </a:rPr>
              <a:t>05</a:t>
            </a:r>
            <a:endParaRPr lang="en-US" sz="2000" b="1" dirty="0">
              <a:latin typeface="+mn-ea"/>
              <a:cs typeface="+mn-ea"/>
              <a:sym typeface="+mn-ea"/>
            </a:endParaRPr>
          </a:p>
        </p:txBody>
      </p:sp>
      <p:sp>
        <p:nvSpPr>
          <p:cNvPr id="7" name="标题"/>
          <p:cNvSpPr txBox="1"/>
          <p:nvPr>
            <p:custDataLst>
              <p:tags r:id="rId20"/>
            </p:custDataLst>
          </p:nvPr>
        </p:nvSpPr>
        <p:spPr>
          <a:xfrm>
            <a:off x="6599686" y="5413184"/>
            <a:ext cx="5137663" cy="353770"/>
          </a:xfrm>
          <a:prstGeom prst="rect">
            <a:avLst/>
          </a:prstGeom>
          <a:noFill/>
        </p:spPr>
        <p:txBody>
          <a:bodyPr wrap="square" lIns="0" tIns="0" rIns="0" bIns="36195" rtlCol="0" anchor="b" anchorCtr="0">
            <a:noAutofit/>
          </a:bodyPr>
          <a:p>
            <a:pPr lvl="0" indent="0" algn="just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0000"/>
              <a:buNone/>
            </a:pPr>
            <a:r>
              <a:rPr lang="zh-CN" altLang="en-US" sz="2400" b="1" dirty="0">
                <a:solidFill>
                  <a:schemeClr val="accent1"/>
                </a:solidFill>
                <a:uFillTx/>
                <a:latin typeface="+mn-ea"/>
                <a:cs typeface="+mn-ea"/>
                <a:sym typeface="+mn-ea"/>
              </a:rPr>
              <a:t>不断强化监督保障</a:t>
            </a:r>
            <a:endParaRPr lang="zh-CN" altLang="en-US" sz="2400" b="1" dirty="0">
              <a:solidFill>
                <a:schemeClr val="accent1"/>
              </a:solidFill>
              <a:uFillTx/>
              <a:latin typeface="+mn-ea"/>
              <a:cs typeface="+mn-ea"/>
              <a:sym typeface="+mn-ea"/>
            </a:endParaRPr>
          </a:p>
        </p:txBody>
      </p:sp>
    </p:spTree>
    <p:custDataLst>
      <p:tags r:id="rId2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96000" y="394405"/>
            <a:ext cx="10800000" cy="792000"/>
          </a:xfrm>
        </p:spPr>
        <p:txBody>
          <a:bodyPr/>
          <a:lstStyle/>
          <a:p>
            <a:r>
              <a:rPr lang="zh-CN" altLang="en-US" dirty="0">
                <a:solidFill>
                  <a:schemeClr val="accent1"/>
                </a:solidFill>
                <a:uFillTx/>
                <a:latin typeface="+mn-ea"/>
                <a:cs typeface="+mn-ea"/>
                <a:sym typeface="+mn-ea"/>
              </a:rPr>
              <a:t>扎实做好主动公开工作</a:t>
            </a:r>
            <a:endParaRPr lang="zh-CN" altLang="en-US"/>
          </a:p>
        </p:txBody>
      </p:sp>
      <p:sp>
        <p:nvSpPr>
          <p:cNvPr id="55" name="椭圆 54"/>
          <p:cNvSpPr/>
          <p:nvPr>
            <p:custDataLst>
              <p:tags r:id="rId2"/>
            </p:custDataLst>
          </p:nvPr>
        </p:nvSpPr>
        <p:spPr>
          <a:xfrm>
            <a:off x="696112" y="2124709"/>
            <a:ext cx="3517135" cy="3517135"/>
          </a:xfrm>
          <a:prstGeom prst="ellipse">
            <a:avLst/>
          </a:prstGeom>
          <a:solidFill>
            <a:schemeClr val="accent1">
              <a:lumMod val="40000"/>
              <a:lumOff val="60000"/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+mj-ea"/>
              <a:ea typeface="+mj-ea"/>
            </a:endParaRPr>
          </a:p>
        </p:txBody>
      </p:sp>
      <p:sp>
        <p:nvSpPr>
          <p:cNvPr id="2" name="正文"/>
          <p:cNvSpPr txBox="1"/>
          <p:nvPr>
            <p:custDataLst>
              <p:tags r:id="rId3"/>
            </p:custDataLst>
          </p:nvPr>
        </p:nvSpPr>
        <p:spPr>
          <a:xfrm>
            <a:off x="1255395" y="1663700"/>
            <a:ext cx="9850755" cy="410019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zh-CN"/>
            </a:defPPr>
            <a:lvl1pPr>
              <a:lnSpc>
                <a:spcPct val="130000"/>
              </a:lnSpc>
              <a:spcBef>
                <a:spcPts val="8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defRPr>
            </a:lvl1pPr>
          </a:lstStyle>
          <a:p>
            <a:pPr indent="508000" algn="just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2024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年度，主动公开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3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次，涉及主责主业管理办法和授权放权清单两方面，采用专家阐释、一图读懂、新闻媒介等多元方式解读政策文件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2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项。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2024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年共召开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10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次部门办公会议，对外公开部门会议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10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次。至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2024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年末，通过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12345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政务服务热线、网络互动平台、企业快速响应机制等路径，接收了民众诉求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180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项，均已处理完成。遵循公开规定及财政部门指导，国资委对年度预算、决算、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“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三公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”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经费拨款、政府采购、公共资源交易、预算绩效等关键信息进行了公示，同时发布了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2023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年度市管企业经营考核与薪酬决定结果，以及按月公布市管企业月度经营指标。重点反映市管企业整体经营运行状况，每月编发国资监管信息，详细反映国资国企改革发展成效。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cs typeface="+mn-ea"/>
              <a:sym typeface="+mn-ea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任意多边形: 形状 37"/>
          <p:cNvSpPr/>
          <p:nvPr>
            <p:custDataLst>
              <p:tags r:id="rId1"/>
            </p:custDataLst>
          </p:nvPr>
        </p:nvSpPr>
        <p:spPr>
          <a:xfrm>
            <a:off x="6212640" y="0"/>
            <a:ext cx="6606075" cy="6858000"/>
          </a:xfrm>
          <a:custGeom>
            <a:avLst/>
            <a:gdLst>
              <a:gd name="connsiteX0" fmla="*/ 3372960 w 6606075"/>
              <a:gd name="connsiteY0" fmla="*/ 0 h 6858000"/>
              <a:gd name="connsiteX1" fmla="*/ 6606075 w 6606075"/>
              <a:gd name="connsiteY1" fmla="*/ 0 h 6858000"/>
              <a:gd name="connsiteX2" fmla="*/ 6606075 w 6606075"/>
              <a:gd name="connsiteY2" fmla="*/ 4235606 h 6858000"/>
              <a:gd name="connsiteX3" fmla="*/ 6572407 w 6606075"/>
              <a:gd name="connsiteY3" fmla="*/ 4226949 h 6858000"/>
              <a:gd name="connsiteX4" fmla="*/ 6295001 w 6606075"/>
              <a:gd name="connsiteY4" fmla="*/ 4198984 h 6858000"/>
              <a:gd name="connsiteX5" fmla="*/ 4918536 w 6606075"/>
              <a:gd name="connsiteY5" fmla="*/ 5575449 h 6858000"/>
              <a:gd name="connsiteX6" fmla="*/ 5759219 w 6606075"/>
              <a:gd name="connsiteY6" fmla="*/ 6843745 h 6858000"/>
              <a:gd name="connsiteX7" fmla="*/ 5798167 w 6606075"/>
              <a:gd name="connsiteY7" fmla="*/ 6858000 h 6858000"/>
              <a:gd name="connsiteX8" fmla="*/ 131098 w 6606075"/>
              <a:gd name="connsiteY8" fmla="*/ 6858000 h 6858000"/>
              <a:gd name="connsiteX9" fmla="*/ 127892 w 6606075"/>
              <a:gd name="connsiteY9" fmla="*/ 6844111 h 6858000"/>
              <a:gd name="connsiteX10" fmla="*/ 0 w 6606075"/>
              <a:gd name="connsiteY10" fmla="*/ 5575449 h 6858000"/>
              <a:gd name="connsiteX11" fmla="*/ 3294430 w 6606075"/>
              <a:gd name="connsiteY11" fmla="*/ 40221 h 6858000"/>
              <a:gd name="connsiteX12" fmla="*/ 3372960 w 6606075"/>
              <a:gd name="connsiteY12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606075" h="6858000">
                <a:moveTo>
                  <a:pt x="3372960" y="0"/>
                </a:moveTo>
                <a:lnTo>
                  <a:pt x="6606075" y="0"/>
                </a:lnTo>
                <a:lnTo>
                  <a:pt x="6606075" y="4235606"/>
                </a:lnTo>
                <a:lnTo>
                  <a:pt x="6572407" y="4226949"/>
                </a:lnTo>
                <a:cubicBezTo>
                  <a:pt x="6482802" y="4208613"/>
                  <a:pt x="6390026" y="4198984"/>
                  <a:pt x="6295001" y="4198984"/>
                </a:cubicBezTo>
                <a:cubicBezTo>
                  <a:pt x="5534800" y="4198984"/>
                  <a:pt x="4918536" y="4815248"/>
                  <a:pt x="4918536" y="5575449"/>
                </a:cubicBezTo>
                <a:cubicBezTo>
                  <a:pt x="4918536" y="6145600"/>
                  <a:pt x="5265184" y="6634786"/>
                  <a:pt x="5759219" y="6843745"/>
                </a:cubicBezTo>
                <a:lnTo>
                  <a:pt x="5798167" y="6858000"/>
                </a:lnTo>
                <a:lnTo>
                  <a:pt x="131098" y="6858000"/>
                </a:lnTo>
                <a:lnTo>
                  <a:pt x="127892" y="6844111"/>
                </a:lnTo>
                <a:cubicBezTo>
                  <a:pt x="44037" y="6434322"/>
                  <a:pt x="0" y="6010028"/>
                  <a:pt x="0" y="5575449"/>
                </a:cubicBezTo>
                <a:cubicBezTo>
                  <a:pt x="0" y="3185264"/>
                  <a:pt x="1332119" y="1106212"/>
                  <a:pt x="3294430" y="40221"/>
                </a:cubicBezTo>
                <a:lnTo>
                  <a:pt x="3372960" y="0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50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11" name="标题 10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4800" y="360000"/>
            <a:ext cx="5518188" cy="720000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 algn="l"/>
            <a:r>
              <a:rPr lang="zh-CN" altLang="en-US" dirty="0">
                <a:solidFill>
                  <a:schemeClr val="accent1"/>
                </a:solidFill>
                <a:uFillTx/>
                <a:latin typeface="+mn-ea"/>
                <a:cs typeface="+mn-ea"/>
                <a:sym typeface="+mn-ea"/>
              </a:rPr>
              <a:t>规范做好依申请公开工作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30" r="15978"/>
          <a:stretch>
            <a:fillRect/>
          </a:stretch>
        </p:blipFill>
        <p:spPr>
          <a:xfrm>
            <a:off x="6212672" y="0"/>
            <a:ext cx="6606075" cy="6858000"/>
          </a:xfrm>
          <a:custGeom>
            <a:avLst/>
            <a:gdLst>
              <a:gd name="connsiteX0" fmla="*/ 4692578 w 6606075"/>
              <a:gd name="connsiteY0" fmla="*/ 0 h 6858000"/>
              <a:gd name="connsiteX1" fmla="*/ 6606075 w 6606075"/>
              <a:gd name="connsiteY1" fmla="*/ 0 h 6858000"/>
              <a:gd name="connsiteX2" fmla="*/ 6606075 w 6606075"/>
              <a:gd name="connsiteY2" fmla="*/ 4238722 h 6858000"/>
              <a:gd name="connsiteX3" fmla="*/ 6486982 w 6606075"/>
              <a:gd name="connsiteY3" fmla="*/ 4220546 h 6858000"/>
              <a:gd name="connsiteX4" fmla="*/ 6295001 w 6606075"/>
              <a:gd name="connsiteY4" fmla="*/ 4210852 h 6858000"/>
              <a:gd name="connsiteX5" fmla="*/ 4417328 w 6606075"/>
              <a:gd name="connsiteY5" fmla="*/ 6088525 h 6858000"/>
              <a:gd name="connsiteX6" fmla="*/ 4564885 w 6606075"/>
              <a:gd name="connsiteY6" fmla="*/ 6819400 h 6858000"/>
              <a:gd name="connsiteX7" fmla="*/ 4583480 w 6606075"/>
              <a:gd name="connsiteY7" fmla="*/ 6858000 h 6858000"/>
              <a:gd name="connsiteX8" fmla="*/ 48492 w 6606075"/>
              <a:gd name="connsiteY8" fmla="*/ 6858000 h 6858000"/>
              <a:gd name="connsiteX9" fmla="*/ 32500 w 6606075"/>
              <a:gd name="connsiteY9" fmla="*/ 6732152 h 6858000"/>
              <a:gd name="connsiteX10" fmla="*/ 0 w 6606075"/>
              <a:gd name="connsiteY10" fmla="*/ 6088525 h 6858000"/>
              <a:gd name="connsiteX11" fmla="*/ 4423060 w 6606075"/>
              <a:gd name="connsiteY11" fmla="*/ 7653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606075" h="6858000">
                <a:moveTo>
                  <a:pt x="4692578" y="0"/>
                </a:moveTo>
                <a:lnTo>
                  <a:pt x="6606075" y="0"/>
                </a:lnTo>
                <a:lnTo>
                  <a:pt x="6606075" y="4238722"/>
                </a:lnTo>
                <a:lnTo>
                  <a:pt x="6486982" y="4220546"/>
                </a:lnTo>
                <a:cubicBezTo>
                  <a:pt x="6423860" y="4214136"/>
                  <a:pt x="6359814" y="4210852"/>
                  <a:pt x="6295001" y="4210852"/>
                </a:cubicBezTo>
                <a:cubicBezTo>
                  <a:pt x="5257991" y="4210852"/>
                  <a:pt x="4417328" y="5051515"/>
                  <a:pt x="4417328" y="6088525"/>
                </a:cubicBezTo>
                <a:cubicBezTo>
                  <a:pt x="4417328" y="6347777"/>
                  <a:pt x="4469869" y="6594758"/>
                  <a:pt x="4564885" y="6819400"/>
                </a:cubicBezTo>
                <a:lnTo>
                  <a:pt x="4583480" y="6858000"/>
                </a:lnTo>
                <a:lnTo>
                  <a:pt x="48492" y="6858000"/>
                </a:lnTo>
                <a:lnTo>
                  <a:pt x="32500" y="6732152"/>
                </a:lnTo>
                <a:cubicBezTo>
                  <a:pt x="11009" y="6520533"/>
                  <a:pt x="0" y="6305814"/>
                  <a:pt x="0" y="6088525"/>
                </a:cubicBezTo>
                <a:cubicBezTo>
                  <a:pt x="0" y="3263761"/>
                  <a:pt x="1860563" y="873554"/>
                  <a:pt x="4423060" y="76535"/>
                </a:cubicBezTo>
                <a:close/>
              </a:path>
            </a:pathLst>
          </a:custGeom>
          <a:ln w="9525" cap="flat" cmpd="sng" algn="ctr">
            <a:solidFill>
              <a:schemeClr val="dk1">
                <a:lumMod val="40000"/>
                <a:lumOff val="60000"/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4" name="标题"/>
          <p:cNvSpPr txBox="1"/>
          <p:nvPr>
            <p:custDataLst>
              <p:tags r:id="rId5"/>
            </p:custDataLst>
          </p:nvPr>
        </p:nvSpPr>
        <p:spPr>
          <a:xfrm>
            <a:off x="695792" y="2208084"/>
            <a:ext cx="4914595" cy="5527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indent="457200" algn="l" fontAlgn="auto">
              <a:buClr>
                <a:schemeClr val="accent1"/>
              </a:buClr>
              <a:buSzPct val="70000"/>
            </a:pPr>
            <a:r>
              <a:rPr lang="zh-CN" altLang="en-US" sz="2400" dirty="0">
                <a:latin typeface="+mn-ea"/>
                <a:sym typeface="+mn-ea"/>
              </a:rPr>
              <a:t>202</a:t>
            </a:r>
            <a:r>
              <a:rPr lang="en-US" altLang="zh-CN" sz="2400" dirty="0">
                <a:latin typeface="+mn-ea"/>
                <a:sym typeface="+mn-ea"/>
              </a:rPr>
              <a:t>4</a:t>
            </a:r>
            <a:r>
              <a:rPr lang="zh-CN" altLang="en-US" sz="2400" dirty="0">
                <a:latin typeface="+mn-ea"/>
                <a:sym typeface="+mn-ea"/>
              </a:rPr>
              <a:t>年，共收到依申请公开</a:t>
            </a:r>
            <a:r>
              <a:rPr lang="en-US" altLang="zh-CN" sz="2400" dirty="0">
                <a:latin typeface="+mn-ea"/>
                <a:sym typeface="+mn-ea"/>
              </a:rPr>
              <a:t>3</a:t>
            </a:r>
            <a:r>
              <a:rPr lang="zh-CN" altLang="en-US" sz="2400" dirty="0">
                <a:latin typeface="+mn-ea"/>
                <a:sym typeface="+mn-ea"/>
              </a:rPr>
              <a:t>件，办理完毕</a:t>
            </a:r>
            <a:r>
              <a:rPr lang="en-US" altLang="zh-CN" sz="2400" dirty="0">
                <a:latin typeface="+mn-ea"/>
                <a:sym typeface="+mn-ea"/>
              </a:rPr>
              <a:t>3</a:t>
            </a:r>
            <a:r>
              <a:rPr lang="zh-CN" altLang="en-US" sz="2400" dirty="0">
                <a:latin typeface="+mn-ea"/>
                <a:sym typeface="+mn-ea"/>
              </a:rPr>
              <a:t>件。</a:t>
            </a:r>
            <a:endParaRPr lang="zh-CN" altLang="en-US" sz="2400" dirty="0">
              <a:latin typeface="+mn-ea"/>
              <a:sym typeface="+mn-ea"/>
            </a:endParaRPr>
          </a:p>
        </p:txBody>
      </p:sp>
      <p:pic>
        <p:nvPicPr>
          <p:cNvPr id="5" name="图片 2" descr="IMG_25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4690" y="3014345"/>
            <a:ext cx="5276850" cy="300990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7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96000" y="394405"/>
            <a:ext cx="10800000" cy="792000"/>
          </a:xfrm>
        </p:spPr>
        <p:txBody>
          <a:bodyPr/>
          <a:lstStyle/>
          <a:p>
            <a:r>
              <a:rPr lang="zh-CN" altLang="en-US" dirty="0">
                <a:solidFill>
                  <a:schemeClr val="accent1"/>
                </a:solidFill>
                <a:uFillTx/>
                <a:latin typeface="+mn-ea"/>
                <a:cs typeface="+mn-ea"/>
              </a:rPr>
              <a:t>严格做好政府信息管理工作</a:t>
            </a:r>
            <a:endParaRPr lang="zh-CN" altLang="en-US" dirty="0">
              <a:solidFill>
                <a:schemeClr val="accent1"/>
              </a:solidFill>
              <a:uFillTx/>
              <a:latin typeface="+mn-ea"/>
              <a:cs typeface="+mn-ea"/>
            </a:endParaRPr>
          </a:p>
        </p:txBody>
      </p:sp>
      <p:sp>
        <p:nvSpPr>
          <p:cNvPr id="55" name="椭圆 54"/>
          <p:cNvSpPr/>
          <p:nvPr>
            <p:custDataLst>
              <p:tags r:id="rId2"/>
            </p:custDataLst>
          </p:nvPr>
        </p:nvSpPr>
        <p:spPr>
          <a:xfrm>
            <a:off x="696112" y="2124709"/>
            <a:ext cx="3517135" cy="3517135"/>
          </a:xfrm>
          <a:prstGeom prst="ellipse">
            <a:avLst/>
          </a:prstGeom>
          <a:solidFill>
            <a:schemeClr val="accent1">
              <a:lumMod val="40000"/>
              <a:lumOff val="60000"/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+mj-ea"/>
              <a:ea typeface="+mj-ea"/>
            </a:endParaRPr>
          </a:p>
        </p:txBody>
      </p:sp>
      <p:pic>
        <p:nvPicPr>
          <p:cNvPr id="56" name="图片"/>
          <p:cNvPicPr/>
          <p:nvPr>
            <p:custDataLst>
              <p:tags r:id="rId3"/>
            </p:custDataLst>
          </p:nvPr>
        </p:nvPicPr>
        <p:blipFill rotWithShape="1">
          <a:blip r:embed="rId4"/>
          <a:srcRect l="28737" t="3168" r="12157" b="8588"/>
          <a:stretch>
            <a:fillRect/>
          </a:stretch>
        </p:blipFill>
        <p:spPr>
          <a:xfrm>
            <a:off x="970280" y="1728470"/>
            <a:ext cx="3564000" cy="3564000"/>
          </a:xfrm>
          <a:prstGeom prst="ellipse">
            <a:avLst/>
          </a:prstGeom>
          <a:ln w="9525" cap="flat" cmpd="sng" algn="ctr">
            <a:solidFill>
              <a:schemeClr val="dk1">
                <a:lumMod val="40000"/>
                <a:lumOff val="60000"/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2" name="正文"/>
          <p:cNvSpPr txBox="1"/>
          <p:nvPr>
            <p:custDataLst>
              <p:tags r:id="rId5"/>
            </p:custDataLst>
          </p:nvPr>
        </p:nvSpPr>
        <p:spPr>
          <a:xfrm>
            <a:off x="4948873" y="1748392"/>
            <a:ext cx="6446837" cy="399413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zh-CN"/>
            </a:defPPr>
            <a:lvl1pPr>
              <a:lnSpc>
                <a:spcPct val="130000"/>
              </a:lnSpc>
              <a:spcBef>
                <a:spcPts val="8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defRPr>
            </a:lvl1pPr>
          </a:lstStyle>
          <a:p>
            <a:pPr indent="457200" algn="just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济宁市国资委贯彻落实政府信息管理，编制了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2024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ea"/>
              </a:rPr>
              <a:t>年主动公开事项目录，严格执行信息公开的审核、管理及发布流程。办公室负责牵头组织、协调全委政务公开的日常工作，组织科室单位及时发布各类信息。为切实做好政务公开工作，制定政务公开培训计划，主动安排相关人员参与学习、培训，增强党员干部的政务公开意识，推动政务公开工作向制度化、标准化迈进，为全市国资监管与国企改革任务的顺利推进提供坚实保障。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cs typeface="+mn-ea"/>
              <a:sym typeface="+mn-ea"/>
            </a:endParaRPr>
          </a:p>
        </p:txBody>
      </p:sp>
    </p:spTree>
    <p:custDataLst>
      <p:tags r:id="rId6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mac原尺寸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2"/>
          <a:srcRect l="-1" r="-728"/>
          <a:stretch>
            <a:fillRect/>
          </a:stretch>
        </p:blipFill>
        <p:spPr>
          <a:xfrm>
            <a:off x="6708144" y="2140750"/>
            <a:ext cx="4356000" cy="3577426"/>
          </a:xfrm>
          <a:prstGeom prst="rect">
            <a:avLst/>
          </a:prstGeom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图片 10"/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5" t="4852" r="2904" b="18378"/>
          <a:stretch>
            <a:fillRect/>
          </a:stretch>
        </p:blipFill>
        <p:spPr>
          <a:xfrm>
            <a:off x="6867174" y="2282152"/>
            <a:ext cx="4004707" cy="2237373"/>
          </a:xfrm>
          <a:prstGeom prst="rect">
            <a:avLst/>
          </a:prstGeom>
          <a:ln w="9525" cap="flat" cmpd="sng" algn="ctr">
            <a:solidFill>
              <a:schemeClr val="dk1">
                <a:lumMod val="40000"/>
                <a:lumOff val="60000"/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7" name="标题 6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accent1"/>
                </a:solidFill>
                <a:uFillTx/>
                <a:latin typeface="+mn-ea"/>
                <a:cs typeface="+mn-ea"/>
                <a:sym typeface="+mn-ea"/>
              </a:rPr>
              <a:t>加强政府信息公开平台建设工作</a:t>
            </a:r>
            <a:endParaRPr lang="zh-CN" altLang="en-US"/>
          </a:p>
        </p:txBody>
      </p:sp>
      <p:sp>
        <p:nvSpPr>
          <p:cNvPr id="5" name="正文"/>
          <p:cNvSpPr txBox="1"/>
          <p:nvPr>
            <p:custDataLst>
              <p:tags r:id="rId6"/>
            </p:custDataLst>
          </p:nvPr>
        </p:nvSpPr>
        <p:spPr>
          <a:xfrm>
            <a:off x="803911" y="2006366"/>
            <a:ext cx="5076189" cy="384555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p>
            <a:pPr indent="457200" fontAlgn="auto">
              <a:lnSpc>
                <a:spcPct val="150000"/>
              </a:lnSpc>
              <a:spcAft>
                <a:spcPts val="1200"/>
              </a:spcAft>
              <a:buNone/>
            </a:pPr>
            <a:r>
              <a:rPr lang="zh-CN" altLang="en-US" sz="20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济宁市国资委严格执行电子政务工作要求，将网站建设与政务新媒体应用相融合。第一时间做好每日错敏信息的纠错，每月网站新媒体自查，每季度网站监测检查，全年门户网站信息公开目录信息更新</a:t>
            </a:r>
            <a:r>
              <a:rPr lang="en-US" altLang="zh-CN" sz="20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91</a:t>
            </a:r>
            <a:r>
              <a:rPr lang="zh-CN" altLang="en-US" sz="20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条，门户网站政务动态信息更新</a:t>
            </a:r>
            <a:r>
              <a:rPr lang="en-US" altLang="zh-CN" sz="20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189</a:t>
            </a:r>
            <a:r>
              <a:rPr lang="zh-CN" altLang="en-US" sz="20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条，微信公众号全年发布</a:t>
            </a:r>
            <a:r>
              <a:rPr lang="en-US" altLang="zh-CN" sz="20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348</a:t>
            </a:r>
            <a:r>
              <a:rPr lang="zh-CN" altLang="en-US" sz="20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条。</a:t>
            </a:r>
            <a:endParaRPr lang="zh-CN" altLang="en-US" sz="2000" kern="0" spc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</p:spTree>
    <p:custDataLst>
      <p:tags r:id="rId7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TEMPLATE_CATEGORY" val="custom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30"/>
  <p:tag name="KSO_WM_DIAGRAM_GROUP_CODE" val="l1-1"/>
  <p:tag name="KSO_WM_UNIT_TYPE" val="a"/>
  <p:tag name="KSO_WM_UNIT_INDEX" val="1"/>
  <p:tag name="KSO_WM_TEMPLATE_INDEX" val="20233212"/>
  <p:tag name="KSO_WM_UNIT_ID" val="custom20233212_1*a*1"/>
  <p:tag name="KSO_WM_UNIT_TEXT_FILL_FORE_SCHEMECOLOR_INDEX" val="13"/>
  <p:tag name="KSO_WM_UNIT_TEXT_FILL_TYPE" val="1"/>
  <p:tag name="KSO_WM_UNIT_USESOURCEFORMAT_APPLY" val="1"/>
  <p:tag name="KSO_WM_UNIT_PRESET_TEXT" val="单击此处添加标题"/>
</p:tagLst>
</file>

<file path=ppt/tags/tag10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233212_1*i*1"/>
  <p:tag name="KSO_WM_TEMPLATE_CATEGORY" val="custom"/>
  <p:tag name="KSO_WM_TEMPLATE_INDEX" val="20233212"/>
  <p:tag name="KSO_WM_UNIT_LAYERLEVEL" val="1"/>
  <p:tag name="KSO_WM_TAG_VERSION" val="3.0"/>
  <p:tag name="KSO_WM_UNIT_TYPE" val="i"/>
  <p:tag name="KSO_WM_UNIT_INDEX" val="1"/>
  <p:tag name="KSO_WM_UNIT_FILL_FORE_SCHEMECOLOR_INDEX" val="5"/>
  <p:tag name="KSO_WM_UNIT_FILL_TYPE" val="1"/>
  <p:tag name="KSO_WM_UNIT_TEXT_FILL_FORE_SCHEMECOLOR_INDEX" val="5"/>
  <p:tag name="KSO_WM_UNIT_TEXT_FILL_TYPE" val="1"/>
  <p:tag name="KSO_WM_UNIT_USESOURCEFORMAT_APPLY" val="1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233212_1*i*2"/>
  <p:tag name="KSO_WM_TEMPLATE_CATEGORY" val="custom"/>
  <p:tag name="KSO_WM_TEMPLATE_INDEX" val="20233212"/>
  <p:tag name="KSO_WM_UNIT_LAYERLEVEL" val="1"/>
  <p:tag name="KSO_WM_TAG_VERSION" val="3.0"/>
  <p:tag name="KSO_WM_BEAUTIFY_FLAG" val="#wm#"/>
  <p:tag name="KSO_WM_UNIT_TYPE" val="i"/>
  <p:tag name="KSO_WM_UNIT_INDEX" val="2"/>
  <p:tag name="KSO_WM_UNIT_FILL_FORE_SCHEMECOLOR_INDEX" val="5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0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233212_1*i*3"/>
  <p:tag name="KSO_WM_TEMPLATE_CATEGORY" val="custom"/>
  <p:tag name="KSO_WM_TEMPLATE_INDEX" val="20233212"/>
  <p:tag name="KSO_WM_UNIT_LAYERLEVEL" val="1"/>
  <p:tag name="KSO_WM_TAG_VERSION" val="3.0"/>
  <p:tag name="KSO_WM_UNIT_TYPE" val="i"/>
  <p:tag name="KSO_WM_UNIT_INDEX" val="3"/>
  <p:tag name="KSO_WM_UNIT_FILL_FORE_SCHEMECOLOR_INDEX" val="5"/>
  <p:tag name="KSO_WM_UNIT_FILL_TYPE" val="1"/>
  <p:tag name="KSO_WM_UNIT_TEXT_FILL_FORE_SCHEMECOLOR_INDEX" val="5"/>
  <p:tag name="KSO_WM_UNIT_TEXT_FILL_TYPE" val="1"/>
  <p:tag name="KSO_WM_UNIT_USESOURCEFORMAT_APPLY" val="1"/>
</p:tagLst>
</file>

<file path=ppt/tags/tag10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233212_1*i*4"/>
  <p:tag name="KSO_WM_TEMPLATE_CATEGORY" val="custom"/>
  <p:tag name="KSO_WM_TEMPLATE_INDEX" val="20233212"/>
  <p:tag name="KSO_WM_UNIT_LAYERLEVEL" val="1"/>
  <p:tag name="KSO_WM_TAG_VERSION" val="3.0"/>
  <p:tag name="KSO_WM_UNIT_TYPE" val="i"/>
  <p:tag name="KSO_WM_UNIT_INDEX" val="4"/>
  <p:tag name="KSO_WM_UNIT_FILL_FORE_SCHEMECOLOR_INDEX" val="5"/>
  <p:tag name="KSO_WM_UNIT_FILL_TYPE" val="1"/>
  <p:tag name="KSO_WM_UNIT_TEXT_FILL_FORE_SCHEMECOLOR_INDEX" val="5"/>
  <p:tag name="KSO_WM_UNIT_TEXT_FILL_TYPE" val="1"/>
  <p:tag name="KSO_WM_UNIT_USESOURCEFORMAT_APPLY" val="1"/>
</p:tagLst>
</file>

<file path=ppt/tags/tag10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233212_1*i*5"/>
  <p:tag name="KSO_WM_TEMPLATE_CATEGORY" val="custom"/>
  <p:tag name="KSO_WM_TEMPLATE_INDEX" val="20233212"/>
  <p:tag name="KSO_WM_UNIT_LAYERLEVEL" val="1"/>
  <p:tag name="KSO_WM_TAG_VERSION" val="3.0"/>
  <p:tag name="KSO_WM_UNIT_TYPE" val="i"/>
  <p:tag name="KSO_WM_UNIT_INDEX" val="5"/>
  <p:tag name="KSO_WM_UNIT_FILL_FORE_SCHEMECOLOR_INDEX" val="5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0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233212_1*i*6"/>
  <p:tag name="KSO_WM_TEMPLATE_CATEGORY" val="custom"/>
  <p:tag name="KSO_WM_TEMPLATE_INDEX" val="20233212"/>
  <p:tag name="KSO_WM_UNIT_LAYERLEVEL" val="1"/>
  <p:tag name="KSO_WM_TAG_VERSION" val="3.0"/>
  <p:tag name="KSO_WM_UNIT_TYPE" val="i"/>
  <p:tag name="KSO_WM_UNIT_INDEX" val="6"/>
  <p:tag name="KSO_WM_UNIT_FILL_FORE_SCHEMECOLOR_INDEX" val="5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233212_1*i*7"/>
  <p:tag name="KSO_WM_TEMPLATE_CATEGORY" val="custom"/>
  <p:tag name="KSO_WM_TEMPLATE_INDEX" val="20233212"/>
  <p:tag name="KSO_WM_UNIT_LAYERLEVEL" val="1"/>
  <p:tag name="KSO_WM_TAG_VERSION" val="3.0"/>
  <p:tag name="KSO_WM_BEAUTIFY_FLAG" val="#wm#"/>
  <p:tag name="KSO_WM_UNIT_TYPE" val="i"/>
  <p:tag name="KSO_WM_UNIT_INDEX" val="7"/>
  <p:tag name="KSO_WM_UNIT_FILL_FORE_SCHEMECOLOR_INDEX" val="5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233212_1*i*8"/>
  <p:tag name="KSO_WM_TEMPLATE_CATEGORY" val="custom"/>
  <p:tag name="KSO_WM_TEMPLATE_INDEX" val="20233212"/>
  <p:tag name="KSO_WM_UNIT_LAYERLEVEL" val="1"/>
  <p:tag name="KSO_WM_TAG_VERSION" val="3.0"/>
  <p:tag name="KSO_WM_BEAUTIFY_FLAG" val="#wm#"/>
  <p:tag name="KSO_WM_UNIT_TYPE" val="i"/>
  <p:tag name="KSO_WM_UNIT_INDEX" val="8"/>
  <p:tag name="KSO_WM_UNIT_FILL_FORE_SCHEMECOLOR_INDEX" val="5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custom20233212_1*i*9"/>
  <p:tag name="KSO_WM_TEMPLATE_CATEGORY" val="custom"/>
  <p:tag name="KSO_WM_TEMPLATE_INDEX" val="20233212"/>
  <p:tag name="KSO_WM_UNIT_LAYERLEVEL" val="1"/>
  <p:tag name="KSO_WM_TAG_VERSION" val="3.0"/>
  <p:tag name="KSO_WM_BEAUTIFY_FLAG" val="#wm#"/>
  <p:tag name="KSO_WM_UNIT_TYPE" val="i"/>
  <p:tag name="KSO_WM_UNIT_INDEX" val="9"/>
  <p:tag name="KSO_WM_UNIT_FILL_FORE_SCHEMECOLOR_INDEX" val="5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</p:tagLst>
</file>

<file path=ppt/tags/tag110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3_1"/>
  <p:tag name="KSO_WM_UNIT_ID" val="diagram20233211_1*l_h_a*1_3_1"/>
  <p:tag name="KSO_WM_TEMPLATE_CATEGORY" val="diagram"/>
  <p:tag name="KSO_WM_TEMPLATE_INDEX" val="20233211"/>
  <p:tag name="KSO_WM_UNIT_LAYERLEVEL" val="1_1_1"/>
  <p:tag name="KSO_WM_TAG_VERSION" val="3.0"/>
  <p:tag name="KSO_WM_BEAUTIFY_FLAG" val="#wm#"/>
  <p:tag name="KSO_WM_DIAGRAM_MAX_ITEMCNT" val="6"/>
  <p:tag name="KSO_WM_DIAGRAM_MIN_ITEMCNT" val="4"/>
  <p:tag name="KSO_WM_DIAGRAM_VIRTUALLY_FRAME" val="{&quot;height&quot;:387.5972440944882,&quot;left&quot;:437.55,&quot;top&quot;:32.59236220472442,&quot;width&quot;:493.950708661417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添加标题"/>
  <p:tag name="KSO_WM_UNIT_TEXT_FILL_FORE_SCHEMECOLOR_INDEX" val="1"/>
  <p:tag name="KSO_WM_UNIT_TEXT_FILL_TYPE" val="1"/>
  <p:tag name="KSO_WM_UNIT_USESOURCEFORMAT_APPLY" val="1"/>
  <p:tag name="KSO_WM_DIAGRAM_USE_COLOR_VALUE" val="{&quot;color_scheme&quot;:1,&quot;color_type&quot;:1,&quot;theme_color_indexes&quot;:[]}"/>
</p:tagLst>
</file>

<file path=ppt/tags/tag111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diagram20233211_1*l_h_a*1_2_1"/>
  <p:tag name="KSO_WM_TEMPLATE_CATEGORY" val="diagram"/>
  <p:tag name="KSO_WM_TEMPLATE_INDEX" val="20233211"/>
  <p:tag name="KSO_WM_UNIT_LAYERLEVEL" val="1_1_1"/>
  <p:tag name="KSO_WM_TAG_VERSION" val="3.0"/>
  <p:tag name="KSO_WM_BEAUTIFY_FLAG" val="#wm#"/>
  <p:tag name="KSO_WM_DIAGRAM_MAX_ITEMCNT" val="6"/>
  <p:tag name="KSO_WM_DIAGRAM_MIN_ITEMCNT" val="4"/>
  <p:tag name="KSO_WM_DIAGRAM_VIRTUALLY_FRAME" val="{&quot;height&quot;:387.5972440944882,&quot;left&quot;:437.55,&quot;top&quot;:32.59236220472442,&quot;width&quot;:493.950708661417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添加标题"/>
  <p:tag name="KSO_WM_UNIT_TEXT_FILL_FORE_SCHEMECOLOR_INDEX" val="1"/>
  <p:tag name="KSO_WM_UNIT_TEXT_FILL_TYPE" val="1"/>
  <p:tag name="KSO_WM_UNIT_USESOURCEFORMAT_APPLY" val="1"/>
  <p:tag name="KSO_WM_DIAGRAM_USE_COLOR_VALUE" val="{&quot;color_scheme&quot;:1,&quot;color_type&quot;:1,&quot;theme_color_indexes&quot;:[]}"/>
</p:tagLst>
</file>

<file path=ppt/tags/tag112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233211_1*l_h_a*1_1_1"/>
  <p:tag name="KSO_WM_TEMPLATE_CATEGORY" val="diagram"/>
  <p:tag name="KSO_WM_TEMPLATE_INDEX" val="20233211"/>
  <p:tag name="KSO_WM_UNIT_LAYERLEVEL" val="1_1_1"/>
  <p:tag name="KSO_WM_TAG_VERSION" val="3.0"/>
  <p:tag name="KSO_WM_BEAUTIFY_FLAG" val="#wm#"/>
  <p:tag name="KSO_WM_DIAGRAM_MAX_ITEMCNT" val="6"/>
  <p:tag name="KSO_WM_DIAGRAM_MIN_ITEMCNT" val="4"/>
  <p:tag name="KSO_WM_DIAGRAM_VIRTUALLY_FRAME" val="{&quot;height&quot;:387.5972440944882,&quot;left&quot;:437.55,&quot;top&quot;:32.59236220472442,&quot;width&quot;:493.950708661417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添加标题"/>
  <p:tag name="KSO_WM_UNIT_TEXT_FILL_FORE_SCHEMECOLOR_INDEX" val="1"/>
  <p:tag name="KSO_WM_UNIT_TEXT_FILL_TYPE" val="1"/>
  <p:tag name="KSO_WM_UNIT_USESOURCEFORMAT_APPLY" val="1"/>
  <p:tag name="KSO_WM_DIAGRAM_USE_COLOR_VALUE" val="{&quot;color_scheme&quot;:1,&quot;color_type&quot;:1,&quot;theme_color_indexes&quot;:[]}"/>
</p:tagLst>
</file>

<file path=ppt/tags/tag113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4_1"/>
  <p:tag name="KSO_WM_UNIT_ID" val="diagram20233211_1*l_h_a*1_4_1"/>
  <p:tag name="KSO_WM_TEMPLATE_CATEGORY" val="diagram"/>
  <p:tag name="KSO_WM_TEMPLATE_INDEX" val="20233211"/>
  <p:tag name="KSO_WM_UNIT_LAYERLEVEL" val="1_1_1"/>
  <p:tag name="KSO_WM_TAG_VERSION" val="3.0"/>
  <p:tag name="KSO_WM_BEAUTIFY_FLAG" val="#wm#"/>
  <p:tag name="KSO_WM_DIAGRAM_MAX_ITEMCNT" val="6"/>
  <p:tag name="KSO_WM_DIAGRAM_MIN_ITEMCNT" val="4"/>
  <p:tag name="KSO_WM_DIAGRAM_VIRTUALLY_FRAME" val="{&quot;height&quot;:387.5972440944882,&quot;left&quot;:437.55,&quot;top&quot;:32.59236220472442,&quot;width&quot;:493.950708661417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添加标题"/>
  <p:tag name="KSO_WM_UNIT_TEXT_FILL_FORE_SCHEMECOLOR_INDEX" val="1"/>
  <p:tag name="KSO_WM_UNIT_TEXT_FILL_TYPE" val="1"/>
  <p:tag name="KSO_WM_UNIT_USESOURCEFORMAT_APPLY" val="1"/>
  <p:tag name="KSO_WM_DIAGRAM_USE_COLOR_VALUE" val="{&quot;color_scheme&quot;:1,&quot;color_type&quot;:1,&quot;theme_color_indexes&quot;:[]}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1_1"/>
  <p:tag name="KSO_WM_UNIT_ID" val="diagram20233211_1*l_h_i*1_1_1"/>
  <p:tag name="KSO_WM_TEMPLATE_CATEGORY" val="diagram"/>
  <p:tag name="KSO_WM_TEMPLATE_INDEX" val="20233211"/>
  <p:tag name="KSO_WM_UNIT_LAYERLEVEL" val="1_1_1"/>
  <p:tag name="KSO_WM_TAG_VERSION" val="3.0"/>
  <p:tag name="KSO_WM_BEAUTIFY_FLAG" val="#wm#"/>
  <p:tag name="KSO_WM_UNIT_TEXT_FILL_FORE_SCHEMECOLOR_INDEX_BRIGHTNESS" val="0.15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4"/>
  <p:tag name="KSO_WM_DIAGRAM_VIRTUALLY_FRAME" val="{&quot;height&quot;:387.5972440944882,&quot;left&quot;:437.55,&quot;top&quot;:32.59236220472442,&quot;width&quot;:493.9507086614172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01"/>
  <p:tag name="KSO_WM_UNIT_FILL_TYPE" val="1"/>
  <p:tag name="KSO_WM_UNIT_FILL_FORE_SCHEMECOLOR_INDEX" val="5"/>
  <p:tag name="KSO_WM_UNIT_FILL_FORE_SCHEMECOLOR_INDEX_BRIGHTNESS" val="0"/>
  <p:tag name="KSO_WM_UNIT_TEXT_FILL_FORE_SCHEMECOLOR_INDEX" val="1"/>
  <p:tag name="KSO_WM_UNIT_TEXT_FILL_TYPE" val="1"/>
  <p:tag name="KSO_WM_UNIT_USESOURCEFORMAT_APPLY" val="1"/>
  <p:tag name="KSO_WM_DIAGRAM_USE_COLOR_VALUE" val="{&quot;color_scheme&quot;:1,&quot;color_type&quot;:1,&quot;theme_color_indexes&quot;:[]}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2_1"/>
  <p:tag name="KSO_WM_UNIT_ID" val="diagram20233211_1*l_h_i*1_2_1"/>
  <p:tag name="KSO_WM_TEMPLATE_CATEGORY" val="diagram"/>
  <p:tag name="KSO_WM_TEMPLATE_INDEX" val="20233211"/>
  <p:tag name="KSO_WM_UNIT_LAYERLEVEL" val="1_1_1"/>
  <p:tag name="KSO_WM_TAG_VERSION" val="3.0"/>
  <p:tag name="KSO_WM_BEAUTIFY_FLAG" val="#wm#"/>
  <p:tag name="KSO_WM_UNIT_TEXT_FILL_FORE_SCHEMECOLOR_INDEX_BRIGHTNESS" val="0.15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4"/>
  <p:tag name="KSO_WM_DIAGRAM_VIRTUALLY_FRAME" val="{&quot;height&quot;:387.5972440944882,&quot;left&quot;:437.55,&quot;top&quot;:32.59236220472442,&quot;width&quot;:493.9507086614172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02"/>
  <p:tag name="KSO_WM_UNIT_FILL_TYPE" val="1"/>
  <p:tag name="KSO_WM_UNIT_FILL_FORE_SCHEMECOLOR_INDEX" val="5"/>
  <p:tag name="KSO_WM_UNIT_FILL_FORE_SCHEMECOLOR_INDEX_BRIGHTNESS" val="0"/>
  <p:tag name="KSO_WM_UNIT_TEXT_FILL_FORE_SCHEMECOLOR_INDEX" val="1"/>
  <p:tag name="KSO_WM_UNIT_TEXT_FILL_TYPE" val="1"/>
  <p:tag name="KSO_WM_UNIT_USESOURCEFORMAT_APPLY" val="1"/>
  <p:tag name="KSO_WM_DIAGRAM_USE_COLOR_VALUE" val="{&quot;color_scheme&quot;:1,&quot;color_type&quot;:1,&quot;theme_color_indexes&quot;:[]}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3_1"/>
  <p:tag name="KSO_WM_UNIT_ID" val="diagram20233211_1*l_h_i*1_3_1"/>
  <p:tag name="KSO_WM_TEMPLATE_CATEGORY" val="diagram"/>
  <p:tag name="KSO_WM_TEMPLATE_INDEX" val="20233211"/>
  <p:tag name="KSO_WM_UNIT_LAYERLEVEL" val="1_1_1"/>
  <p:tag name="KSO_WM_TAG_VERSION" val="3.0"/>
  <p:tag name="KSO_WM_BEAUTIFY_FLAG" val="#wm#"/>
  <p:tag name="KSO_WM_UNIT_TEXT_FILL_FORE_SCHEMECOLOR_INDEX_BRIGHTNESS" val="0.15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4"/>
  <p:tag name="KSO_WM_DIAGRAM_VIRTUALLY_FRAME" val="{&quot;height&quot;:387.5972440944882,&quot;left&quot;:437.55,&quot;top&quot;:32.59236220472442,&quot;width&quot;:493.9507086614172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03"/>
  <p:tag name="KSO_WM_UNIT_FILL_TYPE" val="1"/>
  <p:tag name="KSO_WM_UNIT_FILL_FORE_SCHEMECOLOR_INDEX" val="5"/>
  <p:tag name="KSO_WM_UNIT_FILL_FORE_SCHEMECOLOR_INDEX_BRIGHTNESS" val="0"/>
  <p:tag name="KSO_WM_UNIT_TEXT_FILL_FORE_SCHEMECOLOR_INDEX" val="1"/>
  <p:tag name="KSO_WM_UNIT_TEXT_FILL_TYPE" val="1"/>
  <p:tag name="KSO_WM_UNIT_USESOURCEFORMAT_APPLY" val="1"/>
  <p:tag name="KSO_WM_DIAGRAM_USE_COLOR_VALUE" val="{&quot;color_scheme&quot;:1,&quot;color_type&quot;:1,&quot;theme_color_indexes&quot;:[]}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4_1"/>
  <p:tag name="KSO_WM_UNIT_ID" val="diagram20233211_1*l_h_i*1_4_1"/>
  <p:tag name="KSO_WM_TEMPLATE_CATEGORY" val="diagram"/>
  <p:tag name="KSO_WM_TEMPLATE_INDEX" val="20233211"/>
  <p:tag name="KSO_WM_UNIT_LAYERLEVEL" val="1_1_1"/>
  <p:tag name="KSO_WM_TAG_VERSION" val="3.0"/>
  <p:tag name="KSO_WM_BEAUTIFY_FLAG" val="#wm#"/>
  <p:tag name="KSO_WM_UNIT_TEXT_FILL_FORE_SCHEMECOLOR_INDEX_BRIGHTNESS" val="0.15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4"/>
  <p:tag name="KSO_WM_DIAGRAM_VIRTUALLY_FRAME" val="{&quot;height&quot;:387.5972440944882,&quot;left&quot;:437.55,&quot;top&quot;:32.59236220472442,&quot;width&quot;:493.9507086614172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04"/>
  <p:tag name="KSO_WM_UNIT_FILL_TYPE" val="1"/>
  <p:tag name="KSO_WM_UNIT_FILL_FORE_SCHEMECOLOR_INDEX" val="5"/>
  <p:tag name="KSO_WM_UNIT_FILL_FORE_SCHEMECOLOR_INDEX_BRIGHTNESS" val="0"/>
  <p:tag name="KSO_WM_UNIT_TEXT_FILL_FORE_SCHEMECOLOR_INDEX" val="1"/>
  <p:tag name="KSO_WM_UNIT_TEXT_FILL_TYPE" val="1"/>
  <p:tag name="KSO_WM_UNIT_USESOURCEFORMAT_APPLY" val="1"/>
  <p:tag name="KSO_WM_DIAGRAM_USE_COLOR_VALUE" val="{&quot;color_scheme&quot;:1,&quot;color_type&quot;:1,&quot;theme_color_indexes&quot;:[]}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4_1"/>
  <p:tag name="KSO_WM_UNIT_ID" val="diagram20233211_1*l_h_i*1_4_1"/>
  <p:tag name="KSO_WM_TEMPLATE_CATEGORY" val="diagram"/>
  <p:tag name="KSO_WM_TEMPLATE_INDEX" val="20233211"/>
  <p:tag name="KSO_WM_UNIT_LAYERLEVEL" val="1_1_1"/>
  <p:tag name="KSO_WM_TAG_VERSION" val="3.0"/>
  <p:tag name="KSO_WM_BEAUTIFY_FLAG" val=""/>
  <p:tag name="KSO_WM_UNIT_TEXT_FILL_FORE_SCHEMECOLOR_INDEX_BRIGHTNESS" val="0.15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4"/>
  <p:tag name="KSO_WM_DIAGRAM_VIRTUALLY_FRAME" val="{&quot;height&quot;:387.5972440944882,&quot;left&quot;:437.55,&quot;top&quot;:32.59236220472442,&quot;width&quot;:493.9507086614172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04"/>
  <p:tag name="KSO_WM_UNIT_FILL_TYPE" val="1"/>
  <p:tag name="KSO_WM_UNIT_FILL_FORE_SCHEMECOLOR_INDEX" val="5"/>
  <p:tag name="KSO_WM_UNIT_FILL_FORE_SCHEMECOLOR_INDEX_BRIGHTNESS" val="0"/>
  <p:tag name="KSO_WM_UNIT_TEXT_FILL_FORE_SCHEMECOLOR_INDEX" val="1"/>
  <p:tag name="KSO_WM_UNIT_TEXT_FILL_TYPE" val="1"/>
  <p:tag name="KSO_WM_UNIT_USESOURCEFORMAT_APPLY" val="1"/>
  <p:tag name="KSO_WM_DIAGRAM_USE_COLOR_VALUE" val="{&quot;color_scheme&quot;:1,&quot;color_type&quot;:1,&quot;theme_color_indexes&quot;:[]}"/>
</p:tagLst>
</file>

<file path=ppt/tags/tag119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4_1"/>
  <p:tag name="KSO_WM_UNIT_ID" val="diagram20233211_1*l_h_a*1_4_1"/>
  <p:tag name="KSO_WM_TEMPLATE_CATEGORY" val="diagram"/>
  <p:tag name="KSO_WM_TEMPLATE_INDEX" val="20233211"/>
  <p:tag name="KSO_WM_UNIT_LAYERLEVEL" val="1_1_1"/>
  <p:tag name="KSO_WM_TAG_VERSION" val="3.0"/>
  <p:tag name="KSO_WM_BEAUTIFY_FLAG" val=""/>
  <p:tag name="KSO_WM_DIAGRAM_MAX_ITEMCNT" val="6"/>
  <p:tag name="KSO_WM_DIAGRAM_MIN_ITEMCNT" val="4"/>
  <p:tag name="KSO_WM_DIAGRAM_VIRTUALLY_FRAME" val="{&quot;height&quot;:387.5972440944882,&quot;left&quot;:437.55,&quot;top&quot;:32.59236220472442,&quot;width&quot;:493.950708661417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添加标题"/>
  <p:tag name="KSO_WM_UNIT_TEXT_FILL_FORE_SCHEMECOLOR_INDEX" val="1"/>
  <p:tag name="KSO_WM_UNIT_TEXT_FILL_TYPE" val="1"/>
  <p:tag name="KSO_WM_UNIT_USESOURCEFORMAT_APPLY" val="1"/>
  <p:tag name="KSO_WM_DIAGRAM_USE_COLOR_VALUE" val="{&quot;color_scheme&quot;:1,&quot;color_type&quot;:1,&quot;theme_color_indexes&quot;:[]}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20.xml><?xml version="1.0" encoding="utf-8"?>
<p:tagLst xmlns:p="http://schemas.openxmlformats.org/presentationml/2006/main">
  <p:tag name="KSO_WM_TEMPLATE_MASTER_TYPE" val="0"/>
  <p:tag name="KSO_WM_TEMPLATE_COLOR_TYPE" val="0"/>
  <p:tag name="KSO_WM_BEAUTIFY_FLAG" val="#wm#"/>
  <p:tag name="KSO_WM_TEMPLATE_CATEGORY" val="custom"/>
  <p:tag name="KSO_WM_SLIDE_TYPE" val="text"/>
  <p:tag name="KSO_WM_SLIDE_SUBTYPE" val="picTxt"/>
  <p:tag name="KSO_WM_SLIDE_SIZE" val="487.101*359.205"/>
  <p:tag name="KSO_WM_SLIDE_POSITION" val="436.45*137.997"/>
  <p:tag name="KSO_WM_SLIDE_LAYOUT" val="a_l"/>
  <p:tag name="KSO_WM_SLIDE_LAYOUT_CNT" val="1_1"/>
  <p:tag name="KSO_WM_SPECIAL_SOURCE" val="bdnull"/>
  <p:tag name="KSO_WM_DIAGRAM_GROUP_CODE" val="l1-1"/>
  <p:tag name="KSO_WM_SLIDE_DIAGTYPE" val="l"/>
  <p:tag name="KSO_WM_TEMPLATE_INDEX" val="20233212"/>
  <p:tag name="KSO_WM_TEMPLATE_SUBCATEGORY" val="0"/>
  <p:tag name="KSO_WM_SLIDE_INDEX" val="1"/>
  <p:tag name="KSO_WM_TAG_VERSION" val="3.0"/>
  <p:tag name="KSO_WM_SLIDE_ID" val="custom20233212_1"/>
  <p:tag name="KSO_WM_SLIDE_ITEM_CNT" val="4"/>
</p:tagLst>
</file>

<file path=ppt/tags/tag12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867-1"/>
  <p:tag name="KSO_WM_UNIT_TYPE" val="a"/>
  <p:tag name="KSO_WM_UNIT_INDEX" val="1"/>
  <p:tag name="KSO_WM_TEMPLATE_CATEGORY" val="custom"/>
  <p:tag name="KSO_WM_UNIT_LAYERLEVEL" val="1"/>
  <p:tag name="KSO_WM_TAG_VERSION" val="3.0"/>
  <p:tag name="KSO_WM_BEAUTIFY_FLAG" val="#wm#"/>
  <p:tag name="KSO_WM_UNIT_VALUE" val="29"/>
  <p:tag name="KSO_WM_UNIT_PRESET_TEXT" val="单击此处添加标题"/>
  <p:tag name="KSO_WM_TEMPLATE_INDEX" val="20231772"/>
  <p:tag name="KSO_WM_UNIT_ID" val="custom20231772_1*a*1"/>
  <p:tag name="KSO_WM_UNIT_TEXT_FILL_FORE_SCHEMECOLOR_INDEX" val="13"/>
  <p:tag name="KSO_WM_UNIT_TEXT_FILL_TYPE" val="1"/>
  <p:tag name="KSO_WM_UNIT_USESOURCEFORMAT_APPLY" val="1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867-1"/>
  <p:tag name="KSO_WM_UNIT_TYPE" val="i"/>
  <p:tag name="KSO_WM_UNIT_INDEX" val="2"/>
  <p:tag name="KSO_WM_UNIT_ID" val="custom20231772_1*i*2"/>
  <p:tag name="KSO_WM_TEMPLATE_CATEGORY" val="custom"/>
  <p:tag name="KSO_WM_TEMPLATE_INDEX" val="20231772"/>
  <p:tag name="KSO_WM_UNIT_LAYERLEVEL" val="1"/>
  <p:tag name="KSO_WM_TAG_VERSION" val="3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23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1_1"/>
  <p:tag name="KSO_WM_UNIT_ID" val="diagram20231762_1*l_h_f*1_1_1"/>
  <p:tag name="KSO_WM_TEMPLATE_CATEGORY" val="diagram"/>
  <p:tag name="KSO_WM_TEMPLATE_INDEX" val="20231762"/>
  <p:tag name="KSO_WM_UNIT_LAYERLEVEL" val="1_1_1"/>
  <p:tag name="KSO_WM_TAG_VERSION" val="3.0"/>
  <p:tag name="KSO_WM_BEAUTIFY_FLAG" val="#wm#"/>
  <p:tag name="KSO_WM_UNIT_TEXT_FILL_FORE_SCHEMECOLOR_INDEX_BRIGHTNESS" val="0.15"/>
  <p:tag name="KSO_WM_DIAGRAM_VERSION" val="3"/>
  <p:tag name="KSO_WM_DIAGRAM_COLOR_TRICK" val="1"/>
  <p:tag name="KSO_WM_DIAGRAM_COLOR_TEXT_CAN_REMOVE" val="n"/>
  <p:tag name="KSO_WM_DIAGRAM_GROUP_CODE" val="l1-1"/>
  <p:tag name="KSO_WM_DIAGRAM_MAX_ITEMCNT" val="3"/>
  <p:tag name="KSO_WM_DIAGRAM_MIN_ITEMCNT" val="1"/>
  <p:tag name="KSO_WM_DIAGRAM_VIRTUALLY_FRAME" val="{&quot;height&quot;:398.4770137564591,&quot;left&quot;:86.02503937007864,&quot;top&quot;:131,&quot;width&quot;:788.524960629921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输入你的项正文，文字是您思想的提炼，请尽量言简意赅的阐述观点，单击此处输入你的项正文，请尽量言简意赅的阐述观点。单击此处输入你的项正文，文字是您思想的提炼，请尽量言简意赅的阐述观点，单击此处输入你的项正文，请尽量言简意赅的阐述观点。单击此处输入你的项正文，文字是您思想的提炼，请尽量言简意赅的阐述观点，单击此处输入你的项正文，请尽量言简意赅的阐述观点。&#10;"/>
  <p:tag name="KSO_WM_UNIT_TEXT_FILL_FORE_SCHEMECOLOR_INDEX" val="1"/>
  <p:tag name="KSO_WM_UNIT_TEXT_FILL_TYPE" val="1"/>
  <p:tag name="KSO_WM_UNIT_USESOURCEFORMAT_APPLY" val="1"/>
  <p:tag name="KSO_WM_DIAGRAM_USE_COLOR_VALUE" val="{&quot;color_scheme&quot;:1,&quot;color_type&quot;:1,&quot;theme_color_indexes&quot;:[]}"/>
</p:tagLst>
</file>

<file path=ppt/tags/tag124.xml><?xml version="1.0" encoding="utf-8"?>
<p:tagLst xmlns:p="http://schemas.openxmlformats.org/presentationml/2006/main">
  <p:tag name="KSO_WM_TEMPLATE_MASTER_TYPE" val="0"/>
  <p:tag name="KSO_WM_TEMPLATE_COLOR_TYPE" val="0"/>
  <p:tag name="KSO_WM_BEAUTIFY_FLAG" val="#wm#"/>
  <p:tag name="KSO_WM_TEMPLATE_CATEGORY" val="custom"/>
  <p:tag name="KSO_WM_SLIDE_TYPE" val="text"/>
  <p:tag name="KSO_WM_SLIDE_SUBTYPE" val="picTxt"/>
  <p:tag name="KSO_WM_SLIDE_SIZE" val="507.625*314.499"/>
  <p:tag name="KSO_WM_SLIDE_POSITION" val="389.675*181.519"/>
  <p:tag name="KSO_WM_SLIDE_LAYOUT" val="a_d_l"/>
  <p:tag name="KSO_WM_SLIDE_LAYOUT_CNT" val="1_1_1"/>
  <p:tag name="KSO_WM_SPECIAL_SOURCE" val="bdnull"/>
  <p:tag name="KSO_WM_DIAGRAM_GROUP_CODE" val="l1-1"/>
  <p:tag name="KSO_WM_SLIDE_DIAGTYPE" val="l"/>
  <p:tag name="KSO_WM_TEMPLATE_INDEX" val="20231772"/>
  <p:tag name="KSO_WM_TEMPLATE_SUBCATEGORY" val="0"/>
  <p:tag name="KSO_WM_SLIDE_INDEX" val="1"/>
  <p:tag name="KSO_WM_TAG_VERSION" val="3.0"/>
  <p:tag name="KSO_WM_SLIDE_ID" val="custom20231772_1"/>
  <p:tag name="KSO_WM_SLIDE_ITEM_CNT" val="1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2423_1*i*1"/>
  <p:tag name="KSO_WM_TEMPLATE_CATEGORY" val="custom"/>
  <p:tag name="KSO_WM_TEMPLATE_INDEX" val="20232423"/>
  <p:tag name="KSO_WM_UNIT_LAYERLEVEL" val="1"/>
  <p:tag name="KSO_WM_TAG_VERSION" val="3.0"/>
  <p:tag name="KSO_WM_BEAUTIFY_FLAG" val="#wm#"/>
</p:tagLst>
</file>

<file path=ppt/tags/tag12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TEMPLATE_CATEGORY" val="custom"/>
  <p:tag name="KSO_WM_UNIT_LAYERLEVEL" val="1"/>
  <p:tag name="KSO_WM_TAG_VERSION" val="3.0"/>
  <p:tag name="KSO_WM_BEAUTIFY_FLAG" val="#wm#"/>
  <p:tag name="KSO_WM_TEMPLATE_INDEX" val="20232423"/>
  <p:tag name="KSO_WM_UNIT_ID" val="custom20232423_1*a*1"/>
  <p:tag name="KSO_WM_UNIT_PRESET_TEXT" val="单击此处添加标题"/>
</p:tagLst>
</file>

<file path=ppt/tags/tag127.xml><?xml version="1.0" encoding="utf-8"?>
<p:tagLst xmlns:p="http://schemas.openxmlformats.org/presentationml/2006/main">
  <p:tag name="KSO_WM_UNIT_VALUE" val="1904*183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d"/>
  <p:tag name="KSO_WM_UNIT_INDEX" val="1"/>
  <p:tag name="KSO_WM_UNIT_ID" val="custom20232423_1*d*1"/>
  <p:tag name="KSO_WM_TEMPLATE_CATEGORY" val="custom"/>
  <p:tag name="KSO_WM_TEMPLATE_INDEX" val="20232423"/>
  <p:tag name="KSO_WM_UNIT_LAYERLEVEL" val="1"/>
  <p:tag name="KSO_WM_TAG_VERSION" val="3.0"/>
  <p:tag name="KSO_WM_BEAUTIFY_FLAG" val="#wm#"/>
</p:tagLst>
</file>

<file path=ppt/tags/tag12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232422_1*l_h_a*1_1_1"/>
  <p:tag name="KSO_WM_TEMPLATE_CATEGORY" val="diagram"/>
  <p:tag name="KSO_WM_TEMPLATE_INDEX" val="20232422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UNIT_VALUE" val="13"/>
  <p:tag name="KSO_WM_DIAGRAM_MAX_ITEMCNT" val="1"/>
  <p:tag name="KSO_WM_DIAGRAM_MIN_ITEMCNT" val="1"/>
  <p:tag name="KSO_WM_DIAGRAM_VIRTUALLY_FRAME" val="{&quot;height&quot;:254.76527559055117,&quot;left&quot;:54.749993675412135,&quot;top&quot;:173.86488188976378,&quot;width&quot;:387.01276855468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DIAGRAM_USE_COLOR_VALUE" val="{&quot;color_scheme&quot;:1,&quot;color_type&quot;:1,&quot;theme_color_indexes&quot;:[]}"/>
  <p:tag name="KSO_WM_UNIT_PRESET_TEXT" val="单击此处添加标题单击"/>
</p:tagLst>
</file>

<file path=ppt/tags/tag129.xml><?xml version="1.0" encoding="utf-8"?>
<p:tagLst xmlns:p="http://schemas.openxmlformats.org/presentationml/2006/main">
  <p:tag name="KSO_WM_TEMPLATE_MASTER_TYPE" val="0"/>
  <p:tag name="KSO_WM_TEMPLATE_COLOR_TYPE" val="0"/>
  <p:tag name="KSO_WM_BEAUTIFY_FLAG" val="#wm#"/>
  <p:tag name="KSO_WM_TEMPLATE_CATEGORY" val="custom"/>
  <p:tag name="KSO_WM_SLIDE_TYPE" val="text"/>
  <p:tag name="KSO_WM_SLIDE_SUBTYPE" val="picTxt"/>
  <p:tag name="KSO_WM_SLIDE_SIZE" val="329.902*139.356"/>
  <p:tag name="KSO_WM_SLIDE_POSITION" val="54.7868*223.006"/>
  <p:tag name="KSO_WM_SLIDE_LAYOUT" val="a_d_l"/>
  <p:tag name="KSO_WM_SLIDE_LAYOUT_CNT" val="1_1_1"/>
  <p:tag name="KSO_WM_SPECIAL_SOURCE" val="bdnull"/>
  <p:tag name="KSO_WM_DIAGRAM_GROUP_CODE" val="l1-1"/>
  <p:tag name="KSO_WM_SLIDE_DIAGTYPE" val="l"/>
  <p:tag name="KSO_WM_TEMPLATE_INDEX" val="20232423"/>
  <p:tag name="KSO_WM_TEMPLATE_SUBCATEGORY" val="0"/>
  <p:tag name="KSO_WM_SLIDE_INDEX" val="1"/>
  <p:tag name="KSO_WM_TAG_VERSION" val="3.0"/>
  <p:tag name="KSO_WM_SLIDE_ID" val="custom20232423_1"/>
  <p:tag name="KSO_WM_SLIDE_ITEM_CNT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3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867-1"/>
  <p:tag name="KSO_WM_UNIT_TYPE" val="a"/>
  <p:tag name="KSO_WM_UNIT_INDEX" val="1"/>
  <p:tag name="KSO_WM_TEMPLATE_CATEGORY" val="custom"/>
  <p:tag name="KSO_WM_UNIT_LAYERLEVEL" val="1"/>
  <p:tag name="KSO_WM_TAG_VERSION" val="3.0"/>
  <p:tag name="KSO_WM_BEAUTIFY_FLAG" val="#wm#"/>
  <p:tag name="KSO_WM_UNIT_VALUE" val="29"/>
  <p:tag name="KSO_WM_UNIT_PRESET_TEXT" val="单击此处添加标题"/>
  <p:tag name="KSO_WM_TEMPLATE_INDEX" val="20231772"/>
  <p:tag name="KSO_WM_UNIT_ID" val="custom20231772_1*a*1"/>
  <p:tag name="KSO_WM_UNIT_TEXT_FILL_FORE_SCHEMECOLOR_INDEX" val="13"/>
  <p:tag name="KSO_WM_UNIT_TEXT_FILL_TYPE" val="1"/>
  <p:tag name="KSO_WM_UNIT_USESOURCEFORMAT_APPLY" val="1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867-1"/>
  <p:tag name="KSO_WM_UNIT_TYPE" val="i"/>
  <p:tag name="KSO_WM_UNIT_INDEX" val="2"/>
  <p:tag name="KSO_WM_UNIT_ID" val="custom20231772_1*i*2"/>
  <p:tag name="KSO_WM_TEMPLATE_CATEGORY" val="custom"/>
  <p:tag name="KSO_WM_TEMPLATE_INDEX" val="20231772"/>
  <p:tag name="KSO_WM_UNIT_LAYERLEVEL" val="1"/>
  <p:tag name="KSO_WM_TAG_VERSION" val="3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32.xml><?xml version="1.0" encoding="utf-8"?>
<p:tagLst xmlns:p="http://schemas.openxmlformats.org/presentationml/2006/main">
  <p:tag name="KSO_WM_UNIT_VALUE" val="989*989"/>
  <p:tag name="KSO_WM_UNIT_HIGHLIGHT" val="0"/>
  <p:tag name="KSO_WM_UNIT_COMPATIBLE" val="0"/>
  <p:tag name="KSO_WM_UNIT_DIAGRAM_ISNUMVISUAL" val="0"/>
  <p:tag name="KSO_WM_UNIT_DIAGRAM_ISREFERUNIT" val="0"/>
  <p:tag name="KSO_WM_DIAGRAM_GROUP_CODE" val="l867-1"/>
  <p:tag name="KSO_WM_UNIT_TYPE" val="d"/>
  <p:tag name="KSO_WM_UNIT_INDEX" val="1"/>
  <p:tag name="KSO_WM_UNIT_ID" val="custom20231772_1*d*1"/>
  <p:tag name="KSO_WM_TEMPLATE_CATEGORY" val="custom"/>
  <p:tag name="KSO_WM_TEMPLATE_INDEX" val="20231772"/>
  <p:tag name="KSO_WM_UNIT_LAYERLEVEL" val="1"/>
  <p:tag name="KSO_WM_TAG_VERSION" val="3.0"/>
  <p:tag name="KSO_WM_BEAUTIFY_FLAG" val="#wm#"/>
  <p:tag name="KSO_WM_UNIT_LINE_FORE_SCHEMECOLOR_INDEX" val="1"/>
  <p:tag name="KSO_WM_UNIT_LINE_FILL_TYPE" val="2"/>
  <p:tag name="KSO_WM_UNIT_USESOURCEFORMAT_APPLY" val="1"/>
</p:tagLst>
</file>

<file path=ppt/tags/tag133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1_1"/>
  <p:tag name="KSO_WM_UNIT_ID" val="diagram20231762_1*l_h_f*1_1_1"/>
  <p:tag name="KSO_WM_TEMPLATE_CATEGORY" val="diagram"/>
  <p:tag name="KSO_WM_TEMPLATE_INDEX" val="20231762"/>
  <p:tag name="KSO_WM_UNIT_LAYERLEVEL" val="1_1_1"/>
  <p:tag name="KSO_WM_TAG_VERSION" val="3.0"/>
  <p:tag name="KSO_WM_BEAUTIFY_FLAG" val="#wm#"/>
  <p:tag name="KSO_WM_UNIT_TEXT_FILL_FORE_SCHEMECOLOR_INDEX_BRIGHTNESS" val="0.15"/>
  <p:tag name="KSO_WM_DIAGRAM_VERSION" val="3"/>
  <p:tag name="KSO_WM_DIAGRAM_COLOR_TRICK" val="1"/>
  <p:tag name="KSO_WM_DIAGRAM_COLOR_TEXT_CAN_REMOVE" val="n"/>
  <p:tag name="KSO_WM_DIAGRAM_GROUP_CODE" val="l1-1"/>
  <p:tag name="KSO_WM_DIAGRAM_MAX_ITEMCNT" val="3"/>
  <p:tag name="KSO_WM_DIAGRAM_MIN_ITEMCNT" val="1"/>
  <p:tag name="KSO_WM_DIAGRAM_VIRTUALLY_FRAME" val="{&quot;height&quot;:364.437255859375,&quot;left&quot;:389.67503937007865,&quot;top&quot;:121.03975789708412,&quot;width&quot;:507.67496062992143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输入你的项正文，文字是您思想的提炼，请尽量言简意赅的阐述观点，单击此处输入你的项正文，请尽量言简意赅的阐述观点。单击此处输入你的项正文，文字是您思想的提炼，请尽量言简意赅的阐述观点，单击此处输入你的项正文，请尽量言简意赅的阐述观点。单击此处输入你的项正文，文字是您思想的提炼，请尽量言简意赅的阐述观点，单击此处输入你的项正文，请尽量言简意赅的阐述观点。&#10;"/>
  <p:tag name="KSO_WM_UNIT_TEXT_FILL_FORE_SCHEMECOLOR_INDEX" val="1"/>
  <p:tag name="KSO_WM_UNIT_TEXT_FILL_TYPE" val="1"/>
  <p:tag name="KSO_WM_UNIT_USESOURCEFORMAT_APPLY" val="1"/>
  <p:tag name="KSO_WM_DIAGRAM_USE_COLOR_VALUE" val="{&quot;color_scheme&quot;:1,&quot;color_type&quot;:1,&quot;theme_color_indexes&quot;:[]}"/>
</p:tagLst>
</file>

<file path=ppt/tags/tag134.xml><?xml version="1.0" encoding="utf-8"?>
<p:tagLst xmlns:p="http://schemas.openxmlformats.org/presentationml/2006/main">
  <p:tag name="KSO_WM_TEMPLATE_MASTER_TYPE" val="0"/>
  <p:tag name="KSO_WM_TEMPLATE_COLOR_TYPE" val="0"/>
  <p:tag name="KSO_WM_BEAUTIFY_FLAG" val="#wm#"/>
  <p:tag name="KSO_WM_TEMPLATE_CATEGORY" val="custom"/>
  <p:tag name="KSO_WM_SLIDE_TYPE" val="text"/>
  <p:tag name="KSO_WM_SLIDE_SUBTYPE" val="picTxt"/>
  <p:tag name="KSO_WM_SLIDE_SIZE" val="507.625*314.499"/>
  <p:tag name="KSO_WM_SLIDE_POSITION" val="389.675*181.519"/>
  <p:tag name="KSO_WM_SLIDE_LAYOUT" val="a_d_l"/>
  <p:tag name="KSO_WM_SLIDE_LAYOUT_CNT" val="1_1_1"/>
  <p:tag name="KSO_WM_SPECIAL_SOURCE" val="bdnull"/>
  <p:tag name="KSO_WM_DIAGRAM_GROUP_CODE" val="l1-1"/>
  <p:tag name="KSO_WM_SLIDE_DIAGTYPE" val="l"/>
  <p:tag name="KSO_WM_TEMPLATE_INDEX" val="20231772"/>
  <p:tag name="KSO_WM_TEMPLATE_SUBCATEGORY" val="0"/>
  <p:tag name="KSO_WM_SLIDE_INDEX" val="1"/>
  <p:tag name="KSO_WM_TAG_VERSION" val="3.0"/>
  <p:tag name="KSO_WM_SLIDE_ID" val="custom20231772_1"/>
  <p:tag name="KSO_WM_SLIDE_ITEM_CNT" val="1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3238_1*i*1"/>
  <p:tag name="KSO_WM_TEMPLATE_CATEGORY" val="custom"/>
  <p:tag name="KSO_WM_TEMPLATE_INDEX" val="20233238"/>
  <p:tag name="KSO_WM_UNIT_LAYERLEVEL" val="1"/>
  <p:tag name="KSO_WM_TAG_VERSION" val="3.0"/>
  <p:tag name="KSO_WM_BEAUTIFY_FLAG" val="#wm#"/>
</p:tagLst>
</file>

<file path=ppt/tags/tag136.xml><?xml version="1.0" encoding="utf-8"?>
<p:tagLst xmlns:p="http://schemas.openxmlformats.org/presentationml/2006/main">
  <p:tag name="KSO_WM_UNIT_VALUE" val="621*111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d"/>
  <p:tag name="KSO_WM_UNIT_INDEX" val="1"/>
  <p:tag name="KSO_WM_UNIT_ID" val="custom20233238_1*d*1"/>
  <p:tag name="KSO_WM_TEMPLATE_CATEGORY" val="custom"/>
  <p:tag name="KSO_WM_TEMPLATE_INDEX" val="20233238"/>
  <p:tag name="KSO_WM_UNIT_LAYERLEVEL" val="1"/>
  <p:tag name="KSO_WM_TAG_VERSION" val="3.0"/>
  <p:tag name="KSO_WM_BEAUTIFY_FLAG" val="#wm#"/>
</p:tagLst>
</file>

<file path=ppt/tags/tag13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233238_1*a*1"/>
  <p:tag name="KSO_WM_TEMPLATE_CATEGORY" val="custom"/>
  <p:tag name="KSO_WM_TEMPLATE_INDEX" val="20233238"/>
  <p:tag name="KSO_WM_UNIT_LAYERLEVEL" val="1"/>
  <p:tag name="KSO_WM_TAG_VERSION" val="3.0"/>
  <p:tag name="KSO_WM_BEAUTIFY_FLAG" val="#wm#"/>
  <p:tag name="KSO_WM_UNIT_VALUE" val="29"/>
  <p:tag name="KSO_WM_UNIT_PRESET_TEXT" val="单击此处添加标题"/>
</p:tagLst>
</file>

<file path=ppt/tags/tag13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1_1"/>
  <p:tag name="KSO_WM_UNIT_ID" val="diagram20233237_1*l_h_f*1_1_1"/>
  <p:tag name="KSO_WM_TEMPLATE_CATEGORY" val="diagram"/>
  <p:tag name="KSO_WM_TEMPLATE_INDEX" val="20233237"/>
  <p:tag name="KSO_WM_UNIT_LAYERLEVEL" val="1_1_1"/>
  <p:tag name="KSO_WM_TAG_VERSION" val="3.0"/>
  <p:tag name="KSO_WM_BEAUTIFY_FLAG" val="#wm#"/>
  <p:tag name="KSO_WM_UNIT_TEXT_FILL_FORE_SCHEMECOLOR_INDEX_BRIGHTNESS" val="0.15"/>
  <p:tag name="KSO_WM_DIAGRAM_VERSION" val="3"/>
  <p:tag name="KSO_WM_DIAGRAM_COLOR_TRICK" val="1"/>
  <p:tag name="KSO_WM_DIAGRAM_COLOR_TEXT_CAN_REMOVE" val="n"/>
  <p:tag name="KSO_WM_DIAGRAM_GROUP_CODE" val="l1-1"/>
  <p:tag name="KSO_WM_UNIT_TEXT_FILL_FORE_SCHEMECOLOR_INDEX" val="1"/>
  <p:tag name="KSO_WM_UNIT_TEXT_FILL_TYPE" val="1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您传达的思想。&#10;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您传达的思想。根据需要可酌情增减文字，以便观者准确地理解您传达的思想。"/>
  <p:tag name="KSO_WM_DIAGRAM_MAX_ITEMCNT" val="1"/>
  <p:tag name="KSO_WM_DIAGRAM_MIN_ITEMCNT" val="1"/>
  <p:tag name="KSO_WM_DIAGRAM_VIRTUALLY_FRAME" val="{&quot;height&quot;:302.8248818897638,&quot;left&quot;:63.3,&quot;top&quot;:157.9815748031496,&quot;width&quot;:399.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]}"/>
</p:tagLst>
</file>

<file path=ppt/tags/tag139.xml><?xml version="1.0" encoding="utf-8"?>
<p:tagLst xmlns:p="http://schemas.openxmlformats.org/presentationml/2006/main">
  <p:tag name="KSO_WM_SLIDE_ID" val="custom20233238_1"/>
  <p:tag name="KSO_WM_TEMPLATE_SUBCATEGORY" val="0"/>
  <p:tag name="KSO_WM_TEMPLATE_MASTER_TYPE" val="0"/>
  <p:tag name="KSO_WM_TEMPLATE_COLOR_TYPE" val="0"/>
  <p:tag name="KSO_WM_SLIDE_ITEM_CNT" val="1"/>
  <p:tag name="KSO_WM_SLIDE_INDEX" val="1"/>
  <p:tag name="KSO_WM_TAG_VERSION" val="3.0"/>
  <p:tag name="KSO_WM_BEAUTIFY_FLAG" val="#wm#"/>
  <p:tag name="KSO_WM_TEMPLATE_CATEGORY" val="custom"/>
  <p:tag name="KSO_WM_TEMPLATE_INDEX" val="20233238"/>
  <p:tag name="KSO_WM_SLIDE_TYPE" val="text"/>
  <p:tag name="KSO_WM_SLIDE_SUBTYPE" val="picTxt"/>
  <p:tag name="KSO_WM_SLIDE_SIZE" val="399.7*302.8"/>
  <p:tag name="KSO_WM_SLIDE_POSITION" val="63.3001*157.982"/>
  <p:tag name="KSO_WM_SLIDE_LAYOUT" val="a_d_l"/>
  <p:tag name="KSO_WM_SLIDE_LAYOUT_CNT" val="1_1_1"/>
  <p:tag name="KSO_WM_SPECIAL_SOURCE" val="bdnull"/>
  <p:tag name="KSO_WM_DIAGRAM_GROUP_CODE" val="l1-1"/>
  <p:tag name="KSO_WM_SLIDE_DIAGTYPE" val="l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4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2"/>
  <p:tag name="KSO_WM_TEMPLATE_CATEGORY" val="custom"/>
  <p:tag name="KSO_WM_UNIT_LAYERLEVEL" val="1"/>
  <p:tag name="KSO_WM_TAG_VERSION" val="3.0"/>
  <p:tag name="KSO_WM_BEAUTIFY_FLAG" val="#wm#"/>
  <p:tag name="KSO_WM_UNIT_PRESET_TEXT" val="单击此处添加标题"/>
  <p:tag name="KSO_WM_TEMPLATE_INDEX" val="20231145"/>
  <p:tag name="KSO_WM_UNIT_ID" val="custom20231145_1*a*1"/>
</p:tagLst>
</file>

<file path=ppt/tags/tag141.xml><?xml version="1.0" encoding="utf-8"?>
<p:tagLst xmlns:p="http://schemas.openxmlformats.org/presentationml/2006/main">
  <p:tag name="KSO_WM_BEAUTIFY_FLAG" val="#wm#"/>
  <p:tag name="KSO_WM_UNIT_SUBTYPE" val="a"/>
  <p:tag name="KSO_WM_UNIT_NOCLEAR" val="0"/>
  <p:tag name="KSO_WM_UNIT_VALUE" val="5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9846_1*f*1"/>
  <p:tag name="KSO_WM_TEMPLATE_CATEGORY" val="custom"/>
  <p:tag name="KSO_WM_TEMPLATE_INDEX" val="20229846"/>
  <p:tag name="KSO_WM_UNIT_LAYERLEVEL" val="1"/>
  <p:tag name="KSO_WM_TAG_VERSION" val="3.0"/>
  <p:tag name="KSO_WM_UNIT_PRESET_TEXT" val="单击此处添加文本内容，简明扼要地阐述您的观点。根据需要可酌情增减文字"/>
</p:tagLst>
</file>

<file path=ppt/tags/tag14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custom20229846_1*i*3"/>
  <p:tag name="KSO_WM_TEMPLATE_CATEGORY" val="custom"/>
  <p:tag name="KSO_WM_TEMPLATE_INDEX" val="20229846"/>
  <p:tag name="KSO_WM_UNIT_LAYERLEVEL" val="1"/>
  <p:tag name="KSO_WM_TAG_VERSION" val="3.0"/>
</p:tagLst>
</file>

<file path=ppt/tags/tag143.xml><?xml version="1.0" encoding="utf-8"?>
<p:tagLst xmlns:p="http://schemas.openxmlformats.org/presentationml/2006/main">
  <p:tag name="KSO_WM_BEAUTIFY_FLAG" val=""/>
</p:tagLst>
</file>

<file path=ppt/tags/tag144.xml><?xml version="1.0" encoding="utf-8"?>
<p:tagLst xmlns:p="http://schemas.openxmlformats.org/presentationml/2006/main">
  <p:tag name="KSO_WM_BEAUTIFY_FLAG" val=""/>
</p:tagLst>
</file>

<file path=ppt/tags/tag145.xml><?xml version="1.0" encoding="utf-8"?>
<p:tagLst xmlns:p="http://schemas.openxmlformats.org/presentationml/2006/main">
  <p:tag name="KSO_WM_BEAUTIFY_FLAG" val=""/>
</p:tagLst>
</file>

<file path=ppt/tags/tag146.xml><?xml version="1.0" encoding="utf-8"?>
<p:tagLst xmlns:p="http://schemas.openxmlformats.org/presentationml/2006/main">
  <p:tag name="KSO_WM_BEAUTIFY_FLAG" val=""/>
</p:tagLst>
</file>

<file path=ppt/tags/tag147.xml><?xml version="1.0" encoding="utf-8"?>
<p:tagLst xmlns:p="http://schemas.openxmlformats.org/presentationml/2006/main">
  <p:tag name="KSO_WM_BEAUTIFY_FLAG" val=""/>
</p:tagLst>
</file>

<file path=ppt/tags/tag148.xml><?xml version="1.0" encoding="utf-8"?>
<p:tagLst xmlns:p="http://schemas.openxmlformats.org/presentationml/2006/main">
  <p:tag name="KSO_WM_BEAUTIFY_FLAG" val="#wm#"/>
  <p:tag name="KSO_WM_TEMPLATE_CATEGORY" val="custom"/>
  <p:tag name="KSO_WM_TEMPLATE_MASTER_TYPE" val="0"/>
  <p:tag name="KSO_WM_TEMPLATE_COLOR_TYPE" val="0"/>
  <p:tag name="KSO_WM_SLIDE_TYPE" val="text"/>
  <p:tag name="KSO_WM_SLIDE_SUBTYPE" val="picTxt"/>
  <p:tag name="KSO_WM_SLIDE_SIZE" val="960*465"/>
  <p:tag name="KSO_WM_SLIDE_POSITION" val="0*0"/>
  <p:tag name="KSO_WM_SLIDE_LAYOUT" val="a_d_f"/>
  <p:tag name="KSO_WM_SLIDE_LAYOUT_CNT" val="1_1_2"/>
  <p:tag name="KSO_WM_TEMPLATE_INDEX" val="20231145"/>
  <p:tag name="KSO_WM_TEMPLATE_SUBCATEGORY" val="0"/>
  <p:tag name="KSO_WM_SLIDE_INDEX" val="1"/>
  <p:tag name="KSO_WM_TAG_VERSION" val="3.0"/>
  <p:tag name="KSO_WM_SLIDE_ID" val="custom20231145_1"/>
  <p:tag name="KSO_WM_SLIDE_ITEM_CNT" val="1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87_7*a*1"/>
  <p:tag name="KSO_WM_TEMPLATE_CATEGORY" val="custom"/>
  <p:tag name="KSO_WM_TEMPLATE_INDEX" val="20233187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添加章节标题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3187_7*e*1"/>
  <p:tag name="KSO_WM_TEMPLATE_CATEGORY" val="custom"/>
  <p:tag name="KSO_WM_TEMPLATE_INDEX" val="20233187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  <p:tag name="KSO_WM_UNIT_PRESET_TEXT" val="01"/>
</p:tagLst>
</file>

<file path=ppt/tags/tag151.xml><?xml version="1.0" encoding="utf-8"?>
<p:tagLst xmlns:p="http://schemas.openxmlformats.org/presentationml/2006/main">
  <p:tag name="KSO_WM_SLIDE_ID" val="custom20233187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3187"/>
  <p:tag name="KSO_WM_SLIDE_TYPE" val="sectionTitle"/>
  <p:tag name="KSO_WM_SLIDE_SUBTYPE" val="pureTxt"/>
  <p:tag name="KSO_WM_SLIDE_LAYOUT" val="a_e"/>
  <p:tag name="KSO_WM_SLIDE_LAYOUT_CNT" val="1_1"/>
</p:tagLst>
</file>

<file path=ppt/tags/tag15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233272_1*a*1"/>
  <p:tag name="KSO_WM_TEMPLATE_CATEGORY" val="custom"/>
  <p:tag name="KSO_WM_TEMPLATE_INDEX" val="20233272"/>
  <p:tag name="KSO_WM_UNIT_LAYERLEVEL" val="1"/>
  <p:tag name="KSO_WM_TAG_VERSION" val="3.0"/>
  <p:tag name="KSO_WM_BEAUTIFY_FLAG" val="#wm#"/>
  <p:tag name="KSO_WM_UNIT_PRESET_TEXT" val="单击此处添加标题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3272_1*i*1"/>
  <p:tag name="KSO_WM_TEMPLATE_CATEGORY" val="custom"/>
  <p:tag name="KSO_WM_TEMPLATE_INDEX" val="20233272"/>
  <p:tag name="KSO_WM_UNIT_LAYERLEVEL" val="1"/>
  <p:tag name="KSO_WM_TAG_VERSION" val="3.0"/>
  <p:tag name="KSO_WM_BEAUTIFY_FLAG" val="#wm#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2"/>
  <p:tag name="KSO_WM_UNIT_ID" val="custom20233272_1*i*2"/>
  <p:tag name="KSO_WM_TEMPLATE_CATEGORY" val="custom"/>
  <p:tag name="KSO_WM_TEMPLATE_INDEX" val="20233272"/>
  <p:tag name="KSO_WM_UNIT_LAYERLEVEL" val="1"/>
  <p:tag name="KSO_WM_TAG_VERSION" val="3.0"/>
  <p:tag name="KSO_WM_BEAUTIFY_FLAG" val="#wm#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3"/>
  <p:tag name="KSO_WM_UNIT_ID" val="custom20233272_1*i*3"/>
  <p:tag name="KSO_WM_TEMPLATE_CATEGORY" val="custom"/>
  <p:tag name="KSO_WM_TEMPLATE_INDEX" val="20233272"/>
  <p:tag name="KSO_WM_UNIT_LAYERLEVEL" val="1"/>
  <p:tag name="KSO_WM_TAG_VERSION" val="3.0"/>
  <p:tag name="KSO_WM_BEAUTIFY_FLAG" val="#wm#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4"/>
  <p:tag name="KSO_WM_UNIT_ID" val="custom20233272_1*i*4"/>
  <p:tag name="KSO_WM_TEMPLATE_CATEGORY" val="custom"/>
  <p:tag name="KSO_WM_TEMPLATE_INDEX" val="20233272"/>
  <p:tag name="KSO_WM_UNIT_LAYERLEVEL" val="1"/>
  <p:tag name="KSO_WM_TAG_VERSION" val="3.0"/>
  <p:tag name="KSO_WM_BEAUTIFY_FLAG" val="#wm#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5"/>
  <p:tag name="KSO_WM_UNIT_ID" val="custom20233272_1*i*5"/>
  <p:tag name="KSO_WM_TEMPLATE_CATEGORY" val="custom"/>
  <p:tag name="KSO_WM_TEMPLATE_INDEX" val="20233272"/>
  <p:tag name="KSO_WM_UNIT_LAYERLEVEL" val="1"/>
  <p:tag name="KSO_WM_TAG_VERSION" val="3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6"/>
  <p:tag name="KSO_WM_UNIT_ID" val="custom20233272_1*i*6"/>
  <p:tag name="KSO_WM_TEMPLATE_CATEGORY" val="custom"/>
  <p:tag name="KSO_WM_TEMPLATE_INDEX" val="20233272"/>
  <p:tag name="KSO_WM_UNIT_LAYERLEVEL" val="1"/>
  <p:tag name="KSO_WM_TAG_VERSION" val="3.0"/>
  <p:tag name="KSO_WM_BEAUTIFY_FLAG" val="#wm#"/>
</p:tagLst>
</file>

<file path=ppt/tags/tag159.xml><?xml version="1.0" encoding="utf-8"?>
<p:tagLst xmlns:p="http://schemas.openxmlformats.org/presentationml/2006/main">
  <p:tag name="KSO_WM_SLIDE_ID" val="custom20233272_1"/>
  <p:tag name="KSO_WM_TEMPLATE_SUBCATEGORY" val="0"/>
  <p:tag name="KSO_WM_TEMPLATE_MASTER_TYPE" val="0"/>
  <p:tag name="KSO_WM_TEMPLATE_COLOR_TYPE" val="0"/>
  <p:tag name="KSO_WM_SLIDE_ITEM_CNT" val="2"/>
  <p:tag name="KSO_WM_SLIDE_INDEX" val="1"/>
  <p:tag name="KSO_WM_TAG_VERSION" val="3.0"/>
  <p:tag name="KSO_WM_BEAUTIFY_FLAG" val="#wm#"/>
  <p:tag name="KSO_WM_TEMPLATE_CATEGORY" val="custom"/>
  <p:tag name="KSO_WM_TEMPLATE_INDEX" val="20233272"/>
  <p:tag name="KSO_WM_SLIDE_TYPE" val="text"/>
  <p:tag name="KSO_WM_SLIDE_SUBTYPE" val="diag"/>
  <p:tag name="KSO_WM_SLIDE_SIZE" val="413.913*341.313"/>
  <p:tag name="KSO_WM_SLIDE_POSITION" val="54.8229*158.605"/>
  <p:tag name="KSO_WM_SLIDE_LAYOUT" val="a_l"/>
  <p:tag name="KSO_WM_SLIDE_LAYOUT_CNT" val="1_1"/>
  <p:tag name="KSO_WM_SPECIAL_SOURCE" val="bdnull"/>
  <p:tag name="KSO_WM_DIAGRAM_GROUP_CODE" val="l1-1"/>
  <p:tag name="KSO_WM_SLIDE_DIAGTYPE" val="l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87_7*a*1"/>
  <p:tag name="KSO_WM_TEMPLATE_CATEGORY" val="custom"/>
  <p:tag name="KSO_WM_TEMPLATE_INDEX" val="20233187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添加章节标题"/>
</p:tagLst>
</file>

<file path=ppt/tags/tag161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3187_7*e*1"/>
  <p:tag name="KSO_WM_TEMPLATE_CATEGORY" val="custom"/>
  <p:tag name="KSO_WM_TEMPLATE_INDEX" val="20233187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  <p:tag name="KSO_WM_UNIT_PRESET_TEXT" val="01"/>
</p:tagLst>
</file>

<file path=ppt/tags/tag162.xml><?xml version="1.0" encoding="utf-8"?>
<p:tagLst xmlns:p="http://schemas.openxmlformats.org/presentationml/2006/main">
  <p:tag name="KSO_WM_SLIDE_ID" val="custom20233187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3187"/>
  <p:tag name="KSO_WM_SLIDE_TYPE" val="sectionTitle"/>
  <p:tag name="KSO_WM_SLIDE_SUBTYPE" val="pureTxt"/>
  <p:tag name="KSO_WM_SLIDE_LAYOUT" val="a_e"/>
  <p:tag name="KSO_WM_SLIDE_LAYOUT_CNT" val="1_1"/>
</p:tagLst>
</file>

<file path=ppt/tags/tag1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TEMPLATE_CATEGORY" val="custom"/>
  <p:tag name="KSO_WM_UNIT_LAYERLEVEL" val="1"/>
  <p:tag name="KSO_WM_TAG_VERSION" val="3.0"/>
  <p:tag name="KSO_WM_BEAUTIFY_FLAG" val="#wm#"/>
  <p:tag name="KSO_WM_UNIT_VALUE" val="28"/>
  <p:tag name="KSO_WM_UNIT_PRESET_TEXT" val="单击此处添加标题"/>
  <p:tag name="KSO_WM_TEMPLATE_INDEX" val="20233208"/>
  <p:tag name="KSO_WM_UNIT_ID" val="custom20233208_1*a*1"/>
</p:tagLst>
</file>

<file path=ppt/tags/tag164.xml><?xml version="1.0" encoding="utf-8"?>
<p:tagLst xmlns:p="http://schemas.openxmlformats.org/presentationml/2006/main">
  <p:tag name="KSO_WM_TEMPLATE_MASTER_TYPE" val="0"/>
  <p:tag name="KSO_WM_TEMPLATE_COLOR_TYPE" val="0"/>
  <p:tag name="KSO_WM_BEAUTIFY_FLAG" val="#wm#"/>
  <p:tag name="KSO_WM_TEMPLATE_CATEGORY" val="custom"/>
  <p:tag name="KSO_WM_SLIDE_TYPE" val="text"/>
  <p:tag name="KSO_WM_SLIDE_SUBTYPE" val="diag"/>
  <p:tag name="KSO_WM_SLIDE_SIZE" val="413.915*341.314"/>
  <p:tag name="KSO_WM_SLIDE_POSITION" val="490.48*160.604"/>
  <p:tag name="KSO_WM_SLIDE_LAYOUT" val="a_l"/>
  <p:tag name="KSO_WM_SLIDE_LAYOUT_CNT" val="1_1"/>
  <p:tag name="KSO_WM_SPECIAL_SOURCE" val="bdnull"/>
  <p:tag name="KSO_WM_DIAGRAM_GROUP_CODE" val="l1-1"/>
  <p:tag name="KSO_WM_SLIDE_DIAGTYPE" val="l"/>
  <p:tag name="KSO_WM_TEMPLATE_INDEX" val="20233208"/>
  <p:tag name="KSO_WM_TEMPLATE_SUBCATEGORY" val="0"/>
  <p:tag name="KSO_WM_SLIDE_INDEX" val="1"/>
  <p:tag name="KSO_WM_TAG_VERSION" val="3.0"/>
  <p:tag name="KSO_WM_SLIDE_ID" val="custom20233208_1"/>
  <p:tag name="KSO_WM_SLIDE_ITEM_CNT" val="2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87_7*a*1"/>
  <p:tag name="KSO_WM_TEMPLATE_CATEGORY" val="custom"/>
  <p:tag name="KSO_WM_TEMPLATE_INDEX" val="20233187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添加章节标题"/>
</p:tagLst>
</file>

<file path=ppt/tags/tag166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3187_7*e*1"/>
  <p:tag name="KSO_WM_TEMPLATE_CATEGORY" val="custom"/>
  <p:tag name="KSO_WM_TEMPLATE_INDEX" val="20233187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  <p:tag name="KSO_WM_UNIT_PRESET_TEXT" val="01"/>
</p:tagLst>
</file>

<file path=ppt/tags/tag167.xml><?xml version="1.0" encoding="utf-8"?>
<p:tagLst xmlns:p="http://schemas.openxmlformats.org/presentationml/2006/main">
  <p:tag name="KSO_WM_SLIDE_ID" val="custom20233187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3187"/>
  <p:tag name="KSO_WM_SLIDE_TYPE" val="sectionTitle"/>
  <p:tag name="KSO_WM_SLIDE_SUBTYPE" val="pureTxt"/>
  <p:tag name="KSO_WM_SLIDE_LAYOUT" val="a_e"/>
  <p:tag name="KSO_WM_SLIDE_LAYOUT_CNT" val="1_1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2451_1*i*1"/>
  <p:tag name="KSO_WM_TEMPLATE_CATEGORY" val="custom"/>
  <p:tag name="KSO_WM_TEMPLATE_INDEX" val="20232451"/>
  <p:tag name="KSO_WM_UNIT_LAYERLEVEL" val="1"/>
  <p:tag name="KSO_WM_TAG_VERSION" val="3.0"/>
  <p:tag name="KSO_WM_BEAUTIFY_FLAG" val="#wm#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2"/>
  <p:tag name="KSO_WM_UNIT_ID" val="custom20232451_1*i*2"/>
  <p:tag name="KSO_WM_TEMPLATE_CATEGORY" val="custom"/>
  <p:tag name="KSO_WM_TEMPLATE_INDEX" val="20232451"/>
  <p:tag name="KSO_WM_UNIT_LAYERLEVEL" val="1"/>
  <p:tag name="KSO_WM_TAG_VERSION" val="3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3"/>
  <p:tag name="KSO_WM_UNIT_ID" val="custom20232451_1*i*3"/>
  <p:tag name="KSO_WM_TEMPLATE_CATEGORY" val="custom"/>
  <p:tag name="KSO_WM_TEMPLATE_INDEX" val="20232451"/>
  <p:tag name="KSO_WM_UNIT_LAYERLEVEL" val="1"/>
  <p:tag name="KSO_WM_TAG_VERSION" val="3.0"/>
  <p:tag name="KSO_WM_BEAUTIFY_FLAG" val="#wm#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4"/>
  <p:tag name="KSO_WM_UNIT_ID" val="custom20232451_1*i*4"/>
  <p:tag name="KSO_WM_TEMPLATE_CATEGORY" val="custom"/>
  <p:tag name="KSO_WM_TEMPLATE_INDEX" val="20232451"/>
  <p:tag name="KSO_WM_UNIT_LAYERLEVEL" val="1"/>
  <p:tag name="KSO_WM_TAG_VERSION" val="3.0"/>
  <p:tag name="KSO_WM_BEAUTIFY_FLAG" val="#wm#"/>
</p:tagLst>
</file>

<file path=ppt/tags/tag17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TEMPLATE_CATEGORY" val="custom"/>
  <p:tag name="KSO_WM_UNIT_LAYERLEVEL" val="1"/>
  <p:tag name="KSO_WM_TAG_VERSION" val="3.0"/>
  <p:tag name="KSO_WM_BEAUTIFY_FLAG" val="#wm#"/>
  <p:tag name="KSO_WM_UNIT_VALUE" val="22"/>
  <p:tag name="KSO_WM_TEMPLATE_INDEX" val="20232451"/>
  <p:tag name="KSO_WM_UNIT_ID" val="custom20232451_1*a*1"/>
  <p:tag name="KSO_WM_UNIT_PRESET_TEXT" val="单击此处添加标题"/>
</p:tagLst>
</file>

<file path=ppt/tags/tag173.xml><?xml version="1.0" encoding="utf-8"?>
<p:tagLst xmlns:p="http://schemas.openxmlformats.org/presentationml/2006/main">
  <p:tag name="KSO_WM_TEMPLATE_MASTER_TYPE" val="0"/>
  <p:tag name="KSO_WM_TEMPLATE_COLOR_TYPE" val="0"/>
  <p:tag name="KSO_WM_BEAUTIFY_FLAG" val="#wm#"/>
  <p:tag name="KSO_WM_TEMPLATE_CATEGORY" val="custom"/>
  <p:tag name="KSO_WM_SLIDE_TYPE" val="text"/>
  <p:tag name="KSO_WM_SLIDE_SUBTYPE" val="diag"/>
  <p:tag name="KSO_WM_SLIDE_SIZE" val="735.84*113.4"/>
  <p:tag name="KSO_WM_SLIDE_POSITION" val="112.78*236.7"/>
  <p:tag name="KSO_WM_SLIDE_LAYOUT" val="a_l"/>
  <p:tag name="KSO_WM_SLIDE_LAYOUT_CNT" val="1_1"/>
  <p:tag name="KSO_WM_SPECIAL_SOURCE" val="bdnull"/>
  <p:tag name="KSO_WM_DIAGRAM_GROUP_CODE" val="l1-1"/>
  <p:tag name="KSO_WM_SLIDE_DIAGTYPE" val="l"/>
  <p:tag name="KSO_WM_TEMPLATE_INDEX" val="20232451"/>
  <p:tag name="KSO_WM_TEMPLATE_SUBCATEGORY" val="0"/>
  <p:tag name="KSO_WM_SLIDE_INDEX" val="1"/>
  <p:tag name="KSO_WM_TAG_VERSION" val="3.0"/>
  <p:tag name="KSO_WM_SLIDE_ID" val="custom20232451_1"/>
  <p:tag name="KSO_WM_SLIDE_ITEM_CNT" val="1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87_7*a*1"/>
  <p:tag name="KSO_WM_TEMPLATE_CATEGORY" val="custom"/>
  <p:tag name="KSO_WM_TEMPLATE_INDEX" val="20233187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添加章节标题"/>
</p:tagLst>
</file>

<file path=ppt/tags/tag175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3187_7*e*1"/>
  <p:tag name="KSO_WM_TEMPLATE_CATEGORY" val="custom"/>
  <p:tag name="KSO_WM_TEMPLATE_INDEX" val="20233187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  <p:tag name="KSO_WM_UNIT_PRESET_TEXT" val="01"/>
</p:tagLst>
</file>

<file path=ppt/tags/tag176.xml><?xml version="1.0" encoding="utf-8"?>
<p:tagLst xmlns:p="http://schemas.openxmlformats.org/presentationml/2006/main">
  <p:tag name="KSO_WM_SLIDE_ID" val="custom20233187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3187"/>
  <p:tag name="KSO_WM_SLIDE_TYPE" val="sectionTitle"/>
  <p:tag name="KSO_WM_SLIDE_SUBTYPE" val="pureTxt"/>
  <p:tag name="KSO_WM_SLIDE_LAYOUT" val="a_e"/>
  <p:tag name="KSO_WM_SLIDE_LAYOUT_CNT" val="1_1"/>
</p:tagLst>
</file>

<file path=ppt/tags/tag177.xml><?xml version="1.0" encoding="utf-8"?>
<p:tagLst xmlns:p="http://schemas.openxmlformats.org/presentationml/2006/main"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f"/>
  <p:tag name="KSO_WM_UNIT_INDEX" val="1_2_1_1"/>
  <p:tag name="KSO_WM_UNIT_ID" val="diagram20231636_1*n_h_h_f*1_2_1_1"/>
  <p:tag name="KSO_WM_TEMPLATE_CATEGORY" val="diagram"/>
  <p:tag name="KSO_WM_TEMPLATE_INDEX" val="20231636"/>
  <p:tag name="KSO_WM_UNIT_LAYERLEVEL" val="1_1_1_1"/>
  <p:tag name="KSO_WM_TAG_VERSION" val="3.0"/>
  <p:tag name="KSO_WM_BEAUTIFY_FLAG" val="#wm#"/>
  <p:tag name="KSO_WM_DIAGRAM_VERSION" val="3"/>
  <p:tag name="KSO_WM_UNIT_SUBTYPE" val="a"/>
  <p:tag name="KSO_WM_UNIT_NOCLEAR" val="0"/>
  <p:tag name="KSO_WM_DIAGRAM_MAX_ITEMCNT" val="6"/>
  <p:tag name="KSO_WM_DIAGRAM_MIN_ITEMCNT" val="2"/>
  <p:tag name="KSO_WM_DIAGRAM_VIRTUALLY_FRAME" val="{&quot;height&quot;:351.6748962402344,&quot;left&quot;:53.3049571408249,&quot;top&quot;:127.9780636909064,&quot;width&quot;:853.7556762695312}"/>
  <p:tag name="KSO_WM_DIAGRAM_COLOR_MATCH_VALUE" val="{&quot;shape&quot;:{&quot;fill&quot;:{&quot;type&quot;:0},&quot;glow&quot;:{&quot;colorType&quot;:0},&quot;line&quot;:{&quot;gradient&quot;:[{&quot;brightness&quot;:0.800000011920929,&quot;colorType&quot;:1,&quot;foreColorIndex&quot;:6,&quot;pos&quot;:1,&quot;transparency&quot;:1},{&quot;brightness&quot;:0,&quot;colorType&quot;:1,&quot;foreColorIndex&quot;:5,&quot;pos&quot;:0.019999999552965164,&quot;transparency&quot;:0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VALUE" val="84"/>
  <p:tag name="KSO_WM_UNIT_FILL_TYPE" val="3"/>
  <p:tag name="KSO_WM_UNIT_TEXT_FILL_FORE_SCHEMECOLOR_INDEX" val="1"/>
  <p:tag name="KSO_WM_UNIT_TEXT_FILL_TYPE" val="1"/>
  <p:tag name="KSO_WM_UNIT_PRESET_TEXT" val="单击此处输入你的项正文，文字是您思想的提炼，请尽量言简意赅的阐述观点，单击此处输入你的项正文"/>
</p:tagLst>
</file>

<file path=ppt/tags/tag178.xml><?xml version="1.0" encoding="utf-8"?>
<p:tagLst xmlns:p="http://schemas.openxmlformats.org/presentationml/2006/main">
  <p:tag name="KSO_WM_DIAGRAM_COLOR_TRICK" val="1"/>
  <p:tag name="KSO_WM_DIAGRAM_COLOR_TEXT_CAN_REMOVE" val="n"/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f"/>
  <p:tag name="KSO_WM_UNIT_INDEX" val="1_2_2_1"/>
  <p:tag name="KSO_WM_UNIT_ID" val="diagram20231636_1*n_h_h_f*1_2_2_1"/>
  <p:tag name="KSO_WM_TEMPLATE_CATEGORY" val="diagram"/>
  <p:tag name="KSO_WM_TEMPLATE_INDEX" val="20231636"/>
  <p:tag name="KSO_WM_UNIT_LAYERLEVEL" val="1_1_1_1"/>
  <p:tag name="KSO_WM_TAG_VERSION" val="3.0"/>
  <p:tag name="KSO_WM_BEAUTIFY_FLAG" val="#wm#"/>
  <p:tag name="KSO_WM_DIAGRAM_VERSION" val="3"/>
  <p:tag name="KSO_WM_DIAGRAM_MAX_ITEMCNT" val="6"/>
  <p:tag name="KSO_WM_DIAGRAM_MIN_ITEMCNT" val="2"/>
  <p:tag name="KSO_WM_DIAGRAM_VIRTUALLY_FRAME" val="{&quot;height&quot;:351.6748962402344,&quot;left&quot;:53.3049571408249,&quot;top&quot;:127.9780636909064,&quot;width&quot;:853.7556762695312}"/>
  <p:tag name="KSO_WM_DIAGRAM_COLOR_MATCH_VALUE" val="{&quot;shape&quot;:{&quot;fill&quot;:{&quot;type&quot;:0},&quot;glow&quot;:{&quot;colorType&quot;:0},&quot;line&quot;:{&quot;gradient&quot;:[{&quot;brightness&quot;:0.800000011920929,&quot;colorType&quot;:1,&quot;foreColorIndex&quot;:6,&quot;pos&quot;:1,&quot;transparency&quot;:1},{&quot;brightness&quot;:0,&quot;colorType&quot;:1,&quot;foreColorIndex&quot;:5,&quot;pos&quot;:0.019999999552965164,&quot;transparency&quot;:0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VALUE" val="84"/>
  <p:tag name="KSO_WM_UNIT_FILL_TYPE" val="3"/>
  <p:tag name="KSO_WM_UNIT_TEXT_FILL_FORE_SCHEMECOLOR_INDEX" val="1"/>
  <p:tag name="KSO_WM_UNIT_TEXT_FILL_TYPE" val="1"/>
  <p:tag name="KSO_WM_UNIT_PRESET_TEXT" val="单击此处输入你的项正文，文字是您思想的提炼，请尽量言简意赅的阐述观点，单击此处输入你的项正文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n_h_h_i"/>
  <p:tag name="KSO_WM_UNIT_INDEX" val="1_2_1_2"/>
  <p:tag name="KSO_WM_UNIT_ID" val="diagram20231636_1*n_h_h_i*1_2_1_2"/>
  <p:tag name="KSO_WM_TEMPLATE_CATEGORY" val="diagram"/>
  <p:tag name="KSO_WM_TEMPLATE_INDEX" val="20231636"/>
  <p:tag name="KSO_WM_UNIT_LAYERLEVEL" val="1_1_1_1"/>
  <p:tag name="KSO_WM_TAG_VERSION" val="3.0"/>
  <p:tag name="KSO_WM_BEAUTIFY_FLAG" val="#wm#"/>
  <p:tag name="KSO_WM_UNIT_TEXT_FILL_FORE_SCHEMECOLOR_INDEX_BRIGHTNESS" val="0.15"/>
  <p:tag name="KSO_WM_DIAGRAM_COLOR_TRICK" val="1"/>
  <p:tag name="KSO_WM_DIAGRAM_COLOR_TEXT_CAN_REMOVE" val="n"/>
  <p:tag name="KSO_WM_DIAGRAM_GROUP_CODE" val="n1-1"/>
  <p:tag name="KSO_WM_DIAGRAM_VERSION" val="3"/>
  <p:tag name="KSO_WM_DIAGRAM_MAX_ITEMCNT" val="6"/>
  <p:tag name="KSO_WM_DIAGRAM_MIN_ITEMCNT" val="2"/>
  <p:tag name="KSO_WM_DIAGRAM_VIRTUALLY_FRAME" val="{&quot;height&quot;:351.6748962402344,&quot;left&quot;:53.3049571408249,&quot;top&quot;:127.9780636909064,&quot;width&quot;:853.7556762695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"/>
  <p:tag name="KSO_WM_UNIT_TEXT_FILL_FORE_SCHEMECOLOR_INDEX" val="1"/>
  <p:tag name="KSO_WM_UNIT_TEXT_FILL_TYPE" val="1"/>
  <p:tag name="KSO_WM_UNIT_PRESET_TEXT" val="0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n_h_h_i"/>
  <p:tag name="KSO_WM_UNIT_INDEX" val="1_2_2_1"/>
  <p:tag name="KSO_WM_UNIT_ID" val="diagram20231636_1*n_h_h_i*1_2_2_1"/>
  <p:tag name="KSO_WM_TEMPLATE_CATEGORY" val="diagram"/>
  <p:tag name="KSO_WM_TEMPLATE_INDEX" val="20231636"/>
  <p:tag name="KSO_WM_UNIT_LAYERLEVEL" val="1_1_1_1"/>
  <p:tag name="KSO_WM_TAG_VERSION" val="3.0"/>
  <p:tag name="KSO_WM_BEAUTIFY_FLAG" val="#wm#"/>
  <p:tag name="KSO_WM_UNIT_TEXT_FILL_FORE_SCHEMECOLOR_INDEX_BRIGHTNESS" val="0.15"/>
  <p:tag name="KSO_WM_DIAGRAM_COLOR_TRICK" val="1"/>
  <p:tag name="KSO_WM_DIAGRAM_COLOR_TEXT_CAN_REMOVE" val="n"/>
  <p:tag name="KSO_WM_DIAGRAM_GROUP_CODE" val="n1-1"/>
  <p:tag name="KSO_WM_DIAGRAM_VERSION" val="3"/>
  <p:tag name="KSO_WM_DIAGRAM_MAX_ITEMCNT" val="6"/>
  <p:tag name="KSO_WM_DIAGRAM_MIN_ITEMCNT" val="2"/>
  <p:tag name="KSO_WM_DIAGRAM_VIRTUALLY_FRAME" val="{&quot;height&quot;:351.6748962402344,&quot;left&quot;:53.3049571408249,&quot;top&quot;:127.9780636909064,&quot;width&quot;:853.7556762695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"/>
  <p:tag name="KSO_WM_UNIT_TEXT_FILL_FORE_SCHEMECOLOR_INDEX" val="1"/>
  <p:tag name="KSO_WM_UNIT_TEXT_FILL_TYPE" val="1"/>
  <p:tag name="KSO_WM_UNIT_PRESET_TEXT" val="02"/>
</p:tagLst>
</file>

<file path=ppt/tags/tag18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9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a"/>
  <p:tag name="KSO_WM_UNIT_INDEX" val="1"/>
  <p:tag name="KSO_WM_UNIT_ID" val="diagram20231636_1*a*1"/>
  <p:tag name="KSO_WM_TEMPLATE_CATEGORY" val="diagram"/>
  <p:tag name="KSO_WM_TEMPLATE_INDEX" val="20231636"/>
  <p:tag name="KSO_WM_UNIT_LAYERLEVEL" val="1"/>
  <p:tag name="KSO_WM_TAG_VERSION" val="3.0"/>
  <p:tag name="KSO_WM_BEAUTIFY_FLAG" val="#wm#"/>
  <p:tag name="KSO_WM_UNIT_PRESET_TEXT" val="单击此处添加标题"/>
</p:tagLst>
</file>

<file path=ppt/tags/tag182.xml><?xml version="1.0" encoding="utf-8"?>
<p:tagLst xmlns:p="http://schemas.openxmlformats.org/presentationml/2006/main">
  <p:tag name="KSO_WM_BEAUTIFY_FLAG" val="#wm#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i"/>
  <p:tag name="KSO_WM_UNIT_INDEX" val="1_1_3"/>
  <p:tag name="KSO_WM_UNIT_ID" val="diagram20231636_1*n_h_i*1_1_3"/>
  <p:tag name="KSO_WM_TEMPLATE_CATEGORY" val="diagram"/>
  <p:tag name="KSO_WM_TEMPLATE_INDEX" val="20231636"/>
  <p:tag name="KSO_WM_UNIT_LAYERLEVEL" val="1_1_1"/>
  <p:tag name="KSO_WM_TAG_VERSION" val="3.0"/>
  <p:tag name="KSO_WM_DIAGRAM_VERSION" val="3"/>
  <p:tag name="KSO_WM_DIAGRAM_MAX_ITEMCNT" val="6"/>
  <p:tag name="KSO_WM_DIAGRAM_MIN_ITEMCNT" val="2"/>
  <p:tag name="KSO_WM_DIAGRAM_VIRTUALLY_FRAME" val="{&quot;height&quot;:351.6748962402344,&quot;left&quot;:53.3049571408249,&quot;top&quot;:127.9780636909064,&quot;width&quot;:853.7556762695312}"/>
  <p:tag name="KSO_WM_DIAGRAM_COLOR_MATCH_VALUE" val="{&quot;shape&quot;:{&quot;fill&quot;:{&quot;solid&quot;:{&quot;brightness&quot;:0.699999988079071,&quot;colorType&quot;:1,&quot;foreColorIndex&quot;:5,&quot;transparency&quot;:0.699999988079071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7"/>
</p:tagLst>
</file>

<file path=ppt/tags/tag18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1636_1*n_h_a*1_1_1"/>
  <p:tag name="KSO_WM_TEMPLATE_CATEGORY" val="diagram"/>
  <p:tag name="KSO_WM_TEMPLATE_INDEX" val="20231636"/>
  <p:tag name="KSO_WM_UNIT_LAYERLEVEL" val="1_1_1"/>
  <p:tag name="KSO_WM_TAG_VERSION" val="3.0"/>
  <p:tag name="KSO_WM_DIAGRAM_GROUP_CODE" val="n1-1"/>
  <p:tag name="KSO_WM_UNIT_TYPE" val="n_h_a"/>
  <p:tag name="KSO_WM_UNIT_INDEX" val="1_1_1"/>
  <p:tag name="KSO_WM_UNIT_ISCONTENTSTITLE" val="0"/>
  <p:tag name="KSO_WM_UNIT_ISNUMDGMTITLE" val="0"/>
  <p:tag name="KSO_WM_UNIT_NOCLEAR" val="0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351.6748962402344,&quot;left&quot;:53.3049571408249,&quot;top&quot;:127.9780636909064,&quot;width&quot;:853.7556762695312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VALUE" val="70"/>
  <p:tag name="KSO_WM_UNIT_LINE_FORE_SCHEMECOLOR_INDEX" val="5"/>
  <p:tag name="KSO_WM_UNIT_TEXT_FILL_FORE_SCHEMECOLOR_INDEX" val="1"/>
  <p:tag name="KSO_WM_UNIT_TEXT_FILL_TYPE" val="1"/>
  <p:tag name="KSO_WM_UNIT_PRESET_TEXT" val="添加项标题"/>
</p:tagLst>
</file>

<file path=ppt/tags/tag184.xml><?xml version="1.0" encoding="utf-8"?>
<p:tagLst xmlns:p="http://schemas.openxmlformats.org/presentationml/2006/main">
  <p:tag name="KSO_WM_BEAUTIFY_FLAG" val=""/>
</p:tagLst>
</file>

<file path=ppt/tags/tag185.xml><?xml version="1.0" encoding="utf-8"?>
<p:tagLst xmlns:p="http://schemas.openxmlformats.org/presentationml/2006/main">
  <p:tag name="KSO_WM_BEAUTIFY_FLAG" val=""/>
</p:tagLst>
</file>

<file path=ppt/tags/tag186.xml><?xml version="1.0" encoding="utf-8"?>
<p:tagLst xmlns:p="http://schemas.openxmlformats.org/presentationml/2006/main">
  <p:tag name="KSO_WM_BEAUTIFY_FLAG" val=""/>
</p:tagLst>
</file>

<file path=ppt/tags/tag187.xml><?xml version="1.0" encoding="utf-8"?>
<p:tagLst xmlns:p="http://schemas.openxmlformats.org/presentationml/2006/main">
  <p:tag name="KSO_WM_BEAUTIFY_FLAG" val=""/>
</p:tagLst>
</file>

<file path=ppt/tags/tag188.xml><?xml version="1.0" encoding="utf-8"?>
<p:tagLst xmlns:p="http://schemas.openxmlformats.org/presentationml/2006/main">
  <p:tag name="KSO_WM_BEAUTIFY_FLAG" val=""/>
</p:tagLst>
</file>

<file path=ppt/tags/tag189.xml><?xml version="1.0" encoding="utf-8"?>
<p:tagLst xmlns:p="http://schemas.openxmlformats.org/presentationml/2006/main">
  <p:tag name="KSO_WM_SLIDE_ID" val="diagram20231636_1"/>
  <p:tag name="KSO_WM_TEMPLATE_SUBCATEGORY" val="0"/>
  <p:tag name="KSO_WM_TEMPLATE_MASTER_TYPE" val="0"/>
  <p:tag name="KSO_WM_TEMPLATE_COLOR_TYPE" val="0"/>
  <p:tag name="KSO_WM_SLIDE_ITEM_CNT" val="2"/>
  <p:tag name="KSO_WM_SLIDE_INDEX" val="1"/>
  <p:tag name="KSO_WM_TAG_VERSION" val="3.0"/>
  <p:tag name="KSO_WM_BEAUTIFY_FLAG" val="#wm#"/>
  <p:tag name="KSO_WM_TEMPLATE_CATEGORY" val="diagram"/>
  <p:tag name="KSO_WM_TEMPLATE_INDEX" val="20231636"/>
  <p:tag name="KSO_WM_SLIDE_TYPE" val="text"/>
  <p:tag name="KSO_WM_SLIDE_SUBTYPE" val="diag"/>
  <p:tag name="KSO_WM_SLIDE_SIZE" val="850.134*322.571"/>
  <p:tag name="KSO_WM_SLIDE_POSITION" val="55.1157*142.53"/>
  <p:tag name="KSO_WM_SLIDE_LAYOUT" val="a_n"/>
  <p:tag name="KSO_WM_SLIDE_LAYOUT_CNT" val="1_1"/>
  <p:tag name="KSO_WM_SPECIAL_SOURCE" val="bdnull"/>
  <p:tag name="KSO_WM_DIAGRAM_GROUP_CODE" val="n1-1"/>
  <p:tag name="KSO_WM_SLIDE_DIAGTYPE" val="n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87_7*a*1"/>
  <p:tag name="KSO_WM_TEMPLATE_CATEGORY" val="custom"/>
  <p:tag name="KSO_WM_TEMPLATE_INDEX" val="20233187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添加章节标题"/>
</p:tagLst>
</file>

<file path=ppt/tags/tag191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3187_7*e*1"/>
  <p:tag name="KSO_WM_TEMPLATE_CATEGORY" val="custom"/>
  <p:tag name="KSO_WM_TEMPLATE_INDEX" val="20233187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  <p:tag name="KSO_WM_UNIT_PRESET_TEXT" val="01"/>
</p:tagLst>
</file>

<file path=ppt/tags/tag192.xml><?xml version="1.0" encoding="utf-8"?>
<p:tagLst xmlns:p="http://schemas.openxmlformats.org/presentationml/2006/main">
  <p:tag name="KSO_WM_SLIDE_ID" val="custom20233187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3187"/>
  <p:tag name="KSO_WM_SLIDE_TYPE" val="sectionTitle"/>
  <p:tag name="KSO_WM_SLIDE_SUBTYPE" val="pureTxt"/>
  <p:tag name="KSO_WM_SLIDE_LAYOUT" val="a_e"/>
  <p:tag name="KSO_WM_SLIDE_LAYOUT_CNT" val="1_1"/>
</p:tagLst>
</file>

<file path=ppt/tags/tag1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31235_1*i*1"/>
  <p:tag name="KSO_WM_TEMPLATE_CATEGORY" val="custom"/>
  <p:tag name="KSO_WM_TEMPLATE_INDEX" val="20231235"/>
  <p:tag name="KSO_WM_UNIT_LAYERLEVEL" val="1"/>
  <p:tag name="KSO_WM_TAG_VERSION" val="3.0"/>
  <p:tag name="KSO_WM_BEAUTIFY_FLAG" val="#wm#"/>
</p:tagLst>
</file>

<file path=ppt/tags/tag19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TEMPLATE_CATEGORY" val="custom"/>
  <p:tag name="KSO_WM_UNIT_LAYERLEVEL" val="1"/>
  <p:tag name="KSO_WM_TAG_VERSION" val="3.0"/>
  <p:tag name="KSO_WM_BEAUTIFY_FLAG" val="#wm#"/>
  <p:tag name="KSO_WM_UNIT_PRESET_TEXT" val="单击此处添加标题"/>
  <p:tag name="KSO_WM_TEMPLATE_INDEX" val="20231235"/>
  <p:tag name="KSO_WM_UNIT_ID" val="custom20231235_1*a*1"/>
</p:tagLst>
</file>

<file path=ppt/tags/tag195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1235_1*f*1"/>
  <p:tag name="KSO_WM_TEMPLATE_CATEGORY" val="custom"/>
  <p:tag name="KSO_WM_TEMPLATE_INDEX" val="20231235"/>
  <p:tag name="KSO_WM_UNIT_LAYERLEVEL" val="1"/>
  <p:tag name="KSO_WM_TAG_VERSION" val="3.0"/>
  <p:tag name="KSO_WM_BEAUTIFY_FLAG" val="#wm#"/>
  <p:tag name="KSO_WM_UNIT_TEXT_FILL_FORE_SCHEMECOLOR_INDEX_BRIGHTNESS" val="0.15"/>
  <p:tag name="KSO_WM_UNIT_TEXT_FILL_FORE_SCHEMECOLOR_INDEX" val="13"/>
  <p:tag name="KSO_WM_UNIT_TEXT_FILL_TYPE" val="1"/>
  <p:tag name="KSO_WM_UNIT_PRESET_TEXT" val="单击此处输入你的正文,文字是您思想的提炼，请尽量言简意赅的阐述观点。单击此处输入你的正文。请尽量言简意赅的阐述观点。单击此处输入你的正文"/>
</p:tagLst>
</file>

<file path=ppt/tags/tag196.xml><?xml version="1.0" encoding="utf-8"?>
<p:tagLst xmlns:p="http://schemas.openxmlformats.org/presentationml/2006/main">
  <p:tag name="KSO_WM_BEAUTIFY_FLAG" val="#wm#"/>
  <p:tag name="KSO_WM_TEMPLATE_CATEGORY" val="custom"/>
  <p:tag name="KSO_WM_SPECIAL_SOURCE" val="bdnull"/>
  <p:tag name="KSO_WM_TEMPLATE_MASTER_TYPE" val="0"/>
  <p:tag name="KSO_WM_TEMPLATE_COLOR_TYPE" val="0"/>
  <p:tag name="KSO_WM_SLIDE_TYPE" val="text"/>
  <p:tag name="KSO_WM_SLIDE_SUBTYPE" val="picTxt"/>
  <p:tag name="KSO_WM_SLIDE_SIZE" val="822*359"/>
  <p:tag name="KSO_WM_SLIDE_POSITION" val="49*90"/>
  <p:tag name="KSO_WM_SLIDE_LAYOUT" val="a_b_d_f"/>
  <p:tag name="KSO_WM_SLIDE_LAYOUT_CNT" val="1_1_1_2"/>
  <p:tag name="KSO_WM_TEMPLATE_INDEX" val="20231235"/>
  <p:tag name="KSO_WM_TEMPLATE_SUBCATEGORY" val="0"/>
  <p:tag name="KSO_WM_SLIDE_INDEX" val="1"/>
  <p:tag name="KSO_WM_TAG_VERSION" val="3.0"/>
  <p:tag name="KSO_WM_SLIDE_ID" val="custom20231235_1"/>
  <p:tag name="KSO_WM_SLIDE_ITEM_CNT" val="1"/>
</p:tagLst>
</file>

<file path=ppt/tags/tag197.xml><?xml version="1.0" encoding="utf-8"?>
<p:tagLst xmlns:p="http://schemas.openxmlformats.org/presentationml/2006/main">
  <p:tag name="COMMONDATA" val="eyJoZGlkIjoiZjQyZTJmZjJmYTVlMmQ5MmU5OTMyMTM0NzEyYmVjMWMifQ=="/>
  <p:tag name="commondata" val="eyJoZGlkIjoiZmJiMTQwZDVlYWJiOTRiMTk5ZGQ1MDg1ODBhMDQwNWEifQ==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2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3*b*1"/>
  <p:tag name="KSO_WM_UNIT_LAYERLEVEL" val="1"/>
  <p:tag name="KSO_WM_TAG_VERSION" val="3.0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VALUE" val="6"/>
  <p:tag name="KSO_WM_UNIT_TYPE" val="b"/>
  <p:tag name="KSO_WM_UNIT_INDEX" val="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a*1"/>
  <p:tag name="KSO_WM_UNIT_LAYERLEVEL" val="1"/>
  <p:tag name="KSO_WM_TAG_VERSION" val="3.0"/>
  <p:tag name="KSO_WM_BEAUTIFY_FLAG" val="#wm#"/>
  <p:tag name="KSO_WM_UNIT_ISCONTENTSTITLE" val="1"/>
  <p:tag name="KSO_WM_UNIT_ISNUMDGMTITLE" val="0"/>
  <p:tag name="KSO_WM_UNIT_PRESET_TEXT" val="标题"/>
  <p:tag name="KSO_WM_UNIT_NOCLEAR" val="0"/>
  <p:tag name="KSO_WM_UNIT_VALUE" val="3"/>
  <p:tag name="KSO_WM_UNIT_TYPE" val="a"/>
  <p:tag name="KSO_WM_UNIT_INDEX" val="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14"/>
  <p:tag name="KSO_WM_UNIT_TYPE" val="a"/>
  <p:tag name="KSO_WM_UNIT_INDEX" val="1"/>
</p:tagLst>
</file>

<file path=ppt/tags/tag26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UNIT_LAYERLEVEL" val="1"/>
  <p:tag name="KSO_WM_TAG_VERSION" val="3.0"/>
  <p:tag name="KSO_WM_BEAUTIFY_FLAG" val="#wm#"/>
  <p:tag name="KSO_WM_UNIT_PRESET_TEXT" val="节编号"/>
  <p:tag name="KSO_WM_UNIT_NOCLEAR" val="0"/>
  <p:tag name="KSO_WM_UNIT_VALUE" val="13"/>
  <p:tag name="KSO_WM_UNIT_TYPE" val="e"/>
  <p:tag name="KSO_WM_UNIT_INDEX" val="1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1"/>
  <p:tag name="KSO_WM_UNIT_VALUE" val="160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2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2"/>
  <p:tag name="KSO_WM_UNIT_VALUE" val="160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1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1_1"/>
  <p:tag name="KSO_WM_UNIT_ISCONTENTSTITLE" val="0"/>
  <p:tag name="KSO_WM_UNIT_ISNUMDGMTITLE" val="0"/>
  <p:tag name="KSO_WM_UNIT_VALUE" val="19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1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1_1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2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2_1"/>
  <p:tag name="KSO_WM_UNIT_ISCONTENTSTITLE" val="0"/>
  <p:tag name="KSO_WM_UNIT_ISNUMDGMTITLE" val="0"/>
  <p:tag name="KSO_WM_UNIT_VALUE" val="19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2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2_1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96"/>
  <p:tag name="KSO_WM_UNIT_TYPE" val="f"/>
  <p:tag name="KSO_WM_UNIT_INDEX" val="1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b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副标题样式"/>
  <p:tag name="KSO_WM_UNIT_NOCLEAR" val="0"/>
  <p:tag name="KSO_WM_UNIT_VALUE" val="40"/>
  <p:tag name="KSO_WM_UNIT_TYPE" val="b"/>
  <p:tag name="KSO_WM_UNIT_INDEX" val="1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  <p:tag name="KSO_WM_UNIT_NOCLEAR" val="0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1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  <p:tag name="KSO_WM_TEMPLATE_CATEGORY" val="custom"/>
  <p:tag name="KSO_WM_TEMPLATE_INDEX" val="20233187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f*1"/>
  <p:tag name="KSO_WM_UNIT_LAYERLEVEL" val="1"/>
  <p:tag name="KSO_WM_TAG_VERSION" val="1.0"/>
  <p:tag name="KSO_WM_BEAUTIFY_FLAG" val="#wm#"/>
  <p:tag name="KSO_WM_UNIT_SUBTYPE" val="a"/>
  <p:tag name="KSO_WM_UNIT_PRESET_TEXT" val="单击此处编辑母版文本样式&#10;第二级&#10;第三级&#10;第四级&#10;第五级"/>
  <p:tag name="KSO_WM_UNIT_NOCLEAR" val="0"/>
  <p:tag name="KSO_WM_UNIT_TYPE" val="f"/>
  <p:tag name="KSO_WM_UNIT_INDEX" val="1"/>
  <p:tag name="KSO_WM_TEMPLATE_CATEGORY" val="custom"/>
  <p:tag name="KSO_WM_TEMPLATE_INDEX" val="20233187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76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3.0"/>
  <p:tag name="KSO_WM_BEAUTIFY_FLAG" val="#wm#"/>
  <p:tag name="KSO_WM_TEMPLATE_CATEGORY" val="custom"/>
  <p:tag name="KSO_WM_TEMPLATE_INDEX" val="20233187"/>
  <p:tag name="KSO_WM_TEMPLATE_THUMBS_INDEX" val="1、9"/>
</p:tagLst>
</file>

<file path=ppt/tags/tag7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3187_1*a*1"/>
  <p:tag name="KSO_WM_TEMPLATE_CATEGORY" val="custom"/>
  <p:tag name="KSO_WM_TEMPLATE_INDEX" val="20233187"/>
  <p:tag name="KSO_WM_UNIT_LAYERLEVEL" val="1"/>
  <p:tag name="KSO_WM_TAG_VERSION" val="3.0"/>
  <p:tag name="KSO_WM_BEAUTIFY_FLAG" val="#wm#"/>
  <p:tag name="KSO_WM_UNIT_PRESET_TEXT" val="单击此处添加文档&#10;标题内容"/>
</p:tagLst>
</file>

<file path=ppt/tags/tag78.xml><?xml version="1.0" encoding="utf-8"?>
<p:tagLst xmlns:p="http://schemas.openxmlformats.org/presentationml/2006/main">
  <p:tag name="KSO_WM_BEAUTIFY_FLAG" val=""/>
</p:tagLst>
</file>

<file path=ppt/tags/tag79.xml><?xml version="1.0" encoding="utf-8"?>
<p:tagLst xmlns:p="http://schemas.openxmlformats.org/presentationml/2006/main">
  <p:tag name="KSO_WM_SLIDE_ID" val="custom20233187_1"/>
  <p:tag name="KSO_WM_TEMPLATE_SUBCATEGORY" val="29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3187"/>
  <p:tag name="KSO_WM_SLIDE_LAYOUT" val="a_f"/>
  <p:tag name="KSO_WM_SLIDE_LAYOUT_CNT" val="1_1"/>
  <p:tag name="KSO_WM_SLIDE_TYPE" val="title"/>
  <p:tag name="KSO_WM_SLIDE_SUBTYPE" val="pureTxt"/>
  <p:tag name="KSO_WM_TEMPLATE_THUMBS_INDEX" val="1、9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87_4*a*1"/>
  <p:tag name="KSO_WM_TEMPLATE_CATEGORY" val="custom"/>
  <p:tag name="KSO_WM_TEMPLATE_INDEX" val="20233187"/>
  <p:tag name="KSO_WM_UNIT_LAYERLEVEL" val="1"/>
  <p:tag name="KSO_WM_TAG_VERSION" val="3.0"/>
  <p:tag name="KSO_WM_BEAUTIFY_FLAG" val="#wm#"/>
  <p:tag name="KSO_WM_UNIT_ISCONTENTSTITLE" val="1"/>
  <p:tag name="KSO_WM_UNIT_ISNUMDGMTITLE" val="0"/>
  <p:tag name="KSO_WM_UNIT_NOCLEAR" val="0"/>
  <p:tag name="KSO_WM_UNIT_VALUE" val="3"/>
  <p:tag name="KSO_WM_UNIT_TYPE" val="a"/>
  <p:tag name="KSO_WM_UNIT_INDEX" val="1"/>
  <p:tag name="KSO_WM_DIAGRAM_GROUP_CODE" val="l1-1"/>
  <p:tag name="KSO_WM_UNIT_PRESET_TEXT" val="目录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1_1"/>
  <p:tag name="KSO_WM_UNIT_ID" val="custom20233187_4*l_h_i*1_1_1"/>
  <p:tag name="KSO_WM_TEMPLATE_CATEGORY" val="custom"/>
  <p:tag name="KSO_WM_TEMPLATE_INDEX" val="20233187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EXT_CAN_REMOVE" val="n"/>
  <p:tag name="KSO_WM_DIAGRAM_COLOR_TRICK" val="1"/>
  <p:tag name="KSO_WM_DIAGRAM_MAX_ITEMCNT" val="6"/>
  <p:tag name="KSO_WM_DIAGRAM_MIN_ITEMCNT" val="2"/>
  <p:tag name="KSO_WM_DIAGRAM_VIRTUALLY_FRAME" val="{&quot;height&quot;:385.0112609863281,&quot;left&quot;:73.63535433070865,&quot;top&quot;:-3.5656698632427832,&quot;width&quot;:591.314645669291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01"/>
</p:tagLst>
</file>

<file path=ppt/tags/tag8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custom20233187_4*l_h_a*1_1_1"/>
  <p:tag name="KSO_WM_TEMPLATE_CATEGORY" val="custom"/>
  <p:tag name="KSO_WM_TEMPLATE_INDEX" val="20233187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EXT_CAN_REMOVE" val="n"/>
  <p:tag name="KSO_WM_DIAGRAM_COLOR_TRICK" val="1"/>
  <p:tag name="KSO_WM_DIAGRAM_MAX_ITEMCNT" val="6"/>
  <p:tag name="KSO_WM_DIAGRAM_MIN_ITEMCNT" val="2"/>
  <p:tag name="KSO_WM_DIAGRAM_VIRTUALLY_FRAME" val="{&quot;height&quot;:385.0112609863281,&quot;left&quot;:73.63535433070865,&quot;top&quot;:-3.5656698632427832,&quot;width&quot;:591.314645669291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添加目录项标题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4_1"/>
  <p:tag name="KSO_WM_UNIT_ID" val="custom20233187_4*l_h_i*1_4_1"/>
  <p:tag name="KSO_WM_TEMPLATE_CATEGORY" val="custom"/>
  <p:tag name="KSO_WM_TEMPLATE_INDEX" val="20233187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EXT_CAN_REMOVE" val="n"/>
  <p:tag name="KSO_WM_DIAGRAM_COLOR_TRICK" val="1"/>
  <p:tag name="KSO_WM_DIAGRAM_MAX_ITEMCNT" val="6"/>
  <p:tag name="KSO_WM_DIAGRAM_MIN_ITEMCNT" val="2"/>
  <p:tag name="KSO_WM_DIAGRAM_VIRTUALLY_FRAME" val="{&quot;height&quot;:385.0112609863281,&quot;left&quot;:73.63535433070865,&quot;top&quot;:-3.5656698632427832,&quot;width&quot;:591.314645669291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04"/>
</p:tagLst>
</file>

<file path=ppt/tags/tag8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4_1"/>
  <p:tag name="KSO_WM_UNIT_ID" val="custom20233187_4*l_h_a*1_4_1"/>
  <p:tag name="KSO_WM_TEMPLATE_CATEGORY" val="custom"/>
  <p:tag name="KSO_WM_TEMPLATE_INDEX" val="20233187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EXT_CAN_REMOVE" val="n"/>
  <p:tag name="KSO_WM_DIAGRAM_COLOR_TRICK" val="1"/>
  <p:tag name="KSO_WM_DIAGRAM_MAX_ITEMCNT" val="6"/>
  <p:tag name="KSO_WM_DIAGRAM_MIN_ITEMCNT" val="2"/>
  <p:tag name="KSO_WM_DIAGRAM_VIRTUALLY_FRAME" val="{&quot;height&quot;:385.0112609863281,&quot;left&quot;:73.63535433070865,&quot;top&quot;:-3.5656698632427832,&quot;width&quot;:591.314645669291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添加目录项标题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2_1"/>
  <p:tag name="KSO_WM_UNIT_ID" val="custom20233187_4*l_h_i*1_2_1"/>
  <p:tag name="KSO_WM_TEMPLATE_CATEGORY" val="custom"/>
  <p:tag name="KSO_WM_TEMPLATE_INDEX" val="20233187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EXT_CAN_REMOVE" val="n"/>
  <p:tag name="KSO_WM_DIAGRAM_COLOR_TRICK" val="1"/>
  <p:tag name="KSO_WM_DIAGRAM_MAX_ITEMCNT" val="6"/>
  <p:tag name="KSO_WM_DIAGRAM_MIN_ITEMCNT" val="2"/>
  <p:tag name="KSO_WM_DIAGRAM_VIRTUALLY_FRAME" val="{&quot;height&quot;:385.0112609863281,&quot;left&quot;:73.63535433070865,&quot;top&quot;:-3.5656698632427832,&quot;width&quot;:591.314645669291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02"/>
</p:tagLst>
</file>

<file path=ppt/tags/tag8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custom20233187_4*l_h_a*1_2_1"/>
  <p:tag name="KSO_WM_TEMPLATE_CATEGORY" val="custom"/>
  <p:tag name="KSO_WM_TEMPLATE_INDEX" val="20233187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EXT_CAN_REMOVE" val="n"/>
  <p:tag name="KSO_WM_DIAGRAM_COLOR_TRICK" val="1"/>
  <p:tag name="KSO_WM_DIAGRAM_MAX_ITEMCNT" val="6"/>
  <p:tag name="KSO_WM_DIAGRAM_MIN_ITEMCNT" val="2"/>
  <p:tag name="KSO_WM_DIAGRAM_VIRTUALLY_FRAME" val="{&quot;height&quot;:385.0112609863281,&quot;left&quot;:73.63535433070865,&quot;top&quot;:-3.5656698632427832,&quot;width&quot;:591.314645669291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添加目录项标题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3_1"/>
  <p:tag name="KSO_WM_UNIT_ID" val="custom20233187_4*l_h_i*1_3_1"/>
  <p:tag name="KSO_WM_TEMPLATE_CATEGORY" val="custom"/>
  <p:tag name="KSO_WM_TEMPLATE_INDEX" val="20233187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EXT_CAN_REMOVE" val="n"/>
  <p:tag name="KSO_WM_DIAGRAM_COLOR_TRICK" val="1"/>
  <p:tag name="KSO_WM_DIAGRAM_MAX_ITEMCNT" val="6"/>
  <p:tag name="KSO_WM_DIAGRAM_MIN_ITEMCNT" val="2"/>
  <p:tag name="KSO_WM_DIAGRAM_VIRTUALLY_FRAME" val="{&quot;height&quot;:385.0112609863281,&quot;left&quot;:73.63535433070865,&quot;top&quot;:-3.5656698632427832,&quot;width&quot;:591.314645669291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03"/>
</p:tagLst>
</file>

<file path=ppt/tags/tag8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3_1"/>
  <p:tag name="KSO_WM_UNIT_ID" val="custom20233187_4*l_h_a*1_3_1"/>
  <p:tag name="KSO_WM_TEMPLATE_CATEGORY" val="custom"/>
  <p:tag name="KSO_WM_TEMPLATE_INDEX" val="20233187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EXT_CAN_REMOVE" val="n"/>
  <p:tag name="KSO_WM_DIAGRAM_COLOR_TRICK" val="1"/>
  <p:tag name="KSO_WM_DIAGRAM_MAX_ITEMCNT" val="6"/>
  <p:tag name="KSO_WM_DIAGRAM_MIN_ITEMCNT" val="2"/>
  <p:tag name="KSO_WM_DIAGRAM_VIRTUALLY_FRAME" val="{&quot;height&quot;:385.0112609863281,&quot;left&quot;:73.63535433070865,&quot;top&quot;:-3.5656698632427832,&quot;width&quot;:591.314645669291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添加目录项标题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4_1"/>
  <p:tag name="KSO_WM_UNIT_ID" val="custom20233187_4*l_h_i*1_4_1"/>
  <p:tag name="KSO_WM_TEMPLATE_CATEGORY" val="custom"/>
  <p:tag name="KSO_WM_TEMPLATE_INDEX" val="20233187"/>
  <p:tag name="KSO_WM_UNIT_LAYERLEVEL" val="1_1_1"/>
  <p:tag name="KSO_WM_TAG_VERSION" val="3.0"/>
  <p:tag name="KSO_WM_BEAUTIFY_FLAG" val=""/>
  <p:tag name="KSO_WM_DIAGRAM_GROUP_CODE" val="l1-1"/>
  <p:tag name="KSO_WM_DIAGRAM_VERSION" val="3"/>
  <p:tag name="KSO_WM_DIAGRAM_COLOR_TEXT_CAN_REMOVE" val="n"/>
  <p:tag name="KSO_WM_DIAGRAM_COLOR_TRICK" val="1"/>
  <p:tag name="KSO_WM_DIAGRAM_MAX_ITEMCNT" val="6"/>
  <p:tag name="KSO_WM_DIAGRAM_MIN_ITEMCNT" val="2"/>
  <p:tag name="KSO_WM_DIAGRAM_VIRTUALLY_FRAME" val="{&quot;height&quot;:385.0112609863281,&quot;left&quot;:126.83535433070865,&quot;top&quot;:21.784330136757216,&quot;width&quot;:402.714488188976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04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1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1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4_1"/>
  <p:tag name="KSO_WM_UNIT_ID" val="custom20233187_4*l_h_i*1_4_1"/>
  <p:tag name="KSO_WM_TEMPLATE_CATEGORY" val="custom"/>
  <p:tag name="KSO_WM_TEMPLATE_INDEX" val="20233187"/>
  <p:tag name="KSO_WM_UNIT_LAYERLEVEL" val="1_1_1"/>
  <p:tag name="KSO_WM_TAG_VERSION" val="3.0"/>
  <p:tag name="KSO_WM_BEAUTIFY_FLAG" val=""/>
  <p:tag name="KSO_WM_DIAGRAM_GROUP_CODE" val="l1-1"/>
  <p:tag name="KSO_WM_DIAGRAM_VERSION" val="3"/>
  <p:tag name="KSO_WM_DIAGRAM_COLOR_TEXT_CAN_REMOVE" val="n"/>
  <p:tag name="KSO_WM_DIAGRAM_COLOR_TRICK" val="1"/>
  <p:tag name="KSO_WM_DIAGRAM_MAX_ITEMCNT" val="6"/>
  <p:tag name="KSO_WM_DIAGRAM_MIN_ITEMCNT" val="2"/>
  <p:tag name="KSO_WM_DIAGRAM_VIRTUALLY_FRAME" val="{&quot;height&quot;:385.0112609863281,&quot;left&quot;:126.83535433070865,&quot;top&quot;:21.784330136757216,&quot;width&quot;:402.714488188976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04"/>
</p:tagLst>
</file>

<file path=ppt/tags/tag9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4_1"/>
  <p:tag name="KSO_WM_UNIT_ID" val="custom20233187_4*l_h_a*1_4_1"/>
  <p:tag name="KSO_WM_TEMPLATE_CATEGORY" val="custom"/>
  <p:tag name="KSO_WM_TEMPLATE_INDEX" val="20233187"/>
  <p:tag name="KSO_WM_UNIT_LAYERLEVEL" val="1_1_1"/>
  <p:tag name="KSO_WM_TAG_VERSION" val="3.0"/>
  <p:tag name="KSO_WM_BEAUTIFY_FLAG" val=""/>
  <p:tag name="KSO_WM_DIAGRAM_GROUP_CODE" val="l1-1"/>
  <p:tag name="KSO_WM_DIAGRAM_VERSION" val="3"/>
  <p:tag name="KSO_WM_DIAGRAM_COLOR_TEXT_CAN_REMOVE" val="n"/>
  <p:tag name="KSO_WM_DIAGRAM_COLOR_TRICK" val="1"/>
  <p:tag name="KSO_WM_DIAGRAM_MAX_ITEMCNT" val="6"/>
  <p:tag name="KSO_WM_DIAGRAM_MIN_ITEMCNT" val="2"/>
  <p:tag name="KSO_WM_DIAGRAM_VIRTUALLY_FRAME" val="{&quot;height&quot;:385.0112609863281,&quot;left&quot;:129.23535433070865,&quot;top&quot;:-2.3656698632427835,&quot;width&quot;:402.714488188976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添加目录项标题"/>
</p:tagLst>
</file>

<file path=ppt/tags/tag9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4_1"/>
  <p:tag name="KSO_WM_UNIT_ID" val="custom20233187_4*l_h_a*1_4_1"/>
  <p:tag name="KSO_WM_TEMPLATE_CATEGORY" val="custom"/>
  <p:tag name="KSO_WM_TEMPLATE_INDEX" val="20233187"/>
  <p:tag name="KSO_WM_UNIT_LAYERLEVEL" val="1_1_1"/>
  <p:tag name="KSO_WM_TAG_VERSION" val="3.0"/>
  <p:tag name="KSO_WM_BEAUTIFY_FLAG" val=""/>
  <p:tag name="KSO_WM_DIAGRAM_GROUP_CODE" val="l1-1"/>
  <p:tag name="KSO_WM_DIAGRAM_VERSION" val="3"/>
  <p:tag name="KSO_WM_DIAGRAM_COLOR_TEXT_CAN_REMOVE" val="n"/>
  <p:tag name="KSO_WM_DIAGRAM_COLOR_TRICK" val="1"/>
  <p:tag name="KSO_WM_DIAGRAM_MAX_ITEMCNT" val="6"/>
  <p:tag name="KSO_WM_DIAGRAM_MIN_ITEMCNT" val="2"/>
  <p:tag name="KSO_WM_DIAGRAM_VIRTUALLY_FRAME" val="{&quot;height&quot;:385.0112609863281,&quot;left&quot;:129.23535433070865,&quot;top&quot;:-2.3656698632427835,&quot;width&quot;:402.714488188976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添加目录项标题"/>
</p:tagLst>
</file>

<file path=ppt/tags/tag93.xml><?xml version="1.0" encoding="utf-8"?>
<p:tagLst xmlns:p="http://schemas.openxmlformats.org/presentationml/2006/main">
  <p:tag name="KSO_WM_SLIDE_ID" val="custom20233187_4"/>
  <p:tag name="KSO_WM_TEMPLATE_SUBCATEGORY" val="29"/>
  <p:tag name="KSO_WM_TEMPLATE_MASTER_TYPE" val="0"/>
  <p:tag name="KSO_WM_TEMPLATE_COLOR_TYPE" val="0"/>
  <p:tag name="KSO_WM_SLIDE_ITEM_CNT" val="4"/>
  <p:tag name="KSO_WM_SLIDE_INDEX" val="4"/>
  <p:tag name="KSO_WM_TAG_VERSION" val="3.0"/>
  <p:tag name="KSO_WM_BEAUTIFY_FLAG" val="#wm#"/>
  <p:tag name="KSO_WM_TEMPLATE_CATEGORY" val="custom"/>
  <p:tag name="KSO_WM_TEMPLATE_INDEX" val="20233187"/>
  <p:tag name="KSO_WM_SLIDE_LAYOUT" val="a_l"/>
  <p:tag name="KSO_WM_SLIDE_LAYOUT_CNT" val="1_1"/>
  <p:tag name="KSO_WM_SLIDE_TYPE" val="contents"/>
  <p:tag name="KSO_WM_SLIDE_SUBTYPE" val="diag"/>
  <p:tag name="KSO_WM_DIAGRAM_GROUP_CODE" val="l1-1"/>
  <p:tag name="KSO_WM_SLIDE_DIAGTYPE" val="l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87_7*a*1"/>
  <p:tag name="KSO_WM_TEMPLATE_CATEGORY" val="custom"/>
  <p:tag name="KSO_WM_TEMPLATE_INDEX" val="20233187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添加章节标题"/>
</p:tagLst>
</file>

<file path=ppt/tags/tag95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3187_7*e*1"/>
  <p:tag name="KSO_WM_TEMPLATE_CATEGORY" val="custom"/>
  <p:tag name="KSO_WM_TEMPLATE_INDEX" val="20233187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  <p:tag name="KSO_WM_UNIT_PRESET_TEXT" val="01"/>
</p:tagLst>
</file>

<file path=ppt/tags/tag96.xml><?xml version="1.0" encoding="utf-8"?>
<p:tagLst xmlns:p="http://schemas.openxmlformats.org/presentationml/2006/main">
  <p:tag name="KSO_WM_SLIDE_ID" val="custom20233187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3187"/>
  <p:tag name="KSO_WM_SLIDE_TYPE" val="sectionTitle"/>
  <p:tag name="KSO_WM_SLIDE_SUBTYPE" val="pureTxt"/>
  <p:tag name="KSO_WM_SLIDE_LAYOUT" val="a_e"/>
  <p:tag name="KSO_WM_SLIDE_LAYOUT_CNT" val="1_1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87_8*a*1"/>
  <p:tag name="KSO_WM_TEMPLATE_CATEGORY" val="custom"/>
  <p:tag name="KSO_WM_TEMPLATE_INDEX" val="20233187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20"/>
  <p:tag name="KSO_WM_UNIT_TYPE" val="a"/>
  <p:tag name="KSO_WM_UNIT_INDEX" val="1"/>
  <p:tag name="KSO_WM_UNIT_PRESET_TEXT" val="单击此处添加标题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87_8*f*1"/>
  <p:tag name="KSO_WM_TEMPLATE_CATEGORY" val="custom"/>
  <p:tag name="KSO_WM_TEMPLATE_INDEX" val="20233187"/>
  <p:tag name="KSO_WM_UNIT_LAYERLEVEL" val="1"/>
  <p:tag name="KSO_WM_TAG_VERSION" val="3.0"/>
  <p:tag name="KSO_WM_BEAUTIFY_FLAG" val="#wm#"/>
  <p:tag name="KSO_WM_UNIT_SUBTYPE" val="a"/>
  <p:tag name="KSO_WM_UNIT_NOCLEAR" val="0"/>
  <p:tag name="KSO_WM_UNIT_VALUE" val="330"/>
  <p:tag name="KSO_WM_UNIT_TYPE" val="f"/>
  <p:tag name="KSO_WM_UNIT_INDEX" val="1"/>
  <p:tag name="KSO_WM_UNIT_PRESET_TEXT" val="单击此处添加文本"/>
</p:tagLst>
</file>

<file path=ppt/tags/tag99.xml><?xml version="1.0" encoding="utf-8"?>
<p:tagLst xmlns:p="http://schemas.openxmlformats.org/presentationml/2006/main">
  <p:tag name="KSO_WM_SLIDE_ID" val="custom20233187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BEAUTIFY_FLAG" val="#wm#"/>
  <p:tag name="KSO_WM_TEMPLATE_CATEGORY" val="custom"/>
  <p:tag name="KSO_WM_TEMPLATE_INDEX" val="20233187"/>
  <p:tag name="KSO_WM_SLIDE_TYPE" val="text"/>
  <p:tag name="KSO_WM_SLIDE_SUBTYPE" val="pureTxt"/>
  <p:tag name="KSO_WM_SLIDE_SIZE" val="850*457"/>
  <p:tag name="KSO_WM_SLIDE_POSITION" val="54*28"/>
  <p:tag name="KSO_WM_SLIDE_LAYOUT" val="a_f"/>
  <p:tag name="KSO_WM_SLIDE_LAYOUT_CNT" val="1_1"/>
</p:tagLst>
</file>

<file path=ppt/theme/theme1.xml><?xml version="1.0" encoding="utf-8"?>
<a:theme xmlns:a="http://schemas.openxmlformats.org/drawingml/2006/main" name="Office 主题​​">
  <a:themeElements>
    <a:clrScheme name="自定义 89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C000"/>
      </a:accent1>
      <a:accent2>
        <a:srgbClr val="FF7A00"/>
      </a:accent2>
      <a:accent3>
        <a:srgbClr val="FF9900"/>
      </a:accent3>
      <a:accent4>
        <a:srgbClr val="75BD42"/>
      </a:accent4>
      <a:accent5>
        <a:srgbClr val="30C0B4"/>
      </a:accent5>
      <a:accent6>
        <a:srgbClr val="E54C5E"/>
      </a:accent6>
      <a:hlink>
        <a:srgbClr val="658BD5"/>
      </a:hlink>
      <a:folHlink>
        <a:srgbClr val="A16AA5"/>
      </a:folHlink>
    </a:clrScheme>
    <a:fontScheme name="主题字体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1575</Words>
  <Application>WPS 演示</Application>
  <PresentationFormat>宽屏</PresentationFormat>
  <Paragraphs>126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8" baseType="lpstr">
      <vt:lpstr>Arial</vt:lpstr>
      <vt:lpstr>宋体</vt:lpstr>
      <vt:lpstr>Wingdings</vt:lpstr>
      <vt:lpstr>微软雅黑</vt:lpstr>
      <vt:lpstr>Wingdings</vt:lpstr>
      <vt:lpstr>Arial Unicode MS</vt:lpstr>
      <vt:lpstr>等线</vt:lpstr>
      <vt:lpstr>Office 主题​​</vt:lpstr>
      <vt:lpstr>济宁市国有资产监督管理委员会 2022年政府信息公开工作年度报告</vt:lpstr>
      <vt:lpstr>目录</vt:lpstr>
      <vt:lpstr>总体情况</vt:lpstr>
      <vt:lpstr>总体情况</vt:lpstr>
      <vt:lpstr>总体情况</vt:lpstr>
      <vt:lpstr>扎实做好主动公开工作</vt:lpstr>
      <vt:lpstr>规范做好依申请公开工作</vt:lpstr>
      <vt:lpstr>严格做好政府信息管理工作</vt:lpstr>
      <vt:lpstr>加强政府信息公开平台建设工作</vt:lpstr>
      <vt:lpstr>不断强化监督保障</vt:lpstr>
      <vt:lpstr>主动公开政府信息情况</vt:lpstr>
      <vt:lpstr>主动公开政府信息情况</vt:lpstr>
      <vt:lpstr>收到和处理政府信息公开申请情况</vt:lpstr>
      <vt:lpstr>收到和处理政府信息公开申请情况</vt:lpstr>
      <vt:lpstr>政府信息公开行政复议、行政诉讼情况</vt:lpstr>
      <vt:lpstr>政府信息公开行政复议、行政诉讼情况</vt:lpstr>
      <vt:lpstr>存在的主要问题及 改进情况</vt:lpstr>
      <vt:lpstr>存在的主要问题及改进情况</vt:lpstr>
      <vt:lpstr>其他需要报告的事项</vt:lpstr>
      <vt:lpstr>其他需要报告的事项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单击此处添加文档标题</dc:title>
  <dc:creator>O365</dc:creator>
  <cp:lastModifiedBy>杨一鸣</cp:lastModifiedBy>
  <cp:revision>147</cp:revision>
  <dcterms:created xsi:type="dcterms:W3CDTF">2023-07-18T08:08:00Z</dcterms:created>
  <dcterms:modified xsi:type="dcterms:W3CDTF">2025-02-27T08:53:53Z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91B06BD8885848D9BEE8D70E13D8256E_11</vt:lpwstr>
  </property>
  <property fmtid="{D5CDD505-2E9C-101B-9397-08002B2CF9AE}" pid="3" name="KSOProductBuildVer">
    <vt:lpwstr>2052-12.1.0.19302</vt:lpwstr>
  </property>
</Properties>
</file>