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3"/>
  </p:sldMasterIdLst>
  <p:notesMasterIdLst>
    <p:notesMasterId r:id="rId5"/>
  </p:notesMasterIdLst>
  <p:handoutMasterIdLst>
    <p:handoutMasterId r:id="rId21"/>
  </p:handoutMasterIdLst>
  <p:sldIdLst>
    <p:sldId id="257" r:id="rId4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12192000" cy="6858000"/>
  <p:notesSz cx="7103745" cy="10234295"/>
  <p:custDataLst>
    <p:tags r:id="rId2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6" Type="http://schemas.openxmlformats.org/officeDocument/2006/relationships/tags" Target="tags/tag258.xml"/><Relationship Id="rId25" Type="http://schemas.openxmlformats.org/officeDocument/2006/relationships/commentAuthors" Target="commentAuthors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handoutMaster" Target="handoutMasters/handoutMaster1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tags" Target="../tags/tag30.xml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38.xml"/><Relationship Id="rId8" Type="http://schemas.openxmlformats.org/officeDocument/2006/relationships/tags" Target="../tags/tag37.xml"/><Relationship Id="rId7" Type="http://schemas.openxmlformats.org/officeDocument/2006/relationships/tags" Target="../tags/tag36.xml"/><Relationship Id="rId6" Type="http://schemas.openxmlformats.org/officeDocument/2006/relationships/tags" Target="../tags/tag35.xml"/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7" Type="http://schemas.openxmlformats.org/officeDocument/2006/relationships/tags" Target="../tags/tag51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60.xml"/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9" Type="http://schemas.openxmlformats.org/officeDocument/2006/relationships/tags" Target="../tags/tag68.xml"/><Relationship Id="rId8" Type="http://schemas.openxmlformats.org/officeDocument/2006/relationships/tags" Target="../tags/tag67.xml"/><Relationship Id="rId7" Type="http://schemas.openxmlformats.org/officeDocument/2006/relationships/tags" Target="../tags/tag66.xml"/><Relationship Id="rId6" Type="http://schemas.openxmlformats.org/officeDocument/2006/relationships/tags" Target="../tags/tag65.xml"/><Relationship Id="rId5" Type="http://schemas.openxmlformats.org/officeDocument/2006/relationships/tags" Target="../tags/tag64.xml"/><Relationship Id="rId4" Type="http://schemas.openxmlformats.org/officeDocument/2006/relationships/tags" Target="../tags/tag63.xml"/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7" Type="http://schemas.openxmlformats.org/officeDocument/2006/relationships/tags" Target="../tags/tag74.xml"/><Relationship Id="rId6" Type="http://schemas.openxmlformats.org/officeDocument/2006/relationships/tags" Target="../tags/tag73.xml"/><Relationship Id="rId5" Type="http://schemas.openxmlformats.org/officeDocument/2006/relationships/tags" Target="../tags/tag72.xml"/><Relationship Id="rId4" Type="http://schemas.openxmlformats.org/officeDocument/2006/relationships/tags" Target="../tags/tag71.xml"/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81.xml"/><Relationship Id="rId7" Type="http://schemas.openxmlformats.org/officeDocument/2006/relationships/tags" Target="../tags/tag80.xml"/><Relationship Id="rId6" Type="http://schemas.openxmlformats.org/officeDocument/2006/relationships/tags" Target="../tags/tag79.xml"/><Relationship Id="rId5" Type="http://schemas.openxmlformats.org/officeDocument/2006/relationships/tags" Target="../tags/tag78.xml"/><Relationship Id="rId4" Type="http://schemas.openxmlformats.org/officeDocument/2006/relationships/tags" Target="../tags/tag77.xml"/><Relationship Id="rId3" Type="http://schemas.openxmlformats.org/officeDocument/2006/relationships/tags" Target="../tags/tag76.xml"/><Relationship Id="rId2" Type="http://schemas.openxmlformats.org/officeDocument/2006/relationships/tags" Target="../tags/tag75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9" Type="http://schemas.openxmlformats.org/officeDocument/2006/relationships/tags" Target="../tags/tag89.xml"/><Relationship Id="rId8" Type="http://schemas.openxmlformats.org/officeDocument/2006/relationships/tags" Target="../tags/tag88.xml"/><Relationship Id="rId7" Type="http://schemas.openxmlformats.org/officeDocument/2006/relationships/tags" Target="../tags/tag87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0" Type="http://schemas.openxmlformats.org/officeDocument/2006/relationships/tags" Target="../tags/tag90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9" Type="http://schemas.openxmlformats.org/officeDocument/2006/relationships/tags" Target="../tags/tag98.xml"/><Relationship Id="rId8" Type="http://schemas.openxmlformats.org/officeDocument/2006/relationships/tags" Target="../tags/tag97.xml"/><Relationship Id="rId7" Type="http://schemas.openxmlformats.org/officeDocument/2006/relationships/tags" Target="../tags/tag96.xml"/><Relationship Id="rId6" Type="http://schemas.openxmlformats.org/officeDocument/2006/relationships/tags" Target="../tags/tag95.xml"/><Relationship Id="rId5" Type="http://schemas.openxmlformats.org/officeDocument/2006/relationships/tags" Target="../tags/tag94.xml"/><Relationship Id="rId4" Type="http://schemas.openxmlformats.org/officeDocument/2006/relationships/tags" Target="../tags/tag93.xml"/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0" Type="http://schemas.openxmlformats.org/officeDocument/2006/relationships/tags" Target="../tags/tag99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107.xml"/><Relationship Id="rId8" Type="http://schemas.openxmlformats.org/officeDocument/2006/relationships/tags" Target="../tags/tag106.xml"/><Relationship Id="rId7" Type="http://schemas.openxmlformats.org/officeDocument/2006/relationships/tags" Target="../tags/tag105.xml"/><Relationship Id="rId6" Type="http://schemas.openxmlformats.org/officeDocument/2006/relationships/tags" Target="../tags/tag104.xml"/><Relationship Id="rId5" Type="http://schemas.openxmlformats.org/officeDocument/2006/relationships/tags" Target="../tags/tag103.xml"/><Relationship Id="rId4" Type="http://schemas.openxmlformats.org/officeDocument/2006/relationships/tags" Target="../tags/tag102.xml"/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115.xml"/><Relationship Id="rId8" Type="http://schemas.openxmlformats.org/officeDocument/2006/relationships/tags" Target="../tags/tag114.xml"/><Relationship Id="rId7" Type="http://schemas.openxmlformats.org/officeDocument/2006/relationships/tags" Target="../tags/tag113.xml"/><Relationship Id="rId6" Type="http://schemas.openxmlformats.org/officeDocument/2006/relationships/tags" Target="../tags/tag112.xml"/><Relationship Id="rId5" Type="http://schemas.openxmlformats.org/officeDocument/2006/relationships/tags" Target="../tags/tag111.xml"/><Relationship Id="rId4" Type="http://schemas.openxmlformats.org/officeDocument/2006/relationships/tags" Target="../tags/tag110.xml"/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0" Type="http://schemas.openxmlformats.org/officeDocument/2006/relationships/tags" Target="../tags/tag116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7" Type="http://schemas.openxmlformats.org/officeDocument/2006/relationships/tags" Target="../tags/tag122.xml"/><Relationship Id="rId6" Type="http://schemas.openxmlformats.org/officeDocument/2006/relationships/tags" Target="../tags/tag121.xml"/><Relationship Id="rId5" Type="http://schemas.openxmlformats.org/officeDocument/2006/relationships/tags" Target="../tags/tag120.xml"/><Relationship Id="rId4" Type="http://schemas.openxmlformats.org/officeDocument/2006/relationships/tags" Target="../tags/tag119.xml"/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>
            <p:custDataLst>
              <p:tags r:id="rId2"/>
            </p:custDataLst>
          </p:nvPr>
        </p:nvSpPr>
        <p:spPr>
          <a:xfrm>
            <a:off x="274320" y="321260"/>
            <a:ext cx="11683455" cy="39305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8" name="任意形状 8"/>
          <p:cNvSpPr/>
          <p:nvPr userDrawn="1">
            <p:custDataLst>
              <p:tags r:id="rId3"/>
            </p:custDataLst>
          </p:nvPr>
        </p:nvSpPr>
        <p:spPr>
          <a:xfrm>
            <a:off x="9490237" y="321259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99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9" name="任意形状 9"/>
          <p:cNvSpPr/>
          <p:nvPr userDrawn="1">
            <p:custDataLst>
              <p:tags r:id="rId4"/>
            </p:custDataLst>
          </p:nvPr>
        </p:nvSpPr>
        <p:spPr>
          <a:xfrm rot="10800000">
            <a:off x="261015" y="2411670"/>
            <a:ext cx="1887415" cy="184012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10" name="矩形 9"/>
          <p:cNvSpPr/>
          <p:nvPr userDrawn="1">
            <p:custDataLst>
              <p:tags r:id="rId5"/>
            </p:custDataLst>
          </p:nvPr>
        </p:nvSpPr>
        <p:spPr>
          <a:xfrm>
            <a:off x="9471025" y="6254750"/>
            <a:ext cx="1800225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 userDrawn="1">
            <p:custDataLst>
              <p:tags r:id="rId6"/>
            </p:custDataLst>
          </p:nvPr>
        </p:nvSpPr>
        <p:spPr>
          <a:xfrm flipV="1">
            <a:off x="750570" y="6305550"/>
            <a:ext cx="715645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 userDrawn="1">
            <p:custDataLst>
              <p:tags r:id="rId7"/>
            </p:custDataLst>
          </p:nvPr>
        </p:nvSpPr>
        <p:spPr>
          <a:xfrm>
            <a:off x="1555115" y="6306820"/>
            <a:ext cx="88900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 userDrawn="1">
            <p:custDataLst>
              <p:tags r:id="rId8"/>
            </p:custDataLst>
          </p:nvPr>
        </p:nvSpPr>
        <p:spPr>
          <a:xfrm>
            <a:off x="1731010" y="6306820"/>
            <a:ext cx="253365" cy="76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2"/>
            </p:custDataLst>
          </p:nvPr>
        </p:nvSpPr>
        <p:spPr>
          <a:xfrm>
            <a:off x="883644" y="809127"/>
            <a:ext cx="9144000" cy="1896745"/>
          </a:xfrm>
        </p:spPr>
        <p:txBody>
          <a:bodyPr lIns="91440" tIns="45720" rIns="91440" bIns="0" anchor="b" anchorCtr="0">
            <a:normAutofit/>
          </a:bodyPr>
          <a:lstStyle>
            <a:lvl1pPr algn="l">
              <a:defRPr sz="6600" b="1" spc="600" baseline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13"/>
            </p:custDataLst>
          </p:nvPr>
        </p:nvSpPr>
        <p:spPr>
          <a:xfrm>
            <a:off x="883643" y="3017520"/>
            <a:ext cx="9144000" cy="890270"/>
          </a:xfrm>
        </p:spPr>
        <p:txBody>
          <a:bodyPr lIns="91440" tIns="0" rIns="91440" bIns="45720">
            <a:normAutofit/>
          </a:bodyPr>
          <a:lstStyle>
            <a:lvl1pPr marL="0" indent="0" algn="l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14"/>
            </p:custDataLst>
          </p:nvPr>
        </p:nvSpPr>
        <p:spPr>
          <a:xfrm>
            <a:off x="883644" y="5050433"/>
            <a:ext cx="3365430" cy="579657"/>
          </a:xfrm>
        </p:spPr>
        <p:txBody>
          <a:bodyPr lIns="91440" tIns="45720" rIns="91440" bIns="45720">
            <a:normAutofit/>
          </a:bodyPr>
          <a:lstStyle>
            <a:lvl1pPr marL="0" indent="0">
              <a:buNone/>
              <a:defRPr sz="2400" baseline="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 userDrawn="1">
            <p:custDataLst>
              <p:tags r:id="rId2"/>
            </p:custDataLst>
          </p:nvPr>
        </p:nvSpPr>
        <p:spPr>
          <a:xfrm>
            <a:off x="0" y="6474460"/>
            <a:ext cx="12249150" cy="3835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4676775" y="2059757"/>
            <a:ext cx="6243774" cy="922021"/>
          </a:xfrm>
        </p:spPr>
        <p:txBody>
          <a:bodyPr lIns="91440" tIns="45720" rIns="91440" bIns="0" anchor="b" anchorCtr="0">
            <a:normAutofit/>
          </a:bodyPr>
          <a:lstStyle>
            <a:lvl1pPr>
              <a:defRPr sz="5400" u="none" strike="noStrike" kern="1200" cap="none" spc="300" normalizeH="0" baseline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4"/>
            </p:custDataLst>
          </p:nvPr>
        </p:nvSpPr>
        <p:spPr>
          <a:xfrm>
            <a:off x="4676775" y="3102596"/>
            <a:ext cx="6243774" cy="1401006"/>
          </a:xfrm>
        </p:spPr>
        <p:txBody>
          <a:bodyPr lIns="91440" tIns="0" rIns="91440" bIns="45720">
            <a:normAutofit/>
          </a:bodyPr>
          <a:lstStyle>
            <a:lvl1pPr marL="0" indent="0" eaLnBrk="1" fontAlgn="auto" latinLnBrk="0" hangingPunct="1"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7628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45227" y="952508"/>
            <a:ext cx="5283242" cy="5388907"/>
          </a:xfrm>
        </p:spPr>
        <p:txBody>
          <a:bodyPr>
            <a:noAutofit/>
          </a:bodyPr>
          <a:lstStyle>
            <a:lvl1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>
            <p:custDataLst>
              <p:tags r:id="rId2"/>
            </p:custDataLst>
          </p:nvPr>
        </p:nvSpPr>
        <p:spPr>
          <a:xfrm>
            <a:off x="266065" y="313690"/>
            <a:ext cx="11683365" cy="5634990"/>
          </a:xfrm>
          <a:prstGeom prst="rect">
            <a:avLst/>
          </a:prstGeom>
          <a:solidFill>
            <a:schemeClr val="tx2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9" name="矩形 8"/>
          <p:cNvSpPr/>
          <p:nvPr userDrawn="1">
            <p:custDataLst>
              <p:tags r:id="rId3"/>
            </p:custDataLst>
          </p:nvPr>
        </p:nvSpPr>
        <p:spPr>
          <a:xfrm>
            <a:off x="1422400" y="4064000"/>
            <a:ext cx="5283200" cy="12700"/>
          </a:xfrm>
          <a:prstGeom prst="rect">
            <a:avLst/>
          </a:prstGeom>
          <a:solidFill>
            <a:schemeClr val="accent1">
              <a:lumMod val="50000"/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任意形状 8"/>
          <p:cNvSpPr/>
          <p:nvPr userDrawn="1">
            <p:custDataLst>
              <p:tags r:id="rId4"/>
            </p:custDataLst>
          </p:nvPr>
        </p:nvSpPr>
        <p:spPr>
          <a:xfrm>
            <a:off x="9480712" y="313004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8" name="任意形状 9"/>
          <p:cNvSpPr/>
          <p:nvPr userDrawn="1">
            <p:custDataLst>
              <p:tags r:id="rId5"/>
            </p:custDataLst>
          </p:nvPr>
        </p:nvSpPr>
        <p:spPr>
          <a:xfrm rot="10800000">
            <a:off x="261015" y="4113028"/>
            <a:ext cx="1887415" cy="184012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99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1320799" y="2376714"/>
            <a:ext cx="6653601" cy="1607337"/>
          </a:xfrm>
        </p:spPr>
        <p:txBody>
          <a:bodyPr vert="horz" lIns="91440" tIns="45720" rIns="91440" bIns="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9600" b="1" i="0" u="none" strike="noStrike" kern="1200" cap="none" spc="6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2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6" name="任意形状 8"/>
          <p:cNvSpPr/>
          <p:nvPr userDrawn="1">
            <p:custDataLst>
              <p:tags r:id="rId3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63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>
            <p:custDataLst>
              <p:tags r:id="rId3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>
            <a:normAutofit/>
          </a:bodyPr>
          <a:lstStyle>
            <a:lvl1pPr>
              <a:defRPr sz="32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ym typeface="+mn-ea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3"/>
            </p:custDataLst>
          </p:nvPr>
        </p:nvSpPr>
        <p:spPr>
          <a:xfrm rot="16200000">
            <a:off x="-21591" y="25773"/>
            <a:ext cx="1741805" cy="1698625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10" name="任意形状 9"/>
          <p:cNvSpPr/>
          <p:nvPr userDrawn="1">
            <p:custDataLst>
              <p:tags r:id="rId4"/>
            </p:custDataLst>
          </p:nvPr>
        </p:nvSpPr>
        <p:spPr>
          <a:xfrm rot="10800000">
            <a:off x="0" y="5913755"/>
            <a:ext cx="976630" cy="95250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90000"/>
                  <a:alpha val="24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>
            <a:normAutofit/>
          </a:bodyPr>
          <a:lstStyle>
            <a:lvl1pPr>
              <a:defRPr sz="36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3825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8" name="任意形状 9"/>
          <p:cNvSpPr/>
          <p:nvPr userDrawn="1">
            <p:custDataLst>
              <p:tags r:id="rId3"/>
            </p:custDataLst>
          </p:nvPr>
        </p:nvSpPr>
        <p:spPr>
          <a:xfrm rot="16200000">
            <a:off x="-18383" y="15240"/>
            <a:ext cx="1243965" cy="1213485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90000"/>
                  <a:alpha val="24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6" name="任意形状 8"/>
          <p:cNvSpPr/>
          <p:nvPr userDrawn="1">
            <p:custDataLst>
              <p:tags r:id="rId4"/>
            </p:custDataLst>
          </p:nvPr>
        </p:nvSpPr>
        <p:spPr>
          <a:xfrm>
            <a:off x="10344785" y="0"/>
            <a:ext cx="1847215" cy="1801495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>
            <a:normAutofit/>
          </a:bodyPr>
          <a:lstStyle>
            <a:lvl1pPr algn="ctr">
              <a:defRPr sz="36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3810" y="5029201"/>
            <a:ext cx="12192000" cy="1828799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10" name="任意形状 9"/>
          <p:cNvSpPr/>
          <p:nvPr userDrawn="1">
            <p:custDataLst>
              <p:tags r:id="rId3"/>
            </p:custDataLst>
          </p:nvPr>
        </p:nvSpPr>
        <p:spPr>
          <a:xfrm rot="10800000">
            <a:off x="3810" y="5905500"/>
            <a:ext cx="976630" cy="95250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90000"/>
                  <a:alpha val="24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>
            <a:normAutofit/>
          </a:bodyPr>
          <a:lstStyle>
            <a:lvl1pPr algn="ctr">
              <a:defRPr sz="32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9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-3492"/>
            <a:ext cx="12192000" cy="914400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579755" y="193040"/>
            <a:ext cx="11037570" cy="521335"/>
          </a:xfrm>
        </p:spPr>
        <p:txBody>
          <a:bodyPr>
            <a:noAutofit/>
          </a:bodyPr>
          <a:lstStyle>
            <a:lvl1pPr>
              <a:defRPr sz="28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8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9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0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>
            <a:normAutofit/>
          </a:bodyPr>
          <a:lstStyle>
            <a:lvl1pPr algn="ctr">
              <a:defRPr sz="60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7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3.xml"/><Relationship Id="rId25" Type="http://schemas.openxmlformats.org/officeDocument/2006/relationships/theme" Target="../theme/theme2.xml"/><Relationship Id="rId24" Type="http://schemas.openxmlformats.org/officeDocument/2006/relationships/tags" Target="../tags/tag128.xml"/><Relationship Id="rId23" Type="http://schemas.openxmlformats.org/officeDocument/2006/relationships/tags" Target="../tags/tag127.xml"/><Relationship Id="rId22" Type="http://schemas.openxmlformats.org/officeDocument/2006/relationships/tags" Target="../tags/tag126.xml"/><Relationship Id="rId21" Type="http://schemas.openxmlformats.org/officeDocument/2006/relationships/tags" Target="../tags/tag125.xml"/><Relationship Id="rId20" Type="http://schemas.openxmlformats.org/officeDocument/2006/relationships/tags" Target="../tags/tag124.xml"/><Relationship Id="rId2" Type="http://schemas.openxmlformats.org/officeDocument/2006/relationships/slideLayout" Target="../slideLayouts/slideLayout12.xml"/><Relationship Id="rId19" Type="http://schemas.openxmlformats.org/officeDocument/2006/relationships/tags" Target="../tags/tag123.xml"/><Relationship Id="rId18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accent1"/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1.xml"/><Relationship Id="rId2" Type="http://schemas.openxmlformats.org/officeDocument/2006/relationships/tags" Target="../tags/tag130.xml"/><Relationship Id="rId1" Type="http://schemas.openxmlformats.org/officeDocument/2006/relationships/tags" Target="../tags/tag129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196.xml"/><Relationship Id="rId8" Type="http://schemas.openxmlformats.org/officeDocument/2006/relationships/tags" Target="../tags/tag195.xml"/><Relationship Id="rId7" Type="http://schemas.openxmlformats.org/officeDocument/2006/relationships/tags" Target="../tags/tag194.xml"/><Relationship Id="rId6" Type="http://schemas.openxmlformats.org/officeDocument/2006/relationships/tags" Target="../tags/tag193.xml"/><Relationship Id="rId5" Type="http://schemas.openxmlformats.org/officeDocument/2006/relationships/tags" Target="../tags/tag192.xml"/><Relationship Id="rId4" Type="http://schemas.openxmlformats.org/officeDocument/2006/relationships/tags" Target="../tags/tag191.xml"/><Relationship Id="rId3" Type="http://schemas.openxmlformats.org/officeDocument/2006/relationships/tags" Target="../tags/tag190.xml"/><Relationship Id="rId22" Type="http://schemas.openxmlformats.org/officeDocument/2006/relationships/slideLayout" Target="../slideLayouts/slideLayout17.xml"/><Relationship Id="rId21" Type="http://schemas.openxmlformats.org/officeDocument/2006/relationships/tags" Target="../tags/tag208.xml"/><Relationship Id="rId20" Type="http://schemas.openxmlformats.org/officeDocument/2006/relationships/tags" Target="../tags/tag207.xml"/><Relationship Id="rId2" Type="http://schemas.openxmlformats.org/officeDocument/2006/relationships/tags" Target="../tags/tag189.xml"/><Relationship Id="rId19" Type="http://schemas.openxmlformats.org/officeDocument/2006/relationships/tags" Target="../tags/tag206.xml"/><Relationship Id="rId18" Type="http://schemas.openxmlformats.org/officeDocument/2006/relationships/tags" Target="../tags/tag205.xml"/><Relationship Id="rId17" Type="http://schemas.openxmlformats.org/officeDocument/2006/relationships/tags" Target="../tags/tag204.xml"/><Relationship Id="rId16" Type="http://schemas.openxmlformats.org/officeDocument/2006/relationships/tags" Target="../tags/tag203.xml"/><Relationship Id="rId15" Type="http://schemas.openxmlformats.org/officeDocument/2006/relationships/tags" Target="../tags/tag202.xml"/><Relationship Id="rId14" Type="http://schemas.openxmlformats.org/officeDocument/2006/relationships/tags" Target="../tags/tag201.xml"/><Relationship Id="rId13" Type="http://schemas.openxmlformats.org/officeDocument/2006/relationships/tags" Target="../tags/tag200.xml"/><Relationship Id="rId12" Type="http://schemas.openxmlformats.org/officeDocument/2006/relationships/tags" Target="../tags/tag199.xml"/><Relationship Id="rId11" Type="http://schemas.openxmlformats.org/officeDocument/2006/relationships/tags" Target="../tags/tag198.xml"/><Relationship Id="rId10" Type="http://schemas.openxmlformats.org/officeDocument/2006/relationships/tags" Target="../tags/tag197.xml"/><Relationship Id="rId1" Type="http://schemas.openxmlformats.org/officeDocument/2006/relationships/tags" Target="../tags/tag188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217.xml"/><Relationship Id="rId8" Type="http://schemas.openxmlformats.org/officeDocument/2006/relationships/tags" Target="../tags/tag216.xml"/><Relationship Id="rId7" Type="http://schemas.openxmlformats.org/officeDocument/2006/relationships/tags" Target="../tags/tag215.xml"/><Relationship Id="rId6" Type="http://schemas.openxmlformats.org/officeDocument/2006/relationships/tags" Target="../tags/tag214.xml"/><Relationship Id="rId5" Type="http://schemas.openxmlformats.org/officeDocument/2006/relationships/tags" Target="../tags/tag213.xml"/><Relationship Id="rId4" Type="http://schemas.openxmlformats.org/officeDocument/2006/relationships/tags" Target="../tags/tag212.xml"/><Relationship Id="rId3" Type="http://schemas.openxmlformats.org/officeDocument/2006/relationships/tags" Target="../tags/tag211.xml"/><Relationship Id="rId20" Type="http://schemas.openxmlformats.org/officeDocument/2006/relationships/slideLayout" Target="../slideLayouts/slideLayout17.xml"/><Relationship Id="rId2" Type="http://schemas.openxmlformats.org/officeDocument/2006/relationships/tags" Target="../tags/tag210.xml"/><Relationship Id="rId19" Type="http://schemas.openxmlformats.org/officeDocument/2006/relationships/tags" Target="../tags/tag227.xml"/><Relationship Id="rId18" Type="http://schemas.openxmlformats.org/officeDocument/2006/relationships/tags" Target="../tags/tag226.xml"/><Relationship Id="rId17" Type="http://schemas.openxmlformats.org/officeDocument/2006/relationships/tags" Target="../tags/tag225.xml"/><Relationship Id="rId16" Type="http://schemas.openxmlformats.org/officeDocument/2006/relationships/tags" Target="../tags/tag224.xml"/><Relationship Id="rId15" Type="http://schemas.openxmlformats.org/officeDocument/2006/relationships/tags" Target="../tags/tag223.xml"/><Relationship Id="rId14" Type="http://schemas.openxmlformats.org/officeDocument/2006/relationships/tags" Target="../tags/tag222.xml"/><Relationship Id="rId13" Type="http://schemas.openxmlformats.org/officeDocument/2006/relationships/tags" Target="../tags/tag221.xml"/><Relationship Id="rId12" Type="http://schemas.openxmlformats.org/officeDocument/2006/relationships/tags" Target="../tags/tag220.xml"/><Relationship Id="rId11" Type="http://schemas.openxmlformats.org/officeDocument/2006/relationships/tags" Target="../tags/tag219.xml"/><Relationship Id="rId10" Type="http://schemas.openxmlformats.org/officeDocument/2006/relationships/tags" Target="../tags/tag218.xml"/><Relationship Id="rId1" Type="http://schemas.openxmlformats.org/officeDocument/2006/relationships/tags" Target="../tags/tag209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236.xml"/><Relationship Id="rId8" Type="http://schemas.openxmlformats.org/officeDocument/2006/relationships/tags" Target="../tags/tag235.xml"/><Relationship Id="rId7" Type="http://schemas.openxmlformats.org/officeDocument/2006/relationships/tags" Target="../tags/tag234.xml"/><Relationship Id="rId6" Type="http://schemas.openxmlformats.org/officeDocument/2006/relationships/tags" Target="../tags/tag233.xml"/><Relationship Id="rId5" Type="http://schemas.openxmlformats.org/officeDocument/2006/relationships/tags" Target="../tags/tag232.xml"/><Relationship Id="rId4" Type="http://schemas.openxmlformats.org/officeDocument/2006/relationships/tags" Target="../tags/tag231.xml"/><Relationship Id="rId3" Type="http://schemas.openxmlformats.org/officeDocument/2006/relationships/tags" Target="../tags/tag230.xml"/><Relationship Id="rId2" Type="http://schemas.openxmlformats.org/officeDocument/2006/relationships/tags" Target="../tags/tag229.xml"/><Relationship Id="rId14" Type="http://schemas.openxmlformats.org/officeDocument/2006/relationships/slideLayout" Target="../slideLayouts/slideLayout17.xml"/><Relationship Id="rId13" Type="http://schemas.openxmlformats.org/officeDocument/2006/relationships/tags" Target="../tags/tag240.xml"/><Relationship Id="rId12" Type="http://schemas.openxmlformats.org/officeDocument/2006/relationships/tags" Target="../tags/tag239.xml"/><Relationship Id="rId11" Type="http://schemas.openxmlformats.org/officeDocument/2006/relationships/tags" Target="../tags/tag238.xml"/><Relationship Id="rId10" Type="http://schemas.openxmlformats.org/officeDocument/2006/relationships/tags" Target="../tags/tag237.xml"/><Relationship Id="rId1" Type="http://schemas.openxmlformats.org/officeDocument/2006/relationships/tags" Target="../tags/tag228.xml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3.xml"/><Relationship Id="rId3" Type="http://schemas.openxmlformats.org/officeDocument/2006/relationships/tags" Target="../tags/tag243.xml"/><Relationship Id="rId2" Type="http://schemas.openxmlformats.org/officeDocument/2006/relationships/tags" Target="../tags/tag242.xml"/><Relationship Id="rId1" Type="http://schemas.openxmlformats.org/officeDocument/2006/relationships/tags" Target="../tags/tag241.xml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7.xml"/><Relationship Id="rId6" Type="http://schemas.openxmlformats.org/officeDocument/2006/relationships/tags" Target="../tags/tag249.xml"/><Relationship Id="rId5" Type="http://schemas.openxmlformats.org/officeDocument/2006/relationships/tags" Target="../tags/tag248.xml"/><Relationship Id="rId4" Type="http://schemas.openxmlformats.org/officeDocument/2006/relationships/tags" Target="../tags/tag247.xml"/><Relationship Id="rId3" Type="http://schemas.openxmlformats.org/officeDocument/2006/relationships/tags" Target="../tags/tag246.xml"/><Relationship Id="rId2" Type="http://schemas.openxmlformats.org/officeDocument/2006/relationships/tags" Target="../tags/tag245.xml"/><Relationship Id="rId1" Type="http://schemas.openxmlformats.org/officeDocument/2006/relationships/tags" Target="../tags/tag244.xml"/></Relationships>
</file>

<file path=ppt/slides/_rels/slide1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7.xml"/><Relationship Id="rId6" Type="http://schemas.openxmlformats.org/officeDocument/2006/relationships/tags" Target="../tags/tag255.xml"/><Relationship Id="rId5" Type="http://schemas.openxmlformats.org/officeDocument/2006/relationships/tags" Target="../tags/tag254.xml"/><Relationship Id="rId4" Type="http://schemas.openxmlformats.org/officeDocument/2006/relationships/tags" Target="../tags/tag253.xml"/><Relationship Id="rId3" Type="http://schemas.openxmlformats.org/officeDocument/2006/relationships/tags" Target="../tags/tag252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tags" Target="../tags/tag257.xml"/><Relationship Id="rId1" Type="http://schemas.openxmlformats.org/officeDocument/2006/relationships/tags" Target="../tags/tag256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39.xml"/><Relationship Id="rId8" Type="http://schemas.openxmlformats.org/officeDocument/2006/relationships/tags" Target="../tags/tag138.xml"/><Relationship Id="rId7" Type="http://schemas.openxmlformats.org/officeDocument/2006/relationships/tags" Target="../tags/tag137.xml"/><Relationship Id="rId6" Type="http://schemas.openxmlformats.org/officeDocument/2006/relationships/tags" Target="../tags/tag136.xml"/><Relationship Id="rId5" Type="http://schemas.openxmlformats.org/officeDocument/2006/relationships/tags" Target="../tags/tag135.xml"/><Relationship Id="rId4" Type="http://schemas.openxmlformats.org/officeDocument/2006/relationships/tags" Target="../tags/tag134.xml"/><Relationship Id="rId3" Type="http://schemas.openxmlformats.org/officeDocument/2006/relationships/tags" Target="../tags/tag133.xml"/><Relationship Id="rId2" Type="http://schemas.openxmlformats.org/officeDocument/2006/relationships/tags" Target="../tags/tag132.xml"/><Relationship Id="rId11" Type="http://schemas.openxmlformats.org/officeDocument/2006/relationships/notesSlide" Target="../notesSlides/notesSlide2.xml"/><Relationship Id="rId10" Type="http://schemas.openxmlformats.org/officeDocument/2006/relationships/slideLayout" Target="../slideLayouts/slideLayout17.xml"/><Relationship Id="rId1" Type="http://schemas.openxmlformats.org/officeDocument/2006/relationships/tags" Target="../tags/tag131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7.xml"/><Relationship Id="rId5" Type="http://schemas.openxmlformats.org/officeDocument/2006/relationships/tags" Target="../tags/tag144.xml"/><Relationship Id="rId4" Type="http://schemas.openxmlformats.org/officeDocument/2006/relationships/tags" Target="../tags/tag143.xml"/><Relationship Id="rId3" Type="http://schemas.openxmlformats.org/officeDocument/2006/relationships/tags" Target="../tags/tag142.xml"/><Relationship Id="rId2" Type="http://schemas.openxmlformats.org/officeDocument/2006/relationships/tags" Target="../tags/tag141.xml"/><Relationship Id="rId1" Type="http://schemas.openxmlformats.org/officeDocument/2006/relationships/tags" Target="../tags/tag140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3.xml"/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" Type="http://schemas.openxmlformats.org/officeDocument/2006/relationships/tags" Target="../tags/tag145.xml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7.xml"/><Relationship Id="rId6" Type="http://schemas.openxmlformats.org/officeDocument/2006/relationships/tags" Target="../tags/tag153.xml"/><Relationship Id="rId5" Type="http://schemas.openxmlformats.org/officeDocument/2006/relationships/tags" Target="../tags/tag152.xml"/><Relationship Id="rId4" Type="http://schemas.openxmlformats.org/officeDocument/2006/relationships/tags" Target="../tags/tag151.xml"/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162.xml"/><Relationship Id="rId8" Type="http://schemas.openxmlformats.org/officeDocument/2006/relationships/tags" Target="../tags/tag161.xml"/><Relationship Id="rId7" Type="http://schemas.openxmlformats.org/officeDocument/2006/relationships/tags" Target="../tags/tag160.xml"/><Relationship Id="rId6" Type="http://schemas.openxmlformats.org/officeDocument/2006/relationships/tags" Target="../tags/tag159.xml"/><Relationship Id="rId5" Type="http://schemas.openxmlformats.org/officeDocument/2006/relationships/tags" Target="../tags/tag158.xml"/><Relationship Id="rId4" Type="http://schemas.openxmlformats.org/officeDocument/2006/relationships/tags" Target="../tags/tag157.xml"/><Relationship Id="rId3" Type="http://schemas.openxmlformats.org/officeDocument/2006/relationships/tags" Target="../tags/tag156.xml"/><Relationship Id="rId2" Type="http://schemas.openxmlformats.org/officeDocument/2006/relationships/tags" Target="../tags/tag155.xml"/><Relationship Id="rId12" Type="http://schemas.openxmlformats.org/officeDocument/2006/relationships/slideLayout" Target="../slideLayouts/slideLayout17.xml"/><Relationship Id="rId11" Type="http://schemas.openxmlformats.org/officeDocument/2006/relationships/tags" Target="../tags/tag164.xml"/><Relationship Id="rId10" Type="http://schemas.openxmlformats.org/officeDocument/2006/relationships/tags" Target="../tags/tag163.xml"/><Relationship Id="rId1" Type="http://schemas.openxmlformats.org/officeDocument/2006/relationships/tags" Target="../tags/tag154.xml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7.xml"/><Relationship Id="rId6" Type="http://schemas.openxmlformats.org/officeDocument/2006/relationships/tags" Target="../tags/tag170.xml"/><Relationship Id="rId5" Type="http://schemas.openxmlformats.org/officeDocument/2006/relationships/tags" Target="../tags/tag169.xml"/><Relationship Id="rId4" Type="http://schemas.openxmlformats.org/officeDocument/2006/relationships/tags" Target="../tags/tag168.xml"/><Relationship Id="rId3" Type="http://schemas.openxmlformats.org/officeDocument/2006/relationships/tags" Target="../tags/tag167.xml"/><Relationship Id="rId2" Type="http://schemas.openxmlformats.org/officeDocument/2006/relationships/tags" Target="../tags/tag166.xml"/><Relationship Id="rId1" Type="http://schemas.openxmlformats.org/officeDocument/2006/relationships/tags" Target="../tags/tag165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179.xml"/><Relationship Id="rId8" Type="http://schemas.openxmlformats.org/officeDocument/2006/relationships/tags" Target="../tags/tag178.xml"/><Relationship Id="rId7" Type="http://schemas.openxmlformats.org/officeDocument/2006/relationships/tags" Target="../tags/tag177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4" Type="http://schemas.openxmlformats.org/officeDocument/2006/relationships/tags" Target="../tags/tag174.xml"/><Relationship Id="rId3" Type="http://schemas.openxmlformats.org/officeDocument/2006/relationships/tags" Target="../tags/tag173.xml"/><Relationship Id="rId2" Type="http://schemas.openxmlformats.org/officeDocument/2006/relationships/tags" Target="../tags/tag172.xml"/><Relationship Id="rId12" Type="http://schemas.openxmlformats.org/officeDocument/2006/relationships/slideLayout" Target="../slideLayouts/slideLayout17.xml"/><Relationship Id="rId11" Type="http://schemas.openxmlformats.org/officeDocument/2006/relationships/tags" Target="../tags/tag181.xml"/><Relationship Id="rId10" Type="http://schemas.openxmlformats.org/officeDocument/2006/relationships/tags" Target="../tags/tag180.xml"/><Relationship Id="rId1" Type="http://schemas.openxmlformats.org/officeDocument/2006/relationships/tags" Target="../tags/tag171.xml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7.xml"/><Relationship Id="rId6" Type="http://schemas.openxmlformats.org/officeDocument/2006/relationships/tags" Target="../tags/tag187.xml"/><Relationship Id="rId5" Type="http://schemas.openxmlformats.org/officeDocument/2006/relationships/tags" Target="../tags/tag186.xml"/><Relationship Id="rId4" Type="http://schemas.openxmlformats.org/officeDocument/2006/relationships/tags" Target="../tags/tag185.xml"/><Relationship Id="rId3" Type="http://schemas.openxmlformats.org/officeDocument/2006/relationships/tags" Target="../tags/tag18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883920" y="808990"/>
            <a:ext cx="9144000" cy="3257550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chemeClr val="accent1"/>
                </a:solidFill>
                <a:sym typeface="Arial" panose="020B0604020202020204" pitchFamily="34" charset="0"/>
              </a:rPr>
              <a:t>济宁市供销合作社2023年政府信息公开</a:t>
            </a:r>
            <a:br>
              <a:rPr lang="zh-CN" altLang="en-US" dirty="0">
                <a:solidFill>
                  <a:schemeClr val="accent1"/>
                </a:solidFill>
                <a:sym typeface="Arial" panose="020B0604020202020204" pitchFamily="34" charset="0"/>
              </a:rPr>
            </a:br>
            <a:r>
              <a:rPr lang="zh-CN" altLang="en-US" dirty="0">
                <a:solidFill>
                  <a:schemeClr val="accent1"/>
                </a:solidFill>
                <a:sym typeface="Arial" panose="020B0604020202020204" pitchFamily="34" charset="0"/>
              </a:rPr>
              <a:t>工作年度报告解读</a:t>
            </a:r>
            <a:endParaRPr lang="zh-CN" altLang="en-US" dirty="0">
              <a:solidFill>
                <a:schemeClr val="accent1"/>
              </a:solidFill>
              <a:sym typeface="Arial" panose="020B0604020202020204" pitchFamily="3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任意形状 8"/>
          <p:cNvSpPr/>
          <p:nvPr userDrawn="1">
            <p:custDataLst>
              <p:tags r:id="rId1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4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监督保障情况</a:t>
            </a:r>
            <a:endParaRPr lang="zh-CN" dirty="0" err="1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任意多边形 4"/>
          <p:cNvSpPr/>
          <p:nvPr>
            <p:custDataLst>
              <p:tags r:id="rId5"/>
            </p:custDataLst>
          </p:nvPr>
        </p:nvSpPr>
        <p:spPr>
          <a:xfrm>
            <a:off x="1797811" y="3240740"/>
            <a:ext cx="1052360" cy="626230"/>
          </a:xfrm>
          <a:custGeom>
            <a:avLst/>
            <a:gdLst>
              <a:gd name="connsiteX0" fmla="*/ 0 w 2795451"/>
              <a:gd name="connsiteY0" fmla="*/ 78377 h 1663495"/>
              <a:gd name="connsiteX1" fmla="*/ 1393371 w 2795451"/>
              <a:gd name="connsiteY1" fmla="*/ 1663337 h 1663495"/>
              <a:gd name="connsiteX2" fmla="*/ 2795451 w 2795451"/>
              <a:gd name="connsiteY2" fmla="*/ 0 h 166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95451" h="1663495">
                <a:moveTo>
                  <a:pt x="0" y="78377"/>
                </a:moveTo>
                <a:cubicBezTo>
                  <a:pt x="463731" y="877388"/>
                  <a:pt x="927463" y="1676400"/>
                  <a:pt x="1393371" y="1663337"/>
                </a:cubicBezTo>
                <a:cubicBezTo>
                  <a:pt x="1859279" y="1650274"/>
                  <a:pt x="2515325" y="300446"/>
                  <a:pt x="2795451" y="0"/>
                </a:cubicBezTo>
              </a:path>
            </a:pathLst>
          </a:cu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6" name="任意多边形 45"/>
          <p:cNvSpPr/>
          <p:nvPr>
            <p:custDataLst>
              <p:tags r:id="rId6"/>
            </p:custDataLst>
          </p:nvPr>
        </p:nvSpPr>
        <p:spPr>
          <a:xfrm>
            <a:off x="1782347" y="3302590"/>
            <a:ext cx="1075555" cy="626230"/>
          </a:xfrm>
          <a:custGeom>
            <a:avLst/>
            <a:gdLst>
              <a:gd name="connsiteX0" fmla="*/ 0 w 2795451"/>
              <a:gd name="connsiteY0" fmla="*/ 78377 h 1663495"/>
              <a:gd name="connsiteX1" fmla="*/ 1393371 w 2795451"/>
              <a:gd name="connsiteY1" fmla="*/ 1663337 h 1663495"/>
              <a:gd name="connsiteX2" fmla="*/ 2795451 w 2795451"/>
              <a:gd name="connsiteY2" fmla="*/ 0 h 166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95451" h="1663495">
                <a:moveTo>
                  <a:pt x="0" y="78377"/>
                </a:moveTo>
                <a:cubicBezTo>
                  <a:pt x="463731" y="877388"/>
                  <a:pt x="927463" y="1676400"/>
                  <a:pt x="1393371" y="1663337"/>
                </a:cubicBezTo>
                <a:cubicBezTo>
                  <a:pt x="1859279" y="1650274"/>
                  <a:pt x="2515325" y="300446"/>
                  <a:pt x="2795451" y="0"/>
                </a:cubicBezTo>
              </a:path>
            </a:pathLst>
          </a:custGeom>
          <a:noFill/>
          <a:ln>
            <a:solidFill>
              <a:schemeClr val="lt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8" name="标题 1"/>
          <p:cNvSpPr txBox="1"/>
          <p:nvPr>
            <p:custDataLst>
              <p:tags r:id="rId7"/>
            </p:custDataLst>
          </p:nvPr>
        </p:nvSpPr>
        <p:spPr>
          <a:xfrm>
            <a:off x="1942119" y="2925097"/>
            <a:ext cx="757095" cy="746675"/>
          </a:xfrm>
          <a:prstGeom prst="rect">
            <a:avLst/>
          </a:prstGeom>
          <a:noFill/>
        </p:spPr>
        <p:txBody>
          <a:bodyPr wrap="square" rtlCol="0">
            <a:normAutofit fontScale="90000"/>
          </a:bodyPr>
          <a:lstStyle>
            <a:defPPr>
              <a:defRPr lang="zh-CN"/>
            </a:defPPr>
            <a:lvl1pPr>
              <a:lnSpc>
                <a:spcPct val="130000"/>
              </a:lnSpc>
              <a:defRPr sz="1200"/>
            </a:lvl1pPr>
          </a:lstStyle>
          <a:p>
            <a:pPr algn="ctr">
              <a:lnSpc>
                <a:spcPct val="120000"/>
              </a:lnSpc>
            </a:pPr>
            <a:r>
              <a:rPr lang="en-US" altLang="zh-CN" sz="36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  <a:sym typeface="Arial" panose="020B0604020202020204" pitchFamily="34" charset="0"/>
              </a:rPr>
              <a:t>01</a:t>
            </a:r>
            <a:endParaRPr lang="en-US" altLang="zh-CN" sz="36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+mj-cs"/>
              <a:sym typeface="Arial" panose="020B0604020202020204" pitchFamily="34" charset="0"/>
            </a:endParaRPr>
          </a:p>
        </p:txBody>
      </p:sp>
      <p:sp>
        <p:nvSpPr>
          <p:cNvPr id="49" name="标题 1"/>
          <p:cNvSpPr txBox="1"/>
          <p:nvPr>
            <p:custDataLst>
              <p:tags r:id="rId8"/>
            </p:custDataLst>
          </p:nvPr>
        </p:nvSpPr>
        <p:spPr>
          <a:xfrm>
            <a:off x="1302703" y="4063295"/>
            <a:ext cx="2189957" cy="784648"/>
          </a:xfrm>
          <a:prstGeom prst="rect">
            <a:avLst/>
          </a:prstGeom>
          <a:noFill/>
        </p:spPr>
        <p:txBody>
          <a:bodyPr wrap="square" rtlCol="0" anchor="t">
            <a:norm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1200"/>
            </a:lvl1pPr>
          </a:lstStyle>
          <a:p>
            <a:pPr algn="ctr">
              <a:lnSpc>
                <a:spcPct val="120000"/>
              </a:lnSpc>
            </a:pPr>
            <a:r>
              <a:rPr lang="zh-CN" altLang="en-US" sz="1500" spc="15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二、主动公开政府信息情况</a:t>
            </a:r>
            <a:endParaRPr lang="zh-CN" altLang="en-US" sz="1500" spc="15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" name="任意多边形 1"/>
          <p:cNvSpPr/>
          <p:nvPr>
            <p:custDataLst>
              <p:tags r:id="rId9"/>
            </p:custDataLst>
          </p:nvPr>
        </p:nvSpPr>
        <p:spPr>
          <a:xfrm>
            <a:off x="4263356" y="3240740"/>
            <a:ext cx="1052360" cy="626230"/>
          </a:xfrm>
          <a:custGeom>
            <a:avLst/>
            <a:gdLst>
              <a:gd name="connsiteX0" fmla="*/ 0 w 2795451"/>
              <a:gd name="connsiteY0" fmla="*/ 78377 h 1663495"/>
              <a:gd name="connsiteX1" fmla="*/ 1393371 w 2795451"/>
              <a:gd name="connsiteY1" fmla="*/ 1663337 h 1663495"/>
              <a:gd name="connsiteX2" fmla="*/ 2795451 w 2795451"/>
              <a:gd name="connsiteY2" fmla="*/ 0 h 166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95451" h="1663495">
                <a:moveTo>
                  <a:pt x="0" y="78377"/>
                </a:moveTo>
                <a:cubicBezTo>
                  <a:pt x="463731" y="877388"/>
                  <a:pt x="927463" y="1676400"/>
                  <a:pt x="1393371" y="1663337"/>
                </a:cubicBezTo>
                <a:cubicBezTo>
                  <a:pt x="1859279" y="1650274"/>
                  <a:pt x="2515325" y="300446"/>
                  <a:pt x="2795451" y="0"/>
                </a:cubicBezTo>
              </a:path>
            </a:pathLst>
          </a:cu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" name="任意多边形 3"/>
          <p:cNvSpPr/>
          <p:nvPr>
            <p:custDataLst>
              <p:tags r:id="rId10"/>
            </p:custDataLst>
          </p:nvPr>
        </p:nvSpPr>
        <p:spPr>
          <a:xfrm>
            <a:off x="4247892" y="3302590"/>
            <a:ext cx="1075555" cy="626230"/>
          </a:xfrm>
          <a:custGeom>
            <a:avLst/>
            <a:gdLst>
              <a:gd name="connsiteX0" fmla="*/ 0 w 2795451"/>
              <a:gd name="connsiteY0" fmla="*/ 78377 h 1663495"/>
              <a:gd name="connsiteX1" fmla="*/ 1393371 w 2795451"/>
              <a:gd name="connsiteY1" fmla="*/ 1663337 h 1663495"/>
              <a:gd name="connsiteX2" fmla="*/ 2795451 w 2795451"/>
              <a:gd name="connsiteY2" fmla="*/ 0 h 166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95451" h="1663495">
                <a:moveTo>
                  <a:pt x="0" y="78377"/>
                </a:moveTo>
                <a:cubicBezTo>
                  <a:pt x="463731" y="877388"/>
                  <a:pt x="927463" y="1676400"/>
                  <a:pt x="1393371" y="1663337"/>
                </a:cubicBezTo>
                <a:cubicBezTo>
                  <a:pt x="1859279" y="1650274"/>
                  <a:pt x="2515325" y="300446"/>
                  <a:pt x="2795451" y="0"/>
                </a:cubicBezTo>
              </a:path>
            </a:pathLst>
          </a:custGeom>
          <a:noFill/>
          <a:ln>
            <a:solidFill>
              <a:schemeClr val="lt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6" name="标题 1"/>
          <p:cNvSpPr txBox="1"/>
          <p:nvPr>
            <p:custDataLst>
              <p:tags r:id="rId11"/>
            </p:custDataLst>
          </p:nvPr>
        </p:nvSpPr>
        <p:spPr>
          <a:xfrm>
            <a:off x="4407662" y="2925097"/>
            <a:ext cx="757095" cy="746675"/>
          </a:xfrm>
          <a:prstGeom prst="rect">
            <a:avLst/>
          </a:prstGeom>
          <a:noFill/>
        </p:spPr>
        <p:txBody>
          <a:bodyPr wrap="square" rtlCol="0">
            <a:normAutofit fontScale="90000"/>
          </a:bodyPr>
          <a:lstStyle>
            <a:defPPr>
              <a:defRPr lang="zh-CN"/>
            </a:defPPr>
            <a:lvl1pPr>
              <a:lnSpc>
                <a:spcPct val="130000"/>
              </a:lnSpc>
              <a:defRPr sz="1200"/>
            </a:lvl1pPr>
          </a:lstStyle>
          <a:p>
            <a:pPr algn="ctr">
              <a:lnSpc>
                <a:spcPct val="120000"/>
              </a:lnSpc>
            </a:pPr>
            <a:r>
              <a:rPr lang="en-US" altLang="zh-CN" sz="3600" b="1" dirty="0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  <a:sym typeface="Arial" panose="020B0604020202020204" pitchFamily="34" charset="0"/>
              </a:rPr>
              <a:t>02</a:t>
            </a:r>
            <a:endParaRPr lang="en-US" altLang="zh-CN" sz="3600" b="1" dirty="0">
              <a:solidFill>
                <a:schemeClr val="accent2"/>
              </a:solidFill>
              <a:latin typeface="微软雅黑" panose="020B0503020204020204" charset="-122"/>
              <a:ea typeface="微软雅黑" panose="020B0503020204020204" charset="-122"/>
              <a:cs typeface="+mj-cs"/>
              <a:sym typeface="Arial" panose="020B0604020202020204" pitchFamily="34" charset="0"/>
            </a:endParaRPr>
          </a:p>
        </p:txBody>
      </p:sp>
      <p:sp>
        <p:nvSpPr>
          <p:cNvPr id="7" name="标题 1"/>
          <p:cNvSpPr txBox="1"/>
          <p:nvPr>
            <p:custDataLst>
              <p:tags r:id="rId12"/>
            </p:custDataLst>
          </p:nvPr>
        </p:nvSpPr>
        <p:spPr>
          <a:xfrm>
            <a:off x="3768248" y="4063295"/>
            <a:ext cx="2189957" cy="784648"/>
          </a:xfrm>
          <a:prstGeom prst="rect">
            <a:avLst/>
          </a:prstGeom>
          <a:noFill/>
        </p:spPr>
        <p:txBody>
          <a:bodyPr wrap="square" rtlCol="0" anchor="t">
            <a:norm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1200"/>
            </a:lvl1pPr>
          </a:lstStyle>
          <a:p>
            <a:pPr algn="ctr">
              <a:lnSpc>
                <a:spcPct val="120000"/>
              </a:lnSpc>
            </a:pPr>
            <a:r>
              <a:rPr lang="zh-CN" altLang="en-US" sz="1500" spc="15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三、收到和处理政府信息公开申请情况</a:t>
            </a:r>
            <a:endParaRPr lang="zh-CN" altLang="en-US" sz="1500" spc="15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8" name="任意多边形 7"/>
          <p:cNvSpPr/>
          <p:nvPr>
            <p:custDataLst>
              <p:tags r:id="rId13"/>
            </p:custDataLst>
          </p:nvPr>
        </p:nvSpPr>
        <p:spPr>
          <a:xfrm>
            <a:off x="6728899" y="3240740"/>
            <a:ext cx="1052360" cy="626230"/>
          </a:xfrm>
          <a:custGeom>
            <a:avLst/>
            <a:gdLst>
              <a:gd name="connsiteX0" fmla="*/ 0 w 2795451"/>
              <a:gd name="connsiteY0" fmla="*/ 78377 h 1663495"/>
              <a:gd name="connsiteX1" fmla="*/ 1393371 w 2795451"/>
              <a:gd name="connsiteY1" fmla="*/ 1663337 h 1663495"/>
              <a:gd name="connsiteX2" fmla="*/ 2795451 w 2795451"/>
              <a:gd name="connsiteY2" fmla="*/ 0 h 166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95451" h="1663495">
                <a:moveTo>
                  <a:pt x="0" y="78377"/>
                </a:moveTo>
                <a:cubicBezTo>
                  <a:pt x="463731" y="877388"/>
                  <a:pt x="927463" y="1676400"/>
                  <a:pt x="1393371" y="1663337"/>
                </a:cubicBezTo>
                <a:cubicBezTo>
                  <a:pt x="1859279" y="1650274"/>
                  <a:pt x="2515325" y="300446"/>
                  <a:pt x="2795451" y="0"/>
                </a:cubicBezTo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0" name="任意多边形 9"/>
          <p:cNvSpPr/>
          <p:nvPr>
            <p:custDataLst>
              <p:tags r:id="rId14"/>
            </p:custDataLst>
          </p:nvPr>
        </p:nvSpPr>
        <p:spPr>
          <a:xfrm>
            <a:off x="6713436" y="3302590"/>
            <a:ext cx="1075555" cy="626230"/>
          </a:xfrm>
          <a:custGeom>
            <a:avLst/>
            <a:gdLst>
              <a:gd name="connsiteX0" fmla="*/ 0 w 2795451"/>
              <a:gd name="connsiteY0" fmla="*/ 78377 h 1663495"/>
              <a:gd name="connsiteX1" fmla="*/ 1393371 w 2795451"/>
              <a:gd name="connsiteY1" fmla="*/ 1663337 h 1663495"/>
              <a:gd name="connsiteX2" fmla="*/ 2795451 w 2795451"/>
              <a:gd name="connsiteY2" fmla="*/ 0 h 166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95451" h="1663495">
                <a:moveTo>
                  <a:pt x="0" y="78377"/>
                </a:moveTo>
                <a:cubicBezTo>
                  <a:pt x="463731" y="877388"/>
                  <a:pt x="927463" y="1676400"/>
                  <a:pt x="1393371" y="1663337"/>
                </a:cubicBezTo>
                <a:cubicBezTo>
                  <a:pt x="1859279" y="1650274"/>
                  <a:pt x="2515325" y="300446"/>
                  <a:pt x="2795451" y="0"/>
                </a:cubicBezTo>
              </a:path>
            </a:pathLst>
          </a:custGeom>
          <a:noFill/>
          <a:ln>
            <a:solidFill>
              <a:schemeClr val="lt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1" name="标题 1"/>
          <p:cNvSpPr txBox="1"/>
          <p:nvPr>
            <p:custDataLst>
              <p:tags r:id="rId15"/>
            </p:custDataLst>
          </p:nvPr>
        </p:nvSpPr>
        <p:spPr>
          <a:xfrm>
            <a:off x="6873207" y="2925097"/>
            <a:ext cx="757095" cy="746675"/>
          </a:xfrm>
          <a:prstGeom prst="rect">
            <a:avLst/>
          </a:prstGeom>
          <a:noFill/>
        </p:spPr>
        <p:txBody>
          <a:bodyPr wrap="square" rtlCol="0">
            <a:normAutofit fontScale="90000"/>
          </a:bodyPr>
          <a:lstStyle>
            <a:defPPr>
              <a:defRPr lang="zh-CN"/>
            </a:defPPr>
            <a:lvl1pPr>
              <a:lnSpc>
                <a:spcPct val="130000"/>
              </a:lnSpc>
              <a:defRPr sz="1200"/>
            </a:lvl1pPr>
          </a:lstStyle>
          <a:p>
            <a:pPr algn="ctr">
              <a:lnSpc>
                <a:spcPct val="120000"/>
              </a:lnSpc>
            </a:pPr>
            <a:r>
              <a:rPr lang="en-US" altLang="zh-CN" sz="3600" b="1" dirty="0">
                <a:solidFill>
                  <a:schemeClr val="accent3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  <a:sym typeface="Arial" panose="020B0604020202020204" pitchFamily="34" charset="0"/>
              </a:rPr>
              <a:t>03</a:t>
            </a:r>
            <a:endParaRPr lang="en-US" altLang="zh-CN" sz="3600" b="1" dirty="0">
              <a:solidFill>
                <a:schemeClr val="accent3"/>
              </a:solidFill>
              <a:latin typeface="微软雅黑" panose="020B0503020204020204" charset="-122"/>
              <a:ea typeface="微软雅黑" panose="020B0503020204020204" charset="-122"/>
              <a:cs typeface="+mj-cs"/>
              <a:sym typeface="Arial" panose="020B0604020202020204" pitchFamily="34" charset="0"/>
            </a:endParaRPr>
          </a:p>
        </p:txBody>
      </p:sp>
      <p:sp>
        <p:nvSpPr>
          <p:cNvPr id="12" name="标题 1"/>
          <p:cNvSpPr txBox="1"/>
          <p:nvPr>
            <p:custDataLst>
              <p:tags r:id="rId16"/>
            </p:custDataLst>
          </p:nvPr>
        </p:nvSpPr>
        <p:spPr>
          <a:xfrm>
            <a:off x="6233793" y="4063295"/>
            <a:ext cx="2189957" cy="784648"/>
          </a:xfrm>
          <a:prstGeom prst="rect">
            <a:avLst/>
          </a:prstGeom>
          <a:noFill/>
        </p:spPr>
        <p:txBody>
          <a:bodyPr wrap="square" rtlCol="0" anchor="t">
            <a:normAutofit lnSpcReduction="20000"/>
          </a:bodyPr>
          <a:lstStyle>
            <a:defPPr>
              <a:defRPr lang="zh-CN"/>
            </a:defPPr>
            <a:lvl1pPr>
              <a:lnSpc>
                <a:spcPct val="130000"/>
              </a:lnSpc>
              <a:defRPr sz="1200"/>
            </a:lvl1pPr>
          </a:lstStyle>
          <a:p>
            <a:pPr algn="ctr">
              <a:lnSpc>
                <a:spcPct val="120000"/>
              </a:lnSpc>
            </a:pPr>
            <a:r>
              <a:rPr lang="zh-CN" altLang="en-US" sz="1500" spc="15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四、政府信息公开工作被申请行政复议、行政诉讼情况</a:t>
            </a:r>
            <a:endParaRPr lang="zh-CN" altLang="en-US" sz="1500" spc="15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3" name="任意多边形 12"/>
          <p:cNvSpPr/>
          <p:nvPr>
            <p:custDataLst>
              <p:tags r:id="rId17"/>
            </p:custDataLst>
          </p:nvPr>
        </p:nvSpPr>
        <p:spPr>
          <a:xfrm>
            <a:off x="9194444" y="3240740"/>
            <a:ext cx="1052360" cy="626230"/>
          </a:xfrm>
          <a:custGeom>
            <a:avLst/>
            <a:gdLst>
              <a:gd name="connsiteX0" fmla="*/ 0 w 2795451"/>
              <a:gd name="connsiteY0" fmla="*/ 78377 h 1663495"/>
              <a:gd name="connsiteX1" fmla="*/ 1393371 w 2795451"/>
              <a:gd name="connsiteY1" fmla="*/ 1663337 h 1663495"/>
              <a:gd name="connsiteX2" fmla="*/ 2795451 w 2795451"/>
              <a:gd name="connsiteY2" fmla="*/ 0 h 166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95451" h="1663495">
                <a:moveTo>
                  <a:pt x="0" y="78377"/>
                </a:moveTo>
                <a:cubicBezTo>
                  <a:pt x="463731" y="877388"/>
                  <a:pt x="927463" y="1676400"/>
                  <a:pt x="1393371" y="1663337"/>
                </a:cubicBezTo>
                <a:cubicBezTo>
                  <a:pt x="1859279" y="1650274"/>
                  <a:pt x="2515325" y="300446"/>
                  <a:pt x="2795451" y="0"/>
                </a:cubicBezTo>
              </a:path>
            </a:pathLst>
          </a:cu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4" name="任意多边形 13"/>
          <p:cNvSpPr/>
          <p:nvPr>
            <p:custDataLst>
              <p:tags r:id="rId18"/>
            </p:custDataLst>
          </p:nvPr>
        </p:nvSpPr>
        <p:spPr>
          <a:xfrm>
            <a:off x="9178980" y="3302590"/>
            <a:ext cx="1075555" cy="626230"/>
          </a:xfrm>
          <a:custGeom>
            <a:avLst/>
            <a:gdLst>
              <a:gd name="connsiteX0" fmla="*/ 0 w 2795451"/>
              <a:gd name="connsiteY0" fmla="*/ 78377 h 1663495"/>
              <a:gd name="connsiteX1" fmla="*/ 1393371 w 2795451"/>
              <a:gd name="connsiteY1" fmla="*/ 1663337 h 1663495"/>
              <a:gd name="connsiteX2" fmla="*/ 2795451 w 2795451"/>
              <a:gd name="connsiteY2" fmla="*/ 0 h 166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95451" h="1663495">
                <a:moveTo>
                  <a:pt x="0" y="78377"/>
                </a:moveTo>
                <a:cubicBezTo>
                  <a:pt x="463731" y="877388"/>
                  <a:pt x="927463" y="1676400"/>
                  <a:pt x="1393371" y="1663337"/>
                </a:cubicBezTo>
                <a:cubicBezTo>
                  <a:pt x="1859279" y="1650274"/>
                  <a:pt x="2515325" y="300446"/>
                  <a:pt x="2795451" y="0"/>
                </a:cubicBezTo>
              </a:path>
            </a:pathLst>
          </a:custGeom>
          <a:noFill/>
          <a:ln>
            <a:solidFill>
              <a:schemeClr val="lt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5" name="标题 1"/>
          <p:cNvSpPr txBox="1"/>
          <p:nvPr>
            <p:custDataLst>
              <p:tags r:id="rId19"/>
            </p:custDataLst>
          </p:nvPr>
        </p:nvSpPr>
        <p:spPr>
          <a:xfrm>
            <a:off x="9338752" y="2925097"/>
            <a:ext cx="757095" cy="746675"/>
          </a:xfrm>
          <a:prstGeom prst="rect">
            <a:avLst/>
          </a:prstGeom>
          <a:noFill/>
        </p:spPr>
        <p:txBody>
          <a:bodyPr wrap="square" rtlCol="0">
            <a:normAutofit fontScale="90000"/>
          </a:bodyPr>
          <a:lstStyle>
            <a:defPPr>
              <a:defRPr lang="zh-CN"/>
            </a:defPPr>
            <a:lvl1pPr>
              <a:lnSpc>
                <a:spcPct val="130000"/>
              </a:lnSpc>
              <a:defRPr sz="1200"/>
            </a:lvl1pPr>
          </a:lstStyle>
          <a:p>
            <a:pPr algn="ctr">
              <a:lnSpc>
                <a:spcPct val="120000"/>
              </a:lnSpc>
            </a:pPr>
            <a:r>
              <a:rPr lang="en-US" altLang="zh-CN" sz="3600" b="1" dirty="0">
                <a:solidFill>
                  <a:schemeClr val="accent4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j-cs"/>
                <a:sym typeface="Arial" panose="020B0604020202020204" pitchFamily="34" charset="0"/>
              </a:rPr>
              <a:t>04</a:t>
            </a:r>
            <a:endParaRPr lang="en-US" altLang="zh-CN" sz="3600" b="1" dirty="0">
              <a:solidFill>
                <a:schemeClr val="accent4">
                  <a:lumMod val="7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j-cs"/>
              <a:sym typeface="Arial" panose="020B0604020202020204" pitchFamily="34" charset="0"/>
            </a:endParaRPr>
          </a:p>
        </p:txBody>
      </p:sp>
      <p:sp>
        <p:nvSpPr>
          <p:cNvPr id="16" name="标题 1"/>
          <p:cNvSpPr txBox="1"/>
          <p:nvPr>
            <p:custDataLst>
              <p:tags r:id="rId20"/>
            </p:custDataLst>
          </p:nvPr>
        </p:nvSpPr>
        <p:spPr>
          <a:xfrm>
            <a:off x="8699337" y="4063295"/>
            <a:ext cx="2189957" cy="784648"/>
          </a:xfrm>
          <a:prstGeom prst="rect">
            <a:avLst/>
          </a:prstGeom>
          <a:noFill/>
        </p:spPr>
        <p:txBody>
          <a:bodyPr wrap="square" rtlCol="0" anchor="t">
            <a:norm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1200"/>
            </a:lvl1pPr>
          </a:lstStyle>
          <a:p>
            <a:pPr algn="ctr">
              <a:lnSpc>
                <a:spcPct val="120000"/>
              </a:lnSpc>
            </a:pPr>
            <a:r>
              <a:rPr lang="zh-CN" altLang="en-US" sz="1500" spc="15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五、存在的主要问题及改进情况</a:t>
            </a:r>
            <a:endParaRPr lang="zh-CN" altLang="en-US" sz="1500" spc="15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</p:spTree>
    <p:custDataLst>
      <p:tags r:id="rId21"/>
    </p:custData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4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存在主要问题</a:t>
            </a:r>
            <a:endParaRPr lang="zh-CN" dirty="0" err="1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4" name="任意多边形 33"/>
          <p:cNvSpPr/>
          <p:nvPr>
            <p:custDataLst>
              <p:tags r:id="rId5"/>
            </p:custDataLst>
          </p:nvPr>
        </p:nvSpPr>
        <p:spPr>
          <a:xfrm>
            <a:off x="5666029" y="3497243"/>
            <a:ext cx="1186042" cy="623856"/>
          </a:xfrm>
          <a:custGeom>
            <a:avLst/>
            <a:gdLst>
              <a:gd name="connsiteX0" fmla="*/ 0 w 1887981"/>
              <a:gd name="connsiteY0" fmla="*/ 0 h 993074"/>
              <a:gd name="connsiteX1" fmla="*/ 1802581 w 1887981"/>
              <a:gd name="connsiteY1" fmla="*/ 0 h 993074"/>
              <a:gd name="connsiteX2" fmla="*/ 1855559 w 1887981"/>
              <a:gd name="connsiteY2" fmla="*/ 96773 h 993074"/>
              <a:gd name="connsiteX3" fmla="*/ 1750949 w 1887981"/>
              <a:gd name="connsiteY3" fmla="*/ 454478 h 993074"/>
              <a:gd name="connsiteX4" fmla="*/ 826344 w 1887981"/>
              <a:gd name="connsiteY4" fmla="*/ 960652 h 993074"/>
              <a:gd name="connsiteX5" fmla="*/ 468639 w 1887981"/>
              <a:gd name="connsiteY5" fmla="*/ 856042 h 993074"/>
              <a:gd name="connsiteX6" fmla="*/ 0 w 1887981"/>
              <a:gd name="connsiteY6" fmla="*/ 0 h 993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7981" h="993074">
                <a:moveTo>
                  <a:pt x="0" y="0"/>
                </a:moveTo>
                <a:lnTo>
                  <a:pt x="1802581" y="0"/>
                </a:lnTo>
                <a:lnTo>
                  <a:pt x="1855559" y="96773"/>
                </a:lnTo>
                <a:cubicBezTo>
                  <a:pt x="1925450" y="224439"/>
                  <a:pt x="1878614" y="384588"/>
                  <a:pt x="1750949" y="454478"/>
                </a:cubicBezTo>
                <a:lnTo>
                  <a:pt x="826344" y="960652"/>
                </a:lnTo>
                <a:cubicBezTo>
                  <a:pt x="698679" y="1030543"/>
                  <a:pt x="538530" y="983707"/>
                  <a:pt x="468639" y="856042"/>
                </a:cubicBezTo>
                <a:lnTo>
                  <a:pt x="0" y="0"/>
                </a:lnTo>
                <a:close/>
              </a:path>
            </a:pathLst>
          </a:custGeom>
          <a:solidFill>
            <a:schemeClr val="lt1">
              <a:lumMod val="6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 anchorCtr="0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2400" b="1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2</a:t>
            </a:r>
            <a:endParaRPr lang="en-US" altLang="zh-CN" sz="24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1" name="任意多边形 40"/>
          <p:cNvSpPr/>
          <p:nvPr>
            <p:custDataLst>
              <p:tags r:id="rId6"/>
            </p:custDataLst>
          </p:nvPr>
        </p:nvSpPr>
        <p:spPr>
          <a:xfrm>
            <a:off x="5340492" y="2376743"/>
            <a:ext cx="1457929" cy="1120500"/>
          </a:xfrm>
          <a:custGeom>
            <a:avLst/>
            <a:gdLst>
              <a:gd name="connsiteX0" fmla="*/ 1212492 w 2320780"/>
              <a:gd name="connsiteY0" fmla="*/ 1146 h 1783648"/>
              <a:gd name="connsiteX1" fmla="*/ 1419342 w 2320780"/>
              <a:gd name="connsiteY1" fmla="*/ 137033 h 1783648"/>
              <a:gd name="connsiteX2" fmla="*/ 2320780 w 2320780"/>
              <a:gd name="connsiteY2" fmla="*/ 1783648 h 1783648"/>
              <a:gd name="connsiteX3" fmla="*/ 518199 w 2320780"/>
              <a:gd name="connsiteY3" fmla="*/ 1783648 h 1783648"/>
              <a:gd name="connsiteX4" fmla="*/ 32422 w 2320780"/>
              <a:gd name="connsiteY4" fmla="*/ 896301 h 1783648"/>
              <a:gd name="connsiteX5" fmla="*/ 137032 w 2320780"/>
              <a:gd name="connsiteY5" fmla="*/ 538596 h 1783648"/>
              <a:gd name="connsiteX6" fmla="*/ 1061637 w 2320780"/>
              <a:gd name="connsiteY6" fmla="*/ 32422 h 1783648"/>
              <a:gd name="connsiteX7" fmla="*/ 1212492 w 2320780"/>
              <a:gd name="connsiteY7" fmla="*/ 1146 h 1783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20780" h="1783648">
                <a:moveTo>
                  <a:pt x="1212492" y="1146"/>
                </a:moveTo>
                <a:cubicBezTo>
                  <a:pt x="1296722" y="9025"/>
                  <a:pt x="1375661" y="57242"/>
                  <a:pt x="1419342" y="137033"/>
                </a:cubicBezTo>
                <a:lnTo>
                  <a:pt x="2320780" y="1783648"/>
                </a:lnTo>
                <a:lnTo>
                  <a:pt x="518199" y="1783648"/>
                </a:lnTo>
                <a:lnTo>
                  <a:pt x="32422" y="896301"/>
                </a:lnTo>
                <a:cubicBezTo>
                  <a:pt x="-37469" y="768636"/>
                  <a:pt x="9367" y="608486"/>
                  <a:pt x="137032" y="538596"/>
                </a:cubicBezTo>
                <a:lnTo>
                  <a:pt x="1061637" y="32422"/>
                </a:lnTo>
                <a:cubicBezTo>
                  <a:pt x="1109512" y="6213"/>
                  <a:pt x="1161954" y="-3581"/>
                  <a:pt x="1212492" y="1146"/>
                </a:cubicBezTo>
                <a:close/>
              </a:path>
            </a:pathLst>
          </a:custGeom>
          <a:solidFill>
            <a:schemeClr val="lt1">
              <a:lumMod val="8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algn="ctr">
              <a:lnSpc>
                <a:spcPct val="120000"/>
              </a:lnSpc>
            </a:pPr>
            <a:endParaRPr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2" name="任意多边形 41"/>
          <p:cNvSpPr/>
          <p:nvPr>
            <p:custDataLst>
              <p:tags r:id="rId7"/>
            </p:custDataLst>
          </p:nvPr>
        </p:nvSpPr>
        <p:spPr bwMode="auto">
          <a:xfrm>
            <a:off x="5783514" y="2831101"/>
            <a:ext cx="449258" cy="379655"/>
          </a:xfrm>
          <a:custGeom>
            <a:avLst/>
            <a:gdLst>
              <a:gd name="connsiteX0" fmla="*/ 46038 w 338138"/>
              <a:gd name="connsiteY0" fmla="*/ 261938 h 285751"/>
              <a:gd name="connsiteX1" fmla="*/ 38100 w 338138"/>
              <a:gd name="connsiteY1" fmla="*/ 270670 h 285751"/>
              <a:gd name="connsiteX2" fmla="*/ 46038 w 338138"/>
              <a:gd name="connsiteY2" fmla="*/ 279402 h 285751"/>
              <a:gd name="connsiteX3" fmla="*/ 53976 w 338138"/>
              <a:gd name="connsiteY3" fmla="*/ 270670 h 285751"/>
              <a:gd name="connsiteX4" fmla="*/ 46038 w 338138"/>
              <a:gd name="connsiteY4" fmla="*/ 261938 h 285751"/>
              <a:gd name="connsiteX5" fmla="*/ 288131 w 338138"/>
              <a:gd name="connsiteY5" fmla="*/ 184150 h 285751"/>
              <a:gd name="connsiteX6" fmla="*/ 277812 w 338138"/>
              <a:gd name="connsiteY6" fmla="*/ 194469 h 285751"/>
              <a:gd name="connsiteX7" fmla="*/ 288131 w 338138"/>
              <a:gd name="connsiteY7" fmla="*/ 204788 h 285751"/>
              <a:gd name="connsiteX8" fmla="*/ 298450 w 338138"/>
              <a:gd name="connsiteY8" fmla="*/ 194469 h 285751"/>
              <a:gd name="connsiteX9" fmla="*/ 288131 w 338138"/>
              <a:gd name="connsiteY9" fmla="*/ 184150 h 285751"/>
              <a:gd name="connsiteX10" fmla="*/ 19050 w 338138"/>
              <a:gd name="connsiteY10" fmla="*/ 165100 h 285751"/>
              <a:gd name="connsiteX11" fmla="*/ 19050 w 338138"/>
              <a:gd name="connsiteY11" fmla="*/ 242888 h 285751"/>
              <a:gd name="connsiteX12" fmla="*/ 73025 w 338138"/>
              <a:gd name="connsiteY12" fmla="*/ 242888 h 285751"/>
              <a:gd name="connsiteX13" fmla="*/ 73025 w 338138"/>
              <a:gd name="connsiteY13" fmla="*/ 165100 h 285751"/>
              <a:gd name="connsiteX14" fmla="*/ 12010 w 338138"/>
              <a:gd name="connsiteY14" fmla="*/ 141288 h 285751"/>
              <a:gd name="connsiteX15" fmla="*/ 81400 w 338138"/>
              <a:gd name="connsiteY15" fmla="*/ 141288 h 285751"/>
              <a:gd name="connsiteX16" fmla="*/ 92075 w 338138"/>
              <a:gd name="connsiteY16" fmla="*/ 153107 h 285751"/>
              <a:gd name="connsiteX17" fmla="*/ 92075 w 338138"/>
              <a:gd name="connsiteY17" fmla="*/ 273932 h 285751"/>
              <a:gd name="connsiteX18" fmla="*/ 81400 w 338138"/>
              <a:gd name="connsiteY18" fmla="*/ 285751 h 285751"/>
              <a:gd name="connsiteX19" fmla="*/ 12010 w 338138"/>
              <a:gd name="connsiteY19" fmla="*/ 285751 h 285751"/>
              <a:gd name="connsiteX20" fmla="*/ 0 w 338138"/>
              <a:gd name="connsiteY20" fmla="*/ 273932 h 285751"/>
              <a:gd name="connsiteX21" fmla="*/ 0 w 338138"/>
              <a:gd name="connsiteY21" fmla="*/ 153107 h 285751"/>
              <a:gd name="connsiteX22" fmla="*/ 12010 w 338138"/>
              <a:gd name="connsiteY22" fmla="*/ 141288 h 285751"/>
              <a:gd name="connsiteX23" fmla="*/ 55002 w 338138"/>
              <a:gd name="connsiteY23" fmla="*/ 82550 h 285751"/>
              <a:gd name="connsiteX24" fmla="*/ 175185 w 338138"/>
              <a:gd name="connsiteY24" fmla="*/ 82550 h 285751"/>
              <a:gd name="connsiteX25" fmla="*/ 193675 w 338138"/>
              <a:gd name="connsiteY25" fmla="*/ 99703 h 285751"/>
              <a:gd name="connsiteX26" fmla="*/ 193675 w 338138"/>
              <a:gd name="connsiteY26" fmla="*/ 268597 h 285751"/>
              <a:gd name="connsiteX27" fmla="*/ 175185 w 338138"/>
              <a:gd name="connsiteY27" fmla="*/ 285750 h 285751"/>
              <a:gd name="connsiteX28" fmla="*/ 107830 w 338138"/>
              <a:gd name="connsiteY28" fmla="*/ 285750 h 285751"/>
              <a:gd name="connsiteX29" fmla="*/ 109151 w 338138"/>
              <a:gd name="connsiteY29" fmla="*/ 276514 h 285751"/>
              <a:gd name="connsiteX30" fmla="*/ 109151 w 338138"/>
              <a:gd name="connsiteY30" fmla="*/ 273875 h 285751"/>
              <a:gd name="connsiteX31" fmla="*/ 115754 w 338138"/>
              <a:gd name="connsiteY31" fmla="*/ 275194 h 285751"/>
              <a:gd name="connsiteX32" fmla="*/ 124999 w 338138"/>
              <a:gd name="connsiteY32" fmla="*/ 264639 h 285751"/>
              <a:gd name="connsiteX33" fmla="*/ 115754 w 338138"/>
              <a:gd name="connsiteY33" fmla="*/ 254083 h 285751"/>
              <a:gd name="connsiteX34" fmla="*/ 109151 w 338138"/>
              <a:gd name="connsiteY34" fmla="*/ 256722 h 285751"/>
              <a:gd name="connsiteX35" fmla="*/ 109151 w 338138"/>
              <a:gd name="connsiteY35" fmla="*/ 235610 h 285751"/>
              <a:gd name="connsiteX36" fmla="*/ 168582 w 338138"/>
              <a:gd name="connsiteY36" fmla="*/ 235610 h 285751"/>
              <a:gd name="connsiteX37" fmla="*/ 168582 w 338138"/>
              <a:gd name="connsiteY37" fmla="*/ 110259 h 285751"/>
              <a:gd name="connsiteX38" fmla="*/ 61606 w 338138"/>
              <a:gd name="connsiteY38" fmla="*/ 110259 h 285751"/>
              <a:gd name="connsiteX39" fmla="*/ 61606 w 338138"/>
              <a:gd name="connsiteY39" fmla="*/ 126093 h 285751"/>
              <a:gd name="connsiteX40" fmla="*/ 36512 w 338138"/>
              <a:gd name="connsiteY40" fmla="*/ 126093 h 285751"/>
              <a:gd name="connsiteX41" fmla="*/ 36512 w 338138"/>
              <a:gd name="connsiteY41" fmla="*/ 99703 h 285751"/>
              <a:gd name="connsiteX42" fmla="*/ 55002 w 338138"/>
              <a:gd name="connsiteY42" fmla="*/ 82550 h 285751"/>
              <a:gd name="connsiteX43" fmla="*/ 102729 w 338138"/>
              <a:gd name="connsiteY43" fmla="*/ 0 h 285751"/>
              <a:gd name="connsiteX44" fmla="*/ 305260 w 338138"/>
              <a:gd name="connsiteY44" fmla="*/ 0 h 285751"/>
              <a:gd name="connsiteX45" fmla="*/ 338138 w 338138"/>
              <a:gd name="connsiteY45" fmla="*/ 34237 h 285751"/>
              <a:gd name="connsiteX46" fmla="*/ 338138 w 338138"/>
              <a:gd name="connsiteY46" fmla="*/ 188306 h 285751"/>
              <a:gd name="connsiteX47" fmla="*/ 305260 w 338138"/>
              <a:gd name="connsiteY47" fmla="*/ 221226 h 285751"/>
              <a:gd name="connsiteX48" fmla="*/ 234242 w 338138"/>
              <a:gd name="connsiteY48" fmla="*/ 221226 h 285751"/>
              <a:gd name="connsiteX49" fmla="*/ 234242 w 338138"/>
              <a:gd name="connsiteY49" fmla="*/ 243612 h 285751"/>
              <a:gd name="connsiteX50" fmla="*/ 265806 w 338138"/>
              <a:gd name="connsiteY50" fmla="*/ 243612 h 285751"/>
              <a:gd name="connsiteX51" fmla="*/ 277642 w 338138"/>
              <a:gd name="connsiteY51" fmla="*/ 256780 h 285751"/>
              <a:gd name="connsiteX52" fmla="*/ 277642 w 338138"/>
              <a:gd name="connsiteY52" fmla="*/ 272582 h 285751"/>
              <a:gd name="connsiteX53" fmla="*/ 265806 w 338138"/>
              <a:gd name="connsiteY53" fmla="*/ 285750 h 285751"/>
              <a:gd name="connsiteX54" fmla="*/ 205309 w 338138"/>
              <a:gd name="connsiteY54" fmla="*/ 285750 h 285751"/>
              <a:gd name="connsiteX55" fmla="*/ 210570 w 338138"/>
              <a:gd name="connsiteY55" fmla="*/ 269948 h 285751"/>
              <a:gd name="connsiteX56" fmla="*/ 210570 w 338138"/>
              <a:gd name="connsiteY56" fmla="*/ 213325 h 285751"/>
              <a:gd name="connsiteX57" fmla="*/ 210570 w 338138"/>
              <a:gd name="connsiteY57" fmla="*/ 172504 h 285751"/>
              <a:gd name="connsiteX58" fmla="*/ 296054 w 338138"/>
              <a:gd name="connsiteY58" fmla="*/ 172504 h 285751"/>
              <a:gd name="connsiteX59" fmla="*/ 309205 w 338138"/>
              <a:gd name="connsiteY59" fmla="*/ 159335 h 285751"/>
              <a:gd name="connsiteX60" fmla="*/ 309205 w 338138"/>
              <a:gd name="connsiteY60" fmla="*/ 39504 h 285751"/>
              <a:gd name="connsiteX61" fmla="*/ 296054 w 338138"/>
              <a:gd name="connsiteY61" fmla="*/ 27653 h 285751"/>
              <a:gd name="connsiteX62" fmla="*/ 110620 w 338138"/>
              <a:gd name="connsiteY62" fmla="*/ 27653 h 285751"/>
              <a:gd name="connsiteX63" fmla="*/ 98783 w 338138"/>
              <a:gd name="connsiteY63" fmla="*/ 39504 h 285751"/>
              <a:gd name="connsiteX64" fmla="*/ 98783 w 338138"/>
              <a:gd name="connsiteY64" fmla="*/ 65841 h 285751"/>
              <a:gd name="connsiteX65" fmla="*/ 69850 w 338138"/>
              <a:gd name="connsiteY65" fmla="*/ 65841 h 285751"/>
              <a:gd name="connsiteX66" fmla="*/ 69850 w 338138"/>
              <a:gd name="connsiteY66" fmla="*/ 34237 h 285751"/>
              <a:gd name="connsiteX67" fmla="*/ 102729 w 338138"/>
              <a:gd name="connsiteY67" fmla="*/ 0 h 285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338138" h="285751">
                <a:moveTo>
                  <a:pt x="46038" y="261938"/>
                </a:moveTo>
                <a:cubicBezTo>
                  <a:pt x="41654" y="261938"/>
                  <a:pt x="38100" y="265847"/>
                  <a:pt x="38100" y="270670"/>
                </a:cubicBezTo>
                <a:cubicBezTo>
                  <a:pt x="38100" y="275493"/>
                  <a:pt x="41654" y="279402"/>
                  <a:pt x="46038" y="279402"/>
                </a:cubicBezTo>
                <a:cubicBezTo>
                  <a:pt x="50422" y="279402"/>
                  <a:pt x="53976" y="275493"/>
                  <a:pt x="53976" y="270670"/>
                </a:cubicBezTo>
                <a:cubicBezTo>
                  <a:pt x="53976" y="265847"/>
                  <a:pt x="50422" y="261938"/>
                  <a:pt x="46038" y="261938"/>
                </a:cubicBezTo>
                <a:close/>
                <a:moveTo>
                  <a:pt x="288131" y="184150"/>
                </a:moveTo>
                <a:cubicBezTo>
                  <a:pt x="282432" y="184150"/>
                  <a:pt x="277812" y="188770"/>
                  <a:pt x="277812" y="194469"/>
                </a:cubicBezTo>
                <a:cubicBezTo>
                  <a:pt x="277812" y="200168"/>
                  <a:pt x="282432" y="204788"/>
                  <a:pt x="288131" y="204788"/>
                </a:cubicBezTo>
                <a:cubicBezTo>
                  <a:pt x="293830" y="204788"/>
                  <a:pt x="298450" y="200168"/>
                  <a:pt x="298450" y="194469"/>
                </a:cubicBezTo>
                <a:cubicBezTo>
                  <a:pt x="298450" y="188770"/>
                  <a:pt x="293830" y="184150"/>
                  <a:pt x="288131" y="184150"/>
                </a:cubicBezTo>
                <a:close/>
                <a:moveTo>
                  <a:pt x="19050" y="165100"/>
                </a:moveTo>
                <a:lnTo>
                  <a:pt x="19050" y="242888"/>
                </a:lnTo>
                <a:lnTo>
                  <a:pt x="73025" y="242888"/>
                </a:lnTo>
                <a:lnTo>
                  <a:pt x="73025" y="165100"/>
                </a:lnTo>
                <a:close/>
                <a:moveTo>
                  <a:pt x="12010" y="141288"/>
                </a:moveTo>
                <a:cubicBezTo>
                  <a:pt x="12010" y="141288"/>
                  <a:pt x="12010" y="141288"/>
                  <a:pt x="81400" y="141288"/>
                </a:cubicBezTo>
                <a:cubicBezTo>
                  <a:pt x="86738" y="141288"/>
                  <a:pt x="92075" y="146541"/>
                  <a:pt x="92075" y="153107"/>
                </a:cubicBezTo>
                <a:cubicBezTo>
                  <a:pt x="92075" y="153107"/>
                  <a:pt x="92075" y="153107"/>
                  <a:pt x="92075" y="273932"/>
                </a:cubicBezTo>
                <a:cubicBezTo>
                  <a:pt x="92075" y="280498"/>
                  <a:pt x="86738" y="285751"/>
                  <a:pt x="81400" y="285751"/>
                </a:cubicBezTo>
                <a:cubicBezTo>
                  <a:pt x="81400" y="285751"/>
                  <a:pt x="81400" y="285751"/>
                  <a:pt x="12010" y="285751"/>
                </a:cubicBezTo>
                <a:cubicBezTo>
                  <a:pt x="5337" y="285751"/>
                  <a:pt x="0" y="280498"/>
                  <a:pt x="0" y="273932"/>
                </a:cubicBezTo>
                <a:cubicBezTo>
                  <a:pt x="0" y="273932"/>
                  <a:pt x="0" y="273932"/>
                  <a:pt x="0" y="153107"/>
                </a:cubicBezTo>
                <a:cubicBezTo>
                  <a:pt x="0" y="146541"/>
                  <a:pt x="5337" y="141288"/>
                  <a:pt x="12010" y="141288"/>
                </a:cubicBezTo>
                <a:close/>
                <a:moveTo>
                  <a:pt x="55002" y="82550"/>
                </a:moveTo>
                <a:cubicBezTo>
                  <a:pt x="55002" y="82550"/>
                  <a:pt x="55002" y="82550"/>
                  <a:pt x="175185" y="82550"/>
                </a:cubicBezTo>
                <a:cubicBezTo>
                  <a:pt x="185751" y="82550"/>
                  <a:pt x="193675" y="90467"/>
                  <a:pt x="193675" y="99703"/>
                </a:cubicBezTo>
                <a:cubicBezTo>
                  <a:pt x="193675" y="99703"/>
                  <a:pt x="193675" y="99703"/>
                  <a:pt x="193675" y="268597"/>
                </a:cubicBezTo>
                <a:cubicBezTo>
                  <a:pt x="193675" y="277833"/>
                  <a:pt x="185751" y="285750"/>
                  <a:pt x="175185" y="285750"/>
                </a:cubicBezTo>
                <a:cubicBezTo>
                  <a:pt x="175185" y="285750"/>
                  <a:pt x="175185" y="285750"/>
                  <a:pt x="107830" y="285750"/>
                </a:cubicBezTo>
                <a:cubicBezTo>
                  <a:pt x="109151" y="283111"/>
                  <a:pt x="109151" y="280472"/>
                  <a:pt x="109151" y="276514"/>
                </a:cubicBezTo>
                <a:cubicBezTo>
                  <a:pt x="109151" y="276514"/>
                  <a:pt x="109151" y="276514"/>
                  <a:pt x="109151" y="273875"/>
                </a:cubicBezTo>
                <a:cubicBezTo>
                  <a:pt x="110471" y="273875"/>
                  <a:pt x="113113" y="275194"/>
                  <a:pt x="115754" y="275194"/>
                </a:cubicBezTo>
                <a:cubicBezTo>
                  <a:pt x="121037" y="275194"/>
                  <a:pt x="124999" y="271236"/>
                  <a:pt x="124999" y="264639"/>
                </a:cubicBezTo>
                <a:cubicBezTo>
                  <a:pt x="124999" y="259361"/>
                  <a:pt x="121037" y="254083"/>
                  <a:pt x="115754" y="254083"/>
                </a:cubicBezTo>
                <a:cubicBezTo>
                  <a:pt x="113113" y="254083"/>
                  <a:pt x="110471" y="255402"/>
                  <a:pt x="109151" y="256722"/>
                </a:cubicBezTo>
                <a:cubicBezTo>
                  <a:pt x="109151" y="256722"/>
                  <a:pt x="109151" y="256722"/>
                  <a:pt x="109151" y="235610"/>
                </a:cubicBezTo>
                <a:cubicBezTo>
                  <a:pt x="109151" y="235610"/>
                  <a:pt x="109151" y="235610"/>
                  <a:pt x="168582" y="235610"/>
                </a:cubicBezTo>
                <a:cubicBezTo>
                  <a:pt x="168582" y="235610"/>
                  <a:pt x="168582" y="235610"/>
                  <a:pt x="168582" y="110259"/>
                </a:cubicBezTo>
                <a:cubicBezTo>
                  <a:pt x="168582" y="110259"/>
                  <a:pt x="168582" y="110259"/>
                  <a:pt x="61606" y="110259"/>
                </a:cubicBezTo>
                <a:cubicBezTo>
                  <a:pt x="61606" y="110259"/>
                  <a:pt x="61606" y="110259"/>
                  <a:pt x="61606" y="126093"/>
                </a:cubicBezTo>
                <a:cubicBezTo>
                  <a:pt x="61606" y="126093"/>
                  <a:pt x="61606" y="126093"/>
                  <a:pt x="36512" y="126093"/>
                </a:cubicBezTo>
                <a:cubicBezTo>
                  <a:pt x="36512" y="126093"/>
                  <a:pt x="36512" y="126093"/>
                  <a:pt x="36512" y="99703"/>
                </a:cubicBezTo>
                <a:cubicBezTo>
                  <a:pt x="36512" y="90467"/>
                  <a:pt x="45757" y="82550"/>
                  <a:pt x="55002" y="82550"/>
                </a:cubicBezTo>
                <a:close/>
                <a:moveTo>
                  <a:pt x="102729" y="0"/>
                </a:moveTo>
                <a:cubicBezTo>
                  <a:pt x="102729" y="0"/>
                  <a:pt x="102729" y="0"/>
                  <a:pt x="305260" y="0"/>
                </a:cubicBezTo>
                <a:cubicBezTo>
                  <a:pt x="323672" y="0"/>
                  <a:pt x="338138" y="15802"/>
                  <a:pt x="338138" y="34237"/>
                </a:cubicBezTo>
                <a:cubicBezTo>
                  <a:pt x="338138" y="34237"/>
                  <a:pt x="338138" y="34237"/>
                  <a:pt x="338138" y="188306"/>
                </a:cubicBezTo>
                <a:cubicBezTo>
                  <a:pt x="338138" y="206741"/>
                  <a:pt x="323672" y="221226"/>
                  <a:pt x="305260" y="221226"/>
                </a:cubicBezTo>
                <a:cubicBezTo>
                  <a:pt x="305260" y="221226"/>
                  <a:pt x="305260" y="221226"/>
                  <a:pt x="234242" y="221226"/>
                </a:cubicBezTo>
                <a:cubicBezTo>
                  <a:pt x="234242" y="221226"/>
                  <a:pt x="234242" y="221226"/>
                  <a:pt x="234242" y="243612"/>
                </a:cubicBezTo>
                <a:cubicBezTo>
                  <a:pt x="234242" y="243612"/>
                  <a:pt x="234242" y="243612"/>
                  <a:pt x="265806" y="243612"/>
                </a:cubicBezTo>
                <a:cubicBezTo>
                  <a:pt x="272381" y="243612"/>
                  <a:pt x="277642" y="250196"/>
                  <a:pt x="277642" y="256780"/>
                </a:cubicBezTo>
                <a:cubicBezTo>
                  <a:pt x="277642" y="256780"/>
                  <a:pt x="277642" y="256780"/>
                  <a:pt x="277642" y="272582"/>
                </a:cubicBezTo>
                <a:cubicBezTo>
                  <a:pt x="277642" y="280483"/>
                  <a:pt x="272381" y="285750"/>
                  <a:pt x="265806" y="285750"/>
                </a:cubicBezTo>
                <a:cubicBezTo>
                  <a:pt x="265806" y="285750"/>
                  <a:pt x="265806" y="285750"/>
                  <a:pt x="205309" y="285750"/>
                </a:cubicBezTo>
                <a:cubicBezTo>
                  <a:pt x="207940" y="280483"/>
                  <a:pt x="209255" y="275216"/>
                  <a:pt x="210570" y="269948"/>
                </a:cubicBezTo>
                <a:cubicBezTo>
                  <a:pt x="210570" y="268632"/>
                  <a:pt x="210570" y="213325"/>
                  <a:pt x="210570" y="213325"/>
                </a:cubicBezTo>
                <a:cubicBezTo>
                  <a:pt x="210570" y="213325"/>
                  <a:pt x="210570" y="213325"/>
                  <a:pt x="210570" y="172504"/>
                </a:cubicBezTo>
                <a:cubicBezTo>
                  <a:pt x="210570" y="172504"/>
                  <a:pt x="210570" y="172504"/>
                  <a:pt x="296054" y="172504"/>
                </a:cubicBezTo>
                <a:cubicBezTo>
                  <a:pt x="303945" y="172504"/>
                  <a:pt x="309205" y="165920"/>
                  <a:pt x="309205" y="159335"/>
                </a:cubicBezTo>
                <a:cubicBezTo>
                  <a:pt x="309205" y="159335"/>
                  <a:pt x="309205" y="159335"/>
                  <a:pt x="309205" y="39504"/>
                </a:cubicBezTo>
                <a:cubicBezTo>
                  <a:pt x="309205" y="32920"/>
                  <a:pt x="303945" y="27653"/>
                  <a:pt x="296054" y="27653"/>
                </a:cubicBezTo>
                <a:cubicBezTo>
                  <a:pt x="296054" y="27653"/>
                  <a:pt x="296054" y="27653"/>
                  <a:pt x="110620" y="27653"/>
                </a:cubicBezTo>
                <a:cubicBezTo>
                  <a:pt x="104044" y="27653"/>
                  <a:pt x="98783" y="32920"/>
                  <a:pt x="98783" y="39504"/>
                </a:cubicBezTo>
                <a:cubicBezTo>
                  <a:pt x="98783" y="39504"/>
                  <a:pt x="98783" y="39504"/>
                  <a:pt x="98783" y="65841"/>
                </a:cubicBezTo>
                <a:cubicBezTo>
                  <a:pt x="98783" y="65841"/>
                  <a:pt x="98783" y="65841"/>
                  <a:pt x="69850" y="65841"/>
                </a:cubicBezTo>
                <a:cubicBezTo>
                  <a:pt x="69850" y="65841"/>
                  <a:pt x="69850" y="65841"/>
                  <a:pt x="69850" y="34237"/>
                </a:cubicBezTo>
                <a:cubicBezTo>
                  <a:pt x="69850" y="15802"/>
                  <a:pt x="84317" y="0"/>
                  <a:pt x="10272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wrap="square" lIns="91440" tIns="45720" rIns="91440" bIns="45720" anchor="ctr">
            <a:normAutofit lnSpcReduction="20000"/>
          </a:bodyPr>
          <a:lstStyle/>
          <a:p>
            <a:pPr algn="ctr">
              <a:lnSpc>
                <a:spcPct val="120000"/>
              </a:lnSpc>
            </a:pPr>
            <a:endParaRPr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7" name="任意多边形 46"/>
          <p:cNvSpPr/>
          <p:nvPr>
            <p:custDataLst>
              <p:tags r:id="rId8"/>
            </p:custDataLst>
          </p:nvPr>
        </p:nvSpPr>
        <p:spPr>
          <a:xfrm>
            <a:off x="2450098" y="3497243"/>
            <a:ext cx="1186042" cy="623856"/>
          </a:xfrm>
          <a:custGeom>
            <a:avLst/>
            <a:gdLst>
              <a:gd name="connsiteX0" fmla="*/ 0 w 1887981"/>
              <a:gd name="connsiteY0" fmla="*/ 0 h 993074"/>
              <a:gd name="connsiteX1" fmla="*/ 1802581 w 1887981"/>
              <a:gd name="connsiteY1" fmla="*/ 0 h 993074"/>
              <a:gd name="connsiteX2" fmla="*/ 1855559 w 1887981"/>
              <a:gd name="connsiteY2" fmla="*/ 96773 h 993074"/>
              <a:gd name="connsiteX3" fmla="*/ 1750949 w 1887981"/>
              <a:gd name="connsiteY3" fmla="*/ 454478 h 993074"/>
              <a:gd name="connsiteX4" fmla="*/ 826344 w 1887981"/>
              <a:gd name="connsiteY4" fmla="*/ 960652 h 993074"/>
              <a:gd name="connsiteX5" fmla="*/ 468639 w 1887981"/>
              <a:gd name="connsiteY5" fmla="*/ 856042 h 993074"/>
              <a:gd name="connsiteX6" fmla="*/ 0 w 1887981"/>
              <a:gd name="connsiteY6" fmla="*/ 0 h 993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7981" h="993074">
                <a:moveTo>
                  <a:pt x="0" y="0"/>
                </a:moveTo>
                <a:lnTo>
                  <a:pt x="1802581" y="0"/>
                </a:lnTo>
                <a:lnTo>
                  <a:pt x="1855559" y="96773"/>
                </a:lnTo>
                <a:cubicBezTo>
                  <a:pt x="1925450" y="224439"/>
                  <a:pt x="1878614" y="384588"/>
                  <a:pt x="1750949" y="454478"/>
                </a:cubicBezTo>
                <a:lnTo>
                  <a:pt x="826344" y="960652"/>
                </a:lnTo>
                <a:cubicBezTo>
                  <a:pt x="698679" y="1030543"/>
                  <a:pt x="538530" y="983707"/>
                  <a:pt x="468639" y="856042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 anchorCtr="0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2400" b="1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1</a:t>
            </a:r>
            <a:endParaRPr lang="en-US" altLang="zh-CN" sz="24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8" name="任意多边形 47"/>
          <p:cNvSpPr/>
          <p:nvPr>
            <p:custDataLst>
              <p:tags r:id="rId9"/>
            </p:custDataLst>
          </p:nvPr>
        </p:nvSpPr>
        <p:spPr>
          <a:xfrm>
            <a:off x="2124561" y="2376743"/>
            <a:ext cx="1457929" cy="1120500"/>
          </a:xfrm>
          <a:custGeom>
            <a:avLst/>
            <a:gdLst>
              <a:gd name="connsiteX0" fmla="*/ 1212492 w 2320780"/>
              <a:gd name="connsiteY0" fmla="*/ 1146 h 1783648"/>
              <a:gd name="connsiteX1" fmla="*/ 1419342 w 2320780"/>
              <a:gd name="connsiteY1" fmla="*/ 137033 h 1783648"/>
              <a:gd name="connsiteX2" fmla="*/ 2320780 w 2320780"/>
              <a:gd name="connsiteY2" fmla="*/ 1783648 h 1783648"/>
              <a:gd name="connsiteX3" fmla="*/ 518199 w 2320780"/>
              <a:gd name="connsiteY3" fmla="*/ 1783648 h 1783648"/>
              <a:gd name="connsiteX4" fmla="*/ 32422 w 2320780"/>
              <a:gd name="connsiteY4" fmla="*/ 896301 h 1783648"/>
              <a:gd name="connsiteX5" fmla="*/ 137032 w 2320780"/>
              <a:gd name="connsiteY5" fmla="*/ 538596 h 1783648"/>
              <a:gd name="connsiteX6" fmla="*/ 1061637 w 2320780"/>
              <a:gd name="connsiteY6" fmla="*/ 32422 h 1783648"/>
              <a:gd name="connsiteX7" fmla="*/ 1212492 w 2320780"/>
              <a:gd name="connsiteY7" fmla="*/ 1146 h 1783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20780" h="1783648">
                <a:moveTo>
                  <a:pt x="1212492" y="1146"/>
                </a:moveTo>
                <a:cubicBezTo>
                  <a:pt x="1296722" y="9025"/>
                  <a:pt x="1375661" y="57242"/>
                  <a:pt x="1419342" y="137033"/>
                </a:cubicBezTo>
                <a:lnTo>
                  <a:pt x="2320780" y="1783648"/>
                </a:lnTo>
                <a:lnTo>
                  <a:pt x="518199" y="1783648"/>
                </a:lnTo>
                <a:lnTo>
                  <a:pt x="32422" y="896301"/>
                </a:lnTo>
                <a:cubicBezTo>
                  <a:pt x="-37469" y="768636"/>
                  <a:pt x="9367" y="608486"/>
                  <a:pt x="137032" y="538596"/>
                </a:cubicBezTo>
                <a:lnTo>
                  <a:pt x="1061637" y="32422"/>
                </a:lnTo>
                <a:cubicBezTo>
                  <a:pt x="1109512" y="6213"/>
                  <a:pt x="1161954" y="-3581"/>
                  <a:pt x="1212492" y="1146"/>
                </a:cubicBezTo>
                <a:close/>
              </a:path>
            </a:pathLst>
          </a:cu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algn="ctr">
              <a:lnSpc>
                <a:spcPct val="120000"/>
              </a:lnSpc>
            </a:pPr>
            <a:endParaRPr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9" name="任意多边形 48"/>
          <p:cNvSpPr/>
          <p:nvPr>
            <p:custDataLst>
              <p:tags r:id="rId10"/>
            </p:custDataLst>
          </p:nvPr>
        </p:nvSpPr>
        <p:spPr bwMode="auto">
          <a:xfrm>
            <a:off x="2564513" y="2802996"/>
            <a:ext cx="450892" cy="381036"/>
          </a:xfrm>
          <a:custGeom>
            <a:avLst/>
            <a:gdLst>
              <a:gd name="connsiteX0" fmla="*/ 46038 w 338138"/>
              <a:gd name="connsiteY0" fmla="*/ 261938 h 285751"/>
              <a:gd name="connsiteX1" fmla="*/ 38100 w 338138"/>
              <a:gd name="connsiteY1" fmla="*/ 270670 h 285751"/>
              <a:gd name="connsiteX2" fmla="*/ 46038 w 338138"/>
              <a:gd name="connsiteY2" fmla="*/ 279402 h 285751"/>
              <a:gd name="connsiteX3" fmla="*/ 53976 w 338138"/>
              <a:gd name="connsiteY3" fmla="*/ 270670 h 285751"/>
              <a:gd name="connsiteX4" fmla="*/ 46038 w 338138"/>
              <a:gd name="connsiteY4" fmla="*/ 261938 h 285751"/>
              <a:gd name="connsiteX5" fmla="*/ 288131 w 338138"/>
              <a:gd name="connsiteY5" fmla="*/ 184150 h 285751"/>
              <a:gd name="connsiteX6" fmla="*/ 277812 w 338138"/>
              <a:gd name="connsiteY6" fmla="*/ 194469 h 285751"/>
              <a:gd name="connsiteX7" fmla="*/ 288131 w 338138"/>
              <a:gd name="connsiteY7" fmla="*/ 204788 h 285751"/>
              <a:gd name="connsiteX8" fmla="*/ 298450 w 338138"/>
              <a:gd name="connsiteY8" fmla="*/ 194469 h 285751"/>
              <a:gd name="connsiteX9" fmla="*/ 288131 w 338138"/>
              <a:gd name="connsiteY9" fmla="*/ 184150 h 285751"/>
              <a:gd name="connsiteX10" fmla="*/ 19050 w 338138"/>
              <a:gd name="connsiteY10" fmla="*/ 165100 h 285751"/>
              <a:gd name="connsiteX11" fmla="*/ 19050 w 338138"/>
              <a:gd name="connsiteY11" fmla="*/ 242888 h 285751"/>
              <a:gd name="connsiteX12" fmla="*/ 73025 w 338138"/>
              <a:gd name="connsiteY12" fmla="*/ 242888 h 285751"/>
              <a:gd name="connsiteX13" fmla="*/ 73025 w 338138"/>
              <a:gd name="connsiteY13" fmla="*/ 165100 h 285751"/>
              <a:gd name="connsiteX14" fmla="*/ 12010 w 338138"/>
              <a:gd name="connsiteY14" fmla="*/ 141288 h 285751"/>
              <a:gd name="connsiteX15" fmla="*/ 81400 w 338138"/>
              <a:gd name="connsiteY15" fmla="*/ 141288 h 285751"/>
              <a:gd name="connsiteX16" fmla="*/ 92075 w 338138"/>
              <a:gd name="connsiteY16" fmla="*/ 153107 h 285751"/>
              <a:gd name="connsiteX17" fmla="*/ 92075 w 338138"/>
              <a:gd name="connsiteY17" fmla="*/ 273932 h 285751"/>
              <a:gd name="connsiteX18" fmla="*/ 81400 w 338138"/>
              <a:gd name="connsiteY18" fmla="*/ 285751 h 285751"/>
              <a:gd name="connsiteX19" fmla="*/ 12010 w 338138"/>
              <a:gd name="connsiteY19" fmla="*/ 285751 h 285751"/>
              <a:gd name="connsiteX20" fmla="*/ 0 w 338138"/>
              <a:gd name="connsiteY20" fmla="*/ 273932 h 285751"/>
              <a:gd name="connsiteX21" fmla="*/ 0 w 338138"/>
              <a:gd name="connsiteY21" fmla="*/ 153107 h 285751"/>
              <a:gd name="connsiteX22" fmla="*/ 12010 w 338138"/>
              <a:gd name="connsiteY22" fmla="*/ 141288 h 285751"/>
              <a:gd name="connsiteX23" fmla="*/ 55002 w 338138"/>
              <a:gd name="connsiteY23" fmla="*/ 82550 h 285751"/>
              <a:gd name="connsiteX24" fmla="*/ 175185 w 338138"/>
              <a:gd name="connsiteY24" fmla="*/ 82550 h 285751"/>
              <a:gd name="connsiteX25" fmla="*/ 193675 w 338138"/>
              <a:gd name="connsiteY25" fmla="*/ 99703 h 285751"/>
              <a:gd name="connsiteX26" fmla="*/ 193675 w 338138"/>
              <a:gd name="connsiteY26" fmla="*/ 268597 h 285751"/>
              <a:gd name="connsiteX27" fmla="*/ 175185 w 338138"/>
              <a:gd name="connsiteY27" fmla="*/ 285750 h 285751"/>
              <a:gd name="connsiteX28" fmla="*/ 107830 w 338138"/>
              <a:gd name="connsiteY28" fmla="*/ 285750 h 285751"/>
              <a:gd name="connsiteX29" fmla="*/ 109151 w 338138"/>
              <a:gd name="connsiteY29" fmla="*/ 276514 h 285751"/>
              <a:gd name="connsiteX30" fmla="*/ 109151 w 338138"/>
              <a:gd name="connsiteY30" fmla="*/ 273875 h 285751"/>
              <a:gd name="connsiteX31" fmla="*/ 115754 w 338138"/>
              <a:gd name="connsiteY31" fmla="*/ 275194 h 285751"/>
              <a:gd name="connsiteX32" fmla="*/ 124999 w 338138"/>
              <a:gd name="connsiteY32" fmla="*/ 264639 h 285751"/>
              <a:gd name="connsiteX33" fmla="*/ 115754 w 338138"/>
              <a:gd name="connsiteY33" fmla="*/ 254083 h 285751"/>
              <a:gd name="connsiteX34" fmla="*/ 109151 w 338138"/>
              <a:gd name="connsiteY34" fmla="*/ 256722 h 285751"/>
              <a:gd name="connsiteX35" fmla="*/ 109151 w 338138"/>
              <a:gd name="connsiteY35" fmla="*/ 235610 h 285751"/>
              <a:gd name="connsiteX36" fmla="*/ 168582 w 338138"/>
              <a:gd name="connsiteY36" fmla="*/ 235610 h 285751"/>
              <a:gd name="connsiteX37" fmla="*/ 168582 w 338138"/>
              <a:gd name="connsiteY37" fmla="*/ 110259 h 285751"/>
              <a:gd name="connsiteX38" fmla="*/ 61606 w 338138"/>
              <a:gd name="connsiteY38" fmla="*/ 110259 h 285751"/>
              <a:gd name="connsiteX39" fmla="*/ 61606 w 338138"/>
              <a:gd name="connsiteY39" fmla="*/ 126093 h 285751"/>
              <a:gd name="connsiteX40" fmla="*/ 36512 w 338138"/>
              <a:gd name="connsiteY40" fmla="*/ 126093 h 285751"/>
              <a:gd name="connsiteX41" fmla="*/ 36512 w 338138"/>
              <a:gd name="connsiteY41" fmla="*/ 99703 h 285751"/>
              <a:gd name="connsiteX42" fmla="*/ 55002 w 338138"/>
              <a:gd name="connsiteY42" fmla="*/ 82550 h 285751"/>
              <a:gd name="connsiteX43" fmla="*/ 102729 w 338138"/>
              <a:gd name="connsiteY43" fmla="*/ 0 h 285751"/>
              <a:gd name="connsiteX44" fmla="*/ 305260 w 338138"/>
              <a:gd name="connsiteY44" fmla="*/ 0 h 285751"/>
              <a:gd name="connsiteX45" fmla="*/ 338138 w 338138"/>
              <a:gd name="connsiteY45" fmla="*/ 34237 h 285751"/>
              <a:gd name="connsiteX46" fmla="*/ 338138 w 338138"/>
              <a:gd name="connsiteY46" fmla="*/ 188306 h 285751"/>
              <a:gd name="connsiteX47" fmla="*/ 305260 w 338138"/>
              <a:gd name="connsiteY47" fmla="*/ 221226 h 285751"/>
              <a:gd name="connsiteX48" fmla="*/ 234242 w 338138"/>
              <a:gd name="connsiteY48" fmla="*/ 221226 h 285751"/>
              <a:gd name="connsiteX49" fmla="*/ 234242 w 338138"/>
              <a:gd name="connsiteY49" fmla="*/ 243612 h 285751"/>
              <a:gd name="connsiteX50" fmla="*/ 265806 w 338138"/>
              <a:gd name="connsiteY50" fmla="*/ 243612 h 285751"/>
              <a:gd name="connsiteX51" fmla="*/ 277642 w 338138"/>
              <a:gd name="connsiteY51" fmla="*/ 256780 h 285751"/>
              <a:gd name="connsiteX52" fmla="*/ 277642 w 338138"/>
              <a:gd name="connsiteY52" fmla="*/ 272582 h 285751"/>
              <a:gd name="connsiteX53" fmla="*/ 265806 w 338138"/>
              <a:gd name="connsiteY53" fmla="*/ 285750 h 285751"/>
              <a:gd name="connsiteX54" fmla="*/ 205309 w 338138"/>
              <a:gd name="connsiteY54" fmla="*/ 285750 h 285751"/>
              <a:gd name="connsiteX55" fmla="*/ 210570 w 338138"/>
              <a:gd name="connsiteY55" fmla="*/ 269948 h 285751"/>
              <a:gd name="connsiteX56" fmla="*/ 210570 w 338138"/>
              <a:gd name="connsiteY56" fmla="*/ 213325 h 285751"/>
              <a:gd name="connsiteX57" fmla="*/ 210570 w 338138"/>
              <a:gd name="connsiteY57" fmla="*/ 172504 h 285751"/>
              <a:gd name="connsiteX58" fmla="*/ 296054 w 338138"/>
              <a:gd name="connsiteY58" fmla="*/ 172504 h 285751"/>
              <a:gd name="connsiteX59" fmla="*/ 309205 w 338138"/>
              <a:gd name="connsiteY59" fmla="*/ 159335 h 285751"/>
              <a:gd name="connsiteX60" fmla="*/ 309205 w 338138"/>
              <a:gd name="connsiteY60" fmla="*/ 39504 h 285751"/>
              <a:gd name="connsiteX61" fmla="*/ 296054 w 338138"/>
              <a:gd name="connsiteY61" fmla="*/ 27653 h 285751"/>
              <a:gd name="connsiteX62" fmla="*/ 110620 w 338138"/>
              <a:gd name="connsiteY62" fmla="*/ 27653 h 285751"/>
              <a:gd name="connsiteX63" fmla="*/ 98783 w 338138"/>
              <a:gd name="connsiteY63" fmla="*/ 39504 h 285751"/>
              <a:gd name="connsiteX64" fmla="*/ 98783 w 338138"/>
              <a:gd name="connsiteY64" fmla="*/ 65841 h 285751"/>
              <a:gd name="connsiteX65" fmla="*/ 69850 w 338138"/>
              <a:gd name="connsiteY65" fmla="*/ 65841 h 285751"/>
              <a:gd name="connsiteX66" fmla="*/ 69850 w 338138"/>
              <a:gd name="connsiteY66" fmla="*/ 34237 h 285751"/>
              <a:gd name="connsiteX67" fmla="*/ 102729 w 338138"/>
              <a:gd name="connsiteY67" fmla="*/ 0 h 285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338138" h="285751">
                <a:moveTo>
                  <a:pt x="46038" y="261938"/>
                </a:moveTo>
                <a:cubicBezTo>
                  <a:pt x="41654" y="261938"/>
                  <a:pt x="38100" y="265847"/>
                  <a:pt x="38100" y="270670"/>
                </a:cubicBezTo>
                <a:cubicBezTo>
                  <a:pt x="38100" y="275493"/>
                  <a:pt x="41654" y="279402"/>
                  <a:pt x="46038" y="279402"/>
                </a:cubicBezTo>
                <a:cubicBezTo>
                  <a:pt x="50422" y="279402"/>
                  <a:pt x="53976" y="275493"/>
                  <a:pt x="53976" y="270670"/>
                </a:cubicBezTo>
                <a:cubicBezTo>
                  <a:pt x="53976" y="265847"/>
                  <a:pt x="50422" y="261938"/>
                  <a:pt x="46038" y="261938"/>
                </a:cubicBezTo>
                <a:close/>
                <a:moveTo>
                  <a:pt x="288131" y="184150"/>
                </a:moveTo>
                <a:cubicBezTo>
                  <a:pt x="282432" y="184150"/>
                  <a:pt x="277812" y="188770"/>
                  <a:pt x="277812" y="194469"/>
                </a:cubicBezTo>
                <a:cubicBezTo>
                  <a:pt x="277812" y="200168"/>
                  <a:pt x="282432" y="204788"/>
                  <a:pt x="288131" y="204788"/>
                </a:cubicBezTo>
                <a:cubicBezTo>
                  <a:pt x="293830" y="204788"/>
                  <a:pt x="298450" y="200168"/>
                  <a:pt x="298450" y="194469"/>
                </a:cubicBezTo>
                <a:cubicBezTo>
                  <a:pt x="298450" y="188770"/>
                  <a:pt x="293830" y="184150"/>
                  <a:pt x="288131" y="184150"/>
                </a:cubicBezTo>
                <a:close/>
                <a:moveTo>
                  <a:pt x="19050" y="165100"/>
                </a:moveTo>
                <a:lnTo>
                  <a:pt x="19050" y="242888"/>
                </a:lnTo>
                <a:lnTo>
                  <a:pt x="73025" y="242888"/>
                </a:lnTo>
                <a:lnTo>
                  <a:pt x="73025" y="165100"/>
                </a:lnTo>
                <a:close/>
                <a:moveTo>
                  <a:pt x="12010" y="141288"/>
                </a:moveTo>
                <a:cubicBezTo>
                  <a:pt x="12010" y="141288"/>
                  <a:pt x="12010" y="141288"/>
                  <a:pt x="81400" y="141288"/>
                </a:cubicBezTo>
                <a:cubicBezTo>
                  <a:pt x="86738" y="141288"/>
                  <a:pt x="92075" y="146541"/>
                  <a:pt x="92075" y="153107"/>
                </a:cubicBezTo>
                <a:cubicBezTo>
                  <a:pt x="92075" y="153107"/>
                  <a:pt x="92075" y="153107"/>
                  <a:pt x="92075" y="273932"/>
                </a:cubicBezTo>
                <a:cubicBezTo>
                  <a:pt x="92075" y="280498"/>
                  <a:pt x="86738" y="285751"/>
                  <a:pt x="81400" y="285751"/>
                </a:cubicBezTo>
                <a:cubicBezTo>
                  <a:pt x="81400" y="285751"/>
                  <a:pt x="81400" y="285751"/>
                  <a:pt x="12010" y="285751"/>
                </a:cubicBezTo>
                <a:cubicBezTo>
                  <a:pt x="5337" y="285751"/>
                  <a:pt x="0" y="280498"/>
                  <a:pt x="0" y="273932"/>
                </a:cubicBezTo>
                <a:cubicBezTo>
                  <a:pt x="0" y="273932"/>
                  <a:pt x="0" y="273932"/>
                  <a:pt x="0" y="153107"/>
                </a:cubicBezTo>
                <a:cubicBezTo>
                  <a:pt x="0" y="146541"/>
                  <a:pt x="5337" y="141288"/>
                  <a:pt x="12010" y="141288"/>
                </a:cubicBezTo>
                <a:close/>
                <a:moveTo>
                  <a:pt x="55002" y="82550"/>
                </a:moveTo>
                <a:cubicBezTo>
                  <a:pt x="55002" y="82550"/>
                  <a:pt x="55002" y="82550"/>
                  <a:pt x="175185" y="82550"/>
                </a:cubicBezTo>
                <a:cubicBezTo>
                  <a:pt x="185751" y="82550"/>
                  <a:pt x="193675" y="90467"/>
                  <a:pt x="193675" y="99703"/>
                </a:cubicBezTo>
                <a:cubicBezTo>
                  <a:pt x="193675" y="99703"/>
                  <a:pt x="193675" y="99703"/>
                  <a:pt x="193675" y="268597"/>
                </a:cubicBezTo>
                <a:cubicBezTo>
                  <a:pt x="193675" y="277833"/>
                  <a:pt x="185751" y="285750"/>
                  <a:pt x="175185" y="285750"/>
                </a:cubicBezTo>
                <a:cubicBezTo>
                  <a:pt x="175185" y="285750"/>
                  <a:pt x="175185" y="285750"/>
                  <a:pt x="107830" y="285750"/>
                </a:cubicBezTo>
                <a:cubicBezTo>
                  <a:pt x="109151" y="283111"/>
                  <a:pt x="109151" y="280472"/>
                  <a:pt x="109151" y="276514"/>
                </a:cubicBezTo>
                <a:cubicBezTo>
                  <a:pt x="109151" y="276514"/>
                  <a:pt x="109151" y="276514"/>
                  <a:pt x="109151" y="273875"/>
                </a:cubicBezTo>
                <a:cubicBezTo>
                  <a:pt x="110471" y="273875"/>
                  <a:pt x="113113" y="275194"/>
                  <a:pt x="115754" y="275194"/>
                </a:cubicBezTo>
                <a:cubicBezTo>
                  <a:pt x="121037" y="275194"/>
                  <a:pt x="124999" y="271236"/>
                  <a:pt x="124999" y="264639"/>
                </a:cubicBezTo>
                <a:cubicBezTo>
                  <a:pt x="124999" y="259361"/>
                  <a:pt x="121037" y="254083"/>
                  <a:pt x="115754" y="254083"/>
                </a:cubicBezTo>
                <a:cubicBezTo>
                  <a:pt x="113113" y="254083"/>
                  <a:pt x="110471" y="255402"/>
                  <a:pt x="109151" y="256722"/>
                </a:cubicBezTo>
                <a:cubicBezTo>
                  <a:pt x="109151" y="256722"/>
                  <a:pt x="109151" y="256722"/>
                  <a:pt x="109151" y="235610"/>
                </a:cubicBezTo>
                <a:cubicBezTo>
                  <a:pt x="109151" y="235610"/>
                  <a:pt x="109151" y="235610"/>
                  <a:pt x="168582" y="235610"/>
                </a:cubicBezTo>
                <a:cubicBezTo>
                  <a:pt x="168582" y="235610"/>
                  <a:pt x="168582" y="235610"/>
                  <a:pt x="168582" y="110259"/>
                </a:cubicBezTo>
                <a:cubicBezTo>
                  <a:pt x="168582" y="110259"/>
                  <a:pt x="168582" y="110259"/>
                  <a:pt x="61606" y="110259"/>
                </a:cubicBezTo>
                <a:cubicBezTo>
                  <a:pt x="61606" y="110259"/>
                  <a:pt x="61606" y="110259"/>
                  <a:pt x="61606" y="126093"/>
                </a:cubicBezTo>
                <a:cubicBezTo>
                  <a:pt x="61606" y="126093"/>
                  <a:pt x="61606" y="126093"/>
                  <a:pt x="36512" y="126093"/>
                </a:cubicBezTo>
                <a:cubicBezTo>
                  <a:pt x="36512" y="126093"/>
                  <a:pt x="36512" y="126093"/>
                  <a:pt x="36512" y="99703"/>
                </a:cubicBezTo>
                <a:cubicBezTo>
                  <a:pt x="36512" y="90467"/>
                  <a:pt x="45757" y="82550"/>
                  <a:pt x="55002" y="82550"/>
                </a:cubicBezTo>
                <a:close/>
                <a:moveTo>
                  <a:pt x="102729" y="0"/>
                </a:moveTo>
                <a:cubicBezTo>
                  <a:pt x="102729" y="0"/>
                  <a:pt x="102729" y="0"/>
                  <a:pt x="305260" y="0"/>
                </a:cubicBezTo>
                <a:cubicBezTo>
                  <a:pt x="323672" y="0"/>
                  <a:pt x="338138" y="15802"/>
                  <a:pt x="338138" y="34237"/>
                </a:cubicBezTo>
                <a:cubicBezTo>
                  <a:pt x="338138" y="34237"/>
                  <a:pt x="338138" y="34237"/>
                  <a:pt x="338138" y="188306"/>
                </a:cubicBezTo>
                <a:cubicBezTo>
                  <a:pt x="338138" y="206741"/>
                  <a:pt x="323672" y="221226"/>
                  <a:pt x="305260" y="221226"/>
                </a:cubicBezTo>
                <a:cubicBezTo>
                  <a:pt x="305260" y="221226"/>
                  <a:pt x="305260" y="221226"/>
                  <a:pt x="234242" y="221226"/>
                </a:cubicBezTo>
                <a:cubicBezTo>
                  <a:pt x="234242" y="221226"/>
                  <a:pt x="234242" y="221226"/>
                  <a:pt x="234242" y="243612"/>
                </a:cubicBezTo>
                <a:cubicBezTo>
                  <a:pt x="234242" y="243612"/>
                  <a:pt x="234242" y="243612"/>
                  <a:pt x="265806" y="243612"/>
                </a:cubicBezTo>
                <a:cubicBezTo>
                  <a:pt x="272381" y="243612"/>
                  <a:pt x="277642" y="250196"/>
                  <a:pt x="277642" y="256780"/>
                </a:cubicBezTo>
                <a:cubicBezTo>
                  <a:pt x="277642" y="256780"/>
                  <a:pt x="277642" y="256780"/>
                  <a:pt x="277642" y="272582"/>
                </a:cubicBezTo>
                <a:cubicBezTo>
                  <a:pt x="277642" y="280483"/>
                  <a:pt x="272381" y="285750"/>
                  <a:pt x="265806" y="285750"/>
                </a:cubicBezTo>
                <a:cubicBezTo>
                  <a:pt x="265806" y="285750"/>
                  <a:pt x="265806" y="285750"/>
                  <a:pt x="205309" y="285750"/>
                </a:cubicBezTo>
                <a:cubicBezTo>
                  <a:pt x="207940" y="280483"/>
                  <a:pt x="209255" y="275216"/>
                  <a:pt x="210570" y="269948"/>
                </a:cubicBezTo>
                <a:cubicBezTo>
                  <a:pt x="210570" y="268632"/>
                  <a:pt x="210570" y="213325"/>
                  <a:pt x="210570" y="213325"/>
                </a:cubicBezTo>
                <a:cubicBezTo>
                  <a:pt x="210570" y="213325"/>
                  <a:pt x="210570" y="213325"/>
                  <a:pt x="210570" y="172504"/>
                </a:cubicBezTo>
                <a:cubicBezTo>
                  <a:pt x="210570" y="172504"/>
                  <a:pt x="210570" y="172504"/>
                  <a:pt x="296054" y="172504"/>
                </a:cubicBezTo>
                <a:cubicBezTo>
                  <a:pt x="303945" y="172504"/>
                  <a:pt x="309205" y="165920"/>
                  <a:pt x="309205" y="159335"/>
                </a:cubicBezTo>
                <a:cubicBezTo>
                  <a:pt x="309205" y="159335"/>
                  <a:pt x="309205" y="159335"/>
                  <a:pt x="309205" y="39504"/>
                </a:cubicBezTo>
                <a:cubicBezTo>
                  <a:pt x="309205" y="32920"/>
                  <a:pt x="303945" y="27653"/>
                  <a:pt x="296054" y="27653"/>
                </a:cubicBezTo>
                <a:cubicBezTo>
                  <a:pt x="296054" y="27653"/>
                  <a:pt x="296054" y="27653"/>
                  <a:pt x="110620" y="27653"/>
                </a:cubicBezTo>
                <a:cubicBezTo>
                  <a:pt x="104044" y="27653"/>
                  <a:pt x="98783" y="32920"/>
                  <a:pt x="98783" y="39504"/>
                </a:cubicBezTo>
                <a:cubicBezTo>
                  <a:pt x="98783" y="39504"/>
                  <a:pt x="98783" y="39504"/>
                  <a:pt x="98783" y="65841"/>
                </a:cubicBezTo>
                <a:cubicBezTo>
                  <a:pt x="98783" y="65841"/>
                  <a:pt x="98783" y="65841"/>
                  <a:pt x="69850" y="65841"/>
                </a:cubicBezTo>
                <a:cubicBezTo>
                  <a:pt x="69850" y="65841"/>
                  <a:pt x="69850" y="65841"/>
                  <a:pt x="69850" y="34237"/>
                </a:cubicBezTo>
                <a:cubicBezTo>
                  <a:pt x="69850" y="15802"/>
                  <a:pt x="84317" y="0"/>
                  <a:pt x="10272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wrap="square" lIns="91440" tIns="45720" rIns="91440" bIns="45720" anchor="ctr">
            <a:normAutofit lnSpcReduction="20000"/>
          </a:bodyPr>
          <a:lstStyle/>
          <a:p>
            <a:pPr algn="ctr">
              <a:lnSpc>
                <a:spcPct val="120000"/>
              </a:lnSpc>
            </a:pPr>
            <a:endParaRPr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51" name="矩形 50"/>
          <p:cNvSpPr/>
          <p:nvPr>
            <p:custDataLst>
              <p:tags r:id="rId11"/>
            </p:custDataLst>
          </p:nvPr>
        </p:nvSpPr>
        <p:spPr bwMode="auto">
          <a:xfrm>
            <a:off x="1303020" y="4312549"/>
            <a:ext cx="3154661" cy="1083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0" rIns="91440" bIns="45720" anchor="ctr" anchorCtr="0">
            <a:normAutofit/>
          </a:bodyPr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zh-CN" altLang="en-US" sz="1100" spc="15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1.负责政务公开的工作人员虽然对整体工作有所了解，但存在对部分考核指标理解不够深入，在贯彻落实中不够精确的问题。</a:t>
            </a:r>
            <a:endParaRPr lang="zh-CN" altLang="en-US" sz="1100" spc="15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54" name="矩形 53"/>
          <p:cNvSpPr/>
          <p:nvPr>
            <p:custDataLst>
              <p:tags r:id="rId12"/>
            </p:custDataLst>
          </p:nvPr>
        </p:nvSpPr>
        <p:spPr bwMode="auto">
          <a:xfrm>
            <a:off x="7734880" y="4312549"/>
            <a:ext cx="3154661" cy="1083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0" rIns="91440" bIns="45720" anchor="ctr" anchorCtr="0">
            <a:normAutofit fontScale="80000"/>
          </a:bodyPr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zh-CN" altLang="en-US" sz="1400" spc="15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3. 工作整体创新力度不足，工作人员大多数时间都是按照考核指标要求，常规化做好公开工作，缺乏创新意识，不能够将单位本职工作与全市政务公开工作有效结合创新。</a:t>
            </a:r>
            <a:endParaRPr lang="zh-CN" altLang="en-US" sz="1400" spc="15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57" name="矩形 56"/>
          <p:cNvSpPr/>
          <p:nvPr>
            <p:custDataLst>
              <p:tags r:id="rId13"/>
            </p:custDataLst>
          </p:nvPr>
        </p:nvSpPr>
        <p:spPr bwMode="auto">
          <a:xfrm>
            <a:off x="4518951" y="4312549"/>
            <a:ext cx="3154661" cy="1083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0" rIns="91440" bIns="45720" anchor="ctr" anchorCtr="0">
            <a:normAutofit/>
          </a:bodyPr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zh-CN" altLang="en-US" sz="1100" spc="15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2. 办公室统筹抓好单位政务公开的力度不够，部分科室对自己的承担的政务公开任务不够清晰，有时存在不能按时整理公开的问题。</a:t>
            </a:r>
            <a:endParaRPr lang="zh-CN" altLang="en-US" sz="1100" spc="15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65" name="直接连接符 64"/>
          <p:cNvCxnSpPr/>
          <p:nvPr>
            <p:custDataLst>
              <p:tags r:id="rId14"/>
            </p:custDataLst>
          </p:nvPr>
        </p:nvCxnSpPr>
        <p:spPr>
          <a:xfrm>
            <a:off x="4488317" y="4462345"/>
            <a:ext cx="0" cy="826356"/>
          </a:xfrm>
          <a:prstGeom prst="line">
            <a:avLst/>
          </a:prstGeom>
          <a:ln w="3175" cap="rnd">
            <a:solidFill>
              <a:schemeClr val="lt1">
                <a:lumMod val="75000"/>
              </a:schemeClr>
            </a:solidFill>
            <a:round/>
            <a:headEnd type="none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接连接符 65"/>
          <p:cNvCxnSpPr/>
          <p:nvPr>
            <p:custDataLst>
              <p:tags r:id="rId15"/>
            </p:custDataLst>
          </p:nvPr>
        </p:nvCxnSpPr>
        <p:spPr>
          <a:xfrm>
            <a:off x="7704246" y="4462345"/>
            <a:ext cx="0" cy="826356"/>
          </a:xfrm>
          <a:prstGeom prst="line">
            <a:avLst/>
          </a:prstGeom>
          <a:ln w="3175" cap="rnd">
            <a:solidFill>
              <a:schemeClr val="lt1">
                <a:lumMod val="75000"/>
              </a:schemeClr>
            </a:solidFill>
            <a:round/>
            <a:headEnd type="none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任意多边形 73"/>
          <p:cNvSpPr/>
          <p:nvPr>
            <p:custDataLst>
              <p:tags r:id="rId16"/>
            </p:custDataLst>
          </p:nvPr>
        </p:nvSpPr>
        <p:spPr>
          <a:xfrm>
            <a:off x="8881958" y="3497243"/>
            <a:ext cx="1186042" cy="623856"/>
          </a:xfrm>
          <a:custGeom>
            <a:avLst/>
            <a:gdLst>
              <a:gd name="connsiteX0" fmla="*/ 0 w 1887981"/>
              <a:gd name="connsiteY0" fmla="*/ 0 h 993074"/>
              <a:gd name="connsiteX1" fmla="*/ 1802581 w 1887981"/>
              <a:gd name="connsiteY1" fmla="*/ 0 h 993074"/>
              <a:gd name="connsiteX2" fmla="*/ 1855559 w 1887981"/>
              <a:gd name="connsiteY2" fmla="*/ 96773 h 993074"/>
              <a:gd name="connsiteX3" fmla="*/ 1750949 w 1887981"/>
              <a:gd name="connsiteY3" fmla="*/ 454478 h 993074"/>
              <a:gd name="connsiteX4" fmla="*/ 826344 w 1887981"/>
              <a:gd name="connsiteY4" fmla="*/ 960652 h 993074"/>
              <a:gd name="connsiteX5" fmla="*/ 468639 w 1887981"/>
              <a:gd name="connsiteY5" fmla="*/ 856042 h 993074"/>
              <a:gd name="connsiteX6" fmla="*/ 0 w 1887981"/>
              <a:gd name="connsiteY6" fmla="*/ 0 h 993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7981" h="993074">
                <a:moveTo>
                  <a:pt x="0" y="0"/>
                </a:moveTo>
                <a:lnTo>
                  <a:pt x="1802581" y="0"/>
                </a:lnTo>
                <a:lnTo>
                  <a:pt x="1855559" y="96773"/>
                </a:lnTo>
                <a:cubicBezTo>
                  <a:pt x="1925450" y="224439"/>
                  <a:pt x="1878614" y="384588"/>
                  <a:pt x="1750949" y="454478"/>
                </a:cubicBezTo>
                <a:lnTo>
                  <a:pt x="826344" y="960652"/>
                </a:lnTo>
                <a:cubicBezTo>
                  <a:pt x="698679" y="1030543"/>
                  <a:pt x="538530" y="983707"/>
                  <a:pt x="468639" y="856042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 anchorCtr="0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2400" b="1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3</a:t>
            </a:r>
            <a:endParaRPr lang="en-US" altLang="zh-CN" sz="2400" b="1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75" name="任意多边形 74"/>
          <p:cNvSpPr/>
          <p:nvPr>
            <p:custDataLst>
              <p:tags r:id="rId17"/>
            </p:custDataLst>
          </p:nvPr>
        </p:nvSpPr>
        <p:spPr>
          <a:xfrm>
            <a:off x="8556422" y="2376743"/>
            <a:ext cx="1457929" cy="1120500"/>
          </a:xfrm>
          <a:custGeom>
            <a:avLst/>
            <a:gdLst>
              <a:gd name="connsiteX0" fmla="*/ 1212492 w 2320780"/>
              <a:gd name="connsiteY0" fmla="*/ 1146 h 1783648"/>
              <a:gd name="connsiteX1" fmla="*/ 1419342 w 2320780"/>
              <a:gd name="connsiteY1" fmla="*/ 137033 h 1783648"/>
              <a:gd name="connsiteX2" fmla="*/ 2320780 w 2320780"/>
              <a:gd name="connsiteY2" fmla="*/ 1783648 h 1783648"/>
              <a:gd name="connsiteX3" fmla="*/ 518199 w 2320780"/>
              <a:gd name="connsiteY3" fmla="*/ 1783648 h 1783648"/>
              <a:gd name="connsiteX4" fmla="*/ 32422 w 2320780"/>
              <a:gd name="connsiteY4" fmla="*/ 896301 h 1783648"/>
              <a:gd name="connsiteX5" fmla="*/ 137032 w 2320780"/>
              <a:gd name="connsiteY5" fmla="*/ 538596 h 1783648"/>
              <a:gd name="connsiteX6" fmla="*/ 1061637 w 2320780"/>
              <a:gd name="connsiteY6" fmla="*/ 32422 h 1783648"/>
              <a:gd name="connsiteX7" fmla="*/ 1212492 w 2320780"/>
              <a:gd name="connsiteY7" fmla="*/ 1146 h 1783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20780" h="1783648">
                <a:moveTo>
                  <a:pt x="1212492" y="1146"/>
                </a:moveTo>
                <a:cubicBezTo>
                  <a:pt x="1296722" y="9025"/>
                  <a:pt x="1375661" y="57242"/>
                  <a:pt x="1419342" y="137033"/>
                </a:cubicBezTo>
                <a:lnTo>
                  <a:pt x="2320780" y="1783648"/>
                </a:lnTo>
                <a:lnTo>
                  <a:pt x="518199" y="1783648"/>
                </a:lnTo>
                <a:lnTo>
                  <a:pt x="32422" y="896301"/>
                </a:lnTo>
                <a:cubicBezTo>
                  <a:pt x="-37469" y="768636"/>
                  <a:pt x="9367" y="608486"/>
                  <a:pt x="137032" y="538596"/>
                </a:cubicBezTo>
                <a:lnTo>
                  <a:pt x="1061637" y="32422"/>
                </a:lnTo>
                <a:cubicBezTo>
                  <a:pt x="1109512" y="6213"/>
                  <a:pt x="1161954" y="-3581"/>
                  <a:pt x="1212492" y="1146"/>
                </a:cubicBezTo>
                <a:close/>
              </a:path>
            </a:pathLst>
          </a:cu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anchor="ctr">
            <a:normAutofit/>
          </a:bodyPr>
          <a:lstStyle/>
          <a:p>
            <a:pPr algn="ctr">
              <a:lnSpc>
                <a:spcPct val="120000"/>
              </a:lnSpc>
            </a:pPr>
            <a:endParaRPr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76" name="任意多边形 75"/>
          <p:cNvSpPr/>
          <p:nvPr>
            <p:custDataLst>
              <p:tags r:id="rId18"/>
            </p:custDataLst>
          </p:nvPr>
        </p:nvSpPr>
        <p:spPr bwMode="auto">
          <a:xfrm>
            <a:off x="8996373" y="2802996"/>
            <a:ext cx="450892" cy="381036"/>
          </a:xfrm>
          <a:custGeom>
            <a:avLst/>
            <a:gdLst>
              <a:gd name="connsiteX0" fmla="*/ 46038 w 338138"/>
              <a:gd name="connsiteY0" fmla="*/ 261938 h 285751"/>
              <a:gd name="connsiteX1" fmla="*/ 38100 w 338138"/>
              <a:gd name="connsiteY1" fmla="*/ 270670 h 285751"/>
              <a:gd name="connsiteX2" fmla="*/ 46038 w 338138"/>
              <a:gd name="connsiteY2" fmla="*/ 279402 h 285751"/>
              <a:gd name="connsiteX3" fmla="*/ 53976 w 338138"/>
              <a:gd name="connsiteY3" fmla="*/ 270670 h 285751"/>
              <a:gd name="connsiteX4" fmla="*/ 46038 w 338138"/>
              <a:gd name="connsiteY4" fmla="*/ 261938 h 285751"/>
              <a:gd name="connsiteX5" fmla="*/ 288131 w 338138"/>
              <a:gd name="connsiteY5" fmla="*/ 184150 h 285751"/>
              <a:gd name="connsiteX6" fmla="*/ 277812 w 338138"/>
              <a:gd name="connsiteY6" fmla="*/ 194469 h 285751"/>
              <a:gd name="connsiteX7" fmla="*/ 288131 w 338138"/>
              <a:gd name="connsiteY7" fmla="*/ 204788 h 285751"/>
              <a:gd name="connsiteX8" fmla="*/ 298450 w 338138"/>
              <a:gd name="connsiteY8" fmla="*/ 194469 h 285751"/>
              <a:gd name="connsiteX9" fmla="*/ 288131 w 338138"/>
              <a:gd name="connsiteY9" fmla="*/ 184150 h 285751"/>
              <a:gd name="connsiteX10" fmla="*/ 19050 w 338138"/>
              <a:gd name="connsiteY10" fmla="*/ 165100 h 285751"/>
              <a:gd name="connsiteX11" fmla="*/ 19050 w 338138"/>
              <a:gd name="connsiteY11" fmla="*/ 242888 h 285751"/>
              <a:gd name="connsiteX12" fmla="*/ 73025 w 338138"/>
              <a:gd name="connsiteY12" fmla="*/ 242888 h 285751"/>
              <a:gd name="connsiteX13" fmla="*/ 73025 w 338138"/>
              <a:gd name="connsiteY13" fmla="*/ 165100 h 285751"/>
              <a:gd name="connsiteX14" fmla="*/ 12010 w 338138"/>
              <a:gd name="connsiteY14" fmla="*/ 141288 h 285751"/>
              <a:gd name="connsiteX15" fmla="*/ 81400 w 338138"/>
              <a:gd name="connsiteY15" fmla="*/ 141288 h 285751"/>
              <a:gd name="connsiteX16" fmla="*/ 92075 w 338138"/>
              <a:gd name="connsiteY16" fmla="*/ 153107 h 285751"/>
              <a:gd name="connsiteX17" fmla="*/ 92075 w 338138"/>
              <a:gd name="connsiteY17" fmla="*/ 273932 h 285751"/>
              <a:gd name="connsiteX18" fmla="*/ 81400 w 338138"/>
              <a:gd name="connsiteY18" fmla="*/ 285751 h 285751"/>
              <a:gd name="connsiteX19" fmla="*/ 12010 w 338138"/>
              <a:gd name="connsiteY19" fmla="*/ 285751 h 285751"/>
              <a:gd name="connsiteX20" fmla="*/ 0 w 338138"/>
              <a:gd name="connsiteY20" fmla="*/ 273932 h 285751"/>
              <a:gd name="connsiteX21" fmla="*/ 0 w 338138"/>
              <a:gd name="connsiteY21" fmla="*/ 153107 h 285751"/>
              <a:gd name="connsiteX22" fmla="*/ 12010 w 338138"/>
              <a:gd name="connsiteY22" fmla="*/ 141288 h 285751"/>
              <a:gd name="connsiteX23" fmla="*/ 55002 w 338138"/>
              <a:gd name="connsiteY23" fmla="*/ 82550 h 285751"/>
              <a:gd name="connsiteX24" fmla="*/ 175185 w 338138"/>
              <a:gd name="connsiteY24" fmla="*/ 82550 h 285751"/>
              <a:gd name="connsiteX25" fmla="*/ 193675 w 338138"/>
              <a:gd name="connsiteY25" fmla="*/ 99703 h 285751"/>
              <a:gd name="connsiteX26" fmla="*/ 193675 w 338138"/>
              <a:gd name="connsiteY26" fmla="*/ 268597 h 285751"/>
              <a:gd name="connsiteX27" fmla="*/ 175185 w 338138"/>
              <a:gd name="connsiteY27" fmla="*/ 285750 h 285751"/>
              <a:gd name="connsiteX28" fmla="*/ 107830 w 338138"/>
              <a:gd name="connsiteY28" fmla="*/ 285750 h 285751"/>
              <a:gd name="connsiteX29" fmla="*/ 109151 w 338138"/>
              <a:gd name="connsiteY29" fmla="*/ 276514 h 285751"/>
              <a:gd name="connsiteX30" fmla="*/ 109151 w 338138"/>
              <a:gd name="connsiteY30" fmla="*/ 273875 h 285751"/>
              <a:gd name="connsiteX31" fmla="*/ 115754 w 338138"/>
              <a:gd name="connsiteY31" fmla="*/ 275194 h 285751"/>
              <a:gd name="connsiteX32" fmla="*/ 124999 w 338138"/>
              <a:gd name="connsiteY32" fmla="*/ 264639 h 285751"/>
              <a:gd name="connsiteX33" fmla="*/ 115754 w 338138"/>
              <a:gd name="connsiteY33" fmla="*/ 254083 h 285751"/>
              <a:gd name="connsiteX34" fmla="*/ 109151 w 338138"/>
              <a:gd name="connsiteY34" fmla="*/ 256722 h 285751"/>
              <a:gd name="connsiteX35" fmla="*/ 109151 w 338138"/>
              <a:gd name="connsiteY35" fmla="*/ 235610 h 285751"/>
              <a:gd name="connsiteX36" fmla="*/ 168582 w 338138"/>
              <a:gd name="connsiteY36" fmla="*/ 235610 h 285751"/>
              <a:gd name="connsiteX37" fmla="*/ 168582 w 338138"/>
              <a:gd name="connsiteY37" fmla="*/ 110259 h 285751"/>
              <a:gd name="connsiteX38" fmla="*/ 61606 w 338138"/>
              <a:gd name="connsiteY38" fmla="*/ 110259 h 285751"/>
              <a:gd name="connsiteX39" fmla="*/ 61606 w 338138"/>
              <a:gd name="connsiteY39" fmla="*/ 126093 h 285751"/>
              <a:gd name="connsiteX40" fmla="*/ 36512 w 338138"/>
              <a:gd name="connsiteY40" fmla="*/ 126093 h 285751"/>
              <a:gd name="connsiteX41" fmla="*/ 36512 w 338138"/>
              <a:gd name="connsiteY41" fmla="*/ 99703 h 285751"/>
              <a:gd name="connsiteX42" fmla="*/ 55002 w 338138"/>
              <a:gd name="connsiteY42" fmla="*/ 82550 h 285751"/>
              <a:gd name="connsiteX43" fmla="*/ 102729 w 338138"/>
              <a:gd name="connsiteY43" fmla="*/ 0 h 285751"/>
              <a:gd name="connsiteX44" fmla="*/ 305260 w 338138"/>
              <a:gd name="connsiteY44" fmla="*/ 0 h 285751"/>
              <a:gd name="connsiteX45" fmla="*/ 338138 w 338138"/>
              <a:gd name="connsiteY45" fmla="*/ 34237 h 285751"/>
              <a:gd name="connsiteX46" fmla="*/ 338138 w 338138"/>
              <a:gd name="connsiteY46" fmla="*/ 188306 h 285751"/>
              <a:gd name="connsiteX47" fmla="*/ 305260 w 338138"/>
              <a:gd name="connsiteY47" fmla="*/ 221226 h 285751"/>
              <a:gd name="connsiteX48" fmla="*/ 234242 w 338138"/>
              <a:gd name="connsiteY48" fmla="*/ 221226 h 285751"/>
              <a:gd name="connsiteX49" fmla="*/ 234242 w 338138"/>
              <a:gd name="connsiteY49" fmla="*/ 243612 h 285751"/>
              <a:gd name="connsiteX50" fmla="*/ 265806 w 338138"/>
              <a:gd name="connsiteY50" fmla="*/ 243612 h 285751"/>
              <a:gd name="connsiteX51" fmla="*/ 277642 w 338138"/>
              <a:gd name="connsiteY51" fmla="*/ 256780 h 285751"/>
              <a:gd name="connsiteX52" fmla="*/ 277642 w 338138"/>
              <a:gd name="connsiteY52" fmla="*/ 272582 h 285751"/>
              <a:gd name="connsiteX53" fmla="*/ 265806 w 338138"/>
              <a:gd name="connsiteY53" fmla="*/ 285750 h 285751"/>
              <a:gd name="connsiteX54" fmla="*/ 205309 w 338138"/>
              <a:gd name="connsiteY54" fmla="*/ 285750 h 285751"/>
              <a:gd name="connsiteX55" fmla="*/ 210570 w 338138"/>
              <a:gd name="connsiteY55" fmla="*/ 269948 h 285751"/>
              <a:gd name="connsiteX56" fmla="*/ 210570 w 338138"/>
              <a:gd name="connsiteY56" fmla="*/ 213325 h 285751"/>
              <a:gd name="connsiteX57" fmla="*/ 210570 w 338138"/>
              <a:gd name="connsiteY57" fmla="*/ 172504 h 285751"/>
              <a:gd name="connsiteX58" fmla="*/ 296054 w 338138"/>
              <a:gd name="connsiteY58" fmla="*/ 172504 h 285751"/>
              <a:gd name="connsiteX59" fmla="*/ 309205 w 338138"/>
              <a:gd name="connsiteY59" fmla="*/ 159335 h 285751"/>
              <a:gd name="connsiteX60" fmla="*/ 309205 w 338138"/>
              <a:gd name="connsiteY60" fmla="*/ 39504 h 285751"/>
              <a:gd name="connsiteX61" fmla="*/ 296054 w 338138"/>
              <a:gd name="connsiteY61" fmla="*/ 27653 h 285751"/>
              <a:gd name="connsiteX62" fmla="*/ 110620 w 338138"/>
              <a:gd name="connsiteY62" fmla="*/ 27653 h 285751"/>
              <a:gd name="connsiteX63" fmla="*/ 98783 w 338138"/>
              <a:gd name="connsiteY63" fmla="*/ 39504 h 285751"/>
              <a:gd name="connsiteX64" fmla="*/ 98783 w 338138"/>
              <a:gd name="connsiteY64" fmla="*/ 65841 h 285751"/>
              <a:gd name="connsiteX65" fmla="*/ 69850 w 338138"/>
              <a:gd name="connsiteY65" fmla="*/ 65841 h 285751"/>
              <a:gd name="connsiteX66" fmla="*/ 69850 w 338138"/>
              <a:gd name="connsiteY66" fmla="*/ 34237 h 285751"/>
              <a:gd name="connsiteX67" fmla="*/ 102729 w 338138"/>
              <a:gd name="connsiteY67" fmla="*/ 0 h 285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338138" h="285751">
                <a:moveTo>
                  <a:pt x="46038" y="261938"/>
                </a:moveTo>
                <a:cubicBezTo>
                  <a:pt x="41654" y="261938"/>
                  <a:pt x="38100" y="265847"/>
                  <a:pt x="38100" y="270670"/>
                </a:cubicBezTo>
                <a:cubicBezTo>
                  <a:pt x="38100" y="275493"/>
                  <a:pt x="41654" y="279402"/>
                  <a:pt x="46038" y="279402"/>
                </a:cubicBezTo>
                <a:cubicBezTo>
                  <a:pt x="50422" y="279402"/>
                  <a:pt x="53976" y="275493"/>
                  <a:pt x="53976" y="270670"/>
                </a:cubicBezTo>
                <a:cubicBezTo>
                  <a:pt x="53976" y="265847"/>
                  <a:pt x="50422" y="261938"/>
                  <a:pt x="46038" y="261938"/>
                </a:cubicBezTo>
                <a:close/>
                <a:moveTo>
                  <a:pt x="288131" y="184150"/>
                </a:moveTo>
                <a:cubicBezTo>
                  <a:pt x="282432" y="184150"/>
                  <a:pt x="277812" y="188770"/>
                  <a:pt x="277812" y="194469"/>
                </a:cubicBezTo>
                <a:cubicBezTo>
                  <a:pt x="277812" y="200168"/>
                  <a:pt x="282432" y="204788"/>
                  <a:pt x="288131" y="204788"/>
                </a:cubicBezTo>
                <a:cubicBezTo>
                  <a:pt x="293830" y="204788"/>
                  <a:pt x="298450" y="200168"/>
                  <a:pt x="298450" y="194469"/>
                </a:cubicBezTo>
                <a:cubicBezTo>
                  <a:pt x="298450" y="188770"/>
                  <a:pt x="293830" y="184150"/>
                  <a:pt x="288131" y="184150"/>
                </a:cubicBezTo>
                <a:close/>
                <a:moveTo>
                  <a:pt x="19050" y="165100"/>
                </a:moveTo>
                <a:lnTo>
                  <a:pt x="19050" y="242888"/>
                </a:lnTo>
                <a:lnTo>
                  <a:pt x="73025" y="242888"/>
                </a:lnTo>
                <a:lnTo>
                  <a:pt x="73025" y="165100"/>
                </a:lnTo>
                <a:close/>
                <a:moveTo>
                  <a:pt x="12010" y="141288"/>
                </a:moveTo>
                <a:cubicBezTo>
                  <a:pt x="12010" y="141288"/>
                  <a:pt x="12010" y="141288"/>
                  <a:pt x="81400" y="141288"/>
                </a:cubicBezTo>
                <a:cubicBezTo>
                  <a:pt x="86738" y="141288"/>
                  <a:pt x="92075" y="146541"/>
                  <a:pt x="92075" y="153107"/>
                </a:cubicBezTo>
                <a:cubicBezTo>
                  <a:pt x="92075" y="153107"/>
                  <a:pt x="92075" y="153107"/>
                  <a:pt x="92075" y="273932"/>
                </a:cubicBezTo>
                <a:cubicBezTo>
                  <a:pt x="92075" y="280498"/>
                  <a:pt x="86738" y="285751"/>
                  <a:pt x="81400" y="285751"/>
                </a:cubicBezTo>
                <a:cubicBezTo>
                  <a:pt x="81400" y="285751"/>
                  <a:pt x="81400" y="285751"/>
                  <a:pt x="12010" y="285751"/>
                </a:cubicBezTo>
                <a:cubicBezTo>
                  <a:pt x="5337" y="285751"/>
                  <a:pt x="0" y="280498"/>
                  <a:pt x="0" y="273932"/>
                </a:cubicBezTo>
                <a:cubicBezTo>
                  <a:pt x="0" y="273932"/>
                  <a:pt x="0" y="273932"/>
                  <a:pt x="0" y="153107"/>
                </a:cubicBezTo>
                <a:cubicBezTo>
                  <a:pt x="0" y="146541"/>
                  <a:pt x="5337" y="141288"/>
                  <a:pt x="12010" y="141288"/>
                </a:cubicBezTo>
                <a:close/>
                <a:moveTo>
                  <a:pt x="55002" y="82550"/>
                </a:moveTo>
                <a:cubicBezTo>
                  <a:pt x="55002" y="82550"/>
                  <a:pt x="55002" y="82550"/>
                  <a:pt x="175185" y="82550"/>
                </a:cubicBezTo>
                <a:cubicBezTo>
                  <a:pt x="185751" y="82550"/>
                  <a:pt x="193675" y="90467"/>
                  <a:pt x="193675" y="99703"/>
                </a:cubicBezTo>
                <a:cubicBezTo>
                  <a:pt x="193675" y="99703"/>
                  <a:pt x="193675" y="99703"/>
                  <a:pt x="193675" y="268597"/>
                </a:cubicBezTo>
                <a:cubicBezTo>
                  <a:pt x="193675" y="277833"/>
                  <a:pt x="185751" y="285750"/>
                  <a:pt x="175185" y="285750"/>
                </a:cubicBezTo>
                <a:cubicBezTo>
                  <a:pt x="175185" y="285750"/>
                  <a:pt x="175185" y="285750"/>
                  <a:pt x="107830" y="285750"/>
                </a:cubicBezTo>
                <a:cubicBezTo>
                  <a:pt x="109151" y="283111"/>
                  <a:pt x="109151" y="280472"/>
                  <a:pt x="109151" y="276514"/>
                </a:cubicBezTo>
                <a:cubicBezTo>
                  <a:pt x="109151" y="276514"/>
                  <a:pt x="109151" y="276514"/>
                  <a:pt x="109151" y="273875"/>
                </a:cubicBezTo>
                <a:cubicBezTo>
                  <a:pt x="110471" y="273875"/>
                  <a:pt x="113113" y="275194"/>
                  <a:pt x="115754" y="275194"/>
                </a:cubicBezTo>
                <a:cubicBezTo>
                  <a:pt x="121037" y="275194"/>
                  <a:pt x="124999" y="271236"/>
                  <a:pt x="124999" y="264639"/>
                </a:cubicBezTo>
                <a:cubicBezTo>
                  <a:pt x="124999" y="259361"/>
                  <a:pt x="121037" y="254083"/>
                  <a:pt x="115754" y="254083"/>
                </a:cubicBezTo>
                <a:cubicBezTo>
                  <a:pt x="113113" y="254083"/>
                  <a:pt x="110471" y="255402"/>
                  <a:pt x="109151" y="256722"/>
                </a:cubicBezTo>
                <a:cubicBezTo>
                  <a:pt x="109151" y="256722"/>
                  <a:pt x="109151" y="256722"/>
                  <a:pt x="109151" y="235610"/>
                </a:cubicBezTo>
                <a:cubicBezTo>
                  <a:pt x="109151" y="235610"/>
                  <a:pt x="109151" y="235610"/>
                  <a:pt x="168582" y="235610"/>
                </a:cubicBezTo>
                <a:cubicBezTo>
                  <a:pt x="168582" y="235610"/>
                  <a:pt x="168582" y="235610"/>
                  <a:pt x="168582" y="110259"/>
                </a:cubicBezTo>
                <a:cubicBezTo>
                  <a:pt x="168582" y="110259"/>
                  <a:pt x="168582" y="110259"/>
                  <a:pt x="61606" y="110259"/>
                </a:cubicBezTo>
                <a:cubicBezTo>
                  <a:pt x="61606" y="110259"/>
                  <a:pt x="61606" y="110259"/>
                  <a:pt x="61606" y="126093"/>
                </a:cubicBezTo>
                <a:cubicBezTo>
                  <a:pt x="61606" y="126093"/>
                  <a:pt x="61606" y="126093"/>
                  <a:pt x="36512" y="126093"/>
                </a:cubicBezTo>
                <a:cubicBezTo>
                  <a:pt x="36512" y="126093"/>
                  <a:pt x="36512" y="126093"/>
                  <a:pt x="36512" y="99703"/>
                </a:cubicBezTo>
                <a:cubicBezTo>
                  <a:pt x="36512" y="90467"/>
                  <a:pt x="45757" y="82550"/>
                  <a:pt x="55002" y="82550"/>
                </a:cubicBezTo>
                <a:close/>
                <a:moveTo>
                  <a:pt x="102729" y="0"/>
                </a:moveTo>
                <a:cubicBezTo>
                  <a:pt x="102729" y="0"/>
                  <a:pt x="102729" y="0"/>
                  <a:pt x="305260" y="0"/>
                </a:cubicBezTo>
                <a:cubicBezTo>
                  <a:pt x="323672" y="0"/>
                  <a:pt x="338138" y="15802"/>
                  <a:pt x="338138" y="34237"/>
                </a:cubicBezTo>
                <a:cubicBezTo>
                  <a:pt x="338138" y="34237"/>
                  <a:pt x="338138" y="34237"/>
                  <a:pt x="338138" y="188306"/>
                </a:cubicBezTo>
                <a:cubicBezTo>
                  <a:pt x="338138" y="206741"/>
                  <a:pt x="323672" y="221226"/>
                  <a:pt x="305260" y="221226"/>
                </a:cubicBezTo>
                <a:cubicBezTo>
                  <a:pt x="305260" y="221226"/>
                  <a:pt x="305260" y="221226"/>
                  <a:pt x="234242" y="221226"/>
                </a:cubicBezTo>
                <a:cubicBezTo>
                  <a:pt x="234242" y="221226"/>
                  <a:pt x="234242" y="221226"/>
                  <a:pt x="234242" y="243612"/>
                </a:cubicBezTo>
                <a:cubicBezTo>
                  <a:pt x="234242" y="243612"/>
                  <a:pt x="234242" y="243612"/>
                  <a:pt x="265806" y="243612"/>
                </a:cubicBezTo>
                <a:cubicBezTo>
                  <a:pt x="272381" y="243612"/>
                  <a:pt x="277642" y="250196"/>
                  <a:pt x="277642" y="256780"/>
                </a:cubicBezTo>
                <a:cubicBezTo>
                  <a:pt x="277642" y="256780"/>
                  <a:pt x="277642" y="256780"/>
                  <a:pt x="277642" y="272582"/>
                </a:cubicBezTo>
                <a:cubicBezTo>
                  <a:pt x="277642" y="280483"/>
                  <a:pt x="272381" y="285750"/>
                  <a:pt x="265806" y="285750"/>
                </a:cubicBezTo>
                <a:cubicBezTo>
                  <a:pt x="265806" y="285750"/>
                  <a:pt x="265806" y="285750"/>
                  <a:pt x="205309" y="285750"/>
                </a:cubicBezTo>
                <a:cubicBezTo>
                  <a:pt x="207940" y="280483"/>
                  <a:pt x="209255" y="275216"/>
                  <a:pt x="210570" y="269948"/>
                </a:cubicBezTo>
                <a:cubicBezTo>
                  <a:pt x="210570" y="268632"/>
                  <a:pt x="210570" y="213325"/>
                  <a:pt x="210570" y="213325"/>
                </a:cubicBezTo>
                <a:cubicBezTo>
                  <a:pt x="210570" y="213325"/>
                  <a:pt x="210570" y="213325"/>
                  <a:pt x="210570" y="172504"/>
                </a:cubicBezTo>
                <a:cubicBezTo>
                  <a:pt x="210570" y="172504"/>
                  <a:pt x="210570" y="172504"/>
                  <a:pt x="296054" y="172504"/>
                </a:cubicBezTo>
                <a:cubicBezTo>
                  <a:pt x="303945" y="172504"/>
                  <a:pt x="309205" y="165920"/>
                  <a:pt x="309205" y="159335"/>
                </a:cubicBezTo>
                <a:cubicBezTo>
                  <a:pt x="309205" y="159335"/>
                  <a:pt x="309205" y="159335"/>
                  <a:pt x="309205" y="39504"/>
                </a:cubicBezTo>
                <a:cubicBezTo>
                  <a:pt x="309205" y="32920"/>
                  <a:pt x="303945" y="27653"/>
                  <a:pt x="296054" y="27653"/>
                </a:cubicBezTo>
                <a:cubicBezTo>
                  <a:pt x="296054" y="27653"/>
                  <a:pt x="296054" y="27653"/>
                  <a:pt x="110620" y="27653"/>
                </a:cubicBezTo>
                <a:cubicBezTo>
                  <a:pt x="104044" y="27653"/>
                  <a:pt x="98783" y="32920"/>
                  <a:pt x="98783" y="39504"/>
                </a:cubicBezTo>
                <a:cubicBezTo>
                  <a:pt x="98783" y="39504"/>
                  <a:pt x="98783" y="39504"/>
                  <a:pt x="98783" y="65841"/>
                </a:cubicBezTo>
                <a:cubicBezTo>
                  <a:pt x="98783" y="65841"/>
                  <a:pt x="98783" y="65841"/>
                  <a:pt x="69850" y="65841"/>
                </a:cubicBezTo>
                <a:cubicBezTo>
                  <a:pt x="69850" y="65841"/>
                  <a:pt x="69850" y="65841"/>
                  <a:pt x="69850" y="34237"/>
                </a:cubicBezTo>
                <a:cubicBezTo>
                  <a:pt x="69850" y="15802"/>
                  <a:pt x="84317" y="0"/>
                  <a:pt x="10272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wrap="square" lIns="91440" tIns="45720" rIns="91440" bIns="45720" anchor="ctr">
            <a:normAutofit lnSpcReduction="20000"/>
          </a:bodyPr>
          <a:lstStyle/>
          <a:p>
            <a:pPr algn="ctr">
              <a:lnSpc>
                <a:spcPct val="120000"/>
              </a:lnSpc>
            </a:pPr>
            <a:endParaRPr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</p:spTree>
    <p:custDataLst>
      <p:tags r:id="rId19"/>
    </p:custData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4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下步改进措施</a:t>
            </a:r>
            <a:endParaRPr lang="zh-CN" dirty="0" err="1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" name="矩形 1"/>
          <p:cNvSpPr/>
          <p:nvPr>
            <p:custDataLst>
              <p:tags r:id="rId5"/>
            </p:custDataLst>
          </p:nvPr>
        </p:nvSpPr>
        <p:spPr>
          <a:xfrm>
            <a:off x="1303325" y="2374595"/>
            <a:ext cx="2671527" cy="78256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6800" bIns="46800" rtlCol="0" anchor="ctr">
            <a:normAutofit/>
          </a:bodyPr>
          <a:p>
            <a:pPr algn="ctr">
              <a:lnSpc>
                <a:spcPct val="120000"/>
              </a:lnSpc>
            </a:pPr>
            <a:r>
              <a:rPr lang="en-US" altLang="zh-CN" sz="2400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STEP1</a:t>
            </a:r>
            <a:endParaRPr lang="en-US" altLang="zh-CN" sz="2400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6" name="矩形 5"/>
          <p:cNvSpPr/>
          <p:nvPr>
            <p:custDataLst>
              <p:tags r:id="rId6"/>
            </p:custDataLst>
          </p:nvPr>
        </p:nvSpPr>
        <p:spPr>
          <a:xfrm>
            <a:off x="1303325" y="3495502"/>
            <a:ext cx="2671527" cy="78256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6800" bIns="46800" rtlCol="0" anchor="ctr">
            <a:normAutofit/>
          </a:bodyPr>
          <a:p>
            <a:pPr algn="ctr">
              <a:lnSpc>
                <a:spcPct val="120000"/>
              </a:lnSpc>
            </a:pPr>
            <a:r>
              <a:rPr lang="en-US" altLang="zh-CN" sz="2400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STEP2</a:t>
            </a:r>
            <a:endParaRPr lang="en-US" altLang="zh-CN" sz="2400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8" name="矩形 7"/>
          <p:cNvSpPr/>
          <p:nvPr>
            <p:custDataLst>
              <p:tags r:id="rId7"/>
            </p:custDataLst>
          </p:nvPr>
        </p:nvSpPr>
        <p:spPr>
          <a:xfrm>
            <a:off x="1303325" y="4616409"/>
            <a:ext cx="2671527" cy="78256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6800" bIns="46800" rtlCol="0" anchor="ctr">
            <a:normAutofit/>
          </a:bodyPr>
          <a:p>
            <a:pPr algn="ctr">
              <a:lnSpc>
                <a:spcPct val="120000"/>
              </a:lnSpc>
            </a:pPr>
            <a:r>
              <a:rPr lang="en-US" altLang="zh-CN" sz="2400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STEP3</a:t>
            </a:r>
            <a:endParaRPr lang="en-US" altLang="zh-CN" sz="2400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11" name="等腰三角形 10"/>
          <p:cNvSpPr/>
          <p:nvPr>
            <p:custDataLst>
              <p:tags r:id="rId8"/>
            </p:custDataLst>
          </p:nvPr>
        </p:nvSpPr>
        <p:spPr>
          <a:xfrm rot="10800000">
            <a:off x="1410164" y="4272529"/>
            <a:ext cx="647858" cy="386326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等腰三角形 11"/>
          <p:cNvSpPr/>
          <p:nvPr>
            <p:custDataLst>
              <p:tags r:id="rId9"/>
            </p:custDataLst>
          </p:nvPr>
        </p:nvSpPr>
        <p:spPr>
          <a:xfrm rot="10800000">
            <a:off x="1410164" y="3157163"/>
            <a:ext cx="647858" cy="386326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矩形 3"/>
          <p:cNvSpPr/>
          <p:nvPr>
            <p:custDataLst>
              <p:tags r:id="rId10"/>
            </p:custDataLst>
          </p:nvPr>
        </p:nvSpPr>
        <p:spPr>
          <a:xfrm>
            <a:off x="4265199" y="2378823"/>
            <a:ext cx="6516908" cy="608462"/>
          </a:xfrm>
          <a:prstGeom prst="rect">
            <a:avLst/>
          </a:prstGeom>
        </p:spPr>
        <p:txBody>
          <a:bodyPr wrap="square" tIns="46800" bIns="46800" anchor="ctr" anchorCtr="0">
            <a:normAutofit/>
          </a:bodyPr>
          <a:p>
            <a:pPr lvl="0" algn="l">
              <a:lnSpc>
                <a:spcPct val="120000"/>
              </a:lnSpc>
              <a:spcAft>
                <a:spcPts val="1000"/>
              </a:spcAft>
            </a:pPr>
            <a:r>
              <a:rPr lang="zh-CN" altLang="en-US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lt"/>
              </a:rPr>
              <a:t>1. 加强业务学习，深入学习研究评估考核指标，不断提升工作人员业务能力。</a:t>
            </a:r>
            <a:endParaRPr lang="zh-CN" altLang="en-US" sz="1400" spc="15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lt"/>
            </a:endParaRPr>
          </a:p>
        </p:txBody>
      </p:sp>
      <p:sp>
        <p:nvSpPr>
          <p:cNvPr id="16" name="矩形 15"/>
          <p:cNvSpPr/>
          <p:nvPr>
            <p:custDataLst>
              <p:tags r:id="rId11"/>
            </p:custDataLst>
          </p:nvPr>
        </p:nvSpPr>
        <p:spPr>
          <a:xfrm>
            <a:off x="4372038" y="3494205"/>
            <a:ext cx="6516907" cy="608462"/>
          </a:xfrm>
          <a:prstGeom prst="rect">
            <a:avLst/>
          </a:prstGeom>
        </p:spPr>
        <p:txBody>
          <a:bodyPr wrap="square" tIns="46800" bIns="46800" anchor="ctr" anchorCtr="0">
            <a:normAutofit/>
          </a:bodyPr>
          <a:p>
            <a:pPr lvl="0">
              <a:lnSpc>
                <a:spcPct val="120000"/>
              </a:lnSpc>
              <a:spcAft>
                <a:spcPts val="1000"/>
              </a:spcAft>
            </a:pPr>
            <a:r>
              <a:rPr lang="zh-CN" altLang="en-US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lt"/>
              </a:rPr>
              <a:t>2. 加大考核培训。进一步完善落实市供销社《政务公开考核五级指标体系》。定期开展政务公开考核督导会议。</a:t>
            </a:r>
            <a:endParaRPr lang="zh-CN" altLang="en-US" sz="1400" spc="15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lt"/>
            </a:endParaRPr>
          </a:p>
        </p:txBody>
      </p:sp>
      <p:sp>
        <p:nvSpPr>
          <p:cNvPr id="17" name="矩形 16"/>
          <p:cNvSpPr/>
          <p:nvPr>
            <p:custDataLst>
              <p:tags r:id="rId12"/>
            </p:custDataLst>
          </p:nvPr>
        </p:nvSpPr>
        <p:spPr>
          <a:xfrm>
            <a:off x="4265200" y="4616409"/>
            <a:ext cx="6623748" cy="608462"/>
          </a:xfrm>
          <a:prstGeom prst="rect">
            <a:avLst/>
          </a:prstGeom>
        </p:spPr>
        <p:txBody>
          <a:bodyPr wrap="square" tIns="46800" bIns="46800" anchor="ctr" anchorCtr="0">
            <a:normAutofit lnSpcReduction="10000"/>
          </a:bodyPr>
          <a:p>
            <a:pPr lvl="0">
              <a:lnSpc>
                <a:spcPct val="120000"/>
              </a:lnSpc>
              <a:spcAft>
                <a:spcPts val="1000"/>
              </a:spcAft>
            </a:pPr>
            <a:r>
              <a:rPr lang="zh-CN" altLang="en-US" sz="1400" spc="15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lt"/>
              </a:rPr>
              <a:t>3. 提高创新能力。丰富政策解读方式。结合供销社系统为农服务主责主业，撰写政务公开工作信息。</a:t>
            </a:r>
            <a:endParaRPr lang="zh-CN" altLang="en-US" sz="1400" spc="15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lt"/>
            </a:endParaRPr>
          </a:p>
        </p:txBody>
      </p:sp>
    </p:spTree>
    <p:custDataLst>
      <p:tags r:id="rId13"/>
    </p:custData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>
            <p:custDataLst>
              <p:tags r:id="rId1"/>
            </p:custDataLst>
          </p:nvPr>
        </p:nvSpPr>
        <p:spPr>
          <a:xfrm>
            <a:off x="1134110" y="1323975"/>
            <a:ext cx="3341370" cy="34861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rtlCol="0" anchor="ctr" anchorCtr="0">
            <a:normAutofit fontScale="80000"/>
          </a:bodyPr>
          <a:lstStyle/>
          <a:p>
            <a:pPr algn="ctr"/>
            <a:r>
              <a:rPr lang="en-US" altLang="zh-CN" sz="21500" b="1" dirty="0">
                <a:ln w="25400">
                  <a:solidFill>
                    <a:schemeClr val="accent1"/>
                  </a:solidFill>
                </a:ln>
                <a:noFill/>
                <a:uFillTx/>
                <a:latin typeface="Arial" panose="020B0604020202020204" pitchFamily="34" charset="0"/>
                <a:ea typeface="微软雅黑" panose="020B0503020204020204" charset="-122"/>
                <a:cs typeface="+mj-lt"/>
                <a:sym typeface="Arial" panose="020B0604020202020204" pitchFamily="34" charset="0"/>
              </a:rPr>
              <a:t>02</a:t>
            </a:r>
            <a:endParaRPr lang="en-US" altLang="zh-CN" sz="21500" b="1" dirty="0">
              <a:ln w="25400">
                <a:solidFill>
                  <a:schemeClr val="accent1"/>
                </a:solidFill>
              </a:ln>
              <a:noFill/>
              <a:uFillTx/>
              <a:latin typeface="Arial" panose="020B0604020202020204" pitchFamily="34" charset="0"/>
              <a:ea typeface="微软雅黑" panose="020B0503020204020204" charset="-122"/>
              <a:cs typeface="+mj-lt"/>
              <a:sym typeface="Arial" panose="020B0604020202020204" pitchFamily="34" charset="0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5445">
                <a:solidFill>
                  <a:schemeClr val="accent1"/>
                </a:solidFill>
              </a:rPr>
              <a:t>其他需要报告的事项</a:t>
            </a:r>
            <a:endParaRPr lang="zh-CN" altLang="en-US" sz="5445">
              <a:solidFill>
                <a:schemeClr val="accent1"/>
              </a:solidFill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4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其他需要报告的事项</a:t>
            </a:r>
            <a:endParaRPr lang="zh-CN" dirty="0" err="1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5"/>
            </p:custDataLst>
          </p:nvPr>
        </p:nvSpPr>
        <p:spPr>
          <a:xfrm>
            <a:off x="457155" y="1771634"/>
            <a:ext cx="11277678" cy="4229126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（一）市供销社未收取任何信息处理费。
（二）2023年度政务公开工作要点落实情况。
1. 加强组织领导。调整了市供销社政务公开工作领导小组成员名单，办公室为政务公开工作牵头科室，明确2名在职在编人员具体抓好各项政务公开工作。制定市供销社《政务公开工作实施方案》，完善《政务公开考核五级指标体系》《主动公开目录》，明确任务目标，建立职责分工台账，由办公室牵头组织各科室抓好各项指标工作工作。
2. 做好主动公开。主动公开政府信息187条。一是文件公开。主动公开部门文件2件，对1份进行了解读。二是会议公开。公开12次主任办公会议。
3. 加强考核培训。制定了市供销社《政务公开培训计划》，召开了1次政务公开培训会议和2次考核督导会议。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6"/>
    </p:custData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4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其他需要报告的事项</a:t>
            </a:r>
            <a:endParaRPr lang="zh-CN" dirty="0" err="1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5"/>
            </p:custDataLst>
          </p:nvPr>
        </p:nvSpPr>
        <p:spPr>
          <a:xfrm>
            <a:off x="2548231" y="2265033"/>
            <a:ext cx="7095537" cy="324233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依申请公开情况。2023年，受理依申请公开信息0条。
（三）人大代表建议和政协提案办理结果公开情况。收到市人大代表建议2件、市政协提案2件，均已完成办理并在市政府门户网站公开，办理信息规范命名为建议提案编号和提案内容，方便公众查阅。
（四）无需要报告的其他事项。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6"/>
    </p:custData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zh-CN">
                <a:solidFill>
                  <a:schemeClr val="accent1"/>
                </a:solidFill>
              </a:rPr>
              <a:t>谢谢</a:t>
            </a:r>
            <a:endParaRPr lang="en-US" altLang="zh-CN">
              <a:solidFill>
                <a:schemeClr val="accent1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>
            <p:custDataLst>
              <p:tags r:id="rId1"/>
            </p:custDataLst>
          </p:nvPr>
        </p:nvSpPr>
        <p:spPr>
          <a:xfrm>
            <a:off x="0" y="0"/>
            <a:ext cx="12192635" cy="110871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25" name="文本框 224"/>
          <p:cNvSpPr txBox="1"/>
          <p:nvPr>
            <p:custDataLst>
              <p:tags r:id="rId2"/>
            </p:custDataLst>
          </p:nvPr>
        </p:nvSpPr>
        <p:spPr>
          <a:xfrm>
            <a:off x="3410584" y="3877945"/>
            <a:ext cx="3240000" cy="88201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just">
              <a:lnSpc>
                <a:spcPct val="150000"/>
              </a:lnSpc>
              <a:spcAft>
                <a:spcPts val="2000"/>
              </a:spcAft>
            </a:pPr>
            <a:r>
              <a:rPr lang="zh-CN" altLang="en-US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总体情况</a:t>
            </a:r>
            <a:endParaRPr lang="zh-CN" altLang="en-US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22" name="文本框 221"/>
          <p:cNvSpPr txBox="1"/>
          <p:nvPr>
            <p:custDataLst>
              <p:tags r:id="rId3"/>
            </p:custDataLst>
          </p:nvPr>
        </p:nvSpPr>
        <p:spPr>
          <a:xfrm>
            <a:off x="3414085" y="2960463"/>
            <a:ext cx="815340" cy="768350"/>
          </a:xfrm>
          <a:prstGeom prst="rect">
            <a:avLst/>
          </a:prstGeom>
          <a:noFill/>
        </p:spPr>
        <p:txBody>
          <a:bodyPr wrap="square" rtlCol="0">
            <a:normAutofit fontScale="80000"/>
          </a:bodyPr>
          <a:lstStyle/>
          <a:p>
            <a:r>
              <a:rPr lang="en-US" altLang="zh-CN" sz="4400" b="1" dirty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01</a:t>
            </a:r>
            <a:endParaRPr lang="en-US" altLang="zh-CN" sz="4400" b="1" dirty="0">
              <a:solidFill>
                <a:schemeClr val="accent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18" name="直接连接符 17"/>
          <p:cNvCxnSpPr/>
          <p:nvPr>
            <p:custDataLst>
              <p:tags r:id="rId4"/>
            </p:custDataLst>
          </p:nvPr>
        </p:nvCxnSpPr>
        <p:spPr>
          <a:xfrm rot="10800000">
            <a:off x="3537910" y="3711033"/>
            <a:ext cx="1080135" cy="635"/>
          </a:xfrm>
          <a:prstGeom prst="line">
            <a:avLst/>
          </a:prstGeom>
          <a:ln>
            <a:solidFill>
              <a:schemeClr val="lt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文本框 124"/>
          <p:cNvSpPr txBox="1"/>
          <p:nvPr>
            <p:custDataLst>
              <p:tags r:id="rId5"/>
            </p:custDataLst>
          </p:nvPr>
        </p:nvSpPr>
        <p:spPr>
          <a:xfrm>
            <a:off x="7539354" y="3877945"/>
            <a:ext cx="3240000" cy="88201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just">
              <a:lnSpc>
                <a:spcPct val="150000"/>
              </a:lnSpc>
              <a:spcAft>
                <a:spcPts val="2000"/>
              </a:spcAft>
            </a:pPr>
            <a:r>
              <a:rPr lang="zh-CN" altLang="en-US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其他需要报告的事项</a:t>
            </a:r>
            <a:endParaRPr lang="zh-CN" altLang="en-US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6" name="文本框 125"/>
          <p:cNvSpPr txBox="1"/>
          <p:nvPr>
            <p:custDataLst>
              <p:tags r:id="rId6"/>
            </p:custDataLst>
          </p:nvPr>
        </p:nvSpPr>
        <p:spPr>
          <a:xfrm>
            <a:off x="7542855" y="2969988"/>
            <a:ext cx="815340" cy="768350"/>
          </a:xfrm>
          <a:prstGeom prst="rect">
            <a:avLst/>
          </a:prstGeom>
          <a:noFill/>
        </p:spPr>
        <p:txBody>
          <a:bodyPr wrap="square" rtlCol="0">
            <a:normAutofit fontScale="80000"/>
          </a:bodyPr>
          <a:lstStyle/>
          <a:p>
            <a:r>
              <a:rPr lang="en-US" altLang="zh-CN" sz="4400" b="1" dirty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02</a:t>
            </a:r>
            <a:endParaRPr lang="en-US" altLang="zh-CN" sz="4400" b="1" dirty="0">
              <a:solidFill>
                <a:schemeClr val="accent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127" name="直接连接符 126"/>
          <p:cNvCxnSpPr/>
          <p:nvPr>
            <p:custDataLst>
              <p:tags r:id="rId7"/>
            </p:custDataLst>
          </p:nvPr>
        </p:nvCxnSpPr>
        <p:spPr>
          <a:xfrm rot="10800000">
            <a:off x="7666680" y="3711033"/>
            <a:ext cx="1080135" cy="635"/>
          </a:xfrm>
          <a:prstGeom prst="line">
            <a:avLst/>
          </a:prstGeom>
          <a:ln>
            <a:solidFill>
              <a:schemeClr val="lt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>
            <p:custDataLst>
              <p:tags r:id="rId8"/>
            </p:custDataLst>
          </p:nvPr>
        </p:nvSpPr>
        <p:spPr>
          <a:xfrm>
            <a:off x="755650" y="696595"/>
            <a:ext cx="1880235" cy="6953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rtlCol="0" anchor="ctr" anchorCtr="1">
            <a:normAutofit/>
          </a:bodyPr>
          <a:lstStyle/>
          <a:p>
            <a:pPr algn="ctr"/>
            <a:r>
              <a:rPr lang="zh-CN" altLang="en-US" sz="3200" b="1" spc="800" dirty="0">
                <a:ln>
                  <a:noFill/>
                </a:ln>
                <a:solidFill>
                  <a:schemeClr val="l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lt"/>
                <a:sym typeface="Arial" panose="020B0604020202020204" pitchFamily="34" charset="0"/>
              </a:rPr>
              <a:t>目录</a:t>
            </a:r>
            <a:endParaRPr lang="zh-CN" altLang="en-US" sz="3200" b="1" spc="800" dirty="0">
              <a:ln>
                <a:noFill/>
              </a:ln>
              <a:solidFill>
                <a:schemeClr val="lt1"/>
              </a:solidFill>
              <a:uFillTx/>
              <a:latin typeface="Arial" panose="020B0604020202020204" pitchFamily="34" charset="0"/>
              <a:ea typeface="微软雅黑" panose="020B0503020204020204" charset="-122"/>
              <a:cs typeface="+mj-lt"/>
              <a:sym typeface="Arial" panose="020B0604020202020204" pitchFamily="34" charset="0"/>
            </a:endParaRPr>
          </a:p>
        </p:txBody>
      </p:sp>
    </p:spTree>
    <p:custDataLst>
      <p:tags r:id="rId9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6" name="直接连接符 5"/>
          <p:cNvCxnSpPr/>
          <p:nvPr>
            <p:custDataLst>
              <p:tags r:id="rId3"/>
            </p:custDataLst>
          </p:nvPr>
        </p:nvCxnSpPr>
        <p:spPr>
          <a:xfrm>
            <a:off x="457204" y="304802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6"/>
          <p:cNvSpPr txBox="1"/>
          <p:nvPr>
            <p:custDataLst>
              <p:tags r:id="rId4"/>
            </p:custDataLst>
          </p:nvPr>
        </p:nvSpPr>
        <p:spPr>
          <a:xfrm>
            <a:off x="2994636" y="1960232"/>
            <a:ext cx="6202727" cy="324233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济宁市供销合作社2023年政府信息公开
工作年度报告解读
本报告内容包括总体情况、主动公开政府信息情况、收到和处理政府信息公开申请情况、因政府信息公开工作被申请行政复议、提起行政诉讼情况、政府信息公开工作中存在的主要问题及改进情况、其他需要报告的事项等六部分内容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5"/>
    </p:custData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>
            <p:custDataLst>
              <p:tags r:id="rId1"/>
            </p:custDataLst>
          </p:nvPr>
        </p:nvSpPr>
        <p:spPr>
          <a:xfrm>
            <a:off x="1134110" y="1323975"/>
            <a:ext cx="3341370" cy="34861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rtlCol="0" anchor="ctr" anchorCtr="0">
            <a:normAutofit fontScale="80000"/>
          </a:bodyPr>
          <a:lstStyle/>
          <a:p>
            <a:pPr algn="ctr"/>
            <a:r>
              <a:rPr lang="en-US" altLang="zh-CN" sz="21500" b="1" dirty="0">
                <a:ln w="25400">
                  <a:solidFill>
                    <a:schemeClr val="accent1"/>
                  </a:solidFill>
                </a:ln>
                <a:noFill/>
                <a:uFillTx/>
                <a:latin typeface="Arial" panose="020B0604020202020204" pitchFamily="34" charset="0"/>
                <a:ea typeface="微软雅黑" panose="020B0503020204020204" charset="-122"/>
                <a:cs typeface="+mj-lt"/>
                <a:sym typeface="Arial" panose="020B0604020202020204" pitchFamily="34" charset="0"/>
              </a:rPr>
              <a:t>01</a:t>
            </a:r>
            <a:endParaRPr lang="en-US" altLang="zh-CN" sz="21500" b="1" dirty="0">
              <a:ln w="25400">
                <a:solidFill>
                  <a:schemeClr val="accent1"/>
                </a:solidFill>
              </a:ln>
              <a:noFill/>
              <a:uFillTx/>
              <a:latin typeface="Arial" panose="020B0604020202020204" pitchFamily="34" charset="0"/>
              <a:ea typeface="微软雅黑" panose="020B0503020204020204" charset="-122"/>
              <a:cs typeface="+mj-lt"/>
              <a:sym typeface="Arial" panose="020B0604020202020204" pitchFamily="34" charset="0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zh-CN" altLang="en-US" sz="5445">
                <a:solidFill>
                  <a:schemeClr val="accent1"/>
                </a:solidFill>
              </a:rPr>
              <a:t>总体情况</a:t>
            </a:r>
            <a:endParaRPr lang="zh-CN" altLang="en-US" sz="5445">
              <a:solidFill>
                <a:schemeClr val="accent1"/>
              </a:solidFill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4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主动公开</a:t>
            </a:r>
            <a:endParaRPr lang="zh-CN" dirty="0" err="1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5"/>
            </p:custDataLst>
          </p:nvPr>
        </p:nvSpPr>
        <p:spPr>
          <a:xfrm>
            <a:off x="2436630" y="2265033"/>
            <a:ext cx="7318740" cy="324233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2023年度，主动公开政府信息187条，同比增长59.8%。主动公开部门文件2件，通过主要负责人、专家解读、音频、文字、电子书等多种形式对其中1份文件进行了解读。及时动态更新机构设置、领导信息。公开2022年决算和2023年预算信息。
公开12次主任办公会议。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6"/>
    </p:custData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4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依申请公开</a:t>
            </a:r>
            <a:endParaRPr lang="zh-CN" dirty="0" err="1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" name="矩形 1"/>
          <p:cNvSpPr/>
          <p:nvPr>
            <p:custDataLst>
              <p:tags r:id="rId5"/>
            </p:custDataLst>
          </p:nvPr>
        </p:nvSpPr>
        <p:spPr>
          <a:xfrm>
            <a:off x="1626212" y="1496376"/>
            <a:ext cx="8915978" cy="477913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cxnSp>
        <p:nvCxnSpPr>
          <p:cNvPr id="10" name="直接连接符 9"/>
          <p:cNvCxnSpPr/>
          <p:nvPr>
            <p:custDataLst>
              <p:tags r:id="rId6"/>
            </p:custDataLst>
          </p:nvPr>
        </p:nvCxnSpPr>
        <p:spPr>
          <a:xfrm>
            <a:off x="1772264" y="1218995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>
            <p:custDataLst>
              <p:tags r:id="rId7"/>
            </p:custDataLst>
          </p:nvPr>
        </p:nvCxnSpPr>
        <p:spPr>
          <a:xfrm>
            <a:off x="1626210" y="1287787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>
            <p:custDataLst>
              <p:tags r:id="rId8"/>
            </p:custDataLst>
          </p:nvPr>
        </p:nvCxnSpPr>
        <p:spPr>
          <a:xfrm>
            <a:off x="10166179" y="6085167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>
            <p:custDataLst>
              <p:tags r:id="rId9"/>
            </p:custDataLst>
          </p:nvPr>
        </p:nvCxnSpPr>
        <p:spPr>
          <a:xfrm>
            <a:off x="10020125" y="6153960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6"/>
          <p:cNvSpPr txBox="1"/>
          <p:nvPr>
            <p:custDataLst>
              <p:tags r:id="rId10"/>
            </p:custDataLst>
          </p:nvPr>
        </p:nvSpPr>
        <p:spPr>
          <a:xfrm>
            <a:off x="1892883" y="1977452"/>
            <a:ext cx="8382634" cy="381698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更新依申请公开受理渠道信息，完善依申请公开答复格式文书，按照规定和程序做好依申请公开工作。2023年，共受理依申请公开均为0件；未收取任何信息处理费。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11"/>
    </p:custData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4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政府信息管理</a:t>
            </a:r>
            <a:endParaRPr lang="zh-CN" dirty="0" err="1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5"/>
            </p:custDataLst>
          </p:nvPr>
        </p:nvSpPr>
        <p:spPr>
          <a:xfrm>
            <a:off x="2659832" y="2265033"/>
            <a:ext cx="6872335" cy="324233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定市供销社《政务公开工作实施方案》，完善《政务公开考核五级指标体系》《主动公开目录》，明确任务目标、职责分工、工作要求和完成时限，按要求和时间节点完成公开工作。实施政务信息公开多级审核制度，按照“济社字〔2023〕+发文字号+文件名称”格式规范整理公文，方便公众查询搜索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6"/>
    </p:custData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4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公开平台建设</a:t>
            </a:r>
            <a:endParaRPr lang="zh-CN" dirty="0" err="1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" name="矩形 1"/>
          <p:cNvSpPr/>
          <p:nvPr>
            <p:custDataLst>
              <p:tags r:id="rId5"/>
            </p:custDataLst>
          </p:nvPr>
        </p:nvSpPr>
        <p:spPr>
          <a:xfrm>
            <a:off x="1626212" y="1496376"/>
            <a:ext cx="8915978" cy="477913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cxnSp>
        <p:nvCxnSpPr>
          <p:cNvPr id="10" name="直接连接符 9"/>
          <p:cNvCxnSpPr/>
          <p:nvPr>
            <p:custDataLst>
              <p:tags r:id="rId6"/>
            </p:custDataLst>
          </p:nvPr>
        </p:nvCxnSpPr>
        <p:spPr>
          <a:xfrm>
            <a:off x="1772264" y="1218995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>
            <p:custDataLst>
              <p:tags r:id="rId7"/>
            </p:custDataLst>
          </p:nvPr>
        </p:nvCxnSpPr>
        <p:spPr>
          <a:xfrm>
            <a:off x="1626210" y="1287787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>
            <p:custDataLst>
              <p:tags r:id="rId8"/>
            </p:custDataLst>
          </p:nvPr>
        </p:nvCxnSpPr>
        <p:spPr>
          <a:xfrm>
            <a:off x="10166179" y="6085167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>
            <p:custDataLst>
              <p:tags r:id="rId9"/>
            </p:custDataLst>
          </p:nvPr>
        </p:nvCxnSpPr>
        <p:spPr>
          <a:xfrm>
            <a:off x="10020125" y="6153960"/>
            <a:ext cx="398934" cy="398934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6"/>
          <p:cNvSpPr txBox="1"/>
          <p:nvPr>
            <p:custDataLst>
              <p:tags r:id="rId10"/>
            </p:custDataLst>
          </p:nvPr>
        </p:nvSpPr>
        <p:spPr>
          <a:xfrm>
            <a:off x="1892883" y="1977452"/>
            <a:ext cx="8382634" cy="381698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市政府网站“政府信息公开”专栏常态化做好政务信息公开。市供销社网站接入市政府网站首页下链接。管好用好“济宁市供销合作社”政务微信公众号，多形式发布单位工作动态信息和政策文件。举办市级新闻发布会1场，围绕乡村振兴重点领域工作，发布全市供销社系统开展农业社会化服务情况。发挥政务公开专区功能，做好政府信息查阅、信息公开申请、政策解读、办理流程展示等服务工作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11"/>
    </p:custData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9727092" y="-51"/>
            <a:ext cx="2464998" cy="240323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5480050"/>
            <a:ext cx="1412875" cy="137795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4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监督保障情况</a:t>
            </a:r>
            <a:endParaRPr lang="zh-CN" dirty="0" err="1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5"/>
            </p:custDataLst>
          </p:nvPr>
        </p:nvSpPr>
        <p:spPr>
          <a:xfrm>
            <a:off x="1585071" y="1837436"/>
            <a:ext cx="9021857" cy="4097528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2023年，制定市供销社《政务公开工作实施方案》，完善《政务公开考核五级指标体系》《主动公开目录》，明确任务目标，建立职责分工台账，由办公室牵头组织各科室抓好各项指标工作工作。8月28日，召开政务公开领导小组工作会议，研究部署下步政务公开工作。10月13日，召开政务公开调度工作会议，对照全市政务公开考核评估指标，逐项查缺补漏，督导职责科室按要求完成相关指标公开工作。11月20日，召开2023年政务公开考核工作会议，调度政务公开各项指标完成情况，安排部署下步重点工作。根据单位人员变化情况，调整了市供销社政务公开工作领导小组成员名单，办公室为政务公开工作牵头科室，明确2名在职在编人员具体抓好各项政务公开工作。制定了《济宁市供销合作社2023年政务公开培训计划》，于7月24日召开了政务公开业务培训会议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6"/>
    </p:custDataLst>
  </p:cSld>
  <p:clrMapOvr>
    <a:masterClrMapping/>
  </p:clrMapOvr>
  <p:transition spd="med"/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7"/>
  <p:tag name="KSO_WM_UNIT_LAYERLEVEL" val="1"/>
  <p:tag name="KSO_WM_TAG_VERSION" val="1.0"/>
  <p:tag name="KSO_WM_BEAUTIFY_FLAG" val="#wm#"/>
  <p:tag name="KSO_WM_UNIT_TYPE" val="y"/>
  <p:tag name="KSO_WM_UNIT_INDEX" val="7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ottomTop"/>
  <p:tag name="KSO_WM_SLIDE_BK_DARK_LIGHT" val="2"/>
  <p:tag name="KSO_WM_UNIT_BK_DARK_LIGHT" val="2"/>
</p:tagLst>
</file>

<file path=ppt/tags/tag10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navigation"/>
  <p:tag name="KSO_WM_SLIDE_BK_DARK_LIGHT" val="2"/>
  <p:tag name="KSO_WM_UNIT_BK_DARK_LIGHT" val="2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elt"/>
  <p:tag name="KSO_WM_SLIDE_BK_DARK_LIGHT" val="2"/>
  <p:tag name="KSO_WM_UNIT_BK_DARK_LIGHT" val="2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6915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6915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TEMPLATE_SUBCATEGORY" val="0"/>
  <p:tag name="KSO_WM_TEMPLATE_MASTER_TYPE" val="1"/>
  <p:tag name="KSO_WM_TEMPLATE_COLOR_TYPE" val="1"/>
  <p:tag name="KSO_WM_TAG_VERSION" val="1.0"/>
  <p:tag name="KSO_WM_BEAUTIFY_FLAG" val="#wm#"/>
  <p:tag name="KSO_WM_TEMPLATE_CATEGORY" val="custom"/>
  <p:tag name="KSO_WM_TEMPLATE_INDEX" val="20206915"/>
  <p:tag name="KSO_WM_TEMPLATE_MASTER_THUMB_INDEX" val="12"/>
  <p:tag name="KSO_WM_TEMPLATE_THUMBS_INDEX" val="1、4、7、8、10、11、12、13、15"/>
</p:tagLst>
</file>

<file path=ppt/tags/tag12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6915_1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空白演示经典风格"/>
  <p:tag name="KSO_WM_UNIT_TEXT_FILL_FORE_SCHEMECOLOR_INDEX_BRIGHTNESS" val="0"/>
  <p:tag name="KSO_WM_UNIT_TEXT_FILL_FORE_SCHEMECOLOR_INDEX" val="5"/>
  <p:tag name="KSO_WM_UNIT_TEXT_FILL_TYPE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SLIDE_ID" val="custom20206915_1"/>
  <p:tag name="KSO_WM_TEMPLATE_SUBCATEGORY" val="0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6915"/>
  <p:tag name="KSO_WM_SLIDE_LAYOUT" val="a_b_f"/>
  <p:tag name="KSO_WM_SLIDE_LAYOUT_CNT" val="1_1_1"/>
  <p:tag name="KSO_WM_TEMPLATE_MASTER_THUMB_INDEX" val="12"/>
  <p:tag name="KSO_WM_TEMPLATE_THUMBS_INDEX" val="1、4、7、8、10、11、12、13、15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06915_2*i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32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custom20206915_2*l_h_f*1_1_1"/>
  <p:tag name="KSO_WM_TEMPLATE_CATEGORY" val="custom"/>
  <p:tag name="KSO_WM_TEMPLATE_INDEX" val="20206915"/>
  <p:tag name="KSO_WM_UNIT_LAYERLEVEL" val="1_1_1"/>
  <p:tag name="KSO_WM_TAG_VERSION" val="1.0"/>
  <p:tag name="KSO_WM_BEAUTIFY_FLAG" val="#wm#"/>
  <p:tag name="KSO_WM_UNIT_PRESET_TEXT" val="请言简意赅的阐述您的观点。"/>
  <p:tag name="KSO_WM_UNIT_TEXT_FILL_FORE_SCHEMECOLOR_INDEX_BRIGHTNESS" val="0.25"/>
  <p:tag name="KSO_WM_UNIT_TEXT_FILL_FORE_SCHEMECOLOR_INDEX" val="13"/>
  <p:tag name="KSO_WM_UNIT_TEXT_FILL_TYPE" val="1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custom20206915_2*l_h_i*1_1_1"/>
  <p:tag name="KSO_WM_TEMPLATE_CATEGORY" val="custom"/>
  <p:tag name="KSO_WM_TEMPLATE_INDEX" val="20206915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5"/>
  <p:tag name="KSO_WM_UNIT_TEXT_FILL_TYPE" val="1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custom20206915_2*l_h_i*1_1_2"/>
  <p:tag name="KSO_WM_TEMPLATE_CATEGORY" val="custom"/>
  <p:tag name="KSO_WM_TEMPLATE_INDEX" val="20206915"/>
  <p:tag name="KSO_WM_UNIT_LAYERLEVEL" val="1_1_1"/>
  <p:tag name="KSO_WM_TAG_VERSION" val="1.0"/>
  <p:tag name="KSO_WM_BEAUTIFY_FLAG" val="#wm#"/>
  <p:tag name="KSO_WM_UNIT_LINE_FORE_SCHEMECOLOR_INDEX_BRIGHTNESS" val="-0.15"/>
  <p:tag name="KSO_WM_UNIT_LINE_FORE_SCHEMECOLOR_INDEX" val="14"/>
  <p:tag name="KSO_WM_UNIT_LINE_FILL_TYPE" val="2"/>
</p:tagLst>
</file>

<file path=ppt/tags/tag135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custom20206915_2*l_h_f*1_2_1"/>
  <p:tag name="KSO_WM_TEMPLATE_CATEGORY" val="custom"/>
  <p:tag name="KSO_WM_TEMPLATE_INDEX" val="20206915"/>
  <p:tag name="KSO_WM_UNIT_LAYERLEVEL" val="1_1_1"/>
  <p:tag name="KSO_WM_TAG_VERSION" val="1.0"/>
  <p:tag name="KSO_WM_BEAUTIFY_FLAG" val="#wm#"/>
  <p:tag name="KSO_WM_UNIT_PRESET_TEXT" val="请言简意赅的阐述您的观点。"/>
  <p:tag name="KSO_WM_UNIT_TEXT_FILL_FORE_SCHEMECOLOR_INDEX_BRIGHTNESS" val="0.25"/>
  <p:tag name="KSO_WM_UNIT_TEXT_FILL_FORE_SCHEMECOLOR_INDEX" val="13"/>
  <p:tag name="KSO_WM_UNIT_TEXT_FILL_TYPE" val="1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custom20206915_2*l_h_i*1_2_1"/>
  <p:tag name="KSO_WM_TEMPLATE_CATEGORY" val="custom"/>
  <p:tag name="KSO_WM_TEMPLATE_INDEX" val="20206915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5"/>
  <p:tag name="KSO_WM_UNIT_TEXT_FILL_TYPE" val="1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custom20206915_2*l_h_i*1_2_2"/>
  <p:tag name="KSO_WM_TEMPLATE_CATEGORY" val="custom"/>
  <p:tag name="KSO_WM_TEMPLATE_INDEX" val="20206915"/>
  <p:tag name="KSO_WM_UNIT_LAYERLEVEL" val="1_1_1"/>
  <p:tag name="KSO_WM_TAG_VERSION" val="1.0"/>
  <p:tag name="KSO_WM_BEAUTIFY_FLAG" val="#wm#"/>
  <p:tag name="KSO_WM_UNIT_LINE_FORE_SCHEMECOLOR_INDEX_BRIGHTNESS" val="-0.15"/>
  <p:tag name="KSO_WM_UNIT_LINE_FORE_SCHEMECOLOR_INDEX" val="14"/>
  <p:tag name="KSO_WM_UNIT_LINE_FILL_TYPE" val="2"/>
</p:tagLst>
</file>

<file path=ppt/tags/tag138.xml><?xml version="1.0" encoding="utf-8"?>
<p:tagLst xmlns:p="http://schemas.openxmlformats.org/presentationml/2006/main">
  <p:tag name="KSO_WM_UNIT_ISCONTENTSTITLE" val="1"/>
  <p:tag name="KSO_WM_UNIT_ISNUMDGMTITLE" val="0"/>
  <p:tag name="KSO_WM_UNIT_PRESET_TEXT" val="目录"/>
  <p:tag name="KSO_WM_UNIT_NOCLEAR" val="0"/>
  <p:tag name="KSO_WM_UNIT_VALUE" val="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custom20206915_2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39.xml><?xml version="1.0" encoding="utf-8"?>
<p:tagLst xmlns:p="http://schemas.openxmlformats.org/presentationml/2006/main">
  <p:tag name="KSO_WM_BEAUTIFY_FLAG" val="#wm#"/>
  <p:tag name="KSO_WM_TEMPLATE_CATEGORY" val="custom"/>
  <p:tag name="KSO_WM_TEMPLATE_INDEX" val="20206915"/>
  <p:tag name="KSO_WM_SLIDE_ID" val="custom20206915_2"/>
  <p:tag name="KSO_WM_TEMPLATE_SUBCATEGORY" val="0"/>
  <p:tag name="KSO_WM_TEMPLATE_MASTER_TYPE" val="1"/>
  <p:tag name="KSO_WM_TEMPLATE_COLOR_TYPE" val="1"/>
  <p:tag name="KSO_WM_SLIDE_TYPE" val="contents"/>
  <p:tag name="KSO_WM_SLIDE_SUBTYPE" val="diag"/>
  <p:tag name="KSO_WM_SLIDE_ITEM_CNT" val="2"/>
  <p:tag name="KSO_WM_SLIDE_INDEX" val="2"/>
  <p:tag name="KSO_WM_DIAGRAM_GROUP_CODE" val="l1-1"/>
  <p:tag name="KSO_WM_SLIDE_DIAGTYPE" val="l"/>
  <p:tag name="KSO_WM_TAG_VERSION" val="1.0"/>
  <p:tag name="KSO_WM_SLIDE_LAYOUT" val="a_l"/>
  <p:tag name="KSO_WM_SLIDE_LAYOUT_CNT" val="1_1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20058_3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TYPE" val="i"/>
  <p:tag name="KSO_WM_UNIT_INDEX" val="1"/>
  <p:tag name="KSO_WM_UNIT_BLOCK" val="0"/>
  <p:tag name="KSO_WM_UNIT_SM_LIMIT_TYPE" val="3"/>
  <p:tag name="KSO_WM_UNIT_DEC_AREA_ID" val="8a3794c4b6e349188cfeedf5b6c3c579"/>
  <p:tag name="KSO_WM_UNIT_DECORATE_INFO" val="{&quot;ReferentInfo&quot;:{&quot;Id&quot;:&quot;d1a394a27fb4426d839dac8d39cf9a61&quot;,&quot;X&quot;:{&quot;Pos&quot;:1},&quot;Y&quot;:{&quot;Pos&quot;:0}},&quot;DecorateInfoX&quot;:{&quot;Pos&quot;:1,&quot;IsAbs&quot;:true},&quot;DecorateInfoY&quot;:{&quot;Pos&quot;:1,&quot;IsAbs&quot;:true},&quot;DecorateInfoW&quot;:{&quot;IsAbs&quot;:fals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143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3"/>
</p:tagLst>
</file>

<file path=ppt/tags/tag144.xml><?xml version="1.0" encoding="utf-8"?>
<p:tagLst xmlns:p="http://schemas.openxmlformats.org/presentationml/2006/main">
  <p:tag name="KSO_WM_SLIDE_ID" val="diagram20220058_3"/>
  <p:tag name="KSO_WM_TEMPLATE_SUBCATEGORY" val="25"/>
  <p:tag name="KSO_WM_TEMPLATE_MASTER_TYPE" val="0"/>
  <p:tag name="KSO_WM_TEMPLATE_COLOR_TYPE" val="0"/>
  <p:tag name="KSO_WM_SLIDE_ITEM_CNT" val="0"/>
  <p:tag name="KSO_WM_SLIDE_INDEX" val="3"/>
  <p:tag name="KSO_WM_TAG_VERSION" val="1.0"/>
  <p:tag name="KSO_WM_BEAUTIFY_FLAG" val="#wm#"/>
  <p:tag name="KSO_WM_TEMPLATE_CATEGORY" val="diagram"/>
  <p:tag name="KSO_WM_TEMPLATE_INDEX" val="20220058"/>
  <p:tag name="KSO_WM_SLIDE_TYPE" val="text"/>
  <p:tag name="KSO_WM_SLIDE_SUBTYPE" val="picTxt"/>
  <p:tag name="KSO_WM_SLIDE_LAYOUTTYPE" val="topbottom"/>
  <p:tag name="KSO_WM_SLIDE_SIZE" val="888*492"/>
  <p:tag name="KSO_WM_SLIDE_POSITION" val="36*24"/>
  <p:tag name="KSO_WM_SLIDE_LAYOUT" val="d"/>
  <p:tag name="KSO_WM_SLIDE_LAYOUT_CNT" val="1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4-01-30T17:44:54&quot;,&quot;margin&quot;:{&quot;bottom&quot;:0.847000002861023,&quot;left&quot;:1.2699999809265137,&quot;right&quot;:1.2699999809265137,&quot;top&quot;:1.6929999589920044},&quot;type&quot;:0}"/>
  <p:tag name="KSO_WM_SLIDE_RATIO" val="1.777778"/>
  <p:tag name="KSO_WM_SLIDE_BACKGROUND" val="[&quot;general&quot;]"/>
  <p:tag name="KSO_WM_SLIDE_BACKGROUND_TYPE" val="general"/>
</p:tagLst>
</file>

<file path=ppt/tags/tag145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custom20206915_7*e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01"/>
  <p:tag name="KSO_WM_UNIT_NOCLEAR" val="0"/>
  <p:tag name="KSO_WM_UNIT_VALUE" val="2"/>
  <p:tag name="KSO_WM_UNIT_TEXT_LINE_FORE_SCHEMECOLOR_INDEX_BRIGHTNESS" val="0"/>
  <p:tag name="KSO_WM_UNIT_TEXT_LINE_FORE_SCHEMECOLOR_INDEX" val="5"/>
  <p:tag name="KSO_WM_UNIT_TEXT_LINE_FILL_TYPE" val="2"/>
</p:tagLst>
</file>

<file path=ppt/tags/tag14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6915_7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"/>
  <p:tag name="KSO_WM_UNIT_TEXT_FILL_FORE_SCHEMECOLOR_INDEX" val="5"/>
  <p:tag name="KSO_WM_UNIT_TEXT_FILL_TYPE" val="1"/>
</p:tagLst>
</file>

<file path=ppt/tags/tag147.xml><?xml version="1.0" encoding="utf-8"?>
<p:tagLst xmlns:p="http://schemas.openxmlformats.org/presentationml/2006/main">
  <p:tag name="KSO_WM_BEAUTIFY_FLAG" val="#wm#"/>
  <p:tag name="KSO_WM_TEMPLATE_CATEGORY" val="custom"/>
  <p:tag name="KSO_WM_TEMPLATE_INDEX" val="20206915"/>
  <p:tag name="KSO_WM_SLIDE_ID" val="custom20206915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SLIDE_LAYOUT" val="a_b_e"/>
  <p:tag name="KSO_WM_SLIDE_LAYOUT_CNT" val="1_1_1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151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152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4"/>
</p:tagLst>
</file>

<file path=ppt/tags/tag153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4-01-30T17:44:55&quot;,&quot;maxSize&quot;:{&quot;size1&quot;:20},&quot;minSize&quot;:{&quot;size1&quot;:11.2},&quot;normalSize&quot;:{&quot;size1&quot;:11.2},&quot;subLayout&quot;:[{&quot;id&quot;:&quot;2024-01-30T17:44:55&quot;,&quot;margin&quot;:{&quot;bottom&quot;:0.025999998673796654,&quot;left&quot;:1.2699999809265137,&quot;right&quot;:1.2699999809265137,&quot;top&quot;:0.4230000376701355},&quot;type&quot;:0},{&quot;id&quot;:&quot;2024-01-30T17:44:55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157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158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1"/>
  <p:tag name="KSO_WM_TEMPLATE_CATEGORY" val="diagram"/>
  <p:tag name="KSO_WM_TEMPLATE_INDEX" val="20208604"/>
  <p:tag name="KSO_WM_UNIT_INDEX" val="1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2"/>
  <p:tag name="KSO_WM_UNIT_DEC_AREA_ID" val="e352ecb8f5b840f19a3cb857467d0e4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864"/>
  <p:tag name="KSO_WM_TEMPLATE_ASSEMBLE_XID" val="60656e7a4054ed1e2fb7f9a0"/>
  <p:tag name="KSO_WM_TEMPLATE_ASSEMBLE_GROUPID" val="60656e7a4054ed1e2fb7f9a0"/>
  <p:tag name="WM_BEAUTIFY_ZORDER_FLAG_TAG" val="3"/>
</p:tagLst>
</file>

<file path=ppt/tags/tag159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2"/>
  <p:tag name="KSO_WM_TEMPLATE_CATEGORY" val="diagram"/>
  <p:tag name="KSO_WM_TEMPLATE_INDEX" val="20208604"/>
  <p:tag name="KSO_WM_UNIT_INDEX" val="2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65248d0e2eac4a16859a1c0559d33ac9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4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3"/>
  <p:tag name="KSO_WM_TEMPLATE_CATEGORY" val="diagram"/>
  <p:tag name="KSO_WM_TEMPLATE_INDEX" val="20208604"/>
  <p:tag name="KSO_WM_UNIT_INDEX" val="3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d26b32aaa4d84b0dbd1030a6cabd7a68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5"/>
</p:tagLst>
</file>

<file path=ppt/tags/tag161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4"/>
  <p:tag name="KSO_WM_TEMPLATE_CATEGORY" val="diagram"/>
  <p:tag name="KSO_WM_TEMPLATE_INDEX" val="20208604"/>
  <p:tag name="KSO_WM_UNIT_INDEX" val="4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808fb1adb4d744cc9d369074d0507e4f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6"/>
</p:tagLst>
</file>

<file path=ppt/tags/tag162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5"/>
  <p:tag name="KSO_WM_TEMPLATE_CATEGORY" val="diagram"/>
  <p:tag name="KSO_WM_TEMPLATE_INDEX" val="20208604"/>
  <p:tag name="KSO_WM_UNIT_INDEX" val="5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060ccbb9a83241f2a52575c4e4f76136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7"/>
</p:tagLst>
</file>

<file path=ppt/tags/tag163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，这样才能使内容层次分明，页面简洁易读。如果您的内容确实非常重要又难以精简，也请使用分段处理，对内容进行简单的梳理和提炼，这样会使逻辑框架相对清晰。为了能让您有更直观的字数感受，并进一步方便使用，我们设置了文本的最大限度，当您输入的文字到这里时，已濒临页面容纳内容的上限，若还有更多内容，请酌情缩小字号，但我们不建议您的文本字号小于14磅，请您务必注意。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8604_1*f*1"/>
  <p:tag name="KSO_WM_TEMPLATE_CATEGORY" val="diagram"/>
  <p:tag name="KSO_WM_TEMPLATE_INDEX" val="20208604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588"/>
  <p:tag name="KSO_WM_UNIT_SHOW_EDIT_AREA_INDICATION" val="1"/>
  <p:tag name="KSO_WM_CHIP_GROUPID" val="5e6b05596848fb12bee65ac8"/>
  <p:tag name="KSO_WM_CHIP_XID" val="5e6b05596848fb12bee65aca"/>
  <p:tag name="KSO_WM_UNIT_DEC_AREA_ID" val="5557aaf2e9bc4b2499ccf5d271336ab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ff7d2160ef064691979e787d147d2e44"/>
  <p:tag name="KSO_WM_UNIT_SUPPORT_UNIT_TYPE" val="[&quot;l&quot;,&quot;m&quot;,&quot;n&quot;,&quot;o&quot;,&quot;p&quot;,&quot;q&quot;,&quot;r&quot;,&quot;δ&quot;,&quot;ε&quot;,&quot;ζ&quot;,&quot;η&quot;,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e7a4054ed1e2fb7f9a0"/>
  <p:tag name="KSO_WM_TEMPLATE_ASSEMBLE_GROUPID" val="60656e7a4054ed1e2fb7f9a0"/>
  <p:tag name="WM_BEAUTIFY_ZORDER_FLAG_TAG" val="8"/>
</p:tagLst>
</file>

<file path=ppt/tags/tag164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4-01-30T17:44:55&quot;,&quot;maxSize&quot;:{&quot;size1&quot;:20},&quot;minSize&quot;:{&quot;size1&quot;:11.2},&quot;normalSize&quot;:{&quot;size1&quot;:11.2},&quot;subLayout&quot;:[{&quot;id&quot;:&quot;2024-01-30T17:44:55&quot;,&quot;margin&quot;:{&quot;bottom&quot;:0.025999998673796654,&quot;left&quot;:1.2699999809265137,&quot;right&quot;:1.2699999809265137,&quot;top&quot;:0.4230000376701355},&quot;type&quot;:0},{&quot;id&quot;:&quot;2024-01-30T17:44:55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168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169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4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4-01-30T17:44:55&quot;,&quot;maxSize&quot;:{&quot;size1&quot;:20},&quot;minSize&quot;:{&quot;size1&quot;:11.2},&quot;normalSize&quot;:{&quot;size1&quot;:11.2},&quot;subLayout&quot;:[{&quot;id&quot;:&quot;2024-01-30T17:44:55&quot;,&quot;margin&quot;:{&quot;bottom&quot;:0.025999998673796654,&quot;left&quot;:1.2699999809265137,&quot;right&quot;:1.2699999809265137,&quot;top&quot;:0.4230000376701355},&quot;type&quot;:0},{&quot;id&quot;:&quot;2024-01-30T17:44:55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174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175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1"/>
  <p:tag name="KSO_WM_TEMPLATE_CATEGORY" val="diagram"/>
  <p:tag name="KSO_WM_TEMPLATE_INDEX" val="20208604"/>
  <p:tag name="KSO_WM_UNIT_INDEX" val="1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2"/>
  <p:tag name="KSO_WM_UNIT_DEC_AREA_ID" val="e352ecb8f5b840f19a3cb857467d0e4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864"/>
  <p:tag name="KSO_WM_TEMPLATE_ASSEMBLE_XID" val="60656e7a4054ed1e2fb7f9a0"/>
  <p:tag name="KSO_WM_TEMPLATE_ASSEMBLE_GROUPID" val="60656e7a4054ed1e2fb7f9a0"/>
  <p:tag name="WM_BEAUTIFY_ZORDER_FLAG_TAG" val="3"/>
</p:tagLst>
</file>

<file path=ppt/tags/tag176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2"/>
  <p:tag name="KSO_WM_TEMPLATE_CATEGORY" val="diagram"/>
  <p:tag name="KSO_WM_TEMPLATE_INDEX" val="20208604"/>
  <p:tag name="KSO_WM_UNIT_INDEX" val="2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65248d0e2eac4a16859a1c0559d33ac9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4"/>
</p:tagLst>
</file>

<file path=ppt/tags/tag177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3"/>
  <p:tag name="KSO_WM_TEMPLATE_CATEGORY" val="diagram"/>
  <p:tag name="KSO_WM_TEMPLATE_INDEX" val="20208604"/>
  <p:tag name="KSO_WM_UNIT_INDEX" val="3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d26b32aaa4d84b0dbd1030a6cabd7a68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5"/>
</p:tagLst>
</file>

<file path=ppt/tags/tag178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4"/>
  <p:tag name="KSO_WM_TEMPLATE_CATEGORY" val="diagram"/>
  <p:tag name="KSO_WM_TEMPLATE_INDEX" val="20208604"/>
  <p:tag name="KSO_WM_UNIT_INDEX" val="4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808fb1adb4d744cc9d369074d0507e4f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6"/>
</p:tagLst>
</file>

<file path=ppt/tags/tag179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5"/>
  <p:tag name="KSO_WM_TEMPLATE_CATEGORY" val="diagram"/>
  <p:tag name="KSO_WM_TEMPLATE_INDEX" val="20208604"/>
  <p:tag name="KSO_WM_UNIT_INDEX" val="5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060ccbb9a83241f2a52575c4e4f76136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7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，这样才能使内容层次分明，页面简洁易读。如果您的内容确实非常重要又难以精简，也请使用分段处理，对内容进行简单的梳理和提炼，这样会使逻辑框架相对清晰。为了能让您有更直观的字数感受，并进一步方便使用，我们设置了文本的最大限度，当您输入的文字到这里时，已濒临页面容纳内容的上限，若还有更多内容，请酌情缩小字号，但我们不建议您的文本字号小于14磅，请您务必注意。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8604_1*f*1"/>
  <p:tag name="KSO_WM_TEMPLATE_CATEGORY" val="diagram"/>
  <p:tag name="KSO_WM_TEMPLATE_INDEX" val="20208604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588"/>
  <p:tag name="KSO_WM_UNIT_SHOW_EDIT_AREA_INDICATION" val="1"/>
  <p:tag name="KSO_WM_CHIP_GROUPID" val="5e6b05596848fb12bee65ac8"/>
  <p:tag name="KSO_WM_CHIP_XID" val="5e6b05596848fb12bee65aca"/>
  <p:tag name="KSO_WM_UNIT_DEC_AREA_ID" val="5557aaf2e9bc4b2499ccf5d271336ab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ff7d2160ef064691979e787d147d2e44"/>
  <p:tag name="KSO_WM_UNIT_SUPPORT_UNIT_TYPE" val="[&quot;l&quot;,&quot;m&quot;,&quot;n&quot;,&quot;o&quot;,&quot;p&quot;,&quot;q&quot;,&quot;r&quot;,&quot;δ&quot;,&quot;ε&quot;,&quot;ζ&quot;,&quot;η&quot;,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e7a4054ed1e2fb7f9a0"/>
  <p:tag name="KSO_WM_TEMPLATE_ASSEMBLE_GROUPID" val="60656e7a4054ed1e2fb7f9a0"/>
  <p:tag name="WM_BEAUTIFY_ZORDER_FLAG_TAG" val="8"/>
</p:tagLst>
</file>

<file path=ppt/tags/tag181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4-01-30T17:44:54&quot;,&quot;maxSize&quot;:{&quot;size1&quot;:20},&quot;minSize&quot;:{&quot;size1&quot;:11.2},&quot;normalSize&quot;:{&quot;size1&quot;:11.2},&quot;subLayout&quot;:[{&quot;id&quot;:&quot;2024-01-30T17:44:54&quot;,&quot;margin&quot;:{&quot;bottom&quot;:0.025999998673796654,&quot;left&quot;:1.2699999809265137,&quot;right&quot;:1.2699999809265137,&quot;top&quot;:0.4230000376701355},&quot;type&quot;:0},{&quot;id&quot;:&quot;2024-01-30T17:44:54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</p:tagLst>
</file>

<file path=ppt/tags/tag1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185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186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4"/>
</p:tagLst>
</file>

<file path=ppt/tags/tag187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4-01-30T17:44:55&quot;,&quot;maxSize&quot;:{&quot;size1&quot;:20},&quot;minSize&quot;:{&quot;size1&quot;:11.2},&quot;normalSize&quot;:{&quot;size1&quot;:11.2},&quot;subLayout&quot;:[{&quot;id&quot;:&quot;2024-01-30T17:44:55&quot;,&quot;margin&quot;:{&quot;bottom&quot;:0.025999998673796654,&quot;left&quot;:1.2699999809265137,&quot;right&quot;:1.2699999809265137,&quot;top&quot;:0.4230000376701355},&quot;type&quot;:0},{&quot;id&quot;:&quot;2024-01-30T17:44:55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</p:tagLst>
</file>

<file path=ppt/tags/tag1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</p:tagLst>
</file>

<file path=ppt/tags/tag191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</p:tagLst>
</file>

<file path=ppt/tags/tag1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219397_3*l_h_i*1_1_2"/>
  <p:tag name="KSO_WM_TEMPLATE_CATEGORY" val="diagram"/>
  <p:tag name="KSO_WM_TEMPLATE_INDEX" val="20219397"/>
  <p:tag name="KSO_WM_UNIT_LAYERLEVEL" val="1_1_1"/>
  <p:tag name="KSO_WM_TAG_VERSION" val="1.0"/>
  <p:tag name="KSO_WM_BEAUTIFY_FLAG" val="#wm#"/>
  <p:tag name="KSO_WM_CHIP_GROUPID" val="60bed2524737e0f4c1ebe88a"/>
  <p:tag name="KSO_WM_CHIP_XID" val="60bed2524737e0f4c1ebe88b"/>
  <p:tag name="KSO_WM_ASSEMBLE_CHIP_INDEX" val="3ecd155ac8d24c4a8f3d800c2df3e5d0"/>
  <p:tag name="KSO_WM_UNIT_VALUE" val="8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1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3"/>
  <p:tag name="KSO_WM_UNIT_ID" val="diagram20219397_3*l_h_i*1_1_3"/>
  <p:tag name="KSO_WM_TEMPLATE_CATEGORY" val="diagram"/>
  <p:tag name="KSO_WM_TEMPLATE_INDEX" val="20219397"/>
  <p:tag name="KSO_WM_UNIT_LAYERLEVEL" val="1_1_1"/>
  <p:tag name="KSO_WM_TAG_VERSION" val="1.0"/>
  <p:tag name="KSO_WM_BEAUTIFY_FLAG" val="#wm#"/>
  <p:tag name="KSO_WM_CHIP_GROUPID" val="60bed2524737e0f4c1ebe88a"/>
  <p:tag name="KSO_WM_CHIP_XID" val="60bed2524737e0f4c1ebe88b"/>
  <p:tag name="KSO_WM_ASSEMBLE_CHIP_INDEX" val="3ecd155ac8d24c4a8f3d800c2df3e5d0"/>
  <p:tag name="KSO_WM_UNIT_VALUE" val="8"/>
  <p:tag name="KSO_WM_UNIT_LINE_FORE_SCHEMECOLOR_INDEX_BRIGHTNESS" val="-0.35"/>
  <p:tag name="KSO_WM_UNIT_LINE_FORE_SCHEMECOLOR_INDEX" val="14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1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1_1"/>
  <p:tag name="KSO_WM_UNIT_ID" val="diagram20219397_3*l_h_i*1_1_1"/>
  <p:tag name="KSO_WM_TEMPLATE_CATEGORY" val="diagram"/>
  <p:tag name="KSO_WM_TEMPLATE_INDEX" val="20219397"/>
  <p:tag name="KSO_WM_UNIT_LAYERLEVEL" val="1_1_1"/>
  <p:tag name="KSO_WM_TAG_VERSION" val="1.0"/>
  <p:tag name="KSO_WM_BEAUTIFY_FLAG" val="#wm#"/>
  <p:tag name="KSO_WM_CHIP_GROUPID" val="60bed2524737e0f4c1ebe88a"/>
  <p:tag name="KSO_WM_CHIP_XID" val="60bed2524737e0f4c1ebe88b"/>
  <p:tag name="KSO_WM_ASSEMBLE_CHIP_INDEX" val="3ecd155ac8d24c4a8f3d800c2df3e5d0"/>
  <p:tag name="KSO_WM_UNIT_VALUE" val="1"/>
  <p:tag name="KSO_WM_UNIT_TEXT_FILL_FORE_SCHEMECOLOR_INDEX_BRIGHTNESS" val="0"/>
  <p:tag name="KSO_WM_UNIT_TEXT_FILL_FORE_SCHEMECOLOR_INDEX" val="5"/>
  <p:tag name="KSO_WM_UNIT_TEXT_FILL_TYPE" val="1"/>
</p:tagLst>
</file>

<file path=ppt/tags/tag195.xml><?xml version="1.0" encoding="utf-8"?>
<p:tagLst xmlns:p="http://schemas.openxmlformats.org/presentationml/2006/main">
  <p:tag name="KSO_WM_UNIT_SUBTYPE" val="a"/>
  <p:tag name="KSO_WM_UNIT_PRESET_TEXT" val="单击此处添加&#13;文本具体内容"/>
  <p:tag name="KSO_WM_UNIT_NOCLEAR" val="0"/>
  <p:tag name="KSO_WM_UNIT_VALUE" val="36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19397_3*l_h_f*1_1_1"/>
  <p:tag name="KSO_WM_TEMPLATE_CATEGORY" val="diagram"/>
  <p:tag name="KSO_WM_TEMPLATE_INDEX" val="20219397"/>
  <p:tag name="KSO_WM_UNIT_LAYERLEVEL" val="1_1_1"/>
  <p:tag name="KSO_WM_TAG_VERSION" val="1.0"/>
  <p:tag name="KSO_WM_BEAUTIFY_FLAG" val="#wm#"/>
  <p:tag name="KSO_WM_CHIP_GROUPID" val="60bed2524737e0f4c1ebe88a"/>
  <p:tag name="KSO_WM_CHIP_XID" val="60bed2524737e0f4c1ebe88b"/>
  <p:tag name="KSO_WM_ASSEMBLE_CHIP_INDEX" val="3ecd155ac8d24c4a8f3d800c2df3e5d0"/>
  <p:tag name="KSO_WM_UNIT_TEXT_FILL_FORE_SCHEMECOLOR_INDEX_BRIGHTNESS" val="0"/>
  <p:tag name="KSO_WM_UNIT_TEXT_FILL_FORE_SCHEMECOLOR_INDEX" val="13"/>
  <p:tag name="KSO_WM_UNIT_TEXT_FILL_TYPE" val="1"/>
</p:tagLst>
</file>

<file path=ppt/tags/tag1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219397_3*l_h_i*1_2_2"/>
  <p:tag name="KSO_WM_TEMPLATE_CATEGORY" val="diagram"/>
  <p:tag name="KSO_WM_TEMPLATE_INDEX" val="20219397"/>
  <p:tag name="KSO_WM_UNIT_LAYERLEVEL" val="1_1_1"/>
  <p:tag name="KSO_WM_TAG_VERSION" val="1.0"/>
  <p:tag name="KSO_WM_BEAUTIFY_FLAG" val="#wm#"/>
  <p:tag name="KSO_WM_CHIP_GROUPID" val="60bed2524737e0f4c1ebe88a"/>
  <p:tag name="KSO_WM_CHIP_XID" val="60bed2524737e0f4c1ebe88b"/>
  <p:tag name="KSO_WM_ASSEMBLE_CHIP_INDEX" val="3ecd155ac8d24c4a8f3d800c2df3e5d0"/>
  <p:tag name="KSO_WM_UNIT_VALUE" val="8"/>
  <p:tag name="KSO_WM_UNIT_LINE_FORE_SCHEMECOLOR_INDEX_BRIGHTNESS" val="0"/>
  <p:tag name="KSO_WM_UNIT_LINE_FORE_SCHEMECOLOR_INDEX" val="6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1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3"/>
  <p:tag name="KSO_WM_UNIT_ID" val="diagram20219397_3*l_h_i*1_2_3"/>
  <p:tag name="KSO_WM_TEMPLATE_CATEGORY" val="diagram"/>
  <p:tag name="KSO_WM_TEMPLATE_INDEX" val="20219397"/>
  <p:tag name="KSO_WM_UNIT_LAYERLEVEL" val="1_1_1"/>
  <p:tag name="KSO_WM_TAG_VERSION" val="1.0"/>
  <p:tag name="KSO_WM_BEAUTIFY_FLAG" val="#wm#"/>
  <p:tag name="KSO_WM_CHIP_GROUPID" val="60bed2524737e0f4c1ebe88a"/>
  <p:tag name="KSO_WM_CHIP_XID" val="60bed2524737e0f4c1ebe88b"/>
  <p:tag name="KSO_WM_ASSEMBLE_CHIP_INDEX" val="3ecd155ac8d24c4a8f3d800c2df3e5d0"/>
  <p:tag name="KSO_WM_UNIT_VALUE" val="8"/>
  <p:tag name="KSO_WM_UNIT_LINE_FORE_SCHEMECOLOR_INDEX_BRIGHTNESS" val="-0.35"/>
  <p:tag name="KSO_WM_UNIT_LINE_FORE_SCHEMECOLOR_INDEX" val="14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1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2_1"/>
  <p:tag name="KSO_WM_UNIT_ID" val="diagram20219397_3*l_h_i*1_2_1"/>
  <p:tag name="KSO_WM_TEMPLATE_CATEGORY" val="diagram"/>
  <p:tag name="KSO_WM_TEMPLATE_INDEX" val="20219397"/>
  <p:tag name="KSO_WM_UNIT_LAYERLEVEL" val="1_1_1"/>
  <p:tag name="KSO_WM_TAG_VERSION" val="1.0"/>
  <p:tag name="KSO_WM_BEAUTIFY_FLAG" val="#wm#"/>
  <p:tag name="KSO_WM_CHIP_GROUPID" val="60bed2524737e0f4c1ebe88a"/>
  <p:tag name="KSO_WM_CHIP_XID" val="60bed2524737e0f4c1ebe88b"/>
  <p:tag name="KSO_WM_ASSEMBLE_CHIP_INDEX" val="3ecd155ac8d24c4a8f3d800c2df3e5d0"/>
  <p:tag name="KSO_WM_UNIT_VALUE" val="1"/>
  <p:tag name="KSO_WM_UNIT_TEXT_FILL_FORE_SCHEMECOLOR_INDEX_BRIGHTNESS" val="0"/>
  <p:tag name="KSO_WM_UNIT_TEXT_FILL_FORE_SCHEMECOLOR_INDEX" val="6"/>
  <p:tag name="KSO_WM_UNIT_TEXT_FILL_TYPE" val="1"/>
</p:tagLst>
</file>

<file path=ppt/tags/tag199.xml><?xml version="1.0" encoding="utf-8"?>
<p:tagLst xmlns:p="http://schemas.openxmlformats.org/presentationml/2006/main">
  <p:tag name="KSO_WM_UNIT_SUBTYPE" val="a"/>
  <p:tag name="KSO_WM_UNIT_PRESET_TEXT" val="单击此处添加&#13;文本具体内容"/>
  <p:tag name="KSO_WM_UNIT_NOCLEAR" val="0"/>
  <p:tag name="KSO_WM_UNIT_VALUE" val="36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19397_3*l_h_f*1_2_1"/>
  <p:tag name="KSO_WM_TEMPLATE_CATEGORY" val="diagram"/>
  <p:tag name="KSO_WM_TEMPLATE_INDEX" val="20219397"/>
  <p:tag name="KSO_WM_UNIT_LAYERLEVEL" val="1_1_1"/>
  <p:tag name="KSO_WM_TAG_VERSION" val="1.0"/>
  <p:tag name="KSO_WM_BEAUTIFY_FLAG" val="#wm#"/>
  <p:tag name="KSO_WM_CHIP_GROUPID" val="60bed2524737e0f4c1ebe88a"/>
  <p:tag name="KSO_WM_CHIP_XID" val="60bed2524737e0f4c1ebe88b"/>
  <p:tag name="KSO_WM_ASSEMBLE_CHIP_INDEX" val="3ecd155ac8d24c4a8f3d800c2df3e5d0"/>
  <p:tag name="KSO_WM_UNIT_TEXT_FILL_FORE_SCHEMECOLOR_INDEX_BRIGHTNESS" val="0"/>
  <p:tag name="KSO_WM_UNIT_TEXT_FILL_FORE_SCHEMECOLOR_INDEX" val="13"/>
  <p:tag name="KSO_WM_UNIT_TEXT_FILL_TYPE" val="1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1"/>
  <p:tag name="KSO_WM_UNIT_LAYERLEVEL" val="1"/>
  <p:tag name="KSO_WM_TAG_VERSION" val="1.0"/>
  <p:tag name="KSO_WM_BEAUTIFY_FLAG" val="#wm#"/>
  <p:tag name="KSO_WM_UNIT_TYPE" val="y"/>
  <p:tag name="KSO_WM_UNIT_INDEX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diagram20219397_3*l_h_i*1_3_2"/>
  <p:tag name="KSO_WM_TEMPLATE_CATEGORY" val="diagram"/>
  <p:tag name="KSO_WM_TEMPLATE_INDEX" val="20219397"/>
  <p:tag name="KSO_WM_UNIT_LAYERLEVEL" val="1_1_1"/>
  <p:tag name="KSO_WM_TAG_VERSION" val="1.0"/>
  <p:tag name="KSO_WM_BEAUTIFY_FLAG" val="#wm#"/>
  <p:tag name="KSO_WM_CHIP_GROUPID" val="60bed2524737e0f4c1ebe88a"/>
  <p:tag name="KSO_WM_CHIP_XID" val="60bed2524737e0f4c1ebe88b"/>
  <p:tag name="KSO_WM_ASSEMBLE_CHIP_INDEX" val="3ecd155ac8d24c4a8f3d800c2df3e5d0"/>
  <p:tag name="KSO_WM_UNIT_VALUE" val="8"/>
  <p:tag name="KSO_WM_UNIT_LINE_FORE_SCHEMECOLOR_INDEX_BRIGHTNESS" val="0"/>
  <p:tag name="KSO_WM_UNIT_LINE_FORE_SCHEMECOLOR_INDEX" val="7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2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3"/>
  <p:tag name="KSO_WM_UNIT_ID" val="diagram20219397_3*l_h_i*1_3_3"/>
  <p:tag name="KSO_WM_TEMPLATE_CATEGORY" val="diagram"/>
  <p:tag name="KSO_WM_TEMPLATE_INDEX" val="20219397"/>
  <p:tag name="KSO_WM_UNIT_LAYERLEVEL" val="1_1_1"/>
  <p:tag name="KSO_WM_TAG_VERSION" val="1.0"/>
  <p:tag name="KSO_WM_BEAUTIFY_FLAG" val="#wm#"/>
  <p:tag name="KSO_WM_CHIP_GROUPID" val="60bed2524737e0f4c1ebe88a"/>
  <p:tag name="KSO_WM_CHIP_XID" val="60bed2524737e0f4c1ebe88b"/>
  <p:tag name="KSO_WM_ASSEMBLE_CHIP_INDEX" val="3ecd155ac8d24c4a8f3d800c2df3e5d0"/>
  <p:tag name="KSO_WM_UNIT_VALUE" val="8"/>
  <p:tag name="KSO_WM_UNIT_LINE_FORE_SCHEMECOLOR_INDEX_BRIGHTNESS" val="-0.35"/>
  <p:tag name="KSO_WM_UNIT_LINE_FORE_SCHEMECOLOR_INDEX" val="14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2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3_1"/>
  <p:tag name="KSO_WM_UNIT_ID" val="diagram20219397_3*l_h_i*1_3_1"/>
  <p:tag name="KSO_WM_TEMPLATE_CATEGORY" val="diagram"/>
  <p:tag name="KSO_WM_TEMPLATE_INDEX" val="20219397"/>
  <p:tag name="KSO_WM_UNIT_LAYERLEVEL" val="1_1_1"/>
  <p:tag name="KSO_WM_TAG_VERSION" val="1.0"/>
  <p:tag name="KSO_WM_BEAUTIFY_FLAG" val="#wm#"/>
  <p:tag name="KSO_WM_CHIP_GROUPID" val="60bed2524737e0f4c1ebe88a"/>
  <p:tag name="KSO_WM_CHIP_XID" val="60bed2524737e0f4c1ebe88b"/>
  <p:tag name="KSO_WM_ASSEMBLE_CHIP_INDEX" val="3ecd155ac8d24c4a8f3d800c2df3e5d0"/>
  <p:tag name="KSO_WM_UNIT_VALUE" val="1"/>
  <p:tag name="KSO_WM_UNIT_TEXT_FILL_FORE_SCHEMECOLOR_INDEX_BRIGHTNESS" val="0"/>
  <p:tag name="KSO_WM_UNIT_TEXT_FILL_FORE_SCHEMECOLOR_INDEX" val="7"/>
  <p:tag name="KSO_WM_UNIT_TEXT_FILL_TYPE" val="1"/>
</p:tagLst>
</file>

<file path=ppt/tags/tag203.xml><?xml version="1.0" encoding="utf-8"?>
<p:tagLst xmlns:p="http://schemas.openxmlformats.org/presentationml/2006/main">
  <p:tag name="KSO_WM_UNIT_SUBTYPE" val="a"/>
  <p:tag name="KSO_WM_UNIT_PRESET_TEXT" val="单击此处添加&#13;文本具体内容"/>
  <p:tag name="KSO_WM_UNIT_NOCLEAR" val="0"/>
  <p:tag name="KSO_WM_UNIT_VALUE" val="36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20219397_3*l_h_f*1_3_1"/>
  <p:tag name="KSO_WM_TEMPLATE_CATEGORY" val="diagram"/>
  <p:tag name="KSO_WM_TEMPLATE_INDEX" val="20219397"/>
  <p:tag name="KSO_WM_UNIT_LAYERLEVEL" val="1_1_1"/>
  <p:tag name="KSO_WM_TAG_VERSION" val="1.0"/>
  <p:tag name="KSO_WM_BEAUTIFY_FLAG" val="#wm#"/>
  <p:tag name="KSO_WM_CHIP_GROUPID" val="60bed2524737e0f4c1ebe88a"/>
  <p:tag name="KSO_WM_CHIP_XID" val="60bed2524737e0f4c1ebe88b"/>
  <p:tag name="KSO_WM_ASSEMBLE_CHIP_INDEX" val="3ecd155ac8d24c4a8f3d800c2df3e5d0"/>
  <p:tag name="KSO_WM_UNIT_TEXT_FILL_FORE_SCHEMECOLOR_INDEX_BRIGHTNESS" val="0"/>
  <p:tag name="KSO_WM_UNIT_TEXT_FILL_FORE_SCHEMECOLOR_INDEX" val="13"/>
  <p:tag name="KSO_WM_UNIT_TEXT_FILL_TYPE" val="1"/>
</p:tagLst>
</file>

<file path=ppt/tags/tag2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2"/>
  <p:tag name="KSO_WM_UNIT_ID" val="diagram20219397_3*l_h_i*1_4_2"/>
  <p:tag name="KSO_WM_TEMPLATE_CATEGORY" val="diagram"/>
  <p:tag name="KSO_WM_TEMPLATE_INDEX" val="20219397"/>
  <p:tag name="KSO_WM_UNIT_LAYERLEVEL" val="1_1_1"/>
  <p:tag name="KSO_WM_TAG_VERSION" val="1.0"/>
  <p:tag name="KSO_WM_BEAUTIFY_FLAG" val="#wm#"/>
  <p:tag name="KSO_WM_CHIP_GROUPID" val="60bed2524737e0f4c1ebe88a"/>
  <p:tag name="KSO_WM_CHIP_XID" val="60bed2524737e0f4c1ebe88b"/>
  <p:tag name="KSO_WM_ASSEMBLE_CHIP_INDEX" val="3ecd155ac8d24c4a8f3d800c2df3e5d0"/>
  <p:tag name="KSO_WM_UNIT_VALUE" val="8"/>
  <p:tag name="KSO_WM_UNIT_LINE_FORE_SCHEMECOLOR_INDEX_BRIGHTNESS" val="0"/>
  <p:tag name="KSO_WM_UNIT_LINE_FORE_SCHEMECOLOR_INDEX" val="8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2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3"/>
  <p:tag name="KSO_WM_UNIT_ID" val="diagram20219397_3*l_h_i*1_4_3"/>
  <p:tag name="KSO_WM_TEMPLATE_CATEGORY" val="diagram"/>
  <p:tag name="KSO_WM_TEMPLATE_INDEX" val="20219397"/>
  <p:tag name="KSO_WM_UNIT_LAYERLEVEL" val="1_1_1"/>
  <p:tag name="KSO_WM_TAG_VERSION" val="1.0"/>
  <p:tag name="KSO_WM_BEAUTIFY_FLAG" val="#wm#"/>
  <p:tag name="KSO_WM_CHIP_GROUPID" val="60bed2524737e0f4c1ebe88a"/>
  <p:tag name="KSO_WM_CHIP_XID" val="60bed2524737e0f4c1ebe88b"/>
  <p:tag name="KSO_WM_ASSEMBLE_CHIP_INDEX" val="3ecd155ac8d24c4a8f3d800c2df3e5d0"/>
  <p:tag name="KSO_WM_UNIT_VALUE" val="8"/>
  <p:tag name="KSO_WM_UNIT_LINE_FORE_SCHEMECOLOR_INDEX_BRIGHTNESS" val="-0.35"/>
  <p:tag name="KSO_WM_UNIT_LINE_FORE_SCHEMECOLOR_INDEX" val="14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2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4_1"/>
  <p:tag name="KSO_WM_UNIT_ID" val="diagram20219397_3*l_h_i*1_4_1"/>
  <p:tag name="KSO_WM_TEMPLATE_CATEGORY" val="diagram"/>
  <p:tag name="KSO_WM_TEMPLATE_INDEX" val="20219397"/>
  <p:tag name="KSO_WM_UNIT_LAYERLEVEL" val="1_1_1"/>
  <p:tag name="KSO_WM_TAG_VERSION" val="1.0"/>
  <p:tag name="KSO_WM_BEAUTIFY_FLAG" val="#wm#"/>
  <p:tag name="KSO_WM_CHIP_GROUPID" val="60bed2524737e0f4c1ebe88a"/>
  <p:tag name="KSO_WM_CHIP_XID" val="60bed2524737e0f4c1ebe88b"/>
  <p:tag name="KSO_WM_ASSEMBLE_CHIP_INDEX" val="3ecd155ac8d24c4a8f3d800c2df3e5d0"/>
  <p:tag name="KSO_WM_UNIT_VALUE" val="1"/>
  <p:tag name="KSO_WM_UNIT_TEXT_FILL_FORE_SCHEMECOLOR_INDEX_BRIGHTNESS" val="0"/>
  <p:tag name="KSO_WM_UNIT_TEXT_FILL_FORE_SCHEMECOLOR_INDEX" val="8"/>
  <p:tag name="KSO_WM_UNIT_TEXT_FILL_TYPE" val="1"/>
</p:tagLst>
</file>

<file path=ppt/tags/tag207.xml><?xml version="1.0" encoding="utf-8"?>
<p:tagLst xmlns:p="http://schemas.openxmlformats.org/presentationml/2006/main">
  <p:tag name="KSO_WM_UNIT_SUBTYPE" val="a"/>
  <p:tag name="KSO_WM_UNIT_PRESET_TEXT" val="单击此处添加&#13;文本具体内容"/>
  <p:tag name="KSO_WM_UNIT_NOCLEAR" val="0"/>
  <p:tag name="KSO_WM_UNIT_VALUE" val="36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4_1"/>
  <p:tag name="KSO_WM_UNIT_ID" val="diagram20219397_3*l_h_f*1_4_1"/>
  <p:tag name="KSO_WM_TEMPLATE_CATEGORY" val="diagram"/>
  <p:tag name="KSO_WM_TEMPLATE_INDEX" val="20219397"/>
  <p:tag name="KSO_WM_UNIT_LAYERLEVEL" val="1_1_1"/>
  <p:tag name="KSO_WM_TAG_VERSION" val="1.0"/>
  <p:tag name="KSO_WM_BEAUTIFY_FLAG" val="#wm#"/>
  <p:tag name="KSO_WM_CHIP_GROUPID" val="60bed2524737e0f4c1ebe88a"/>
  <p:tag name="KSO_WM_CHIP_XID" val="60bed2524737e0f4c1ebe88b"/>
  <p:tag name="KSO_WM_ASSEMBLE_CHIP_INDEX" val="3ecd155ac8d24c4a8f3d800c2df3e5d0"/>
  <p:tag name="KSO_WM_UNIT_TEXT_FILL_FORE_SCHEMECOLOR_INDEX_BRIGHTNESS" val="0"/>
  <p:tag name="KSO_WM_UNIT_TEXT_FILL_FORE_SCHEMECOLOR_INDEX" val="13"/>
  <p:tag name="KSO_WM_UNIT_TEXT_FILL_TYPE" val="1"/>
</p:tagLst>
</file>

<file path=ppt/tags/tag208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4-01-30T17:44:55&quot;,&quot;maxSize&quot;:{&quot;size1&quot;:20},&quot;minSize&quot;:{&quot;size1&quot;:11.2},&quot;normalSize&quot;:{&quot;size1&quot;:11.2},&quot;subLayout&quot;:[{&quot;id&quot;:&quot;2024-01-30T17:44:55&quot;,&quot;margin&quot;:{&quot;bottom&quot;:0.025999998673796654,&quot;left&quot;:1.2699999809265137,&quot;right&quot;:1.2699999809265137,&quot;top&quot;:0.4230000376701355},&quot;type&quot;:0},{&quot;id&quot;:&quot;2024-01-30T17:44:55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</p:tagLst>
</file>

<file path=ppt/tags/tag2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2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</p:tagLst>
</file>

<file path=ppt/tags/tag212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</p:tagLst>
</file>

<file path=ppt/tags/tag2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1"/>
  <p:tag name="KSO_WM_UNIT_ID" val="diagram20206152_2*m_h_i*1_2_1"/>
  <p:tag name="KSO_WM_TEMPLATE_CATEGORY" val="diagram"/>
  <p:tag name="KSO_WM_TEMPLATE_INDEX" val="20206152"/>
  <p:tag name="KSO_WM_UNIT_LAYERLEVEL" val="1_1_1"/>
  <p:tag name="KSO_WM_TAG_VERSION" val="1.0"/>
  <p:tag name="KSO_WM_BEAUTIFY_FLAG" val="#wm#"/>
  <p:tag name="KSO_WM_UNIT_SUBTYPE" val="d"/>
  <p:tag name="KSO_WM_UNIT_FILL_FORE_SCHEMECOLOR_INDEX_BRIGHTNESS" val="-0.35"/>
  <p:tag name="KSO_WM_UNIT_FILL_FORE_SCHEMECOLOR_INDEX" val="14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2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2"/>
  <p:tag name="KSO_WM_UNIT_ID" val="diagram20206152_2*m_h_i*1_2_2"/>
  <p:tag name="KSO_WM_TEMPLATE_CATEGORY" val="diagram"/>
  <p:tag name="KSO_WM_TEMPLATE_INDEX" val="20206152"/>
  <p:tag name="KSO_WM_UNIT_LAYERLEVEL" val="1_1_1"/>
  <p:tag name="KSO_WM_TAG_VERSION" val="1.0"/>
  <p:tag name="KSO_WM_BEAUTIFY_FLAG" val="#wm#"/>
  <p:tag name="KSO_WM_UNIT_FILL_FORE_SCHEMECOLOR_INDEX_BRIGHTNESS" val="-0.15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3"/>
  <p:tag name="KSO_WM_UNIT_ID" val="diagram20206152_2*m_h_i*1_2_3"/>
  <p:tag name="KSO_WM_TEMPLATE_CATEGORY" val="diagram"/>
  <p:tag name="KSO_WM_TEMPLATE_INDEX" val="20206152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2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1"/>
  <p:tag name="KSO_WM_UNIT_ID" val="diagram20206152_2*m_h_i*1_1_1"/>
  <p:tag name="KSO_WM_TEMPLATE_CATEGORY" val="diagram"/>
  <p:tag name="KSO_WM_TEMPLATE_INDEX" val="20206152"/>
  <p:tag name="KSO_WM_UNIT_LAYERLEVEL" val="1_1_1"/>
  <p:tag name="KSO_WM_TAG_VERSION" val="1.0"/>
  <p:tag name="KSO_WM_BEAUTIFY_FLAG" val="#wm#"/>
  <p:tag name="KSO_WM_UNIT_SUBTYPE" val="d"/>
  <p:tag name="KSO_WM_UNIT_FILL_FORE_SCHEMECOLOR_INDEX_BRIGHTNESS" val="-0.2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2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2"/>
  <p:tag name="KSO_WM_UNIT_ID" val="diagram20206152_2*m_h_i*1_1_2"/>
  <p:tag name="KSO_WM_TEMPLATE_CATEGORY" val="diagram"/>
  <p:tag name="KSO_WM_TEMPLATE_INDEX" val="20206152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3"/>
  <p:tag name="KSO_WM_UNIT_ID" val="diagram20206152_2*m_h_i*1_1_3"/>
  <p:tag name="KSO_WM_TEMPLATE_CATEGORY" val="diagram"/>
  <p:tag name="KSO_WM_TEMPLATE_INDEX" val="20206152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219.xml><?xml version="1.0" encoding="utf-8"?>
<p:tagLst xmlns:p="http://schemas.openxmlformats.org/presentationml/2006/main">
  <p:tag name="KSO_WM_UNIT_SUBTYPE" val="a"/>
  <p:tag name="KSO_WM_UNIT_PRESET_TEXT_INDEX" val="5"/>
  <p:tag name="KSO_WM_UNIT_PRESET_TEXT_LEN" val="25"/>
  <p:tag name="KSO_WM_UNIT_NOCLEAR" val="0"/>
  <p:tag name="KSO_WM_UNIT_VALUE" val="72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1_1"/>
  <p:tag name="KSO_WM_UNIT_ID" val="diagram20206152_2*m_h_f*1_1_1"/>
  <p:tag name="KSO_WM_TEMPLATE_CATEGORY" val="diagram"/>
  <p:tag name="KSO_WM_TEMPLATE_INDEX" val="20206152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3"/>
  <p:tag name="KSO_WM_UNIT_TEXT_FILL_TYPE" val="1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0.xml><?xml version="1.0" encoding="utf-8"?>
<p:tagLst xmlns:p="http://schemas.openxmlformats.org/presentationml/2006/main">
  <p:tag name="KSO_WM_UNIT_SUBTYPE" val="a"/>
  <p:tag name="KSO_WM_UNIT_PRESET_TEXT_INDEX" val="5"/>
  <p:tag name="KSO_WM_UNIT_PRESET_TEXT_LEN" val="25"/>
  <p:tag name="KSO_WM_UNIT_NOCLEAR" val="0"/>
  <p:tag name="KSO_WM_UNIT_VALUE" val="72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3_1"/>
  <p:tag name="KSO_WM_UNIT_ID" val="diagram20206152_2*m_h_f*1_3_1"/>
  <p:tag name="KSO_WM_TEMPLATE_CATEGORY" val="diagram"/>
  <p:tag name="KSO_WM_TEMPLATE_INDEX" val="20206152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3"/>
  <p:tag name="KSO_WM_UNIT_TEXT_FILL_TYPE" val="1"/>
</p:tagLst>
</file>

<file path=ppt/tags/tag221.xml><?xml version="1.0" encoding="utf-8"?>
<p:tagLst xmlns:p="http://schemas.openxmlformats.org/presentationml/2006/main">
  <p:tag name="KSO_WM_UNIT_SUBTYPE" val="a"/>
  <p:tag name="KSO_WM_UNIT_PRESET_TEXT_INDEX" val="5"/>
  <p:tag name="KSO_WM_UNIT_PRESET_TEXT_LEN" val="25"/>
  <p:tag name="KSO_WM_UNIT_NOCLEAR" val="0"/>
  <p:tag name="KSO_WM_UNIT_VALUE" val="72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2_1"/>
  <p:tag name="KSO_WM_UNIT_ID" val="diagram20206152_2*m_h_f*1_2_1"/>
  <p:tag name="KSO_WM_TEMPLATE_CATEGORY" val="diagram"/>
  <p:tag name="KSO_WM_TEMPLATE_INDEX" val="20206152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3"/>
  <p:tag name="KSO_WM_UNIT_TEXT_FILL_TYPE" val="1"/>
</p:tagLst>
</file>

<file path=ppt/tags/tag2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i"/>
  <p:tag name="KSO_WM_UNIT_INDEX" val="1_1"/>
  <p:tag name="KSO_WM_UNIT_ID" val="diagram20206152_2*m_i*1_1"/>
  <p:tag name="KSO_WM_TEMPLATE_CATEGORY" val="diagram"/>
  <p:tag name="KSO_WM_TEMPLATE_INDEX" val="20206152"/>
  <p:tag name="KSO_WM_UNIT_LAYERLEVEL" val="1_1"/>
  <p:tag name="KSO_WM_TAG_VERSION" val="1.0"/>
  <p:tag name="KSO_WM_BEAUTIFY_FLAG" val="#wm#"/>
  <p:tag name="KSO_WM_UNIT_LINE_FORE_SCHEMECOLOR_INDEX_BRIGHTNESS" val="-0.25"/>
  <p:tag name="KSO_WM_UNIT_LINE_FORE_SCHEMECOLOR_INDEX" val="14"/>
  <p:tag name="KSO_WM_UNIT_LINE_FILL_TYPE" val="2"/>
</p:tagLst>
</file>

<file path=ppt/tags/tag2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i"/>
  <p:tag name="KSO_WM_UNIT_INDEX" val="1_2"/>
  <p:tag name="KSO_WM_UNIT_ID" val="diagram20206152_2*m_i*1_2"/>
  <p:tag name="KSO_WM_TEMPLATE_CATEGORY" val="diagram"/>
  <p:tag name="KSO_WM_TEMPLATE_INDEX" val="20206152"/>
  <p:tag name="KSO_WM_UNIT_LAYERLEVEL" val="1_1"/>
  <p:tag name="KSO_WM_TAG_VERSION" val="1.0"/>
  <p:tag name="KSO_WM_BEAUTIFY_FLAG" val="#wm#"/>
  <p:tag name="KSO_WM_UNIT_LINE_FORE_SCHEMECOLOR_INDEX_BRIGHTNESS" val="-0.25"/>
  <p:tag name="KSO_WM_UNIT_LINE_FORE_SCHEMECOLOR_INDEX" val="14"/>
  <p:tag name="KSO_WM_UNIT_LINE_FILL_TYPE" val="2"/>
</p:tagLst>
</file>

<file path=ppt/tags/tag2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1"/>
  <p:tag name="KSO_WM_UNIT_ID" val="diagram20206152_2*m_h_i*1_3_1"/>
  <p:tag name="KSO_WM_TEMPLATE_CATEGORY" val="diagram"/>
  <p:tag name="KSO_WM_TEMPLATE_INDEX" val="20206152"/>
  <p:tag name="KSO_WM_UNIT_LAYERLEVEL" val="1_1_1"/>
  <p:tag name="KSO_WM_TAG_VERSION" val="1.0"/>
  <p:tag name="KSO_WM_BEAUTIFY_FLAG" val="#wm#"/>
  <p:tag name="KSO_WM_UNIT_SUBTYPE" val="d"/>
  <p:tag name="KSO_WM_UNIT_FILL_FORE_SCHEMECOLOR_INDEX_BRIGHTNESS" val="-0.2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2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2"/>
  <p:tag name="KSO_WM_UNIT_ID" val="diagram20206152_2*m_h_i*1_3_2"/>
  <p:tag name="KSO_WM_TEMPLATE_CATEGORY" val="diagram"/>
  <p:tag name="KSO_WM_TEMPLATE_INDEX" val="20206152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3"/>
  <p:tag name="KSO_WM_UNIT_ID" val="diagram20206152_2*m_h_i*1_3_3"/>
  <p:tag name="KSO_WM_TEMPLATE_CATEGORY" val="diagram"/>
  <p:tag name="KSO_WM_TEMPLATE_INDEX" val="20206152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227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4-01-30T17:44:55&quot;,&quot;maxSize&quot;:{&quot;size1&quot;:20},&quot;minSize&quot;:{&quot;size1&quot;:11.2},&quot;normalSize&quot;:{&quot;size1&quot;:11.2},&quot;subLayout&quot;:[{&quot;id&quot;:&quot;2024-01-30T17:44:55&quot;,&quot;margin&quot;:{&quot;bottom&quot;:0.025999998673796654,&quot;left&quot;:1.2699999809265137,&quot;right&quot;:1.2699999809265137,&quot;top&quot;:0.4230000376701355},&quot;type&quot;:0},{&quot;id&quot;:&quot;2024-01-30T17:44:55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</p:tagLst>
</file>

<file path=ppt/tags/tag2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2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</p:tagLst>
</file>

<file path=ppt/tags/tag231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</p:tagLst>
</file>

<file path=ppt/tags/tag2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1"/>
  <p:tag name="KSO_WM_UNIT_ID" val="diagram20210749_2*m_h_i*1_1_1"/>
  <p:tag name="KSO_WM_TEMPLATE_CATEGORY" val="diagram"/>
  <p:tag name="KSO_WM_TEMPLATE_INDEX" val="20210749"/>
  <p:tag name="KSO_WM_UNIT_LAYERLEVEL" val="1_1_1"/>
  <p:tag name="KSO_WM_TAG_VERSION" val="1.0"/>
  <p:tag name="KSO_WM_BEAUTIFY_FLAG" val="#wm#"/>
  <p:tag name="KSO_WM_UNIT_FILL_FORE_SCHEMECOLOR_INDEX_BRIGHTNESS" val="-0.2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2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1"/>
  <p:tag name="KSO_WM_UNIT_ID" val="diagram20210749_2*m_h_i*1_2_1"/>
  <p:tag name="KSO_WM_TEMPLATE_CATEGORY" val="diagram"/>
  <p:tag name="KSO_WM_TEMPLATE_INDEX" val="20210749"/>
  <p:tag name="KSO_WM_UNIT_LAYERLEVEL" val="1_1_1"/>
  <p:tag name="KSO_WM_TAG_VERSION" val="1.0"/>
  <p:tag name="KSO_WM_BEAUTIFY_FLAG" val="#wm#"/>
  <p:tag name="KSO_WM_UNIT_FILL_FORE_SCHEMECOLOR_INDEX_BRIGHTNESS" val="-0.2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2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1"/>
  <p:tag name="KSO_WM_UNIT_ID" val="diagram20210749_2*m_h_i*1_3_1"/>
  <p:tag name="KSO_WM_TEMPLATE_CATEGORY" val="diagram"/>
  <p:tag name="KSO_WM_TEMPLATE_INDEX" val="20210749"/>
  <p:tag name="KSO_WM_UNIT_LAYERLEVEL" val="1_1_1"/>
  <p:tag name="KSO_WM_TAG_VERSION" val="1.0"/>
  <p:tag name="KSO_WM_BEAUTIFY_FLAG" val="#wm#"/>
  <p:tag name="KSO_WM_UNIT_FILL_FORE_SCHEMECOLOR_INDEX_BRIGHTNESS" val="-0.2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2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z"/>
  <p:tag name="KSO_WM_UNIT_INDEX" val="1_3_1"/>
  <p:tag name="KSO_WM_UNIT_ID" val="diagram20210749_2*m_h_z*1_3_1"/>
  <p:tag name="KSO_WM_TEMPLATE_CATEGORY" val="diagram"/>
  <p:tag name="KSO_WM_TEMPLATE_INDEX" val="20210749"/>
  <p:tag name="KSO_WM_UNIT_LAYERLEVEL" val="1_1_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z"/>
  <p:tag name="KSO_WM_UNIT_INDEX" val="1_2_1"/>
  <p:tag name="KSO_WM_UNIT_ID" val="diagram20210749_2*m_h_z*1_2_1"/>
  <p:tag name="KSO_WM_TEMPLATE_CATEGORY" val="diagram"/>
  <p:tag name="KSO_WM_TEMPLATE_INDEX" val="20210749"/>
  <p:tag name="KSO_WM_UNIT_LAYERLEVEL" val="1_1_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37.xml><?xml version="1.0" encoding="utf-8"?>
<p:tagLst xmlns:p="http://schemas.openxmlformats.org/presentationml/2006/main">
  <p:tag name="KSO_WM_UNIT_SUBTYPE" val="a"/>
  <p:tag name="KSO_WM_UNIT_PRESET_TEXT" val="单击此处添加文本具体内容，简明扼要的阐述您的观点。根据需要可酌情增减文字，以便观者准确的理解您传达的思想。"/>
  <p:tag name="KSO_WM_UNIT_NOCLEAR" val="0"/>
  <p:tag name="KSO_WM_UNIT_VALUE" val="72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1_1"/>
  <p:tag name="KSO_WM_UNIT_ID" val="diagram20210749_2*m_h_f*1_1_1"/>
  <p:tag name="KSO_WM_TEMPLATE_CATEGORY" val="diagram"/>
  <p:tag name="KSO_WM_TEMPLATE_INDEX" val="20210749"/>
  <p:tag name="KSO_WM_UNIT_LAYERLEVEL" val="1_1_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238.xml><?xml version="1.0" encoding="utf-8"?>
<p:tagLst xmlns:p="http://schemas.openxmlformats.org/presentationml/2006/main">
  <p:tag name="KSO_WM_UNIT_SUBTYPE" val="a"/>
  <p:tag name="KSO_WM_UNIT_PRESET_TEXT" val="单击此处添加文本具体内容，简明扼要的阐述您的观点。根据需要可酌情增减文字，以便观者准确的理解您传达的思想。"/>
  <p:tag name="KSO_WM_UNIT_NOCLEAR" val="0"/>
  <p:tag name="KSO_WM_UNIT_VALUE" val="72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2_1"/>
  <p:tag name="KSO_WM_UNIT_ID" val="diagram20210749_2*m_h_f*1_2_1"/>
  <p:tag name="KSO_WM_TEMPLATE_CATEGORY" val="diagram"/>
  <p:tag name="KSO_WM_TEMPLATE_INDEX" val="20210749"/>
  <p:tag name="KSO_WM_UNIT_LAYERLEVEL" val="1_1_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239.xml><?xml version="1.0" encoding="utf-8"?>
<p:tagLst xmlns:p="http://schemas.openxmlformats.org/presentationml/2006/main">
  <p:tag name="KSO_WM_UNIT_SUBTYPE" val="a"/>
  <p:tag name="KSO_WM_UNIT_PRESET_TEXT" val="单击此处添加文本具体内容，简明扼要的阐述您的观点。根据需要可酌情增减文字，以便观者准确的理解您传达的思想。"/>
  <p:tag name="KSO_WM_UNIT_NOCLEAR" val="0"/>
  <p:tag name="KSO_WM_UNIT_VALUE" val="74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3_1"/>
  <p:tag name="KSO_WM_UNIT_ID" val="diagram20210749_2*m_h_f*1_3_1"/>
  <p:tag name="KSO_WM_TEMPLATE_CATEGORY" val="diagram"/>
  <p:tag name="KSO_WM_TEMPLATE_INDEX" val="20210749"/>
  <p:tag name="KSO_WM_UNIT_LAYERLEVEL" val="1_1_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0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4-01-30T17:44:55&quot;,&quot;maxSize&quot;:{&quot;size1&quot;:20},&quot;minSize&quot;:{&quot;size1&quot;:11.2},&quot;normalSize&quot;:{&quot;size1&quot;:11.2},&quot;subLayout&quot;:[{&quot;id&quot;:&quot;2024-01-30T17:44:55&quot;,&quot;margin&quot;:{&quot;bottom&quot;:0.025999998673796654,&quot;left&quot;:1.2699999809265137,&quot;right&quot;:1.2699999809265137,&quot;top&quot;:0.4230000376701355},&quot;type&quot;:0},{&quot;id&quot;:&quot;2024-01-30T17:44:55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</p:tagLst>
</file>

<file path=ppt/tags/tag241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custom20206915_7*e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01"/>
  <p:tag name="KSO_WM_UNIT_NOCLEAR" val="0"/>
  <p:tag name="KSO_WM_UNIT_VALUE" val="2"/>
  <p:tag name="KSO_WM_UNIT_TEXT_LINE_FORE_SCHEMECOLOR_INDEX_BRIGHTNESS" val="0"/>
  <p:tag name="KSO_WM_UNIT_TEXT_LINE_FORE_SCHEMECOLOR_INDEX" val="5"/>
  <p:tag name="KSO_WM_UNIT_TEXT_LINE_FILL_TYPE" val="2"/>
</p:tagLst>
</file>

<file path=ppt/tags/tag24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6915_7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"/>
  <p:tag name="KSO_WM_UNIT_TEXT_FILL_FORE_SCHEMECOLOR_INDEX" val="5"/>
  <p:tag name="KSO_WM_UNIT_TEXT_FILL_TYPE" val="1"/>
</p:tagLst>
</file>

<file path=ppt/tags/tag243.xml><?xml version="1.0" encoding="utf-8"?>
<p:tagLst xmlns:p="http://schemas.openxmlformats.org/presentationml/2006/main">
  <p:tag name="KSO_WM_BEAUTIFY_FLAG" val="#wm#"/>
  <p:tag name="KSO_WM_TEMPLATE_CATEGORY" val="custom"/>
  <p:tag name="KSO_WM_TEMPLATE_INDEX" val="20206915"/>
  <p:tag name="KSO_WM_SLIDE_ID" val="custom20206915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SLIDE_LAYOUT" val="a_b_e"/>
  <p:tag name="KSO_WM_SLIDE_LAYOUT_CNT" val="1_1_1"/>
</p:tagLst>
</file>

<file path=ppt/tags/tag2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2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2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247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248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，这样才能使内容层次分明，页面简洁易读。如果您的内容确实非常重要又难以精简，也请使用分段处理，对内容进行简单的梳理和提炼，这样会使逻辑框架相对清晰。为了能让您有更直观的字数感受，并进一步方便使用，我们设置了文本的最大限度，当您输入的文字到这里时，已濒临页面容纳内容的上限，若还有更多内容，请酌情缩小字号，但我们不建议您的文本字号小于14磅，请您务必注意。单击此处添加正文，文字是您思想的提炼，为了演示发布的良好效果，请言简意赅的阐述您的观点。您的内容已经简明扼要，字字珠玑，但信息却千丝万缕、错综复杂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2843_1*f*1"/>
  <p:tag name="KSO_WM_TEMPLATE_CATEGORY" val="diagram"/>
  <p:tag name="KSO_WM_TEMPLATE_INDEX" val="20212843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576"/>
  <p:tag name="KSO_WM_UNIT_SHOW_EDIT_AREA_INDICATION" val="1"/>
  <p:tag name="KSO_WM_CHIP_GROUPID" val="5e6b05596848fb12bee65ac8"/>
  <p:tag name="KSO_WM_CHIP_XID" val="5e6b05596848fb12bee65aca"/>
  <p:tag name="KSO_WM_UNIT_DEC_AREA_ID" val="8cb1ccbfd41a4f08aa021a2337e676da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53f115901fe44f3787d5c3752471e8b4"/>
  <p:tag name="KSO_WM_UNIT_SUPPORT_UNIT_TYPE" val="[&quot;l&quot;,&quot;m&quot;,&quot;n&quot;,&quot;o&quot;,&quot;p&quot;,&quot;q&quot;,&quot;r&quot;,&quot;δ&quot;,&quot;ε&quot;,&quot;ζ&quot;,&quot;η&quot;,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f644054ed1e2fb8092e"/>
  <p:tag name="KSO_WM_TEMPLATE_ASSEMBLE_GROUPID" val="60656f644054ed1e2fb8092e"/>
  <p:tag name="WM_BEAUTIFY_ZORDER_FLAG_TAG" val="3"/>
</p:tagLst>
</file>

<file path=ppt/tags/tag249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4-01-30T17:44:55&quot;,&quot;maxSize&quot;:{&quot;size1&quot;:20},&quot;minSize&quot;:{&quot;size1&quot;:11.2},&quot;normalSize&quot;:{&quot;size1&quot;:11.2},&quot;subLayout&quot;:[{&quot;id&quot;:&quot;2024-01-30T17:44:55&quot;,&quot;margin&quot;:{&quot;bottom&quot;:0.025999998673796654,&quot;left&quot;:1.2699999809265137,&quot;right&quot;:1.2699999809265137,&quot;top&quot;:0.4230000376701355},&quot;type&quot;:0},{&quot;id&quot;:&quot;2024-01-30T17:44:55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2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2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253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254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4"/>
</p:tagLst>
</file>

<file path=ppt/tags/tag255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4-01-30T17:44:55&quot;,&quot;maxSize&quot;:{&quot;size1&quot;:20},&quot;minSize&quot;:{&quot;size1&quot;:11.2},&quot;normalSize&quot;:{&quot;size1&quot;:11.2},&quot;subLayout&quot;:[{&quot;id&quot;:&quot;2024-01-30T17:44:55&quot;,&quot;margin&quot;:{&quot;bottom&quot;:0.025999998673796654,&quot;left&quot;:1.2699999809265137,&quot;right&quot;:1.2699999809265137,&quot;top&quot;:0.4230000376701355},&quot;type&quot;:0},{&quot;id&quot;:&quot;2024-01-30T17:44:55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</p:tagLst>
</file>

<file path=ppt/tags/tag2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6915_15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NOCLEAR" val="1"/>
  <p:tag name="KSO_WM_UNIT_TYPE" val="a"/>
  <p:tag name="KSO_WM_UNIT_INDEX" val="1"/>
  <p:tag name="KSO_WM_UNIT_PRESET_TEXT" val="THANKS"/>
  <p:tag name="KSO_WM_UNIT_TEXT_FILL_FORE_SCHEMECOLOR_INDEX_BRIGHTNESS" val="0"/>
  <p:tag name="KSO_WM_UNIT_TEXT_FILL_FORE_SCHEMECOLOR_INDEX" val="5"/>
  <p:tag name="KSO_WM_UNIT_TEXT_FILL_TYPE" val="1"/>
</p:tagLst>
</file>

<file path=ppt/tags/tag257.xml><?xml version="1.0" encoding="utf-8"?>
<p:tagLst xmlns:p="http://schemas.openxmlformats.org/presentationml/2006/main">
  <p:tag name="KSO_WM_SLIDE_ID" val="custom20206915_15"/>
  <p:tag name="KSO_WM_TEMPLATE_SUBCATEGORY" val="0"/>
  <p:tag name="KSO_WM_TEMPLATE_MASTER_TYPE" val="1"/>
  <p:tag name="KSO_WM_TEMPLATE_COLOR_TYPE" val="1"/>
  <p:tag name="KSO_WM_SLIDE_ITEM_CNT" val="0"/>
  <p:tag name="KSO_WM_SLIDE_INDEX" val="15"/>
  <p:tag name="KSO_WM_TAG_VERSION" val="1.0"/>
  <p:tag name="KSO_WM_BEAUTIFY_FLAG" val="#wm#"/>
  <p:tag name="KSO_WM_TEMPLATE_CATEGORY" val="custom"/>
  <p:tag name="KSO_WM_TEMPLATE_INDEX" val="20206915"/>
  <p:tag name="KSO_WM_SLIDE_TYPE" val="endPage"/>
  <p:tag name="KSO_WM_SLIDE_SUBTYPE" val="pureTxt"/>
  <p:tag name="KSO_WM_SLIDE_LAYOUT" val="a"/>
  <p:tag name="KSO_WM_SLIDE_LAYOUT_CNT" val="1"/>
</p:tagLst>
</file>

<file path=ppt/tags/tag258.xml><?xml version="1.0" encoding="utf-8"?>
<p:tagLst xmlns:p="http://schemas.openxmlformats.org/presentationml/2006/main">
  <p:tag name="KSO_WPP_MARK_KEY" val="d4364a23-acd5-49e8-bdd0-47fbefe89b8e"/>
  <p:tag name="COMMONDATA" val="eyJoZGlkIjoiMGZhNTFiOWMyNzNkNjIwYWExM2ZhNzcxODIyZjljNTYifQ==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2"/>
  <p:tag name="KSO_WM_UNIT_LAYERLEVEL" val="1"/>
  <p:tag name="KSO_WM_TAG_VERSION" val="1.0"/>
  <p:tag name="KSO_WM_BEAUTIFY_FLAG" val="#wm#"/>
  <p:tag name="KSO_WM_UNIT_TYPE" val="y"/>
  <p:tag name="KSO_WM_UNIT_INDEX" val="2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3"/>
  <p:tag name="KSO_WM_UNIT_LAYERLEVEL" val="1"/>
  <p:tag name="KSO_WM_TAG_VERSION" val="1.0"/>
  <p:tag name="KSO_WM_BEAUTIFY_FLAG" val="#wm#"/>
  <p:tag name="KSO_WM_UNIT_TYPE" val="y"/>
  <p:tag name="KSO_WM_UNIT_INDEX" val="3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4"/>
  <p:tag name="KSO_WM_UNIT_LAYERLEVEL" val="1"/>
  <p:tag name="KSO_WM_TAG_VERSION" val="1.0"/>
  <p:tag name="KSO_WM_BEAUTIFY_FLAG" val="#wm#"/>
  <p:tag name="KSO_WM_UNIT_TYPE" val="y"/>
  <p:tag name="KSO_WM_UNIT_INDEX" val="4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5"/>
  <p:tag name="KSO_WM_UNIT_LAYERLEVEL" val="1"/>
  <p:tag name="KSO_WM_TAG_VERSION" val="1.0"/>
  <p:tag name="KSO_WM_BEAUTIFY_FLAG" val="#wm#"/>
  <p:tag name="KSO_WM_UNIT_TYPE" val="y"/>
  <p:tag name="KSO_WM_UNIT_INDEX" val="5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6"/>
  <p:tag name="KSO_WM_UNIT_LAYERLEVEL" val="1"/>
  <p:tag name="KSO_WM_TAG_VERSION" val="1.0"/>
  <p:tag name="KSO_WM_BEAUTIFY_FLAG" val="#wm#"/>
  <p:tag name="KSO_WM_UNIT_TYPE" val="y"/>
  <p:tag name="KSO_WM_UNIT_INDEX" val="6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BK_DARK_LIGHT" val="2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  <p:tag name="KSO_WM_UNIT_SUBTYPE" val="h"/>
  <p:tag name="KSO_WM_SLIDE_BACKGROUND_TYPE" val="frame"/>
  <p:tag name="KSO_WM_SLIDE_BK_DARK_LIGHT" val="2"/>
  <p:tag name="KSO_WM_UNIT_BK_DARK_LIGHT" val="2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leftRight"/>
  <p:tag name="KSO_WM_SLIDE_BK_DARK_LIGHT" val="2"/>
  <p:tag name="KSO_WM_UNIT_BK_DARK_LIGHT" val="2"/>
</p:tagLst>
</file>

<file path=ppt/tags/tag8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topBottom"/>
  <p:tag name="KSO_WM_SLIDE_BK_DARK_LIGHT" val="2"/>
  <p:tag name="KSO_WM_UNIT_BK_DARK_LIGHT" val="2"/>
</p:tagLst>
</file>

<file path=ppt/tags/tag9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宋体"/>
        <a:font script="Hant" typeface="新細明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">
      <a:dk1>
        <a:srgbClr val="000000"/>
      </a:dk1>
      <a:lt1>
        <a:srgbClr val="FFFFFF"/>
      </a:lt1>
      <a:dk2>
        <a:srgbClr val="F5F5F8"/>
      </a:dk2>
      <a:lt2>
        <a:srgbClr val="FFFFFF"/>
      </a:lt2>
      <a:accent1>
        <a:srgbClr val="577CCE"/>
      </a:accent1>
      <a:accent2>
        <a:srgbClr val="5999AF"/>
      </a:accent2>
      <a:accent3>
        <a:srgbClr val="5BA080"/>
      </a:accent3>
      <a:accent4>
        <a:srgbClr val="8BAA69"/>
      </a:accent4>
      <a:accent5>
        <a:srgbClr val="D6B250"/>
      </a:accent5>
      <a:accent6>
        <a:srgbClr val="E79647"/>
      </a:accent6>
      <a:hlink>
        <a:srgbClr val="0000FF"/>
      </a:hlink>
      <a:folHlink>
        <a:srgbClr val="FF00FF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2003</Words>
  <Application>WPS 演示</Application>
  <PresentationFormat>宽屏</PresentationFormat>
  <Paragraphs>98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16</vt:i4>
      </vt:variant>
    </vt:vector>
  </HeadingPairs>
  <TitlesOfParts>
    <vt:vector size="26" baseType="lpstr">
      <vt:lpstr>Arial</vt:lpstr>
      <vt:lpstr>宋体</vt:lpstr>
      <vt:lpstr>Wingdings</vt:lpstr>
      <vt:lpstr>微软雅黑</vt:lpstr>
      <vt:lpstr>Segoe UI</vt:lpstr>
      <vt:lpstr>Arial Unicode MS</vt:lpstr>
      <vt:lpstr>Arial Black</vt:lpstr>
      <vt:lpstr>Calibri</vt:lpstr>
      <vt:lpstr>Office 主题​​</vt:lpstr>
      <vt:lpstr>1_Office 主题​​</vt:lpstr>
      <vt:lpstr>一、总体情况</vt:lpstr>
      <vt:lpstr>PowerPoint 演示文稿</vt:lpstr>
      <vt:lpstr>PowerPoint 演示文稿</vt:lpstr>
      <vt:lpstr>总体情况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其他需要报告的事项</vt:lpstr>
      <vt:lpstr>PowerPoint 演示文稿</vt:lpstr>
      <vt:lpstr>PowerPoint 演示文稿</vt:lpstr>
      <vt:lpstr>谢谢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崔治国</cp:lastModifiedBy>
  <cp:revision>4</cp:revision>
  <dcterms:created xsi:type="dcterms:W3CDTF">2024-01-30T09:45:00Z</dcterms:created>
  <dcterms:modified xsi:type="dcterms:W3CDTF">2024-01-30T09:49:02Z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2052-11.1.0.14036</vt:lpwstr>
  </property>
  <property fmtid="{D5CDD505-2E9C-101B-9397-08002B2CF9AE}" pid="3" name="ICV">
    <vt:lpwstr/>
  </property>
</Properties>
</file>