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9" r:id="rId3"/>
  </p:sldMasterIdLst>
  <p:notesMasterIdLst>
    <p:notesMasterId r:id="rId5"/>
  </p:notesMasterIdLst>
  <p:handoutMasterIdLst>
    <p:handoutMasterId r:id="rId22"/>
  </p:handoutMasterIdLst>
  <p:sldIdLst>
    <p:sldId id="260" r:id="rId4"/>
    <p:sldId id="262" r:id="rId6"/>
    <p:sldId id="264" r:id="rId7"/>
    <p:sldId id="266" r:id="rId8"/>
    <p:sldId id="267" r:id="rId9"/>
    <p:sldId id="272" r:id="rId10"/>
    <p:sldId id="275" r:id="rId11"/>
    <p:sldId id="276" r:id="rId12"/>
    <p:sldId id="279" r:id="rId13"/>
    <p:sldId id="280" r:id="rId14"/>
    <p:sldId id="281" r:id="rId15"/>
    <p:sldId id="283" r:id="rId16"/>
    <p:sldId id="284" r:id="rId17"/>
    <p:sldId id="285" r:id="rId18"/>
    <p:sldId id="286" r:id="rId19"/>
    <p:sldId id="295" r:id="rId20"/>
    <p:sldId id="299" r:id="rId21"/>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者" initials="A" lastIdx="0" clrIdx="1"/>
  <p:cmAuthor id="1" name="SWayne" initials="W"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2B2B2"/>
    <a:srgbClr val="202020"/>
    <a:srgbClr val="323232"/>
    <a:srgbClr val="CC3300"/>
    <a:srgbClr val="CC0000"/>
    <a:srgbClr val="FF3300"/>
    <a:srgbClr val="990000"/>
    <a:srgbClr val="FF8D41"/>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78" autoAdjust="0"/>
    <p:restoredTop sz="94660"/>
  </p:normalViewPr>
  <p:slideViewPr>
    <p:cSldViewPr snapToGrid="0" showGuides="1">
      <p:cViewPr varScale="1">
        <p:scale>
          <a:sx n="75" d="100"/>
          <a:sy n="75" d="100"/>
        </p:scale>
        <p:origin x="90" y="96"/>
      </p:cViewPr>
      <p:guideLst>
        <p:guide orient="horz" pos="2159"/>
        <p:guide pos="3840"/>
      </p:guideLst>
    </p:cSldViewPr>
  </p:slideViewPr>
  <p:notesTextViewPr>
    <p:cViewPr>
      <p:scale>
        <a:sx n="3" d="2"/>
        <a:sy n="3" d="2"/>
      </p:scale>
      <p:origin x="0" y="0"/>
    </p:cViewPr>
  </p:notesTextViewPr>
  <p:gridSpacing cx="72000" cy="72000"/>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commentAuthors" Target="commentAuthors.xml"/><Relationship Id="rId25" Type="http://schemas.openxmlformats.org/officeDocument/2006/relationships/tableStyles" Target="tableStyles.xml"/><Relationship Id="rId24" Type="http://schemas.openxmlformats.org/officeDocument/2006/relationships/viewProps" Target="viewProps.xml"/><Relationship Id="rId23" Type="http://schemas.openxmlformats.org/officeDocument/2006/relationships/presProps" Target="presProps.xml"/><Relationship Id="rId22" Type="http://schemas.openxmlformats.org/officeDocument/2006/relationships/handoutMaster" Target="handoutMasters/handoutMaster1.xml"/><Relationship Id="rId21" Type="http://schemas.openxmlformats.org/officeDocument/2006/relationships/slide" Target="slides/slide17.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45"/>
            </a:lvl1pPr>
          </a:lstStyle>
          <a:p>
            <a:endParaRPr lang="zh-CN" altLang="en-US"/>
          </a:p>
        </p:txBody>
      </p:sp>
      <p:sp>
        <p:nvSpPr>
          <p:cNvPr id="3" name="日期占位符 2"/>
          <p:cNvSpPr>
            <a:spLocks noGrp="1"/>
          </p:cNvSpPr>
          <p:nvPr>
            <p:ph type="dt" sz="quarter" idx="1"/>
          </p:nvPr>
        </p:nvSpPr>
        <p:spPr>
          <a:xfrm>
            <a:off x="4023812" y="0"/>
            <a:ext cx="3078290" cy="513492"/>
          </a:xfrm>
          <a:prstGeom prst="rect">
            <a:avLst/>
          </a:prstGeom>
        </p:spPr>
        <p:txBody>
          <a:bodyPr vert="horz" lIns="91440" tIns="45720" rIns="91440" bIns="45720" rtlCol="0"/>
          <a:lstStyle>
            <a:lvl1pPr algn="r">
              <a:defRPr sz="1245"/>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9720804"/>
            <a:ext cx="3078290" cy="513491"/>
          </a:xfrm>
          <a:prstGeom prst="rect">
            <a:avLst/>
          </a:prstGeom>
        </p:spPr>
        <p:txBody>
          <a:bodyPr vert="horz" lIns="91440" tIns="45720" rIns="91440" bIns="45720" rtlCol="0" anchor="b"/>
          <a:lstStyle>
            <a:lvl1pPr algn="l">
              <a:defRPr sz="1245"/>
            </a:lvl1pPr>
          </a:lstStyle>
          <a:p>
            <a:endParaRPr lang="zh-CN" altLang="en-US"/>
          </a:p>
        </p:txBody>
      </p:sp>
      <p:sp>
        <p:nvSpPr>
          <p:cNvPr id="5" name="灯片编号占位符 4"/>
          <p:cNvSpPr>
            <a:spLocks noGrp="1"/>
          </p:cNvSpPr>
          <p:nvPr>
            <p:ph type="sldNum" sz="quarter" idx="3"/>
          </p:nvPr>
        </p:nvSpPr>
        <p:spPr>
          <a:xfrm>
            <a:off x="4023812" y="9720804"/>
            <a:ext cx="3078290" cy="513491"/>
          </a:xfrm>
          <a:prstGeom prst="rect">
            <a:avLst/>
          </a:prstGeom>
        </p:spPr>
        <p:txBody>
          <a:bodyPr vert="horz" lIns="91440" tIns="45720" rIns="91440" bIns="45720" rtlCol="0" anchor="b"/>
          <a:lstStyle>
            <a:lvl1pPr algn="r">
              <a:defRPr sz="1245"/>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4313" y="0"/>
            <a:ext cx="3078162" cy="512763"/>
          </a:xfrm>
          <a:prstGeom prst="rect">
            <a:avLst/>
          </a:prstGeom>
        </p:spPr>
        <p:txBody>
          <a:bodyPr vert="horz" lIns="91440" tIns="45720" rIns="91440" bIns="45720" rtlCol="0"/>
          <a:lstStyle>
            <a:lvl1pPr algn="r">
              <a:defRPr sz="1200"/>
            </a:lvl1pPr>
          </a:lstStyle>
          <a:p>
            <a:fld id="{D6C8D182-E4C8-4120-9249-FC9774456FF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2600" y="1279525"/>
            <a:ext cx="6140450" cy="34544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1200" y="4926013"/>
            <a:ext cx="5683250" cy="4029075"/>
          </a:xfrm>
          <a:prstGeom prst="rect">
            <a:avLst/>
          </a:prstGeom>
        </p:spPr>
        <p:txBody>
          <a:bodyPr vert="horz" lIns="91440" tIns="45720" rIns="91440" bIns="45720" rtlCol="0"/>
          <a:lstStyle/>
          <a:p>
            <a:pPr lvl="0"/>
            <a:r>
              <a:rPr lang="zh-CN" altLang="en-US"/>
              <a:t>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1850"/>
            <a:ext cx="3078163" cy="512763"/>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4313" y="9721850"/>
            <a:ext cx="3078162" cy="512763"/>
          </a:xfrm>
          <a:prstGeom prst="rect">
            <a:avLst/>
          </a:prstGeom>
        </p:spPr>
        <p:txBody>
          <a:bodyPr vert="horz" lIns="91440" tIns="45720" rIns="91440" bIns="45720" rtlCol="0" anchor="b"/>
          <a:lstStyle>
            <a:lvl1pPr algn="r">
              <a:defRPr sz="1200"/>
            </a:lvl1pPr>
          </a:lstStyle>
          <a:p>
            <a:fld id="{85D0DACE-38E0-42D2-9336-2B707D34BC6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AD5824D-CB83-40DC-8A79-5BAF75D16C91}" type="slidenum">
              <a:rPr lang="zh-CN" altLang="en-US" smtClean="0"/>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AD5824D-CB83-40DC-8A79-5BAF75D16C91}" type="slidenum">
              <a:rPr lang="zh-CN" altLang="en-US" smtClean="0"/>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9E1B693-632D-4080-9CF6-EA28B66DC801}"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AD5824D-CB83-40DC-8A79-5BAF75D16C91}"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B8C9022F-0009-4647-9250-4CF23ECFCDBA}" type="slidenum">
              <a:rPr lang="zh-CN" altLang="en-US" smtClean="0"/>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F6514C8B-1FFA-4817-8CB2-7D3B3E052D91}" type="slidenum">
              <a:rPr lang="zh-CN" altLang="en-US" smtClean="0"/>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AAD5824D-CB83-40DC-8A79-5BAF75D16C91}"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30.xml"/><Relationship Id="rId8" Type="http://schemas.openxmlformats.org/officeDocument/2006/relationships/tags" Target="../tags/tag29.xml"/><Relationship Id="rId7" Type="http://schemas.openxmlformats.org/officeDocument/2006/relationships/tags" Target="../tags/tag28.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5" Type="http://schemas.openxmlformats.org/officeDocument/2006/relationships/tags" Target="../tags/tag34.xml"/><Relationship Id="rId4" Type="http://schemas.openxmlformats.org/officeDocument/2006/relationships/tags" Target="../tags/tag33.xml"/><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7" Type="http://schemas.openxmlformats.org/officeDocument/2006/relationships/tags" Target="../tags/tag40.xml"/><Relationship Id="rId6" Type="http://schemas.openxmlformats.org/officeDocument/2006/relationships/tags" Target="../tags/tag39.xml"/><Relationship Id="rId5" Type="http://schemas.openxmlformats.org/officeDocument/2006/relationships/tags" Target="../tags/tag38.xml"/><Relationship Id="rId4" Type="http://schemas.openxmlformats.org/officeDocument/2006/relationships/tags" Target="../tags/tag37.xml"/><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5" Type="http://schemas.openxmlformats.org/officeDocument/2006/relationships/tags" Target="../tags/tag49.xml"/><Relationship Id="rId4" Type="http://schemas.openxmlformats.org/officeDocument/2006/relationships/tags" Target="../tags/tag48.xml"/><Relationship Id="rId3" Type="http://schemas.openxmlformats.org/officeDocument/2006/relationships/tags" Target="../tags/tag47.xml"/><Relationship Id="rId2" Type="http://schemas.openxmlformats.org/officeDocument/2006/relationships/tags" Target="../tags/tag46.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5" Type="http://schemas.openxmlformats.org/officeDocument/2006/relationships/tags" Target="../tags/tag58.xml"/><Relationship Id="rId4" Type="http://schemas.openxmlformats.org/officeDocument/2006/relationships/tags" Target="../tags/tag57.xml"/><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7" Type="http://schemas.openxmlformats.org/officeDocument/2006/relationships/tags" Target="../tags/tag64.xml"/><Relationship Id="rId6" Type="http://schemas.openxmlformats.org/officeDocument/2006/relationships/tags" Target="../tags/tag63.xml"/><Relationship Id="rId5" Type="http://schemas.openxmlformats.org/officeDocument/2006/relationships/tags" Target="../tags/tag62.xml"/><Relationship Id="rId4" Type="http://schemas.openxmlformats.org/officeDocument/2006/relationships/tags" Target="../tags/tag61.xml"/><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71.xml"/><Relationship Id="rId7" Type="http://schemas.openxmlformats.org/officeDocument/2006/relationships/tags" Target="../tags/tag70.xml"/><Relationship Id="rId6" Type="http://schemas.openxmlformats.org/officeDocument/2006/relationships/tags" Target="../tags/tag69.xml"/><Relationship Id="rId5" Type="http://schemas.openxmlformats.org/officeDocument/2006/relationships/tags" Target="../tags/tag68.xml"/><Relationship Id="rId4" Type="http://schemas.openxmlformats.org/officeDocument/2006/relationships/tags" Target="../tags/tag67.xml"/><Relationship Id="rId3" Type="http://schemas.openxmlformats.org/officeDocument/2006/relationships/tags" Target="../tags/tag66.xml"/><Relationship Id="rId2" Type="http://schemas.openxmlformats.org/officeDocument/2006/relationships/tags" Target="../tags/tag65.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8.xml"/><Relationship Id="rId7" Type="http://schemas.openxmlformats.org/officeDocument/2006/relationships/tags" Target="../tags/tag77.xml"/><Relationship Id="rId6" Type="http://schemas.openxmlformats.org/officeDocument/2006/relationships/tags" Target="../tags/tag76.xml"/><Relationship Id="rId5" Type="http://schemas.openxmlformats.org/officeDocument/2006/relationships/tags" Target="../tags/tag75.xml"/><Relationship Id="rId4" Type="http://schemas.openxmlformats.org/officeDocument/2006/relationships/tags" Target="../tags/tag74.xml"/><Relationship Id="rId3" Type="http://schemas.openxmlformats.org/officeDocument/2006/relationships/tags" Target="../tags/tag73.xml"/><Relationship Id="rId2" Type="http://schemas.openxmlformats.org/officeDocument/2006/relationships/tags" Target="../tags/tag72.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85.xml"/><Relationship Id="rId7" Type="http://schemas.openxmlformats.org/officeDocument/2006/relationships/tags" Target="../tags/tag84.xml"/><Relationship Id="rId6" Type="http://schemas.openxmlformats.org/officeDocument/2006/relationships/tags" Target="../tags/tag83.xml"/><Relationship Id="rId5" Type="http://schemas.openxmlformats.org/officeDocument/2006/relationships/tags" Target="../tags/tag82.xml"/><Relationship Id="rId4" Type="http://schemas.openxmlformats.org/officeDocument/2006/relationships/tags" Target="../tags/tag81.xml"/><Relationship Id="rId3" Type="http://schemas.openxmlformats.org/officeDocument/2006/relationships/tags" Target="../tags/tag80.xml"/><Relationship Id="rId2" Type="http://schemas.openxmlformats.org/officeDocument/2006/relationships/tags" Target="../tags/tag79.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93.xml"/><Relationship Id="rId8" Type="http://schemas.openxmlformats.org/officeDocument/2006/relationships/tags" Target="../tags/tag92.xml"/><Relationship Id="rId7" Type="http://schemas.openxmlformats.org/officeDocument/2006/relationships/tags" Target="../tags/tag91.xml"/><Relationship Id="rId6" Type="http://schemas.openxmlformats.org/officeDocument/2006/relationships/tags" Target="../tags/tag90.xml"/><Relationship Id="rId5" Type="http://schemas.openxmlformats.org/officeDocument/2006/relationships/tags" Target="../tags/tag89.xml"/><Relationship Id="rId4" Type="http://schemas.openxmlformats.org/officeDocument/2006/relationships/tags" Target="../tags/tag88.xml"/><Relationship Id="rId3" Type="http://schemas.openxmlformats.org/officeDocument/2006/relationships/tags" Target="../tags/tag87.xml"/><Relationship Id="rId2" Type="http://schemas.openxmlformats.org/officeDocument/2006/relationships/tags" Target="../tags/tag86.xml"/><Relationship Id="rId10" Type="http://schemas.openxmlformats.org/officeDocument/2006/relationships/tags" Target="../tags/tag94.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1524000" y="1322962"/>
            <a:ext cx="9144000" cy="2187001"/>
          </a:xfrm>
        </p:spPr>
        <p:txBody>
          <a:bodyPr anchor="b">
            <a:normAutofit/>
          </a:bodyPr>
          <a:lstStyle>
            <a:lvl1pPr algn="ctr">
              <a:lnSpc>
                <a:spcPct val="130000"/>
              </a:lnSpc>
              <a:defRPr sz="6000">
                <a:effectLst>
                  <a:outerShdw blurRad="38100" dist="38100" dir="2700000" algn="tl">
                    <a:srgbClr val="000000">
                      <a:alpha val="43137"/>
                    </a:srgbClr>
                  </a:outerShdw>
                </a:effectLst>
              </a:defRPr>
            </a:lvl1pPr>
          </a:lstStyle>
          <a:p>
            <a:r>
              <a:rPr lang="zh-CN" altLang="en-US" dirty="0"/>
              <a:t>单击此处添加标题</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3" name="副标题 2"/>
          <p:cNvSpPr>
            <a:spLocks noGrp="1"/>
          </p:cNvSpPr>
          <p:nvPr>
            <p:ph type="subTitle" idx="1" hasCustomPrompt="1"/>
          </p:nvPr>
        </p:nvSpPr>
        <p:spPr>
          <a:xfrm>
            <a:off x="1524000" y="3602038"/>
            <a:ext cx="9144000" cy="1655762"/>
          </a:xfrm>
        </p:spPr>
        <p:txBody>
          <a:bodyPr>
            <a:normAutofit/>
          </a:bodyPr>
          <a:lstStyle>
            <a:lvl1pPr marL="0" indent="0" algn="ctr">
              <a:buNone/>
              <a:defRPr sz="1800">
                <a:solidFill>
                  <a:schemeClr val="tx1">
                    <a:lumMod val="75000"/>
                    <a:lumOff val="25000"/>
                  </a:schemeClr>
                </a:solidFill>
                <a:effectLst/>
                <a:latin typeface="+mj-lt"/>
                <a:ea typeface="+mj-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单击此处添加副标题</a:t>
            </a:r>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10870" y="1521460"/>
            <a:ext cx="10970260" cy="2152015"/>
          </a:xfrm>
        </p:spPr>
        <p:txBody>
          <a:bodyPr lIns="101600" tIns="38100" rIns="25400" bIns="38100" anchor="b" anchorCtr="0">
            <a:normAutofit/>
          </a:bodyPr>
          <a:lstStyle>
            <a:lvl1pPr algn="ctr">
              <a:defRPr sz="6000" b="1" spc="600">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10870" y="3737610"/>
            <a:ext cx="10970260" cy="1596390"/>
          </a:xfrm>
        </p:spPr>
        <p:txBody>
          <a:bodyPr lIns="101600" tIns="38100" rIns="76200" bIns="38100">
            <a:normAutofit/>
          </a:bodyPr>
          <a:lstStyle>
            <a:lvl1pPr marL="0" indent="0" algn="ctr" eaLnBrk="1" fontAlgn="auto" latinLnBrk="0" hangingPunct="1">
              <a:lnSpc>
                <a:spcPct val="15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11505" y="1515110"/>
            <a:ext cx="10970895" cy="4736465"/>
          </a:xfrm>
        </p:spPr>
        <p:txBody>
          <a:bodyPr vert="horz" lIns="90170" tIns="46990" rIns="90170" bIns="0" rtlCol="0">
            <a:normAutofit/>
          </a:bodyPr>
          <a:lstStyle>
            <a:lvl1pPr marL="0" marR="0" lvl="0"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457200" marR="0" lvl="1" indent="0" algn="l" defTabSz="914400" rtl="0" eaLnBrk="1" fontAlgn="auto" latinLnBrk="0" hangingPunct="1">
              <a:lnSpc>
                <a:spcPct val="150000"/>
              </a:lnSpc>
              <a:spcBef>
                <a:spcPts val="0"/>
              </a:spcBef>
              <a:spcAft>
                <a:spcPts val="1000"/>
              </a:spcAft>
              <a:buFont typeface="Arial" panose="020B0604020202020204" pitchFamily="34" charset="0"/>
              <a:buNone/>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914400" marR="0" lvl="2"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371600" marR="0" lvl="3"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1828800" marR="0" lvl="4" indent="0" algn="l" defTabSz="914400" rtl="0" eaLnBrk="1" fontAlgn="auto" latinLnBrk="0" hangingPunct="1">
              <a:lnSpc>
                <a:spcPct val="15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p:txBody>
      </p:sp>
      <p:sp>
        <p:nvSpPr>
          <p:cNvPr id="2" name="标题 1"/>
          <p:cNvSpPr>
            <a:spLocks noGrp="1"/>
          </p:cNvSpPr>
          <p:nvPr>
            <p:ph type="title"/>
            <p:custDataLst>
              <p:tags r:id="rId3"/>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1995" y="3926840"/>
            <a:ext cx="7767955" cy="768350"/>
          </a:xfrm>
        </p:spPr>
        <p:txBody>
          <a:bodyPr lIns="101600" tIns="38100" rIns="63500" bIns="38100" anchor="t" anchorCtr="0">
            <a:normAutofit/>
          </a:bodyPr>
          <a:lstStyle>
            <a:lvl1pPr>
              <a:defRPr sz="4400" b="1" u="none" strike="noStrike" kern="1200" cap="none" spc="300" normalizeH="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1995" y="4728210"/>
            <a:ext cx="7769225" cy="1078230"/>
          </a:xfrm>
        </p:spPr>
        <p:txBody>
          <a:bodyPr wrap="square" lIns="90170" tIns="46990" rIns="90170" bIns="46990">
            <a:normAutofit/>
          </a:bodyPr>
          <a:lstStyle>
            <a:lvl1pPr marL="0" indent="0" algn="l" eaLnBrk="1" fontAlgn="auto" latinLnBrk="0" hangingPunct="1">
              <a:lnSpc>
                <a:spcPct val="150000"/>
              </a:lnSpc>
              <a:spcAft>
                <a:spcPts val="0"/>
              </a:spcAft>
              <a:buNone/>
              <a:defRPr kumimoji="0" lang="zh-CN" altLang="en-US" sz="1800" b="0" i="0" u="none" strike="noStrike" kern="1200" cap="none" spc="150" normalizeH="0" baseline="0" noProof="1">
                <a:solidFill>
                  <a:schemeClr val="tx1">
                    <a:lumMod val="65000"/>
                    <a:lumOff val="35000"/>
                  </a:schemeClr>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sp>
        <p:nvSpPr>
          <p:cNvPr id="9" name="文本占位符 8"/>
          <p:cNvSpPr>
            <a:spLocks noGrp="1"/>
          </p:cNvSpPr>
          <p:nvPr>
            <p:ph type="body" idx="1" hasCustomPrompt="1"/>
            <p:custDataLst>
              <p:tags r:id="rId2"/>
            </p:custDataLst>
          </p:nvPr>
        </p:nvSpPr>
        <p:spPr>
          <a:xfrm>
            <a:off x="612775"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cxnSp>
        <p:nvCxnSpPr>
          <p:cNvPr id="25" name="直接连接符 24"/>
          <p:cNvCxnSpPr/>
          <p:nvPr userDrawn="1">
            <p:custDataLst>
              <p:tags r:id="rId3"/>
            </p:custDataLst>
          </p:nvPr>
        </p:nvCxnSpPr>
        <p:spPr>
          <a:xfrm>
            <a:off x="6096000" y="1715770"/>
            <a:ext cx="0" cy="4442460"/>
          </a:xfrm>
          <a:prstGeom prst="line">
            <a:avLst/>
          </a:prstGeom>
          <a:ln w="12700">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标题 9"/>
          <p:cNvSpPr>
            <a:spLocks noGrp="1"/>
          </p:cNvSpPr>
          <p:nvPr>
            <p:ph type="title" hasCustomPrompt="1"/>
            <p:custDataLst>
              <p:tags r:id="rId4"/>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dirty="0">
              <a:sym typeface="+mn-ea"/>
            </a:endParaRPr>
          </a:p>
        </p:txBody>
      </p:sp>
      <p:sp>
        <p:nvSpPr>
          <p:cNvPr id="11" name="文本占位符 10"/>
          <p:cNvSpPr>
            <a:spLocks noGrp="1"/>
          </p:cNvSpPr>
          <p:nvPr>
            <p:ph type="body" idx="13" hasCustomPrompt="1"/>
            <p:custDataLst>
              <p:tags r:id="rId5"/>
            </p:custDataLst>
          </p:nvPr>
        </p:nvSpPr>
        <p:spPr>
          <a:xfrm>
            <a:off x="6412230" y="1522095"/>
            <a:ext cx="5169535" cy="4751070"/>
          </a:xfrm>
          <a:prstGeom prst="rect">
            <a:avLst/>
          </a:prstGeom>
        </p:spPr>
        <p:txBody>
          <a:bodyPr vert="horz" lIns="90170" tIns="46990" rIns="90170" bIns="46990" rtlCol="0">
            <a:normAutofit/>
          </a:bodyPr>
          <a:lstStyle>
            <a:lvl1pPr marL="0" indent="0" algn="l">
              <a:buFont typeface="Wingdings" panose="05000000000000000000" charset="0"/>
              <a:buChar char="l"/>
              <a:defRPr>
                <a:latin typeface="+mn-ea"/>
                <a:ea typeface="+mn-ea"/>
                <a:cs typeface="+mn-ea"/>
              </a:defRPr>
            </a:lvl1pPr>
            <a:lvl2pPr marL="457200" indent="0" algn="l">
              <a:buFont typeface="Wingdings" panose="05000000000000000000" charset="0"/>
              <a:buChar char="l"/>
              <a:defRPr/>
            </a:lvl2pPr>
            <a:lvl3pPr marL="914400" indent="0" algn="l">
              <a:buFont typeface="Wingdings" panose="05000000000000000000" charset="0"/>
              <a:buChar char="l"/>
              <a:defRPr/>
            </a:lvl3pPr>
            <a:lvl4pPr marL="1371600" indent="0" algn="l">
              <a:buFont typeface="Wingdings" panose="05000000000000000000" charset="0"/>
              <a:buChar char="l"/>
              <a:defRPr/>
            </a:lvl4pPr>
            <a:lvl5pPr marL="1828800" indent="0" algn="l">
              <a:buFont typeface="Wingdings" panose="05000000000000000000" charset="0"/>
              <a:buChar char="l"/>
              <a:defRPr/>
            </a:lvl5pPr>
          </a:lstStyle>
          <a:p>
            <a:pPr lvl="0"/>
            <a:r>
              <a:rPr dirty="0">
                <a:sym typeface="+mn-ea"/>
              </a:rPr>
              <a:t> 单击此处编辑文本</a:t>
            </a:r>
            <a:endParaRPr lang="zh-CN" altLang="en-US" dirty="0"/>
          </a:p>
        </p:txBody>
      </p:sp>
      <p:sp>
        <p:nvSpPr>
          <p:cNvPr id="4" name="日期占位符 3"/>
          <p:cNvSpPr>
            <a:spLocks noGrp="1"/>
          </p:cNvSpPr>
          <p:nvPr>
            <p:ph type="dt" sz="half" idx="2"/>
            <p:custDataLst>
              <p:tags r:id="rId6"/>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7"/>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8"/>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sp>
        <p:nvSpPr>
          <p:cNvPr id="3" name="文本占位符 2"/>
          <p:cNvSpPr>
            <a:spLocks noGrp="1"/>
          </p:cNvSpPr>
          <p:nvPr>
            <p:ph type="body" idx="1" hasCustomPrompt="1"/>
            <p:custDataLst>
              <p:tags r:id="rId2"/>
            </p:custDataLst>
          </p:nvPr>
        </p:nvSpPr>
        <p:spPr>
          <a:xfrm>
            <a:off x="619125" y="1428115"/>
            <a:ext cx="5334000" cy="3810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85000"/>
                    <a:lumOff val="15000"/>
                  </a:schemeClr>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3"/>
            </p:custDataLst>
          </p:nvPr>
        </p:nvSpPr>
        <p:spPr>
          <a:xfrm>
            <a:off x="619125" y="1854200"/>
            <a:ext cx="533400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4"/>
            </p:custDataLst>
          </p:nvPr>
        </p:nvSpPr>
        <p:spPr>
          <a:xfrm>
            <a:off x="6235700" y="1428115"/>
            <a:ext cx="5344160" cy="3810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85000"/>
                    <a:lumOff val="15000"/>
                  </a:schemeClr>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00" y="1854200"/>
            <a:ext cx="5344160" cy="4404360"/>
          </a:xfrm>
        </p:spPr>
        <p:txBody>
          <a:bodyPr vert="horz" lIns="101600" tIns="0" rIns="82550" bIns="0" rtlCol="0">
            <a:normAutofit/>
          </a:bodyPr>
          <a:lstStyle>
            <a:lvl1pPr marL="228600" marR="0" lvl="0"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5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5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11" name="标题 10"/>
          <p:cNvSpPr>
            <a:spLocks noGrp="1"/>
          </p:cNvSpPr>
          <p:nvPr>
            <p:ph type="title"/>
            <p:custDataLst>
              <p:tags r:id="rId6"/>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7" name="日期占位符 3"/>
          <p:cNvSpPr>
            <a:spLocks noGrp="1"/>
          </p:cNvSpPr>
          <p:nvPr>
            <p:ph type="dt" sz="half" idx="10"/>
            <p:custDataLst>
              <p:tags r:id="rId7"/>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8" name="页脚占位符 4"/>
          <p:cNvSpPr>
            <a:spLocks noGrp="1"/>
          </p:cNvSpPr>
          <p:nvPr>
            <p:ph type="ftr" sz="quarter" idx="11"/>
            <p:custDataLst>
              <p:tags r:id="rId8"/>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9" name="灯片编号占位符 5"/>
          <p:cNvSpPr>
            <a:spLocks noGrp="1"/>
          </p:cNvSpPr>
          <p:nvPr>
            <p:ph type="sldNum" sz="quarter" idx="12"/>
            <p:custDataLst>
              <p:tags r:id="rId9"/>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11" name="标题 10"/>
          <p:cNvSpPr>
            <a:spLocks noGrp="1"/>
          </p:cNvSpPr>
          <p:nvPr>
            <p:ph type="title"/>
            <p:custDataLst>
              <p:tags r:id="rId2"/>
            </p:custDataLst>
          </p:nvPr>
        </p:nvSpPr>
        <p:spPr>
          <a:xfrm>
            <a:off x="610870" y="625475"/>
            <a:ext cx="10970895" cy="706755"/>
          </a:xfrm>
        </p:spPr>
        <p:txBody>
          <a:bodyPr vert="horz" lIns="101600" tIns="38100" rIns="76200" bIns="381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200" normalizeH="0" baseline="0" noProof="1" dirty="0">
                <a:solidFill>
                  <a:schemeClr val="tx1">
                    <a:lumMod val="75000"/>
                    <a:lumOff val="25000"/>
                  </a:schemeClr>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空白">
    <p:bg>
      <p:bgPr>
        <a:solidFill>
          <a:schemeClr val="bg2"/>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443234"/>
            <a:ext cx="10852237" cy="441964"/>
          </a:xfrm>
        </p:spPr>
        <p:txBody>
          <a:bodyPr vert="horz" lIns="101600" tIns="38100" rIns="76200" bIns="381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solidFill>
                <a:uFillTx/>
                <a:latin typeface="微软雅黑" panose="020B0503020204020204" charset="-122"/>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3"/>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4"/>
            </p:custDataLst>
          </p:nvPr>
        </p:nvSpPr>
        <p:spPr>
          <a:xfrm>
            <a:off x="6238925" y="952508"/>
            <a:ext cx="5283242" cy="5388907"/>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微软雅黑" panose="020B0503020204020204" charset="-122"/>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5"/>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6"/>
            </p:custDataLst>
          </p:nvPr>
        </p:nvSpPr>
        <p:spPr/>
        <p:txBody>
          <a:bodyPr/>
          <a:lstStyle/>
          <a:p>
            <a:endParaRPr lang="zh-CN" altLang="en-US" dirty="0"/>
          </a:p>
        </p:txBody>
      </p:sp>
      <p:sp>
        <p:nvSpPr>
          <p:cNvPr id="7" name="灯片编号占位符 6"/>
          <p:cNvSpPr>
            <a:spLocks noGrp="1"/>
          </p:cNvSpPr>
          <p:nvPr>
            <p:ph type="sldNum" sz="quarter" idx="12"/>
            <p:custDataLst>
              <p:tags r:id="rId7"/>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930" y="914400"/>
            <a:ext cx="1042670" cy="5029200"/>
          </a:xfrm>
        </p:spPr>
        <p:txBody>
          <a:bodyPr vert="eaVert" lIns="90170" tIns="46990" rIns="90170" bIns="4699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200" normalizeH="0" baseline="0" noProof="1" dirty="0">
                <a:solidFill>
                  <a:schemeClr val="tx1">
                    <a:lumMod val="85000"/>
                    <a:lumOff val="15000"/>
                  </a:schemeClr>
                </a:solidFill>
                <a:uFillTx/>
                <a:latin typeface="+mj-lt"/>
                <a:ea typeface="+mj-ea"/>
                <a:cs typeface="+mj-cs"/>
                <a:sym typeface="+mn-ea"/>
              </a:defRPr>
            </a:lvl1pPr>
          </a:lstStyle>
          <a:p>
            <a:pPr lvl="0"/>
            <a:r>
              <a:rPr>
                <a:sym typeface="+mn-ea"/>
              </a:rPr>
              <a:t>单击此处编辑标题</a:t>
            </a:r>
            <a:endParaRPr>
              <a:sym typeface="+mn-ea"/>
            </a:endParaRPr>
          </a:p>
        </p:txBody>
      </p:sp>
      <p:sp>
        <p:nvSpPr>
          <p:cNvPr id="3" name="竖排文字占位符 2"/>
          <p:cNvSpPr>
            <a:spLocks noGrp="1"/>
          </p:cNvSpPr>
          <p:nvPr>
            <p:ph type="body" orient="vert" idx="1" hasCustomPrompt="1"/>
            <p:custDataLst>
              <p:tags r:id="rId3"/>
            </p:custDataLst>
          </p:nvPr>
        </p:nvSpPr>
        <p:spPr>
          <a:xfrm>
            <a:off x="913765" y="914399"/>
            <a:ext cx="9170035" cy="5028565"/>
          </a:xfrm>
        </p:spPr>
        <p:txBody>
          <a:bodyPr vert="eaVert" lIns="46990" tIns="46990" rIns="46990" bIns="46990">
            <a:normAutofit/>
          </a:bodyPr>
          <a:lstStyle>
            <a:lvl1pPr indent="0" eaLnBrk="1" fontAlgn="auto" latinLnBrk="0" hangingPunct="1">
              <a:buFont typeface="Wingdings" panose="05000000000000000000" charset="0"/>
              <a:buChar char="l"/>
              <a:defRPr>
                <a:solidFill>
                  <a:schemeClr val="tx1">
                    <a:lumMod val="65000"/>
                    <a:lumOff val="35000"/>
                  </a:schemeClr>
                </a:solidFill>
              </a:defRPr>
            </a:lvl1pPr>
            <a:lvl2pPr indent="0" eaLnBrk="1" fontAlgn="auto" latinLnBrk="0" hangingPunct="1">
              <a:buFont typeface="Wingdings" panose="05000000000000000000" charset="0"/>
              <a:buChar char="l"/>
              <a:defRPr>
                <a:solidFill>
                  <a:schemeClr val="tx1">
                    <a:lumMod val="65000"/>
                    <a:lumOff val="35000"/>
                  </a:schemeClr>
                </a:solidFill>
              </a:defRPr>
            </a:lvl2pPr>
            <a:lvl3pPr indent="0" eaLnBrk="1" fontAlgn="auto" latinLnBrk="0" hangingPunct="1">
              <a:buFont typeface="Wingdings" panose="05000000000000000000" charset="0"/>
              <a:buChar char="l"/>
              <a:defRPr>
                <a:solidFill>
                  <a:schemeClr val="tx1">
                    <a:lumMod val="65000"/>
                    <a:lumOff val="35000"/>
                  </a:schemeClr>
                </a:solidFill>
              </a:defRPr>
            </a:lvl3pPr>
            <a:lvl4pPr indent="0" eaLnBrk="1" fontAlgn="auto" latinLnBrk="0" hangingPunct="1">
              <a:buFont typeface="Wingdings" panose="05000000000000000000" charset="0"/>
              <a:buChar char="l"/>
              <a:defRPr>
                <a:solidFill>
                  <a:schemeClr val="tx1">
                    <a:lumMod val="65000"/>
                    <a:lumOff val="35000"/>
                  </a:schemeClr>
                </a:solidFill>
              </a:defRPr>
            </a:lvl4pPr>
            <a:lvl5pPr indent="0" eaLnBrk="1" fontAlgn="auto" latinLnBrk="0" hangingPunct="1">
              <a:buFont typeface="Wingdings" panose="05000000000000000000" charset="0"/>
              <a:buChar char="l"/>
              <a:defRPr>
                <a:solidFill>
                  <a:schemeClr val="tx1">
                    <a:lumMod val="65000"/>
                    <a:lumOff val="35000"/>
                  </a:schemeClr>
                </a:solidFill>
              </a:defRPr>
            </a:lvl5pPr>
          </a:lstStyle>
          <a:p>
            <a:pPr lvl="0"/>
            <a:r>
              <a:rPr lang="zh-CN" altLang="en-US" dirty="0"/>
              <a:t> 单击此处编辑文本</a:t>
            </a:r>
            <a:endParaRPr lang="zh-CN" altLang="en-US" dirty="0"/>
          </a:p>
          <a:p>
            <a:pPr lvl="1"/>
            <a:r>
              <a:rPr lang="zh-CN" altLang="en-US" dirty="0"/>
              <a:t> 第二级</a:t>
            </a:r>
            <a:endParaRPr lang="zh-CN" altLang="en-US" dirty="0"/>
          </a:p>
          <a:p>
            <a:pPr lvl="2"/>
            <a:r>
              <a:rPr lang="zh-CN" altLang="en-US" dirty="0"/>
              <a:t> 第三级</a:t>
            </a:r>
            <a:endParaRPr lang="zh-CN" altLang="en-US" dirty="0"/>
          </a:p>
          <a:p>
            <a:pPr lvl="3"/>
            <a:r>
              <a:rPr lang="zh-CN" altLang="en-US" dirty="0"/>
              <a:t> 第四级</a:t>
            </a:r>
            <a:endParaRPr lang="zh-CN" altLang="en-US" dirty="0"/>
          </a:p>
          <a:p>
            <a:pPr lvl="4"/>
            <a:r>
              <a:rPr lang="zh-CN" altLang="en-US" dirty="0"/>
              <a:t> 第五级</a:t>
            </a:r>
            <a:endParaRPr lang="zh-CN" altLang="en-US" dirty="0"/>
          </a:p>
        </p:txBody>
      </p:sp>
      <p:sp>
        <p:nvSpPr>
          <p:cNvPr id="4" name="日期占位符 3"/>
          <p:cNvSpPr>
            <a:spLocks noGrp="1"/>
          </p:cNvSpPr>
          <p:nvPr>
            <p:ph type="dt" sz="half" idx="2"/>
            <p:custDataLst>
              <p:tags r:id="rId4"/>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5"/>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6"/>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idx="1"/>
          </p:nvPr>
        </p:nvSpPr>
        <p:spPr>
          <a:xfrm>
            <a:off x="647700" y="1825625"/>
            <a:ext cx="10515600" cy="4351338"/>
          </a:xfrm>
        </p:spPr>
        <p:txBody>
          <a:bodyPr>
            <a:normAutofit/>
          </a:bodyPr>
          <a:lstStyle>
            <a:lvl1pPr>
              <a:defRPr sz="2000">
                <a:solidFill>
                  <a:schemeClr val="tx1">
                    <a:lumMod val="75000"/>
                    <a:lumOff val="25000"/>
                  </a:schemeClr>
                </a:solidFill>
              </a:defRPr>
            </a:lvl1pPr>
            <a:lvl2pPr>
              <a:defRPr sz="18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sp>
        <p:nvSpPr>
          <p:cNvPr id="8" name="内容占位符 7"/>
          <p:cNvSpPr>
            <a:spLocks noGrp="1"/>
          </p:cNvSpPr>
          <p:nvPr>
            <p:ph idx="1"/>
            <p:custDataLst>
              <p:tags r:id="rId2"/>
            </p:custDataLst>
          </p:nvPr>
        </p:nvSpPr>
        <p:spPr>
          <a:xfrm>
            <a:off x="611505" y="775335"/>
            <a:ext cx="10968990" cy="5481955"/>
          </a:xfrm>
        </p:spPr>
        <p:txBody>
          <a:bodyPr vert="horz" lIns="90170" tIns="46990" rIns="90170" bIns="46990" rtlCol="0">
            <a:normAutofit/>
          </a:bodyPr>
          <a:lstStyle>
            <a:lvl1pPr marL="228600" marR="0" lvl="0"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Wingdings" panose="05000000000000000000" charset="0"/>
              <a:buChar char="l"/>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Wingdings" panose="05000000000000000000" charset="0"/>
              <a:buChar char="l"/>
              <a:defRPr kumimoji="0" lang="zh-CN" altLang="en-US" sz="1600" b="0" i="0" u="none" strike="noStrike" kern="1200" cap="none" spc="150" normalizeH="0" baseline="0" noProof="1" dirty="0">
                <a:solidFill>
                  <a:schemeClr val="tx1">
                    <a:lumMod val="65000"/>
                    <a:lumOff val="3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2209802" y="2576987"/>
            <a:ext cx="7772398" cy="1271113"/>
          </a:xfrm>
        </p:spPr>
        <p:txBody>
          <a:bodyPr vert="horz" wrap="square" lIns="90170" tIns="46990" rIns="90170" bIns="46990" rtlCol="0" anchor="b" anchorCtr="0">
            <a:normAutofit/>
          </a:bodyPr>
          <a:lstStyle>
            <a:lvl1pPr marL="0" marR="0" algn="ctr" defTabSz="914400" rtl="0" eaLnBrk="1" fontAlgn="auto" latinLnBrk="0" hangingPunct="1">
              <a:lnSpc>
                <a:spcPct val="100000"/>
              </a:lnSpc>
              <a:buNone/>
              <a:defRPr kumimoji="0" lang="zh-CN" altLang="en-US" sz="6000" b="1" i="0" u="none" strike="noStrike" kern="1200" cap="none" spc="800" normalizeH="0" baseline="0" noProof="1" dirty="0">
                <a:solidFill>
                  <a:schemeClr val="tx1"/>
                </a:solidFill>
                <a:effectLst/>
                <a:uFillTx/>
                <a:latin typeface="微软雅黑" panose="020B0503020204020204" charset="-122"/>
                <a:ea typeface="微软雅黑" panose="020B0503020204020204" charset="-122"/>
                <a:cs typeface="+mj-cs"/>
                <a:sym typeface="+mn-ea"/>
              </a:defRPr>
            </a:lvl1pPr>
          </a:lstStyle>
          <a:p>
            <a:pPr lvl="0"/>
            <a:r>
              <a:rPr dirty="0">
                <a:sym typeface="+mn-ea"/>
              </a:rPr>
              <a:t>编辑标题</a:t>
            </a:r>
            <a:endParaRPr dirty="0">
              <a:sym typeface="+mn-ea"/>
            </a:endParaRPr>
          </a:p>
        </p:txBody>
      </p:sp>
      <p:sp>
        <p:nvSpPr>
          <p:cNvPr id="4" name="日期占位符 3"/>
          <p:cNvSpPr>
            <a:spLocks noGrp="1"/>
          </p:cNvSpPr>
          <p:nvPr>
            <p:ph type="dt" sz="half" idx="2"/>
            <p:custDataLst>
              <p:tags r:id="rId3"/>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4"/>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5"/>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p:ph type="body" sz="quarter" idx="10" hasCustomPrompt="1"/>
            <p:custDataLst>
              <p:tags r:id="rId6"/>
            </p:custDataLst>
          </p:nvPr>
        </p:nvSpPr>
        <p:spPr>
          <a:xfrm>
            <a:off x="2205355" y="3949700"/>
            <a:ext cx="7788910" cy="561975"/>
          </a:xfrm>
        </p:spPr>
        <p:txBody>
          <a:bodyPr anchor="t" anchorCtr="0">
            <a:normAutofit/>
          </a:bodyPr>
          <a:lstStyle>
            <a:lvl1pPr marL="0" indent="0" algn="ctr" eaLnBrk="1" fontAlgn="auto" latinLnBrk="0" hangingPunct="1">
              <a:lnSpc>
                <a:spcPct val="100000"/>
              </a:lnSpc>
              <a:spcAft>
                <a:spcPts val="1500"/>
              </a:spcAft>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zh-CN" altLang="en-US"/>
              <a:t>单击此处编辑副标题</a:t>
            </a:r>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sp>
        <p:nvSpPr>
          <p:cNvPr id="2" name="标题 1"/>
          <p:cNvSpPr>
            <a:spLocks noGrp="1"/>
          </p:cNvSpPr>
          <p:nvPr userDrawn="1">
            <p:ph type="title" hasCustomPrompt="1"/>
            <p:custDataLst>
              <p:tags r:id="rId2"/>
            </p:custDataLst>
          </p:nvPr>
        </p:nvSpPr>
        <p:spPr>
          <a:xfrm>
            <a:off x="838200" y="794326"/>
            <a:ext cx="10515600" cy="540484"/>
          </a:xfrm>
        </p:spPr>
        <p:txBody>
          <a:bodyPr>
            <a:normAutofit/>
          </a:bodyPr>
          <a:lstStyle>
            <a:lvl1pPr>
              <a:defRPr sz="2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3"/>
            </p:custDataLst>
          </p:nvPr>
        </p:nvSpPr>
        <p:spPr/>
        <p:txBody>
          <a:bodyPr/>
          <a:lstStyle>
            <a:lvl1pPr>
              <a:defRPr baseline="0">
                <a:latin typeface="微软雅黑" panose="020B0503020204020204" charset="-122"/>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4"/>
            </p:custDataLst>
          </p:nvPr>
        </p:nvSpPr>
        <p:spPr/>
        <p:txBody>
          <a:bodyPr/>
          <a:lstStyle>
            <a:lvl1pPr>
              <a:defRPr baseline="0">
                <a:latin typeface="微软雅黑" panose="020B0503020204020204" charset="-122"/>
              </a:defRPr>
            </a:lvl1pPr>
          </a:lstStyle>
          <a:p>
            <a:endParaRPr lang="zh-CN" altLang="en-US" dirty="0"/>
          </a:p>
        </p:txBody>
      </p:sp>
      <p:sp>
        <p:nvSpPr>
          <p:cNvPr id="5" name="灯片编号占位符 4"/>
          <p:cNvSpPr>
            <a:spLocks noGrp="1"/>
          </p:cNvSpPr>
          <p:nvPr userDrawn="1">
            <p:ph type="sldNum" sz="quarter" idx="12"/>
            <p:custDataLst>
              <p:tags r:id="rId5"/>
            </p:custDataLst>
          </p:nvPr>
        </p:nvSpPr>
        <p:spPr/>
        <p:txBody>
          <a:bodyPr/>
          <a:lstStyle>
            <a:lvl1pPr>
              <a:defRPr baseline="0">
                <a:latin typeface="微软雅黑" panose="020B0503020204020204" charset="-122"/>
              </a:defRPr>
            </a:lvl1pPr>
          </a:lstStyle>
          <a:p>
            <a:fld id="{49AE70B2-8BF9-45C0-BB95-33D1B9D3A854}" type="slidenum">
              <a:rPr lang="zh-CN" altLang="en-US" smtClean="0"/>
            </a:fld>
            <a:endParaRPr lang="zh-CN" alt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latin typeface="隶书" panose="02010509060101010101" pitchFamily="49" charset="-122"/>
              <a:ea typeface="隶书" panose="02010509060101010101" pitchFamily="49" charset="-122"/>
            </a:endParaRPr>
          </a:p>
        </p:txBody>
      </p:sp>
      <p:sp>
        <p:nvSpPr>
          <p:cNvPr id="2" name="标题 1"/>
          <p:cNvSpPr>
            <a:spLocks noGrp="1"/>
          </p:cNvSpPr>
          <p:nvPr userDrawn="1">
            <p:ph type="title" hasCustomPrompt="1"/>
            <p:custDataLst>
              <p:tags r:id="rId3"/>
            </p:custDataLst>
          </p:nvPr>
        </p:nvSpPr>
        <p:spPr>
          <a:xfrm>
            <a:off x="1281600" y="1249200"/>
            <a:ext cx="9626400" cy="7236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userDrawn="1">
            <p:ph sz="quarter" idx="13" hasCustomPrompt="1"/>
            <p:custDataLst>
              <p:tags r:id="rId4"/>
            </p:custDataLst>
          </p:nvPr>
        </p:nvSpPr>
        <p:spPr>
          <a:xfrm>
            <a:off x="1281113" y="2163600"/>
            <a:ext cx="9626600" cy="3445200"/>
          </a:xfrm>
        </p:spPr>
        <p:txBody>
          <a:bodyPr>
            <a:normAutofit/>
          </a:bodyPr>
          <a:lstStyle>
            <a:lvl1pPr>
              <a:defRPr sz="1600"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solidFill>
                <a:latin typeface="微软雅黑" panose="020B0503020204020204" charset="-122"/>
                <a:ea typeface="微软雅黑" panose="020B0503020204020204" charset="-122"/>
              </a:defRPr>
            </a:lvl2pPr>
            <a:lvl3pPr>
              <a:defRPr baseline="0">
                <a:solidFill>
                  <a:schemeClr val="tx1"/>
                </a:solidFill>
                <a:latin typeface="微软雅黑" panose="020B0503020204020204" charset="-122"/>
                <a:ea typeface="微软雅黑" panose="020B0503020204020204" charset="-122"/>
              </a:defRPr>
            </a:lvl3pPr>
            <a:lvl4pPr>
              <a:defRPr baseline="0">
                <a:solidFill>
                  <a:schemeClr val="tx1"/>
                </a:solidFill>
                <a:latin typeface="微软雅黑" panose="020B0503020204020204" charset="-122"/>
                <a:ea typeface="微软雅黑" panose="020B0503020204020204" charset="-122"/>
              </a:defRPr>
            </a:lvl4pPr>
            <a:lvl5pPr>
              <a:defRPr baseline="0">
                <a:solidFill>
                  <a:schemeClr val="tx1"/>
                </a:solidFill>
                <a:latin typeface="微软雅黑" panose="020B0503020204020204" charset="-122"/>
                <a:ea typeface="微软雅黑" panose="020B0503020204020204" charset="-122"/>
              </a:defRPr>
            </a:lvl5pPr>
          </a:lstStyle>
          <a:p>
            <a:pPr lvl="0"/>
            <a:r>
              <a:rPr lang="zh-CN" altLang="en-US"/>
              <a:t>单击此处添加文本</a:t>
            </a:r>
            <a:endParaRPr lang="zh-CN" altLang="en-US" dirty="0"/>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4" name="页脚占位符 3"/>
          <p:cNvSpPr>
            <a:spLocks noGrp="1"/>
          </p:cNvSpPr>
          <p:nvPr userDrawn="1">
            <p:ph type="ftr" sz="quarter" idx="11"/>
            <p:custDataLst>
              <p:tags r:id="rId7"/>
            </p:custDataLst>
          </p:nvPr>
        </p:nvSpPr>
        <p:spPr/>
        <p:txBody>
          <a:bodyPr/>
          <a:lstStyle>
            <a:lvl1pPr>
              <a:defRPr>
                <a:solidFill>
                  <a:schemeClr val="tx1">
                    <a:lumMod val="85000"/>
                    <a:lumOff val="15000"/>
                  </a:schemeClr>
                </a:solidFill>
              </a:defRPr>
            </a:lvl1pPr>
          </a:lstStyle>
          <a:p>
            <a:endParaRPr lang="zh-CN" alt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4823460" cy="6858635"/>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583200" y="770400"/>
            <a:ext cx="3960000" cy="882000"/>
          </a:xfrm>
        </p:spPr>
        <p:txBody>
          <a:bodyPr anchor="ctr">
            <a:normAutofit/>
          </a:bodyPr>
          <a:lstStyle>
            <a:lvl1pPr>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586800" y="1764000"/>
            <a:ext cx="3956400" cy="4093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内容占位符 8"/>
          <p:cNvSpPr>
            <a:spLocks noGrp="1"/>
          </p:cNvSpPr>
          <p:nvPr userDrawn="1">
            <p:ph sz="quarter" idx="14"/>
            <p:custDataLst>
              <p:tags r:id="rId8"/>
            </p:custDataLst>
          </p:nvPr>
        </p:nvSpPr>
        <p:spPr>
          <a:xfrm>
            <a:off x="5101200" y="769938"/>
            <a:ext cx="6480000" cy="5087937"/>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a:sym typeface="+mn-ea"/>
              </a:rPr>
              <a:t>第</a:t>
            </a:r>
            <a:r>
              <a:rPr lang="zh-CN" altLang="en-US"/>
              <a:t>二级</a:t>
            </a:r>
            <a:endParaRPr lang="zh-CN" altLang="en-US"/>
          </a:p>
          <a:p>
            <a:pPr lvl="2"/>
            <a:r>
              <a:rPr lang="zh-CN" altLang="en-US">
                <a:sym typeface="+mn-ea"/>
              </a:rPr>
              <a:t>第</a:t>
            </a:r>
            <a:r>
              <a:rPr lang="zh-CN" altLang="en-US"/>
              <a:t>三级</a:t>
            </a:r>
            <a:endParaRPr lang="zh-CN" altLang="en-US"/>
          </a:p>
          <a:p>
            <a:pPr lvl="3"/>
            <a:r>
              <a:rPr lang="zh-CN" altLang="en-US">
                <a:sym typeface="+mn-ea"/>
              </a:rPr>
              <a:t>第</a:t>
            </a:r>
            <a:r>
              <a:rPr lang="zh-CN" altLang="en-US"/>
              <a:t>四级</a:t>
            </a:r>
            <a:endParaRPr lang="zh-CN" altLang="en-US"/>
          </a:p>
          <a:p>
            <a:pPr lvl="4"/>
            <a:r>
              <a:rPr lang="zh-CN" altLang="en-US">
                <a:sym typeface="+mn-ea"/>
              </a:rPr>
              <a:t>第</a:t>
            </a:r>
            <a:r>
              <a:rPr lang="zh-CN" altLang="en-US"/>
              <a:t>五级</a:t>
            </a:r>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0"/>
            <a:ext cx="12192000" cy="2664000"/>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12000" y="781200"/>
            <a:ext cx="10976400" cy="626400"/>
          </a:xfrm>
        </p:spPr>
        <p:txBody>
          <a:bodyPr anchor="ctr">
            <a:normAutofit/>
          </a:bodyPr>
          <a:lstStyle>
            <a:lvl1pPr algn="ctr">
              <a:defRPr sz="36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612000" y="1659600"/>
            <a:ext cx="10975975" cy="828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userDrawn="1">
            <p:ph sz="quarter" idx="14"/>
            <p:custDataLst>
              <p:tags r:id="rId8"/>
            </p:custDataLst>
          </p:nvPr>
        </p:nvSpPr>
        <p:spPr>
          <a:xfrm>
            <a:off x="612775" y="2808000"/>
            <a:ext cx="10965600" cy="34308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13" name="矩形 12"/>
          <p:cNvSpPr/>
          <p:nvPr userDrawn="1">
            <p:custDataLst>
              <p:tags r:id="rId2"/>
            </p:custDataLst>
          </p:nvPr>
        </p:nvSpPr>
        <p:spPr>
          <a:xfrm>
            <a:off x="0" y="5041901"/>
            <a:ext cx="12192000" cy="1828799"/>
          </a:xfrm>
          <a:prstGeom prst="rect">
            <a:avLst/>
          </a:prstGeom>
          <a:solidFill>
            <a:schemeClr val="bg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p:custDataLst>
              <p:tags r:id="rId3"/>
            </p:custDataLst>
          </p:nvPr>
        </p:nvSpPr>
        <p:spPr>
          <a:xfrm>
            <a:off x="604800" y="669600"/>
            <a:ext cx="10976400" cy="565200"/>
          </a:xfrm>
        </p:spPr>
        <p:txBody>
          <a:bodyPr anchor="ctr">
            <a:normAutofit/>
          </a:bodyPr>
          <a:lstStyle>
            <a:lvl1pPr algn="ctr">
              <a:lnSpc>
                <a:spcPct val="100000"/>
              </a:lnSpc>
              <a:defRPr sz="32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内容占位符 6"/>
          <p:cNvSpPr>
            <a:spLocks noGrp="1"/>
          </p:cNvSpPr>
          <p:nvPr userDrawn="1">
            <p:ph sz="quarter" idx="13"/>
            <p:custDataLst>
              <p:tags r:id="rId7"/>
            </p:custDataLst>
          </p:nvPr>
        </p:nvSpPr>
        <p:spPr>
          <a:xfrm>
            <a:off x="604837" y="1681200"/>
            <a:ext cx="10990800" cy="32112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sym typeface="+mn-ea"/>
              </a:rPr>
              <a:t>第</a:t>
            </a:r>
            <a:r>
              <a:rPr lang="zh-CN" altLang="en-US" dirty="0"/>
              <a:t>二级</a:t>
            </a:r>
            <a:endParaRPr lang="zh-CN" altLang="en-US" dirty="0"/>
          </a:p>
          <a:p>
            <a:pPr lvl="2"/>
            <a:r>
              <a:rPr lang="zh-CN" altLang="en-US" dirty="0">
                <a:sym typeface="+mn-ea"/>
              </a:rPr>
              <a:t>第</a:t>
            </a:r>
            <a:r>
              <a:rPr lang="zh-CN" altLang="en-US" dirty="0"/>
              <a:t>三级</a:t>
            </a:r>
            <a:endParaRPr lang="zh-CN" altLang="en-US" dirty="0"/>
          </a:p>
          <a:p>
            <a:pPr lvl="3"/>
            <a:r>
              <a:rPr lang="zh-CN" altLang="en-US" dirty="0">
                <a:sym typeface="+mn-ea"/>
              </a:rPr>
              <a:t>第</a:t>
            </a:r>
            <a:r>
              <a:rPr lang="zh-CN" altLang="en-US" dirty="0"/>
              <a:t>四级</a:t>
            </a:r>
            <a:endParaRPr lang="zh-CN" altLang="en-US" dirty="0"/>
          </a:p>
          <a:p>
            <a:pPr lvl="4"/>
            <a:r>
              <a:rPr lang="zh-CN" altLang="en-US" dirty="0">
                <a:sym typeface="+mn-ea"/>
              </a:rPr>
              <a:t>第</a:t>
            </a:r>
            <a:r>
              <a:rPr lang="zh-CN" altLang="en-US" dirty="0"/>
              <a:t>五级</a:t>
            </a:r>
            <a:endParaRPr lang="zh-CN" altLang="en-US" dirty="0"/>
          </a:p>
        </p:txBody>
      </p:sp>
      <p:sp>
        <p:nvSpPr>
          <p:cNvPr id="9" name="文本占位符 8"/>
          <p:cNvSpPr>
            <a:spLocks noGrp="1"/>
          </p:cNvSpPr>
          <p:nvPr userDrawn="1">
            <p:ph type="body" sz="quarter" idx="14"/>
            <p:custDataLst>
              <p:tags r:id="rId8"/>
            </p:custDataLst>
          </p:nvPr>
        </p:nvSpPr>
        <p:spPr>
          <a:xfrm>
            <a:off x="594000" y="5180400"/>
            <a:ext cx="11001600" cy="1011600"/>
          </a:xfrm>
        </p:spPr>
        <p:txBody>
          <a:bodyPr>
            <a:normAutofit/>
          </a:bodyPr>
          <a:lstStyle>
            <a:lvl1pPr marL="0" indent="0">
              <a:lnSpc>
                <a:spcPct val="130000"/>
              </a:lnSpc>
              <a:spcBef>
                <a:spcPts val="0"/>
              </a:spcBef>
              <a:spcAft>
                <a:spcPts val="1000"/>
              </a:spcAft>
              <a:buNone/>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5" name="矩形 14"/>
          <p:cNvSpPr/>
          <p:nvPr userDrawn="1">
            <p:custDataLst>
              <p:tags r:id="rId2"/>
            </p:custDataLst>
          </p:nvPr>
        </p:nvSpPr>
        <p:spPr>
          <a:xfrm>
            <a:off x="0" y="0"/>
            <a:ext cx="12192000" cy="914407"/>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vertOverflow="overflow" horzOverflow="overflow" vert="horz" wrap="square" numCol="1" spcCol="0" rtlCol="0" fromWordArt="0" anchor="ctr" anchorCtr="0" forceAA="0" compatLnSpc="1">
            <a:noAutofit/>
          </a:bodyPr>
          <a:lstStyle/>
          <a:p>
            <a:pPr lvl="0" algn="ctr">
              <a:buClrTx/>
              <a:buSzTx/>
              <a:buFontTx/>
            </a:pPr>
            <a:endParaRPr lang="en-US" altLang="zh-CN">
              <a:solidFill>
                <a:schemeClr val="tx1">
                  <a:lumMod val="85000"/>
                  <a:lumOff val="15000"/>
                </a:schemeClr>
              </a:solidFill>
              <a:latin typeface="Viner Hand ITC" panose="03070502030502020203" charset="0"/>
              <a:cs typeface="Viner Hand ITC" panose="03070502030502020203" charset="0"/>
              <a:sym typeface="+mn-ea"/>
            </a:endParaRPr>
          </a:p>
        </p:txBody>
      </p:sp>
      <p:sp>
        <p:nvSpPr>
          <p:cNvPr id="2" name="标题 1"/>
          <p:cNvSpPr>
            <a:spLocks noGrp="1"/>
          </p:cNvSpPr>
          <p:nvPr>
            <p:ph type="title"/>
            <p:custDataLst>
              <p:tags r:id="rId3"/>
            </p:custDataLst>
          </p:nvPr>
        </p:nvSpPr>
        <p:spPr>
          <a:xfrm>
            <a:off x="579600" y="237600"/>
            <a:ext cx="11037600" cy="441964"/>
          </a:xfrm>
        </p:spPr>
        <p:txBody>
          <a:bodyPr>
            <a:normAutofit/>
          </a:bodyPr>
          <a:lstStyle>
            <a:lvl1pPr>
              <a:lnSpc>
                <a:spcPct val="100000"/>
              </a:lnSpc>
              <a:defRPr sz="2400" b="1"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7" name="内容占位符 6"/>
          <p:cNvSpPr>
            <a:spLocks noGrp="1"/>
          </p:cNvSpPr>
          <p:nvPr>
            <p:ph sz="quarter" idx="13"/>
            <p:custDataLst>
              <p:tags r:id="rId4"/>
            </p:custDataLst>
          </p:nvPr>
        </p:nvSpPr>
        <p:spPr>
          <a:xfrm>
            <a:off x="579600" y="1663200"/>
            <a:ext cx="5342400" cy="2894400"/>
          </a:xfrm>
        </p:spPr>
        <p:txBody>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3" name="日期占位符 2"/>
          <p:cNvSpPr>
            <a:spLocks noGrp="1"/>
          </p:cNvSpPr>
          <p:nvPr>
            <p:ph type="dt" sz="half" idx="10"/>
            <p:custDataLst>
              <p:tags r:id="rId5"/>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6"/>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p:ph type="sldNum" sz="quarter" idx="12"/>
            <p:custDataLst>
              <p:tags r:id="rId7"/>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9" name="内容占位符 8"/>
          <p:cNvSpPr>
            <a:spLocks noGrp="1"/>
          </p:cNvSpPr>
          <p:nvPr>
            <p:ph sz="quarter" idx="14"/>
            <p:custDataLst>
              <p:tags r:id="rId8"/>
            </p:custDataLst>
          </p:nvPr>
        </p:nvSpPr>
        <p:spPr>
          <a:xfrm>
            <a:off x="6242400" y="1663200"/>
            <a:ext cx="5367600" cy="2894400"/>
          </a:xfrm>
        </p:spPr>
        <p:txBody>
          <a:bodyPr>
            <a:normAutofit/>
          </a:bodyPr>
          <a:lstStyle>
            <a:lvl1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vl2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2pPr>
            <a:lvl3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3pPr>
            <a:lvl4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4pPr>
            <a:lvl5pPr>
              <a:lnSpc>
                <a:spcPct val="130000"/>
              </a:lnSpc>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a:t>单击此处编辑母版文本样式</a:t>
            </a:r>
            <a:endParaRPr lang="zh-CN" altLang="en-US"/>
          </a:p>
          <a:p>
            <a:pPr lvl="1"/>
            <a:r>
              <a:rPr lang="zh-CN" altLang="en-US" dirty="0">
                <a:sym typeface="+mn-ea"/>
              </a:rPr>
              <a:t>第</a:t>
            </a:r>
            <a:r>
              <a:rPr lang="zh-CN" altLang="en-US"/>
              <a:t>二级</a:t>
            </a:r>
            <a:endParaRPr lang="zh-CN" altLang="en-US"/>
          </a:p>
          <a:p>
            <a:pPr lvl="2"/>
            <a:r>
              <a:rPr lang="zh-CN" altLang="en-US" dirty="0">
                <a:sym typeface="+mn-ea"/>
              </a:rPr>
              <a:t>第</a:t>
            </a:r>
            <a:r>
              <a:rPr lang="zh-CN" altLang="en-US"/>
              <a:t>三级</a:t>
            </a:r>
            <a:endParaRPr lang="zh-CN" altLang="en-US"/>
          </a:p>
          <a:p>
            <a:pPr lvl="3"/>
            <a:r>
              <a:rPr lang="zh-CN" altLang="en-US" dirty="0">
                <a:sym typeface="+mn-ea"/>
              </a:rPr>
              <a:t>第</a:t>
            </a:r>
            <a:r>
              <a:rPr lang="zh-CN" altLang="en-US"/>
              <a:t>四级</a:t>
            </a:r>
            <a:endParaRPr lang="zh-CN" altLang="en-US"/>
          </a:p>
          <a:p>
            <a:pPr lvl="4"/>
            <a:r>
              <a:rPr lang="zh-CN" altLang="en-US" dirty="0">
                <a:sym typeface="+mn-ea"/>
              </a:rPr>
              <a:t>第</a:t>
            </a:r>
            <a:r>
              <a:rPr lang="zh-CN" altLang="en-US"/>
              <a:t>五级</a:t>
            </a:r>
            <a:endParaRPr lang="zh-CN" altLang="en-US"/>
          </a:p>
        </p:txBody>
      </p:sp>
      <p:sp>
        <p:nvSpPr>
          <p:cNvPr id="11" name="文本占位符 10"/>
          <p:cNvSpPr>
            <a:spLocks noGrp="1"/>
          </p:cNvSpPr>
          <p:nvPr>
            <p:ph type="body" sz="quarter" idx="15"/>
            <p:custDataLst>
              <p:tags r:id="rId9"/>
            </p:custDataLst>
          </p:nvPr>
        </p:nvSpPr>
        <p:spPr>
          <a:xfrm>
            <a:off x="572400" y="4816800"/>
            <a:ext cx="53424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0"/>
            </p:custDataLst>
          </p:nvPr>
        </p:nvSpPr>
        <p:spPr>
          <a:xfrm>
            <a:off x="6253200" y="4813200"/>
            <a:ext cx="5367600" cy="781200"/>
          </a:xfrm>
        </p:spPr>
        <p:txBody>
          <a:bodyPr>
            <a:normAutofit/>
          </a:bodyPr>
          <a:lstStyle>
            <a:lvl1pP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bg2">
            <a:lumMod val="95000"/>
          </a:schemeClr>
        </a:solidFill>
        <a:effectLst/>
      </p:bgPr>
    </p:bg>
    <p:spTree>
      <p:nvGrpSpPr>
        <p:cNvPr id="1" name=""/>
        <p:cNvGrpSpPr/>
        <p:nvPr/>
      </p:nvGrpSpPr>
      <p:grpSpPr>
        <a:xfrm>
          <a:off x="0" y="0"/>
          <a:ext cx="0" cy="0"/>
          <a:chOff x="0" y="0"/>
          <a:chExt cx="0" cy="0"/>
        </a:xfrm>
      </p:grpSpPr>
      <p:sp>
        <p:nvSpPr>
          <p:cNvPr id="12" name="矩形 11"/>
          <p:cNvSpPr/>
          <p:nvPr userDrawn="1">
            <p:custDataLst>
              <p:tags r:id="rId2"/>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olidFill>
                <a:schemeClr val="tx1">
                  <a:lumMod val="85000"/>
                  <a:lumOff val="15000"/>
                </a:schemeClr>
              </a:solidFill>
              <a:sym typeface="+mn-ea"/>
            </a:endParaRPr>
          </a:p>
        </p:txBody>
      </p:sp>
      <p:sp>
        <p:nvSpPr>
          <p:cNvPr id="2" name="标题 1"/>
          <p:cNvSpPr>
            <a:spLocks noGrp="1"/>
          </p:cNvSpPr>
          <p:nvPr userDrawn="1">
            <p:ph type="title" hasCustomPrompt="1"/>
            <p:custDataLst>
              <p:tags r:id="rId3"/>
            </p:custDataLst>
          </p:nvPr>
        </p:nvSpPr>
        <p:spPr>
          <a:xfrm>
            <a:off x="1522800" y="1339200"/>
            <a:ext cx="9144000" cy="2386800"/>
          </a:xfrm>
        </p:spPr>
        <p:txBody>
          <a:bodyPr anchor="b">
            <a:normAutofit/>
          </a:bodyPr>
          <a:lstStyle>
            <a:lvl1pPr algn="ctr">
              <a:defRPr sz="6000" b="1" strike="noStrike" spc="2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4"/>
            </p:custDataLst>
          </p:nvPr>
        </p:nvSpPr>
        <p:spPr/>
        <p:txBody>
          <a:bodyPr/>
          <a:lstStyle>
            <a:lvl1pPr>
              <a:defRPr>
                <a:solidFill>
                  <a:schemeClr val="tx1">
                    <a:lumMod val="85000"/>
                    <a:lumOff val="15000"/>
                  </a:schemeClr>
                </a:solidFill>
              </a:defRPr>
            </a:lvl1p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5"/>
            </p:custDataLst>
          </p:nvPr>
        </p:nvSpPr>
        <p:spPr/>
        <p:txBody>
          <a:bodyPr/>
          <a:lstStyle>
            <a:lvl1pPr>
              <a:defRPr>
                <a:solidFill>
                  <a:schemeClr val="tx1">
                    <a:lumMod val="85000"/>
                    <a:lumOff val="15000"/>
                  </a:schemeClr>
                </a:solidFill>
              </a:defRPr>
            </a:lvl1pPr>
          </a:lstStyle>
          <a:p>
            <a:endParaRPr lang="zh-CN" altLang="en-US" dirty="0"/>
          </a:p>
        </p:txBody>
      </p:sp>
      <p:sp>
        <p:nvSpPr>
          <p:cNvPr id="5" name="灯片编号占位符 4"/>
          <p:cNvSpPr>
            <a:spLocks noGrp="1"/>
          </p:cNvSpPr>
          <p:nvPr userDrawn="1">
            <p:ph type="sldNum" sz="quarter" idx="12"/>
            <p:custDataLst>
              <p:tags r:id="rId6"/>
            </p:custDataLst>
          </p:nvPr>
        </p:nvSpPr>
        <p:spPr/>
        <p:txBody>
          <a:bodyPr/>
          <a:lstStyle>
            <a:lvl1pPr>
              <a:defRPr>
                <a:solidFill>
                  <a:schemeClr val="tx1">
                    <a:lumMod val="85000"/>
                    <a:lumOff val="15000"/>
                  </a:schemeClr>
                </a:solidFill>
              </a:defRPr>
            </a:lvl1p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7"/>
            </p:custDataLst>
          </p:nvPr>
        </p:nvSpPr>
        <p:spPr>
          <a:xfrm>
            <a:off x="1522413" y="3801840"/>
            <a:ext cx="9144000" cy="1656000"/>
          </a:xfrm>
        </p:spPr>
        <p:txBody>
          <a:bodyPr>
            <a:normAutofit/>
          </a:bodyPr>
          <a:lstStyle>
            <a:lvl1pPr algn="ctr">
              <a:lnSpc>
                <a:spcPct val="130000"/>
              </a:lnSpc>
              <a:spcBef>
                <a:spcPts val="0"/>
              </a:spcBef>
              <a:spcAft>
                <a:spcPts val="1000"/>
              </a:spcAft>
              <a:defRPr sz="1600" spc="150"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3751117"/>
            <a:ext cx="7321550" cy="811357"/>
          </a:xfrm>
        </p:spPr>
        <p:txBody>
          <a:bodyPr anchor="b">
            <a:normAutofit/>
          </a:bodyPr>
          <a:lstStyle>
            <a:lvl1pPr>
              <a:defRPr sz="400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1850" y="4610028"/>
            <a:ext cx="7321550" cy="647555"/>
          </a:xfr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47700" y="258445"/>
            <a:ext cx="10515600" cy="1325563"/>
          </a:xfrm>
        </p:spPr>
        <p:txBody>
          <a:bodyPr>
            <a:normAutofit/>
          </a:bodyPr>
          <a:lstStyle>
            <a:lvl1pPr>
              <a:defRPr sz="2400" b="1" i="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内容占位符 2"/>
          <p:cNvSpPr>
            <a:spLocks noGrp="1"/>
          </p:cNvSpPr>
          <p:nvPr>
            <p:ph sz="half" idx="1"/>
          </p:nvPr>
        </p:nvSpPr>
        <p:spPr>
          <a:xfrm>
            <a:off x="647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5981700" y="1825625"/>
            <a:ext cx="5181600" cy="4351338"/>
          </a:xfrm>
        </p:spPr>
        <p:txBody>
          <a:bodyPr>
            <a:normAutofit/>
          </a:bodyPr>
          <a:lstStyle>
            <a:lvl1pPr>
              <a:lnSpc>
                <a:spcPct val="150000"/>
              </a:lnSpc>
              <a:defRPr sz="2000">
                <a:solidFill>
                  <a:schemeClr val="tx1">
                    <a:lumMod val="75000"/>
                    <a:lumOff val="25000"/>
                  </a:schemeClr>
                </a:solidFill>
              </a:defRPr>
            </a:lvl1pPr>
            <a:lvl2pPr>
              <a:lnSpc>
                <a:spcPct val="150000"/>
              </a:lnSpc>
              <a:defRPr sz="1800">
                <a:solidFill>
                  <a:schemeClr val="tx1">
                    <a:lumMod val="75000"/>
                    <a:lumOff val="25000"/>
                  </a:schemeClr>
                </a:solidFill>
              </a:defRPr>
            </a:lvl2pPr>
            <a:lvl3pPr>
              <a:lnSpc>
                <a:spcPct val="150000"/>
              </a:lnSpc>
              <a:defRPr sz="1600">
                <a:solidFill>
                  <a:schemeClr val="tx1">
                    <a:lumMod val="75000"/>
                    <a:lumOff val="25000"/>
                  </a:schemeClr>
                </a:solidFill>
              </a:defRPr>
            </a:lvl3pPr>
            <a:lvl4pPr>
              <a:lnSpc>
                <a:spcPct val="150000"/>
              </a:lnSpc>
              <a:defRPr sz="1600">
                <a:solidFill>
                  <a:schemeClr val="tx1">
                    <a:lumMod val="75000"/>
                    <a:lumOff val="25000"/>
                  </a:schemeClr>
                </a:solidFill>
              </a:defRPr>
            </a:lvl4pPr>
            <a:lvl5pPr>
              <a:lnSpc>
                <a:spcPct val="150000"/>
              </a:lnSpc>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744961"/>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615609"/>
            <a:ext cx="5157787"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744961"/>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615609"/>
            <a:ext cx="5183188" cy="3574054"/>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2766219"/>
            <a:ext cx="10515600" cy="1325563"/>
          </a:xfrm>
        </p:spPr>
        <p:txBody>
          <a:bodyPr>
            <a:normAutofit/>
          </a:bodyPr>
          <a:lstStyle>
            <a:lvl1pPr algn="ctr">
              <a:defRPr sz="4800" b="0">
                <a:effectLst>
                  <a:outerShdw blurRad="38100" dist="38100" dir="2700000" algn="tl">
                    <a:srgbClr val="000000">
                      <a:alpha val="43137"/>
                    </a:srgbClr>
                  </a:outerShdw>
                </a:effectLst>
              </a:defRPr>
            </a:lvl1pPr>
          </a:lstStyle>
          <a:p>
            <a:r>
              <a:rPr lang="zh-CN" altLang="en-US" dirty="0"/>
              <a:t>单击此处编辑母版标题样式</a:t>
            </a:r>
            <a:endParaRPr lang="zh-CN" altLang="en-US" dirty="0"/>
          </a:p>
        </p:txBody>
      </p:sp>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46747" y="127000"/>
            <a:ext cx="4165200" cy="1600200"/>
          </a:xfrm>
        </p:spPr>
        <p:txBody>
          <a:bodyPr anchor="ctr" anchorCtr="0">
            <a:normAutofit/>
          </a:bodyPr>
          <a:lstStyle>
            <a:lvl1pPr>
              <a:defRPr sz="2400" b="1">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图片占位符 2"/>
          <p:cNvSpPr>
            <a:spLocks noGrp="1" noChangeAspect="1"/>
          </p:cNvSpPr>
          <p:nvPr>
            <p:ph type="pic" idx="1"/>
          </p:nvPr>
        </p:nvSpPr>
        <p:spPr>
          <a:xfrm>
            <a:off x="5184000" y="766354"/>
            <a:ext cx="5817375" cy="50944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651827" y="2057400"/>
            <a:ext cx="4165200" cy="3811588"/>
          </a:xfrm>
        </p:spPr>
        <p:txBody>
          <a:bodyPr>
            <a:normAutofit/>
          </a:bodyPr>
          <a:lstStyle>
            <a:lvl1pPr marL="0" indent="0">
              <a:lnSpc>
                <a:spcPct val="150000"/>
              </a:lnSpc>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cxnSp>
        <p:nvCxnSpPr>
          <p:cNvPr id="8" name="直接连接符 7" hidden="1"/>
          <p:cNvCxnSpPr/>
          <p:nvPr userDrawn="1"/>
        </p:nvCxnSpPr>
        <p:spPr>
          <a:xfrm>
            <a:off x="742950" y="434340"/>
            <a:ext cx="0" cy="139128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9824484" y="365125"/>
            <a:ext cx="1529316"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8879958" cy="5811838"/>
          </a:xfrm>
        </p:spPr>
        <p:txBody>
          <a:bodyPr vert="eaVert"/>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1" Type="http://schemas.openxmlformats.org/officeDocument/2006/relationships/theme" Target="../theme/theme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19.xml"/><Relationship Id="rId8" Type="http://schemas.openxmlformats.org/officeDocument/2006/relationships/slideLayout" Target="../slideLayouts/slideLayout18.xml"/><Relationship Id="rId7" Type="http://schemas.openxmlformats.org/officeDocument/2006/relationships/slideLayout" Target="../slideLayouts/slideLayout17.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3" Type="http://schemas.openxmlformats.org/officeDocument/2006/relationships/slideLayout" Target="../slideLayouts/slideLayout13.xml"/><Relationship Id="rId25" Type="http://schemas.openxmlformats.org/officeDocument/2006/relationships/theme" Target="../theme/theme2.xml"/><Relationship Id="rId24" Type="http://schemas.openxmlformats.org/officeDocument/2006/relationships/tags" Target="../tags/tag106.xml"/><Relationship Id="rId23" Type="http://schemas.openxmlformats.org/officeDocument/2006/relationships/tags" Target="../tags/tag105.xml"/><Relationship Id="rId22" Type="http://schemas.openxmlformats.org/officeDocument/2006/relationships/tags" Target="../tags/tag104.xml"/><Relationship Id="rId21" Type="http://schemas.openxmlformats.org/officeDocument/2006/relationships/tags" Target="../tags/tag103.xml"/><Relationship Id="rId20" Type="http://schemas.openxmlformats.org/officeDocument/2006/relationships/tags" Target="../tags/tag102.xml"/><Relationship Id="rId2" Type="http://schemas.openxmlformats.org/officeDocument/2006/relationships/slideLayout" Target="../slideLayouts/slideLayout12.xml"/><Relationship Id="rId19" Type="http://schemas.openxmlformats.org/officeDocument/2006/relationships/tags" Target="../tags/tag101.xml"/><Relationship Id="rId18" Type="http://schemas.openxmlformats.org/officeDocument/2006/relationships/slideLayout" Target="../slideLayouts/slideLayout28.xml"/><Relationship Id="rId17" Type="http://schemas.openxmlformats.org/officeDocument/2006/relationships/slideLayout" Target="../slideLayouts/slideLayout27.xml"/><Relationship Id="rId16" Type="http://schemas.openxmlformats.org/officeDocument/2006/relationships/slideLayout" Target="../slideLayouts/slideLayout26.xml"/><Relationship Id="rId15" Type="http://schemas.openxmlformats.org/officeDocument/2006/relationships/slideLayout" Target="../slideLayouts/slideLayout25.xml"/><Relationship Id="rId14" Type="http://schemas.openxmlformats.org/officeDocument/2006/relationships/slideLayout" Target="../slideLayouts/slideLayout24.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1" Type="http://schemas.openxmlformats.org/officeDocument/2006/relationships/slideLayout" Target="../slideLayouts/slideLayout21.xml"/><Relationship Id="rId10" Type="http://schemas.openxmlformats.org/officeDocument/2006/relationships/slideLayout" Target="../slideLayouts/slideLayout20.xml"/><Relationship Id="rId1"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13410" y="611505"/>
            <a:ext cx="10965180" cy="6477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12775" y="1515745"/>
            <a:ext cx="10965815" cy="4735195"/>
          </a:xfrm>
          <a:prstGeom prst="rect">
            <a:avLst/>
          </a:prstGeom>
        </p:spPr>
        <p:txBody>
          <a:bodyPr vert="horz" lIns="90170" tIns="46990" rIns="90170" bIns="4699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KSO_TEMPLATE" hidden="1"/>
          <p:cNvSpPr/>
          <p:nvPr userDrawn="1">
            <p:custDataLst>
              <p:tags r:id="rId21"/>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日期占位符 3"/>
          <p:cNvSpPr>
            <a:spLocks noGrp="1"/>
          </p:cNvSpPr>
          <p:nvPr>
            <p:ph type="dt" sz="half" idx="2"/>
            <p:custDataLst>
              <p:tags r:id="rId22"/>
            </p:custDataLst>
          </p:nvPr>
        </p:nvSpPr>
        <p:spPr>
          <a:xfrm>
            <a:off x="613410" y="6314273"/>
            <a:ext cx="2700000" cy="316800"/>
          </a:xfrm>
          <a:prstGeom prst="rect">
            <a:avLst/>
          </a:prstGeom>
        </p:spPr>
        <p:txBody>
          <a:bodyPr vert="horz" lIns="91440" tIns="45720" rIns="91440" bIns="45720" rtlCol="0" anchor="ctr">
            <a:normAutofit/>
          </a:bodyPr>
          <a:lstStyle>
            <a:lvl1pPr algn="l">
              <a:defRPr sz="10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3"/>
            </p:custDataLst>
          </p:nvPr>
        </p:nvSpPr>
        <p:spPr>
          <a:xfrm>
            <a:off x="4116000" y="6314273"/>
            <a:ext cx="3960000" cy="316800"/>
          </a:xfrm>
          <a:prstGeom prst="rect">
            <a:avLst/>
          </a:prstGeom>
        </p:spPr>
        <p:txBody>
          <a:bodyPr vert="horz" lIns="91440" tIns="45720" rIns="91440" bIns="45720" rtlCol="0" anchor="ctr">
            <a:normAutofit/>
          </a:bodyPr>
          <a:lstStyle>
            <a:lvl1pPr algn="ctr">
              <a:defRPr sz="10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4"/>
            </p:custDataLst>
          </p:nvPr>
        </p:nvSpPr>
        <p:spPr>
          <a:xfrm>
            <a:off x="8878590" y="6314273"/>
            <a:ext cx="2700000" cy="316800"/>
          </a:xfrm>
          <a:prstGeom prst="rect">
            <a:avLst/>
          </a:prstGeom>
        </p:spPr>
        <p:txBody>
          <a:bodyPr vert="horz" lIns="91440" tIns="45720" rIns="91440" bIns="45720" rtlCol="0" anchor="ctr">
            <a:normAutofit/>
          </a:bodyPr>
          <a:lstStyle>
            <a:lvl1pPr algn="r">
              <a:defRPr sz="1000">
                <a:solidFill>
                  <a:schemeClr val="tx1">
                    <a:tint val="75000"/>
                  </a:schemeClr>
                </a:solidFill>
              </a:defRPr>
            </a:lvl1pPr>
          </a:lstStyle>
          <a:p>
            <a:fld id="{49AE70B2-8BF9-45C0-BB95-33D1B9D3A854}" type="slidenum">
              <a:rPr lang="zh-CN" altLang="en-US" smtClean="0"/>
            </a:fld>
            <a:endParaRPr lang="zh-CN" altLang="en-US" dirty="0"/>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Lst>
  <p:txStyles>
    <p:titleStyle>
      <a:lvl1pPr algn="l" defTabSz="914400" rtl="0" eaLnBrk="1" fontAlgn="auto" latinLnBrk="0" hangingPunct="1">
        <a:lnSpc>
          <a:spcPct val="100000"/>
        </a:lnSpc>
        <a:spcBef>
          <a:spcPct val="0"/>
        </a:spcBef>
        <a:buNone/>
        <a:defRPr sz="3600" b="1" u="none" strike="noStrike" kern="1200" cap="none" spc="200" normalizeH="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50000"/>
        </a:lnSpc>
        <a:spcBef>
          <a:spcPts val="0"/>
        </a:spcBef>
        <a:spcAft>
          <a:spcPts val="1000"/>
        </a:spcAft>
        <a:buFont typeface="Arial" panose="020B0604020202020204" pitchFamily="34" charset="0"/>
        <a:buChar char="•"/>
        <a:tabLst>
          <a:tab pos="1609725" algn="l"/>
        </a:tabLst>
        <a:defRPr sz="1600" u="none" strike="noStrike" kern="1200" cap="none" spc="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50000"/>
        </a:lnSpc>
        <a:spcBef>
          <a:spcPts val="0"/>
        </a:spcBef>
        <a:spcAft>
          <a:spcPts val="1000"/>
        </a:spcAft>
        <a:buFont typeface="Arial" panose="020B0604020202020204" pitchFamily="34" charset="0"/>
        <a:buChar char="•"/>
        <a:defRPr sz="1600" u="none" strike="noStrike" kern="1200" cap="none" spc="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17.xml"/><Relationship Id="rId7" Type="http://schemas.openxmlformats.org/officeDocument/2006/relationships/tags" Target="../tags/tag112.xml"/><Relationship Id="rId6" Type="http://schemas.openxmlformats.org/officeDocument/2006/relationships/image" Target="../media/image1.jpeg"/><Relationship Id="rId5" Type="http://schemas.openxmlformats.org/officeDocument/2006/relationships/tags" Target="../tags/tag111.xml"/><Relationship Id="rId4" Type="http://schemas.openxmlformats.org/officeDocument/2006/relationships/tags" Target="../tags/tag110.xml"/><Relationship Id="rId3" Type="http://schemas.openxmlformats.org/officeDocument/2006/relationships/tags" Target="../tags/tag109.xml"/><Relationship Id="rId2" Type="http://schemas.openxmlformats.org/officeDocument/2006/relationships/tags" Target="../tags/tag108.xml"/><Relationship Id="rId1" Type="http://schemas.openxmlformats.org/officeDocument/2006/relationships/tags" Target="../tags/tag107.xml"/></Relationships>
</file>

<file path=ppt/slides/_rels/slide10.xml.rels><?xml version="1.0" encoding="UTF-8" standalone="yes"?>
<Relationships xmlns="http://schemas.openxmlformats.org/package/2006/relationships"><Relationship Id="rId9" Type="http://schemas.openxmlformats.org/officeDocument/2006/relationships/slideLayout" Target="../slideLayouts/slideLayout17.xml"/><Relationship Id="rId8" Type="http://schemas.openxmlformats.org/officeDocument/2006/relationships/tags" Target="../tags/tag223.xml"/><Relationship Id="rId7" Type="http://schemas.openxmlformats.org/officeDocument/2006/relationships/tags" Target="../tags/tag222.xml"/><Relationship Id="rId6" Type="http://schemas.openxmlformats.org/officeDocument/2006/relationships/tags" Target="../tags/tag221.xml"/><Relationship Id="rId5" Type="http://schemas.openxmlformats.org/officeDocument/2006/relationships/tags" Target="../tags/tag220.xml"/><Relationship Id="rId4" Type="http://schemas.openxmlformats.org/officeDocument/2006/relationships/tags" Target="../tags/tag219.xml"/><Relationship Id="rId3" Type="http://schemas.openxmlformats.org/officeDocument/2006/relationships/tags" Target="../tags/tag218.xml"/><Relationship Id="rId2" Type="http://schemas.openxmlformats.org/officeDocument/2006/relationships/tags" Target="../tags/tag217.xml"/><Relationship Id="rId10" Type="http://schemas.openxmlformats.org/officeDocument/2006/relationships/notesSlide" Target="../notesSlides/notesSlide8.xml"/><Relationship Id="rId1" Type="http://schemas.openxmlformats.org/officeDocument/2006/relationships/tags" Target="../tags/tag216.xml"/></Relationships>
</file>

<file path=ppt/slides/_rels/slide11.xml.rels><?xml version="1.0" encoding="UTF-8" standalone="yes"?>
<Relationships xmlns="http://schemas.openxmlformats.org/package/2006/relationships"><Relationship Id="rId9" Type="http://schemas.openxmlformats.org/officeDocument/2006/relationships/tags" Target="../tags/tag232.xml"/><Relationship Id="rId8" Type="http://schemas.openxmlformats.org/officeDocument/2006/relationships/tags" Target="../tags/tag231.xml"/><Relationship Id="rId7" Type="http://schemas.openxmlformats.org/officeDocument/2006/relationships/tags" Target="../tags/tag230.xml"/><Relationship Id="rId6" Type="http://schemas.openxmlformats.org/officeDocument/2006/relationships/tags" Target="../tags/tag229.xml"/><Relationship Id="rId5" Type="http://schemas.openxmlformats.org/officeDocument/2006/relationships/tags" Target="../tags/tag228.xml"/><Relationship Id="rId4" Type="http://schemas.openxmlformats.org/officeDocument/2006/relationships/tags" Target="../tags/tag227.xml"/><Relationship Id="rId3" Type="http://schemas.openxmlformats.org/officeDocument/2006/relationships/tags" Target="../tags/tag226.xml"/><Relationship Id="rId2" Type="http://schemas.openxmlformats.org/officeDocument/2006/relationships/tags" Target="../tags/tag225.xml"/><Relationship Id="rId10" Type="http://schemas.openxmlformats.org/officeDocument/2006/relationships/slideLayout" Target="../slideLayouts/slideLayout17.xml"/><Relationship Id="rId1" Type="http://schemas.openxmlformats.org/officeDocument/2006/relationships/tags" Target="../tags/tag224.xml"/></Relationships>
</file>

<file path=ppt/slides/_rels/slide12.xml.rels><?xml version="1.0" encoding="UTF-8" standalone="yes"?>
<Relationships xmlns="http://schemas.openxmlformats.org/package/2006/relationships"><Relationship Id="rId9" Type="http://schemas.openxmlformats.org/officeDocument/2006/relationships/tags" Target="../tags/tag241.xml"/><Relationship Id="rId8" Type="http://schemas.openxmlformats.org/officeDocument/2006/relationships/tags" Target="../tags/tag240.xml"/><Relationship Id="rId7" Type="http://schemas.openxmlformats.org/officeDocument/2006/relationships/tags" Target="../tags/tag239.xml"/><Relationship Id="rId6" Type="http://schemas.openxmlformats.org/officeDocument/2006/relationships/tags" Target="../tags/tag238.xml"/><Relationship Id="rId5" Type="http://schemas.openxmlformats.org/officeDocument/2006/relationships/tags" Target="../tags/tag237.xml"/><Relationship Id="rId4" Type="http://schemas.openxmlformats.org/officeDocument/2006/relationships/tags" Target="../tags/tag236.xml"/><Relationship Id="rId3" Type="http://schemas.openxmlformats.org/officeDocument/2006/relationships/tags" Target="../tags/tag235.xml"/><Relationship Id="rId2" Type="http://schemas.openxmlformats.org/officeDocument/2006/relationships/tags" Target="../tags/tag234.xml"/><Relationship Id="rId17" Type="http://schemas.openxmlformats.org/officeDocument/2006/relationships/notesSlide" Target="../notesSlides/notesSlide9.xml"/><Relationship Id="rId16" Type="http://schemas.openxmlformats.org/officeDocument/2006/relationships/slideLayout" Target="../slideLayouts/slideLayout17.xml"/><Relationship Id="rId15" Type="http://schemas.openxmlformats.org/officeDocument/2006/relationships/tags" Target="../tags/tag247.xml"/><Relationship Id="rId14" Type="http://schemas.openxmlformats.org/officeDocument/2006/relationships/tags" Target="../tags/tag246.xml"/><Relationship Id="rId13" Type="http://schemas.openxmlformats.org/officeDocument/2006/relationships/tags" Target="../tags/tag245.xml"/><Relationship Id="rId12" Type="http://schemas.openxmlformats.org/officeDocument/2006/relationships/tags" Target="../tags/tag244.xml"/><Relationship Id="rId11" Type="http://schemas.openxmlformats.org/officeDocument/2006/relationships/tags" Target="../tags/tag243.xml"/><Relationship Id="rId10" Type="http://schemas.openxmlformats.org/officeDocument/2006/relationships/tags" Target="../tags/tag242.xml"/><Relationship Id="rId1" Type="http://schemas.openxmlformats.org/officeDocument/2006/relationships/tags" Target="../tags/tag233.xml"/></Relationships>
</file>

<file path=ppt/slides/_rels/slide13.xml.rels><?xml version="1.0" encoding="UTF-8" standalone="yes"?>
<Relationships xmlns="http://schemas.openxmlformats.org/package/2006/relationships"><Relationship Id="rId9" Type="http://schemas.openxmlformats.org/officeDocument/2006/relationships/tags" Target="../tags/tag256.xml"/><Relationship Id="rId8" Type="http://schemas.openxmlformats.org/officeDocument/2006/relationships/tags" Target="../tags/tag255.xml"/><Relationship Id="rId7" Type="http://schemas.openxmlformats.org/officeDocument/2006/relationships/tags" Target="../tags/tag254.xml"/><Relationship Id="rId6" Type="http://schemas.openxmlformats.org/officeDocument/2006/relationships/tags" Target="../tags/tag253.xml"/><Relationship Id="rId5" Type="http://schemas.openxmlformats.org/officeDocument/2006/relationships/tags" Target="../tags/tag252.xml"/><Relationship Id="rId4" Type="http://schemas.openxmlformats.org/officeDocument/2006/relationships/tags" Target="../tags/tag251.xml"/><Relationship Id="rId3" Type="http://schemas.openxmlformats.org/officeDocument/2006/relationships/tags" Target="../tags/tag250.xml"/><Relationship Id="rId20" Type="http://schemas.openxmlformats.org/officeDocument/2006/relationships/slideLayout" Target="../slideLayouts/slideLayout17.xml"/><Relationship Id="rId2" Type="http://schemas.openxmlformats.org/officeDocument/2006/relationships/tags" Target="../tags/tag249.xml"/><Relationship Id="rId19" Type="http://schemas.openxmlformats.org/officeDocument/2006/relationships/tags" Target="../tags/tag266.xml"/><Relationship Id="rId18" Type="http://schemas.openxmlformats.org/officeDocument/2006/relationships/tags" Target="../tags/tag265.xml"/><Relationship Id="rId17" Type="http://schemas.openxmlformats.org/officeDocument/2006/relationships/tags" Target="../tags/tag264.xml"/><Relationship Id="rId16" Type="http://schemas.openxmlformats.org/officeDocument/2006/relationships/tags" Target="../tags/tag263.xml"/><Relationship Id="rId15" Type="http://schemas.openxmlformats.org/officeDocument/2006/relationships/tags" Target="../tags/tag262.xml"/><Relationship Id="rId14" Type="http://schemas.openxmlformats.org/officeDocument/2006/relationships/tags" Target="../tags/tag261.xml"/><Relationship Id="rId13" Type="http://schemas.openxmlformats.org/officeDocument/2006/relationships/tags" Target="../tags/tag260.xml"/><Relationship Id="rId12" Type="http://schemas.openxmlformats.org/officeDocument/2006/relationships/tags" Target="../tags/tag259.xml"/><Relationship Id="rId11" Type="http://schemas.openxmlformats.org/officeDocument/2006/relationships/tags" Target="../tags/tag258.xml"/><Relationship Id="rId10" Type="http://schemas.openxmlformats.org/officeDocument/2006/relationships/tags" Target="../tags/tag257.xml"/><Relationship Id="rId1" Type="http://schemas.openxmlformats.org/officeDocument/2006/relationships/tags" Target="../tags/tag248.xml"/></Relationships>
</file>

<file path=ppt/slides/_rels/slide14.xml.rels><?xml version="1.0" encoding="UTF-8" standalone="yes"?>
<Relationships xmlns="http://schemas.openxmlformats.org/package/2006/relationships"><Relationship Id="rId9" Type="http://schemas.openxmlformats.org/officeDocument/2006/relationships/tags" Target="../tags/tag275.xml"/><Relationship Id="rId8" Type="http://schemas.openxmlformats.org/officeDocument/2006/relationships/tags" Target="../tags/tag274.xml"/><Relationship Id="rId7" Type="http://schemas.openxmlformats.org/officeDocument/2006/relationships/tags" Target="../tags/tag273.xml"/><Relationship Id="rId6" Type="http://schemas.openxmlformats.org/officeDocument/2006/relationships/tags" Target="../tags/tag272.xml"/><Relationship Id="rId5" Type="http://schemas.openxmlformats.org/officeDocument/2006/relationships/tags" Target="../tags/tag271.xml"/><Relationship Id="rId4" Type="http://schemas.openxmlformats.org/officeDocument/2006/relationships/tags" Target="../tags/tag270.xml"/><Relationship Id="rId3" Type="http://schemas.openxmlformats.org/officeDocument/2006/relationships/tags" Target="../tags/tag269.xml"/><Relationship Id="rId2" Type="http://schemas.openxmlformats.org/officeDocument/2006/relationships/tags" Target="../tags/tag268.xml"/><Relationship Id="rId17" Type="http://schemas.openxmlformats.org/officeDocument/2006/relationships/notesSlide" Target="../notesSlides/notesSlide10.xml"/><Relationship Id="rId16" Type="http://schemas.openxmlformats.org/officeDocument/2006/relationships/slideLayout" Target="../slideLayouts/slideLayout17.xml"/><Relationship Id="rId15" Type="http://schemas.openxmlformats.org/officeDocument/2006/relationships/tags" Target="../tags/tag281.xml"/><Relationship Id="rId14" Type="http://schemas.openxmlformats.org/officeDocument/2006/relationships/tags" Target="../tags/tag280.xml"/><Relationship Id="rId13" Type="http://schemas.openxmlformats.org/officeDocument/2006/relationships/tags" Target="../tags/tag279.xml"/><Relationship Id="rId12" Type="http://schemas.openxmlformats.org/officeDocument/2006/relationships/tags" Target="../tags/tag278.xml"/><Relationship Id="rId11" Type="http://schemas.openxmlformats.org/officeDocument/2006/relationships/tags" Target="../tags/tag277.xml"/><Relationship Id="rId10" Type="http://schemas.openxmlformats.org/officeDocument/2006/relationships/tags" Target="../tags/tag276.xml"/><Relationship Id="rId1" Type="http://schemas.openxmlformats.org/officeDocument/2006/relationships/tags" Target="../tags/tag267.xml"/></Relationships>
</file>

<file path=ppt/slides/_rels/slide15.xml.rels><?xml version="1.0" encoding="UTF-8" standalone="yes"?>
<Relationships xmlns="http://schemas.openxmlformats.org/package/2006/relationships"><Relationship Id="rId9" Type="http://schemas.openxmlformats.org/officeDocument/2006/relationships/tags" Target="../tags/tag290.xml"/><Relationship Id="rId8" Type="http://schemas.openxmlformats.org/officeDocument/2006/relationships/tags" Target="../tags/tag289.xml"/><Relationship Id="rId7" Type="http://schemas.openxmlformats.org/officeDocument/2006/relationships/tags" Target="../tags/tag288.xml"/><Relationship Id="rId6" Type="http://schemas.openxmlformats.org/officeDocument/2006/relationships/tags" Target="../tags/tag287.xml"/><Relationship Id="rId5" Type="http://schemas.openxmlformats.org/officeDocument/2006/relationships/tags" Target="../tags/tag286.xml"/><Relationship Id="rId4" Type="http://schemas.openxmlformats.org/officeDocument/2006/relationships/tags" Target="../tags/tag285.xml"/><Relationship Id="rId3" Type="http://schemas.openxmlformats.org/officeDocument/2006/relationships/tags" Target="../tags/tag284.xml"/><Relationship Id="rId2" Type="http://schemas.openxmlformats.org/officeDocument/2006/relationships/tags" Target="../tags/tag283.xml"/><Relationship Id="rId17" Type="http://schemas.openxmlformats.org/officeDocument/2006/relationships/notesSlide" Target="../notesSlides/notesSlide11.xml"/><Relationship Id="rId16" Type="http://schemas.openxmlformats.org/officeDocument/2006/relationships/slideLayout" Target="../slideLayouts/slideLayout17.xml"/><Relationship Id="rId15" Type="http://schemas.openxmlformats.org/officeDocument/2006/relationships/tags" Target="../tags/tag296.xml"/><Relationship Id="rId14" Type="http://schemas.openxmlformats.org/officeDocument/2006/relationships/tags" Target="../tags/tag295.xml"/><Relationship Id="rId13" Type="http://schemas.openxmlformats.org/officeDocument/2006/relationships/tags" Target="../tags/tag294.xml"/><Relationship Id="rId12" Type="http://schemas.openxmlformats.org/officeDocument/2006/relationships/tags" Target="../tags/tag293.xml"/><Relationship Id="rId11" Type="http://schemas.openxmlformats.org/officeDocument/2006/relationships/tags" Target="../tags/tag292.xml"/><Relationship Id="rId10" Type="http://schemas.openxmlformats.org/officeDocument/2006/relationships/tags" Target="../tags/tag291.xml"/><Relationship Id="rId1" Type="http://schemas.openxmlformats.org/officeDocument/2006/relationships/tags" Target="../tags/tag282.xml"/></Relationships>
</file>

<file path=ppt/slides/_rels/slide16.xml.rels><?xml version="1.0" encoding="UTF-8" standalone="yes"?>
<Relationships xmlns="http://schemas.openxmlformats.org/package/2006/relationships"><Relationship Id="rId9" Type="http://schemas.openxmlformats.org/officeDocument/2006/relationships/notesSlide" Target="../notesSlides/notesSlide12.xml"/><Relationship Id="rId8" Type="http://schemas.openxmlformats.org/officeDocument/2006/relationships/slideLayout" Target="../slideLayouts/slideLayout17.xml"/><Relationship Id="rId7" Type="http://schemas.openxmlformats.org/officeDocument/2006/relationships/tags" Target="../tags/tag302.xml"/><Relationship Id="rId6" Type="http://schemas.openxmlformats.org/officeDocument/2006/relationships/image" Target="../media/image1.jpeg"/><Relationship Id="rId5" Type="http://schemas.openxmlformats.org/officeDocument/2006/relationships/tags" Target="../tags/tag301.xml"/><Relationship Id="rId4" Type="http://schemas.openxmlformats.org/officeDocument/2006/relationships/tags" Target="../tags/tag300.xml"/><Relationship Id="rId3" Type="http://schemas.openxmlformats.org/officeDocument/2006/relationships/tags" Target="../tags/tag299.xml"/><Relationship Id="rId2" Type="http://schemas.openxmlformats.org/officeDocument/2006/relationships/tags" Target="../tags/tag298.xml"/><Relationship Id="rId1" Type="http://schemas.openxmlformats.org/officeDocument/2006/relationships/tags" Target="../tags/tag297.xml"/></Relationships>
</file>

<file path=ppt/slides/_rels/slide17.xml.rels><?xml version="1.0" encoding="UTF-8" standalone="yes"?>
<Relationships xmlns="http://schemas.openxmlformats.org/package/2006/relationships"><Relationship Id="rId9" Type="http://schemas.openxmlformats.org/officeDocument/2006/relationships/tags" Target="../tags/tag311.xml"/><Relationship Id="rId8" Type="http://schemas.openxmlformats.org/officeDocument/2006/relationships/tags" Target="../tags/tag310.xml"/><Relationship Id="rId7" Type="http://schemas.openxmlformats.org/officeDocument/2006/relationships/tags" Target="../tags/tag309.xml"/><Relationship Id="rId6" Type="http://schemas.openxmlformats.org/officeDocument/2006/relationships/tags" Target="../tags/tag308.xml"/><Relationship Id="rId5" Type="http://schemas.openxmlformats.org/officeDocument/2006/relationships/tags" Target="../tags/tag307.xml"/><Relationship Id="rId4" Type="http://schemas.openxmlformats.org/officeDocument/2006/relationships/tags" Target="../tags/tag306.xml"/><Relationship Id="rId3" Type="http://schemas.openxmlformats.org/officeDocument/2006/relationships/tags" Target="../tags/tag305.xml"/><Relationship Id="rId2" Type="http://schemas.openxmlformats.org/officeDocument/2006/relationships/tags" Target="../tags/tag304.xml"/><Relationship Id="rId12" Type="http://schemas.openxmlformats.org/officeDocument/2006/relationships/notesSlide" Target="../notesSlides/notesSlide13.xml"/><Relationship Id="rId11" Type="http://schemas.openxmlformats.org/officeDocument/2006/relationships/slideLayout" Target="../slideLayouts/slideLayout17.xml"/><Relationship Id="rId10" Type="http://schemas.openxmlformats.org/officeDocument/2006/relationships/tags" Target="../tags/tag312.xml"/><Relationship Id="rId1" Type="http://schemas.openxmlformats.org/officeDocument/2006/relationships/tags" Target="../tags/tag303.xml"/></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2.xml"/><Relationship Id="rId8" Type="http://schemas.openxmlformats.org/officeDocument/2006/relationships/slideLayout" Target="../slideLayouts/slideLayout17.xml"/><Relationship Id="rId7" Type="http://schemas.openxmlformats.org/officeDocument/2006/relationships/tags" Target="../tags/tag119.xml"/><Relationship Id="rId6" Type="http://schemas.openxmlformats.org/officeDocument/2006/relationships/tags" Target="../tags/tag118.xml"/><Relationship Id="rId5" Type="http://schemas.openxmlformats.org/officeDocument/2006/relationships/tags" Target="../tags/tag117.xml"/><Relationship Id="rId4" Type="http://schemas.openxmlformats.org/officeDocument/2006/relationships/tags" Target="../tags/tag116.xml"/><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s>
</file>

<file path=ppt/slides/_rels/slide3.xml.rels><?xml version="1.0" encoding="UTF-8" standalone="yes"?>
<Relationships xmlns="http://schemas.openxmlformats.org/package/2006/relationships"><Relationship Id="rId9" Type="http://schemas.openxmlformats.org/officeDocument/2006/relationships/tags" Target="../tags/tag128.xml"/><Relationship Id="rId8" Type="http://schemas.openxmlformats.org/officeDocument/2006/relationships/tags" Target="../tags/tag127.xml"/><Relationship Id="rId7" Type="http://schemas.openxmlformats.org/officeDocument/2006/relationships/tags" Target="../tags/tag126.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 Id="rId39" Type="http://schemas.openxmlformats.org/officeDocument/2006/relationships/slideLayout" Target="../slideLayouts/slideLayout17.xml"/><Relationship Id="rId38" Type="http://schemas.openxmlformats.org/officeDocument/2006/relationships/tags" Target="../tags/tag157.xml"/><Relationship Id="rId37" Type="http://schemas.openxmlformats.org/officeDocument/2006/relationships/tags" Target="../tags/tag156.xml"/><Relationship Id="rId36" Type="http://schemas.openxmlformats.org/officeDocument/2006/relationships/tags" Target="../tags/tag155.xml"/><Relationship Id="rId35" Type="http://schemas.openxmlformats.org/officeDocument/2006/relationships/tags" Target="../tags/tag154.xml"/><Relationship Id="rId34" Type="http://schemas.openxmlformats.org/officeDocument/2006/relationships/tags" Target="../tags/tag153.xml"/><Relationship Id="rId33" Type="http://schemas.openxmlformats.org/officeDocument/2006/relationships/tags" Target="../tags/tag152.xml"/><Relationship Id="rId32" Type="http://schemas.openxmlformats.org/officeDocument/2006/relationships/tags" Target="../tags/tag151.xml"/><Relationship Id="rId31" Type="http://schemas.openxmlformats.org/officeDocument/2006/relationships/tags" Target="../tags/tag150.xml"/><Relationship Id="rId30" Type="http://schemas.openxmlformats.org/officeDocument/2006/relationships/tags" Target="../tags/tag149.xml"/><Relationship Id="rId3" Type="http://schemas.openxmlformats.org/officeDocument/2006/relationships/tags" Target="../tags/tag122.xml"/><Relationship Id="rId29" Type="http://schemas.openxmlformats.org/officeDocument/2006/relationships/tags" Target="../tags/tag148.xml"/><Relationship Id="rId28" Type="http://schemas.openxmlformats.org/officeDocument/2006/relationships/tags" Target="../tags/tag147.xml"/><Relationship Id="rId27" Type="http://schemas.openxmlformats.org/officeDocument/2006/relationships/tags" Target="../tags/tag146.xml"/><Relationship Id="rId26" Type="http://schemas.openxmlformats.org/officeDocument/2006/relationships/tags" Target="../tags/tag145.xml"/><Relationship Id="rId25" Type="http://schemas.openxmlformats.org/officeDocument/2006/relationships/tags" Target="../tags/tag144.xml"/><Relationship Id="rId24" Type="http://schemas.openxmlformats.org/officeDocument/2006/relationships/tags" Target="../tags/tag143.xml"/><Relationship Id="rId23" Type="http://schemas.openxmlformats.org/officeDocument/2006/relationships/tags" Target="../tags/tag142.xml"/><Relationship Id="rId22" Type="http://schemas.openxmlformats.org/officeDocument/2006/relationships/tags" Target="../tags/tag141.xml"/><Relationship Id="rId21" Type="http://schemas.openxmlformats.org/officeDocument/2006/relationships/tags" Target="../tags/tag140.xml"/><Relationship Id="rId20" Type="http://schemas.openxmlformats.org/officeDocument/2006/relationships/tags" Target="../tags/tag139.xml"/><Relationship Id="rId2" Type="http://schemas.openxmlformats.org/officeDocument/2006/relationships/tags" Target="../tags/tag121.xml"/><Relationship Id="rId19" Type="http://schemas.openxmlformats.org/officeDocument/2006/relationships/tags" Target="../tags/tag138.xml"/><Relationship Id="rId18" Type="http://schemas.openxmlformats.org/officeDocument/2006/relationships/tags" Target="../tags/tag137.xml"/><Relationship Id="rId17" Type="http://schemas.openxmlformats.org/officeDocument/2006/relationships/tags" Target="../tags/tag136.xml"/><Relationship Id="rId16" Type="http://schemas.openxmlformats.org/officeDocument/2006/relationships/tags" Target="../tags/tag135.xml"/><Relationship Id="rId15" Type="http://schemas.openxmlformats.org/officeDocument/2006/relationships/tags" Target="../tags/tag134.xml"/><Relationship Id="rId14" Type="http://schemas.openxmlformats.org/officeDocument/2006/relationships/tags" Target="../tags/tag133.xml"/><Relationship Id="rId13" Type="http://schemas.openxmlformats.org/officeDocument/2006/relationships/tags" Target="../tags/tag132.xml"/><Relationship Id="rId12" Type="http://schemas.openxmlformats.org/officeDocument/2006/relationships/tags" Target="../tags/tag131.xml"/><Relationship Id="rId11" Type="http://schemas.openxmlformats.org/officeDocument/2006/relationships/tags" Target="../tags/tag130.xml"/><Relationship Id="rId10" Type="http://schemas.openxmlformats.org/officeDocument/2006/relationships/tags" Target="../tags/tag129.xml"/><Relationship Id="rId1" Type="http://schemas.openxmlformats.org/officeDocument/2006/relationships/tags" Target="../tags/tag120.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17.xml"/><Relationship Id="rId5" Type="http://schemas.openxmlformats.org/officeDocument/2006/relationships/tags" Target="../tags/tag162.xml"/><Relationship Id="rId4" Type="http://schemas.openxmlformats.org/officeDocument/2006/relationships/tags" Target="../tags/tag161.xml"/><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s>
</file>

<file path=ppt/slides/_rels/slide5.xml.rels><?xml version="1.0" encoding="UTF-8" standalone="yes"?>
<Relationships xmlns="http://schemas.openxmlformats.org/package/2006/relationships"><Relationship Id="rId9" Type="http://schemas.openxmlformats.org/officeDocument/2006/relationships/tags" Target="../tags/tag171.xml"/><Relationship Id="rId8" Type="http://schemas.openxmlformats.org/officeDocument/2006/relationships/tags" Target="../tags/tag170.xml"/><Relationship Id="rId7" Type="http://schemas.openxmlformats.org/officeDocument/2006/relationships/tags" Target="../tags/tag169.xml"/><Relationship Id="rId6" Type="http://schemas.openxmlformats.org/officeDocument/2006/relationships/tags" Target="../tags/tag168.xml"/><Relationship Id="rId5" Type="http://schemas.openxmlformats.org/officeDocument/2006/relationships/tags" Target="../tags/tag167.xml"/><Relationship Id="rId4" Type="http://schemas.openxmlformats.org/officeDocument/2006/relationships/tags" Target="../tags/tag166.xml"/><Relationship Id="rId3" Type="http://schemas.openxmlformats.org/officeDocument/2006/relationships/tags" Target="../tags/tag165.xml"/><Relationship Id="rId2" Type="http://schemas.openxmlformats.org/officeDocument/2006/relationships/tags" Target="../tags/tag164.xml"/><Relationship Id="rId12" Type="http://schemas.openxmlformats.org/officeDocument/2006/relationships/notesSlide" Target="../notesSlides/notesSlide3.xml"/><Relationship Id="rId11" Type="http://schemas.openxmlformats.org/officeDocument/2006/relationships/slideLayout" Target="../slideLayouts/slideLayout17.xml"/><Relationship Id="rId10" Type="http://schemas.openxmlformats.org/officeDocument/2006/relationships/tags" Target="../tags/tag172.xml"/><Relationship Id="rId1" Type="http://schemas.openxmlformats.org/officeDocument/2006/relationships/tags" Target="../tags/tag163.xml"/></Relationships>
</file>

<file path=ppt/slides/_rels/slide6.xml.rels><?xml version="1.0" encoding="UTF-8" standalone="yes"?>
<Relationships xmlns="http://schemas.openxmlformats.org/package/2006/relationships"><Relationship Id="rId9" Type="http://schemas.openxmlformats.org/officeDocument/2006/relationships/tags" Target="../tags/tag181.xml"/><Relationship Id="rId8" Type="http://schemas.openxmlformats.org/officeDocument/2006/relationships/tags" Target="../tags/tag180.xml"/><Relationship Id="rId7" Type="http://schemas.openxmlformats.org/officeDocument/2006/relationships/tags" Target="../tags/tag179.xml"/><Relationship Id="rId6" Type="http://schemas.openxmlformats.org/officeDocument/2006/relationships/tags" Target="../tags/tag178.xml"/><Relationship Id="rId5" Type="http://schemas.openxmlformats.org/officeDocument/2006/relationships/tags" Target="../tags/tag177.xml"/><Relationship Id="rId4" Type="http://schemas.openxmlformats.org/officeDocument/2006/relationships/tags" Target="../tags/tag176.xml"/><Relationship Id="rId3" Type="http://schemas.openxmlformats.org/officeDocument/2006/relationships/tags" Target="../tags/tag175.xml"/><Relationship Id="rId2" Type="http://schemas.openxmlformats.org/officeDocument/2006/relationships/tags" Target="../tags/tag174.xml"/><Relationship Id="rId12" Type="http://schemas.openxmlformats.org/officeDocument/2006/relationships/notesSlide" Target="../notesSlides/notesSlide4.xml"/><Relationship Id="rId11" Type="http://schemas.openxmlformats.org/officeDocument/2006/relationships/slideLayout" Target="../slideLayouts/slideLayout17.xml"/><Relationship Id="rId10" Type="http://schemas.openxmlformats.org/officeDocument/2006/relationships/tags" Target="../tags/tag182.xml"/><Relationship Id="rId1" Type="http://schemas.openxmlformats.org/officeDocument/2006/relationships/tags" Target="../tags/tag173.xml"/></Relationships>
</file>

<file path=ppt/slides/_rels/slide7.xml.rels><?xml version="1.0" encoding="UTF-8" standalone="yes"?>
<Relationships xmlns="http://schemas.openxmlformats.org/package/2006/relationships"><Relationship Id="rId9" Type="http://schemas.openxmlformats.org/officeDocument/2006/relationships/tags" Target="../tags/tag191.xml"/><Relationship Id="rId8" Type="http://schemas.openxmlformats.org/officeDocument/2006/relationships/tags" Target="../tags/tag190.xml"/><Relationship Id="rId7" Type="http://schemas.openxmlformats.org/officeDocument/2006/relationships/tags" Target="../tags/tag189.xml"/><Relationship Id="rId6" Type="http://schemas.openxmlformats.org/officeDocument/2006/relationships/tags" Target="../tags/tag188.xml"/><Relationship Id="rId5" Type="http://schemas.openxmlformats.org/officeDocument/2006/relationships/tags" Target="../tags/tag187.xml"/><Relationship Id="rId4" Type="http://schemas.openxmlformats.org/officeDocument/2006/relationships/tags" Target="../tags/tag186.xml"/><Relationship Id="rId3" Type="http://schemas.openxmlformats.org/officeDocument/2006/relationships/tags" Target="../tags/tag185.xml"/><Relationship Id="rId2" Type="http://schemas.openxmlformats.org/officeDocument/2006/relationships/tags" Target="../tags/tag184.xml"/><Relationship Id="rId11" Type="http://schemas.openxmlformats.org/officeDocument/2006/relationships/notesSlide" Target="../notesSlides/notesSlide5.xml"/><Relationship Id="rId10" Type="http://schemas.openxmlformats.org/officeDocument/2006/relationships/slideLayout" Target="../slideLayouts/slideLayout17.xml"/><Relationship Id="rId1" Type="http://schemas.openxmlformats.org/officeDocument/2006/relationships/tags" Target="../tags/tag183.xml"/></Relationships>
</file>

<file path=ppt/slides/_rels/slide8.xml.rels><?xml version="1.0" encoding="UTF-8" standalone="yes"?>
<Relationships xmlns="http://schemas.openxmlformats.org/package/2006/relationships"><Relationship Id="rId9" Type="http://schemas.openxmlformats.org/officeDocument/2006/relationships/tags" Target="../tags/tag200.xml"/><Relationship Id="rId8" Type="http://schemas.openxmlformats.org/officeDocument/2006/relationships/tags" Target="../tags/tag199.xml"/><Relationship Id="rId7" Type="http://schemas.openxmlformats.org/officeDocument/2006/relationships/tags" Target="../tags/tag198.xml"/><Relationship Id="rId6" Type="http://schemas.openxmlformats.org/officeDocument/2006/relationships/tags" Target="../tags/tag197.xml"/><Relationship Id="rId5" Type="http://schemas.openxmlformats.org/officeDocument/2006/relationships/tags" Target="../tags/tag196.xml"/><Relationship Id="rId4" Type="http://schemas.openxmlformats.org/officeDocument/2006/relationships/tags" Target="../tags/tag195.xml"/><Relationship Id="rId3" Type="http://schemas.openxmlformats.org/officeDocument/2006/relationships/tags" Target="../tags/tag194.xml"/><Relationship Id="rId2" Type="http://schemas.openxmlformats.org/officeDocument/2006/relationships/tags" Target="../tags/tag193.xml"/><Relationship Id="rId17" Type="http://schemas.openxmlformats.org/officeDocument/2006/relationships/notesSlide" Target="../notesSlides/notesSlide6.xml"/><Relationship Id="rId16" Type="http://schemas.openxmlformats.org/officeDocument/2006/relationships/slideLayout" Target="../slideLayouts/slideLayout17.xml"/><Relationship Id="rId15" Type="http://schemas.openxmlformats.org/officeDocument/2006/relationships/tags" Target="../tags/tag206.xml"/><Relationship Id="rId14" Type="http://schemas.openxmlformats.org/officeDocument/2006/relationships/tags" Target="../tags/tag205.xml"/><Relationship Id="rId13" Type="http://schemas.openxmlformats.org/officeDocument/2006/relationships/tags" Target="../tags/tag204.xml"/><Relationship Id="rId12" Type="http://schemas.openxmlformats.org/officeDocument/2006/relationships/tags" Target="../tags/tag203.xml"/><Relationship Id="rId11" Type="http://schemas.openxmlformats.org/officeDocument/2006/relationships/tags" Target="../tags/tag202.xml"/><Relationship Id="rId10" Type="http://schemas.openxmlformats.org/officeDocument/2006/relationships/tags" Target="../tags/tag201.xml"/><Relationship Id="rId1" Type="http://schemas.openxmlformats.org/officeDocument/2006/relationships/tags" Target="../tags/tag192.xml"/></Relationships>
</file>

<file path=ppt/slides/_rels/slide9.xml.rels><?xml version="1.0" encoding="UTF-8" standalone="yes"?>
<Relationships xmlns="http://schemas.openxmlformats.org/package/2006/relationships"><Relationship Id="rId9" Type="http://schemas.openxmlformats.org/officeDocument/2006/relationships/tags" Target="../tags/tag215.xml"/><Relationship Id="rId8" Type="http://schemas.openxmlformats.org/officeDocument/2006/relationships/tags" Target="../tags/tag214.xml"/><Relationship Id="rId7" Type="http://schemas.openxmlformats.org/officeDocument/2006/relationships/tags" Target="../tags/tag213.xml"/><Relationship Id="rId6" Type="http://schemas.openxmlformats.org/officeDocument/2006/relationships/tags" Target="../tags/tag212.xml"/><Relationship Id="rId5" Type="http://schemas.openxmlformats.org/officeDocument/2006/relationships/tags" Target="../tags/tag211.xml"/><Relationship Id="rId4" Type="http://schemas.openxmlformats.org/officeDocument/2006/relationships/tags" Target="../tags/tag210.xml"/><Relationship Id="rId3" Type="http://schemas.openxmlformats.org/officeDocument/2006/relationships/tags" Target="../tags/tag209.xml"/><Relationship Id="rId2" Type="http://schemas.openxmlformats.org/officeDocument/2006/relationships/tags" Target="../tags/tag208.xml"/><Relationship Id="rId11" Type="http://schemas.openxmlformats.org/officeDocument/2006/relationships/notesSlide" Target="../notesSlides/notesSlide7.xml"/><Relationship Id="rId10" Type="http://schemas.openxmlformats.org/officeDocument/2006/relationships/slideLayout" Target="../slideLayouts/slideLayout17.xml"/><Relationship Id="rId1" Type="http://schemas.openxmlformats.org/officeDocument/2006/relationships/tags" Target="../tags/tag20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914400" y="1676343"/>
            <a:ext cx="4267200" cy="1063739"/>
          </a:xfrm>
          <a:prstGeom prst="rect">
            <a:avLst/>
          </a:prstGeom>
          <a:noFill/>
        </p:spPr>
        <p:txBody>
          <a:bodyPr wrap="square" lIns="63500" tIns="25400" rIns="63500" bIns="25400" rtlCol="0" anchor="b" anchorCtr="0">
            <a:normAutofit fontScale="90000" lnSpcReduction="20000"/>
          </a:bodyPr>
          <a:p>
            <a:pPr algn="l"/>
            <a:r>
              <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rPr>
              <a:t>2022年民航重点工作分工方案</a:t>
            </a:r>
            <a:endParaRPr lang="zh-CN" altLang="zh-CN" sz="4000" b="1" spc="160" dirty="0">
              <a:solidFill>
                <a:schemeClr val="dk1"/>
              </a:solidFill>
              <a:uFillTx/>
              <a:latin typeface="微软雅黑" panose="020B0503020204020204" charset="-122"/>
              <a:ea typeface="微软雅黑" panose="020B0503020204020204" charset="-122"/>
              <a:cs typeface="微软雅黑" panose="020B0503020204020204" charset="-122"/>
            </a:endParaRPr>
          </a:p>
        </p:txBody>
      </p:sp>
      <p:sp>
        <p:nvSpPr>
          <p:cNvPr id="11" name="Title 6"/>
          <p:cNvSpPr txBox="1"/>
          <p:nvPr>
            <p:custDataLst>
              <p:tags r:id="rId4"/>
            </p:custDataLst>
          </p:nvPr>
        </p:nvSpPr>
        <p:spPr>
          <a:xfrm>
            <a:off x="914400" y="2892482"/>
            <a:ext cx="4267200" cy="2289175"/>
          </a:xfrm>
          <a:prstGeom prst="rect">
            <a:avLst/>
          </a:prstGeom>
          <a:noFill/>
          <a:ln w="3175">
            <a:noFill/>
            <a:prstDash val="dash"/>
          </a:ln>
        </p:spPr>
        <p:txBody>
          <a:bodyPr wrap="square" lIns="63500" tIns="25400" rIns="63500" bIns="25400" anchor="t"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2022年是党的二十大召开之年，是实施“十四五”规划关键之年，是完成济宁机场迁建之年。民航工作要求高、责任大、任务重、时间紧。为高质量完成各项工作任务，现制定重点工作分工方案如下。</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080" y="914400"/>
            <a:ext cx="53911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矩形 3"/>
          <p:cNvSpPr/>
          <p:nvPr>
            <p:custDataLst>
              <p:tags r:id="rId1"/>
            </p:custDataLst>
          </p:nvPr>
        </p:nvSpPr>
        <p:spPr>
          <a:xfrm>
            <a:off x="95250" y="2051539"/>
            <a:ext cx="12001499" cy="4712676"/>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4" name="矩形 13"/>
          <p:cNvSpPr/>
          <p:nvPr>
            <p:custDataLst>
              <p:tags r:id="rId2"/>
            </p:custDataLst>
          </p:nvPr>
        </p:nvSpPr>
        <p:spPr>
          <a:xfrm>
            <a:off x="188301" y="2139727"/>
            <a:ext cx="11815394" cy="4536297"/>
          </a:xfrm>
          <a:prstGeom prst="rect">
            <a:avLst/>
          </a:prstGeom>
          <a:solidFill>
            <a:schemeClr val="l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5" name="文本框 4"/>
          <p:cNvSpPr txBox="1"/>
          <p:nvPr>
            <p:custDataLst>
              <p:tags r:id="rId3"/>
            </p:custDataLst>
          </p:nvPr>
        </p:nvSpPr>
        <p:spPr>
          <a:xfrm>
            <a:off x="1066459" y="1330533"/>
            <a:ext cx="10059078" cy="386861"/>
          </a:xfrm>
          <a:prstGeom prst="rect">
            <a:avLst/>
          </a:prstGeom>
          <a:noFill/>
        </p:spPr>
        <p:txBody>
          <a:bodyPr wrap="square" lIns="90170" tIns="46990" rIns="90170" bIns="46990" rtlCol="0" anchor="ctr">
            <a:normAutofit lnSpcReduction="2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航线建设和市场开发工作</a:t>
            </a:r>
            <a:endPar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7" name="矩形 6"/>
          <p:cNvSpPr/>
          <p:nvPr>
            <p:custDataLst>
              <p:tags r:id="rId4"/>
            </p:custDataLst>
          </p:nvPr>
        </p:nvSpPr>
        <p:spPr>
          <a:xfrm>
            <a:off x="1066459" y="2514006"/>
            <a:ext cx="10059078" cy="3787737"/>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具体要求和措施：</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突出航线建设，毫不动摇的提升航线数量和运行品质，完善航线网络布局。新增3个航点，航点城市达到28个；实现旅客吞吐量130万人次，货邮吞吐量3000吨；全国机场排名前进5个位次，力争进入前90名。</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具体要求和措施：</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保持时刻量稳定增长。进一步加大对上争取力度，确保换季时刻量有10%以上的增长，为今年及新机场投运后的航线快速发展打好时刻量基础。</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突出重点航线建设。大力协调争取，年内确保新增3个航点，实现通航城市28个；两次换季中深圳等重点航线保持每日一班；争取适时引进本场过夜飞机，增强航线建设竞争力。</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提升市场销售能力。开展数据分析，及时协调航空公司做好销售政策调整，最大可能实现低票价吸引和引导消费者选择本场出行，提升机场竞争力；多渠道深耕客源市场，发挥好“鼓励乘坐济宁航班优惠政策”，真正拉升机场辐射带动能力，实现旅客吞吐量增长，提高企业主营业务收入；争取航司降低航线补贴，节约财政资金。</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0" name="任意多边形: 形状 9"/>
          <p:cNvSpPr/>
          <p:nvPr>
            <p:custDataLst>
              <p:tags r:id="rId5"/>
            </p:custDataLst>
          </p:nvPr>
        </p:nvSpPr>
        <p:spPr>
          <a:xfrm>
            <a:off x="11829193" y="1928181"/>
            <a:ext cx="267553" cy="326988"/>
          </a:xfrm>
          <a:custGeom>
            <a:avLst/>
            <a:gdLst>
              <a:gd name="connsiteX0" fmla="*/ 58302 w 200540"/>
              <a:gd name="connsiteY0" fmla="*/ 0 h 245089"/>
              <a:gd name="connsiteX1" fmla="*/ 200540 w 200540"/>
              <a:gd name="connsiteY1" fmla="*/ 0 h 245089"/>
              <a:gd name="connsiteX2" fmla="*/ 97518 w 200540"/>
              <a:gd name="connsiteY2" fmla="*/ 245089 h 245089"/>
              <a:gd name="connsiteX3" fmla="*/ 0 w 200540"/>
              <a:gd name="connsiteY3" fmla="*/ 245089 h 245089"/>
            </a:gdLst>
            <a:ahLst/>
            <a:cxnLst>
              <a:cxn ang="0">
                <a:pos x="connsiteX0" y="connsiteY0"/>
              </a:cxn>
              <a:cxn ang="0">
                <a:pos x="connsiteX1" y="connsiteY1"/>
              </a:cxn>
              <a:cxn ang="0">
                <a:pos x="connsiteX2" y="connsiteY2"/>
              </a:cxn>
              <a:cxn ang="0">
                <a:pos x="connsiteX3" y="connsiteY3"/>
              </a:cxn>
            </a:cxnLst>
            <a:rect l="l" t="t" r="r" b="b"/>
            <a:pathLst>
              <a:path w="200540" h="245089">
                <a:moveTo>
                  <a:pt x="58302" y="0"/>
                </a:moveTo>
                <a:lnTo>
                  <a:pt x="200540" y="0"/>
                </a:lnTo>
                <a:lnTo>
                  <a:pt x="97518" y="245089"/>
                </a:lnTo>
                <a:lnTo>
                  <a:pt x="0" y="2450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3" name="任意多边形: 形状 12"/>
          <p:cNvSpPr/>
          <p:nvPr>
            <p:custDataLst>
              <p:tags r:id="rId6"/>
            </p:custDataLst>
          </p:nvPr>
        </p:nvSpPr>
        <p:spPr>
          <a:xfrm flipH="1">
            <a:off x="94679" y="1928181"/>
            <a:ext cx="267553" cy="326988"/>
          </a:xfrm>
          <a:custGeom>
            <a:avLst/>
            <a:gdLst>
              <a:gd name="connsiteX0" fmla="*/ 58302 w 200540"/>
              <a:gd name="connsiteY0" fmla="*/ 0 h 245089"/>
              <a:gd name="connsiteX1" fmla="*/ 200540 w 200540"/>
              <a:gd name="connsiteY1" fmla="*/ 0 h 245089"/>
              <a:gd name="connsiteX2" fmla="*/ 97518 w 200540"/>
              <a:gd name="connsiteY2" fmla="*/ 245089 h 245089"/>
              <a:gd name="connsiteX3" fmla="*/ 0 w 200540"/>
              <a:gd name="connsiteY3" fmla="*/ 245089 h 245089"/>
            </a:gdLst>
            <a:ahLst/>
            <a:cxnLst>
              <a:cxn ang="0">
                <a:pos x="connsiteX0" y="connsiteY0"/>
              </a:cxn>
              <a:cxn ang="0">
                <a:pos x="connsiteX1" y="connsiteY1"/>
              </a:cxn>
              <a:cxn ang="0">
                <a:pos x="connsiteX2" y="connsiteY2"/>
              </a:cxn>
              <a:cxn ang="0">
                <a:pos x="connsiteX3" y="connsiteY3"/>
              </a:cxn>
            </a:cxnLst>
            <a:rect l="l" t="t" r="r" b="b"/>
            <a:pathLst>
              <a:path w="200540" h="245089">
                <a:moveTo>
                  <a:pt x="58302" y="0"/>
                </a:moveTo>
                <a:lnTo>
                  <a:pt x="200540" y="0"/>
                </a:lnTo>
                <a:lnTo>
                  <a:pt x="97518" y="245089"/>
                </a:lnTo>
                <a:lnTo>
                  <a:pt x="0" y="2450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 name="矩形 1"/>
          <p:cNvSpPr/>
          <p:nvPr>
            <p:custDataLst>
              <p:tags r:id="rId7"/>
            </p:custDataLst>
          </p:nvPr>
        </p:nvSpPr>
        <p:spPr>
          <a:xfrm>
            <a:off x="1066459" y="586634"/>
            <a:ext cx="10059078" cy="648896"/>
          </a:xfrm>
          <a:prstGeom prst="rect">
            <a:avLst/>
          </a:prstGeom>
          <a:noFill/>
        </p:spPr>
        <p:txBody>
          <a:bodyPr wrap="square" lIns="90170" tIns="46990" rIns="90170" bIns="46990" rtlCol="0">
            <a:normAutofit fontScale="90000"/>
          </a:bodyPr>
          <a:lstStyle/>
          <a:p>
            <a:pPr algn="ctr"/>
            <a:r>
              <a:rPr lang="zh-CN" altLang="en-US" sz="3555"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rPr>
              <a:t>重点工作分工和目标措施</a:t>
            </a:r>
            <a:endParaRPr lang="zh-CN" altLang="en-US" sz="3555"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endParaRPr>
          </a:p>
        </p:txBody>
      </p:sp>
    </p:spTree>
    <p:custDataLst>
      <p:tags r:id="rId8"/>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文本框 3"/>
          <p:cNvSpPr txBox="1"/>
          <p:nvPr>
            <p:custDataLst>
              <p:tags r:id="rId1"/>
            </p:custDataLst>
          </p:nvPr>
        </p:nvSpPr>
        <p:spPr>
          <a:xfrm>
            <a:off x="609603" y="2343150"/>
            <a:ext cx="2590838" cy="1404620"/>
          </a:xfrm>
          <a:prstGeom prst="rect">
            <a:avLst/>
          </a:prstGeom>
          <a:noFill/>
        </p:spPr>
        <p:txBody>
          <a:bodyPr wrap="square" lIns="63500" tIns="25400" rIns="63500" bIns="25400" rtlCol="0" anchor="b" anchorCtr="0">
            <a:normAutofit fontScale="70000"/>
          </a:bodyPr>
          <a:p>
            <a:pPr lvl="0" algn="l">
              <a:lnSpc>
                <a:spcPct val="110000"/>
              </a:lnSpc>
              <a:buClrTx/>
              <a:buSzTx/>
              <a:buFontTx/>
            </a:pPr>
            <a:r>
              <a:rPr lang="zh-CN" altLang="en-US" sz="4000" b="1" spc="240" dirty="0">
                <a:solidFill>
                  <a:schemeClr val="dk1"/>
                </a:solidFill>
                <a:uFillTx/>
                <a:latin typeface="微软雅黑" panose="020B0503020204020204" charset="-122"/>
                <a:ea typeface="微软雅黑" panose="020B0503020204020204" charset="-122"/>
                <a:sym typeface="+mn-ea"/>
              </a:rPr>
              <a:t>重点工作分工和目标措施</a:t>
            </a:r>
            <a:endParaRPr lang="zh-CN" altLang="en-US" sz="4000" b="1" spc="240" dirty="0">
              <a:solidFill>
                <a:schemeClr val="dk1"/>
              </a:solidFill>
              <a:uFillTx/>
              <a:latin typeface="微软雅黑" panose="020B0503020204020204" charset="-122"/>
              <a:ea typeface="微软雅黑" panose="020B0503020204020204" charset="-122"/>
              <a:sym typeface="+mn-ea"/>
            </a:endParaRPr>
          </a:p>
        </p:txBody>
      </p:sp>
      <p:sp>
        <p:nvSpPr>
          <p:cNvPr id="5" name="文本框 4"/>
          <p:cNvSpPr txBox="1"/>
          <p:nvPr>
            <p:custDataLst>
              <p:tags r:id="rId2"/>
            </p:custDataLst>
          </p:nvPr>
        </p:nvSpPr>
        <p:spPr>
          <a:xfrm>
            <a:off x="609603" y="3818890"/>
            <a:ext cx="2590838" cy="695960"/>
          </a:xfrm>
          <a:prstGeom prst="rect">
            <a:avLst/>
          </a:prstGeom>
          <a:noFill/>
        </p:spPr>
        <p:txBody>
          <a:bodyPr wrap="square" lIns="63500" tIns="25400" rIns="63500" bIns="25400" rtlCol="0" anchor="t" anchorCtr="0">
            <a:normAutofit lnSpcReduction="10000"/>
          </a:bodyPr>
          <a:p>
            <a:pPr algn="l" fontAlgn="auto">
              <a:lnSpc>
                <a:spcPct val="120000"/>
              </a:lnSpc>
            </a:pPr>
            <a:r>
              <a:rPr lang="en-US" altLang="zh-CN" spc="100" dirty="0">
                <a:solidFill>
                  <a:schemeClr val="lt1">
                    <a:lumMod val="50000"/>
                  </a:schemeClr>
                </a:solidFill>
                <a:uFillTx/>
                <a:latin typeface="微软雅黑" panose="020B0503020204020204" charset="-122"/>
                <a:ea typeface="微软雅黑" panose="020B0503020204020204" charset="-122"/>
              </a:rPr>
              <a:t>航线建设和市场开发工作</a:t>
            </a:r>
            <a:endParaRPr lang="en-US" altLang="zh-CN" spc="100" dirty="0">
              <a:solidFill>
                <a:schemeClr val="lt1">
                  <a:lumMod val="50000"/>
                </a:schemeClr>
              </a:solidFill>
              <a:uFillTx/>
              <a:latin typeface="微软雅黑" panose="020B0503020204020204" charset="-122"/>
              <a:ea typeface="微软雅黑" panose="020B0503020204020204" charset="-122"/>
            </a:endParaRPr>
          </a:p>
        </p:txBody>
      </p:sp>
      <p:sp>
        <p:nvSpPr>
          <p:cNvPr id="9" name="矩形 8"/>
          <p:cNvSpPr/>
          <p:nvPr>
            <p:custDataLst>
              <p:tags r:id="rId3"/>
            </p:custDataLst>
          </p:nvPr>
        </p:nvSpPr>
        <p:spPr>
          <a:xfrm>
            <a:off x="4950669" y="1485028"/>
            <a:ext cx="5339933" cy="181183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2" name="矩形 11"/>
          <p:cNvSpPr/>
          <p:nvPr>
            <p:custDataLst>
              <p:tags r:id="rId4"/>
            </p:custDataLst>
          </p:nvPr>
        </p:nvSpPr>
        <p:spPr>
          <a:xfrm>
            <a:off x="5922621" y="1485028"/>
            <a:ext cx="4145332" cy="181183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rmAutofit/>
          </a:bodyPr>
          <a:p>
            <a:pPr>
              <a:lnSpc>
                <a:spcPct val="120000"/>
              </a:lnSpc>
            </a:pPr>
            <a:r>
              <a:rPr lang="zh-CN" altLang="en-US" sz="1400" spc="150" dirty="0">
                <a:solidFill>
                  <a:schemeClr val="dk1"/>
                </a:solidFill>
                <a:latin typeface="微软雅黑" panose="020B0503020204020204" charset="-122"/>
                <a:ea typeface="微软雅黑" panose="020B0503020204020204" charset="-122"/>
                <a:sym typeface="Arial" panose="020B0604020202020204" pitchFamily="34" charset="0"/>
              </a:rPr>
              <a:t>强化非航市场开拓能力建设。统筹考虑现机场和新机场，研究创新商业模式，深挖机场资源价值，丰富商业业态，扩大商业经营规模和管理水平，提高经营利润率。</a:t>
            </a:r>
            <a:endParaRPr lang="zh-CN" altLang="en-US" sz="1400" spc="150" dirty="0">
              <a:solidFill>
                <a:schemeClr val="dk1"/>
              </a:solidFill>
              <a:latin typeface="微软雅黑" panose="020B0503020204020204" charset="-122"/>
              <a:ea typeface="微软雅黑" panose="020B0503020204020204" charset="-122"/>
              <a:sym typeface="Arial" panose="020B0604020202020204" pitchFamily="34" charset="0"/>
            </a:endParaRPr>
          </a:p>
        </p:txBody>
      </p:sp>
      <p:sp>
        <p:nvSpPr>
          <p:cNvPr id="13" name="矩形 12"/>
          <p:cNvSpPr/>
          <p:nvPr>
            <p:custDataLst>
              <p:tags r:id="rId5"/>
            </p:custDataLst>
          </p:nvPr>
        </p:nvSpPr>
        <p:spPr>
          <a:xfrm>
            <a:off x="5158949" y="1485028"/>
            <a:ext cx="541020" cy="1811832"/>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rmAutofit/>
          </a:bodyPr>
          <a:p>
            <a:pPr algn="ctr">
              <a:lnSpc>
                <a:spcPct val="120000"/>
              </a:lnSpc>
            </a:pPr>
            <a:r>
              <a:rPr lang="en-US" altLang="zh-CN" spc="150" dirty="0">
                <a:solidFill>
                  <a:schemeClr val="lt1"/>
                </a:solidFill>
                <a:latin typeface="微软雅黑" panose="020B0503020204020204" charset="-122"/>
                <a:ea typeface="微软雅黑" panose="020B0503020204020204" charset="-122"/>
                <a:sym typeface="Arial" panose="020B0604020202020204" pitchFamily="34" charset="0"/>
              </a:rPr>
              <a:t>01</a:t>
            </a:r>
            <a:endParaRPr lang="en-US" altLang="zh-CN" spc="150" dirty="0">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 name="矩形 1"/>
          <p:cNvSpPr/>
          <p:nvPr>
            <p:custDataLst>
              <p:tags r:id="rId6"/>
            </p:custDataLst>
          </p:nvPr>
        </p:nvSpPr>
        <p:spPr>
          <a:xfrm>
            <a:off x="4950669" y="3561775"/>
            <a:ext cx="5339933" cy="181183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dirty="0">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6" name="矩形 5"/>
          <p:cNvSpPr/>
          <p:nvPr>
            <p:custDataLst>
              <p:tags r:id="rId7"/>
            </p:custDataLst>
          </p:nvPr>
        </p:nvSpPr>
        <p:spPr>
          <a:xfrm>
            <a:off x="5922621" y="3561775"/>
            <a:ext cx="4145332" cy="1811832"/>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rmAutofit lnSpcReduction="10000"/>
          </a:bodyPr>
          <a:p>
            <a:pPr>
              <a:lnSpc>
                <a:spcPct val="120000"/>
              </a:lnSpc>
            </a:pPr>
            <a:r>
              <a:rPr lang="zh-CN" altLang="en-US" sz="1400" spc="150"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推动落实“山东手造•济宁好礼”工程。贯彻落实全省“山东手造”和全市“山东手造•济宁好礼”推进工程部署，在机场候机楼设立“山东手造”常态化展示销售示范点，利用展板、滚动大屏等手段宣传营销“山东手造 济宁好礼”特色产品，扩大宣传效果，服务济宁传统手工艺品质和内涵全面提升。</a:t>
            </a:r>
            <a:endParaRPr lang="zh-CN" altLang="en-US" sz="1400" spc="150" dirty="0">
              <a:solidFill>
                <a:schemeClr val="dk1"/>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7" name="矩形 6"/>
          <p:cNvSpPr/>
          <p:nvPr>
            <p:custDataLst>
              <p:tags r:id="rId8"/>
            </p:custDataLst>
          </p:nvPr>
        </p:nvSpPr>
        <p:spPr>
          <a:xfrm>
            <a:off x="5158949" y="3561775"/>
            <a:ext cx="541020" cy="1811832"/>
          </a:xfrm>
          <a:prstGeom prst="rect">
            <a:avLst/>
          </a:prstGeom>
          <a:solidFill>
            <a:schemeClr val="accent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normAutofit/>
          </a:bodyPr>
          <a:p>
            <a:pPr algn="ctr">
              <a:lnSpc>
                <a:spcPct val="120000"/>
              </a:lnSpc>
            </a:pPr>
            <a:r>
              <a:rPr lang="en-US" altLang="zh-CN" spc="150" dirty="0">
                <a:solidFill>
                  <a:schemeClr val="lt1"/>
                </a:solidFill>
                <a:latin typeface="微软雅黑" panose="020B0503020204020204" charset="-122"/>
                <a:ea typeface="微软雅黑" panose="020B0503020204020204" charset="-122"/>
                <a:sym typeface="Arial" panose="020B0604020202020204" pitchFamily="34" charset="0"/>
              </a:rPr>
              <a:t>02</a:t>
            </a:r>
            <a:endParaRPr lang="en-US" altLang="zh-CN" spc="150" dirty="0">
              <a:solidFill>
                <a:schemeClr val="lt1"/>
              </a:solidFill>
              <a:latin typeface="微软雅黑" panose="020B0503020204020204" charset="-122"/>
              <a:ea typeface="微软雅黑" panose="020B0503020204020204" charset="-122"/>
              <a:sym typeface="Arial" panose="020B0604020202020204" pitchFamily="34" charset="0"/>
            </a:endParaRPr>
          </a:p>
        </p:txBody>
      </p:sp>
    </p:spTree>
    <p:custDataLst>
      <p:tags r:id="rId9"/>
    </p:custDataLst>
  </p:cSld>
  <p:clrMapOvr>
    <a:overrideClrMapping bg1="lt1" tx1="dk1" bg2="lt2" tx2="dk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127000" y="141898"/>
            <a:ext cx="11925300" cy="6574203"/>
          </a:xfrm>
          <a:prstGeom prst="rect">
            <a:avLst/>
          </a:prstGeom>
          <a:pattFill prst="wdUpDiag">
            <a:fgClr>
              <a:schemeClr val="accent1">
                <a:lumMod val="40000"/>
                <a:lumOff val="60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 name="矩形 7"/>
          <p:cNvSpPr/>
          <p:nvPr>
            <p:custDataLst>
              <p:tags r:id="rId2"/>
            </p:custDataLst>
          </p:nvPr>
        </p:nvSpPr>
        <p:spPr>
          <a:xfrm>
            <a:off x="288758" y="288803"/>
            <a:ext cx="11614484" cy="6280392"/>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4" name="文本框 3"/>
          <p:cNvSpPr txBox="1"/>
          <p:nvPr>
            <p:custDataLst>
              <p:tags r:id="rId3"/>
            </p:custDataLst>
          </p:nvPr>
        </p:nvSpPr>
        <p:spPr>
          <a:xfrm>
            <a:off x="1424183" y="2022194"/>
            <a:ext cx="9343629" cy="386861"/>
          </a:xfrm>
          <a:prstGeom prst="rect">
            <a:avLst/>
          </a:prstGeom>
          <a:noFill/>
        </p:spPr>
        <p:txBody>
          <a:bodyPr wrap="square" lIns="90170" tIns="46990" rIns="90170" bIns="46990" rtlCol="0" anchor="ctr">
            <a:normAutofit lnSpcReduction="2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运营服务工作</a:t>
            </a:r>
            <a:endPar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5" name="文本框 4"/>
          <p:cNvSpPr txBox="1"/>
          <p:nvPr>
            <p:custDataLst>
              <p:tags r:id="rId4"/>
            </p:custDataLst>
          </p:nvPr>
        </p:nvSpPr>
        <p:spPr>
          <a:xfrm>
            <a:off x="1424183" y="1215957"/>
            <a:ext cx="9343629" cy="687178"/>
          </a:xfrm>
          <a:prstGeom prst="rect">
            <a:avLst/>
          </a:prstGeom>
          <a:noFill/>
        </p:spPr>
        <p:txBody>
          <a:bodyPr wrap="square" lIns="90170" tIns="46990" rIns="90170" bIns="46990" rtlCol="0">
            <a:normAutofit/>
          </a:bodyPr>
          <a:lstStyle/>
          <a:p>
            <a:pPr algn="ctr"/>
            <a:r>
              <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rPr>
              <a:t>重点工作分工和目标措施</a:t>
            </a:r>
            <a:endPar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endParaRPr>
          </a:p>
        </p:txBody>
      </p:sp>
      <p:sp>
        <p:nvSpPr>
          <p:cNvPr id="6" name="矩形 5"/>
          <p:cNvSpPr/>
          <p:nvPr>
            <p:custDataLst>
              <p:tags r:id="rId5"/>
            </p:custDataLst>
          </p:nvPr>
        </p:nvSpPr>
        <p:spPr>
          <a:xfrm>
            <a:off x="1424183" y="2720598"/>
            <a:ext cx="9343629" cy="2845511"/>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实现智慧服务。加强信息化建设，有效提升便利化、智能化水平，尽快完成全国流量管理系统接入，完善调时、临界航班抢救等机制，强化军民航协调，提升地面保障品质，杜绝机场责任原因航班延误；落实民航新客规要求，持续优化无障碍出行环境，完善特殊旅客服务设施设备；多种方式实现“无纸化”出行，推广人脸识别技术，加快“易安检”在机场的使用。</a:t>
            </a:r>
            <a:endPar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创新服务理念。大力推广“互联网+民航服务”，丰富乘客出行体验；依据中转旅客需求，打造机场智慧化中转特色化服务产品。结合SKYTRAX创星工作，对标行业内领先的服务标准，塑造特色化贵宾服务高端品牌。打造机场“贵宾+”服务体系，创新与航空公司、大型企业等合作模式，提供个性化、订制化、常客化的服务，创新服务产品。</a:t>
            </a:r>
            <a:endPar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落实财务管理制度。高质量完成中心机关财务、内部审计、国有资产管理相关工作，按时编制、报送、公开市级民航预算与决算工作。年度对机场公司开展不少于2次的航线补贴使用、财务管理专项检查，保证航线补贴执行率达到100%。</a:t>
            </a:r>
            <a:endPar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4" name="椭圆 13"/>
          <p:cNvSpPr/>
          <p:nvPr>
            <p:custDataLst>
              <p:tags r:id="rId6"/>
            </p:custDataLst>
          </p:nvPr>
        </p:nvSpPr>
        <p:spPr>
          <a:xfrm>
            <a:off x="459582"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5" name="椭圆 14"/>
          <p:cNvSpPr/>
          <p:nvPr>
            <p:custDataLst>
              <p:tags r:id="rId7"/>
            </p:custDataLst>
          </p:nvPr>
        </p:nvSpPr>
        <p:spPr>
          <a:xfrm>
            <a:off x="11546680"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6" name="椭圆 15"/>
          <p:cNvSpPr/>
          <p:nvPr>
            <p:custDataLst>
              <p:tags r:id="rId8"/>
            </p:custDataLst>
          </p:nvPr>
        </p:nvSpPr>
        <p:spPr>
          <a:xfrm>
            <a:off x="459582"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7" name="椭圆 16"/>
          <p:cNvSpPr/>
          <p:nvPr>
            <p:custDataLst>
              <p:tags r:id="rId9"/>
            </p:custDataLst>
          </p:nvPr>
        </p:nvSpPr>
        <p:spPr>
          <a:xfrm>
            <a:off x="11546680"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8" name="乘号 17"/>
          <p:cNvSpPr/>
          <p:nvPr>
            <p:custDataLst>
              <p:tags r:id="rId10"/>
            </p:custDataLst>
          </p:nvPr>
        </p:nvSpPr>
        <p:spPr>
          <a:xfrm>
            <a:off x="459582"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9" name="乘号 18"/>
          <p:cNvSpPr/>
          <p:nvPr>
            <p:custDataLst>
              <p:tags r:id="rId11"/>
            </p:custDataLst>
          </p:nvPr>
        </p:nvSpPr>
        <p:spPr>
          <a:xfrm>
            <a:off x="11546680"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0" name="乘号 19"/>
          <p:cNvSpPr/>
          <p:nvPr>
            <p:custDataLst>
              <p:tags r:id="rId12"/>
            </p:custDataLst>
          </p:nvPr>
        </p:nvSpPr>
        <p:spPr>
          <a:xfrm>
            <a:off x="459582"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1" name="乘号 20"/>
          <p:cNvSpPr/>
          <p:nvPr>
            <p:custDataLst>
              <p:tags r:id="rId13"/>
            </p:custDataLst>
          </p:nvPr>
        </p:nvSpPr>
        <p:spPr>
          <a:xfrm>
            <a:off x="11546680"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2" name="矩形 21"/>
          <p:cNvSpPr/>
          <p:nvPr>
            <p:custDataLst>
              <p:tags r:id="rId14"/>
            </p:custDataLst>
          </p:nvPr>
        </p:nvSpPr>
        <p:spPr>
          <a:xfrm>
            <a:off x="5892800" y="2541967"/>
            <a:ext cx="393700"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Tree>
    <p:custDataLst>
      <p:tags r:id="rId15"/>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5" name="直接连接符 4"/>
          <p:cNvCxnSpPr/>
          <p:nvPr>
            <p:custDataLst>
              <p:tags r:id="rId1"/>
            </p:custDataLst>
          </p:nvPr>
        </p:nvCxnSpPr>
        <p:spPr>
          <a:xfrm rot="5400000" flipH="1">
            <a:off x="9427845" y="-16510"/>
            <a:ext cx="2747645" cy="2781300"/>
          </a:xfrm>
          <a:prstGeom prst="line">
            <a:avLst/>
          </a:prstGeom>
          <a:ln w="9525" cmpd="sng">
            <a:solidFill>
              <a:schemeClr val="l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6" name="直角三角形 5"/>
          <p:cNvSpPr/>
          <p:nvPr>
            <p:custDataLst>
              <p:tags r:id="rId2"/>
            </p:custDataLst>
          </p:nvPr>
        </p:nvSpPr>
        <p:spPr>
          <a:xfrm flipH="1" flipV="1">
            <a:off x="9923145" y="635"/>
            <a:ext cx="2268855" cy="2284730"/>
          </a:xfrm>
          <a:prstGeom prst="rtTriangle">
            <a:avLst/>
          </a:prstGeom>
          <a:solidFill>
            <a:schemeClr val="lt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9" name="直角三角形 8"/>
          <p:cNvSpPr/>
          <p:nvPr>
            <p:custDataLst>
              <p:tags r:id="rId3"/>
            </p:custDataLst>
          </p:nvPr>
        </p:nvSpPr>
        <p:spPr>
          <a:xfrm>
            <a:off x="0" y="5401945"/>
            <a:ext cx="1459865" cy="1456055"/>
          </a:xfrm>
          <a:prstGeom prst="rtTriangle">
            <a:avLst/>
          </a:prstGeom>
          <a:solidFill>
            <a:schemeClr val="lt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cxnSp>
        <p:nvCxnSpPr>
          <p:cNvPr id="10" name="直接连接符 9"/>
          <p:cNvCxnSpPr/>
          <p:nvPr>
            <p:custDataLst>
              <p:tags r:id="rId4"/>
            </p:custDataLst>
          </p:nvPr>
        </p:nvCxnSpPr>
        <p:spPr>
          <a:xfrm flipH="1" flipV="1">
            <a:off x="10160" y="4983480"/>
            <a:ext cx="1980565" cy="1905000"/>
          </a:xfrm>
          <a:prstGeom prst="line">
            <a:avLst/>
          </a:prstGeom>
          <a:ln w="12700">
            <a:solidFill>
              <a:schemeClr val="lt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4" name="Object 901"/>
          <p:cNvSpPr txBox="1"/>
          <p:nvPr>
            <p:custDataLst>
              <p:tags r:id="rId5"/>
            </p:custDataLst>
          </p:nvPr>
        </p:nvSpPr>
        <p:spPr>
          <a:xfrm>
            <a:off x="609562" y="609480"/>
            <a:ext cx="10972876" cy="752474"/>
          </a:xfrm>
          <a:prstGeom prst="rect">
            <a:avLst/>
          </a:prstGeom>
        </p:spPr>
        <p:txBody>
          <a:bodyPr vert="horz" lIns="63500" tIns="25400" rIns="63500" bIns="25400" rtlCol="0" anchor="b" anchorCtr="0">
            <a:normAutofit fontScale="90000"/>
          </a:bodyPr>
          <a:p>
            <a:pPr algn="ctr" fontAlgn="auto">
              <a:lnSpc>
                <a:spcPct val="100000"/>
              </a:lnSpc>
            </a:pPr>
            <a:r>
              <a:rPr lang="zh-CN" altLang="en-US" sz="4780" b="1" i="0" spc="320" dirty="0">
                <a:solidFill>
                  <a:schemeClr val="dk1"/>
                </a:solidFill>
                <a:uFillTx/>
                <a:latin typeface="微软雅黑" panose="020B0503020204020204" charset="-122"/>
                <a:ea typeface="微软雅黑" panose="020B0503020204020204" charset="-122"/>
              </a:rPr>
              <a:t>重点工作分工和目标措施</a:t>
            </a:r>
            <a:endParaRPr lang="zh-CN" altLang="en-US" sz="4780" b="1" i="0" spc="320" dirty="0">
              <a:solidFill>
                <a:schemeClr val="dk1"/>
              </a:solidFill>
              <a:uFillTx/>
              <a:latin typeface="微软雅黑" panose="020B0503020204020204" charset="-122"/>
              <a:ea typeface="微软雅黑" panose="020B0503020204020204" charset="-122"/>
            </a:endParaRPr>
          </a:p>
        </p:txBody>
      </p:sp>
      <p:sp>
        <p:nvSpPr>
          <p:cNvPr id="2" name="Object 902"/>
          <p:cNvSpPr txBox="1"/>
          <p:nvPr>
            <p:custDataLst>
              <p:tags r:id="rId6"/>
            </p:custDataLst>
          </p:nvPr>
        </p:nvSpPr>
        <p:spPr>
          <a:xfrm>
            <a:off x="609562" y="1387354"/>
            <a:ext cx="10972876" cy="442594"/>
          </a:xfrm>
          <a:prstGeom prst="rect">
            <a:avLst/>
          </a:prstGeom>
        </p:spPr>
        <p:txBody>
          <a:bodyPr vert="horz" lIns="63500" tIns="25400" rIns="63500" bIns="25400" rtlCol="0" anchor="t" anchorCtr="0">
            <a:normAutofit/>
          </a:bodyPr>
          <a:p>
            <a:pPr algn="ctr" fontAlgn="auto">
              <a:lnSpc>
                <a:spcPct val="100000"/>
              </a:lnSpc>
            </a:pPr>
            <a:r>
              <a:rPr lang="zh-CN" altLang="en-US" sz="2400" spc="80" dirty="0">
                <a:solidFill>
                  <a:schemeClr val="lt1">
                    <a:lumMod val="50000"/>
                  </a:schemeClr>
                </a:solidFill>
                <a:uFillTx/>
                <a:latin typeface="微软雅黑" panose="020B0503020204020204" charset="-122"/>
                <a:ea typeface="微软雅黑" panose="020B0503020204020204" charset="-122"/>
              </a:rPr>
              <a:t>运营服务工作</a:t>
            </a:r>
            <a:endParaRPr lang="zh-CN" altLang="en-US" sz="2400" spc="80" dirty="0">
              <a:solidFill>
                <a:schemeClr val="lt1">
                  <a:lumMod val="50000"/>
                </a:schemeClr>
              </a:solidFill>
              <a:uFillTx/>
              <a:latin typeface="微软雅黑" panose="020B0503020204020204" charset="-122"/>
              <a:ea typeface="微软雅黑" panose="020B0503020204020204" charset="-122"/>
            </a:endParaRPr>
          </a:p>
        </p:txBody>
      </p:sp>
      <p:sp>
        <p:nvSpPr>
          <p:cNvPr id="45" name="文本框 5"/>
          <p:cNvSpPr txBox="1"/>
          <p:nvPr>
            <p:custDataLst>
              <p:tags r:id="rId7"/>
            </p:custDataLst>
          </p:nvPr>
        </p:nvSpPr>
        <p:spPr>
          <a:xfrm>
            <a:off x="4051929" y="2325700"/>
            <a:ext cx="5129075" cy="1593373"/>
          </a:xfrm>
          <a:prstGeom prst="rect">
            <a:avLst/>
          </a:prstGeom>
          <a:noFill/>
        </p:spPr>
        <p:txBody>
          <a:bodyPr vert="horz" wrap="square" lIns="0" tIns="0" rIns="0" bIns="0" rtlCol="0" anchor="t" anchorCtr="0">
            <a:normAutofit lnSpcReduction="10000"/>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30000"/>
              </a:lnSpc>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强化服务监督投诉机制。组织召开民航义务监督员座谈会，广泛征求意见建议；加强内部督查，完善投诉机制建设，对照《民用机场服务质量标准》，制定问题清单，年度问题整改率实现100%；规范开展服务质量审核，组织开展不少于2次的调查问卷，不少于2次的集中宣传,收集乘客意见，开展社会宣传，提升机场和航线的群众知晓度。</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46" name="直接连接符 45"/>
          <p:cNvCxnSpPr/>
          <p:nvPr>
            <p:custDataLst>
              <p:tags r:id="rId8"/>
            </p:custDataLst>
          </p:nvPr>
        </p:nvCxnSpPr>
        <p:spPr>
          <a:xfrm>
            <a:off x="3807059" y="3997350"/>
            <a:ext cx="5618816"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3" name="组合 2"/>
          <p:cNvGrpSpPr/>
          <p:nvPr>
            <p:custDataLst>
              <p:tags r:id="rId9"/>
            </p:custDataLst>
          </p:nvPr>
        </p:nvGrpSpPr>
        <p:grpSpPr>
          <a:xfrm>
            <a:off x="3376001" y="2916614"/>
            <a:ext cx="467461" cy="447388"/>
            <a:chOff x="3352398" y="3157101"/>
            <a:chExt cx="521781" cy="499376"/>
          </a:xfrm>
        </p:grpSpPr>
        <p:sp>
          <p:nvSpPr>
            <p:cNvPr id="47" name="泪滴形 46"/>
            <p:cNvSpPr/>
            <p:nvPr>
              <p:custDataLst>
                <p:tags r:id="rId10"/>
              </p:custDataLst>
            </p:nvPr>
          </p:nvSpPr>
          <p:spPr>
            <a:xfrm>
              <a:off x="3427351" y="3209649"/>
              <a:ext cx="446828" cy="446828"/>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sp>
          <p:nvSpPr>
            <p:cNvPr id="48" name="泪滴形 47"/>
            <p:cNvSpPr/>
            <p:nvPr>
              <p:custDataLst>
                <p:tags r:id="rId11"/>
              </p:custDataLst>
            </p:nvPr>
          </p:nvSpPr>
          <p:spPr>
            <a:xfrm>
              <a:off x="3352398" y="3157101"/>
              <a:ext cx="457200" cy="457200"/>
            </a:xfrm>
            <a:prstGeom prst="teardrop">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49" name="标题 5"/>
          <p:cNvSpPr>
            <a:spLocks noGrp="1"/>
          </p:cNvSpPr>
          <p:nvPr>
            <p:custDataLst>
              <p:tags r:id="rId12"/>
            </p:custDataLst>
          </p:nvPr>
        </p:nvSpPr>
        <p:spPr>
          <a:xfrm>
            <a:off x="3442268" y="2935397"/>
            <a:ext cx="343336" cy="333936"/>
          </a:xfrm>
          <a:prstGeom prst="rect">
            <a:avLst/>
          </a:prstGeom>
        </p:spPr>
        <p:txBody>
          <a:bodyPr vert="horz" lIns="0" tIns="0" rIns="0" bIns="0" rtlCol="0" anchor="ctr" anchorCtr="0">
            <a:normAutofit fontScale="90000" lnSpcReduction="20000"/>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indent="0" algn="ctr">
              <a:lnSpc>
                <a:spcPct val="150000"/>
              </a:lnSpc>
              <a:spcBef>
                <a:spcPts val="0"/>
              </a:spcBef>
              <a:buFont typeface="Arial" panose="020B0604020202020204" pitchFamily="34" charset="0"/>
            </a:pPr>
            <a:r>
              <a:rPr lang="en-US" altLang="zh-CN" sz="1800" b="1" dirty="0">
                <a:solidFill>
                  <a:schemeClr val="dk1">
                    <a:lumMod val="85000"/>
                    <a:lumOff val="15000"/>
                  </a:schemeClr>
                </a:solidFill>
                <a:latin typeface="微软雅黑" panose="020B0503020204020204" charset="-122"/>
              </a:rPr>
              <a:t>01</a:t>
            </a:r>
            <a:endParaRPr lang="en-US" altLang="zh-CN" sz="1800" b="1" dirty="0">
              <a:solidFill>
                <a:schemeClr val="dk1">
                  <a:lumMod val="85000"/>
                  <a:lumOff val="15000"/>
                </a:schemeClr>
              </a:solidFill>
              <a:latin typeface="微软雅黑" panose="020B0503020204020204" charset="-122"/>
            </a:endParaRPr>
          </a:p>
        </p:txBody>
      </p:sp>
      <p:sp>
        <p:nvSpPr>
          <p:cNvPr id="8" name="文本框 5"/>
          <p:cNvSpPr txBox="1"/>
          <p:nvPr>
            <p:custDataLst>
              <p:tags r:id="rId13"/>
            </p:custDataLst>
          </p:nvPr>
        </p:nvSpPr>
        <p:spPr>
          <a:xfrm>
            <a:off x="3442326" y="4306916"/>
            <a:ext cx="5129075" cy="1593373"/>
          </a:xfrm>
          <a:prstGeom prst="rect">
            <a:avLst/>
          </a:prstGeom>
          <a:noFill/>
        </p:spPr>
        <p:txBody>
          <a:bodyPr vert="horz" wrap="square" lIns="0" tIns="0" rIns="0" bIns="0" rtlCol="0" anchor="t" anchorCtr="0">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lnSpc>
                <a:spcPct val="130000"/>
              </a:lnSpc>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rPr>
              <a:t>突出对上争取。对上，大力协调，争取民航发展基金补助项目落实到位，配合做好新机场建设行业资金申报争取工作； 对内，实现机场营业收入6500万元，增幅27.5%，其中非航收入800万元，增幅6%。</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mn-ea"/>
            </a:endParaRPr>
          </a:p>
        </p:txBody>
      </p:sp>
      <p:cxnSp>
        <p:nvCxnSpPr>
          <p:cNvPr id="11" name="直接连接符 10"/>
          <p:cNvCxnSpPr/>
          <p:nvPr>
            <p:custDataLst>
              <p:tags r:id="rId14"/>
            </p:custDataLst>
          </p:nvPr>
        </p:nvCxnSpPr>
        <p:spPr>
          <a:xfrm>
            <a:off x="3197456" y="5978565"/>
            <a:ext cx="5618816"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12" name="组合 11"/>
          <p:cNvGrpSpPr/>
          <p:nvPr>
            <p:custDataLst>
              <p:tags r:id="rId15"/>
            </p:custDataLst>
          </p:nvPr>
        </p:nvGrpSpPr>
        <p:grpSpPr>
          <a:xfrm>
            <a:off x="2766398" y="4897830"/>
            <a:ext cx="467461" cy="447388"/>
            <a:chOff x="3352398" y="3157101"/>
            <a:chExt cx="521781" cy="499376"/>
          </a:xfrm>
        </p:grpSpPr>
        <p:sp>
          <p:nvSpPr>
            <p:cNvPr id="13" name="泪滴形 12"/>
            <p:cNvSpPr/>
            <p:nvPr>
              <p:custDataLst>
                <p:tags r:id="rId16"/>
              </p:custDataLst>
            </p:nvPr>
          </p:nvSpPr>
          <p:spPr>
            <a:xfrm>
              <a:off x="3427351" y="3209649"/>
              <a:ext cx="446828" cy="446828"/>
            </a:xfrm>
            <a:prstGeom prst="teardrop">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sp>
          <p:nvSpPr>
            <p:cNvPr id="14" name="泪滴形 13"/>
            <p:cNvSpPr/>
            <p:nvPr>
              <p:custDataLst>
                <p:tags r:id="rId17"/>
              </p:custDataLst>
            </p:nvPr>
          </p:nvSpPr>
          <p:spPr>
            <a:xfrm>
              <a:off x="3352398" y="3157101"/>
              <a:ext cx="457200" cy="457200"/>
            </a:xfrm>
            <a:prstGeom prst="teardrop">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a:solidFill>
                  <a:schemeClr val="lt1"/>
                </a:solidFill>
                <a:latin typeface="微软雅黑" panose="020B0503020204020204" charset="-122"/>
                <a:ea typeface="微软雅黑" panose="020B0503020204020204" charset="-122"/>
              </a:endParaRPr>
            </a:p>
          </p:txBody>
        </p:sp>
      </p:grpSp>
      <p:sp>
        <p:nvSpPr>
          <p:cNvPr id="15" name="标题 5"/>
          <p:cNvSpPr>
            <a:spLocks noGrp="1"/>
          </p:cNvSpPr>
          <p:nvPr>
            <p:custDataLst>
              <p:tags r:id="rId18"/>
            </p:custDataLst>
          </p:nvPr>
        </p:nvSpPr>
        <p:spPr>
          <a:xfrm>
            <a:off x="2832665" y="4916613"/>
            <a:ext cx="343336" cy="333936"/>
          </a:xfrm>
          <a:prstGeom prst="rect">
            <a:avLst/>
          </a:prstGeom>
        </p:spPr>
        <p:txBody>
          <a:bodyPr vert="horz" lIns="0" tIns="0" rIns="0" bIns="0" rtlCol="0" anchor="ctr" anchorCtr="0">
            <a:normAutofit fontScale="90000" lnSpcReduction="20000"/>
          </a:bodyPr>
          <a:lstStyle>
            <a:lvl1pPr marL="0" marR="0" lvl="0" algn="l" defTabSz="914400" rtl="0" eaLnBrk="1" fontAlgn="auto" latinLnBrk="0" hangingPunct="1">
              <a:lnSpc>
                <a:spcPct val="100000"/>
              </a:lnSpc>
              <a:spcBef>
                <a:spcPct val="0"/>
              </a:spcBef>
              <a:spcAft>
                <a:spcPts val="0"/>
              </a:spcAft>
              <a:buNone/>
              <a:defRPr kumimoji="0" lang="zh-CN" altLang="en-US" sz="2400" b="0" i="0" u="none" strike="noStrike" kern="1200" cap="none" spc="200" normalizeH="0" baseline="0" noProof="1" dirty="0">
                <a:solidFill>
                  <a:schemeClr val="tx1"/>
                </a:solidFill>
                <a:uFillTx/>
                <a:latin typeface="Arial" panose="020B0604020202020204" pitchFamily="34" charset="0"/>
                <a:ea typeface="微软雅黑" panose="020B0503020204020204" charset="-122"/>
                <a:cs typeface="+mj-cs"/>
                <a:sym typeface="+mn-ea"/>
              </a:defRPr>
            </a:lvl1pPr>
          </a:lstStyle>
          <a:p>
            <a:pPr indent="0" algn="ctr">
              <a:lnSpc>
                <a:spcPct val="150000"/>
              </a:lnSpc>
              <a:spcBef>
                <a:spcPts val="0"/>
              </a:spcBef>
              <a:buFont typeface="Arial" panose="020B0604020202020204" pitchFamily="34" charset="0"/>
            </a:pPr>
            <a:r>
              <a:rPr lang="en-US" altLang="zh-CN" sz="1800" b="1" dirty="0">
                <a:solidFill>
                  <a:schemeClr val="dk1">
                    <a:lumMod val="85000"/>
                    <a:lumOff val="15000"/>
                  </a:schemeClr>
                </a:solidFill>
                <a:latin typeface="微软雅黑" panose="020B0503020204020204" charset="-122"/>
              </a:rPr>
              <a:t>02</a:t>
            </a:r>
            <a:endParaRPr lang="en-US" altLang="zh-CN" sz="1800" b="1" dirty="0">
              <a:solidFill>
                <a:schemeClr val="dk1">
                  <a:lumMod val="85000"/>
                  <a:lumOff val="15000"/>
                </a:schemeClr>
              </a:solidFill>
              <a:latin typeface="微软雅黑" panose="020B0503020204020204" charset="-122"/>
            </a:endParaRPr>
          </a:p>
        </p:txBody>
      </p:sp>
    </p:spTree>
    <p:custDataLst>
      <p:tags r:id="rId19"/>
    </p:custData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127000" y="141898"/>
            <a:ext cx="11925300" cy="6574203"/>
          </a:xfrm>
          <a:prstGeom prst="rect">
            <a:avLst/>
          </a:prstGeom>
          <a:pattFill prst="wdUpDiag">
            <a:fgClr>
              <a:schemeClr val="accent1">
                <a:lumMod val="40000"/>
                <a:lumOff val="60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 name="矩形 7"/>
          <p:cNvSpPr/>
          <p:nvPr>
            <p:custDataLst>
              <p:tags r:id="rId2"/>
            </p:custDataLst>
          </p:nvPr>
        </p:nvSpPr>
        <p:spPr>
          <a:xfrm>
            <a:off x="288758" y="288803"/>
            <a:ext cx="11614484" cy="6280392"/>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4" name="文本框 3"/>
          <p:cNvSpPr txBox="1"/>
          <p:nvPr>
            <p:custDataLst>
              <p:tags r:id="rId3"/>
            </p:custDataLst>
          </p:nvPr>
        </p:nvSpPr>
        <p:spPr>
          <a:xfrm>
            <a:off x="1424183" y="2022194"/>
            <a:ext cx="9343629" cy="386861"/>
          </a:xfrm>
          <a:prstGeom prst="rect">
            <a:avLst/>
          </a:prstGeom>
          <a:noFill/>
        </p:spPr>
        <p:txBody>
          <a:bodyPr wrap="square" lIns="90170" tIns="46990" rIns="90170" bIns="46990" rtlCol="0" anchor="ctr">
            <a:normAutofit lnSpcReduction="2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对上争取工作</a:t>
            </a:r>
            <a:endPar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5" name="文本框 4"/>
          <p:cNvSpPr txBox="1"/>
          <p:nvPr>
            <p:custDataLst>
              <p:tags r:id="rId4"/>
            </p:custDataLst>
          </p:nvPr>
        </p:nvSpPr>
        <p:spPr>
          <a:xfrm>
            <a:off x="1424183" y="1215957"/>
            <a:ext cx="9343629" cy="687178"/>
          </a:xfrm>
          <a:prstGeom prst="rect">
            <a:avLst/>
          </a:prstGeom>
          <a:noFill/>
        </p:spPr>
        <p:txBody>
          <a:bodyPr wrap="square" lIns="90170" tIns="46990" rIns="90170" bIns="46990" rtlCol="0">
            <a:normAutofit/>
          </a:bodyPr>
          <a:lstStyle/>
          <a:p>
            <a:pPr algn="ctr"/>
            <a:r>
              <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rPr>
              <a:t>重点工作分工和目标措施</a:t>
            </a:r>
            <a:endPar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endParaRPr>
          </a:p>
        </p:txBody>
      </p:sp>
      <p:sp>
        <p:nvSpPr>
          <p:cNvPr id="6" name="矩形 5"/>
          <p:cNvSpPr/>
          <p:nvPr>
            <p:custDataLst>
              <p:tags r:id="rId5"/>
            </p:custDataLst>
          </p:nvPr>
        </p:nvSpPr>
        <p:spPr>
          <a:xfrm>
            <a:off x="1424183" y="2720598"/>
            <a:ext cx="9343629" cy="2845511"/>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牵头负责人：曲 红</a:t>
            </a:r>
            <a:endPar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分管负责人：郑永文 王东春 鲁士刚</a:t>
            </a:r>
            <a:endPar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责任科室、单位：中心各科室 机场公司</a:t>
            </a:r>
            <a:endPar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任务目标：</a:t>
            </a:r>
            <a:endPar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大力争取军方和上级民航部门政策、项目、资金支持，按时完成新机场迁建行业审批、备案、验收等重点工作；航班换季时刻量增长不少于10%；航点城市增加不少于3个；国家民航局民航发展基金投资补助项目不少于2个；中小机场补贴资金按时到位；市级以上荣誉或先进经验推广不少于2个。</a:t>
            </a:r>
            <a:endPar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具体要求和措施：</a:t>
            </a:r>
            <a:endParaRPr lang="zh-CN" altLang="en-US" sz="16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4" name="椭圆 13"/>
          <p:cNvSpPr/>
          <p:nvPr>
            <p:custDataLst>
              <p:tags r:id="rId6"/>
            </p:custDataLst>
          </p:nvPr>
        </p:nvSpPr>
        <p:spPr>
          <a:xfrm>
            <a:off x="459582"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5" name="椭圆 14"/>
          <p:cNvSpPr/>
          <p:nvPr>
            <p:custDataLst>
              <p:tags r:id="rId7"/>
            </p:custDataLst>
          </p:nvPr>
        </p:nvSpPr>
        <p:spPr>
          <a:xfrm>
            <a:off x="11546680"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6" name="椭圆 15"/>
          <p:cNvSpPr/>
          <p:nvPr>
            <p:custDataLst>
              <p:tags r:id="rId8"/>
            </p:custDataLst>
          </p:nvPr>
        </p:nvSpPr>
        <p:spPr>
          <a:xfrm>
            <a:off x="459582"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7" name="椭圆 16"/>
          <p:cNvSpPr/>
          <p:nvPr>
            <p:custDataLst>
              <p:tags r:id="rId9"/>
            </p:custDataLst>
          </p:nvPr>
        </p:nvSpPr>
        <p:spPr>
          <a:xfrm>
            <a:off x="11546680"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8" name="乘号 17"/>
          <p:cNvSpPr/>
          <p:nvPr>
            <p:custDataLst>
              <p:tags r:id="rId10"/>
            </p:custDataLst>
          </p:nvPr>
        </p:nvSpPr>
        <p:spPr>
          <a:xfrm>
            <a:off x="459582"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9" name="乘号 18"/>
          <p:cNvSpPr/>
          <p:nvPr>
            <p:custDataLst>
              <p:tags r:id="rId11"/>
            </p:custDataLst>
          </p:nvPr>
        </p:nvSpPr>
        <p:spPr>
          <a:xfrm>
            <a:off x="11546680"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0" name="乘号 19"/>
          <p:cNvSpPr/>
          <p:nvPr>
            <p:custDataLst>
              <p:tags r:id="rId12"/>
            </p:custDataLst>
          </p:nvPr>
        </p:nvSpPr>
        <p:spPr>
          <a:xfrm>
            <a:off x="459582"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1" name="乘号 20"/>
          <p:cNvSpPr/>
          <p:nvPr>
            <p:custDataLst>
              <p:tags r:id="rId13"/>
            </p:custDataLst>
          </p:nvPr>
        </p:nvSpPr>
        <p:spPr>
          <a:xfrm>
            <a:off x="11546680"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2" name="矩形 21"/>
          <p:cNvSpPr/>
          <p:nvPr>
            <p:custDataLst>
              <p:tags r:id="rId14"/>
            </p:custDataLst>
          </p:nvPr>
        </p:nvSpPr>
        <p:spPr>
          <a:xfrm>
            <a:off x="5892800" y="2541967"/>
            <a:ext cx="393700"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Tree>
    <p:custDataLst>
      <p:tags r:id="rId15"/>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127000" y="141898"/>
            <a:ext cx="11925300" cy="6574203"/>
          </a:xfrm>
          <a:prstGeom prst="rect">
            <a:avLst/>
          </a:prstGeom>
          <a:pattFill prst="wdUpDiag">
            <a:fgClr>
              <a:schemeClr val="accent1">
                <a:lumMod val="40000"/>
                <a:lumOff val="60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 name="矩形 7"/>
          <p:cNvSpPr/>
          <p:nvPr>
            <p:custDataLst>
              <p:tags r:id="rId2"/>
            </p:custDataLst>
          </p:nvPr>
        </p:nvSpPr>
        <p:spPr>
          <a:xfrm>
            <a:off x="288758" y="288803"/>
            <a:ext cx="11614484" cy="6280392"/>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4" name="文本框 3"/>
          <p:cNvSpPr txBox="1"/>
          <p:nvPr>
            <p:custDataLst>
              <p:tags r:id="rId3"/>
            </p:custDataLst>
          </p:nvPr>
        </p:nvSpPr>
        <p:spPr>
          <a:xfrm>
            <a:off x="1424183" y="2022194"/>
            <a:ext cx="9343629" cy="386861"/>
          </a:xfrm>
          <a:prstGeom prst="rect">
            <a:avLst/>
          </a:prstGeom>
          <a:noFill/>
        </p:spPr>
        <p:txBody>
          <a:bodyPr wrap="square" lIns="90170" tIns="46990" rIns="90170" bIns="46990" rtlCol="0" anchor="ctr">
            <a:normAutofit lnSpcReduction="2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对上争取工作</a:t>
            </a:r>
            <a:endPar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5" name="文本框 4"/>
          <p:cNvSpPr txBox="1"/>
          <p:nvPr>
            <p:custDataLst>
              <p:tags r:id="rId4"/>
            </p:custDataLst>
          </p:nvPr>
        </p:nvSpPr>
        <p:spPr>
          <a:xfrm>
            <a:off x="1424183" y="1215957"/>
            <a:ext cx="9343629" cy="687178"/>
          </a:xfrm>
          <a:prstGeom prst="rect">
            <a:avLst/>
          </a:prstGeom>
          <a:noFill/>
        </p:spPr>
        <p:txBody>
          <a:bodyPr wrap="square" lIns="90170" tIns="46990" rIns="90170" bIns="46990" rtlCol="0">
            <a:normAutofit/>
          </a:bodyPr>
          <a:lstStyle/>
          <a:p>
            <a:pPr algn="ctr"/>
            <a:r>
              <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rPr>
              <a:t>重点工作分工和目标措施</a:t>
            </a:r>
            <a:endPar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endParaRPr>
          </a:p>
        </p:txBody>
      </p:sp>
      <p:sp>
        <p:nvSpPr>
          <p:cNvPr id="6" name="矩形 5"/>
          <p:cNvSpPr/>
          <p:nvPr>
            <p:custDataLst>
              <p:tags r:id="rId5"/>
            </p:custDataLst>
          </p:nvPr>
        </p:nvSpPr>
        <p:spPr>
          <a:xfrm>
            <a:off x="1424183" y="2720598"/>
            <a:ext cx="9343629" cy="2845511"/>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加强组织领导。认真落实市委、市政府关于强化对上争取工作的部署要求，突出上级政策研究，围绕民航发展基金资金项目、新机场迁建项目和航班换季等重点工作，成立中心主要负责人任主任、中心班子成员和机场公司主要负责人为副主任、机场公司班子成员和中心有关科室负责人为成员的工作专班，扎实开展对上争取工作。</a:t>
            </a:r>
            <a:endPar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加强政策研究。定期展开专题学习研讨会，重点研究国家民航局和民航华东局2022年行业政策，总结分析了我市民航形势，打牢以强化对上争取推动各项工作高质量基础。以专班为基础，将行业政策研究延伸到民航每一项工作、每一个岗位，做到工作有政策依据、创新有政策支持、发展有政策引领，以此推进民航工作“争一流、争第一、争唯一”，实现争先进位、更高质量发展。</a:t>
            </a:r>
            <a:endPar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强化责任落实。将对上争取工作纳入了年度重点工作和重点工作台账，明确了一套班子（对上争取工作专班）、两个层级（中心和机场）、四个重点（政策、资金、项目、荣誉）的推进措施，实行一周一调度、一月一分析、一季一总结，高效推动对上争取工作。</a:t>
            </a:r>
            <a:endParaRPr lang="zh-CN" altLang="en-US" sz="14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4" name="椭圆 13"/>
          <p:cNvSpPr/>
          <p:nvPr>
            <p:custDataLst>
              <p:tags r:id="rId6"/>
            </p:custDataLst>
          </p:nvPr>
        </p:nvSpPr>
        <p:spPr>
          <a:xfrm>
            <a:off x="459582"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5" name="椭圆 14"/>
          <p:cNvSpPr/>
          <p:nvPr>
            <p:custDataLst>
              <p:tags r:id="rId7"/>
            </p:custDataLst>
          </p:nvPr>
        </p:nvSpPr>
        <p:spPr>
          <a:xfrm>
            <a:off x="11546680"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6" name="椭圆 15"/>
          <p:cNvSpPr/>
          <p:nvPr>
            <p:custDataLst>
              <p:tags r:id="rId8"/>
            </p:custDataLst>
          </p:nvPr>
        </p:nvSpPr>
        <p:spPr>
          <a:xfrm>
            <a:off x="459582"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7" name="椭圆 16"/>
          <p:cNvSpPr/>
          <p:nvPr>
            <p:custDataLst>
              <p:tags r:id="rId9"/>
            </p:custDataLst>
          </p:nvPr>
        </p:nvSpPr>
        <p:spPr>
          <a:xfrm>
            <a:off x="11546680"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8" name="乘号 17"/>
          <p:cNvSpPr/>
          <p:nvPr>
            <p:custDataLst>
              <p:tags r:id="rId10"/>
            </p:custDataLst>
          </p:nvPr>
        </p:nvSpPr>
        <p:spPr>
          <a:xfrm>
            <a:off x="459582"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9" name="乘号 18"/>
          <p:cNvSpPr/>
          <p:nvPr>
            <p:custDataLst>
              <p:tags r:id="rId11"/>
            </p:custDataLst>
          </p:nvPr>
        </p:nvSpPr>
        <p:spPr>
          <a:xfrm>
            <a:off x="11546680"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0" name="乘号 19"/>
          <p:cNvSpPr/>
          <p:nvPr>
            <p:custDataLst>
              <p:tags r:id="rId12"/>
            </p:custDataLst>
          </p:nvPr>
        </p:nvSpPr>
        <p:spPr>
          <a:xfrm>
            <a:off x="459582"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1" name="乘号 20"/>
          <p:cNvSpPr/>
          <p:nvPr>
            <p:custDataLst>
              <p:tags r:id="rId13"/>
            </p:custDataLst>
          </p:nvPr>
        </p:nvSpPr>
        <p:spPr>
          <a:xfrm>
            <a:off x="11546680"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2" name="矩形 21"/>
          <p:cNvSpPr/>
          <p:nvPr>
            <p:custDataLst>
              <p:tags r:id="rId14"/>
            </p:custDataLst>
          </p:nvPr>
        </p:nvSpPr>
        <p:spPr>
          <a:xfrm>
            <a:off x="5892800" y="2541967"/>
            <a:ext cx="393700"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Tree>
    <p:custDataLst>
      <p:tags r:id="rId15"/>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95000"/>
          </a:schemeClr>
        </a:solidFill>
        <a:effectLst/>
      </p:bgPr>
    </p:bg>
    <p:spTree>
      <p:nvGrpSpPr>
        <p:cNvPr id="1" name=""/>
        <p:cNvGrpSpPr/>
        <p:nvPr/>
      </p:nvGrpSpPr>
      <p:grpSpPr>
        <a:xfrm>
          <a:off x="0" y="0"/>
          <a:ext cx="0" cy="0"/>
          <a:chOff x="0" y="0"/>
          <a:chExt cx="0" cy="0"/>
        </a:xfrm>
      </p:grpSpPr>
      <p:sp>
        <p:nvSpPr>
          <p:cNvPr id="13" name="矩形 12"/>
          <p:cNvSpPr/>
          <p:nvPr userDrawn="1">
            <p:custDataLst>
              <p:tags r:id="rId1"/>
            </p:custDataLst>
          </p:nvPr>
        </p:nvSpPr>
        <p:spPr>
          <a:xfrm>
            <a:off x="292800" y="304200"/>
            <a:ext cx="11606400" cy="6249600"/>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zh-CN" altLang="en-US" baseline="0">
              <a:solidFill>
                <a:schemeClr val="lt1"/>
              </a:solidFill>
              <a:latin typeface="微软雅黑" panose="020B0503020204020204" charset="-122"/>
              <a:ea typeface="微软雅黑" panose="020B0503020204020204" charset="-122"/>
            </a:endParaRPr>
          </a:p>
        </p:txBody>
      </p:sp>
      <p:sp>
        <p:nvSpPr>
          <p:cNvPr id="6" name="矩形 5"/>
          <p:cNvSpPr/>
          <p:nvPr>
            <p:custDataLst>
              <p:tags r:id="rId2"/>
            </p:custDataLst>
          </p:nvPr>
        </p:nvSpPr>
        <p:spPr>
          <a:xfrm>
            <a:off x="8134294" y="609600"/>
            <a:ext cx="3352827" cy="4114833"/>
          </a:xfrm>
          <a:prstGeom prst="rect">
            <a:avLst/>
          </a:prstGeom>
          <a:noFill/>
          <a:ln w="38100">
            <a:solidFill>
              <a:schemeClr val="accent1">
                <a:alpha val="5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5" name="文本框 4"/>
          <p:cNvSpPr txBox="1"/>
          <p:nvPr>
            <p:custDataLst>
              <p:tags r:id="rId3"/>
            </p:custDataLst>
          </p:nvPr>
        </p:nvSpPr>
        <p:spPr>
          <a:xfrm>
            <a:off x="914400" y="1676343"/>
            <a:ext cx="4267200" cy="1063739"/>
          </a:xfrm>
          <a:prstGeom prst="rect">
            <a:avLst/>
          </a:prstGeom>
          <a:noFill/>
        </p:spPr>
        <p:txBody>
          <a:bodyPr wrap="square" lIns="63500" tIns="25400" rIns="63500" bIns="25400" rtlCol="0" anchor="b" anchorCtr="0">
            <a:normAutofit fontScale="90000"/>
          </a:bodyPr>
          <a:p>
            <a:pPr algn="l"/>
            <a:r>
              <a:rPr lang="zh-CN" altLang="zh-CN" sz="4000" b="1" spc="160" dirty="0">
                <a:solidFill>
                  <a:schemeClr val="dk1"/>
                </a:solidFill>
                <a:uFillTx/>
                <a:latin typeface="微软雅黑" panose="020B0503020204020204" charset="-122"/>
                <a:ea typeface="微软雅黑" panose="020B0503020204020204" charset="-122"/>
              </a:rPr>
              <a:t>法治民航建设工作</a:t>
            </a:r>
            <a:endParaRPr lang="zh-CN" altLang="zh-CN" sz="4000" b="1" spc="160" dirty="0">
              <a:solidFill>
                <a:schemeClr val="dk1"/>
              </a:solidFill>
              <a:uFillTx/>
              <a:latin typeface="微软雅黑" panose="020B0503020204020204" charset="-122"/>
              <a:ea typeface="微软雅黑" panose="020B0503020204020204" charset="-122"/>
            </a:endParaRPr>
          </a:p>
        </p:txBody>
      </p:sp>
      <p:sp>
        <p:nvSpPr>
          <p:cNvPr id="11" name="Title 6"/>
          <p:cNvSpPr txBox="1"/>
          <p:nvPr>
            <p:custDataLst>
              <p:tags r:id="rId4"/>
            </p:custDataLst>
          </p:nvPr>
        </p:nvSpPr>
        <p:spPr>
          <a:xfrm>
            <a:off x="914400" y="2892482"/>
            <a:ext cx="4267200" cy="2289175"/>
          </a:xfrm>
          <a:prstGeom prst="rect">
            <a:avLst/>
          </a:prstGeom>
          <a:noFill/>
          <a:ln w="3175">
            <a:noFill/>
            <a:prstDash val="dash"/>
          </a:ln>
        </p:spPr>
        <p:txBody>
          <a:bodyPr wrap="square" lIns="63500" tIns="25400" rIns="63500" bIns="25400" anchor="t" anchorCtr="0">
            <a:normAutofit lnSpcReduction="1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l" fontAlgn="auto">
              <a:lnSpc>
                <a:spcPct val="120000"/>
              </a:lnSpc>
              <a:spcAft>
                <a:spcPts val="800"/>
              </a:spcAft>
            </a:pPr>
            <a:r>
              <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济宁民航深入贯彻市委全面依法治市部署要求，将法治工作纳入重要议事日程，高效推进民航依法执政、依法行政、依法办事进程，为构建社会主义和谐社会营造良好的民航法治环境。</a:t>
            </a:r>
            <a:endParaRPr lang="zh-CN" altLang="en-US" sz="2000" spc="100" dirty="0">
              <a:ln w="3175">
                <a:noFill/>
                <a:prstDash val="dash"/>
              </a:ln>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pic>
        <p:nvPicPr>
          <p:cNvPr id="7" name="图片 6"/>
          <p:cNvPicPr>
            <a:picLocks noChangeAspect="1"/>
          </p:cNvPicPr>
          <p:nvPr>
            <p:custDataLst>
              <p:tags r:id="rId5"/>
            </p:custDataLst>
          </p:nvPr>
        </p:nvPicPr>
        <p:blipFill rotWithShape="1">
          <a:blip r:embed="rId6" cstate="print">
            <a:extLst>
              <a:ext uri="{28A0092B-C50C-407E-A947-70E740481C1C}">
                <a14:useLocalDpi xmlns:a14="http://schemas.microsoft.com/office/drawing/2010/main" val="0"/>
              </a:ext>
            </a:extLst>
          </a:blip>
          <a:srcRect l="141" r="50000"/>
          <a:stretch>
            <a:fillRect/>
          </a:stretch>
        </p:blipFill>
        <p:spPr>
          <a:xfrm>
            <a:off x="5791080" y="914400"/>
            <a:ext cx="5391150" cy="5334000"/>
          </a:xfrm>
          <a:custGeom>
            <a:avLst/>
            <a:gdLst/>
            <a:ahLst/>
            <a:cxnLst>
              <a:cxn ang="3">
                <a:pos x="hc" y="t"/>
              </a:cxn>
              <a:cxn ang="cd2">
                <a:pos x="l" y="vc"/>
              </a:cxn>
              <a:cxn ang="cd4">
                <a:pos x="hc" y="b"/>
              </a:cxn>
              <a:cxn ang="0">
                <a:pos x="r" y="vc"/>
              </a:cxn>
            </a:cxnLst>
            <a:rect l="l" t="t" r="r" b="b"/>
            <a:pathLst>
              <a:path w="8160" h="8400">
                <a:moveTo>
                  <a:pt x="0" y="0"/>
                </a:moveTo>
                <a:lnTo>
                  <a:pt x="8160" y="0"/>
                </a:lnTo>
                <a:lnTo>
                  <a:pt x="8160" y="8400"/>
                </a:lnTo>
                <a:lnTo>
                  <a:pt x="0" y="8400"/>
                </a:lnTo>
                <a:lnTo>
                  <a:pt x="0" y="0"/>
                </a:lnTo>
                <a:close/>
              </a:path>
            </a:pathLst>
          </a:custGeom>
        </p:spPr>
      </p:pic>
    </p:spTree>
    <p:custDataLst>
      <p:tags r:id="rId7"/>
    </p:custData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矩形 15"/>
          <p:cNvSpPr/>
          <p:nvPr>
            <p:custDataLst>
              <p:tags r:id="rId1"/>
            </p:custDataLst>
          </p:nvPr>
        </p:nvSpPr>
        <p:spPr>
          <a:xfrm>
            <a:off x="549644" y="1832469"/>
            <a:ext cx="11363028" cy="4499877"/>
          </a:xfrm>
          <a:prstGeom prst="rect">
            <a:avLst/>
          </a:prstGeom>
          <a:solidFill>
            <a:schemeClr val="accent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endParaRPr>
          </a:p>
        </p:txBody>
      </p:sp>
      <p:sp>
        <p:nvSpPr>
          <p:cNvPr id="17" name="矩形 16"/>
          <p:cNvSpPr/>
          <p:nvPr>
            <p:custDataLst>
              <p:tags r:id="rId2"/>
            </p:custDataLst>
          </p:nvPr>
        </p:nvSpPr>
        <p:spPr>
          <a:xfrm>
            <a:off x="333829" y="1672533"/>
            <a:ext cx="11321142" cy="4408572"/>
          </a:xfrm>
          <a:prstGeom prst="rect">
            <a:avLst/>
          </a:prstGeom>
          <a:solidFill>
            <a:schemeClr val="lt1">
              <a:alpha val="51000"/>
            </a:schemeClr>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endParaRPr>
          </a:p>
        </p:txBody>
      </p:sp>
      <p:sp>
        <p:nvSpPr>
          <p:cNvPr id="91" name="任意多边形: 形状 90"/>
          <p:cNvSpPr/>
          <p:nvPr>
            <p:custDataLst>
              <p:tags r:id="rId3"/>
            </p:custDataLst>
          </p:nvPr>
        </p:nvSpPr>
        <p:spPr>
          <a:xfrm>
            <a:off x="10752454" y="5811577"/>
            <a:ext cx="1261746" cy="659131"/>
          </a:xfrm>
          <a:custGeom>
            <a:avLst/>
            <a:gdLst>
              <a:gd name="connsiteX0" fmla="*/ 1233285 w 1261746"/>
              <a:gd name="connsiteY0" fmla="*/ 602227 h 659131"/>
              <a:gd name="connsiteX1" fmla="*/ 1261746 w 1261746"/>
              <a:gd name="connsiteY1" fmla="*/ 630679 h 659131"/>
              <a:gd name="connsiteX2" fmla="*/ 1233285 w 1261746"/>
              <a:gd name="connsiteY2" fmla="*/ 659131 h 659131"/>
              <a:gd name="connsiteX3" fmla="*/ 1204824 w 1261746"/>
              <a:gd name="connsiteY3" fmla="*/ 630679 h 659131"/>
              <a:gd name="connsiteX4" fmla="*/ 1233285 w 1261746"/>
              <a:gd name="connsiteY4" fmla="*/ 602227 h 659131"/>
              <a:gd name="connsiteX5" fmla="*/ 1112803 w 1261746"/>
              <a:gd name="connsiteY5" fmla="*/ 602227 h 659131"/>
              <a:gd name="connsiteX6" fmla="*/ 1141264 w 1261746"/>
              <a:gd name="connsiteY6" fmla="*/ 630679 h 659131"/>
              <a:gd name="connsiteX7" fmla="*/ 1112803 w 1261746"/>
              <a:gd name="connsiteY7" fmla="*/ 659131 h 659131"/>
              <a:gd name="connsiteX8" fmla="*/ 1084342 w 1261746"/>
              <a:gd name="connsiteY8" fmla="*/ 630679 h 659131"/>
              <a:gd name="connsiteX9" fmla="*/ 1112803 w 1261746"/>
              <a:gd name="connsiteY9" fmla="*/ 602227 h 659131"/>
              <a:gd name="connsiteX10" fmla="*/ 992320 w 1261746"/>
              <a:gd name="connsiteY10" fmla="*/ 602227 h 659131"/>
              <a:gd name="connsiteX11" fmla="*/ 1020781 w 1261746"/>
              <a:gd name="connsiteY11" fmla="*/ 630679 h 659131"/>
              <a:gd name="connsiteX12" fmla="*/ 992320 w 1261746"/>
              <a:gd name="connsiteY12" fmla="*/ 659131 h 659131"/>
              <a:gd name="connsiteX13" fmla="*/ 963859 w 1261746"/>
              <a:gd name="connsiteY13" fmla="*/ 630679 h 659131"/>
              <a:gd name="connsiteX14" fmla="*/ 992320 w 1261746"/>
              <a:gd name="connsiteY14" fmla="*/ 602227 h 659131"/>
              <a:gd name="connsiteX15" fmla="*/ 871838 w 1261746"/>
              <a:gd name="connsiteY15" fmla="*/ 602227 h 659131"/>
              <a:gd name="connsiteX16" fmla="*/ 900299 w 1261746"/>
              <a:gd name="connsiteY16" fmla="*/ 630679 h 659131"/>
              <a:gd name="connsiteX17" fmla="*/ 871838 w 1261746"/>
              <a:gd name="connsiteY17" fmla="*/ 659131 h 659131"/>
              <a:gd name="connsiteX18" fmla="*/ 843377 w 1261746"/>
              <a:gd name="connsiteY18" fmla="*/ 630679 h 659131"/>
              <a:gd name="connsiteX19" fmla="*/ 871838 w 1261746"/>
              <a:gd name="connsiteY19" fmla="*/ 602227 h 659131"/>
              <a:gd name="connsiteX20" fmla="*/ 751356 w 1261746"/>
              <a:gd name="connsiteY20" fmla="*/ 602227 h 659131"/>
              <a:gd name="connsiteX21" fmla="*/ 779817 w 1261746"/>
              <a:gd name="connsiteY21" fmla="*/ 630679 h 659131"/>
              <a:gd name="connsiteX22" fmla="*/ 751356 w 1261746"/>
              <a:gd name="connsiteY22" fmla="*/ 659131 h 659131"/>
              <a:gd name="connsiteX23" fmla="*/ 722895 w 1261746"/>
              <a:gd name="connsiteY23" fmla="*/ 630679 h 659131"/>
              <a:gd name="connsiteX24" fmla="*/ 751356 w 1261746"/>
              <a:gd name="connsiteY24" fmla="*/ 602227 h 659131"/>
              <a:gd name="connsiteX25" fmla="*/ 630873 w 1261746"/>
              <a:gd name="connsiteY25" fmla="*/ 602227 h 659131"/>
              <a:gd name="connsiteX26" fmla="*/ 659334 w 1261746"/>
              <a:gd name="connsiteY26" fmla="*/ 630679 h 659131"/>
              <a:gd name="connsiteX27" fmla="*/ 630873 w 1261746"/>
              <a:gd name="connsiteY27" fmla="*/ 659131 h 659131"/>
              <a:gd name="connsiteX28" fmla="*/ 602412 w 1261746"/>
              <a:gd name="connsiteY28" fmla="*/ 630679 h 659131"/>
              <a:gd name="connsiteX29" fmla="*/ 630873 w 1261746"/>
              <a:gd name="connsiteY29" fmla="*/ 602227 h 659131"/>
              <a:gd name="connsiteX30" fmla="*/ 510391 w 1261746"/>
              <a:gd name="connsiteY30" fmla="*/ 602227 h 659131"/>
              <a:gd name="connsiteX31" fmla="*/ 538852 w 1261746"/>
              <a:gd name="connsiteY31" fmla="*/ 630679 h 659131"/>
              <a:gd name="connsiteX32" fmla="*/ 510391 w 1261746"/>
              <a:gd name="connsiteY32" fmla="*/ 659131 h 659131"/>
              <a:gd name="connsiteX33" fmla="*/ 481930 w 1261746"/>
              <a:gd name="connsiteY33" fmla="*/ 630679 h 659131"/>
              <a:gd name="connsiteX34" fmla="*/ 510391 w 1261746"/>
              <a:gd name="connsiteY34" fmla="*/ 602227 h 659131"/>
              <a:gd name="connsiteX35" fmla="*/ 389908 w 1261746"/>
              <a:gd name="connsiteY35" fmla="*/ 602227 h 659131"/>
              <a:gd name="connsiteX36" fmla="*/ 418369 w 1261746"/>
              <a:gd name="connsiteY36" fmla="*/ 630679 h 659131"/>
              <a:gd name="connsiteX37" fmla="*/ 389908 w 1261746"/>
              <a:gd name="connsiteY37" fmla="*/ 659131 h 659131"/>
              <a:gd name="connsiteX38" fmla="*/ 361447 w 1261746"/>
              <a:gd name="connsiteY38" fmla="*/ 630679 h 659131"/>
              <a:gd name="connsiteX39" fmla="*/ 389908 w 1261746"/>
              <a:gd name="connsiteY39" fmla="*/ 602227 h 659131"/>
              <a:gd name="connsiteX40" fmla="*/ 269426 w 1261746"/>
              <a:gd name="connsiteY40" fmla="*/ 602227 h 659131"/>
              <a:gd name="connsiteX41" fmla="*/ 297887 w 1261746"/>
              <a:gd name="connsiteY41" fmla="*/ 630679 h 659131"/>
              <a:gd name="connsiteX42" fmla="*/ 269426 w 1261746"/>
              <a:gd name="connsiteY42" fmla="*/ 659131 h 659131"/>
              <a:gd name="connsiteX43" fmla="*/ 240965 w 1261746"/>
              <a:gd name="connsiteY43" fmla="*/ 630679 h 659131"/>
              <a:gd name="connsiteX44" fmla="*/ 269426 w 1261746"/>
              <a:gd name="connsiteY44" fmla="*/ 602227 h 659131"/>
              <a:gd name="connsiteX45" fmla="*/ 148943 w 1261746"/>
              <a:gd name="connsiteY45" fmla="*/ 602227 h 659131"/>
              <a:gd name="connsiteX46" fmla="*/ 177404 w 1261746"/>
              <a:gd name="connsiteY46" fmla="*/ 630679 h 659131"/>
              <a:gd name="connsiteX47" fmla="*/ 148943 w 1261746"/>
              <a:gd name="connsiteY47" fmla="*/ 659131 h 659131"/>
              <a:gd name="connsiteX48" fmla="*/ 120482 w 1261746"/>
              <a:gd name="connsiteY48" fmla="*/ 630679 h 659131"/>
              <a:gd name="connsiteX49" fmla="*/ 148943 w 1261746"/>
              <a:gd name="connsiteY49" fmla="*/ 602227 h 659131"/>
              <a:gd name="connsiteX50" fmla="*/ 28461 w 1261746"/>
              <a:gd name="connsiteY50" fmla="*/ 602227 h 659131"/>
              <a:gd name="connsiteX51" fmla="*/ 56922 w 1261746"/>
              <a:gd name="connsiteY51" fmla="*/ 630679 h 659131"/>
              <a:gd name="connsiteX52" fmla="*/ 28461 w 1261746"/>
              <a:gd name="connsiteY52" fmla="*/ 659131 h 659131"/>
              <a:gd name="connsiteX53" fmla="*/ 0 w 1261746"/>
              <a:gd name="connsiteY53" fmla="*/ 630679 h 659131"/>
              <a:gd name="connsiteX54" fmla="*/ 28461 w 1261746"/>
              <a:gd name="connsiteY54" fmla="*/ 602227 h 659131"/>
              <a:gd name="connsiteX55" fmla="*/ 1233285 w 1261746"/>
              <a:gd name="connsiteY55" fmla="*/ 481781 h 659131"/>
              <a:gd name="connsiteX56" fmla="*/ 1261746 w 1261746"/>
              <a:gd name="connsiteY56" fmla="*/ 510233 h 659131"/>
              <a:gd name="connsiteX57" fmla="*/ 1233285 w 1261746"/>
              <a:gd name="connsiteY57" fmla="*/ 538685 h 659131"/>
              <a:gd name="connsiteX58" fmla="*/ 1204824 w 1261746"/>
              <a:gd name="connsiteY58" fmla="*/ 510233 h 659131"/>
              <a:gd name="connsiteX59" fmla="*/ 1233285 w 1261746"/>
              <a:gd name="connsiteY59" fmla="*/ 481781 h 659131"/>
              <a:gd name="connsiteX60" fmla="*/ 1112803 w 1261746"/>
              <a:gd name="connsiteY60" fmla="*/ 481781 h 659131"/>
              <a:gd name="connsiteX61" fmla="*/ 1141264 w 1261746"/>
              <a:gd name="connsiteY61" fmla="*/ 510233 h 659131"/>
              <a:gd name="connsiteX62" fmla="*/ 1112803 w 1261746"/>
              <a:gd name="connsiteY62" fmla="*/ 538685 h 659131"/>
              <a:gd name="connsiteX63" fmla="*/ 1084342 w 1261746"/>
              <a:gd name="connsiteY63" fmla="*/ 510233 h 659131"/>
              <a:gd name="connsiteX64" fmla="*/ 1112803 w 1261746"/>
              <a:gd name="connsiteY64" fmla="*/ 481781 h 659131"/>
              <a:gd name="connsiteX65" fmla="*/ 992320 w 1261746"/>
              <a:gd name="connsiteY65" fmla="*/ 481781 h 659131"/>
              <a:gd name="connsiteX66" fmla="*/ 1020781 w 1261746"/>
              <a:gd name="connsiteY66" fmla="*/ 510233 h 659131"/>
              <a:gd name="connsiteX67" fmla="*/ 992320 w 1261746"/>
              <a:gd name="connsiteY67" fmla="*/ 538685 h 659131"/>
              <a:gd name="connsiteX68" fmla="*/ 963859 w 1261746"/>
              <a:gd name="connsiteY68" fmla="*/ 510233 h 659131"/>
              <a:gd name="connsiteX69" fmla="*/ 992320 w 1261746"/>
              <a:gd name="connsiteY69" fmla="*/ 481781 h 659131"/>
              <a:gd name="connsiteX70" fmla="*/ 871838 w 1261746"/>
              <a:gd name="connsiteY70" fmla="*/ 481781 h 659131"/>
              <a:gd name="connsiteX71" fmla="*/ 900299 w 1261746"/>
              <a:gd name="connsiteY71" fmla="*/ 510233 h 659131"/>
              <a:gd name="connsiteX72" fmla="*/ 871838 w 1261746"/>
              <a:gd name="connsiteY72" fmla="*/ 538685 h 659131"/>
              <a:gd name="connsiteX73" fmla="*/ 843377 w 1261746"/>
              <a:gd name="connsiteY73" fmla="*/ 510233 h 659131"/>
              <a:gd name="connsiteX74" fmla="*/ 871838 w 1261746"/>
              <a:gd name="connsiteY74" fmla="*/ 481781 h 659131"/>
              <a:gd name="connsiteX75" fmla="*/ 751356 w 1261746"/>
              <a:gd name="connsiteY75" fmla="*/ 481781 h 659131"/>
              <a:gd name="connsiteX76" fmla="*/ 779817 w 1261746"/>
              <a:gd name="connsiteY76" fmla="*/ 510233 h 659131"/>
              <a:gd name="connsiteX77" fmla="*/ 751356 w 1261746"/>
              <a:gd name="connsiteY77" fmla="*/ 538685 h 659131"/>
              <a:gd name="connsiteX78" fmla="*/ 722895 w 1261746"/>
              <a:gd name="connsiteY78" fmla="*/ 510233 h 659131"/>
              <a:gd name="connsiteX79" fmla="*/ 751356 w 1261746"/>
              <a:gd name="connsiteY79" fmla="*/ 481781 h 659131"/>
              <a:gd name="connsiteX80" fmla="*/ 630873 w 1261746"/>
              <a:gd name="connsiteY80" fmla="*/ 481781 h 659131"/>
              <a:gd name="connsiteX81" fmla="*/ 659334 w 1261746"/>
              <a:gd name="connsiteY81" fmla="*/ 510233 h 659131"/>
              <a:gd name="connsiteX82" fmla="*/ 630873 w 1261746"/>
              <a:gd name="connsiteY82" fmla="*/ 538685 h 659131"/>
              <a:gd name="connsiteX83" fmla="*/ 602412 w 1261746"/>
              <a:gd name="connsiteY83" fmla="*/ 510233 h 659131"/>
              <a:gd name="connsiteX84" fmla="*/ 630873 w 1261746"/>
              <a:gd name="connsiteY84" fmla="*/ 481781 h 659131"/>
              <a:gd name="connsiteX85" fmla="*/ 510391 w 1261746"/>
              <a:gd name="connsiteY85" fmla="*/ 481781 h 659131"/>
              <a:gd name="connsiteX86" fmla="*/ 538852 w 1261746"/>
              <a:gd name="connsiteY86" fmla="*/ 510233 h 659131"/>
              <a:gd name="connsiteX87" fmla="*/ 510391 w 1261746"/>
              <a:gd name="connsiteY87" fmla="*/ 538685 h 659131"/>
              <a:gd name="connsiteX88" fmla="*/ 481930 w 1261746"/>
              <a:gd name="connsiteY88" fmla="*/ 510233 h 659131"/>
              <a:gd name="connsiteX89" fmla="*/ 510391 w 1261746"/>
              <a:gd name="connsiteY89" fmla="*/ 481781 h 659131"/>
              <a:gd name="connsiteX90" fmla="*/ 389908 w 1261746"/>
              <a:gd name="connsiteY90" fmla="*/ 481781 h 659131"/>
              <a:gd name="connsiteX91" fmla="*/ 418369 w 1261746"/>
              <a:gd name="connsiteY91" fmla="*/ 510233 h 659131"/>
              <a:gd name="connsiteX92" fmla="*/ 389908 w 1261746"/>
              <a:gd name="connsiteY92" fmla="*/ 538685 h 659131"/>
              <a:gd name="connsiteX93" fmla="*/ 361447 w 1261746"/>
              <a:gd name="connsiteY93" fmla="*/ 510233 h 659131"/>
              <a:gd name="connsiteX94" fmla="*/ 389908 w 1261746"/>
              <a:gd name="connsiteY94" fmla="*/ 481781 h 659131"/>
              <a:gd name="connsiteX95" fmla="*/ 269426 w 1261746"/>
              <a:gd name="connsiteY95" fmla="*/ 481781 h 659131"/>
              <a:gd name="connsiteX96" fmla="*/ 297887 w 1261746"/>
              <a:gd name="connsiteY96" fmla="*/ 510233 h 659131"/>
              <a:gd name="connsiteX97" fmla="*/ 269426 w 1261746"/>
              <a:gd name="connsiteY97" fmla="*/ 538685 h 659131"/>
              <a:gd name="connsiteX98" fmla="*/ 240965 w 1261746"/>
              <a:gd name="connsiteY98" fmla="*/ 510233 h 659131"/>
              <a:gd name="connsiteX99" fmla="*/ 269426 w 1261746"/>
              <a:gd name="connsiteY99" fmla="*/ 481781 h 659131"/>
              <a:gd name="connsiteX100" fmla="*/ 148943 w 1261746"/>
              <a:gd name="connsiteY100" fmla="*/ 481781 h 659131"/>
              <a:gd name="connsiteX101" fmla="*/ 177404 w 1261746"/>
              <a:gd name="connsiteY101" fmla="*/ 510233 h 659131"/>
              <a:gd name="connsiteX102" fmla="*/ 148943 w 1261746"/>
              <a:gd name="connsiteY102" fmla="*/ 538685 h 659131"/>
              <a:gd name="connsiteX103" fmla="*/ 120482 w 1261746"/>
              <a:gd name="connsiteY103" fmla="*/ 510233 h 659131"/>
              <a:gd name="connsiteX104" fmla="*/ 148943 w 1261746"/>
              <a:gd name="connsiteY104" fmla="*/ 481781 h 659131"/>
              <a:gd name="connsiteX105" fmla="*/ 28461 w 1261746"/>
              <a:gd name="connsiteY105" fmla="*/ 481781 h 659131"/>
              <a:gd name="connsiteX106" fmla="*/ 56922 w 1261746"/>
              <a:gd name="connsiteY106" fmla="*/ 510233 h 659131"/>
              <a:gd name="connsiteX107" fmla="*/ 28461 w 1261746"/>
              <a:gd name="connsiteY107" fmla="*/ 538685 h 659131"/>
              <a:gd name="connsiteX108" fmla="*/ 0 w 1261746"/>
              <a:gd name="connsiteY108" fmla="*/ 510233 h 659131"/>
              <a:gd name="connsiteX109" fmla="*/ 28461 w 1261746"/>
              <a:gd name="connsiteY109" fmla="*/ 481781 h 659131"/>
              <a:gd name="connsiteX110" fmla="*/ 1233285 w 1261746"/>
              <a:gd name="connsiteY110" fmla="*/ 361336 h 659131"/>
              <a:gd name="connsiteX111" fmla="*/ 1261746 w 1261746"/>
              <a:gd name="connsiteY111" fmla="*/ 389788 h 659131"/>
              <a:gd name="connsiteX112" fmla="*/ 1233285 w 1261746"/>
              <a:gd name="connsiteY112" fmla="*/ 418240 h 659131"/>
              <a:gd name="connsiteX113" fmla="*/ 1204824 w 1261746"/>
              <a:gd name="connsiteY113" fmla="*/ 389788 h 659131"/>
              <a:gd name="connsiteX114" fmla="*/ 1233285 w 1261746"/>
              <a:gd name="connsiteY114" fmla="*/ 361336 h 659131"/>
              <a:gd name="connsiteX115" fmla="*/ 1112803 w 1261746"/>
              <a:gd name="connsiteY115" fmla="*/ 361336 h 659131"/>
              <a:gd name="connsiteX116" fmla="*/ 1141264 w 1261746"/>
              <a:gd name="connsiteY116" fmla="*/ 389788 h 659131"/>
              <a:gd name="connsiteX117" fmla="*/ 1112803 w 1261746"/>
              <a:gd name="connsiteY117" fmla="*/ 418240 h 659131"/>
              <a:gd name="connsiteX118" fmla="*/ 1084342 w 1261746"/>
              <a:gd name="connsiteY118" fmla="*/ 389788 h 659131"/>
              <a:gd name="connsiteX119" fmla="*/ 1112803 w 1261746"/>
              <a:gd name="connsiteY119" fmla="*/ 361336 h 659131"/>
              <a:gd name="connsiteX120" fmla="*/ 992320 w 1261746"/>
              <a:gd name="connsiteY120" fmla="*/ 361336 h 659131"/>
              <a:gd name="connsiteX121" fmla="*/ 1020781 w 1261746"/>
              <a:gd name="connsiteY121" fmla="*/ 389788 h 659131"/>
              <a:gd name="connsiteX122" fmla="*/ 992320 w 1261746"/>
              <a:gd name="connsiteY122" fmla="*/ 418240 h 659131"/>
              <a:gd name="connsiteX123" fmla="*/ 963859 w 1261746"/>
              <a:gd name="connsiteY123" fmla="*/ 389788 h 659131"/>
              <a:gd name="connsiteX124" fmla="*/ 992320 w 1261746"/>
              <a:gd name="connsiteY124" fmla="*/ 361336 h 659131"/>
              <a:gd name="connsiteX125" fmla="*/ 871838 w 1261746"/>
              <a:gd name="connsiteY125" fmla="*/ 361336 h 659131"/>
              <a:gd name="connsiteX126" fmla="*/ 900299 w 1261746"/>
              <a:gd name="connsiteY126" fmla="*/ 389788 h 659131"/>
              <a:gd name="connsiteX127" fmla="*/ 871838 w 1261746"/>
              <a:gd name="connsiteY127" fmla="*/ 418240 h 659131"/>
              <a:gd name="connsiteX128" fmla="*/ 843377 w 1261746"/>
              <a:gd name="connsiteY128" fmla="*/ 389788 h 659131"/>
              <a:gd name="connsiteX129" fmla="*/ 871838 w 1261746"/>
              <a:gd name="connsiteY129" fmla="*/ 361336 h 659131"/>
              <a:gd name="connsiteX130" fmla="*/ 751356 w 1261746"/>
              <a:gd name="connsiteY130" fmla="*/ 361336 h 659131"/>
              <a:gd name="connsiteX131" fmla="*/ 779817 w 1261746"/>
              <a:gd name="connsiteY131" fmla="*/ 389788 h 659131"/>
              <a:gd name="connsiteX132" fmla="*/ 751356 w 1261746"/>
              <a:gd name="connsiteY132" fmla="*/ 418240 h 659131"/>
              <a:gd name="connsiteX133" fmla="*/ 722895 w 1261746"/>
              <a:gd name="connsiteY133" fmla="*/ 389788 h 659131"/>
              <a:gd name="connsiteX134" fmla="*/ 751356 w 1261746"/>
              <a:gd name="connsiteY134" fmla="*/ 361336 h 659131"/>
              <a:gd name="connsiteX135" fmla="*/ 630873 w 1261746"/>
              <a:gd name="connsiteY135" fmla="*/ 361336 h 659131"/>
              <a:gd name="connsiteX136" fmla="*/ 659334 w 1261746"/>
              <a:gd name="connsiteY136" fmla="*/ 389788 h 659131"/>
              <a:gd name="connsiteX137" fmla="*/ 630873 w 1261746"/>
              <a:gd name="connsiteY137" fmla="*/ 418240 h 659131"/>
              <a:gd name="connsiteX138" fmla="*/ 602412 w 1261746"/>
              <a:gd name="connsiteY138" fmla="*/ 389788 h 659131"/>
              <a:gd name="connsiteX139" fmla="*/ 630873 w 1261746"/>
              <a:gd name="connsiteY139" fmla="*/ 361336 h 659131"/>
              <a:gd name="connsiteX140" fmla="*/ 510391 w 1261746"/>
              <a:gd name="connsiteY140" fmla="*/ 361336 h 659131"/>
              <a:gd name="connsiteX141" fmla="*/ 538852 w 1261746"/>
              <a:gd name="connsiteY141" fmla="*/ 389788 h 659131"/>
              <a:gd name="connsiteX142" fmla="*/ 510391 w 1261746"/>
              <a:gd name="connsiteY142" fmla="*/ 418240 h 659131"/>
              <a:gd name="connsiteX143" fmla="*/ 481930 w 1261746"/>
              <a:gd name="connsiteY143" fmla="*/ 389788 h 659131"/>
              <a:gd name="connsiteX144" fmla="*/ 510391 w 1261746"/>
              <a:gd name="connsiteY144" fmla="*/ 361336 h 659131"/>
              <a:gd name="connsiteX145" fmla="*/ 389908 w 1261746"/>
              <a:gd name="connsiteY145" fmla="*/ 361336 h 659131"/>
              <a:gd name="connsiteX146" fmla="*/ 418369 w 1261746"/>
              <a:gd name="connsiteY146" fmla="*/ 389788 h 659131"/>
              <a:gd name="connsiteX147" fmla="*/ 389908 w 1261746"/>
              <a:gd name="connsiteY147" fmla="*/ 418240 h 659131"/>
              <a:gd name="connsiteX148" fmla="*/ 361447 w 1261746"/>
              <a:gd name="connsiteY148" fmla="*/ 389788 h 659131"/>
              <a:gd name="connsiteX149" fmla="*/ 389908 w 1261746"/>
              <a:gd name="connsiteY149" fmla="*/ 361336 h 659131"/>
              <a:gd name="connsiteX150" fmla="*/ 269426 w 1261746"/>
              <a:gd name="connsiteY150" fmla="*/ 361336 h 659131"/>
              <a:gd name="connsiteX151" fmla="*/ 297887 w 1261746"/>
              <a:gd name="connsiteY151" fmla="*/ 389788 h 659131"/>
              <a:gd name="connsiteX152" fmla="*/ 269426 w 1261746"/>
              <a:gd name="connsiteY152" fmla="*/ 418240 h 659131"/>
              <a:gd name="connsiteX153" fmla="*/ 240965 w 1261746"/>
              <a:gd name="connsiteY153" fmla="*/ 389788 h 659131"/>
              <a:gd name="connsiteX154" fmla="*/ 269426 w 1261746"/>
              <a:gd name="connsiteY154" fmla="*/ 361336 h 659131"/>
              <a:gd name="connsiteX155" fmla="*/ 148943 w 1261746"/>
              <a:gd name="connsiteY155" fmla="*/ 361336 h 659131"/>
              <a:gd name="connsiteX156" fmla="*/ 177404 w 1261746"/>
              <a:gd name="connsiteY156" fmla="*/ 389788 h 659131"/>
              <a:gd name="connsiteX157" fmla="*/ 148943 w 1261746"/>
              <a:gd name="connsiteY157" fmla="*/ 418240 h 659131"/>
              <a:gd name="connsiteX158" fmla="*/ 120482 w 1261746"/>
              <a:gd name="connsiteY158" fmla="*/ 389788 h 659131"/>
              <a:gd name="connsiteX159" fmla="*/ 148943 w 1261746"/>
              <a:gd name="connsiteY159" fmla="*/ 361336 h 659131"/>
              <a:gd name="connsiteX160" fmla="*/ 28461 w 1261746"/>
              <a:gd name="connsiteY160" fmla="*/ 361336 h 659131"/>
              <a:gd name="connsiteX161" fmla="*/ 56922 w 1261746"/>
              <a:gd name="connsiteY161" fmla="*/ 389788 h 659131"/>
              <a:gd name="connsiteX162" fmla="*/ 28461 w 1261746"/>
              <a:gd name="connsiteY162" fmla="*/ 418240 h 659131"/>
              <a:gd name="connsiteX163" fmla="*/ 0 w 1261746"/>
              <a:gd name="connsiteY163" fmla="*/ 389788 h 659131"/>
              <a:gd name="connsiteX164" fmla="*/ 28461 w 1261746"/>
              <a:gd name="connsiteY164" fmla="*/ 361336 h 659131"/>
              <a:gd name="connsiteX165" fmla="*/ 1233285 w 1261746"/>
              <a:gd name="connsiteY165" fmla="*/ 240891 h 659131"/>
              <a:gd name="connsiteX166" fmla="*/ 1261746 w 1261746"/>
              <a:gd name="connsiteY166" fmla="*/ 269343 h 659131"/>
              <a:gd name="connsiteX167" fmla="*/ 1233285 w 1261746"/>
              <a:gd name="connsiteY167" fmla="*/ 297795 h 659131"/>
              <a:gd name="connsiteX168" fmla="*/ 1204824 w 1261746"/>
              <a:gd name="connsiteY168" fmla="*/ 269343 h 659131"/>
              <a:gd name="connsiteX169" fmla="*/ 1233285 w 1261746"/>
              <a:gd name="connsiteY169" fmla="*/ 240891 h 659131"/>
              <a:gd name="connsiteX170" fmla="*/ 1112803 w 1261746"/>
              <a:gd name="connsiteY170" fmla="*/ 240891 h 659131"/>
              <a:gd name="connsiteX171" fmla="*/ 1141264 w 1261746"/>
              <a:gd name="connsiteY171" fmla="*/ 269343 h 659131"/>
              <a:gd name="connsiteX172" fmla="*/ 1112803 w 1261746"/>
              <a:gd name="connsiteY172" fmla="*/ 297795 h 659131"/>
              <a:gd name="connsiteX173" fmla="*/ 1084342 w 1261746"/>
              <a:gd name="connsiteY173" fmla="*/ 269343 h 659131"/>
              <a:gd name="connsiteX174" fmla="*/ 1112803 w 1261746"/>
              <a:gd name="connsiteY174" fmla="*/ 240891 h 659131"/>
              <a:gd name="connsiteX175" fmla="*/ 992320 w 1261746"/>
              <a:gd name="connsiteY175" fmla="*/ 240891 h 659131"/>
              <a:gd name="connsiteX176" fmla="*/ 1020781 w 1261746"/>
              <a:gd name="connsiteY176" fmla="*/ 269343 h 659131"/>
              <a:gd name="connsiteX177" fmla="*/ 992320 w 1261746"/>
              <a:gd name="connsiteY177" fmla="*/ 297795 h 659131"/>
              <a:gd name="connsiteX178" fmla="*/ 963859 w 1261746"/>
              <a:gd name="connsiteY178" fmla="*/ 269343 h 659131"/>
              <a:gd name="connsiteX179" fmla="*/ 992320 w 1261746"/>
              <a:gd name="connsiteY179" fmla="*/ 240891 h 659131"/>
              <a:gd name="connsiteX180" fmla="*/ 871838 w 1261746"/>
              <a:gd name="connsiteY180" fmla="*/ 240891 h 659131"/>
              <a:gd name="connsiteX181" fmla="*/ 900299 w 1261746"/>
              <a:gd name="connsiteY181" fmla="*/ 269343 h 659131"/>
              <a:gd name="connsiteX182" fmla="*/ 871838 w 1261746"/>
              <a:gd name="connsiteY182" fmla="*/ 297795 h 659131"/>
              <a:gd name="connsiteX183" fmla="*/ 843377 w 1261746"/>
              <a:gd name="connsiteY183" fmla="*/ 269343 h 659131"/>
              <a:gd name="connsiteX184" fmla="*/ 871838 w 1261746"/>
              <a:gd name="connsiteY184" fmla="*/ 240891 h 659131"/>
              <a:gd name="connsiteX185" fmla="*/ 751356 w 1261746"/>
              <a:gd name="connsiteY185" fmla="*/ 240891 h 659131"/>
              <a:gd name="connsiteX186" fmla="*/ 779817 w 1261746"/>
              <a:gd name="connsiteY186" fmla="*/ 269343 h 659131"/>
              <a:gd name="connsiteX187" fmla="*/ 751356 w 1261746"/>
              <a:gd name="connsiteY187" fmla="*/ 297795 h 659131"/>
              <a:gd name="connsiteX188" fmla="*/ 722895 w 1261746"/>
              <a:gd name="connsiteY188" fmla="*/ 269343 h 659131"/>
              <a:gd name="connsiteX189" fmla="*/ 751356 w 1261746"/>
              <a:gd name="connsiteY189" fmla="*/ 240891 h 659131"/>
              <a:gd name="connsiteX190" fmla="*/ 630873 w 1261746"/>
              <a:gd name="connsiteY190" fmla="*/ 240891 h 659131"/>
              <a:gd name="connsiteX191" fmla="*/ 659334 w 1261746"/>
              <a:gd name="connsiteY191" fmla="*/ 269343 h 659131"/>
              <a:gd name="connsiteX192" fmla="*/ 630873 w 1261746"/>
              <a:gd name="connsiteY192" fmla="*/ 297795 h 659131"/>
              <a:gd name="connsiteX193" fmla="*/ 602412 w 1261746"/>
              <a:gd name="connsiteY193" fmla="*/ 269343 h 659131"/>
              <a:gd name="connsiteX194" fmla="*/ 630873 w 1261746"/>
              <a:gd name="connsiteY194" fmla="*/ 240891 h 659131"/>
              <a:gd name="connsiteX195" fmla="*/ 510391 w 1261746"/>
              <a:gd name="connsiteY195" fmla="*/ 240891 h 659131"/>
              <a:gd name="connsiteX196" fmla="*/ 538852 w 1261746"/>
              <a:gd name="connsiteY196" fmla="*/ 269343 h 659131"/>
              <a:gd name="connsiteX197" fmla="*/ 510391 w 1261746"/>
              <a:gd name="connsiteY197" fmla="*/ 297795 h 659131"/>
              <a:gd name="connsiteX198" fmla="*/ 481930 w 1261746"/>
              <a:gd name="connsiteY198" fmla="*/ 269343 h 659131"/>
              <a:gd name="connsiteX199" fmla="*/ 510391 w 1261746"/>
              <a:gd name="connsiteY199" fmla="*/ 240891 h 659131"/>
              <a:gd name="connsiteX200" fmla="*/ 389908 w 1261746"/>
              <a:gd name="connsiteY200" fmla="*/ 240891 h 659131"/>
              <a:gd name="connsiteX201" fmla="*/ 418369 w 1261746"/>
              <a:gd name="connsiteY201" fmla="*/ 269343 h 659131"/>
              <a:gd name="connsiteX202" fmla="*/ 389908 w 1261746"/>
              <a:gd name="connsiteY202" fmla="*/ 297795 h 659131"/>
              <a:gd name="connsiteX203" fmla="*/ 361447 w 1261746"/>
              <a:gd name="connsiteY203" fmla="*/ 269343 h 659131"/>
              <a:gd name="connsiteX204" fmla="*/ 389908 w 1261746"/>
              <a:gd name="connsiteY204" fmla="*/ 240891 h 659131"/>
              <a:gd name="connsiteX205" fmla="*/ 269426 w 1261746"/>
              <a:gd name="connsiteY205" fmla="*/ 240891 h 659131"/>
              <a:gd name="connsiteX206" fmla="*/ 297887 w 1261746"/>
              <a:gd name="connsiteY206" fmla="*/ 269343 h 659131"/>
              <a:gd name="connsiteX207" fmla="*/ 269426 w 1261746"/>
              <a:gd name="connsiteY207" fmla="*/ 297795 h 659131"/>
              <a:gd name="connsiteX208" fmla="*/ 240965 w 1261746"/>
              <a:gd name="connsiteY208" fmla="*/ 269343 h 659131"/>
              <a:gd name="connsiteX209" fmla="*/ 269426 w 1261746"/>
              <a:gd name="connsiteY209" fmla="*/ 240891 h 659131"/>
              <a:gd name="connsiteX210" fmla="*/ 148943 w 1261746"/>
              <a:gd name="connsiteY210" fmla="*/ 240891 h 659131"/>
              <a:gd name="connsiteX211" fmla="*/ 177404 w 1261746"/>
              <a:gd name="connsiteY211" fmla="*/ 269343 h 659131"/>
              <a:gd name="connsiteX212" fmla="*/ 148943 w 1261746"/>
              <a:gd name="connsiteY212" fmla="*/ 297795 h 659131"/>
              <a:gd name="connsiteX213" fmla="*/ 120482 w 1261746"/>
              <a:gd name="connsiteY213" fmla="*/ 269343 h 659131"/>
              <a:gd name="connsiteX214" fmla="*/ 148943 w 1261746"/>
              <a:gd name="connsiteY214" fmla="*/ 240891 h 659131"/>
              <a:gd name="connsiteX215" fmla="*/ 28461 w 1261746"/>
              <a:gd name="connsiteY215" fmla="*/ 240891 h 659131"/>
              <a:gd name="connsiteX216" fmla="*/ 56922 w 1261746"/>
              <a:gd name="connsiteY216" fmla="*/ 269343 h 659131"/>
              <a:gd name="connsiteX217" fmla="*/ 28461 w 1261746"/>
              <a:gd name="connsiteY217" fmla="*/ 297795 h 659131"/>
              <a:gd name="connsiteX218" fmla="*/ 0 w 1261746"/>
              <a:gd name="connsiteY218" fmla="*/ 269343 h 659131"/>
              <a:gd name="connsiteX219" fmla="*/ 28461 w 1261746"/>
              <a:gd name="connsiteY219" fmla="*/ 240891 h 659131"/>
              <a:gd name="connsiteX220" fmla="*/ 1233285 w 1261746"/>
              <a:gd name="connsiteY220" fmla="*/ 120445 h 659131"/>
              <a:gd name="connsiteX221" fmla="*/ 1261746 w 1261746"/>
              <a:gd name="connsiteY221" fmla="*/ 148897 h 659131"/>
              <a:gd name="connsiteX222" fmla="*/ 1233285 w 1261746"/>
              <a:gd name="connsiteY222" fmla="*/ 177349 h 659131"/>
              <a:gd name="connsiteX223" fmla="*/ 1204824 w 1261746"/>
              <a:gd name="connsiteY223" fmla="*/ 148897 h 659131"/>
              <a:gd name="connsiteX224" fmla="*/ 1233285 w 1261746"/>
              <a:gd name="connsiteY224" fmla="*/ 120445 h 659131"/>
              <a:gd name="connsiteX225" fmla="*/ 1112803 w 1261746"/>
              <a:gd name="connsiteY225" fmla="*/ 120445 h 659131"/>
              <a:gd name="connsiteX226" fmla="*/ 1141264 w 1261746"/>
              <a:gd name="connsiteY226" fmla="*/ 148897 h 659131"/>
              <a:gd name="connsiteX227" fmla="*/ 1112803 w 1261746"/>
              <a:gd name="connsiteY227" fmla="*/ 177349 h 659131"/>
              <a:gd name="connsiteX228" fmla="*/ 1084342 w 1261746"/>
              <a:gd name="connsiteY228" fmla="*/ 148897 h 659131"/>
              <a:gd name="connsiteX229" fmla="*/ 1112803 w 1261746"/>
              <a:gd name="connsiteY229" fmla="*/ 120445 h 659131"/>
              <a:gd name="connsiteX230" fmla="*/ 992320 w 1261746"/>
              <a:gd name="connsiteY230" fmla="*/ 120445 h 659131"/>
              <a:gd name="connsiteX231" fmla="*/ 1020781 w 1261746"/>
              <a:gd name="connsiteY231" fmla="*/ 148897 h 659131"/>
              <a:gd name="connsiteX232" fmla="*/ 992320 w 1261746"/>
              <a:gd name="connsiteY232" fmla="*/ 177349 h 659131"/>
              <a:gd name="connsiteX233" fmla="*/ 963859 w 1261746"/>
              <a:gd name="connsiteY233" fmla="*/ 148897 h 659131"/>
              <a:gd name="connsiteX234" fmla="*/ 992320 w 1261746"/>
              <a:gd name="connsiteY234" fmla="*/ 120445 h 659131"/>
              <a:gd name="connsiteX235" fmla="*/ 871838 w 1261746"/>
              <a:gd name="connsiteY235" fmla="*/ 120445 h 659131"/>
              <a:gd name="connsiteX236" fmla="*/ 900299 w 1261746"/>
              <a:gd name="connsiteY236" fmla="*/ 148897 h 659131"/>
              <a:gd name="connsiteX237" fmla="*/ 871838 w 1261746"/>
              <a:gd name="connsiteY237" fmla="*/ 177349 h 659131"/>
              <a:gd name="connsiteX238" fmla="*/ 843377 w 1261746"/>
              <a:gd name="connsiteY238" fmla="*/ 148897 h 659131"/>
              <a:gd name="connsiteX239" fmla="*/ 871838 w 1261746"/>
              <a:gd name="connsiteY239" fmla="*/ 120445 h 659131"/>
              <a:gd name="connsiteX240" fmla="*/ 751356 w 1261746"/>
              <a:gd name="connsiteY240" fmla="*/ 120445 h 659131"/>
              <a:gd name="connsiteX241" fmla="*/ 779817 w 1261746"/>
              <a:gd name="connsiteY241" fmla="*/ 148897 h 659131"/>
              <a:gd name="connsiteX242" fmla="*/ 751356 w 1261746"/>
              <a:gd name="connsiteY242" fmla="*/ 177349 h 659131"/>
              <a:gd name="connsiteX243" fmla="*/ 722895 w 1261746"/>
              <a:gd name="connsiteY243" fmla="*/ 148897 h 659131"/>
              <a:gd name="connsiteX244" fmla="*/ 751356 w 1261746"/>
              <a:gd name="connsiteY244" fmla="*/ 120445 h 659131"/>
              <a:gd name="connsiteX245" fmla="*/ 630873 w 1261746"/>
              <a:gd name="connsiteY245" fmla="*/ 120445 h 659131"/>
              <a:gd name="connsiteX246" fmla="*/ 659334 w 1261746"/>
              <a:gd name="connsiteY246" fmla="*/ 148897 h 659131"/>
              <a:gd name="connsiteX247" fmla="*/ 630873 w 1261746"/>
              <a:gd name="connsiteY247" fmla="*/ 177349 h 659131"/>
              <a:gd name="connsiteX248" fmla="*/ 602412 w 1261746"/>
              <a:gd name="connsiteY248" fmla="*/ 148897 h 659131"/>
              <a:gd name="connsiteX249" fmla="*/ 630873 w 1261746"/>
              <a:gd name="connsiteY249" fmla="*/ 120445 h 659131"/>
              <a:gd name="connsiteX250" fmla="*/ 510391 w 1261746"/>
              <a:gd name="connsiteY250" fmla="*/ 120445 h 659131"/>
              <a:gd name="connsiteX251" fmla="*/ 538852 w 1261746"/>
              <a:gd name="connsiteY251" fmla="*/ 148897 h 659131"/>
              <a:gd name="connsiteX252" fmla="*/ 510391 w 1261746"/>
              <a:gd name="connsiteY252" fmla="*/ 177349 h 659131"/>
              <a:gd name="connsiteX253" fmla="*/ 481930 w 1261746"/>
              <a:gd name="connsiteY253" fmla="*/ 148897 h 659131"/>
              <a:gd name="connsiteX254" fmla="*/ 510391 w 1261746"/>
              <a:gd name="connsiteY254" fmla="*/ 120445 h 659131"/>
              <a:gd name="connsiteX255" fmla="*/ 389908 w 1261746"/>
              <a:gd name="connsiteY255" fmla="*/ 120445 h 659131"/>
              <a:gd name="connsiteX256" fmla="*/ 418369 w 1261746"/>
              <a:gd name="connsiteY256" fmla="*/ 148897 h 659131"/>
              <a:gd name="connsiteX257" fmla="*/ 389908 w 1261746"/>
              <a:gd name="connsiteY257" fmla="*/ 177349 h 659131"/>
              <a:gd name="connsiteX258" fmla="*/ 361447 w 1261746"/>
              <a:gd name="connsiteY258" fmla="*/ 148897 h 659131"/>
              <a:gd name="connsiteX259" fmla="*/ 389908 w 1261746"/>
              <a:gd name="connsiteY259" fmla="*/ 120445 h 659131"/>
              <a:gd name="connsiteX260" fmla="*/ 269426 w 1261746"/>
              <a:gd name="connsiteY260" fmla="*/ 120445 h 659131"/>
              <a:gd name="connsiteX261" fmla="*/ 297887 w 1261746"/>
              <a:gd name="connsiteY261" fmla="*/ 148897 h 659131"/>
              <a:gd name="connsiteX262" fmla="*/ 269426 w 1261746"/>
              <a:gd name="connsiteY262" fmla="*/ 177349 h 659131"/>
              <a:gd name="connsiteX263" fmla="*/ 240965 w 1261746"/>
              <a:gd name="connsiteY263" fmla="*/ 148897 h 659131"/>
              <a:gd name="connsiteX264" fmla="*/ 269426 w 1261746"/>
              <a:gd name="connsiteY264" fmla="*/ 120445 h 659131"/>
              <a:gd name="connsiteX265" fmla="*/ 148943 w 1261746"/>
              <a:gd name="connsiteY265" fmla="*/ 120445 h 659131"/>
              <a:gd name="connsiteX266" fmla="*/ 177404 w 1261746"/>
              <a:gd name="connsiteY266" fmla="*/ 148897 h 659131"/>
              <a:gd name="connsiteX267" fmla="*/ 148943 w 1261746"/>
              <a:gd name="connsiteY267" fmla="*/ 177349 h 659131"/>
              <a:gd name="connsiteX268" fmla="*/ 120482 w 1261746"/>
              <a:gd name="connsiteY268" fmla="*/ 148897 h 659131"/>
              <a:gd name="connsiteX269" fmla="*/ 148943 w 1261746"/>
              <a:gd name="connsiteY269" fmla="*/ 120445 h 659131"/>
              <a:gd name="connsiteX270" fmla="*/ 28461 w 1261746"/>
              <a:gd name="connsiteY270" fmla="*/ 120445 h 659131"/>
              <a:gd name="connsiteX271" fmla="*/ 56922 w 1261746"/>
              <a:gd name="connsiteY271" fmla="*/ 148897 h 659131"/>
              <a:gd name="connsiteX272" fmla="*/ 28461 w 1261746"/>
              <a:gd name="connsiteY272" fmla="*/ 177349 h 659131"/>
              <a:gd name="connsiteX273" fmla="*/ 0 w 1261746"/>
              <a:gd name="connsiteY273" fmla="*/ 148897 h 659131"/>
              <a:gd name="connsiteX274" fmla="*/ 28461 w 1261746"/>
              <a:gd name="connsiteY274" fmla="*/ 120445 h 659131"/>
              <a:gd name="connsiteX275" fmla="*/ 1233285 w 1261746"/>
              <a:gd name="connsiteY275" fmla="*/ 0 h 659131"/>
              <a:gd name="connsiteX276" fmla="*/ 1261746 w 1261746"/>
              <a:gd name="connsiteY276" fmla="*/ 28452 h 659131"/>
              <a:gd name="connsiteX277" fmla="*/ 1233285 w 1261746"/>
              <a:gd name="connsiteY277" fmla="*/ 56904 h 659131"/>
              <a:gd name="connsiteX278" fmla="*/ 1204824 w 1261746"/>
              <a:gd name="connsiteY278" fmla="*/ 28452 h 659131"/>
              <a:gd name="connsiteX279" fmla="*/ 1233285 w 1261746"/>
              <a:gd name="connsiteY279" fmla="*/ 0 h 659131"/>
              <a:gd name="connsiteX280" fmla="*/ 1112803 w 1261746"/>
              <a:gd name="connsiteY280" fmla="*/ 0 h 659131"/>
              <a:gd name="connsiteX281" fmla="*/ 1141264 w 1261746"/>
              <a:gd name="connsiteY281" fmla="*/ 28452 h 659131"/>
              <a:gd name="connsiteX282" fmla="*/ 1112803 w 1261746"/>
              <a:gd name="connsiteY282" fmla="*/ 56904 h 659131"/>
              <a:gd name="connsiteX283" fmla="*/ 1084342 w 1261746"/>
              <a:gd name="connsiteY283" fmla="*/ 28452 h 659131"/>
              <a:gd name="connsiteX284" fmla="*/ 1112803 w 1261746"/>
              <a:gd name="connsiteY284" fmla="*/ 0 h 659131"/>
              <a:gd name="connsiteX285" fmla="*/ 992320 w 1261746"/>
              <a:gd name="connsiteY285" fmla="*/ 0 h 659131"/>
              <a:gd name="connsiteX286" fmla="*/ 1020781 w 1261746"/>
              <a:gd name="connsiteY286" fmla="*/ 28452 h 659131"/>
              <a:gd name="connsiteX287" fmla="*/ 992320 w 1261746"/>
              <a:gd name="connsiteY287" fmla="*/ 56904 h 659131"/>
              <a:gd name="connsiteX288" fmla="*/ 963859 w 1261746"/>
              <a:gd name="connsiteY288" fmla="*/ 28452 h 659131"/>
              <a:gd name="connsiteX289" fmla="*/ 992320 w 1261746"/>
              <a:gd name="connsiteY289" fmla="*/ 0 h 659131"/>
              <a:gd name="connsiteX290" fmla="*/ 871838 w 1261746"/>
              <a:gd name="connsiteY290" fmla="*/ 0 h 659131"/>
              <a:gd name="connsiteX291" fmla="*/ 900299 w 1261746"/>
              <a:gd name="connsiteY291" fmla="*/ 28452 h 659131"/>
              <a:gd name="connsiteX292" fmla="*/ 871838 w 1261746"/>
              <a:gd name="connsiteY292" fmla="*/ 56904 h 659131"/>
              <a:gd name="connsiteX293" fmla="*/ 843377 w 1261746"/>
              <a:gd name="connsiteY293" fmla="*/ 28452 h 659131"/>
              <a:gd name="connsiteX294" fmla="*/ 871838 w 1261746"/>
              <a:gd name="connsiteY294" fmla="*/ 0 h 659131"/>
              <a:gd name="connsiteX295" fmla="*/ 751356 w 1261746"/>
              <a:gd name="connsiteY295" fmla="*/ 0 h 659131"/>
              <a:gd name="connsiteX296" fmla="*/ 779817 w 1261746"/>
              <a:gd name="connsiteY296" fmla="*/ 28452 h 659131"/>
              <a:gd name="connsiteX297" fmla="*/ 751356 w 1261746"/>
              <a:gd name="connsiteY297" fmla="*/ 56904 h 659131"/>
              <a:gd name="connsiteX298" fmla="*/ 722895 w 1261746"/>
              <a:gd name="connsiteY298" fmla="*/ 28452 h 659131"/>
              <a:gd name="connsiteX299" fmla="*/ 751356 w 1261746"/>
              <a:gd name="connsiteY299" fmla="*/ 0 h 659131"/>
              <a:gd name="connsiteX300" fmla="*/ 630873 w 1261746"/>
              <a:gd name="connsiteY300" fmla="*/ 0 h 659131"/>
              <a:gd name="connsiteX301" fmla="*/ 659334 w 1261746"/>
              <a:gd name="connsiteY301" fmla="*/ 28452 h 659131"/>
              <a:gd name="connsiteX302" fmla="*/ 630873 w 1261746"/>
              <a:gd name="connsiteY302" fmla="*/ 56904 h 659131"/>
              <a:gd name="connsiteX303" fmla="*/ 602412 w 1261746"/>
              <a:gd name="connsiteY303" fmla="*/ 28452 h 659131"/>
              <a:gd name="connsiteX304" fmla="*/ 630873 w 1261746"/>
              <a:gd name="connsiteY304" fmla="*/ 0 h 659131"/>
              <a:gd name="connsiteX305" fmla="*/ 510391 w 1261746"/>
              <a:gd name="connsiteY305" fmla="*/ 0 h 659131"/>
              <a:gd name="connsiteX306" fmla="*/ 538852 w 1261746"/>
              <a:gd name="connsiteY306" fmla="*/ 28452 h 659131"/>
              <a:gd name="connsiteX307" fmla="*/ 510391 w 1261746"/>
              <a:gd name="connsiteY307" fmla="*/ 56904 h 659131"/>
              <a:gd name="connsiteX308" fmla="*/ 481930 w 1261746"/>
              <a:gd name="connsiteY308" fmla="*/ 28452 h 659131"/>
              <a:gd name="connsiteX309" fmla="*/ 510391 w 1261746"/>
              <a:gd name="connsiteY309" fmla="*/ 0 h 659131"/>
              <a:gd name="connsiteX310" fmla="*/ 389908 w 1261746"/>
              <a:gd name="connsiteY310" fmla="*/ 0 h 659131"/>
              <a:gd name="connsiteX311" fmla="*/ 418369 w 1261746"/>
              <a:gd name="connsiteY311" fmla="*/ 28452 h 659131"/>
              <a:gd name="connsiteX312" fmla="*/ 389908 w 1261746"/>
              <a:gd name="connsiteY312" fmla="*/ 56904 h 659131"/>
              <a:gd name="connsiteX313" fmla="*/ 361447 w 1261746"/>
              <a:gd name="connsiteY313" fmla="*/ 28452 h 659131"/>
              <a:gd name="connsiteX314" fmla="*/ 389908 w 1261746"/>
              <a:gd name="connsiteY314" fmla="*/ 0 h 659131"/>
              <a:gd name="connsiteX315" fmla="*/ 269426 w 1261746"/>
              <a:gd name="connsiteY315" fmla="*/ 0 h 659131"/>
              <a:gd name="connsiteX316" fmla="*/ 297887 w 1261746"/>
              <a:gd name="connsiteY316" fmla="*/ 28452 h 659131"/>
              <a:gd name="connsiteX317" fmla="*/ 269426 w 1261746"/>
              <a:gd name="connsiteY317" fmla="*/ 56904 h 659131"/>
              <a:gd name="connsiteX318" fmla="*/ 240965 w 1261746"/>
              <a:gd name="connsiteY318" fmla="*/ 28452 h 659131"/>
              <a:gd name="connsiteX319" fmla="*/ 269426 w 1261746"/>
              <a:gd name="connsiteY319" fmla="*/ 0 h 659131"/>
              <a:gd name="connsiteX320" fmla="*/ 148943 w 1261746"/>
              <a:gd name="connsiteY320" fmla="*/ 0 h 659131"/>
              <a:gd name="connsiteX321" fmla="*/ 177404 w 1261746"/>
              <a:gd name="connsiteY321" fmla="*/ 28452 h 659131"/>
              <a:gd name="connsiteX322" fmla="*/ 148943 w 1261746"/>
              <a:gd name="connsiteY322" fmla="*/ 56904 h 659131"/>
              <a:gd name="connsiteX323" fmla="*/ 120482 w 1261746"/>
              <a:gd name="connsiteY323" fmla="*/ 28452 h 659131"/>
              <a:gd name="connsiteX324" fmla="*/ 148943 w 1261746"/>
              <a:gd name="connsiteY324" fmla="*/ 0 h 659131"/>
              <a:gd name="connsiteX325" fmla="*/ 28461 w 1261746"/>
              <a:gd name="connsiteY325" fmla="*/ 0 h 659131"/>
              <a:gd name="connsiteX326" fmla="*/ 56922 w 1261746"/>
              <a:gd name="connsiteY326" fmla="*/ 28452 h 659131"/>
              <a:gd name="connsiteX327" fmla="*/ 28461 w 1261746"/>
              <a:gd name="connsiteY327" fmla="*/ 56904 h 659131"/>
              <a:gd name="connsiteX328" fmla="*/ 0 w 1261746"/>
              <a:gd name="connsiteY328" fmla="*/ 28452 h 659131"/>
              <a:gd name="connsiteX329" fmla="*/ 28461 w 1261746"/>
              <a:gd name="connsiteY329" fmla="*/ 0 h 65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1261746" h="659131">
                <a:moveTo>
                  <a:pt x="1233285" y="602227"/>
                </a:moveTo>
                <a:cubicBezTo>
                  <a:pt x="1249004" y="602227"/>
                  <a:pt x="1261746" y="614965"/>
                  <a:pt x="1261746" y="630679"/>
                </a:cubicBezTo>
                <a:cubicBezTo>
                  <a:pt x="1261746" y="646393"/>
                  <a:pt x="1249004" y="659131"/>
                  <a:pt x="1233285" y="659131"/>
                </a:cubicBezTo>
                <a:cubicBezTo>
                  <a:pt x="1217566" y="659131"/>
                  <a:pt x="1204824" y="646393"/>
                  <a:pt x="1204824" y="630679"/>
                </a:cubicBezTo>
                <a:cubicBezTo>
                  <a:pt x="1204824" y="614965"/>
                  <a:pt x="1217566" y="602227"/>
                  <a:pt x="1233285" y="602227"/>
                </a:cubicBezTo>
                <a:close/>
                <a:moveTo>
                  <a:pt x="1112803" y="602227"/>
                </a:moveTo>
                <a:cubicBezTo>
                  <a:pt x="1128522" y="602227"/>
                  <a:pt x="1141264" y="614965"/>
                  <a:pt x="1141264" y="630679"/>
                </a:cubicBezTo>
                <a:cubicBezTo>
                  <a:pt x="1141264" y="646393"/>
                  <a:pt x="1128522" y="659131"/>
                  <a:pt x="1112803" y="659131"/>
                </a:cubicBezTo>
                <a:cubicBezTo>
                  <a:pt x="1097084" y="659131"/>
                  <a:pt x="1084342" y="646393"/>
                  <a:pt x="1084342" y="630679"/>
                </a:cubicBezTo>
                <a:cubicBezTo>
                  <a:pt x="1084342" y="614965"/>
                  <a:pt x="1097084" y="602227"/>
                  <a:pt x="1112803" y="602227"/>
                </a:cubicBezTo>
                <a:close/>
                <a:moveTo>
                  <a:pt x="992320" y="602227"/>
                </a:moveTo>
                <a:cubicBezTo>
                  <a:pt x="1008039" y="602227"/>
                  <a:pt x="1020781" y="614965"/>
                  <a:pt x="1020781" y="630679"/>
                </a:cubicBezTo>
                <a:cubicBezTo>
                  <a:pt x="1020781" y="646393"/>
                  <a:pt x="1008039" y="659131"/>
                  <a:pt x="992320" y="659131"/>
                </a:cubicBezTo>
                <a:cubicBezTo>
                  <a:pt x="976601" y="659131"/>
                  <a:pt x="963859" y="646393"/>
                  <a:pt x="963859" y="630679"/>
                </a:cubicBezTo>
                <a:cubicBezTo>
                  <a:pt x="963859" y="614965"/>
                  <a:pt x="976601" y="602227"/>
                  <a:pt x="992320" y="602227"/>
                </a:cubicBezTo>
                <a:close/>
                <a:moveTo>
                  <a:pt x="871838" y="602227"/>
                </a:moveTo>
                <a:cubicBezTo>
                  <a:pt x="887557" y="602227"/>
                  <a:pt x="900299" y="614965"/>
                  <a:pt x="900299" y="630679"/>
                </a:cubicBezTo>
                <a:cubicBezTo>
                  <a:pt x="900299" y="646393"/>
                  <a:pt x="887557" y="659131"/>
                  <a:pt x="871838" y="659131"/>
                </a:cubicBezTo>
                <a:cubicBezTo>
                  <a:pt x="856119" y="659131"/>
                  <a:pt x="843377" y="646393"/>
                  <a:pt x="843377" y="630679"/>
                </a:cubicBezTo>
                <a:cubicBezTo>
                  <a:pt x="843377" y="614965"/>
                  <a:pt x="856119" y="602227"/>
                  <a:pt x="871838" y="602227"/>
                </a:cubicBezTo>
                <a:close/>
                <a:moveTo>
                  <a:pt x="751356" y="602227"/>
                </a:moveTo>
                <a:cubicBezTo>
                  <a:pt x="767075" y="602227"/>
                  <a:pt x="779817" y="614965"/>
                  <a:pt x="779817" y="630679"/>
                </a:cubicBezTo>
                <a:cubicBezTo>
                  <a:pt x="779817" y="646393"/>
                  <a:pt x="767075" y="659131"/>
                  <a:pt x="751356" y="659131"/>
                </a:cubicBezTo>
                <a:cubicBezTo>
                  <a:pt x="735637" y="659131"/>
                  <a:pt x="722895" y="646393"/>
                  <a:pt x="722895" y="630679"/>
                </a:cubicBezTo>
                <a:cubicBezTo>
                  <a:pt x="722895" y="614965"/>
                  <a:pt x="735637" y="602227"/>
                  <a:pt x="751356" y="602227"/>
                </a:cubicBezTo>
                <a:close/>
                <a:moveTo>
                  <a:pt x="630873" y="602227"/>
                </a:moveTo>
                <a:cubicBezTo>
                  <a:pt x="646592" y="602227"/>
                  <a:pt x="659334" y="614965"/>
                  <a:pt x="659334" y="630679"/>
                </a:cubicBezTo>
                <a:cubicBezTo>
                  <a:pt x="659334" y="646393"/>
                  <a:pt x="646592" y="659131"/>
                  <a:pt x="630873" y="659131"/>
                </a:cubicBezTo>
                <a:cubicBezTo>
                  <a:pt x="615154" y="659131"/>
                  <a:pt x="602412" y="646393"/>
                  <a:pt x="602412" y="630679"/>
                </a:cubicBezTo>
                <a:cubicBezTo>
                  <a:pt x="602412" y="614965"/>
                  <a:pt x="615154" y="602227"/>
                  <a:pt x="630873" y="602227"/>
                </a:cubicBezTo>
                <a:close/>
                <a:moveTo>
                  <a:pt x="510391" y="602227"/>
                </a:moveTo>
                <a:cubicBezTo>
                  <a:pt x="526110" y="602227"/>
                  <a:pt x="538852" y="614965"/>
                  <a:pt x="538852" y="630679"/>
                </a:cubicBezTo>
                <a:cubicBezTo>
                  <a:pt x="538852" y="646393"/>
                  <a:pt x="526110" y="659131"/>
                  <a:pt x="510391" y="659131"/>
                </a:cubicBezTo>
                <a:cubicBezTo>
                  <a:pt x="494672" y="659131"/>
                  <a:pt x="481930" y="646393"/>
                  <a:pt x="481930" y="630679"/>
                </a:cubicBezTo>
                <a:cubicBezTo>
                  <a:pt x="481930" y="614965"/>
                  <a:pt x="494672" y="602227"/>
                  <a:pt x="510391" y="602227"/>
                </a:cubicBezTo>
                <a:close/>
                <a:moveTo>
                  <a:pt x="389908" y="602227"/>
                </a:moveTo>
                <a:cubicBezTo>
                  <a:pt x="405627" y="602227"/>
                  <a:pt x="418369" y="614965"/>
                  <a:pt x="418369" y="630679"/>
                </a:cubicBezTo>
                <a:cubicBezTo>
                  <a:pt x="418369" y="646393"/>
                  <a:pt x="405627" y="659131"/>
                  <a:pt x="389908" y="659131"/>
                </a:cubicBezTo>
                <a:cubicBezTo>
                  <a:pt x="374189" y="659131"/>
                  <a:pt x="361447" y="646393"/>
                  <a:pt x="361447" y="630679"/>
                </a:cubicBezTo>
                <a:cubicBezTo>
                  <a:pt x="361447" y="614965"/>
                  <a:pt x="374189" y="602227"/>
                  <a:pt x="389908" y="602227"/>
                </a:cubicBezTo>
                <a:close/>
                <a:moveTo>
                  <a:pt x="269426" y="602227"/>
                </a:moveTo>
                <a:cubicBezTo>
                  <a:pt x="285145" y="602227"/>
                  <a:pt x="297887" y="614965"/>
                  <a:pt x="297887" y="630679"/>
                </a:cubicBezTo>
                <a:cubicBezTo>
                  <a:pt x="297887" y="646393"/>
                  <a:pt x="285145" y="659131"/>
                  <a:pt x="269426" y="659131"/>
                </a:cubicBezTo>
                <a:cubicBezTo>
                  <a:pt x="253707" y="659131"/>
                  <a:pt x="240965" y="646393"/>
                  <a:pt x="240965" y="630679"/>
                </a:cubicBezTo>
                <a:cubicBezTo>
                  <a:pt x="240965" y="614965"/>
                  <a:pt x="253707" y="602227"/>
                  <a:pt x="269426" y="602227"/>
                </a:cubicBezTo>
                <a:close/>
                <a:moveTo>
                  <a:pt x="148943" y="602227"/>
                </a:moveTo>
                <a:cubicBezTo>
                  <a:pt x="164662" y="602227"/>
                  <a:pt x="177404" y="614965"/>
                  <a:pt x="177404" y="630679"/>
                </a:cubicBezTo>
                <a:cubicBezTo>
                  <a:pt x="177404" y="646393"/>
                  <a:pt x="164662" y="659131"/>
                  <a:pt x="148943" y="659131"/>
                </a:cubicBezTo>
                <a:cubicBezTo>
                  <a:pt x="133224" y="659131"/>
                  <a:pt x="120482" y="646393"/>
                  <a:pt x="120482" y="630679"/>
                </a:cubicBezTo>
                <a:cubicBezTo>
                  <a:pt x="120482" y="614965"/>
                  <a:pt x="133224" y="602227"/>
                  <a:pt x="148943" y="602227"/>
                </a:cubicBezTo>
                <a:close/>
                <a:moveTo>
                  <a:pt x="28461" y="602227"/>
                </a:moveTo>
                <a:cubicBezTo>
                  <a:pt x="44180" y="602227"/>
                  <a:pt x="56922" y="614965"/>
                  <a:pt x="56922" y="630679"/>
                </a:cubicBezTo>
                <a:cubicBezTo>
                  <a:pt x="56922" y="646393"/>
                  <a:pt x="44180" y="659131"/>
                  <a:pt x="28461" y="659131"/>
                </a:cubicBezTo>
                <a:cubicBezTo>
                  <a:pt x="12742" y="659131"/>
                  <a:pt x="0" y="646393"/>
                  <a:pt x="0" y="630679"/>
                </a:cubicBezTo>
                <a:cubicBezTo>
                  <a:pt x="0" y="614965"/>
                  <a:pt x="12742" y="602227"/>
                  <a:pt x="28461" y="602227"/>
                </a:cubicBezTo>
                <a:close/>
                <a:moveTo>
                  <a:pt x="1233285" y="481781"/>
                </a:moveTo>
                <a:cubicBezTo>
                  <a:pt x="1249004" y="481781"/>
                  <a:pt x="1261746" y="494519"/>
                  <a:pt x="1261746" y="510233"/>
                </a:cubicBezTo>
                <a:cubicBezTo>
                  <a:pt x="1261746" y="525947"/>
                  <a:pt x="1249004" y="538685"/>
                  <a:pt x="1233285" y="538685"/>
                </a:cubicBezTo>
                <a:cubicBezTo>
                  <a:pt x="1217566" y="538685"/>
                  <a:pt x="1204824" y="525947"/>
                  <a:pt x="1204824" y="510233"/>
                </a:cubicBezTo>
                <a:cubicBezTo>
                  <a:pt x="1204824" y="494519"/>
                  <a:pt x="1217566" y="481781"/>
                  <a:pt x="1233285" y="481781"/>
                </a:cubicBezTo>
                <a:close/>
                <a:moveTo>
                  <a:pt x="1112803" y="481781"/>
                </a:moveTo>
                <a:cubicBezTo>
                  <a:pt x="1128522" y="481781"/>
                  <a:pt x="1141264" y="494519"/>
                  <a:pt x="1141264" y="510233"/>
                </a:cubicBezTo>
                <a:cubicBezTo>
                  <a:pt x="1141264" y="525947"/>
                  <a:pt x="1128522" y="538685"/>
                  <a:pt x="1112803" y="538685"/>
                </a:cubicBezTo>
                <a:cubicBezTo>
                  <a:pt x="1097084" y="538685"/>
                  <a:pt x="1084342" y="525947"/>
                  <a:pt x="1084342" y="510233"/>
                </a:cubicBezTo>
                <a:cubicBezTo>
                  <a:pt x="1084342" y="494519"/>
                  <a:pt x="1097084" y="481781"/>
                  <a:pt x="1112803" y="481781"/>
                </a:cubicBezTo>
                <a:close/>
                <a:moveTo>
                  <a:pt x="992320" y="481781"/>
                </a:moveTo>
                <a:cubicBezTo>
                  <a:pt x="1008039" y="481781"/>
                  <a:pt x="1020781" y="494519"/>
                  <a:pt x="1020781" y="510233"/>
                </a:cubicBezTo>
                <a:cubicBezTo>
                  <a:pt x="1020781" y="525947"/>
                  <a:pt x="1008039" y="538685"/>
                  <a:pt x="992320" y="538685"/>
                </a:cubicBezTo>
                <a:cubicBezTo>
                  <a:pt x="976601" y="538685"/>
                  <a:pt x="963859" y="525947"/>
                  <a:pt x="963859" y="510233"/>
                </a:cubicBezTo>
                <a:cubicBezTo>
                  <a:pt x="963859" y="494519"/>
                  <a:pt x="976601" y="481781"/>
                  <a:pt x="992320" y="481781"/>
                </a:cubicBezTo>
                <a:close/>
                <a:moveTo>
                  <a:pt x="871838" y="481781"/>
                </a:moveTo>
                <a:cubicBezTo>
                  <a:pt x="887557" y="481781"/>
                  <a:pt x="900299" y="494519"/>
                  <a:pt x="900299" y="510233"/>
                </a:cubicBezTo>
                <a:cubicBezTo>
                  <a:pt x="900299" y="525947"/>
                  <a:pt x="887557" y="538685"/>
                  <a:pt x="871838" y="538685"/>
                </a:cubicBezTo>
                <a:cubicBezTo>
                  <a:pt x="856119" y="538685"/>
                  <a:pt x="843377" y="525947"/>
                  <a:pt x="843377" y="510233"/>
                </a:cubicBezTo>
                <a:cubicBezTo>
                  <a:pt x="843377" y="494519"/>
                  <a:pt x="856119" y="481781"/>
                  <a:pt x="871838" y="481781"/>
                </a:cubicBezTo>
                <a:close/>
                <a:moveTo>
                  <a:pt x="751356" y="481781"/>
                </a:moveTo>
                <a:cubicBezTo>
                  <a:pt x="767075" y="481781"/>
                  <a:pt x="779817" y="494519"/>
                  <a:pt x="779817" y="510233"/>
                </a:cubicBezTo>
                <a:cubicBezTo>
                  <a:pt x="779817" y="525947"/>
                  <a:pt x="767075" y="538685"/>
                  <a:pt x="751356" y="538685"/>
                </a:cubicBezTo>
                <a:cubicBezTo>
                  <a:pt x="735637" y="538685"/>
                  <a:pt x="722895" y="525947"/>
                  <a:pt x="722895" y="510233"/>
                </a:cubicBezTo>
                <a:cubicBezTo>
                  <a:pt x="722895" y="494519"/>
                  <a:pt x="735637" y="481781"/>
                  <a:pt x="751356" y="481781"/>
                </a:cubicBezTo>
                <a:close/>
                <a:moveTo>
                  <a:pt x="630873" y="481781"/>
                </a:moveTo>
                <a:cubicBezTo>
                  <a:pt x="646592" y="481781"/>
                  <a:pt x="659334" y="494519"/>
                  <a:pt x="659334" y="510233"/>
                </a:cubicBezTo>
                <a:cubicBezTo>
                  <a:pt x="659334" y="525947"/>
                  <a:pt x="646592" y="538685"/>
                  <a:pt x="630873" y="538685"/>
                </a:cubicBezTo>
                <a:cubicBezTo>
                  <a:pt x="615154" y="538685"/>
                  <a:pt x="602412" y="525947"/>
                  <a:pt x="602412" y="510233"/>
                </a:cubicBezTo>
                <a:cubicBezTo>
                  <a:pt x="602412" y="494519"/>
                  <a:pt x="615154" y="481781"/>
                  <a:pt x="630873" y="481781"/>
                </a:cubicBezTo>
                <a:close/>
                <a:moveTo>
                  <a:pt x="510391" y="481781"/>
                </a:moveTo>
                <a:cubicBezTo>
                  <a:pt x="526110" y="481781"/>
                  <a:pt x="538852" y="494519"/>
                  <a:pt x="538852" y="510233"/>
                </a:cubicBezTo>
                <a:cubicBezTo>
                  <a:pt x="538852" y="525947"/>
                  <a:pt x="526110" y="538685"/>
                  <a:pt x="510391" y="538685"/>
                </a:cubicBezTo>
                <a:cubicBezTo>
                  <a:pt x="494672" y="538685"/>
                  <a:pt x="481930" y="525947"/>
                  <a:pt x="481930" y="510233"/>
                </a:cubicBezTo>
                <a:cubicBezTo>
                  <a:pt x="481930" y="494519"/>
                  <a:pt x="494672" y="481781"/>
                  <a:pt x="510391" y="481781"/>
                </a:cubicBezTo>
                <a:close/>
                <a:moveTo>
                  <a:pt x="389908" y="481781"/>
                </a:moveTo>
                <a:cubicBezTo>
                  <a:pt x="405627" y="481781"/>
                  <a:pt x="418369" y="494519"/>
                  <a:pt x="418369" y="510233"/>
                </a:cubicBezTo>
                <a:cubicBezTo>
                  <a:pt x="418369" y="525947"/>
                  <a:pt x="405627" y="538685"/>
                  <a:pt x="389908" y="538685"/>
                </a:cubicBezTo>
                <a:cubicBezTo>
                  <a:pt x="374189" y="538685"/>
                  <a:pt x="361447" y="525947"/>
                  <a:pt x="361447" y="510233"/>
                </a:cubicBezTo>
                <a:cubicBezTo>
                  <a:pt x="361447" y="494519"/>
                  <a:pt x="374189" y="481781"/>
                  <a:pt x="389908" y="481781"/>
                </a:cubicBezTo>
                <a:close/>
                <a:moveTo>
                  <a:pt x="269426" y="481781"/>
                </a:moveTo>
                <a:cubicBezTo>
                  <a:pt x="285145" y="481781"/>
                  <a:pt x="297887" y="494519"/>
                  <a:pt x="297887" y="510233"/>
                </a:cubicBezTo>
                <a:cubicBezTo>
                  <a:pt x="297887" y="525947"/>
                  <a:pt x="285145" y="538685"/>
                  <a:pt x="269426" y="538685"/>
                </a:cubicBezTo>
                <a:cubicBezTo>
                  <a:pt x="253707" y="538685"/>
                  <a:pt x="240965" y="525947"/>
                  <a:pt x="240965" y="510233"/>
                </a:cubicBezTo>
                <a:cubicBezTo>
                  <a:pt x="240965" y="494519"/>
                  <a:pt x="253707" y="481781"/>
                  <a:pt x="269426" y="481781"/>
                </a:cubicBezTo>
                <a:close/>
                <a:moveTo>
                  <a:pt x="148943" y="481781"/>
                </a:moveTo>
                <a:cubicBezTo>
                  <a:pt x="164662" y="481781"/>
                  <a:pt x="177404" y="494519"/>
                  <a:pt x="177404" y="510233"/>
                </a:cubicBezTo>
                <a:cubicBezTo>
                  <a:pt x="177404" y="525947"/>
                  <a:pt x="164662" y="538685"/>
                  <a:pt x="148943" y="538685"/>
                </a:cubicBezTo>
                <a:cubicBezTo>
                  <a:pt x="133224" y="538685"/>
                  <a:pt x="120482" y="525947"/>
                  <a:pt x="120482" y="510233"/>
                </a:cubicBezTo>
                <a:cubicBezTo>
                  <a:pt x="120482" y="494519"/>
                  <a:pt x="133224" y="481781"/>
                  <a:pt x="148943" y="481781"/>
                </a:cubicBezTo>
                <a:close/>
                <a:moveTo>
                  <a:pt x="28461" y="481781"/>
                </a:moveTo>
                <a:cubicBezTo>
                  <a:pt x="44180" y="481781"/>
                  <a:pt x="56922" y="494519"/>
                  <a:pt x="56922" y="510233"/>
                </a:cubicBezTo>
                <a:cubicBezTo>
                  <a:pt x="56922" y="525947"/>
                  <a:pt x="44180" y="538685"/>
                  <a:pt x="28461" y="538685"/>
                </a:cubicBezTo>
                <a:cubicBezTo>
                  <a:pt x="12742" y="538685"/>
                  <a:pt x="0" y="525947"/>
                  <a:pt x="0" y="510233"/>
                </a:cubicBezTo>
                <a:cubicBezTo>
                  <a:pt x="0" y="494519"/>
                  <a:pt x="12742" y="481781"/>
                  <a:pt x="28461" y="481781"/>
                </a:cubicBezTo>
                <a:close/>
                <a:moveTo>
                  <a:pt x="1233285" y="361336"/>
                </a:moveTo>
                <a:cubicBezTo>
                  <a:pt x="1249004" y="361336"/>
                  <a:pt x="1261746" y="374074"/>
                  <a:pt x="1261746" y="389788"/>
                </a:cubicBezTo>
                <a:cubicBezTo>
                  <a:pt x="1261746" y="405502"/>
                  <a:pt x="1249004" y="418240"/>
                  <a:pt x="1233285" y="418240"/>
                </a:cubicBezTo>
                <a:cubicBezTo>
                  <a:pt x="1217566" y="418240"/>
                  <a:pt x="1204824" y="405502"/>
                  <a:pt x="1204824" y="389788"/>
                </a:cubicBezTo>
                <a:cubicBezTo>
                  <a:pt x="1204824" y="374074"/>
                  <a:pt x="1217566" y="361336"/>
                  <a:pt x="1233285" y="361336"/>
                </a:cubicBezTo>
                <a:close/>
                <a:moveTo>
                  <a:pt x="1112803" y="361336"/>
                </a:moveTo>
                <a:cubicBezTo>
                  <a:pt x="1128522" y="361336"/>
                  <a:pt x="1141264" y="374074"/>
                  <a:pt x="1141264" y="389788"/>
                </a:cubicBezTo>
                <a:cubicBezTo>
                  <a:pt x="1141264" y="405502"/>
                  <a:pt x="1128522" y="418240"/>
                  <a:pt x="1112803" y="418240"/>
                </a:cubicBezTo>
                <a:cubicBezTo>
                  <a:pt x="1097084" y="418240"/>
                  <a:pt x="1084342" y="405502"/>
                  <a:pt x="1084342" y="389788"/>
                </a:cubicBezTo>
                <a:cubicBezTo>
                  <a:pt x="1084342" y="374074"/>
                  <a:pt x="1097084" y="361336"/>
                  <a:pt x="1112803" y="361336"/>
                </a:cubicBezTo>
                <a:close/>
                <a:moveTo>
                  <a:pt x="992320" y="361336"/>
                </a:moveTo>
                <a:cubicBezTo>
                  <a:pt x="1008039" y="361336"/>
                  <a:pt x="1020781" y="374074"/>
                  <a:pt x="1020781" y="389788"/>
                </a:cubicBezTo>
                <a:cubicBezTo>
                  <a:pt x="1020781" y="405502"/>
                  <a:pt x="1008039" y="418240"/>
                  <a:pt x="992320" y="418240"/>
                </a:cubicBezTo>
                <a:cubicBezTo>
                  <a:pt x="976601" y="418240"/>
                  <a:pt x="963859" y="405502"/>
                  <a:pt x="963859" y="389788"/>
                </a:cubicBezTo>
                <a:cubicBezTo>
                  <a:pt x="963859" y="374074"/>
                  <a:pt x="976601" y="361336"/>
                  <a:pt x="992320" y="361336"/>
                </a:cubicBezTo>
                <a:close/>
                <a:moveTo>
                  <a:pt x="871838" y="361336"/>
                </a:moveTo>
                <a:cubicBezTo>
                  <a:pt x="887557" y="361336"/>
                  <a:pt x="900299" y="374074"/>
                  <a:pt x="900299" y="389788"/>
                </a:cubicBezTo>
                <a:cubicBezTo>
                  <a:pt x="900299" y="405502"/>
                  <a:pt x="887557" y="418240"/>
                  <a:pt x="871838" y="418240"/>
                </a:cubicBezTo>
                <a:cubicBezTo>
                  <a:pt x="856119" y="418240"/>
                  <a:pt x="843377" y="405502"/>
                  <a:pt x="843377" y="389788"/>
                </a:cubicBezTo>
                <a:cubicBezTo>
                  <a:pt x="843377" y="374074"/>
                  <a:pt x="856119" y="361336"/>
                  <a:pt x="871838" y="361336"/>
                </a:cubicBezTo>
                <a:close/>
                <a:moveTo>
                  <a:pt x="751356" y="361336"/>
                </a:moveTo>
                <a:cubicBezTo>
                  <a:pt x="767075" y="361336"/>
                  <a:pt x="779817" y="374074"/>
                  <a:pt x="779817" y="389788"/>
                </a:cubicBezTo>
                <a:cubicBezTo>
                  <a:pt x="779817" y="405502"/>
                  <a:pt x="767075" y="418240"/>
                  <a:pt x="751356" y="418240"/>
                </a:cubicBezTo>
                <a:cubicBezTo>
                  <a:pt x="735637" y="418240"/>
                  <a:pt x="722895" y="405502"/>
                  <a:pt x="722895" y="389788"/>
                </a:cubicBezTo>
                <a:cubicBezTo>
                  <a:pt x="722895" y="374074"/>
                  <a:pt x="735637" y="361336"/>
                  <a:pt x="751356" y="361336"/>
                </a:cubicBezTo>
                <a:close/>
                <a:moveTo>
                  <a:pt x="630873" y="361336"/>
                </a:moveTo>
                <a:cubicBezTo>
                  <a:pt x="646592" y="361336"/>
                  <a:pt x="659334" y="374074"/>
                  <a:pt x="659334" y="389788"/>
                </a:cubicBezTo>
                <a:cubicBezTo>
                  <a:pt x="659334" y="405502"/>
                  <a:pt x="646592" y="418240"/>
                  <a:pt x="630873" y="418240"/>
                </a:cubicBezTo>
                <a:cubicBezTo>
                  <a:pt x="615154" y="418240"/>
                  <a:pt x="602412" y="405502"/>
                  <a:pt x="602412" y="389788"/>
                </a:cubicBezTo>
                <a:cubicBezTo>
                  <a:pt x="602412" y="374074"/>
                  <a:pt x="615154" y="361336"/>
                  <a:pt x="630873" y="361336"/>
                </a:cubicBezTo>
                <a:close/>
                <a:moveTo>
                  <a:pt x="510391" y="361336"/>
                </a:moveTo>
                <a:cubicBezTo>
                  <a:pt x="526110" y="361336"/>
                  <a:pt x="538852" y="374074"/>
                  <a:pt x="538852" y="389788"/>
                </a:cubicBezTo>
                <a:cubicBezTo>
                  <a:pt x="538852" y="405502"/>
                  <a:pt x="526110" y="418240"/>
                  <a:pt x="510391" y="418240"/>
                </a:cubicBezTo>
                <a:cubicBezTo>
                  <a:pt x="494672" y="418240"/>
                  <a:pt x="481930" y="405502"/>
                  <a:pt x="481930" y="389788"/>
                </a:cubicBezTo>
                <a:cubicBezTo>
                  <a:pt x="481930" y="374074"/>
                  <a:pt x="494672" y="361336"/>
                  <a:pt x="510391" y="361336"/>
                </a:cubicBezTo>
                <a:close/>
                <a:moveTo>
                  <a:pt x="389908" y="361336"/>
                </a:moveTo>
                <a:cubicBezTo>
                  <a:pt x="405627" y="361336"/>
                  <a:pt x="418369" y="374074"/>
                  <a:pt x="418369" y="389788"/>
                </a:cubicBezTo>
                <a:cubicBezTo>
                  <a:pt x="418369" y="405502"/>
                  <a:pt x="405627" y="418240"/>
                  <a:pt x="389908" y="418240"/>
                </a:cubicBezTo>
                <a:cubicBezTo>
                  <a:pt x="374189" y="418240"/>
                  <a:pt x="361447" y="405502"/>
                  <a:pt x="361447" y="389788"/>
                </a:cubicBezTo>
                <a:cubicBezTo>
                  <a:pt x="361447" y="374074"/>
                  <a:pt x="374189" y="361336"/>
                  <a:pt x="389908" y="361336"/>
                </a:cubicBezTo>
                <a:close/>
                <a:moveTo>
                  <a:pt x="269426" y="361336"/>
                </a:moveTo>
                <a:cubicBezTo>
                  <a:pt x="285145" y="361336"/>
                  <a:pt x="297887" y="374074"/>
                  <a:pt x="297887" y="389788"/>
                </a:cubicBezTo>
                <a:cubicBezTo>
                  <a:pt x="297887" y="405502"/>
                  <a:pt x="285145" y="418240"/>
                  <a:pt x="269426" y="418240"/>
                </a:cubicBezTo>
                <a:cubicBezTo>
                  <a:pt x="253707" y="418240"/>
                  <a:pt x="240965" y="405502"/>
                  <a:pt x="240965" y="389788"/>
                </a:cubicBezTo>
                <a:cubicBezTo>
                  <a:pt x="240965" y="374074"/>
                  <a:pt x="253707" y="361336"/>
                  <a:pt x="269426" y="361336"/>
                </a:cubicBezTo>
                <a:close/>
                <a:moveTo>
                  <a:pt x="148943" y="361336"/>
                </a:moveTo>
                <a:cubicBezTo>
                  <a:pt x="164662" y="361336"/>
                  <a:pt x="177404" y="374074"/>
                  <a:pt x="177404" y="389788"/>
                </a:cubicBezTo>
                <a:cubicBezTo>
                  <a:pt x="177404" y="405502"/>
                  <a:pt x="164662" y="418240"/>
                  <a:pt x="148943" y="418240"/>
                </a:cubicBezTo>
                <a:cubicBezTo>
                  <a:pt x="133224" y="418240"/>
                  <a:pt x="120482" y="405502"/>
                  <a:pt x="120482" y="389788"/>
                </a:cubicBezTo>
                <a:cubicBezTo>
                  <a:pt x="120482" y="374074"/>
                  <a:pt x="133224" y="361336"/>
                  <a:pt x="148943" y="361336"/>
                </a:cubicBezTo>
                <a:close/>
                <a:moveTo>
                  <a:pt x="28461" y="361336"/>
                </a:moveTo>
                <a:cubicBezTo>
                  <a:pt x="44180" y="361336"/>
                  <a:pt x="56922" y="374074"/>
                  <a:pt x="56922" y="389788"/>
                </a:cubicBezTo>
                <a:cubicBezTo>
                  <a:pt x="56922" y="405502"/>
                  <a:pt x="44180" y="418240"/>
                  <a:pt x="28461" y="418240"/>
                </a:cubicBezTo>
                <a:cubicBezTo>
                  <a:pt x="12742" y="418240"/>
                  <a:pt x="0" y="405502"/>
                  <a:pt x="0" y="389788"/>
                </a:cubicBezTo>
                <a:cubicBezTo>
                  <a:pt x="0" y="374074"/>
                  <a:pt x="12742" y="361336"/>
                  <a:pt x="28461" y="361336"/>
                </a:cubicBezTo>
                <a:close/>
                <a:moveTo>
                  <a:pt x="1233285" y="240891"/>
                </a:moveTo>
                <a:cubicBezTo>
                  <a:pt x="1249004" y="240891"/>
                  <a:pt x="1261746" y="253629"/>
                  <a:pt x="1261746" y="269343"/>
                </a:cubicBezTo>
                <a:cubicBezTo>
                  <a:pt x="1261746" y="285057"/>
                  <a:pt x="1249004" y="297795"/>
                  <a:pt x="1233285" y="297795"/>
                </a:cubicBezTo>
                <a:cubicBezTo>
                  <a:pt x="1217566" y="297795"/>
                  <a:pt x="1204824" y="285057"/>
                  <a:pt x="1204824" y="269343"/>
                </a:cubicBezTo>
                <a:cubicBezTo>
                  <a:pt x="1204824" y="253629"/>
                  <a:pt x="1217566" y="240891"/>
                  <a:pt x="1233285" y="240891"/>
                </a:cubicBezTo>
                <a:close/>
                <a:moveTo>
                  <a:pt x="1112803" y="240891"/>
                </a:moveTo>
                <a:cubicBezTo>
                  <a:pt x="1128522" y="240891"/>
                  <a:pt x="1141264" y="253629"/>
                  <a:pt x="1141264" y="269343"/>
                </a:cubicBezTo>
                <a:cubicBezTo>
                  <a:pt x="1141264" y="285057"/>
                  <a:pt x="1128522" y="297795"/>
                  <a:pt x="1112803" y="297795"/>
                </a:cubicBezTo>
                <a:cubicBezTo>
                  <a:pt x="1097084" y="297795"/>
                  <a:pt x="1084342" y="285057"/>
                  <a:pt x="1084342" y="269343"/>
                </a:cubicBezTo>
                <a:cubicBezTo>
                  <a:pt x="1084342" y="253629"/>
                  <a:pt x="1097084" y="240891"/>
                  <a:pt x="1112803" y="240891"/>
                </a:cubicBezTo>
                <a:close/>
                <a:moveTo>
                  <a:pt x="992320" y="240891"/>
                </a:moveTo>
                <a:cubicBezTo>
                  <a:pt x="1008039" y="240891"/>
                  <a:pt x="1020781" y="253629"/>
                  <a:pt x="1020781" y="269343"/>
                </a:cubicBezTo>
                <a:cubicBezTo>
                  <a:pt x="1020781" y="285057"/>
                  <a:pt x="1008039" y="297795"/>
                  <a:pt x="992320" y="297795"/>
                </a:cubicBezTo>
                <a:cubicBezTo>
                  <a:pt x="976601" y="297795"/>
                  <a:pt x="963859" y="285057"/>
                  <a:pt x="963859" y="269343"/>
                </a:cubicBezTo>
                <a:cubicBezTo>
                  <a:pt x="963859" y="253629"/>
                  <a:pt x="976601" y="240891"/>
                  <a:pt x="992320" y="240891"/>
                </a:cubicBezTo>
                <a:close/>
                <a:moveTo>
                  <a:pt x="871838" y="240891"/>
                </a:moveTo>
                <a:cubicBezTo>
                  <a:pt x="887557" y="240891"/>
                  <a:pt x="900299" y="253629"/>
                  <a:pt x="900299" y="269343"/>
                </a:cubicBezTo>
                <a:cubicBezTo>
                  <a:pt x="900299" y="285057"/>
                  <a:pt x="887557" y="297795"/>
                  <a:pt x="871838" y="297795"/>
                </a:cubicBezTo>
                <a:cubicBezTo>
                  <a:pt x="856119" y="297795"/>
                  <a:pt x="843377" y="285057"/>
                  <a:pt x="843377" y="269343"/>
                </a:cubicBezTo>
                <a:cubicBezTo>
                  <a:pt x="843377" y="253629"/>
                  <a:pt x="856119" y="240891"/>
                  <a:pt x="871838" y="240891"/>
                </a:cubicBezTo>
                <a:close/>
                <a:moveTo>
                  <a:pt x="751356" y="240891"/>
                </a:moveTo>
                <a:cubicBezTo>
                  <a:pt x="767075" y="240891"/>
                  <a:pt x="779817" y="253629"/>
                  <a:pt x="779817" y="269343"/>
                </a:cubicBezTo>
                <a:cubicBezTo>
                  <a:pt x="779817" y="285057"/>
                  <a:pt x="767075" y="297795"/>
                  <a:pt x="751356" y="297795"/>
                </a:cubicBezTo>
                <a:cubicBezTo>
                  <a:pt x="735637" y="297795"/>
                  <a:pt x="722895" y="285057"/>
                  <a:pt x="722895" y="269343"/>
                </a:cubicBezTo>
                <a:cubicBezTo>
                  <a:pt x="722895" y="253629"/>
                  <a:pt x="735637" y="240891"/>
                  <a:pt x="751356" y="240891"/>
                </a:cubicBezTo>
                <a:close/>
                <a:moveTo>
                  <a:pt x="630873" y="240891"/>
                </a:moveTo>
                <a:cubicBezTo>
                  <a:pt x="646592" y="240891"/>
                  <a:pt x="659334" y="253629"/>
                  <a:pt x="659334" y="269343"/>
                </a:cubicBezTo>
                <a:cubicBezTo>
                  <a:pt x="659334" y="285057"/>
                  <a:pt x="646592" y="297795"/>
                  <a:pt x="630873" y="297795"/>
                </a:cubicBezTo>
                <a:cubicBezTo>
                  <a:pt x="615154" y="297795"/>
                  <a:pt x="602412" y="285057"/>
                  <a:pt x="602412" y="269343"/>
                </a:cubicBezTo>
                <a:cubicBezTo>
                  <a:pt x="602412" y="253629"/>
                  <a:pt x="615154" y="240891"/>
                  <a:pt x="630873" y="240891"/>
                </a:cubicBezTo>
                <a:close/>
                <a:moveTo>
                  <a:pt x="510391" y="240891"/>
                </a:moveTo>
                <a:cubicBezTo>
                  <a:pt x="526110" y="240891"/>
                  <a:pt x="538852" y="253629"/>
                  <a:pt x="538852" y="269343"/>
                </a:cubicBezTo>
                <a:cubicBezTo>
                  <a:pt x="538852" y="285057"/>
                  <a:pt x="526110" y="297795"/>
                  <a:pt x="510391" y="297795"/>
                </a:cubicBezTo>
                <a:cubicBezTo>
                  <a:pt x="494672" y="297795"/>
                  <a:pt x="481930" y="285057"/>
                  <a:pt x="481930" y="269343"/>
                </a:cubicBezTo>
                <a:cubicBezTo>
                  <a:pt x="481930" y="253629"/>
                  <a:pt x="494672" y="240891"/>
                  <a:pt x="510391" y="240891"/>
                </a:cubicBezTo>
                <a:close/>
                <a:moveTo>
                  <a:pt x="389908" y="240891"/>
                </a:moveTo>
                <a:cubicBezTo>
                  <a:pt x="405627" y="240891"/>
                  <a:pt x="418369" y="253629"/>
                  <a:pt x="418369" y="269343"/>
                </a:cubicBezTo>
                <a:cubicBezTo>
                  <a:pt x="418369" y="285057"/>
                  <a:pt x="405627" y="297795"/>
                  <a:pt x="389908" y="297795"/>
                </a:cubicBezTo>
                <a:cubicBezTo>
                  <a:pt x="374189" y="297795"/>
                  <a:pt x="361447" y="285057"/>
                  <a:pt x="361447" y="269343"/>
                </a:cubicBezTo>
                <a:cubicBezTo>
                  <a:pt x="361447" y="253629"/>
                  <a:pt x="374189" y="240891"/>
                  <a:pt x="389908" y="240891"/>
                </a:cubicBezTo>
                <a:close/>
                <a:moveTo>
                  <a:pt x="269426" y="240891"/>
                </a:moveTo>
                <a:cubicBezTo>
                  <a:pt x="285145" y="240891"/>
                  <a:pt x="297887" y="253629"/>
                  <a:pt x="297887" y="269343"/>
                </a:cubicBezTo>
                <a:cubicBezTo>
                  <a:pt x="297887" y="285057"/>
                  <a:pt x="285145" y="297795"/>
                  <a:pt x="269426" y="297795"/>
                </a:cubicBezTo>
                <a:cubicBezTo>
                  <a:pt x="253707" y="297795"/>
                  <a:pt x="240965" y="285057"/>
                  <a:pt x="240965" y="269343"/>
                </a:cubicBezTo>
                <a:cubicBezTo>
                  <a:pt x="240965" y="253629"/>
                  <a:pt x="253707" y="240891"/>
                  <a:pt x="269426" y="240891"/>
                </a:cubicBezTo>
                <a:close/>
                <a:moveTo>
                  <a:pt x="148943" y="240891"/>
                </a:moveTo>
                <a:cubicBezTo>
                  <a:pt x="164662" y="240891"/>
                  <a:pt x="177404" y="253629"/>
                  <a:pt x="177404" y="269343"/>
                </a:cubicBezTo>
                <a:cubicBezTo>
                  <a:pt x="177404" y="285057"/>
                  <a:pt x="164662" y="297795"/>
                  <a:pt x="148943" y="297795"/>
                </a:cubicBezTo>
                <a:cubicBezTo>
                  <a:pt x="133224" y="297795"/>
                  <a:pt x="120482" y="285057"/>
                  <a:pt x="120482" y="269343"/>
                </a:cubicBezTo>
                <a:cubicBezTo>
                  <a:pt x="120482" y="253629"/>
                  <a:pt x="133224" y="240891"/>
                  <a:pt x="148943" y="240891"/>
                </a:cubicBezTo>
                <a:close/>
                <a:moveTo>
                  <a:pt x="28461" y="240891"/>
                </a:moveTo>
                <a:cubicBezTo>
                  <a:pt x="44180" y="240891"/>
                  <a:pt x="56922" y="253629"/>
                  <a:pt x="56922" y="269343"/>
                </a:cubicBezTo>
                <a:cubicBezTo>
                  <a:pt x="56922" y="285057"/>
                  <a:pt x="44180" y="297795"/>
                  <a:pt x="28461" y="297795"/>
                </a:cubicBezTo>
                <a:cubicBezTo>
                  <a:pt x="12742" y="297795"/>
                  <a:pt x="0" y="285057"/>
                  <a:pt x="0" y="269343"/>
                </a:cubicBezTo>
                <a:cubicBezTo>
                  <a:pt x="0" y="253629"/>
                  <a:pt x="12742" y="240891"/>
                  <a:pt x="28461" y="240891"/>
                </a:cubicBezTo>
                <a:close/>
                <a:moveTo>
                  <a:pt x="1233285" y="120445"/>
                </a:moveTo>
                <a:cubicBezTo>
                  <a:pt x="1249004" y="120445"/>
                  <a:pt x="1261746" y="133183"/>
                  <a:pt x="1261746" y="148897"/>
                </a:cubicBezTo>
                <a:cubicBezTo>
                  <a:pt x="1261746" y="164611"/>
                  <a:pt x="1249004" y="177349"/>
                  <a:pt x="1233285" y="177349"/>
                </a:cubicBezTo>
                <a:cubicBezTo>
                  <a:pt x="1217566" y="177349"/>
                  <a:pt x="1204824" y="164611"/>
                  <a:pt x="1204824" y="148897"/>
                </a:cubicBezTo>
                <a:cubicBezTo>
                  <a:pt x="1204824" y="133183"/>
                  <a:pt x="1217566" y="120445"/>
                  <a:pt x="1233285" y="120445"/>
                </a:cubicBezTo>
                <a:close/>
                <a:moveTo>
                  <a:pt x="1112803" y="120445"/>
                </a:moveTo>
                <a:cubicBezTo>
                  <a:pt x="1128522" y="120445"/>
                  <a:pt x="1141264" y="133183"/>
                  <a:pt x="1141264" y="148897"/>
                </a:cubicBezTo>
                <a:cubicBezTo>
                  <a:pt x="1141264" y="164611"/>
                  <a:pt x="1128522" y="177349"/>
                  <a:pt x="1112803" y="177349"/>
                </a:cubicBezTo>
                <a:cubicBezTo>
                  <a:pt x="1097084" y="177349"/>
                  <a:pt x="1084342" y="164611"/>
                  <a:pt x="1084342" y="148897"/>
                </a:cubicBezTo>
                <a:cubicBezTo>
                  <a:pt x="1084342" y="133183"/>
                  <a:pt x="1097084" y="120445"/>
                  <a:pt x="1112803" y="120445"/>
                </a:cubicBezTo>
                <a:close/>
                <a:moveTo>
                  <a:pt x="992320" y="120445"/>
                </a:moveTo>
                <a:cubicBezTo>
                  <a:pt x="1008039" y="120445"/>
                  <a:pt x="1020781" y="133183"/>
                  <a:pt x="1020781" y="148897"/>
                </a:cubicBezTo>
                <a:cubicBezTo>
                  <a:pt x="1020781" y="164611"/>
                  <a:pt x="1008039" y="177349"/>
                  <a:pt x="992320" y="177349"/>
                </a:cubicBezTo>
                <a:cubicBezTo>
                  <a:pt x="976601" y="177349"/>
                  <a:pt x="963859" y="164611"/>
                  <a:pt x="963859" y="148897"/>
                </a:cubicBezTo>
                <a:cubicBezTo>
                  <a:pt x="963859" y="133183"/>
                  <a:pt x="976601" y="120445"/>
                  <a:pt x="992320" y="120445"/>
                </a:cubicBezTo>
                <a:close/>
                <a:moveTo>
                  <a:pt x="871838" y="120445"/>
                </a:moveTo>
                <a:cubicBezTo>
                  <a:pt x="887557" y="120445"/>
                  <a:pt x="900299" y="133183"/>
                  <a:pt x="900299" y="148897"/>
                </a:cubicBezTo>
                <a:cubicBezTo>
                  <a:pt x="900299" y="164611"/>
                  <a:pt x="887557" y="177349"/>
                  <a:pt x="871838" y="177349"/>
                </a:cubicBezTo>
                <a:cubicBezTo>
                  <a:pt x="856119" y="177349"/>
                  <a:pt x="843377" y="164611"/>
                  <a:pt x="843377" y="148897"/>
                </a:cubicBezTo>
                <a:cubicBezTo>
                  <a:pt x="843377" y="133183"/>
                  <a:pt x="856119" y="120445"/>
                  <a:pt x="871838" y="120445"/>
                </a:cubicBezTo>
                <a:close/>
                <a:moveTo>
                  <a:pt x="751356" y="120445"/>
                </a:moveTo>
                <a:cubicBezTo>
                  <a:pt x="767075" y="120445"/>
                  <a:pt x="779817" y="133183"/>
                  <a:pt x="779817" y="148897"/>
                </a:cubicBezTo>
                <a:cubicBezTo>
                  <a:pt x="779817" y="164611"/>
                  <a:pt x="767075" y="177349"/>
                  <a:pt x="751356" y="177349"/>
                </a:cubicBezTo>
                <a:cubicBezTo>
                  <a:pt x="735637" y="177349"/>
                  <a:pt x="722895" y="164611"/>
                  <a:pt x="722895" y="148897"/>
                </a:cubicBezTo>
                <a:cubicBezTo>
                  <a:pt x="722895" y="133183"/>
                  <a:pt x="735637" y="120445"/>
                  <a:pt x="751356" y="120445"/>
                </a:cubicBezTo>
                <a:close/>
                <a:moveTo>
                  <a:pt x="630873" y="120445"/>
                </a:moveTo>
                <a:cubicBezTo>
                  <a:pt x="646592" y="120445"/>
                  <a:pt x="659334" y="133183"/>
                  <a:pt x="659334" y="148897"/>
                </a:cubicBezTo>
                <a:cubicBezTo>
                  <a:pt x="659334" y="164611"/>
                  <a:pt x="646592" y="177349"/>
                  <a:pt x="630873" y="177349"/>
                </a:cubicBezTo>
                <a:cubicBezTo>
                  <a:pt x="615154" y="177349"/>
                  <a:pt x="602412" y="164611"/>
                  <a:pt x="602412" y="148897"/>
                </a:cubicBezTo>
                <a:cubicBezTo>
                  <a:pt x="602412" y="133183"/>
                  <a:pt x="615154" y="120445"/>
                  <a:pt x="630873" y="120445"/>
                </a:cubicBezTo>
                <a:close/>
                <a:moveTo>
                  <a:pt x="510391" y="120445"/>
                </a:moveTo>
                <a:cubicBezTo>
                  <a:pt x="526110" y="120445"/>
                  <a:pt x="538852" y="133183"/>
                  <a:pt x="538852" y="148897"/>
                </a:cubicBezTo>
                <a:cubicBezTo>
                  <a:pt x="538852" y="164611"/>
                  <a:pt x="526110" y="177349"/>
                  <a:pt x="510391" y="177349"/>
                </a:cubicBezTo>
                <a:cubicBezTo>
                  <a:pt x="494672" y="177349"/>
                  <a:pt x="481930" y="164611"/>
                  <a:pt x="481930" y="148897"/>
                </a:cubicBezTo>
                <a:cubicBezTo>
                  <a:pt x="481930" y="133183"/>
                  <a:pt x="494672" y="120445"/>
                  <a:pt x="510391" y="120445"/>
                </a:cubicBezTo>
                <a:close/>
                <a:moveTo>
                  <a:pt x="389908" y="120445"/>
                </a:moveTo>
                <a:cubicBezTo>
                  <a:pt x="405627" y="120445"/>
                  <a:pt x="418369" y="133183"/>
                  <a:pt x="418369" y="148897"/>
                </a:cubicBezTo>
                <a:cubicBezTo>
                  <a:pt x="418369" y="164611"/>
                  <a:pt x="405627" y="177349"/>
                  <a:pt x="389908" y="177349"/>
                </a:cubicBezTo>
                <a:cubicBezTo>
                  <a:pt x="374189" y="177349"/>
                  <a:pt x="361447" y="164611"/>
                  <a:pt x="361447" y="148897"/>
                </a:cubicBezTo>
                <a:cubicBezTo>
                  <a:pt x="361447" y="133183"/>
                  <a:pt x="374189" y="120445"/>
                  <a:pt x="389908" y="120445"/>
                </a:cubicBezTo>
                <a:close/>
                <a:moveTo>
                  <a:pt x="269426" y="120445"/>
                </a:moveTo>
                <a:cubicBezTo>
                  <a:pt x="285145" y="120445"/>
                  <a:pt x="297887" y="133183"/>
                  <a:pt x="297887" y="148897"/>
                </a:cubicBezTo>
                <a:cubicBezTo>
                  <a:pt x="297887" y="164611"/>
                  <a:pt x="285145" y="177349"/>
                  <a:pt x="269426" y="177349"/>
                </a:cubicBezTo>
                <a:cubicBezTo>
                  <a:pt x="253707" y="177349"/>
                  <a:pt x="240965" y="164611"/>
                  <a:pt x="240965" y="148897"/>
                </a:cubicBezTo>
                <a:cubicBezTo>
                  <a:pt x="240965" y="133183"/>
                  <a:pt x="253707" y="120445"/>
                  <a:pt x="269426" y="120445"/>
                </a:cubicBezTo>
                <a:close/>
                <a:moveTo>
                  <a:pt x="148943" y="120445"/>
                </a:moveTo>
                <a:cubicBezTo>
                  <a:pt x="164662" y="120445"/>
                  <a:pt x="177404" y="133183"/>
                  <a:pt x="177404" y="148897"/>
                </a:cubicBezTo>
                <a:cubicBezTo>
                  <a:pt x="177404" y="164611"/>
                  <a:pt x="164662" y="177349"/>
                  <a:pt x="148943" y="177349"/>
                </a:cubicBezTo>
                <a:cubicBezTo>
                  <a:pt x="133224" y="177349"/>
                  <a:pt x="120482" y="164611"/>
                  <a:pt x="120482" y="148897"/>
                </a:cubicBezTo>
                <a:cubicBezTo>
                  <a:pt x="120482" y="133183"/>
                  <a:pt x="133224" y="120445"/>
                  <a:pt x="148943" y="120445"/>
                </a:cubicBezTo>
                <a:close/>
                <a:moveTo>
                  <a:pt x="28461" y="120445"/>
                </a:moveTo>
                <a:cubicBezTo>
                  <a:pt x="44180" y="120445"/>
                  <a:pt x="56922" y="133183"/>
                  <a:pt x="56922" y="148897"/>
                </a:cubicBezTo>
                <a:cubicBezTo>
                  <a:pt x="56922" y="164611"/>
                  <a:pt x="44180" y="177349"/>
                  <a:pt x="28461" y="177349"/>
                </a:cubicBezTo>
                <a:cubicBezTo>
                  <a:pt x="12742" y="177349"/>
                  <a:pt x="0" y="164611"/>
                  <a:pt x="0" y="148897"/>
                </a:cubicBezTo>
                <a:cubicBezTo>
                  <a:pt x="0" y="133183"/>
                  <a:pt x="12742" y="120445"/>
                  <a:pt x="28461" y="120445"/>
                </a:cubicBezTo>
                <a:close/>
                <a:moveTo>
                  <a:pt x="1233285" y="0"/>
                </a:moveTo>
                <a:cubicBezTo>
                  <a:pt x="1249004" y="0"/>
                  <a:pt x="1261746" y="12738"/>
                  <a:pt x="1261746" y="28452"/>
                </a:cubicBezTo>
                <a:cubicBezTo>
                  <a:pt x="1261746" y="44166"/>
                  <a:pt x="1249004" y="56904"/>
                  <a:pt x="1233285" y="56904"/>
                </a:cubicBezTo>
                <a:cubicBezTo>
                  <a:pt x="1217566" y="56904"/>
                  <a:pt x="1204824" y="44166"/>
                  <a:pt x="1204824" y="28452"/>
                </a:cubicBezTo>
                <a:cubicBezTo>
                  <a:pt x="1204824" y="12738"/>
                  <a:pt x="1217566" y="0"/>
                  <a:pt x="1233285" y="0"/>
                </a:cubicBezTo>
                <a:close/>
                <a:moveTo>
                  <a:pt x="1112803" y="0"/>
                </a:moveTo>
                <a:cubicBezTo>
                  <a:pt x="1128522" y="0"/>
                  <a:pt x="1141264" y="12738"/>
                  <a:pt x="1141264" y="28452"/>
                </a:cubicBezTo>
                <a:cubicBezTo>
                  <a:pt x="1141264" y="44166"/>
                  <a:pt x="1128522" y="56904"/>
                  <a:pt x="1112803" y="56904"/>
                </a:cubicBezTo>
                <a:cubicBezTo>
                  <a:pt x="1097084" y="56904"/>
                  <a:pt x="1084342" y="44166"/>
                  <a:pt x="1084342" y="28452"/>
                </a:cubicBezTo>
                <a:cubicBezTo>
                  <a:pt x="1084342" y="12738"/>
                  <a:pt x="1097084" y="0"/>
                  <a:pt x="1112803" y="0"/>
                </a:cubicBezTo>
                <a:close/>
                <a:moveTo>
                  <a:pt x="992320" y="0"/>
                </a:moveTo>
                <a:cubicBezTo>
                  <a:pt x="1008039" y="0"/>
                  <a:pt x="1020781" y="12738"/>
                  <a:pt x="1020781" y="28452"/>
                </a:cubicBezTo>
                <a:cubicBezTo>
                  <a:pt x="1020781" y="44166"/>
                  <a:pt x="1008039" y="56904"/>
                  <a:pt x="992320" y="56904"/>
                </a:cubicBezTo>
                <a:cubicBezTo>
                  <a:pt x="976601" y="56904"/>
                  <a:pt x="963859" y="44166"/>
                  <a:pt x="963859" y="28452"/>
                </a:cubicBezTo>
                <a:cubicBezTo>
                  <a:pt x="963859" y="12738"/>
                  <a:pt x="976601" y="0"/>
                  <a:pt x="992320" y="0"/>
                </a:cubicBezTo>
                <a:close/>
                <a:moveTo>
                  <a:pt x="871838" y="0"/>
                </a:moveTo>
                <a:cubicBezTo>
                  <a:pt x="887557" y="0"/>
                  <a:pt x="900299" y="12738"/>
                  <a:pt x="900299" y="28452"/>
                </a:cubicBezTo>
                <a:cubicBezTo>
                  <a:pt x="900299" y="44166"/>
                  <a:pt x="887557" y="56904"/>
                  <a:pt x="871838" y="56904"/>
                </a:cubicBezTo>
                <a:cubicBezTo>
                  <a:pt x="856119" y="56904"/>
                  <a:pt x="843377" y="44166"/>
                  <a:pt x="843377" y="28452"/>
                </a:cubicBezTo>
                <a:cubicBezTo>
                  <a:pt x="843377" y="12738"/>
                  <a:pt x="856119" y="0"/>
                  <a:pt x="871838" y="0"/>
                </a:cubicBezTo>
                <a:close/>
                <a:moveTo>
                  <a:pt x="751356" y="0"/>
                </a:moveTo>
                <a:cubicBezTo>
                  <a:pt x="767075" y="0"/>
                  <a:pt x="779817" y="12738"/>
                  <a:pt x="779817" y="28452"/>
                </a:cubicBezTo>
                <a:cubicBezTo>
                  <a:pt x="779817" y="44166"/>
                  <a:pt x="767075" y="56904"/>
                  <a:pt x="751356" y="56904"/>
                </a:cubicBezTo>
                <a:cubicBezTo>
                  <a:pt x="735637" y="56904"/>
                  <a:pt x="722895" y="44166"/>
                  <a:pt x="722895" y="28452"/>
                </a:cubicBezTo>
                <a:cubicBezTo>
                  <a:pt x="722895" y="12738"/>
                  <a:pt x="735637" y="0"/>
                  <a:pt x="751356" y="0"/>
                </a:cubicBezTo>
                <a:close/>
                <a:moveTo>
                  <a:pt x="630873" y="0"/>
                </a:moveTo>
                <a:cubicBezTo>
                  <a:pt x="646592" y="0"/>
                  <a:pt x="659334" y="12738"/>
                  <a:pt x="659334" y="28452"/>
                </a:cubicBezTo>
                <a:cubicBezTo>
                  <a:pt x="659334" y="44166"/>
                  <a:pt x="646592" y="56904"/>
                  <a:pt x="630873" y="56904"/>
                </a:cubicBezTo>
                <a:cubicBezTo>
                  <a:pt x="615154" y="56904"/>
                  <a:pt x="602412" y="44166"/>
                  <a:pt x="602412" y="28452"/>
                </a:cubicBezTo>
                <a:cubicBezTo>
                  <a:pt x="602412" y="12738"/>
                  <a:pt x="615154" y="0"/>
                  <a:pt x="630873" y="0"/>
                </a:cubicBezTo>
                <a:close/>
                <a:moveTo>
                  <a:pt x="510391" y="0"/>
                </a:moveTo>
                <a:cubicBezTo>
                  <a:pt x="526110" y="0"/>
                  <a:pt x="538852" y="12738"/>
                  <a:pt x="538852" y="28452"/>
                </a:cubicBezTo>
                <a:cubicBezTo>
                  <a:pt x="538852" y="44166"/>
                  <a:pt x="526110" y="56904"/>
                  <a:pt x="510391" y="56904"/>
                </a:cubicBezTo>
                <a:cubicBezTo>
                  <a:pt x="494672" y="56904"/>
                  <a:pt x="481930" y="44166"/>
                  <a:pt x="481930" y="28452"/>
                </a:cubicBezTo>
                <a:cubicBezTo>
                  <a:pt x="481930" y="12738"/>
                  <a:pt x="494672" y="0"/>
                  <a:pt x="510391" y="0"/>
                </a:cubicBezTo>
                <a:close/>
                <a:moveTo>
                  <a:pt x="389908" y="0"/>
                </a:moveTo>
                <a:cubicBezTo>
                  <a:pt x="405627" y="0"/>
                  <a:pt x="418369" y="12738"/>
                  <a:pt x="418369" y="28452"/>
                </a:cubicBezTo>
                <a:cubicBezTo>
                  <a:pt x="418369" y="44166"/>
                  <a:pt x="405627" y="56904"/>
                  <a:pt x="389908" y="56904"/>
                </a:cubicBezTo>
                <a:cubicBezTo>
                  <a:pt x="374189" y="56904"/>
                  <a:pt x="361447" y="44166"/>
                  <a:pt x="361447" y="28452"/>
                </a:cubicBezTo>
                <a:cubicBezTo>
                  <a:pt x="361447" y="12738"/>
                  <a:pt x="374189" y="0"/>
                  <a:pt x="389908" y="0"/>
                </a:cubicBezTo>
                <a:close/>
                <a:moveTo>
                  <a:pt x="269426" y="0"/>
                </a:moveTo>
                <a:cubicBezTo>
                  <a:pt x="285145" y="0"/>
                  <a:pt x="297887" y="12738"/>
                  <a:pt x="297887" y="28452"/>
                </a:cubicBezTo>
                <a:cubicBezTo>
                  <a:pt x="297887" y="44166"/>
                  <a:pt x="285145" y="56904"/>
                  <a:pt x="269426" y="56904"/>
                </a:cubicBezTo>
                <a:cubicBezTo>
                  <a:pt x="253707" y="56904"/>
                  <a:pt x="240965" y="44166"/>
                  <a:pt x="240965" y="28452"/>
                </a:cubicBezTo>
                <a:cubicBezTo>
                  <a:pt x="240965" y="12738"/>
                  <a:pt x="253707" y="0"/>
                  <a:pt x="269426" y="0"/>
                </a:cubicBezTo>
                <a:close/>
                <a:moveTo>
                  <a:pt x="148943" y="0"/>
                </a:moveTo>
                <a:cubicBezTo>
                  <a:pt x="164662" y="0"/>
                  <a:pt x="177404" y="12738"/>
                  <a:pt x="177404" y="28452"/>
                </a:cubicBezTo>
                <a:cubicBezTo>
                  <a:pt x="177404" y="44166"/>
                  <a:pt x="164662" y="56904"/>
                  <a:pt x="148943" y="56904"/>
                </a:cubicBezTo>
                <a:cubicBezTo>
                  <a:pt x="133224" y="56904"/>
                  <a:pt x="120482" y="44166"/>
                  <a:pt x="120482" y="28452"/>
                </a:cubicBezTo>
                <a:cubicBezTo>
                  <a:pt x="120482" y="12738"/>
                  <a:pt x="133224" y="0"/>
                  <a:pt x="148943" y="0"/>
                </a:cubicBezTo>
                <a:close/>
                <a:moveTo>
                  <a:pt x="28461" y="0"/>
                </a:moveTo>
                <a:cubicBezTo>
                  <a:pt x="44180" y="0"/>
                  <a:pt x="56922" y="12738"/>
                  <a:pt x="56922" y="28452"/>
                </a:cubicBezTo>
                <a:cubicBezTo>
                  <a:pt x="56922" y="44166"/>
                  <a:pt x="44180" y="56904"/>
                  <a:pt x="28461" y="56904"/>
                </a:cubicBezTo>
                <a:cubicBezTo>
                  <a:pt x="12742" y="56904"/>
                  <a:pt x="0" y="44166"/>
                  <a:pt x="0" y="28452"/>
                </a:cubicBezTo>
                <a:cubicBezTo>
                  <a:pt x="0" y="12738"/>
                  <a:pt x="12742" y="0"/>
                  <a:pt x="28461" y="0"/>
                </a:cubicBezTo>
                <a:close/>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4" name="任意多边形: 形状 13"/>
          <p:cNvSpPr>
            <a:spLocks noChangeAspect="1"/>
          </p:cNvSpPr>
          <p:nvPr>
            <p:custDataLst>
              <p:tags r:id="rId4"/>
            </p:custDataLst>
          </p:nvPr>
        </p:nvSpPr>
        <p:spPr>
          <a:xfrm rot="10800000">
            <a:off x="11371234"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dirty="0">
              <a:solidFill>
                <a:schemeClr val="lt1"/>
              </a:solidFill>
              <a:latin typeface="微软雅黑" panose="020B0503020204020204" charset="-122"/>
              <a:ea typeface="微软雅黑" panose="020B0503020204020204" charset="-122"/>
            </a:endParaRPr>
          </a:p>
        </p:txBody>
      </p:sp>
      <p:sp>
        <p:nvSpPr>
          <p:cNvPr id="15" name="任意多边形: 形状 14"/>
          <p:cNvSpPr>
            <a:spLocks noChangeAspect="1"/>
          </p:cNvSpPr>
          <p:nvPr>
            <p:custDataLst>
              <p:tags r:id="rId5"/>
            </p:custDataLst>
          </p:nvPr>
        </p:nvSpPr>
        <p:spPr>
          <a:xfrm rot="10800000">
            <a:off x="10997345"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2" name="任意多边形: 形状 11"/>
          <p:cNvSpPr>
            <a:spLocks noChangeAspect="1"/>
          </p:cNvSpPr>
          <p:nvPr>
            <p:custDataLst>
              <p:tags r:id="rId6"/>
            </p:custDataLst>
          </p:nvPr>
        </p:nvSpPr>
        <p:spPr>
          <a:xfrm rot="10800000">
            <a:off x="11270350"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3" name="任意多边形: 形状 12"/>
          <p:cNvSpPr>
            <a:spLocks noChangeAspect="1"/>
          </p:cNvSpPr>
          <p:nvPr>
            <p:custDataLst>
              <p:tags r:id="rId7"/>
            </p:custDataLst>
          </p:nvPr>
        </p:nvSpPr>
        <p:spPr>
          <a:xfrm rot="10800000">
            <a:off x="10896461"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93" name="文本框 92"/>
          <p:cNvSpPr txBox="1"/>
          <p:nvPr>
            <p:custDataLst>
              <p:tags r:id="rId8"/>
            </p:custDataLst>
          </p:nvPr>
        </p:nvSpPr>
        <p:spPr>
          <a:xfrm>
            <a:off x="568325" y="2072005"/>
            <a:ext cx="10852150" cy="3609975"/>
          </a:xfrm>
          <a:prstGeom prst="rect">
            <a:avLst/>
          </a:prstGeom>
          <a:noFill/>
        </p:spPr>
        <p:txBody>
          <a:bodyPr wrap="square" lIns="90000" tIns="46800" rIns="90000" bIns="46800" rtlCol="0" anchor="ctr" anchorCtr="0">
            <a:normAutofit/>
          </a:bodyPr>
          <a:lstStyle>
            <a:defPPr>
              <a:defRPr lang="zh-CN"/>
            </a:defPPr>
            <a:lvl1pPr fontAlgn="auto">
              <a:lnSpc>
                <a:spcPct val="130000"/>
              </a:lnSpc>
              <a:spcAft>
                <a:spcPts val="1000"/>
              </a:spcAft>
              <a:defRPr sz="1600" spc="150"/>
            </a:lvl1pPr>
          </a:lstStyle>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9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提高思想认识，强化“三个意识”。2022年是实施“十四五”规划承前启后的关键一年，是机场转场之年，既要保发展、保安全、防疫情，又要保障新机场建设、筹备转场投运，民航时间紧、任务重、压力大，高质量完成年度各项工作，需要不断提高思想认识，全面加强组织领导。要坚持领导带头，中心和机场公司两级领导班子要落实抓中心重点工作和具体分管任务的责任，当好“施工队长”，带头到机场一线，调研、指导、推动、督促抓好落实。中心各科室和机场公司各部室负责人要按照方案要求和分工安排，明确每项工作、每个环节的承办人，一级干给一级看，一级领着一级干，不等不靠，抓紧推进。全体干部职工要解放思想，强化“事争一流、责任担当、质量效益”“三个意识”，立足本职按照市委“事争一流”“唯旗是夺”“保五争三奔第一”工作要求，自觉对标对表，向“不行”说“不行”，向“不可能”说“能”，勇挑重任，破解难题，高质量完成承办任务。</a:t>
            </a:r>
            <a:endParaRPr lang="zh-CN" altLang="en-US" sz="19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94" name="文本框 93"/>
          <p:cNvSpPr txBox="1"/>
          <p:nvPr>
            <p:custDataLst>
              <p:tags r:id="rId9"/>
            </p:custDataLst>
          </p:nvPr>
        </p:nvSpPr>
        <p:spPr>
          <a:xfrm>
            <a:off x="549910" y="645795"/>
            <a:ext cx="9982200" cy="629920"/>
          </a:xfrm>
          <a:prstGeom prst="rect">
            <a:avLst/>
          </a:prstGeom>
          <a:noFill/>
        </p:spPr>
        <p:txBody>
          <a:bodyPr wrap="square" lIns="90000" tIns="46800" rIns="90000" bIns="46800" rtlCol="0">
            <a:normAutofit fontScale="90000" lnSpcReduction="10000"/>
          </a:bodyPr>
          <a:lstStyle/>
          <a:p>
            <a:pPr>
              <a:lnSpc>
                <a:spcPct val="120000"/>
              </a:lnSpc>
              <a:spcBef>
                <a:spcPts val="300"/>
              </a:spcBef>
              <a:spcAft>
                <a:spcPts val="300"/>
              </a:spcAft>
            </a:pPr>
            <a:r>
              <a:rPr lang="zh-CN" altLang="en-US" sz="3585" b="1" spc="300">
                <a:solidFill>
                  <a:schemeClr val="dk1">
                    <a:lumMod val="75000"/>
                    <a:lumOff val="25000"/>
                  </a:schemeClr>
                </a:solidFill>
                <a:uFillTx/>
                <a:latin typeface="微软雅黑" panose="020B0503020204020204" charset="-122"/>
                <a:ea typeface="微软雅黑" panose="020B0503020204020204" charset="-122"/>
              </a:rPr>
              <a:t>工作要求</a:t>
            </a:r>
            <a:endParaRPr lang="zh-CN" altLang="en-US" sz="3585" b="1" spc="30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10"/>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任意多边形: 形状 20"/>
          <p:cNvSpPr/>
          <p:nvPr>
            <p:custDataLst>
              <p:tags r:id="rId1"/>
            </p:custDataLst>
          </p:nvPr>
        </p:nvSpPr>
        <p:spPr>
          <a:xfrm>
            <a:off x="7632700" y="0"/>
            <a:ext cx="4559300" cy="6858000"/>
          </a:xfrm>
          <a:custGeom>
            <a:avLst/>
            <a:gdLst>
              <a:gd name="connsiteX0" fmla="*/ 2145499 w 4559300"/>
              <a:gd name="connsiteY0" fmla="*/ 0 h 6858000"/>
              <a:gd name="connsiteX1" fmla="*/ 4559300 w 4559300"/>
              <a:gd name="connsiteY1" fmla="*/ 0 h 6858000"/>
              <a:gd name="connsiteX2" fmla="*/ 4559300 w 4559300"/>
              <a:gd name="connsiteY2" fmla="*/ 1025287 h 6858000"/>
              <a:gd name="connsiteX3" fmla="*/ 4401256 w 4559300"/>
              <a:gd name="connsiteY3" fmla="*/ 984650 h 6858000"/>
              <a:gd name="connsiteX4" fmla="*/ 3889376 w 4559300"/>
              <a:gd name="connsiteY4" fmla="*/ 933048 h 6858000"/>
              <a:gd name="connsiteX5" fmla="*/ 1349470 w 4559300"/>
              <a:gd name="connsiteY5" fmla="*/ 3472955 h 6858000"/>
              <a:gd name="connsiteX6" fmla="*/ 3889376 w 4559300"/>
              <a:gd name="connsiteY6" fmla="*/ 6012861 h 6858000"/>
              <a:gd name="connsiteX7" fmla="*/ 4401256 w 4559300"/>
              <a:gd name="connsiteY7" fmla="*/ 5961259 h 6858000"/>
              <a:gd name="connsiteX8" fmla="*/ 4559300 w 4559300"/>
              <a:gd name="connsiteY8" fmla="*/ 5920622 h 6858000"/>
              <a:gd name="connsiteX9" fmla="*/ 4559300 w 4559300"/>
              <a:gd name="connsiteY9" fmla="*/ 6858000 h 6858000"/>
              <a:gd name="connsiteX10" fmla="*/ 1978018 w 4559300"/>
              <a:gd name="connsiteY10" fmla="*/ 6858000 h 6858000"/>
              <a:gd name="connsiteX11" fmla="*/ 1714789 w 4559300"/>
              <a:gd name="connsiteY11" fmla="*/ 6698084 h 6858000"/>
              <a:gd name="connsiteX12" fmla="*/ 0 w 4559300"/>
              <a:gd name="connsiteY12" fmla="*/ 3472953 h 6858000"/>
              <a:gd name="connsiteX13" fmla="*/ 2035468 w 4559300"/>
              <a:gd name="connsiteY13" fmla="*/ 5300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559300" h="6858000">
                <a:moveTo>
                  <a:pt x="2145499" y="0"/>
                </a:moveTo>
                <a:lnTo>
                  <a:pt x="4559300" y="0"/>
                </a:lnTo>
                <a:lnTo>
                  <a:pt x="4559300" y="1025287"/>
                </a:lnTo>
                <a:lnTo>
                  <a:pt x="4401256" y="984650"/>
                </a:lnTo>
                <a:cubicBezTo>
                  <a:pt x="4235914" y="950816"/>
                  <a:pt x="4064720" y="933048"/>
                  <a:pt x="3889376" y="933048"/>
                </a:cubicBezTo>
                <a:cubicBezTo>
                  <a:pt x="2486625" y="933048"/>
                  <a:pt x="1349470" y="2070203"/>
                  <a:pt x="1349470" y="3472955"/>
                </a:cubicBezTo>
                <a:cubicBezTo>
                  <a:pt x="1349470" y="4875706"/>
                  <a:pt x="2486625" y="6012861"/>
                  <a:pt x="3889376" y="6012861"/>
                </a:cubicBezTo>
                <a:cubicBezTo>
                  <a:pt x="4064720" y="6012861"/>
                  <a:pt x="4235914" y="5995093"/>
                  <a:pt x="4401256" y="5961259"/>
                </a:cubicBezTo>
                <a:lnTo>
                  <a:pt x="4559300" y="5920622"/>
                </a:lnTo>
                <a:lnTo>
                  <a:pt x="4559300" y="6858000"/>
                </a:lnTo>
                <a:lnTo>
                  <a:pt x="1978018" y="6858000"/>
                </a:lnTo>
                <a:lnTo>
                  <a:pt x="1714789" y="6698084"/>
                </a:lnTo>
                <a:cubicBezTo>
                  <a:pt x="680209" y="5999136"/>
                  <a:pt x="0" y="4815480"/>
                  <a:pt x="0" y="3472953"/>
                </a:cubicBezTo>
                <a:cubicBezTo>
                  <a:pt x="0" y="1996174"/>
                  <a:pt x="823052" y="711629"/>
                  <a:pt x="2035468" y="53005"/>
                </a:cubicBez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22" name="矩形 21"/>
          <p:cNvSpPr/>
          <p:nvPr>
            <p:custDataLst>
              <p:tags r:id="rId2"/>
            </p:custDataLst>
          </p:nvPr>
        </p:nvSpPr>
        <p:spPr>
          <a:xfrm>
            <a:off x="251212" y="2123114"/>
            <a:ext cx="11689576" cy="3347496"/>
          </a:xfrm>
          <a:prstGeom prst="rect">
            <a:avLst/>
          </a:prstGeom>
          <a:solidFill>
            <a:schemeClr val="lt1"/>
          </a:solidFill>
          <a:ln>
            <a:noFill/>
          </a:ln>
          <a:effectLst>
            <a:outerShdw blurRad="165100" algn="ctr" rotWithShape="0">
              <a:prstClr val="black">
                <a:alpha val="18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24" name="任意多边形: 形状 23"/>
          <p:cNvSpPr>
            <a:spLocks noChangeAspect="1"/>
          </p:cNvSpPr>
          <p:nvPr>
            <p:custDataLst>
              <p:tags r:id="rId3"/>
            </p:custDataLst>
          </p:nvPr>
        </p:nvSpPr>
        <p:spPr>
          <a:xfrm rot="10800000">
            <a:off x="151828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2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2"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25" name="任意多边形: 形状 24"/>
          <p:cNvSpPr>
            <a:spLocks noChangeAspect="1"/>
          </p:cNvSpPr>
          <p:nvPr>
            <p:custDataLst>
              <p:tags r:id="rId4"/>
            </p:custDataLst>
          </p:nvPr>
        </p:nvSpPr>
        <p:spPr>
          <a:xfrm rot="10800000">
            <a:off x="1040765" y="1613535"/>
            <a:ext cx="360045" cy="730885"/>
          </a:xfrm>
          <a:custGeom>
            <a:avLst/>
            <a:gdLst>
              <a:gd name="connsiteX0" fmla="*/ 0 w 311295"/>
              <a:gd name="connsiteY0" fmla="*/ 0 h 631688"/>
              <a:gd name="connsiteX1" fmla="*/ 311295 w 311295"/>
              <a:gd name="connsiteY1" fmla="*/ 0 h 631688"/>
              <a:gd name="connsiteX2" fmla="*/ 311295 w 311295"/>
              <a:gd name="connsiteY2" fmla="*/ 278573 h 631688"/>
              <a:gd name="connsiteX3" fmla="*/ 92015 w 311295"/>
              <a:gd name="connsiteY3" fmla="*/ 631688 h 631688"/>
              <a:gd name="connsiteX4" fmla="*/ 80961 w 311295"/>
              <a:gd name="connsiteY4" fmla="*/ 613739 h 631688"/>
              <a:gd name="connsiteX5" fmla="*/ 33054 w 311295"/>
              <a:gd name="connsiteY5" fmla="*/ 568483 h 631688"/>
              <a:gd name="connsiteX6" fmla="*/ 20355 w 311295"/>
              <a:gd name="connsiteY6" fmla="*/ 561364 h 631688"/>
              <a:gd name="connsiteX7" fmla="*/ 150652 w 311295"/>
              <a:gd name="connsiteY7" fmla="*/ 311295 h 631688"/>
              <a:gd name="connsiteX8" fmla="*/ 0 w 311295"/>
              <a:gd name="connsiteY8" fmla="*/ 311295 h 631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1295" h="631688">
                <a:moveTo>
                  <a:pt x="0" y="0"/>
                </a:moveTo>
                <a:lnTo>
                  <a:pt x="311295" y="0"/>
                </a:lnTo>
                <a:lnTo>
                  <a:pt x="311295" y="278573"/>
                </a:lnTo>
                <a:cubicBezTo>
                  <a:pt x="300365" y="511936"/>
                  <a:pt x="92393" y="629207"/>
                  <a:pt x="92015" y="631688"/>
                </a:cubicBezTo>
                <a:lnTo>
                  <a:pt x="80961" y="613739"/>
                </a:lnTo>
                <a:cubicBezTo>
                  <a:pt x="67726" y="597568"/>
                  <a:pt x="51617" y="582153"/>
                  <a:pt x="33054" y="568483"/>
                </a:cubicBezTo>
                <a:lnTo>
                  <a:pt x="20355" y="561364"/>
                </a:lnTo>
                <a:cubicBezTo>
                  <a:pt x="21645" y="561467"/>
                  <a:pt x="135315" y="475631"/>
                  <a:pt x="150652" y="311295"/>
                </a:cubicBezTo>
                <a:lnTo>
                  <a:pt x="0" y="311295"/>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pPr>
            <a:endParaRPr kumimoji="0" lang="zh-CN" altLang="en-US" sz="1800" b="0" i="0" u="none" strike="noStrike" kern="1200" cap="none" spc="0" normalizeH="0" baseline="0" noProof="0">
              <a:ln>
                <a:noFill/>
              </a:ln>
              <a:solidFill>
                <a:srgbClr val="FFFFFF"/>
              </a:solidFill>
              <a:effectLst/>
              <a:uLnTx/>
              <a:uFillTx/>
              <a:latin typeface="微软雅黑" panose="020B0503020204020204" charset="-122"/>
              <a:ea typeface="微软雅黑" panose="020B0503020204020204" charset="-122"/>
              <a:cs typeface="+mn-cs"/>
            </a:endParaRPr>
          </a:p>
        </p:txBody>
      </p:sp>
      <p:sp>
        <p:nvSpPr>
          <p:cNvPr id="5" name="文本框 4"/>
          <p:cNvSpPr txBox="1"/>
          <p:nvPr>
            <p:custDataLst>
              <p:tags r:id="rId5"/>
            </p:custDataLst>
          </p:nvPr>
        </p:nvSpPr>
        <p:spPr>
          <a:xfrm>
            <a:off x="2125856" y="2738233"/>
            <a:ext cx="8185215" cy="2155952"/>
          </a:xfrm>
          <a:prstGeom prst="rect">
            <a:avLst/>
          </a:prstGeom>
          <a:noFill/>
        </p:spPr>
        <p:txBody>
          <a:bodyPr wrap="square" lIns="90170" tIns="46990" rIns="90170" bIns="46990" rtlCol="0">
            <a:normAutofit/>
          </a:bodyPr>
          <a:lstStyle>
            <a:defPPr>
              <a:defRPr lang="zh-CN"/>
            </a:defPPr>
            <a:lvl1pPr fontAlgn="auto">
              <a:lnSpc>
                <a:spcPct val="130000"/>
              </a:lnSpc>
              <a:spcAft>
                <a:spcPts val="1000"/>
              </a:spcAft>
              <a:defRPr sz="1600" spc="150"/>
            </a:lvl1pPr>
          </a:lstStyle>
          <a:p>
            <a:pPr marL="360045" indent="-360045" fontAlgn="ctr">
              <a:spcBef>
                <a:spcPts val="1000"/>
              </a:spcBef>
              <a:spcAft>
                <a:spcPts val="0"/>
              </a:spcAft>
              <a:buClr>
                <a:schemeClr val="accent3">
                  <a:lumMod val="50000"/>
                </a:schemeClr>
              </a:buClr>
              <a:buSzPct val="130000"/>
              <a:buFont typeface="WPS-Numbers" pitchFamily="2" charset="0"/>
              <a:buChar char=""/>
            </a:pPr>
            <a:r>
              <a:rPr lang="zh-CN" altLang="en-US" sz="1700" dirty="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rPr>
              <a:t>2022年济宁民航工作思路是：以习近平新时代中国特色社会主义思想为指导，坚持以人民为中心的发展思想，坚决贯彻落实市委、市政府决策部署，紧密围绕我市实施基础设施新突破、构建高品质现代交通综合体系的发展大局，以航线建设需求，推动“四型机场”建设，提升行业竞争力，建设人民满意民航，在全市争先进位、高质量发展大局中贡献民航力量、彰显民航作为。</a:t>
            </a:r>
            <a:endParaRPr lang="zh-CN" altLang="en-US" sz="1700" dirty="0">
              <a:solidFill>
                <a:schemeClr val="dk1">
                  <a:lumMod val="75000"/>
                  <a:lumOff val="25000"/>
                </a:schemeClr>
              </a:solidFill>
              <a:uFillTx/>
              <a:latin typeface="微软雅黑" panose="020B0503020204020204" charset="-122"/>
              <a:ea typeface="微软雅黑" panose="020B0503020204020204" charset="-122"/>
              <a:cs typeface="微软雅黑" panose="020B0503020204020204" charset="-122"/>
            </a:endParaRPr>
          </a:p>
        </p:txBody>
      </p:sp>
      <p:sp>
        <p:nvSpPr>
          <p:cNvPr id="20" name="文本框 19"/>
          <p:cNvSpPr txBox="1"/>
          <p:nvPr>
            <p:custDataLst>
              <p:tags r:id="rId6"/>
            </p:custDataLst>
          </p:nvPr>
        </p:nvSpPr>
        <p:spPr>
          <a:xfrm>
            <a:off x="2125980" y="1251585"/>
            <a:ext cx="3707765" cy="624840"/>
          </a:xfrm>
          <a:prstGeom prst="rect">
            <a:avLst/>
          </a:prstGeom>
          <a:noFill/>
        </p:spPr>
        <p:txBody>
          <a:bodyPr wrap="square" lIns="90170" tIns="46990" rIns="90170" bIns="46990" rtlCol="0">
            <a:normAutofit fontScale="90000"/>
          </a:bodyPr>
          <a:lstStyle/>
          <a:p>
            <a:r>
              <a:rPr lang="zh-CN" altLang="en-US" sz="3555" b="1" spc="300" dirty="0">
                <a:solidFill>
                  <a:schemeClr val="dk1">
                    <a:lumMod val="75000"/>
                    <a:lumOff val="25000"/>
                  </a:schemeClr>
                </a:solidFill>
                <a:uFillTx/>
                <a:latin typeface="微软雅黑" panose="020B0503020204020204" charset="-122"/>
                <a:ea typeface="微软雅黑" panose="020B0503020204020204" charset="-122"/>
              </a:rPr>
              <a:t>工作思路</a:t>
            </a:r>
            <a:endParaRPr lang="zh-CN" altLang="en-US" sz="3555" b="1" spc="300" dirty="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7"/>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矩形 15"/>
          <p:cNvSpPr/>
          <p:nvPr userDrawn="1">
            <p:custDataLst>
              <p:tags r:id="rId1"/>
            </p:custDataLst>
          </p:nvPr>
        </p:nvSpPr>
        <p:spPr>
          <a:xfrm>
            <a:off x="0" y="2535586"/>
            <a:ext cx="12192000" cy="4322414"/>
          </a:xfrm>
          <a:prstGeom prst="rect">
            <a:avLst/>
          </a:prstGeom>
          <a:solidFill>
            <a:schemeClr val="lt1">
              <a:lumMod val="95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p>
            <a:pPr lvl="0" algn="ctr"/>
            <a:endParaRPr lang="en-US" altLang="zh-CN">
              <a:solidFill>
                <a:schemeClr val="dk1">
                  <a:lumMod val="85000"/>
                  <a:lumOff val="15000"/>
                </a:schemeClr>
              </a:solidFill>
              <a:latin typeface="微软雅黑" panose="020B0503020204020204" charset="-122"/>
              <a:ea typeface="微软雅黑" panose="020B0503020204020204" charset="-122"/>
              <a:sym typeface="+mn-ea"/>
            </a:endParaRPr>
          </a:p>
        </p:txBody>
      </p:sp>
      <p:sp>
        <p:nvSpPr>
          <p:cNvPr id="7" name="Title 6"/>
          <p:cNvSpPr txBox="1"/>
          <p:nvPr>
            <p:custDataLst>
              <p:tags r:id="rId2"/>
            </p:custDataLst>
          </p:nvPr>
        </p:nvSpPr>
        <p:spPr>
          <a:xfrm>
            <a:off x="457200" y="608400"/>
            <a:ext cx="11278800" cy="626701"/>
          </a:xfrm>
          <a:prstGeom prst="rect">
            <a:avLst/>
          </a:prstGeom>
          <a:noFill/>
          <a:ln w="3175">
            <a:noFill/>
            <a:prstDash val="dash"/>
          </a:ln>
        </p:spPr>
        <p:txBody>
          <a:bodyPr wrap="square" lIns="72000" tIns="36000" rIns="72000" bIns="36000" anchor="t" anchorCtr="0">
            <a:normAutofit fontScale="90000"/>
          </a:bodyPr>
          <a:lstStyle>
            <a:lvl1pPr algn="l" defTabSz="913765" rtl="0" eaLnBrk="1" latinLnBrk="0" hangingPunct="1">
              <a:lnSpc>
                <a:spcPct val="90000"/>
              </a:lnSpc>
              <a:spcBef>
                <a:spcPct val="0"/>
              </a:spcBef>
              <a:buNone/>
              <a:defRPr lang="en-US" sz="2745" b="0" kern="1200" cap="none" spc="-49" baseline="0" dirty="0" smtClean="0">
                <a:ln w="3175">
                  <a:noFill/>
                </a:ln>
                <a:solidFill>
                  <a:schemeClr val="tx1"/>
                </a:solidFill>
                <a:effectLst/>
                <a:latin typeface="+mj-lt"/>
                <a:ea typeface="+mn-ea"/>
                <a:cs typeface="Segoe UI" panose="020B0502040204020203" pitchFamily="34" charset="0"/>
              </a:defRPr>
            </a:lvl1pPr>
          </a:lstStyle>
          <a:p>
            <a:pPr algn="ctr">
              <a:lnSpc>
                <a:spcPct val="100000"/>
              </a:lnSpc>
              <a:spcAft>
                <a:spcPts val="800"/>
              </a:spcAft>
            </a:pPr>
            <a:r>
              <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主要目标</a:t>
            </a:r>
            <a:endParaRPr lang="zh-CN" altLang="en-US" sz="3555" b="1" spc="300" dirty="0">
              <a:ln w="3175">
                <a:noFill/>
                <a:prstDash val="dash"/>
              </a:ln>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grpSp>
        <p:nvGrpSpPr>
          <p:cNvPr id="3" name="组合 2"/>
          <p:cNvGrpSpPr/>
          <p:nvPr>
            <p:custDataLst>
              <p:tags r:id="rId3"/>
            </p:custDataLst>
          </p:nvPr>
        </p:nvGrpSpPr>
        <p:grpSpPr>
          <a:xfrm rot="0">
            <a:off x="4844415" y="2917508"/>
            <a:ext cx="2210435" cy="2227580"/>
            <a:chOff x="4825487" y="2281721"/>
            <a:chExt cx="2541022" cy="2560823"/>
          </a:xfrm>
        </p:grpSpPr>
        <p:sp>
          <p:nvSpPr>
            <p:cNvPr id="2" name="Freeform 5"/>
            <p:cNvSpPr/>
            <p:nvPr>
              <p:custDataLst>
                <p:tags r:id="rId4"/>
              </p:custDataLst>
            </p:nvPr>
          </p:nvSpPr>
          <p:spPr bwMode="auto">
            <a:xfrm>
              <a:off x="4825487" y="2281721"/>
              <a:ext cx="2541022" cy="2480302"/>
            </a:xfrm>
            <a:custGeom>
              <a:avLst/>
              <a:gdLst/>
              <a:ahLst/>
              <a:cxnLst>
                <a:cxn ang="0">
                  <a:pos x="277" y="130"/>
                </a:cxn>
                <a:cxn ang="0">
                  <a:pos x="278" y="103"/>
                </a:cxn>
                <a:cxn ang="0">
                  <a:pos x="261" y="81"/>
                </a:cxn>
                <a:cxn ang="0">
                  <a:pos x="256" y="57"/>
                </a:cxn>
                <a:cxn ang="0">
                  <a:pos x="239" y="44"/>
                </a:cxn>
                <a:cxn ang="0">
                  <a:pos x="231" y="29"/>
                </a:cxn>
                <a:cxn ang="0">
                  <a:pos x="209" y="18"/>
                </a:cxn>
                <a:cxn ang="0">
                  <a:pos x="171" y="0"/>
                </a:cxn>
                <a:cxn ang="0">
                  <a:pos x="152" y="4"/>
                </a:cxn>
                <a:cxn ang="0">
                  <a:pos x="139" y="14"/>
                </a:cxn>
                <a:cxn ang="0">
                  <a:pos x="133" y="9"/>
                </a:cxn>
                <a:cxn ang="0">
                  <a:pos x="112" y="2"/>
                </a:cxn>
                <a:cxn ang="0">
                  <a:pos x="79" y="18"/>
                </a:cxn>
                <a:cxn ang="0">
                  <a:pos x="56" y="29"/>
                </a:cxn>
                <a:cxn ang="0">
                  <a:pos x="47" y="44"/>
                </a:cxn>
                <a:cxn ang="0">
                  <a:pos x="30" y="57"/>
                </a:cxn>
                <a:cxn ang="0">
                  <a:pos x="25" y="81"/>
                </a:cxn>
                <a:cxn ang="0">
                  <a:pos x="8" y="103"/>
                </a:cxn>
                <a:cxn ang="0">
                  <a:pos x="9" y="130"/>
                </a:cxn>
                <a:cxn ang="0">
                  <a:pos x="1" y="167"/>
                </a:cxn>
                <a:cxn ang="0">
                  <a:pos x="22" y="207"/>
                </a:cxn>
                <a:cxn ang="0">
                  <a:pos x="29" y="233"/>
                </a:cxn>
                <a:cxn ang="0">
                  <a:pos x="50" y="246"/>
                </a:cxn>
                <a:cxn ang="0">
                  <a:pos x="58" y="262"/>
                </a:cxn>
                <a:cxn ang="0">
                  <a:pos x="84" y="273"/>
                </a:cxn>
                <a:cxn ang="0">
                  <a:pos x="90" y="272"/>
                </a:cxn>
                <a:cxn ang="0">
                  <a:pos x="114" y="280"/>
                </a:cxn>
                <a:cxn ang="0">
                  <a:pos x="146" y="260"/>
                </a:cxn>
                <a:cxn ang="0">
                  <a:pos x="159" y="274"/>
                </a:cxn>
                <a:cxn ang="0">
                  <a:pos x="175" y="279"/>
                </a:cxn>
                <a:cxn ang="0">
                  <a:pos x="196" y="272"/>
                </a:cxn>
                <a:cxn ang="0">
                  <a:pos x="203" y="273"/>
                </a:cxn>
                <a:cxn ang="0">
                  <a:pos x="225" y="265"/>
                </a:cxn>
                <a:cxn ang="0">
                  <a:pos x="237" y="246"/>
                </a:cxn>
                <a:cxn ang="0">
                  <a:pos x="257" y="233"/>
                </a:cxn>
                <a:cxn ang="0">
                  <a:pos x="265" y="207"/>
                </a:cxn>
                <a:cxn ang="0">
                  <a:pos x="286" y="167"/>
                </a:cxn>
                <a:cxn ang="0">
                  <a:pos x="277" y="130"/>
                </a:cxn>
              </a:cxnLst>
              <a:rect l="0" t="0" r="r" b="b"/>
              <a:pathLst>
                <a:path w="287" h="280">
                  <a:moveTo>
                    <a:pt x="277" y="130"/>
                  </a:moveTo>
                  <a:cubicBezTo>
                    <a:pt x="281" y="122"/>
                    <a:pt x="281" y="112"/>
                    <a:pt x="278" y="103"/>
                  </a:cubicBezTo>
                  <a:cubicBezTo>
                    <a:pt x="275" y="93"/>
                    <a:pt x="269" y="85"/>
                    <a:pt x="261" y="81"/>
                  </a:cubicBezTo>
                  <a:cubicBezTo>
                    <a:pt x="262" y="73"/>
                    <a:pt x="261" y="64"/>
                    <a:pt x="256" y="57"/>
                  </a:cubicBezTo>
                  <a:cubicBezTo>
                    <a:pt x="252" y="51"/>
                    <a:pt x="246" y="46"/>
                    <a:pt x="239" y="44"/>
                  </a:cubicBezTo>
                  <a:cubicBezTo>
                    <a:pt x="238" y="38"/>
                    <a:pt x="235" y="33"/>
                    <a:pt x="231" y="29"/>
                  </a:cubicBezTo>
                  <a:cubicBezTo>
                    <a:pt x="225" y="22"/>
                    <a:pt x="217" y="19"/>
                    <a:pt x="209" y="18"/>
                  </a:cubicBezTo>
                  <a:cubicBezTo>
                    <a:pt x="201" y="7"/>
                    <a:pt x="187" y="0"/>
                    <a:pt x="171" y="0"/>
                  </a:cubicBezTo>
                  <a:cubicBezTo>
                    <a:pt x="164" y="0"/>
                    <a:pt x="158" y="1"/>
                    <a:pt x="152" y="4"/>
                  </a:cubicBezTo>
                  <a:cubicBezTo>
                    <a:pt x="146" y="7"/>
                    <a:pt x="142" y="10"/>
                    <a:pt x="139" y="14"/>
                  </a:cubicBezTo>
                  <a:cubicBezTo>
                    <a:pt x="137" y="12"/>
                    <a:pt x="135" y="11"/>
                    <a:pt x="133" y="9"/>
                  </a:cubicBezTo>
                  <a:cubicBezTo>
                    <a:pt x="127" y="4"/>
                    <a:pt x="120" y="2"/>
                    <a:pt x="112" y="2"/>
                  </a:cubicBezTo>
                  <a:cubicBezTo>
                    <a:pt x="100" y="2"/>
                    <a:pt x="89" y="8"/>
                    <a:pt x="79" y="18"/>
                  </a:cubicBezTo>
                  <a:cubicBezTo>
                    <a:pt x="71" y="18"/>
                    <a:pt x="62" y="22"/>
                    <a:pt x="56" y="29"/>
                  </a:cubicBezTo>
                  <a:cubicBezTo>
                    <a:pt x="52" y="33"/>
                    <a:pt x="49" y="38"/>
                    <a:pt x="47" y="44"/>
                  </a:cubicBezTo>
                  <a:cubicBezTo>
                    <a:pt x="40" y="46"/>
                    <a:pt x="34" y="51"/>
                    <a:pt x="30" y="57"/>
                  </a:cubicBezTo>
                  <a:cubicBezTo>
                    <a:pt x="26" y="64"/>
                    <a:pt x="24" y="73"/>
                    <a:pt x="25" y="81"/>
                  </a:cubicBezTo>
                  <a:cubicBezTo>
                    <a:pt x="17" y="85"/>
                    <a:pt x="11" y="93"/>
                    <a:pt x="8" y="103"/>
                  </a:cubicBezTo>
                  <a:cubicBezTo>
                    <a:pt x="5" y="112"/>
                    <a:pt x="6" y="122"/>
                    <a:pt x="9" y="130"/>
                  </a:cubicBezTo>
                  <a:cubicBezTo>
                    <a:pt x="0" y="143"/>
                    <a:pt x="0" y="161"/>
                    <a:pt x="1" y="167"/>
                  </a:cubicBezTo>
                  <a:cubicBezTo>
                    <a:pt x="2" y="185"/>
                    <a:pt x="10" y="199"/>
                    <a:pt x="22" y="207"/>
                  </a:cubicBezTo>
                  <a:cubicBezTo>
                    <a:pt x="21" y="216"/>
                    <a:pt x="24" y="225"/>
                    <a:pt x="29" y="233"/>
                  </a:cubicBezTo>
                  <a:cubicBezTo>
                    <a:pt x="35" y="240"/>
                    <a:pt x="42" y="245"/>
                    <a:pt x="50" y="246"/>
                  </a:cubicBezTo>
                  <a:cubicBezTo>
                    <a:pt x="51" y="252"/>
                    <a:pt x="54" y="258"/>
                    <a:pt x="58" y="262"/>
                  </a:cubicBezTo>
                  <a:cubicBezTo>
                    <a:pt x="65" y="269"/>
                    <a:pt x="74" y="273"/>
                    <a:pt x="84" y="273"/>
                  </a:cubicBezTo>
                  <a:cubicBezTo>
                    <a:pt x="86" y="273"/>
                    <a:pt x="88" y="273"/>
                    <a:pt x="90" y="272"/>
                  </a:cubicBezTo>
                  <a:cubicBezTo>
                    <a:pt x="98" y="278"/>
                    <a:pt x="106" y="280"/>
                    <a:pt x="114" y="280"/>
                  </a:cubicBezTo>
                  <a:cubicBezTo>
                    <a:pt x="127" y="280"/>
                    <a:pt x="139" y="273"/>
                    <a:pt x="146" y="260"/>
                  </a:cubicBezTo>
                  <a:cubicBezTo>
                    <a:pt x="149" y="266"/>
                    <a:pt x="153" y="271"/>
                    <a:pt x="159" y="274"/>
                  </a:cubicBezTo>
                  <a:cubicBezTo>
                    <a:pt x="164" y="277"/>
                    <a:pt x="169" y="279"/>
                    <a:pt x="175" y="279"/>
                  </a:cubicBezTo>
                  <a:cubicBezTo>
                    <a:pt x="183" y="279"/>
                    <a:pt x="190" y="277"/>
                    <a:pt x="196" y="272"/>
                  </a:cubicBezTo>
                  <a:cubicBezTo>
                    <a:pt x="198" y="273"/>
                    <a:pt x="201" y="273"/>
                    <a:pt x="203" y="273"/>
                  </a:cubicBezTo>
                  <a:cubicBezTo>
                    <a:pt x="211" y="273"/>
                    <a:pt x="219" y="270"/>
                    <a:pt x="225" y="265"/>
                  </a:cubicBezTo>
                  <a:cubicBezTo>
                    <a:pt x="231" y="260"/>
                    <a:pt x="235" y="254"/>
                    <a:pt x="237" y="246"/>
                  </a:cubicBezTo>
                  <a:cubicBezTo>
                    <a:pt x="245" y="245"/>
                    <a:pt x="252" y="240"/>
                    <a:pt x="257" y="233"/>
                  </a:cubicBezTo>
                  <a:cubicBezTo>
                    <a:pt x="263" y="225"/>
                    <a:pt x="265" y="216"/>
                    <a:pt x="265" y="207"/>
                  </a:cubicBezTo>
                  <a:cubicBezTo>
                    <a:pt x="276" y="199"/>
                    <a:pt x="284" y="185"/>
                    <a:pt x="286" y="167"/>
                  </a:cubicBezTo>
                  <a:cubicBezTo>
                    <a:pt x="287" y="156"/>
                    <a:pt x="285" y="141"/>
                    <a:pt x="277" y="130"/>
                  </a:cubicBezTo>
                  <a:close/>
                </a:path>
              </a:pathLst>
            </a:custGeom>
            <a:solidFill>
              <a:schemeClr val="accent1"/>
            </a:solidFill>
            <a:ln w="9525">
              <a:noFill/>
              <a:round/>
            </a:ln>
          </p:spPr>
          <p:txBody>
            <a:bodyPr vert="horz" wrap="square" lIns="91440" tIns="45720" rIns="91440" bIns="45720" numCol="1" anchor="t" anchorCtr="0" compatLnSpc="1"/>
            <a:ls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sz="2400" b="0" i="0" u="none" strike="noStrike" kern="1200" cap="none" spc="0" normalizeH="0" baseline="0" noProof="0" dirty="0">
                <a:ln>
                  <a:noFill/>
                </a:ln>
                <a:solidFill>
                  <a:schemeClr val="dk1"/>
                </a:solidFill>
                <a:effectLst/>
                <a:uLnTx/>
                <a:uFillTx/>
                <a:latin typeface="微软雅黑" panose="020B0503020204020204" charset="-122"/>
                <a:ea typeface="微软雅黑" panose="020B0503020204020204" charset="-122"/>
              </a:endParaRPr>
            </a:p>
          </p:txBody>
        </p:sp>
        <p:sp>
          <p:nvSpPr>
            <p:cNvPr id="5" name="Freeform 6"/>
            <p:cNvSpPr>
              <a:spLocks noEditPoints="1"/>
            </p:cNvSpPr>
            <p:nvPr>
              <p:custDataLst>
                <p:tags r:id="rId5"/>
              </p:custDataLst>
            </p:nvPr>
          </p:nvSpPr>
          <p:spPr bwMode="auto">
            <a:xfrm>
              <a:off x="4904691" y="2326602"/>
              <a:ext cx="2382621" cy="2515942"/>
            </a:xfrm>
            <a:custGeom>
              <a:avLst/>
              <a:gdLst/>
              <a:ahLst/>
              <a:cxnLst>
                <a:cxn ang="0">
                  <a:pos x="124" y="67"/>
                </a:cxn>
                <a:cxn ang="0">
                  <a:pos x="124" y="212"/>
                </a:cxn>
                <a:cxn ang="0">
                  <a:pos x="23" y="197"/>
                </a:cxn>
                <a:cxn ang="0">
                  <a:pos x="27" y="81"/>
                </a:cxn>
                <a:cxn ang="0">
                  <a:pos x="150" y="13"/>
                </a:cxn>
                <a:cxn ang="0">
                  <a:pos x="151" y="135"/>
                </a:cxn>
                <a:cxn ang="0">
                  <a:pos x="187" y="88"/>
                </a:cxn>
                <a:cxn ang="0">
                  <a:pos x="160" y="72"/>
                </a:cxn>
                <a:cxn ang="0">
                  <a:pos x="178" y="75"/>
                </a:cxn>
                <a:cxn ang="0">
                  <a:pos x="150" y="13"/>
                </a:cxn>
                <a:cxn ang="0">
                  <a:pos x="158" y="255"/>
                </a:cxn>
                <a:cxn ang="0">
                  <a:pos x="211" y="225"/>
                </a:cxn>
                <a:cxn ang="0">
                  <a:pos x="252" y="131"/>
                </a:cxn>
                <a:cxn ang="0">
                  <a:pos x="220" y="166"/>
                </a:cxn>
                <a:cxn ang="0">
                  <a:pos x="214" y="192"/>
                </a:cxn>
                <a:cxn ang="0">
                  <a:pos x="211" y="147"/>
                </a:cxn>
                <a:cxn ang="0">
                  <a:pos x="171" y="133"/>
                </a:cxn>
                <a:cxn ang="0">
                  <a:pos x="188" y="236"/>
                </a:cxn>
                <a:cxn ang="0">
                  <a:pos x="160" y="214"/>
                </a:cxn>
                <a:cxn ang="0">
                  <a:pos x="154" y="141"/>
                </a:cxn>
                <a:cxn ang="0">
                  <a:pos x="237" y="128"/>
                </a:cxn>
                <a:cxn ang="0">
                  <a:pos x="211" y="63"/>
                </a:cxn>
                <a:cxn ang="0">
                  <a:pos x="195" y="23"/>
                </a:cxn>
                <a:cxn ang="0">
                  <a:pos x="144" y="91"/>
                </a:cxn>
                <a:cxn ang="0">
                  <a:pos x="143" y="234"/>
                </a:cxn>
                <a:cxn ang="0">
                  <a:pos x="210" y="253"/>
                </a:cxn>
                <a:cxn ang="0">
                  <a:pos x="267" y="161"/>
                </a:cxn>
                <a:cxn ang="0">
                  <a:pos x="222" y="46"/>
                </a:cxn>
                <a:cxn ang="0">
                  <a:pos x="90" y="120"/>
                </a:cxn>
                <a:cxn ang="0">
                  <a:pos x="96" y="119"/>
                </a:cxn>
                <a:cxn ang="0">
                  <a:pos x="92" y="126"/>
                </a:cxn>
                <a:cxn ang="0">
                  <a:pos x="52" y="139"/>
                </a:cxn>
                <a:cxn ang="0">
                  <a:pos x="118" y="163"/>
                </a:cxn>
                <a:cxn ang="0">
                  <a:pos x="115" y="17"/>
                </a:cxn>
                <a:cxn ang="0">
                  <a:pos x="97" y="56"/>
                </a:cxn>
                <a:cxn ang="0">
                  <a:pos x="111" y="40"/>
                </a:cxn>
                <a:cxn ang="0">
                  <a:pos x="79" y="76"/>
                </a:cxn>
                <a:cxn ang="0">
                  <a:pos x="98" y="171"/>
                </a:cxn>
                <a:cxn ang="0">
                  <a:pos x="97" y="195"/>
                </a:cxn>
                <a:cxn ang="0">
                  <a:pos x="94" y="237"/>
                </a:cxn>
                <a:cxn ang="0">
                  <a:pos x="77" y="162"/>
                </a:cxn>
                <a:cxn ang="0">
                  <a:pos x="8" y="161"/>
                </a:cxn>
                <a:cxn ang="0">
                  <a:pos x="85" y="249"/>
                </a:cxn>
                <a:cxn ang="0">
                  <a:pos x="98" y="171"/>
                </a:cxn>
                <a:cxn ang="0">
                  <a:pos x="62" y="99"/>
                </a:cxn>
                <a:cxn ang="0">
                  <a:pos x="38" y="86"/>
                </a:cxn>
              </a:cxnLst>
              <a:rect l="0" t="0" r="r" b="b"/>
              <a:pathLst>
                <a:path w="269" h="284">
                  <a:moveTo>
                    <a:pt x="74" y="23"/>
                  </a:moveTo>
                  <a:cubicBezTo>
                    <a:pt x="85" y="9"/>
                    <a:pt x="103" y="0"/>
                    <a:pt x="119" y="12"/>
                  </a:cubicBezTo>
                  <a:cubicBezTo>
                    <a:pt x="136" y="25"/>
                    <a:pt x="135" y="50"/>
                    <a:pt x="124" y="67"/>
                  </a:cubicBezTo>
                  <a:cubicBezTo>
                    <a:pt x="135" y="81"/>
                    <a:pt x="134" y="105"/>
                    <a:pt x="121" y="117"/>
                  </a:cubicBezTo>
                  <a:cubicBezTo>
                    <a:pt x="132" y="130"/>
                    <a:pt x="133" y="153"/>
                    <a:pt x="123" y="167"/>
                  </a:cubicBezTo>
                  <a:cubicBezTo>
                    <a:pt x="135" y="179"/>
                    <a:pt x="135" y="200"/>
                    <a:pt x="124" y="212"/>
                  </a:cubicBezTo>
                  <a:cubicBezTo>
                    <a:pt x="149" y="245"/>
                    <a:pt x="113" y="284"/>
                    <a:pt x="84" y="257"/>
                  </a:cubicBezTo>
                  <a:cubicBezTo>
                    <a:pt x="67" y="263"/>
                    <a:pt x="49" y="251"/>
                    <a:pt x="49" y="233"/>
                  </a:cubicBezTo>
                  <a:cubicBezTo>
                    <a:pt x="31" y="233"/>
                    <a:pt x="18" y="215"/>
                    <a:pt x="23" y="197"/>
                  </a:cubicBezTo>
                  <a:cubicBezTo>
                    <a:pt x="9" y="191"/>
                    <a:pt x="2" y="176"/>
                    <a:pt x="1" y="161"/>
                  </a:cubicBezTo>
                  <a:cubicBezTo>
                    <a:pt x="0" y="149"/>
                    <a:pt x="3" y="134"/>
                    <a:pt x="12" y="126"/>
                  </a:cubicBezTo>
                  <a:cubicBezTo>
                    <a:pt x="0" y="111"/>
                    <a:pt x="9" y="86"/>
                    <a:pt x="27" y="81"/>
                  </a:cubicBezTo>
                  <a:cubicBezTo>
                    <a:pt x="21" y="66"/>
                    <a:pt x="30" y="47"/>
                    <a:pt x="47" y="46"/>
                  </a:cubicBezTo>
                  <a:cubicBezTo>
                    <a:pt x="46" y="33"/>
                    <a:pt x="61" y="20"/>
                    <a:pt x="74" y="23"/>
                  </a:cubicBezTo>
                  <a:close/>
                  <a:moveTo>
                    <a:pt x="150" y="13"/>
                  </a:moveTo>
                  <a:cubicBezTo>
                    <a:pt x="132" y="21"/>
                    <a:pt x="147" y="40"/>
                    <a:pt x="155" y="49"/>
                  </a:cubicBezTo>
                  <a:cubicBezTo>
                    <a:pt x="135" y="59"/>
                    <a:pt x="137" y="80"/>
                    <a:pt x="156" y="91"/>
                  </a:cubicBezTo>
                  <a:cubicBezTo>
                    <a:pt x="140" y="101"/>
                    <a:pt x="133" y="124"/>
                    <a:pt x="151" y="135"/>
                  </a:cubicBezTo>
                  <a:cubicBezTo>
                    <a:pt x="155" y="133"/>
                    <a:pt x="160" y="132"/>
                    <a:pt x="164" y="132"/>
                  </a:cubicBezTo>
                  <a:cubicBezTo>
                    <a:pt x="164" y="120"/>
                    <a:pt x="171" y="111"/>
                    <a:pt x="183" y="108"/>
                  </a:cubicBezTo>
                  <a:cubicBezTo>
                    <a:pt x="181" y="101"/>
                    <a:pt x="183" y="94"/>
                    <a:pt x="187" y="88"/>
                  </a:cubicBezTo>
                  <a:cubicBezTo>
                    <a:pt x="182" y="87"/>
                    <a:pt x="177" y="84"/>
                    <a:pt x="173" y="78"/>
                  </a:cubicBezTo>
                  <a:cubicBezTo>
                    <a:pt x="168" y="81"/>
                    <a:pt x="162" y="81"/>
                    <a:pt x="157" y="78"/>
                  </a:cubicBezTo>
                  <a:cubicBezTo>
                    <a:pt x="160" y="72"/>
                    <a:pt x="160" y="72"/>
                    <a:pt x="160" y="72"/>
                  </a:cubicBezTo>
                  <a:cubicBezTo>
                    <a:pt x="167" y="77"/>
                    <a:pt x="180" y="69"/>
                    <a:pt x="179" y="60"/>
                  </a:cubicBezTo>
                  <a:cubicBezTo>
                    <a:pt x="185" y="59"/>
                    <a:pt x="185" y="59"/>
                    <a:pt x="185" y="59"/>
                  </a:cubicBezTo>
                  <a:cubicBezTo>
                    <a:pt x="186" y="65"/>
                    <a:pt x="183" y="71"/>
                    <a:pt x="178" y="75"/>
                  </a:cubicBezTo>
                  <a:cubicBezTo>
                    <a:pt x="188" y="88"/>
                    <a:pt x="211" y="82"/>
                    <a:pt x="204" y="59"/>
                  </a:cubicBezTo>
                  <a:cubicBezTo>
                    <a:pt x="229" y="47"/>
                    <a:pt x="206" y="22"/>
                    <a:pt x="191" y="32"/>
                  </a:cubicBezTo>
                  <a:cubicBezTo>
                    <a:pt x="189" y="15"/>
                    <a:pt x="166" y="6"/>
                    <a:pt x="150" y="13"/>
                  </a:cubicBezTo>
                  <a:close/>
                  <a:moveTo>
                    <a:pt x="155" y="192"/>
                  </a:moveTo>
                  <a:cubicBezTo>
                    <a:pt x="136" y="197"/>
                    <a:pt x="135" y="223"/>
                    <a:pt x="151" y="231"/>
                  </a:cubicBezTo>
                  <a:cubicBezTo>
                    <a:pt x="148" y="241"/>
                    <a:pt x="149" y="250"/>
                    <a:pt x="158" y="255"/>
                  </a:cubicBezTo>
                  <a:cubicBezTo>
                    <a:pt x="168" y="261"/>
                    <a:pt x="176" y="256"/>
                    <a:pt x="183" y="249"/>
                  </a:cubicBezTo>
                  <a:cubicBezTo>
                    <a:pt x="191" y="253"/>
                    <a:pt x="199" y="253"/>
                    <a:pt x="206" y="248"/>
                  </a:cubicBezTo>
                  <a:cubicBezTo>
                    <a:pt x="214" y="241"/>
                    <a:pt x="213" y="234"/>
                    <a:pt x="211" y="225"/>
                  </a:cubicBezTo>
                  <a:cubicBezTo>
                    <a:pt x="230" y="232"/>
                    <a:pt x="246" y="212"/>
                    <a:pt x="237" y="194"/>
                  </a:cubicBezTo>
                  <a:cubicBezTo>
                    <a:pt x="253" y="188"/>
                    <a:pt x="259" y="177"/>
                    <a:pt x="261" y="161"/>
                  </a:cubicBezTo>
                  <a:cubicBezTo>
                    <a:pt x="262" y="151"/>
                    <a:pt x="260" y="137"/>
                    <a:pt x="252" y="131"/>
                  </a:cubicBezTo>
                  <a:cubicBezTo>
                    <a:pt x="248" y="133"/>
                    <a:pt x="245" y="134"/>
                    <a:pt x="241" y="135"/>
                  </a:cubicBezTo>
                  <a:cubicBezTo>
                    <a:pt x="236" y="144"/>
                    <a:pt x="228" y="150"/>
                    <a:pt x="218" y="149"/>
                  </a:cubicBezTo>
                  <a:cubicBezTo>
                    <a:pt x="216" y="154"/>
                    <a:pt x="217" y="161"/>
                    <a:pt x="220" y="166"/>
                  </a:cubicBezTo>
                  <a:cubicBezTo>
                    <a:pt x="226" y="163"/>
                    <a:pt x="234" y="165"/>
                    <a:pt x="241" y="169"/>
                  </a:cubicBezTo>
                  <a:cubicBezTo>
                    <a:pt x="237" y="174"/>
                    <a:pt x="237" y="174"/>
                    <a:pt x="237" y="174"/>
                  </a:cubicBezTo>
                  <a:cubicBezTo>
                    <a:pt x="224" y="166"/>
                    <a:pt x="212" y="176"/>
                    <a:pt x="214" y="192"/>
                  </a:cubicBezTo>
                  <a:cubicBezTo>
                    <a:pt x="208" y="192"/>
                    <a:pt x="208" y="192"/>
                    <a:pt x="208" y="192"/>
                  </a:cubicBezTo>
                  <a:cubicBezTo>
                    <a:pt x="207" y="184"/>
                    <a:pt x="208" y="176"/>
                    <a:pt x="214" y="170"/>
                  </a:cubicBezTo>
                  <a:cubicBezTo>
                    <a:pt x="210" y="163"/>
                    <a:pt x="210" y="154"/>
                    <a:pt x="211" y="147"/>
                  </a:cubicBezTo>
                  <a:cubicBezTo>
                    <a:pt x="202" y="143"/>
                    <a:pt x="197" y="134"/>
                    <a:pt x="198" y="124"/>
                  </a:cubicBezTo>
                  <a:cubicBezTo>
                    <a:pt x="192" y="123"/>
                    <a:pt x="188" y="119"/>
                    <a:pt x="185" y="114"/>
                  </a:cubicBezTo>
                  <a:cubicBezTo>
                    <a:pt x="175" y="116"/>
                    <a:pt x="170" y="124"/>
                    <a:pt x="171" y="133"/>
                  </a:cubicBezTo>
                  <a:cubicBezTo>
                    <a:pt x="189" y="140"/>
                    <a:pt x="193" y="161"/>
                    <a:pt x="182" y="176"/>
                  </a:cubicBezTo>
                  <a:cubicBezTo>
                    <a:pt x="195" y="186"/>
                    <a:pt x="195" y="206"/>
                    <a:pt x="184" y="218"/>
                  </a:cubicBezTo>
                  <a:cubicBezTo>
                    <a:pt x="189" y="223"/>
                    <a:pt x="190" y="230"/>
                    <a:pt x="188" y="236"/>
                  </a:cubicBezTo>
                  <a:cubicBezTo>
                    <a:pt x="182" y="234"/>
                    <a:pt x="182" y="234"/>
                    <a:pt x="182" y="234"/>
                  </a:cubicBezTo>
                  <a:cubicBezTo>
                    <a:pt x="185" y="221"/>
                    <a:pt x="173" y="216"/>
                    <a:pt x="163" y="220"/>
                  </a:cubicBezTo>
                  <a:cubicBezTo>
                    <a:pt x="160" y="214"/>
                    <a:pt x="160" y="214"/>
                    <a:pt x="160" y="214"/>
                  </a:cubicBezTo>
                  <a:cubicBezTo>
                    <a:pt x="166" y="212"/>
                    <a:pt x="173" y="211"/>
                    <a:pt x="179" y="214"/>
                  </a:cubicBezTo>
                  <a:cubicBezTo>
                    <a:pt x="191" y="203"/>
                    <a:pt x="185" y="182"/>
                    <a:pt x="171" y="179"/>
                  </a:cubicBezTo>
                  <a:cubicBezTo>
                    <a:pt x="195" y="157"/>
                    <a:pt x="173" y="131"/>
                    <a:pt x="154" y="141"/>
                  </a:cubicBezTo>
                  <a:cubicBezTo>
                    <a:pt x="135" y="152"/>
                    <a:pt x="139" y="182"/>
                    <a:pt x="155" y="192"/>
                  </a:cubicBezTo>
                  <a:close/>
                  <a:moveTo>
                    <a:pt x="231" y="86"/>
                  </a:moveTo>
                  <a:cubicBezTo>
                    <a:pt x="262" y="88"/>
                    <a:pt x="262" y="128"/>
                    <a:pt x="237" y="128"/>
                  </a:cubicBezTo>
                  <a:cubicBezTo>
                    <a:pt x="227" y="152"/>
                    <a:pt x="202" y="144"/>
                    <a:pt x="204" y="119"/>
                  </a:cubicBezTo>
                  <a:cubicBezTo>
                    <a:pt x="187" y="115"/>
                    <a:pt x="183" y="100"/>
                    <a:pt x="196" y="88"/>
                  </a:cubicBezTo>
                  <a:cubicBezTo>
                    <a:pt x="207" y="85"/>
                    <a:pt x="214" y="74"/>
                    <a:pt x="211" y="63"/>
                  </a:cubicBezTo>
                  <a:cubicBezTo>
                    <a:pt x="215" y="60"/>
                    <a:pt x="218" y="57"/>
                    <a:pt x="220" y="53"/>
                  </a:cubicBezTo>
                  <a:cubicBezTo>
                    <a:pt x="238" y="53"/>
                    <a:pt x="241" y="76"/>
                    <a:pt x="231" y="86"/>
                  </a:cubicBezTo>
                  <a:close/>
                  <a:moveTo>
                    <a:pt x="195" y="23"/>
                  </a:moveTo>
                  <a:cubicBezTo>
                    <a:pt x="188" y="6"/>
                    <a:pt x="163" y="0"/>
                    <a:pt x="147" y="7"/>
                  </a:cubicBezTo>
                  <a:cubicBezTo>
                    <a:pt x="128" y="16"/>
                    <a:pt x="134" y="34"/>
                    <a:pt x="145" y="47"/>
                  </a:cubicBezTo>
                  <a:cubicBezTo>
                    <a:pt x="132" y="57"/>
                    <a:pt x="132" y="80"/>
                    <a:pt x="144" y="91"/>
                  </a:cubicBezTo>
                  <a:cubicBezTo>
                    <a:pt x="131" y="103"/>
                    <a:pt x="131" y="128"/>
                    <a:pt x="145" y="139"/>
                  </a:cubicBezTo>
                  <a:cubicBezTo>
                    <a:pt x="131" y="152"/>
                    <a:pt x="131" y="177"/>
                    <a:pt x="143" y="190"/>
                  </a:cubicBezTo>
                  <a:cubicBezTo>
                    <a:pt x="131" y="200"/>
                    <a:pt x="131" y="225"/>
                    <a:pt x="143" y="234"/>
                  </a:cubicBezTo>
                  <a:cubicBezTo>
                    <a:pt x="141" y="245"/>
                    <a:pt x="145" y="255"/>
                    <a:pt x="154" y="261"/>
                  </a:cubicBezTo>
                  <a:cubicBezTo>
                    <a:pt x="165" y="267"/>
                    <a:pt x="176" y="265"/>
                    <a:pt x="185" y="257"/>
                  </a:cubicBezTo>
                  <a:cubicBezTo>
                    <a:pt x="193" y="260"/>
                    <a:pt x="203" y="259"/>
                    <a:pt x="210" y="253"/>
                  </a:cubicBezTo>
                  <a:cubicBezTo>
                    <a:pt x="216" y="248"/>
                    <a:pt x="219" y="241"/>
                    <a:pt x="219" y="233"/>
                  </a:cubicBezTo>
                  <a:cubicBezTo>
                    <a:pt x="237" y="233"/>
                    <a:pt x="250" y="215"/>
                    <a:pt x="245" y="197"/>
                  </a:cubicBezTo>
                  <a:cubicBezTo>
                    <a:pt x="259" y="191"/>
                    <a:pt x="266" y="176"/>
                    <a:pt x="267" y="161"/>
                  </a:cubicBezTo>
                  <a:cubicBezTo>
                    <a:pt x="268" y="149"/>
                    <a:pt x="266" y="134"/>
                    <a:pt x="256" y="126"/>
                  </a:cubicBezTo>
                  <a:cubicBezTo>
                    <a:pt x="269" y="111"/>
                    <a:pt x="260" y="86"/>
                    <a:pt x="241" y="81"/>
                  </a:cubicBezTo>
                  <a:cubicBezTo>
                    <a:pt x="247" y="66"/>
                    <a:pt x="238" y="47"/>
                    <a:pt x="222" y="46"/>
                  </a:cubicBezTo>
                  <a:cubicBezTo>
                    <a:pt x="222" y="33"/>
                    <a:pt x="208" y="20"/>
                    <a:pt x="195" y="23"/>
                  </a:cubicBezTo>
                  <a:close/>
                  <a:moveTo>
                    <a:pt x="70" y="116"/>
                  </a:moveTo>
                  <a:cubicBezTo>
                    <a:pt x="75" y="124"/>
                    <a:pt x="83" y="125"/>
                    <a:pt x="90" y="120"/>
                  </a:cubicBezTo>
                  <a:cubicBezTo>
                    <a:pt x="89" y="111"/>
                    <a:pt x="93" y="103"/>
                    <a:pt x="100" y="98"/>
                  </a:cubicBezTo>
                  <a:cubicBezTo>
                    <a:pt x="104" y="103"/>
                    <a:pt x="104" y="103"/>
                    <a:pt x="104" y="103"/>
                  </a:cubicBezTo>
                  <a:cubicBezTo>
                    <a:pt x="99" y="107"/>
                    <a:pt x="96" y="112"/>
                    <a:pt x="96" y="119"/>
                  </a:cubicBezTo>
                  <a:cubicBezTo>
                    <a:pt x="97" y="124"/>
                    <a:pt x="100" y="130"/>
                    <a:pt x="105" y="132"/>
                  </a:cubicBezTo>
                  <a:cubicBezTo>
                    <a:pt x="103" y="138"/>
                    <a:pt x="103" y="138"/>
                    <a:pt x="103" y="138"/>
                  </a:cubicBezTo>
                  <a:cubicBezTo>
                    <a:pt x="98" y="136"/>
                    <a:pt x="94" y="132"/>
                    <a:pt x="92" y="126"/>
                  </a:cubicBezTo>
                  <a:cubicBezTo>
                    <a:pt x="83" y="132"/>
                    <a:pt x="72" y="130"/>
                    <a:pt x="66" y="122"/>
                  </a:cubicBezTo>
                  <a:cubicBezTo>
                    <a:pt x="61" y="126"/>
                    <a:pt x="55" y="128"/>
                    <a:pt x="49" y="128"/>
                  </a:cubicBezTo>
                  <a:cubicBezTo>
                    <a:pt x="51" y="132"/>
                    <a:pt x="52" y="135"/>
                    <a:pt x="52" y="139"/>
                  </a:cubicBezTo>
                  <a:cubicBezTo>
                    <a:pt x="67" y="136"/>
                    <a:pt x="79" y="143"/>
                    <a:pt x="83" y="159"/>
                  </a:cubicBezTo>
                  <a:cubicBezTo>
                    <a:pt x="88" y="158"/>
                    <a:pt x="94" y="159"/>
                    <a:pt x="98" y="163"/>
                  </a:cubicBezTo>
                  <a:cubicBezTo>
                    <a:pt x="104" y="160"/>
                    <a:pt x="112" y="160"/>
                    <a:pt x="118" y="163"/>
                  </a:cubicBezTo>
                  <a:cubicBezTo>
                    <a:pt x="128" y="148"/>
                    <a:pt x="124" y="129"/>
                    <a:pt x="111" y="117"/>
                  </a:cubicBezTo>
                  <a:cubicBezTo>
                    <a:pt x="127" y="104"/>
                    <a:pt x="130" y="84"/>
                    <a:pt x="116" y="68"/>
                  </a:cubicBezTo>
                  <a:cubicBezTo>
                    <a:pt x="127" y="55"/>
                    <a:pt x="132" y="29"/>
                    <a:pt x="115" y="17"/>
                  </a:cubicBezTo>
                  <a:cubicBezTo>
                    <a:pt x="100" y="6"/>
                    <a:pt x="85" y="19"/>
                    <a:pt x="77" y="31"/>
                  </a:cubicBezTo>
                  <a:cubicBezTo>
                    <a:pt x="62" y="25"/>
                    <a:pt x="48" y="41"/>
                    <a:pt x="57" y="56"/>
                  </a:cubicBezTo>
                  <a:cubicBezTo>
                    <a:pt x="67" y="73"/>
                    <a:pt x="95" y="76"/>
                    <a:pt x="97" y="56"/>
                  </a:cubicBezTo>
                  <a:cubicBezTo>
                    <a:pt x="90" y="55"/>
                    <a:pt x="85" y="52"/>
                    <a:pt x="80" y="47"/>
                  </a:cubicBezTo>
                  <a:cubicBezTo>
                    <a:pt x="86" y="43"/>
                    <a:pt x="86" y="43"/>
                    <a:pt x="86" y="43"/>
                  </a:cubicBezTo>
                  <a:cubicBezTo>
                    <a:pt x="93" y="52"/>
                    <a:pt x="107" y="52"/>
                    <a:pt x="111" y="40"/>
                  </a:cubicBezTo>
                  <a:cubicBezTo>
                    <a:pt x="117" y="42"/>
                    <a:pt x="117" y="42"/>
                    <a:pt x="117" y="42"/>
                  </a:cubicBezTo>
                  <a:cubicBezTo>
                    <a:pt x="115" y="48"/>
                    <a:pt x="110" y="53"/>
                    <a:pt x="103" y="55"/>
                  </a:cubicBezTo>
                  <a:cubicBezTo>
                    <a:pt x="103" y="69"/>
                    <a:pt x="92" y="77"/>
                    <a:pt x="79" y="76"/>
                  </a:cubicBezTo>
                  <a:cubicBezTo>
                    <a:pt x="84" y="86"/>
                    <a:pt x="82" y="98"/>
                    <a:pt x="72" y="103"/>
                  </a:cubicBezTo>
                  <a:cubicBezTo>
                    <a:pt x="73" y="107"/>
                    <a:pt x="72" y="112"/>
                    <a:pt x="70" y="116"/>
                  </a:cubicBezTo>
                  <a:close/>
                  <a:moveTo>
                    <a:pt x="98" y="171"/>
                  </a:moveTo>
                  <a:cubicBezTo>
                    <a:pt x="86" y="160"/>
                    <a:pt x="73" y="165"/>
                    <a:pt x="77" y="181"/>
                  </a:cubicBezTo>
                  <a:cubicBezTo>
                    <a:pt x="59" y="189"/>
                    <a:pt x="61" y="209"/>
                    <a:pt x="79" y="211"/>
                  </a:cubicBezTo>
                  <a:cubicBezTo>
                    <a:pt x="81" y="202"/>
                    <a:pt x="88" y="197"/>
                    <a:pt x="97" y="195"/>
                  </a:cubicBezTo>
                  <a:cubicBezTo>
                    <a:pt x="98" y="201"/>
                    <a:pt x="98" y="201"/>
                    <a:pt x="98" y="201"/>
                  </a:cubicBezTo>
                  <a:cubicBezTo>
                    <a:pt x="81" y="205"/>
                    <a:pt x="82" y="225"/>
                    <a:pt x="96" y="231"/>
                  </a:cubicBezTo>
                  <a:cubicBezTo>
                    <a:pt x="94" y="237"/>
                    <a:pt x="94" y="237"/>
                    <a:pt x="94" y="237"/>
                  </a:cubicBezTo>
                  <a:cubicBezTo>
                    <a:pt x="86" y="234"/>
                    <a:pt x="80" y="227"/>
                    <a:pt x="79" y="218"/>
                  </a:cubicBezTo>
                  <a:cubicBezTo>
                    <a:pt x="56" y="215"/>
                    <a:pt x="51" y="189"/>
                    <a:pt x="69" y="177"/>
                  </a:cubicBezTo>
                  <a:cubicBezTo>
                    <a:pt x="69" y="171"/>
                    <a:pt x="72" y="165"/>
                    <a:pt x="77" y="162"/>
                  </a:cubicBezTo>
                  <a:cubicBezTo>
                    <a:pt x="73" y="142"/>
                    <a:pt x="55" y="143"/>
                    <a:pt x="43" y="149"/>
                  </a:cubicBezTo>
                  <a:cubicBezTo>
                    <a:pt x="48" y="139"/>
                    <a:pt x="47" y="126"/>
                    <a:pt x="31" y="125"/>
                  </a:cubicBezTo>
                  <a:cubicBezTo>
                    <a:pt x="13" y="125"/>
                    <a:pt x="6" y="145"/>
                    <a:pt x="8" y="161"/>
                  </a:cubicBezTo>
                  <a:cubicBezTo>
                    <a:pt x="9" y="177"/>
                    <a:pt x="16" y="188"/>
                    <a:pt x="31" y="194"/>
                  </a:cubicBezTo>
                  <a:cubicBezTo>
                    <a:pt x="25" y="214"/>
                    <a:pt x="37" y="230"/>
                    <a:pt x="57" y="225"/>
                  </a:cubicBezTo>
                  <a:cubicBezTo>
                    <a:pt x="54" y="245"/>
                    <a:pt x="67" y="256"/>
                    <a:pt x="85" y="249"/>
                  </a:cubicBezTo>
                  <a:cubicBezTo>
                    <a:pt x="111" y="276"/>
                    <a:pt x="141" y="242"/>
                    <a:pt x="116" y="212"/>
                  </a:cubicBezTo>
                  <a:cubicBezTo>
                    <a:pt x="127" y="202"/>
                    <a:pt x="130" y="184"/>
                    <a:pt x="119" y="172"/>
                  </a:cubicBezTo>
                  <a:cubicBezTo>
                    <a:pt x="113" y="166"/>
                    <a:pt x="104" y="166"/>
                    <a:pt x="98" y="171"/>
                  </a:cubicBezTo>
                  <a:close/>
                  <a:moveTo>
                    <a:pt x="18" y="122"/>
                  </a:moveTo>
                  <a:cubicBezTo>
                    <a:pt x="26" y="118"/>
                    <a:pt x="32" y="118"/>
                    <a:pt x="41" y="121"/>
                  </a:cubicBezTo>
                  <a:cubicBezTo>
                    <a:pt x="54" y="125"/>
                    <a:pt x="75" y="113"/>
                    <a:pt x="62" y="99"/>
                  </a:cubicBezTo>
                  <a:cubicBezTo>
                    <a:pt x="75" y="100"/>
                    <a:pt x="80" y="83"/>
                    <a:pt x="70" y="75"/>
                  </a:cubicBezTo>
                  <a:cubicBezTo>
                    <a:pt x="60" y="72"/>
                    <a:pt x="52" y="63"/>
                    <a:pt x="48" y="53"/>
                  </a:cubicBezTo>
                  <a:cubicBezTo>
                    <a:pt x="30" y="53"/>
                    <a:pt x="28" y="76"/>
                    <a:pt x="38" y="86"/>
                  </a:cubicBezTo>
                  <a:cubicBezTo>
                    <a:pt x="19" y="85"/>
                    <a:pt x="6" y="108"/>
                    <a:pt x="18" y="122"/>
                  </a:cubicBezTo>
                  <a:close/>
                </a:path>
              </a:pathLst>
            </a:custGeom>
            <a:solidFill>
              <a:schemeClr val="lt1"/>
            </a:solidFill>
            <a:ln w="27" cap="flat">
              <a:noFill/>
              <a:prstDash val="solid"/>
              <a:miter lim="800000"/>
            </a:ln>
          </p:spPr>
          <p:txBody>
            <a:bodyPr vert="horz" wrap="square" lIns="91440" tIns="45720" rIns="91440" bIns="45720" numCol="1" anchor="t" anchorCtr="0" compatLnSpc="1"/>
            <a:ls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0"/>
                </a:spcBef>
                <a:spcAft>
                  <a:spcPts val="0"/>
                </a:spcAft>
                <a:buClrTx/>
                <a:buSzTx/>
                <a:buFontTx/>
                <a:buNone/>
              </a:pPr>
              <a:endParaRPr kumimoji="0" lang="en-US" sz="2400" b="0" i="0" u="none" strike="noStrike" kern="1200" cap="none" spc="0" normalizeH="0" baseline="0" noProof="0">
                <a:ln>
                  <a:noFill/>
                </a:ln>
                <a:solidFill>
                  <a:schemeClr val="dk1"/>
                </a:solidFill>
                <a:effectLst/>
                <a:uLnTx/>
                <a:uFillTx/>
                <a:latin typeface="微软雅黑" panose="020B0503020204020204" charset="-122"/>
                <a:ea typeface="微软雅黑" panose="020B0503020204020204" charset="-122"/>
              </a:endParaRPr>
            </a:p>
          </p:txBody>
        </p:sp>
      </p:grpSp>
      <p:sp>
        <p:nvSpPr>
          <p:cNvPr id="8" name="Oval 19"/>
          <p:cNvSpPr>
            <a:spLocks noChangeAspect="1"/>
          </p:cNvSpPr>
          <p:nvPr>
            <p:custDataLst>
              <p:tags r:id="rId6"/>
            </p:custDataLst>
          </p:nvPr>
        </p:nvSpPr>
        <p:spPr>
          <a:xfrm>
            <a:off x="3639185" y="3558858"/>
            <a:ext cx="713740" cy="71374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d-ID"/>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spcBef>
                <a:spcPts val="0"/>
              </a:spcBef>
              <a:spcAft>
                <a:spcPts val="0"/>
              </a:spcAft>
              <a:buClrTx/>
              <a:buSzTx/>
              <a:buFontTx/>
              <a:buNone/>
            </a:pPr>
            <a:endParaRPr kumimoji="0" lang="id-ID" sz="2400" b="0" i="0" u="none" strike="noStrike" kern="1200" cap="none" spc="0" normalizeH="0" baseline="0" noProof="0">
              <a:ln>
                <a:noFill/>
              </a:ln>
              <a:solidFill>
                <a:schemeClr val="lt1"/>
              </a:solidFill>
              <a:effectLst/>
              <a:uLnTx/>
              <a:uFillTx/>
              <a:latin typeface="微软雅黑" panose="020B0503020204020204" charset="-122"/>
              <a:ea typeface="微软雅黑" panose="020B0503020204020204" charset="-122"/>
            </a:endParaRPr>
          </a:p>
        </p:txBody>
      </p:sp>
      <p:sp>
        <p:nvSpPr>
          <p:cNvPr id="9" name="Oval 20"/>
          <p:cNvSpPr/>
          <p:nvPr>
            <p:custDataLst>
              <p:tags r:id="rId7"/>
            </p:custDataLst>
          </p:nvPr>
        </p:nvSpPr>
        <p:spPr>
          <a:xfrm>
            <a:off x="3683635" y="3603943"/>
            <a:ext cx="624205" cy="62420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20000"/>
              </a:lnSpc>
              <a:spcBef>
                <a:spcPts val="0"/>
              </a:spcBef>
              <a:spcAft>
                <a:spcPts val="0"/>
              </a:spcAft>
              <a:buClrTx/>
              <a:buSzTx/>
              <a:buFontTx/>
              <a:buNone/>
            </a:pPr>
            <a:endParaRPr kumimoji="0" lang="id-ID" sz="1800" b="0" i="0" u="none" strike="noStrike" kern="0" cap="none" spc="0" normalizeH="0" baseline="0" noProof="0">
              <a:ln>
                <a:noFill/>
              </a:ln>
              <a:solidFill>
                <a:prstClr val="white"/>
              </a:solidFill>
              <a:effectLst/>
              <a:uLnTx/>
              <a:uFillTx/>
              <a:latin typeface="微软雅黑" panose="020B0503020204020204" charset="-122"/>
              <a:ea typeface="微软雅黑" panose="020B0503020204020204" charset="-122"/>
            </a:endParaRPr>
          </a:p>
        </p:txBody>
      </p:sp>
      <p:cxnSp>
        <p:nvCxnSpPr>
          <p:cNvPr id="10" name="Straight Connector 65"/>
          <p:cNvCxnSpPr/>
          <p:nvPr>
            <p:custDataLst>
              <p:tags r:id="rId8"/>
            </p:custDataLst>
          </p:nvPr>
        </p:nvCxnSpPr>
        <p:spPr>
          <a:xfrm>
            <a:off x="4471670" y="2662873"/>
            <a:ext cx="0" cy="2505075"/>
          </a:xfrm>
          <a:prstGeom prst="lin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67"/>
          <p:cNvCxnSpPr/>
          <p:nvPr>
            <p:custDataLst>
              <p:tags r:id="rId9"/>
            </p:custDataLst>
          </p:nvPr>
        </p:nvCxnSpPr>
        <p:spPr>
          <a:xfrm>
            <a:off x="4342765" y="3911918"/>
            <a:ext cx="516890" cy="0"/>
          </a:xfrm>
          <a:prstGeom prst="line">
            <a:avLst/>
          </a:prstGeom>
          <a:noFill/>
          <a:ln>
            <a:solidFill>
              <a:schemeClr val="accent1"/>
            </a:solidFill>
            <a:prstDash val="dash"/>
            <a:tailEnd type="oval"/>
          </a:ln>
        </p:spPr>
        <p:style>
          <a:lnRef idx="2">
            <a:schemeClr val="accent1">
              <a:shade val="50000"/>
            </a:schemeClr>
          </a:lnRef>
          <a:fillRef idx="1">
            <a:schemeClr val="accent1"/>
          </a:fillRef>
          <a:effectRef idx="0">
            <a:schemeClr val="accent1"/>
          </a:effectRef>
          <a:fontRef idx="minor">
            <a:schemeClr val="lt1"/>
          </a:fontRef>
        </p:style>
      </p:cxnSp>
      <p:cxnSp>
        <p:nvCxnSpPr>
          <p:cNvPr id="12" name="Straight Connector 70"/>
          <p:cNvCxnSpPr/>
          <p:nvPr>
            <p:custDataLst>
              <p:tags r:id="rId10"/>
            </p:custDataLst>
          </p:nvPr>
        </p:nvCxnSpPr>
        <p:spPr>
          <a:xfrm>
            <a:off x="7425055" y="2662873"/>
            <a:ext cx="0" cy="2505075"/>
          </a:xfrm>
          <a:prstGeom prst="lin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cxnSp>
      <p:sp>
        <p:nvSpPr>
          <p:cNvPr id="13" name="Oval 13"/>
          <p:cNvSpPr>
            <a:spLocks noChangeAspect="1"/>
          </p:cNvSpPr>
          <p:nvPr>
            <p:custDataLst>
              <p:tags r:id="rId11"/>
            </p:custDataLst>
          </p:nvPr>
        </p:nvSpPr>
        <p:spPr>
          <a:xfrm>
            <a:off x="3639185" y="2450148"/>
            <a:ext cx="713740" cy="71374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d-ID"/>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spcBef>
                <a:spcPts val="0"/>
              </a:spcBef>
              <a:spcAft>
                <a:spcPts val="0"/>
              </a:spcAft>
              <a:buClrTx/>
              <a:buSzTx/>
              <a:buFontTx/>
              <a:buNone/>
            </a:pPr>
            <a:endParaRPr kumimoji="0" lang="id-ID" sz="2400" b="0" i="0" u="none" strike="noStrike" kern="1200" cap="none" spc="0" normalizeH="0" baseline="0" noProof="0">
              <a:ln>
                <a:noFill/>
              </a:ln>
              <a:solidFill>
                <a:schemeClr val="lt1"/>
              </a:solidFill>
              <a:effectLst/>
              <a:uLnTx/>
              <a:uFillTx/>
              <a:latin typeface="微软雅黑" panose="020B0503020204020204" charset="-122"/>
              <a:ea typeface="微软雅黑" panose="020B0503020204020204" charset="-122"/>
            </a:endParaRPr>
          </a:p>
        </p:txBody>
      </p:sp>
      <p:sp>
        <p:nvSpPr>
          <p:cNvPr id="14" name="Oval 14"/>
          <p:cNvSpPr/>
          <p:nvPr>
            <p:custDataLst>
              <p:tags r:id="rId12"/>
            </p:custDataLst>
          </p:nvPr>
        </p:nvSpPr>
        <p:spPr>
          <a:xfrm>
            <a:off x="3683635" y="2494598"/>
            <a:ext cx="624205" cy="62420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20000"/>
              </a:lnSpc>
              <a:spcBef>
                <a:spcPts val="0"/>
              </a:spcBef>
              <a:spcAft>
                <a:spcPts val="0"/>
              </a:spcAft>
              <a:buClrTx/>
              <a:buSzTx/>
              <a:buFontTx/>
              <a:buNone/>
            </a:pPr>
            <a:endParaRPr kumimoji="0" lang="id-ID" sz="1800" b="0" i="0" u="none" strike="noStrike" kern="0" cap="none" spc="0" normalizeH="0" baseline="0" noProof="0">
              <a:ln>
                <a:noFill/>
              </a:ln>
              <a:solidFill>
                <a:prstClr val="white"/>
              </a:solidFill>
              <a:effectLst/>
              <a:uLnTx/>
              <a:uFillTx/>
              <a:latin typeface="微软雅黑" panose="020B0503020204020204" charset="-122"/>
              <a:ea typeface="微软雅黑" panose="020B0503020204020204" charset="-122"/>
            </a:endParaRPr>
          </a:p>
        </p:txBody>
      </p:sp>
      <p:cxnSp>
        <p:nvCxnSpPr>
          <p:cNvPr id="15" name="Straight Connector 64"/>
          <p:cNvCxnSpPr/>
          <p:nvPr>
            <p:custDataLst>
              <p:tags r:id="rId13"/>
            </p:custDataLst>
          </p:nvPr>
        </p:nvCxnSpPr>
        <p:spPr>
          <a:xfrm>
            <a:off x="4350385" y="2673668"/>
            <a:ext cx="121285" cy="0"/>
          </a:xfrm>
          <a:prstGeom prst="lin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cxnSp>
      <p:sp>
        <p:nvSpPr>
          <p:cNvPr id="86" name="任意多边形: 形状 85"/>
          <p:cNvSpPr/>
          <p:nvPr>
            <p:custDataLst>
              <p:tags r:id="rId14"/>
            </p:custDataLst>
          </p:nvPr>
        </p:nvSpPr>
        <p:spPr bwMode="auto">
          <a:xfrm>
            <a:off x="3825240" y="2638743"/>
            <a:ext cx="340995" cy="342265"/>
          </a:xfrm>
          <a:custGeom>
            <a:avLst/>
            <a:gdLst>
              <a:gd name="connsiteX0" fmla="*/ 341155 w 341155"/>
              <a:gd name="connsiteY0" fmla="*/ 264396 h 342578"/>
              <a:gd name="connsiteX1" fmla="*/ 341155 w 341155"/>
              <a:gd name="connsiteY1" fmla="*/ 342578 h 342578"/>
              <a:gd name="connsiteX2" fmla="*/ 264395 w 341155"/>
              <a:gd name="connsiteY2" fmla="*/ 342578 h 342578"/>
              <a:gd name="connsiteX3" fmla="*/ 0 w 341155"/>
              <a:gd name="connsiteY3" fmla="*/ 264396 h 342578"/>
              <a:gd name="connsiteX4" fmla="*/ 78182 w 341155"/>
              <a:gd name="connsiteY4" fmla="*/ 342578 h 342578"/>
              <a:gd name="connsiteX5" fmla="*/ 0 w 341155"/>
              <a:gd name="connsiteY5" fmla="*/ 342578 h 342578"/>
              <a:gd name="connsiteX6" fmla="*/ 170579 w 341155"/>
              <a:gd name="connsiteY6" fmla="*/ 17058 h 342578"/>
              <a:gd name="connsiteX7" fmla="*/ 322678 w 341155"/>
              <a:gd name="connsiteY7" fmla="*/ 169868 h 342578"/>
              <a:gd name="connsiteX8" fmla="*/ 229783 w 341155"/>
              <a:gd name="connsiteY8" fmla="*/ 310670 h 342578"/>
              <a:gd name="connsiteX9" fmla="*/ 182634 w 341155"/>
              <a:gd name="connsiteY9" fmla="*/ 320233 h 342578"/>
              <a:gd name="connsiteX10" fmla="*/ 182716 w 341155"/>
              <a:gd name="connsiteY10" fmla="*/ 320829 h 342578"/>
              <a:gd name="connsiteX11" fmla="*/ 181153 w 341155"/>
              <a:gd name="connsiteY11" fmla="*/ 320533 h 342578"/>
              <a:gd name="connsiteX12" fmla="*/ 170579 w 341155"/>
              <a:gd name="connsiteY12" fmla="*/ 322678 h 342578"/>
              <a:gd name="connsiteX13" fmla="*/ 18480 w 341155"/>
              <a:gd name="connsiteY13" fmla="*/ 169868 h 342578"/>
              <a:gd name="connsiteX14" fmla="*/ 170579 w 341155"/>
              <a:gd name="connsiteY14" fmla="*/ 17058 h 342578"/>
              <a:gd name="connsiteX15" fmla="*/ 264395 w 341155"/>
              <a:gd name="connsiteY15" fmla="*/ 0 h 342578"/>
              <a:gd name="connsiteX16" fmla="*/ 341155 w 341155"/>
              <a:gd name="connsiteY16" fmla="*/ 0 h 342578"/>
              <a:gd name="connsiteX17" fmla="*/ 341155 w 341155"/>
              <a:gd name="connsiteY17" fmla="*/ 78182 h 342578"/>
              <a:gd name="connsiteX18" fmla="*/ 0 w 341155"/>
              <a:gd name="connsiteY18" fmla="*/ 0 h 342578"/>
              <a:gd name="connsiteX19" fmla="*/ 78182 w 341155"/>
              <a:gd name="connsiteY19" fmla="*/ 0 h 342578"/>
              <a:gd name="connsiteX20" fmla="*/ 0 w 341155"/>
              <a:gd name="connsiteY20" fmla="*/ 78182 h 342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341155" h="342578">
                <a:moveTo>
                  <a:pt x="341155" y="264396"/>
                </a:moveTo>
                <a:lnTo>
                  <a:pt x="341155" y="342578"/>
                </a:lnTo>
                <a:lnTo>
                  <a:pt x="264395" y="342578"/>
                </a:lnTo>
                <a:close/>
                <a:moveTo>
                  <a:pt x="0" y="264396"/>
                </a:moveTo>
                <a:lnTo>
                  <a:pt x="78182" y="342578"/>
                </a:lnTo>
                <a:lnTo>
                  <a:pt x="0" y="342578"/>
                </a:lnTo>
                <a:close/>
                <a:moveTo>
                  <a:pt x="170579" y="17058"/>
                </a:moveTo>
                <a:cubicBezTo>
                  <a:pt x="254581" y="17058"/>
                  <a:pt x="322678" y="85473"/>
                  <a:pt x="322678" y="169868"/>
                </a:cubicBezTo>
                <a:cubicBezTo>
                  <a:pt x="322678" y="233164"/>
                  <a:pt x="284374" y="287472"/>
                  <a:pt x="229783" y="310670"/>
                </a:cubicBezTo>
                <a:lnTo>
                  <a:pt x="182634" y="320233"/>
                </a:lnTo>
                <a:lnTo>
                  <a:pt x="182716" y="320829"/>
                </a:lnTo>
                <a:lnTo>
                  <a:pt x="181153" y="320533"/>
                </a:lnTo>
                <a:lnTo>
                  <a:pt x="170579" y="322678"/>
                </a:lnTo>
                <a:cubicBezTo>
                  <a:pt x="86577" y="322678"/>
                  <a:pt x="18480" y="254263"/>
                  <a:pt x="18480" y="169868"/>
                </a:cubicBezTo>
                <a:cubicBezTo>
                  <a:pt x="18480" y="85473"/>
                  <a:pt x="86577" y="17058"/>
                  <a:pt x="170579" y="17058"/>
                </a:cubicBezTo>
                <a:close/>
                <a:moveTo>
                  <a:pt x="264395" y="0"/>
                </a:moveTo>
                <a:lnTo>
                  <a:pt x="341155" y="0"/>
                </a:lnTo>
                <a:lnTo>
                  <a:pt x="341155" y="78182"/>
                </a:lnTo>
                <a:close/>
                <a:moveTo>
                  <a:pt x="0" y="0"/>
                </a:moveTo>
                <a:lnTo>
                  <a:pt x="78182" y="0"/>
                </a:lnTo>
                <a:lnTo>
                  <a:pt x="0" y="78182"/>
                </a:lnTo>
                <a:close/>
              </a:path>
            </a:pathLst>
          </a:custGeom>
          <a:noFill/>
          <a:ln w="17463" cap="flat">
            <a:solidFill>
              <a:schemeClr val="lt1"/>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noAutofit/>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zh-CN" altLang="en-US" sz="1800" b="0" i="0" u="none" strike="noStrike" kern="1200" cap="none" spc="0" normalizeH="0" baseline="0" noProof="0">
              <a:ln>
                <a:noFill/>
              </a:ln>
              <a:solidFill>
                <a:prstClr val="black"/>
              </a:solidFill>
              <a:effectLst/>
              <a:uLnTx/>
              <a:uFillTx/>
              <a:latin typeface="微软雅黑" panose="020B0503020204020204" charset="-122"/>
              <a:ea typeface="微软雅黑" panose="020B0503020204020204" charset="-122"/>
            </a:endParaRPr>
          </a:p>
        </p:txBody>
      </p:sp>
      <p:sp>
        <p:nvSpPr>
          <p:cNvPr id="87" name="任意多边形: 形状 86"/>
          <p:cNvSpPr/>
          <p:nvPr>
            <p:custDataLst>
              <p:tags r:id="rId15"/>
            </p:custDataLst>
          </p:nvPr>
        </p:nvSpPr>
        <p:spPr bwMode="auto">
          <a:xfrm>
            <a:off x="3824605" y="3743643"/>
            <a:ext cx="342900" cy="344170"/>
          </a:xfrm>
          <a:custGeom>
            <a:avLst/>
            <a:gdLst>
              <a:gd name="connsiteX0" fmla="*/ 0 w 342593"/>
              <a:gd name="connsiteY0" fmla="*/ 164976 h 343972"/>
              <a:gd name="connsiteX1" fmla="*/ 48938 w 342593"/>
              <a:gd name="connsiteY1" fmla="*/ 181755 h 343972"/>
              <a:gd name="connsiteX2" fmla="*/ 48938 w 342593"/>
              <a:gd name="connsiteY2" fmla="*/ 325776 h 343972"/>
              <a:gd name="connsiteX3" fmla="*/ 0 w 342593"/>
              <a:gd name="connsiteY3" fmla="*/ 304802 h 343972"/>
              <a:gd name="connsiteX4" fmla="*/ 95082 w 342593"/>
              <a:gd name="connsiteY4" fmla="*/ 164963 h 343972"/>
              <a:gd name="connsiteX5" fmla="*/ 95082 w 342593"/>
              <a:gd name="connsiteY5" fmla="*/ 307586 h 343972"/>
              <a:gd name="connsiteX6" fmla="*/ 48939 w 342593"/>
              <a:gd name="connsiteY6" fmla="*/ 325763 h 343972"/>
              <a:gd name="connsiteX7" fmla="*/ 48939 w 342593"/>
              <a:gd name="connsiteY7" fmla="*/ 181742 h 343972"/>
              <a:gd name="connsiteX8" fmla="*/ 48947 w 342593"/>
              <a:gd name="connsiteY8" fmla="*/ 141193 h 343972"/>
              <a:gd name="connsiteX9" fmla="*/ 95090 w 342593"/>
              <a:gd name="connsiteY9" fmla="*/ 159371 h 343972"/>
              <a:gd name="connsiteX10" fmla="*/ 1406 w 342593"/>
              <a:gd name="connsiteY10" fmla="*/ 160769 h 343972"/>
              <a:gd name="connsiteX11" fmla="*/ 218141 w 342593"/>
              <a:gd name="connsiteY11" fmla="*/ 104862 h 343972"/>
              <a:gd name="connsiteX12" fmla="*/ 218141 w 342593"/>
              <a:gd name="connsiteY12" fmla="*/ 316001 h 343972"/>
              <a:gd name="connsiteX13" fmla="*/ 173401 w 342593"/>
              <a:gd name="connsiteY13" fmla="*/ 334176 h 343972"/>
              <a:gd name="connsiteX14" fmla="*/ 173401 w 342593"/>
              <a:gd name="connsiteY14" fmla="*/ 334184 h 343972"/>
              <a:gd name="connsiteX15" fmla="*/ 124460 w 342593"/>
              <a:gd name="connsiteY15" fmla="*/ 314608 h 343972"/>
              <a:gd name="connsiteX16" fmla="*/ 124460 w 342593"/>
              <a:gd name="connsiteY16" fmla="*/ 104868 h 343972"/>
              <a:gd name="connsiteX17" fmla="*/ 173396 w 342593"/>
              <a:gd name="connsiteY17" fmla="*/ 123044 h 343972"/>
              <a:gd name="connsiteX18" fmla="*/ 173396 w 342593"/>
              <a:gd name="connsiteY18" fmla="*/ 123040 h 343972"/>
              <a:gd name="connsiteX19" fmla="*/ 173389 w 342593"/>
              <a:gd name="connsiteY19" fmla="*/ 82486 h 343972"/>
              <a:gd name="connsiteX20" fmla="*/ 218134 w 342593"/>
              <a:gd name="connsiteY20" fmla="*/ 100664 h 343972"/>
              <a:gd name="connsiteX21" fmla="*/ 125848 w 342593"/>
              <a:gd name="connsiteY21" fmla="*/ 102062 h 343972"/>
              <a:gd name="connsiteX22" fmla="*/ 247511 w 342593"/>
              <a:gd name="connsiteY22" fmla="*/ 22369 h 343972"/>
              <a:gd name="connsiteX23" fmla="*/ 296452 w 342593"/>
              <a:gd name="connsiteY23" fmla="*/ 40547 h 343972"/>
              <a:gd name="connsiteX24" fmla="*/ 342593 w 342593"/>
              <a:gd name="connsiteY24" fmla="*/ 22370 h 343972"/>
              <a:gd name="connsiteX25" fmla="*/ 342593 w 342593"/>
              <a:gd name="connsiteY25" fmla="*/ 325795 h 343972"/>
              <a:gd name="connsiteX26" fmla="*/ 296452 w 342593"/>
              <a:gd name="connsiteY26" fmla="*/ 343971 h 343972"/>
              <a:gd name="connsiteX27" fmla="*/ 296452 w 342593"/>
              <a:gd name="connsiteY27" fmla="*/ 343971 h 343972"/>
              <a:gd name="connsiteX28" fmla="*/ 296449 w 342593"/>
              <a:gd name="connsiteY28" fmla="*/ 343972 h 343972"/>
              <a:gd name="connsiteX29" fmla="*/ 296449 w 342593"/>
              <a:gd name="connsiteY29" fmla="*/ 343970 h 343972"/>
              <a:gd name="connsiteX30" fmla="*/ 247511 w 342593"/>
              <a:gd name="connsiteY30" fmla="*/ 322997 h 343972"/>
              <a:gd name="connsiteX31" fmla="*/ 296448 w 342593"/>
              <a:gd name="connsiteY31" fmla="*/ 0 h 343972"/>
              <a:gd name="connsiteX32" fmla="*/ 342591 w 342593"/>
              <a:gd name="connsiteY32" fmla="*/ 18177 h 343972"/>
              <a:gd name="connsiteX33" fmla="*/ 250305 w 342593"/>
              <a:gd name="connsiteY33" fmla="*/ 20974 h 343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342593" h="343972">
                <a:moveTo>
                  <a:pt x="0" y="164976"/>
                </a:moveTo>
                <a:lnTo>
                  <a:pt x="48938" y="181755"/>
                </a:lnTo>
                <a:lnTo>
                  <a:pt x="48938" y="325776"/>
                </a:lnTo>
                <a:lnTo>
                  <a:pt x="0" y="304802"/>
                </a:lnTo>
                <a:close/>
                <a:moveTo>
                  <a:pt x="95082" y="164963"/>
                </a:moveTo>
                <a:lnTo>
                  <a:pt x="95082" y="307586"/>
                </a:lnTo>
                <a:lnTo>
                  <a:pt x="48939" y="325763"/>
                </a:lnTo>
                <a:lnTo>
                  <a:pt x="48939" y="181742"/>
                </a:lnTo>
                <a:close/>
                <a:moveTo>
                  <a:pt x="48947" y="141193"/>
                </a:moveTo>
                <a:lnTo>
                  <a:pt x="95090" y="159371"/>
                </a:lnTo>
                <a:lnTo>
                  <a:pt x="1406" y="160769"/>
                </a:lnTo>
                <a:close/>
                <a:moveTo>
                  <a:pt x="218141" y="104862"/>
                </a:moveTo>
                <a:lnTo>
                  <a:pt x="218141" y="316001"/>
                </a:lnTo>
                <a:lnTo>
                  <a:pt x="173401" y="334176"/>
                </a:lnTo>
                <a:lnTo>
                  <a:pt x="173401" y="334184"/>
                </a:lnTo>
                <a:lnTo>
                  <a:pt x="124460" y="314608"/>
                </a:lnTo>
                <a:lnTo>
                  <a:pt x="124460" y="104868"/>
                </a:lnTo>
                <a:lnTo>
                  <a:pt x="173396" y="123044"/>
                </a:lnTo>
                <a:lnTo>
                  <a:pt x="173396" y="123040"/>
                </a:lnTo>
                <a:close/>
                <a:moveTo>
                  <a:pt x="173389" y="82486"/>
                </a:moveTo>
                <a:lnTo>
                  <a:pt x="218134" y="100664"/>
                </a:lnTo>
                <a:lnTo>
                  <a:pt x="125848" y="102062"/>
                </a:lnTo>
                <a:close/>
                <a:moveTo>
                  <a:pt x="247511" y="22369"/>
                </a:moveTo>
                <a:lnTo>
                  <a:pt x="296452" y="40547"/>
                </a:lnTo>
                <a:lnTo>
                  <a:pt x="342593" y="22370"/>
                </a:lnTo>
                <a:lnTo>
                  <a:pt x="342593" y="325795"/>
                </a:lnTo>
                <a:lnTo>
                  <a:pt x="296452" y="343971"/>
                </a:lnTo>
                <a:lnTo>
                  <a:pt x="296452" y="343971"/>
                </a:lnTo>
                <a:lnTo>
                  <a:pt x="296449" y="343972"/>
                </a:lnTo>
                <a:lnTo>
                  <a:pt x="296449" y="343970"/>
                </a:lnTo>
                <a:lnTo>
                  <a:pt x="247511" y="322997"/>
                </a:lnTo>
                <a:close/>
                <a:moveTo>
                  <a:pt x="296448" y="0"/>
                </a:moveTo>
                <a:lnTo>
                  <a:pt x="342591" y="18177"/>
                </a:lnTo>
                <a:lnTo>
                  <a:pt x="250305" y="20974"/>
                </a:lnTo>
                <a:close/>
              </a:path>
            </a:pathLst>
          </a:custGeom>
          <a:noFill/>
          <a:ln w="15875" cap="rnd">
            <a:solidFill>
              <a:schemeClr val="lt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noAutofit/>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zh-CN" altLang="en-US" sz="1800" b="0" i="0" u="none" strike="noStrike" kern="1200" cap="none" spc="0" normalizeH="0" baseline="0" noProof="0">
              <a:ln>
                <a:noFill/>
              </a:ln>
              <a:solidFill>
                <a:prstClr val="black"/>
              </a:solidFill>
              <a:effectLst/>
              <a:uLnTx/>
              <a:uFillTx/>
              <a:latin typeface="微软雅黑" panose="020B0503020204020204" charset="-122"/>
              <a:ea typeface="微软雅黑" panose="020B0503020204020204" charset="-122"/>
            </a:endParaRPr>
          </a:p>
        </p:txBody>
      </p:sp>
      <p:sp>
        <p:nvSpPr>
          <p:cNvPr id="31" name="Oval 10"/>
          <p:cNvSpPr>
            <a:spLocks noChangeAspect="1"/>
          </p:cNvSpPr>
          <p:nvPr>
            <p:custDataLst>
              <p:tags r:id="rId16"/>
            </p:custDataLst>
          </p:nvPr>
        </p:nvSpPr>
        <p:spPr>
          <a:xfrm>
            <a:off x="7546340" y="2445703"/>
            <a:ext cx="713740" cy="71374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d-ID"/>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spcBef>
                <a:spcPts val="0"/>
              </a:spcBef>
              <a:spcAft>
                <a:spcPts val="0"/>
              </a:spcAft>
              <a:buClrTx/>
              <a:buSzTx/>
              <a:buFontTx/>
              <a:buNone/>
            </a:pPr>
            <a:endParaRPr kumimoji="0" lang="id-ID" sz="2400" b="0" i="0" u="none" strike="noStrike" kern="1200" cap="none" spc="0" normalizeH="0" baseline="0" noProof="0">
              <a:ln>
                <a:noFill/>
              </a:ln>
              <a:solidFill>
                <a:schemeClr val="lt1"/>
              </a:solidFill>
              <a:effectLst/>
              <a:uLnTx/>
              <a:uFillTx/>
              <a:latin typeface="微软雅黑" panose="020B0503020204020204" charset="-122"/>
              <a:ea typeface="微软雅黑" panose="020B0503020204020204" charset="-122"/>
            </a:endParaRPr>
          </a:p>
        </p:txBody>
      </p:sp>
      <p:sp>
        <p:nvSpPr>
          <p:cNvPr id="32" name="Oval 11"/>
          <p:cNvSpPr/>
          <p:nvPr>
            <p:custDataLst>
              <p:tags r:id="rId17"/>
            </p:custDataLst>
          </p:nvPr>
        </p:nvSpPr>
        <p:spPr>
          <a:xfrm>
            <a:off x="7591425" y="2490153"/>
            <a:ext cx="624205" cy="62420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20000"/>
              </a:lnSpc>
              <a:spcBef>
                <a:spcPts val="0"/>
              </a:spcBef>
              <a:spcAft>
                <a:spcPts val="0"/>
              </a:spcAft>
              <a:buClrTx/>
              <a:buSzTx/>
              <a:buFontTx/>
              <a:buNone/>
            </a:pPr>
            <a:endParaRPr kumimoji="0" lang="id-ID" sz="1800" b="0" i="0" u="none" strike="noStrike" kern="0" cap="none" spc="0" normalizeH="0" baseline="0" noProof="0">
              <a:ln>
                <a:noFill/>
              </a:ln>
              <a:solidFill>
                <a:prstClr val="white"/>
              </a:solidFill>
              <a:effectLst/>
              <a:uLnTx/>
              <a:uFillTx/>
              <a:latin typeface="微软雅黑" panose="020B0503020204020204" charset="-122"/>
              <a:ea typeface="微软雅黑" panose="020B0503020204020204" charset="-122"/>
            </a:endParaRPr>
          </a:p>
        </p:txBody>
      </p:sp>
      <p:cxnSp>
        <p:nvCxnSpPr>
          <p:cNvPr id="33" name="Straight Connector 69"/>
          <p:cNvCxnSpPr/>
          <p:nvPr>
            <p:custDataLst>
              <p:tags r:id="rId18"/>
            </p:custDataLst>
          </p:nvPr>
        </p:nvCxnSpPr>
        <p:spPr>
          <a:xfrm>
            <a:off x="7424420" y="2669223"/>
            <a:ext cx="121285" cy="0"/>
          </a:xfrm>
          <a:prstGeom prst="lin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cxnSp>
      <p:sp>
        <p:nvSpPr>
          <p:cNvPr id="95" name="任意多边形: 形状 94"/>
          <p:cNvSpPr/>
          <p:nvPr>
            <p:custDataLst>
              <p:tags r:id="rId19"/>
            </p:custDataLst>
          </p:nvPr>
        </p:nvSpPr>
        <p:spPr bwMode="auto">
          <a:xfrm>
            <a:off x="7732395" y="2631123"/>
            <a:ext cx="342265" cy="342265"/>
          </a:xfrm>
          <a:custGeom>
            <a:avLst/>
            <a:gdLst>
              <a:gd name="connsiteX0" fmla="*/ 32425 w 342578"/>
              <a:gd name="connsiteY0" fmla="*/ 226976 h 342578"/>
              <a:gd name="connsiteX1" fmla="*/ 308743 w 342578"/>
              <a:gd name="connsiteY1" fmla="*/ 226976 h 342578"/>
              <a:gd name="connsiteX2" fmla="*/ 342578 w 342578"/>
              <a:gd name="connsiteY2" fmla="*/ 286187 h 342578"/>
              <a:gd name="connsiteX3" fmla="*/ 308743 w 342578"/>
              <a:gd name="connsiteY3" fmla="*/ 286187 h 342578"/>
              <a:gd name="connsiteX4" fmla="*/ 342578 w 342578"/>
              <a:gd name="connsiteY4" fmla="*/ 342578 h 342578"/>
              <a:gd name="connsiteX5" fmla="*/ 0 w 342578"/>
              <a:gd name="connsiteY5" fmla="*/ 342578 h 342578"/>
              <a:gd name="connsiteX6" fmla="*/ 32425 w 342578"/>
              <a:gd name="connsiteY6" fmla="*/ 286187 h 342578"/>
              <a:gd name="connsiteX7" fmla="*/ 0 w 342578"/>
              <a:gd name="connsiteY7" fmla="*/ 286187 h 342578"/>
              <a:gd name="connsiteX8" fmla="*/ 266449 w 342578"/>
              <a:gd name="connsiteY8" fmla="*/ 0 h 342578"/>
              <a:gd name="connsiteX9" fmla="*/ 227239 w 342578"/>
              <a:gd name="connsiteY9" fmla="*/ 35245 h 342578"/>
              <a:gd name="connsiteX10" fmla="*/ 266450 w 342578"/>
              <a:gd name="connsiteY10" fmla="*/ 35245 h 342578"/>
              <a:gd name="connsiteX11" fmla="*/ 342578 w 342578"/>
              <a:gd name="connsiteY11" fmla="*/ 170584 h 342578"/>
              <a:gd name="connsiteX12" fmla="*/ 308743 w 342578"/>
              <a:gd name="connsiteY12" fmla="*/ 170584 h 342578"/>
              <a:gd name="connsiteX13" fmla="*/ 342578 w 342578"/>
              <a:gd name="connsiteY13" fmla="*/ 226975 h 342578"/>
              <a:gd name="connsiteX14" fmla="*/ 0 w 342578"/>
              <a:gd name="connsiteY14" fmla="*/ 226975 h 342578"/>
              <a:gd name="connsiteX15" fmla="*/ 32425 w 342578"/>
              <a:gd name="connsiteY15" fmla="*/ 170584 h 342578"/>
              <a:gd name="connsiteX16" fmla="*/ 0 w 342578"/>
              <a:gd name="connsiteY16" fmla="*/ 170584 h 342578"/>
              <a:gd name="connsiteX17" fmla="*/ 74719 w 342578"/>
              <a:gd name="connsiteY17" fmla="*/ 35245 h 342578"/>
              <a:gd name="connsiteX18" fmla="*/ 179416 w 342578"/>
              <a:gd name="connsiteY18" fmla="*/ 35245 h 342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342578" h="342578">
                <a:moveTo>
                  <a:pt x="32425" y="226976"/>
                </a:moveTo>
                <a:lnTo>
                  <a:pt x="308743" y="226976"/>
                </a:lnTo>
                <a:lnTo>
                  <a:pt x="342578" y="286187"/>
                </a:lnTo>
                <a:lnTo>
                  <a:pt x="308743" y="286187"/>
                </a:lnTo>
                <a:lnTo>
                  <a:pt x="342578" y="342578"/>
                </a:lnTo>
                <a:lnTo>
                  <a:pt x="0" y="342578"/>
                </a:lnTo>
                <a:lnTo>
                  <a:pt x="32425" y="286187"/>
                </a:lnTo>
                <a:lnTo>
                  <a:pt x="0" y="286187"/>
                </a:lnTo>
                <a:close/>
                <a:moveTo>
                  <a:pt x="266449" y="0"/>
                </a:moveTo>
                <a:lnTo>
                  <a:pt x="227239" y="35245"/>
                </a:lnTo>
                <a:lnTo>
                  <a:pt x="266450" y="35245"/>
                </a:lnTo>
                <a:lnTo>
                  <a:pt x="342578" y="170584"/>
                </a:lnTo>
                <a:lnTo>
                  <a:pt x="308743" y="170584"/>
                </a:lnTo>
                <a:lnTo>
                  <a:pt x="342578" y="226975"/>
                </a:lnTo>
                <a:lnTo>
                  <a:pt x="0" y="226975"/>
                </a:lnTo>
                <a:lnTo>
                  <a:pt x="32425" y="170584"/>
                </a:lnTo>
                <a:lnTo>
                  <a:pt x="0" y="170584"/>
                </a:lnTo>
                <a:lnTo>
                  <a:pt x="74719" y="35245"/>
                </a:lnTo>
                <a:lnTo>
                  <a:pt x="179416" y="35245"/>
                </a:lnTo>
                <a:close/>
              </a:path>
            </a:pathLst>
          </a:custGeom>
          <a:noFill/>
          <a:ln w="15875" cap="rnd">
            <a:solidFill>
              <a:schemeClr val="lt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noAutofit/>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zh-CN" altLang="en-US" sz="1800" b="0" i="0" u="none" strike="noStrike" kern="1200" cap="none" spc="0" normalizeH="0" baseline="0" noProof="0">
              <a:ln>
                <a:noFill/>
              </a:ln>
              <a:solidFill>
                <a:prstClr val="black"/>
              </a:solidFill>
              <a:effectLst/>
              <a:uLnTx/>
              <a:uFillTx/>
              <a:latin typeface="微软雅黑" panose="020B0503020204020204" charset="-122"/>
              <a:ea typeface="微软雅黑" panose="020B0503020204020204" charset="-122"/>
            </a:endParaRPr>
          </a:p>
        </p:txBody>
      </p:sp>
      <p:sp>
        <p:nvSpPr>
          <p:cNvPr id="40" name="Oval 25"/>
          <p:cNvSpPr>
            <a:spLocks noChangeAspect="1"/>
          </p:cNvSpPr>
          <p:nvPr>
            <p:custDataLst>
              <p:tags r:id="rId20"/>
            </p:custDataLst>
          </p:nvPr>
        </p:nvSpPr>
        <p:spPr>
          <a:xfrm>
            <a:off x="3639185" y="4778058"/>
            <a:ext cx="713740" cy="71374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d-ID"/>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spcBef>
                <a:spcPts val="0"/>
              </a:spcBef>
              <a:spcAft>
                <a:spcPts val="0"/>
              </a:spcAft>
              <a:buClrTx/>
              <a:buSzTx/>
              <a:buFontTx/>
              <a:buNone/>
            </a:pPr>
            <a:endParaRPr kumimoji="0" lang="id-ID" sz="2400" b="0" i="0" u="none" strike="noStrike" kern="1200" cap="none" spc="0" normalizeH="0" baseline="0" noProof="0">
              <a:ln>
                <a:noFill/>
              </a:ln>
              <a:solidFill>
                <a:schemeClr val="lt1"/>
              </a:solidFill>
              <a:effectLst/>
              <a:uLnTx/>
              <a:uFillTx/>
              <a:latin typeface="微软雅黑" panose="020B0503020204020204" charset="-122"/>
              <a:ea typeface="微软雅黑" panose="020B0503020204020204" charset="-122"/>
            </a:endParaRPr>
          </a:p>
        </p:txBody>
      </p:sp>
      <p:sp>
        <p:nvSpPr>
          <p:cNvPr id="41" name="Oval 26"/>
          <p:cNvSpPr/>
          <p:nvPr>
            <p:custDataLst>
              <p:tags r:id="rId21"/>
            </p:custDataLst>
          </p:nvPr>
        </p:nvSpPr>
        <p:spPr>
          <a:xfrm>
            <a:off x="3683635" y="4823143"/>
            <a:ext cx="624205" cy="62420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20000"/>
              </a:lnSpc>
              <a:spcBef>
                <a:spcPts val="0"/>
              </a:spcBef>
              <a:spcAft>
                <a:spcPts val="0"/>
              </a:spcAft>
              <a:buClrTx/>
              <a:buSzTx/>
              <a:buFontTx/>
              <a:buNone/>
            </a:pPr>
            <a:endParaRPr kumimoji="0" lang="id-ID" sz="1800" b="0" i="0" u="none" strike="noStrike" kern="0" cap="none" spc="0" normalizeH="0" baseline="0" noProof="0">
              <a:ln>
                <a:noFill/>
              </a:ln>
              <a:solidFill>
                <a:prstClr val="white"/>
              </a:solidFill>
              <a:effectLst/>
              <a:uLnTx/>
              <a:uFillTx/>
              <a:latin typeface="微软雅黑" panose="020B0503020204020204" charset="-122"/>
              <a:ea typeface="微软雅黑" panose="020B0503020204020204" charset="-122"/>
            </a:endParaRPr>
          </a:p>
        </p:txBody>
      </p:sp>
      <p:cxnSp>
        <p:nvCxnSpPr>
          <p:cNvPr id="42" name="Straight Connector 66"/>
          <p:cNvCxnSpPr/>
          <p:nvPr>
            <p:custDataLst>
              <p:tags r:id="rId22"/>
            </p:custDataLst>
          </p:nvPr>
        </p:nvCxnSpPr>
        <p:spPr>
          <a:xfrm>
            <a:off x="4350385" y="5126673"/>
            <a:ext cx="121285" cy="0"/>
          </a:xfrm>
          <a:prstGeom prst="lin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cxnSp>
      <p:sp>
        <p:nvSpPr>
          <p:cNvPr id="94" name="任意多边形: 形状 93"/>
          <p:cNvSpPr/>
          <p:nvPr>
            <p:custDataLst>
              <p:tags r:id="rId23"/>
            </p:custDataLst>
          </p:nvPr>
        </p:nvSpPr>
        <p:spPr bwMode="auto">
          <a:xfrm>
            <a:off x="3824605" y="4964113"/>
            <a:ext cx="342265" cy="342265"/>
          </a:xfrm>
          <a:custGeom>
            <a:avLst/>
            <a:gdLst>
              <a:gd name="connsiteX0" fmla="*/ 171289 w 342578"/>
              <a:gd name="connsiteY0" fmla="*/ 0 h 342578"/>
              <a:gd name="connsiteX1" fmla="*/ 342578 w 342578"/>
              <a:gd name="connsiteY1" fmla="*/ 141314 h 342578"/>
              <a:gd name="connsiteX2" fmla="*/ 295474 w 342578"/>
              <a:gd name="connsiteY2" fmla="*/ 141314 h 342578"/>
              <a:gd name="connsiteX3" fmla="*/ 295474 w 342578"/>
              <a:gd name="connsiteY3" fmla="*/ 342578 h 342578"/>
              <a:gd name="connsiteX4" fmla="*/ 45677 w 342578"/>
              <a:gd name="connsiteY4" fmla="*/ 342578 h 342578"/>
              <a:gd name="connsiteX5" fmla="*/ 45677 w 342578"/>
              <a:gd name="connsiteY5" fmla="*/ 141314 h 342578"/>
              <a:gd name="connsiteX6" fmla="*/ 0 w 342578"/>
              <a:gd name="connsiteY6" fmla="*/ 141314 h 342578"/>
              <a:gd name="connsiteX7" fmla="*/ 37113 w 342578"/>
              <a:gd name="connsiteY7" fmla="*/ 110696 h 342578"/>
              <a:gd name="connsiteX8" fmla="*/ 37113 w 342578"/>
              <a:gd name="connsiteY8" fmla="*/ 8564 h 342578"/>
              <a:gd name="connsiteX9" fmla="*/ 92782 w 342578"/>
              <a:gd name="connsiteY9" fmla="*/ 8564 h 342578"/>
              <a:gd name="connsiteX10" fmla="*/ 92782 w 342578"/>
              <a:gd name="connsiteY10" fmla="*/ 64769 h 3425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342578" h="342578">
                <a:moveTo>
                  <a:pt x="171289" y="0"/>
                </a:moveTo>
                <a:lnTo>
                  <a:pt x="342578" y="141314"/>
                </a:lnTo>
                <a:lnTo>
                  <a:pt x="295474" y="141314"/>
                </a:lnTo>
                <a:lnTo>
                  <a:pt x="295474" y="342578"/>
                </a:lnTo>
                <a:lnTo>
                  <a:pt x="45677" y="342578"/>
                </a:lnTo>
                <a:lnTo>
                  <a:pt x="45677" y="141314"/>
                </a:lnTo>
                <a:lnTo>
                  <a:pt x="0" y="141314"/>
                </a:lnTo>
                <a:lnTo>
                  <a:pt x="37113" y="110696"/>
                </a:lnTo>
                <a:lnTo>
                  <a:pt x="37113" y="8564"/>
                </a:lnTo>
                <a:lnTo>
                  <a:pt x="92782" y="8564"/>
                </a:lnTo>
                <a:lnTo>
                  <a:pt x="92782" y="64769"/>
                </a:lnTo>
                <a:close/>
              </a:path>
            </a:pathLst>
          </a:custGeom>
          <a:noFill/>
          <a:ln w="15875" cap="flat">
            <a:solidFill>
              <a:schemeClr val="lt1"/>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noAutofit/>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zh-CN" altLang="en-US" sz="1800" b="0" i="0" u="none" strike="noStrike" kern="1200" cap="none" spc="0" normalizeH="0" baseline="0" noProof="0">
              <a:ln>
                <a:noFill/>
              </a:ln>
              <a:solidFill>
                <a:prstClr val="black"/>
              </a:solidFill>
              <a:effectLst/>
              <a:uLnTx/>
              <a:uFillTx/>
              <a:latin typeface="微软雅黑" panose="020B0503020204020204" charset="-122"/>
              <a:ea typeface="微软雅黑" panose="020B0503020204020204" charset="-122"/>
            </a:endParaRPr>
          </a:p>
        </p:txBody>
      </p:sp>
      <p:sp>
        <p:nvSpPr>
          <p:cNvPr id="50" name="Oval 22"/>
          <p:cNvSpPr>
            <a:spLocks noChangeAspect="1"/>
          </p:cNvSpPr>
          <p:nvPr>
            <p:custDataLst>
              <p:tags r:id="rId24"/>
            </p:custDataLst>
          </p:nvPr>
        </p:nvSpPr>
        <p:spPr>
          <a:xfrm>
            <a:off x="7546340" y="4786948"/>
            <a:ext cx="713740" cy="71374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d-ID"/>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spcBef>
                <a:spcPts val="0"/>
              </a:spcBef>
              <a:spcAft>
                <a:spcPts val="0"/>
              </a:spcAft>
              <a:buClrTx/>
              <a:buSzTx/>
              <a:buFontTx/>
              <a:buNone/>
            </a:pPr>
            <a:endParaRPr kumimoji="0" lang="id-ID" sz="2400" b="0" i="0" u="none" strike="noStrike" kern="1200" cap="none" spc="0" normalizeH="0" baseline="0" noProof="0">
              <a:ln>
                <a:noFill/>
              </a:ln>
              <a:solidFill>
                <a:schemeClr val="lt1"/>
              </a:solidFill>
              <a:effectLst/>
              <a:uLnTx/>
              <a:uFillTx/>
              <a:latin typeface="微软雅黑" panose="020B0503020204020204" charset="-122"/>
              <a:ea typeface="微软雅黑" panose="020B0503020204020204" charset="-122"/>
            </a:endParaRPr>
          </a:p>
        </p:txBody>
      </p:sp>
      <p:sp>
        <p:nvSpPr>
          <p:cNvPr id="51" name="Oval 23"/>
          <p:cNvSpPr/>
          <p:nvPr>
            <p:custDataLst>
              <p:tags r:id="rId25"/>
            </p:custDataLst>
          </p:nvPr>
        </p:nvSpPr>
        <p:spPr>
          <a:xfrm>
            <a:off x="7591425" y="4831398"/>
            <a:ext cx="624205" cy="62420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20000"/>
              </a:lnSpc>
              <a:spcBef>
                <a:spcPts val="0"/>
              </a:spcBef>
              <a:spcAft>
                <a:spcPts val="0"/>
              </a:spcAft>
              <a:buClrTx/>
              <a:buSzTx/>
              <a:buFontTx/>
              <a:buNone/>
            </a:pPr>
            <a:endParaRPr kumimoji="0" lang="id-ID" sz="1800" b="0" i="0" u="none" strike="noStrike" kern="0" cap="none" spc="0" normalizeH="0" baseline="0" noProof="0">
              <a:ln>
                <a:noFill/>
              </a:ln>
              <a:solidFill>
                <a:prstClr val="white"/>
              </a:solidFill>
              <a:effectLst/>
              <a:uLnTx/>
              <a:uFillTx/>
              <a:latin typeface="微软雅黑" panose="020B0503020204020204" charset="-122"/>
              <a:ea typeface="微软雅黑" panose="020B0503020204020204" charset="-122"/>
            </a:endParaRPr>
          </a:p>
        </p:txBody>
      </p:sp>
      <p:cxnSp>
        <p:nvCxnSpPr>
          <p:cNvPr id="52" name="Straight Connector 71"/>
          <p:cNvCxnSpPr/>
          <p:nvPr>
            <p:custDataLst>
              <p:tags r:id="rId26"/>
            </p:custDataLst>
          </p:nvPr>
        </p:nvCxnSpPr>
        <p:spPr>
          <a:xfrm>
            <a:off x="7424420" y="5134928"/>
            <a:ext cx="121285" cy="0"/>
          </a:xfrm>
          <a:prstGeom prst="lin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cxnSp>
      <p:sp>
        <p:nvSpPr>
          <p:cNvPr id="97" name="任意多边形: 形状 96"/>
          <p:cNvSpPr/>
          <p:nvPr>
            <p:custDataLst>
              <p:tags r:id="rId27"/>
            </p:custDataLst>
          </p:nvPr>
        </p:nvSpPr>
        <p:spPr bwMode="auto">
          <a:xfrm>
            <a:off x="7745730" y="4972368"/>
            <a:ext cx="315595" cy="340995"/>
          </a:xfrm>
          <a:custGeom>
            <a:avLst/>
            <a:gdLst>
              <a:gd name="connsiteX0" fmla="*/ 124220 w 315488"/>
              <a:gd name="connsiteY0" fmla="*/ 303683 h 340854"/>
              <a:gd name="connsiteX1" fmla="*/ 136556 w 315488"/>
              <a:gd name="connsiteY1" fmla="*/ 308206 h 340854"/>
              <a:gd name="connsiteX2" fmla="*/ 139902 w 315488"/>
              <a:gd name="connsiteY2" fmla="*/ 333533 h 340854"/>
              <a:gd name="connsiteX3" fmla="*/ 114810 w 315488"/>
              <a:gd name="connsiteY3" fmla="*/ 337151 h 340854"/>
              <a:gd name="connsiteX4" fmla="*/ 113137 w 315488"/>
              <a:gd name="connsiteY4" fmla="*/ 310015 h 340854"/>
              <a:gd name="connsiteX5" fmla="*/ 124220 w 315488"/>
              <a:gd name="connsiteY5" fmla="*/ 303683 h 340854"/>
              <a:gd name="connsiteX6" fmla="*/ 97702 w 315488"/>
              <a:gd name="connsiteY6" fmla="*/ 280105 h 340854"/>
              <a:gd name="connsiteX7" fmla="*/ 109536 w 315488"/>
              <a:gd name="connsiteY7" fmla="*/ 284628 h 340854"/>
              <a:gd name="connsiteX8" fmla="*/ 112917 w 315488"/>
              <a:gd name="connsiteY8" fmla="*/ 309955 h 340854"/>
              <a:gd name="connsiteX9" fmla="*/ 89249 w 315488"/>
              <a:gd name="connsiteY9" fmla="*/ 313573 h 340854"/>
              <a:gd name="connsiteX10" fmla="*/ 85868 w 315488"/>
              <a:gd name="connsiteY10" fmla="*/ 286437 h 340854"/>
              <a:gd name="connsiteX11" fmla="*/ 97702 w 315488"/>
              <a:gd name="connsiteY11" fmla="*/ 280105 h 340854"/>
              <a:gd name="connsiteX12" fmla="*/ 70801 w 315488"/>
              <a:gd name="connsiteY12" fmla="*/ 256501 h 340854"/>
              <a:gd name="connsiteX13" fmla="*/ 83974 w 315488"/>
              <a:gd name="connsiteY13" fmla="*/ 260979 h 340854"/>
              <a:gd name="connsiteX14" fmla="*/ 85647 w 315488"/>
              <a:gd name="connsiteY14" fmla="*/ 286060 h 340854"/>
              <a:gd name="connsiteX15" fmla="*/ 62228 w 315488"/>
              <a:gd name="connsiteY15" fmla="*/ 289643 h 340854"/>
              <a:gd name="connsiteX16" fmla="*/ 58883 w 315488"/>
              <a:gd name="connsiteY16" fmla="*/ 262771 h 340854"/>
              <a:gd name="connsiteX17" fmla="*/ 70801 w 315488"/>
              <a:gd name="connsiteY17" fmla="*/ 256501 h 340854"/>
              <a:gd name="connsiteX18" fmla="*/ 44706 w 315488"/>
              <a:gd name="connsiteY18" fmla="*/ 233145 h 340854"/>
              <a:gd name="connsiteX19" fmla="*/ 57042 w 315488"/>
              <a:gd name="connsiteY19" fmla="*/ 237400 h 340854"/>
              <a:gd name="connsiteX20" fmla="*/ 58715 w 315488"/>
              <a:gd name="connsiteY20" fmla="*/ 262481 h 340854"/>
              <a:gd name="connsiteX21" fmla="*/ 35296 w 315488"/>
              <a:gd name="connsiteY21" fmla="*/ 266064 h 340854"/>
              <a:gd name="connsiteX22" fmla="*/ 33623 w 315488"/>
              <a:gd name="connsiteY22" fmla="*/ 240983 h 340854"/>
              <a:gd name="connsiteX23" fmla="*/ 44706 w 315488"/>
              <a:gd name="connsiteY23" fmla="*/ 233145 h 340854"/>
              <a:gd name="connsiteX24" fmla="*/ 265472 w 315488"/>
              <a:gd name="connsiteY24" fmla="*/ 0 h 340854"/>
              <a:gd name="connsiteX25" fmla="*/ 315488 w 315488"/>
              <a:gd name="connsiteY25" fmla="*/ 0 h 340854"/>
              <a:gd name="connsiteX26" fmla="*/ 315488 w 315488"/>
              <a:gd name="connsiteY26" fmla="*/ 208043 h 340854"/>
              <a:gd name="connsiteX27" fmla="*/ 300099 w 315488"/>
              <a:gd name="connsiteY27" fmla="*/ 191400 h 340854"/>
              <a:gd name="connsiteX28" fmla="*/ 298877 w 315488"/>
              <a:gd name="connsiteY28" fmla="*/ 189701 h 340854"/>
              <a:gd name="connsiteX29" fmla="*/ 280651 w 315488"/>
              <a:gd name="connsiteY29" fmla="*/ 204738 h 340854"/>
              <a:gd name="connsiteX30" fmla="*/ 258807 w 315488"/>
              <a:gd name="connsiteY30" fmla="*/ 222760 h 340854"/>
              <a:gd name="connsiteX31" fmla="*/ 258547 w 315488"/>
              <a:gd name="connsiteY31" fmla="*/ 222974 h 340854"/>
              <a:gd name="connsiteX32" fmla="*/ 260915 w 315488"/>
              <a:gd name="connsiteY32" fmla="*/ 225178 h 340854"/>
              <a:gd name="connsiteX33" fmla="*/ 264134 w 315488"/>
              <a:gd name="connsiteY33" fmla="*/ 228177 h 340854"/>
              <a:gd name="connsiteX34" fmla="*/ 266495 w 315488"/>
              <a:gd name="connsiteY34" fmla="*/ 230312 h 340854"/>
              <a:gd name="connsiteX35" fmla="*/ 271499 w 315488"/>
              <a:gd name="connsiteY35" fmla="*/ 241403 h 340854"/>
              <a:gd name="connsiteX36" fmla="*/ 271476 w 315488"/>
              <a:gd name="connsiteY36" fmla="*/ 241459 h 340854"/>
              <a:gd name="connsiteX37" fmla="*/ 271506 w 315488"/>
              <a:gd name="connsiteY37" fmla="*/ 241525 h 340854"/>
              <a:gd name="connsiteX38" fmla="*/ 266522 w 315488"/>
              <a:gd name="connsiteY38" fmla="*/ 254012 h 340854"/>
              <a:gd name="connsiteX39" fmla="*/ 256346 w 315488"/>
              <a:gd name="connsiteY39" fmla="*/ 262185 h 340854"/>
              <a:gd name="connsiteX40" fmla="*/ 249730 w 315488"/>
              <a:gd name="connsiteY40" fmla="*/ 260607 h 340854"/>
              <a:gd name="connsiteX41" fmla="*/ 249850 w 315488"/>
              <a:gd name="connsiteY41" fmla="*/ 260714 h 340854"/>
              <a:gd name="connsiteX42" fmla="*/ 254211 w 315488"/>
              <a:gd name="connsiteY42" fmla="*/ 273501 h 340854"/>
              <a:gd name="connsiteX43" fmla="*/ 254156 w 315488"/>
              <a:gd name="connsiteY43" fmla="*/ 273663 h 340854"/>
              <a:gd name="connsiteX44" fmla="*/ 254193 w 315488"/>
              <a:gd name="connsiteY44" fmla="*/ 273770 h 340854"/>
              <a:gd name="connsiteX45" fmla="*/ 249814 w 315488"/>
              <a:gd name="connsiteY45" fmla="*/ 286445 h 340854"/>
              <a:gd name="connsiteX46" fmla="*/ 228128 w 315488"/>
              <a:gd name="connsiteY46" fmla="*/ 290067 h 340854"/>
              <a:gd name="connsiteX47" fmla="*/ 226883 w 315488"/>
              <a:gd name="connsiteY47" fmla="*/ 288715 h 340854"/>
              <a:gd name="connsiteX48" fmla="*/ 225074 w 315488"/>
              <a:gd name="connsiteY48" fmla="*/ 287095 h 340854"/>
              <a:gd name="connsiteX49" fmla="*/ 230005 w 315488"/>
              <a:gd name="connsiteY49" fmla="*/ 298441 h 340854"/>
              <a:gd name="connsiteX50" fmla="*/ 226460 w 315488"/>
              <a:gd name="connsiteY50" fmla="*/ 311796 h 340854"/>
              <a:gd name="connsiteX51" fmla="*/ 203107 w 315488"/>
              <a:gd name="connsiteY51" fmla="*/ 315417 h 340854"/>
              <a:gd name="connsiteX52" fmla="*/ 202769 w 315488"/>
              <a:gd name="connsiteY52" fmla="*/ 315051 h 340854"/>
              <a:gd name="connsiteX53" fmla="*/ 202602 w 315488"/>
              <a:gd name="connsiteY53" fmla="*/ 315009 h 340854"/>
              <a:gd name="connsiteX54" fmla="*/ 197302 w 315488"/>
              <a:gd name="connsiteY54" fmla="*/ 310137 h 340854"/>
              <a:gd name="connsiteX55" fmla="*/ 201439 w 315488"/>
              <a:gd name="connsiteY55" fmla="*/ 319491 h 340854"/>
              <a:gd name="connsiteX56" fmla="*/ 196434 w 315488"/>
              <a:gd name="connsiteY56" fmla="*/ 333525 h 340854"/>
              <a:gd name="connsiteX57" fmla="*/ 186217 w 315488"/>
              <a:gd name="connsiteY57" fmla="*/ 340088 h 340854"/>
              <a:gd name="connsiteX58" fmla="*/ 185901 w 315488"/>
              <a:gd name="connsiteY58" fmla="*/ 340007 h 340854"/>
              <a:gd name="connsiteX59" fmla="*/ 185810 w 315488"/>
              <a:gd name="connsiteY59" fmla="*/ 340067 h 340854"/>
              <a:gd name="connsiteX60" fmla="*/ 174388 w 315488"/>
              <a:gd name="connsiteY60" fmla="*/ 337098 h 340854"/>
              <a:gd name="connsiteX61" fmla="*/ 148455 w 315488"/>
              <a:gd name="connsiteY61" fmla="*/ 312809 h 340854"/>
              <a:gd name="connsiteX62" fmla="*/ 143337 w 315488"/>
              <a:gd name="connsiteY62" fmla="*/ 308016 h 340854"/>
              <a:gd name="connsiteX63" fmla="*/ 129710 w 315488"/>
              <a:gd name="connsiteY63" fmla="*/ 295499 h 340854"/>
              <a:gd name="connsiteX64" fmla="*/ 34627 w 315488"/>
              <a:gd name="connsiteY64" fmla="*/ 208583 h 340854"/>
              <a:gd name="connsiteX65" fmla="*/ 116365 w 315488"/>
              <a:gd name="connsiteY65" fmla="*/ 96317 h 340854"/>
              <a:gd name="connsiteX66" fmla="*/ 189762 w 315488"/>
              <a:gd name="connsiteY66" fmla="*/ 81831 h 340854"/>
              <a:gd name="connsiteX67" fmla="*/ 189479 w 315488"/>
              <a:gd name="connsiteY67" fmla="*/ 82938 h 340854"/>
              <a:gd name="connsiteX68" fmla="*/ 200133 w 315488"/>
              <a:gd name="connsiteY68" fmla="*/ 77444 h 340854"/>
              <a:gd name="connsiteX69" fmla="*/ 212848 w 315488"/>
              <a:gd name="connsiteY69" fmla="*/ 72122 h 340854"/>
              <a:gd name="connsiteX70" fmla="*/ 241648 w 315488"/>
              <a:gd name="connsiteY70" fmla="*/ 110600 h 340854"/>
              <a:gd name="connsiteX71" fmla="*/ 250341 w 315488"/>
              <a:gd name="connsiteY71" fmla="*/ 122215 h 340854"/>
              <a:gd name="connsiteX72" fmla="*/ 210325 w 315488"/>
              <a:gd name="connsiteY72" fmla="*/ 66574 h 340854"/>
              <a:gd name="connsiteX73" fmla="*/ 0 w 315488"/>
              <a:gd name="connsiteY73" fmla="*/ 0 h 340854"/>
              <a:gd name="connsiteX74" fmla="*/ 35909 w 315488"/>
              <a:gd name="connsiteY74" fmla="*/ 0 h 340854"/>
              <a:gd name="connsiteX75" fmla="*/ 120552 w 315488"/>
              <a:gd name="connsiteY75" fmla="*/ 72122 h 340854"/>
              <a:gd name="connsiteX76" fmla="*/ 119270 w 315488"/>
              <a:gd name="connsiteY76" fmla="*/ 90153 h 340854"/>
              <a:gd name="connsiteX77" fmla="*/ 30779 w 315488"/>
              <a:gd name="connsiteY77" fmla="*/ 208044 h 340854"/>
              <a:gd name="connsiteX78" fmla="*/ 0 w 315488"/>
              <a:gd name="connsiteY78" fmla="*/ 237170 h 34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Lst>
            <a:rect l="l" t="t" r="r" b="b"/>
            <a:pathLst>
              <a:path w="315488" h="340854">
                <a:moveTo>
                  <a:pt x="124220" y="303683"/>
                </a:moveTo>
                <a:cubicBezTo>
                  <a:pt x="128611" y="303231"/>
                  <a:pt x="133211" y="304587"/>
                  <a:pt x="136556" y="308206"/>
                </a:cubicBezTo>
                <a:cubicBezTo>
                  <a:pt x="143247" y="313633"/>
                  <a:pt x="144920" y="326296"/>
                  <a:pt x="139902" y="333533"/>
                </a:cubicBezTo>
                <a:cubicBezTo>
                  <a:pt x="133211" y="342578"/>
                  <a:pt x="123174" y="342578"/>
                  <a:pt x="114810" y="337151"/>
                </a:cubicBezTo>
                <a:cubicBezTo>
                  <a:pt x="108119" y="329915"/>
                  <a:pt x="106446" y="319060"/>
                  <a:pt x="113137" y="310015"/>
                </a:cubicBezTo>
                <a:cubicBezTo>
                  <a:pt x="115647" y="306396"/>
                  <a:pt x="119829" y="304135"/>
                  <a:pt x="124220" y="303683"/>
                </a:cubicBezTo>
                <a:close/>
                <a:moveTo>
                  <a:pt x="97702" y="280105"/>
                </a:moveTo>
                <a:cubicBezTo>
                  <a:pt x="101928" y="279653"/>
                  <a:pt x="106155" y="281009"/>
                  <a:pt x="109536" y="284628"/>
                </a:cubicBezTo>
                <a:cubicBezTo>
                  <a:pt x="117988" y="290055"/>
                  <a:pt x="117988" y="302718"/>
                  <a:pt x="112917" y="309955"/>
                </a:cubicBezTo>
                <a:cubicBezTo>
                  <a:pt x="106154" y="319000"/>
                  <a:pt x="96011" y="319000"/>
                  <a:pt x="89249" y="313573"/>
                </a:cubicBezTo>
                <a:cubicBezTo>
                  <a:pt x="80796" y="306337"/>
                  <a:pt x="80796" y="295482"/>
                  <a:pt x="85868" y="286437"/>
                </a:cubicBezTo>
                <a:cubicBezTo>
                  <a:pt x="89249" y="282818"/>
                  <a:pt x="93475" y="280557"/>
                  <a:pt x="97702" y="280105"/>
                </a:cubicBezTo>
                <a:close/>
                <a:moveTo>
                  <a:pt x="70801" y="256501"/>
                </a:moveTo>
                <a:cubicBezTo>
                  <a:pt x="75192" y="256053"/>
                  <a:pt x="79792" y="257396"/>
                  <a:pt x="83974" y="260979"/>
                </a:cubicBezTo>
                <a:cubicBezTo>
                  <a:pt x="90665" y="266354"/>
                  <a:pt x="92338" y="278894"/>
                  <a:pt x="85647" y="286060"/>
                </a:cubicBezTo>
                <a:cubicBezTo>
                  <a:pt x="80629" y="295018"/>
                  <a:pt x="68919" y="296809"/>
                  <a:pt x="62228" y="289643"/>
                </a:cubicBezTo>
                <a:cubicBezTo>
                  <a:pt x="55537" y="282477"/>
                  <a:pt x="53864" y="271728"/>
                  <a:pt x="58883" y="262771"/>
                </a:cubicBezTo>
                <a:cubicBezTo>
                  <a:pt x="62228" y="259188"/>
                  <a:pt x="66410" y="256948"/>
                  <a:pt x="70801" y="256501"/>
                </a:cubicBezTo>
                <a:close/>
                <a:moveTo>
                  <a:pt x="44706" y="233145"/>
                </a:moveTo>
                <a:cubicBezTo>
                  <a:pt x="49097" y="232474"/>
                  <a:pt x="53697" y="233817"/>
                  <a:pt x="57042" y="237400"/>
                </a:cubicBezTo>
                <a:cubicBezTo>
                  <a:pt x="63733" y="242775"/>
                  <a:pt x="65406" y="255315"/>
                  <a:pt x="58715" y="262481"/>
                </a:cubicBezTo>
                <a:cubicBezTo>
                  <a:pt x="53697" y="271439"/>
                  <a:pt x="43660" y="273230"/>
                  <a:pt x="35296" y="266064"/>
                </a:cubicBezTo>
                <a:cubicBezTo>
                  <a:pt x="28605" y="260690"/>
                  <a:pt x="26932" y="248149"/>
                  <a:pt x="33623" y="240983"/>
                </a:cubicBezTo>
                <a:cubicBezTo>
                  <a:pt x="36133" y="236505"/>
                  <a:pt x="40315" y="233817"/>
                  <a:pt x="44706" y="233145"/>
                </a:cubicBezTo>
                <a:close/>
                <a:moveTo>
                  <a:pt x="265472" y="0"/>
                </a:moveTo>
                <a:lnTo>
                  <a:pt x="315488" y="0"/>
                </a:lnTo>
                <a:lnTo>
                  <a:pt x="315488" y="208043"/>
                </a:lnTo>
                <a:lnTo>
                  <a:pt x="300099" y="191400"/>
                </a:lnTo>
                <a:lnTo>
                  <a:pt x="298877" y="189701"/>
                </a:lnTo>
                <a:lnTo>
                  <a:pt x="280651" y="204738"/>
                </a:lnTo>
                <a:cubicBezTo>
                  <a:pt x="265075" y="217589"/>
                  <a:pt x="260282" y="221543"/>
                  <a:pt x="258807" y="222760"/>
                </a:cubicBezTo>
                <a:lnTo>
                  <a:pt x="258547" y="222974"/>
                </a:lnTo>
                <a:lnTo>
                  <a:pt x="260915" y="225178"/>
                </a:lnTo>
                <a:lnTo>
                  <a:pt x="264134" y="228177"/>
                </a:lnTo>
                <a:lnTo>
                  <a:pt x="266495" y="230312"/>
                </a:lnTo>
                <a:cubicBezTo>
                  <a:pt x="269831" y="233028"/>
                  <a:pt x="271499" y="237102"/>
                  <a:pt x="271499" y="241403"/>
                </a:cubicBezTo>
                <a:lnTo>
                  <a:pt x="271476" y="241459"/>
                </a:lnTo>
                <a:lnTo>
                  <a:pt x="271506" y="241525"/>
                </a:lnTo>
                <a:cubicBezTo>
                  <a:pt x="271506" y="245839"/>
                  <a:pt x="269845" y="250379"/>
                  <a:pt x="266522" y="254012"/>
                </a:cubicBezTo>
                <a:cubicBezTo>
                  <a:pt x="264030" y="258552"/>
                  <a:pt x="260292" y="261277"/>
                  <a:pt x="256346" y="262185"/>
                </a:cubicBezTo>
                <a:lnTo>
                  <a:pt x="249730" y="260607"/>
                </a:lnTo>
                <a:lnTo>
                  <a:pt x="249850" y="260714"/>
                </a:lnTo>
                <a:cubicBezTo>
                  <a:pt x="252342" y="264367"/>
                  <a:pt x="254003" y="268934"/>
                  <a:pt x="254211" y="273501"/>
                </a:cubicBezTo>
                <a:lnTo>
                  <a:pt x="254156" y="273663"/>
                </a:lnTo>
                <a:lnTo>
                  <a:pt x="254193" y="273770"/>
                </a:lnTo>
                <a:cubicBezTo>
                  <a:pt x="254401" y="278297"/>
                  <a:pt x="253150" y="282824"/>
                  <a:pt x="249814" y="286445"/>
                </a:cubicBezTo>
                <a:cubicBezTo>
                  <a:pt x="244809" y="293688"/>
                  <a:pt x="234801" y="295499"/>
                  <a:pt x="228128" y="290067"/>
                </a:cubicBezTo>
                <a:lnTo>
                  <a:pt x="226883" y="288715"/>
                </a:lnTo>
                <a:lnTo>
                  <a:pt x="225074" y="287095"/>
                </a:lnTo>
                <a:lnTo>
                  <a:pt x="230005" y="298441"/>
                </a:lnTo>
                <a:cubicBezTo>
                  <a:pt x="230213" y="303195"/>
                  <a:pt x="228962" y="308174"/>
                  <a:pt x="226460" y="311796"/>
                </a:cubicBezTo>
                <a:cubicBezTo>
                  <a:pt x="219788" y="319039"/>
                  <a:pt x="209779" y="320849"/>
                  <a:pt x="203107" y="315417"/>
                </a:cubicBezTo>
                <a:lnTo>
                  <a:pt x="202769" y="315051"/>
                </a:lnTo>
                <a:lnTo>
                  <a:pt x="202602" y="315009"/>
                </a:lnTo>
                <a:lnTo>
                  <a:pt x="197302" y="310137"/>
                </a:lnTo>
                <a:lnTo>
                  <a:pt x="201439" y="319491"/>
                </a:lnTo>
                <a:cubicBezTo>
                  <a:pt x="201439" y="324018"/>
                  <a:pt x="199771" y="328998"/>
                  <a:pt x="196434" y="333525"/>
                </a:cubicBezTo>
                <a:cubicBezTo>
                  <a:pt x="193932" y="337146"/>
                  <a:pt x="190179" y="339409"/>
                  <a:pt x="186217" y="340088"/>
                </a:cubicBezTo>
                <a:lnTo>
                  <a:pt x="185901" y="340007"/>
                </a:lnTo>
                <a:lnTo>
                  <a:pt x="185810" y="340067"/>
                </a:lnTo>
                <a:cubicBezTo>
                  <a:pt x="181864" y="340752"/>
                  <a:pt x="177711" y="339838"/>
                  <a:pt x="174388" y="337098"/>
                </a:cubicBezTo>
                <a:cubicBezTo>
                  <a:pt x="163173" y="326595"/>
                  <a:pt x="154763" y="318717"/>
                  <a:pt x="148455" y="312809"/>
                </a:cubicBezTo>
                <a:lnTo>
                  <a:pt x="143337" y="308016"/>
                </a:lnTo>
                <a:lnTo>
                  <a:pt x="129710" y="295499"/>
                </a:lnTo>
                <a:cubicBezTo>
                  <a:pt x="129710" y="295499"/>
                  <a:pt x="129710" y="295499"/>
                  <a:pt x="34627" y="208583"/>
                </a:cubicBezTo>
                <a:cubicBezTo>
                  <a:pt x="34627" y="208583"/>
                  <a:pt x="34627" y="208583"/>
                  <a:pt x="116365" y="96317"/>
                </a:cubicBezTo>
                <a:cubicBezTo>
                  <a:pt x="116365" y="96317"/>
                  <a:pt x="116365" y="96317"/>
                  <a:pt x="189762" y="81831"/>
                </a:cubicBezTo>
                <a:lnTo>
                  <a:pt x="189479" y="82938"/>
                </a:lnTo>
                <a:lnTo>
                  <a:pt x="200133" y="77444"/>
                </a:lnTo>
                <a:cubicBezTo>
                  <a:pt x="207919" y="73943"/>
                  <a:pt x="212848" y="72122"/>
                  <a:pt x="212848" y="72122"/>
                </a:cubicBezTo>
                <a:cubicBezTo>
                  <a:pt x="223755" y="86694"/>
                  <a:pt x="233298" y="99444"/>
                  <a:pt x="241648" y="110600"/>
                </a:cubicBezTo>
                <a:lnTo>
                  <a:pt x="250341" y="122215"/>
                </a:lnTo>
                <a:lnTo>
                  <a:pt x="210325" y="66574"/>
                </a:lnTo>
                <a:close/>
                <a:moveTo>
                  <a:pt x="0" y="0"/>
                </a:moveTo>
                <a:lnTo>
                  <a:pt x="35909" y="0"/>
                </a:lnTo>
                <a:lnTo>
                  <a:pt x="120552" y="72122"/>
                </a:lnTo>
                <a:lnTo>
                  <a:pt x="119270" y="90153"/>
                </a:lnTo>
                <a:lnTo>
                  <a:pt x="30779" y="208044"/>
                </a:lnTo>
                <a:lnTo>
                  <a:pt x="0" y="237170"/>
                </a:lnTo>
                <a:close/>
              </a:path>
            </a:pathLst>
          </a:custGeom>
          <a:noFill/>
          <a:ln w="15875" cap="rnd">
            <a:solidFill>
              <a:schemeClr val="lt1"/>
            </a:solidFill>
            <a:prstDash val="solid"/>
            <a:miter lim="800000"/>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noAutofit/>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zh-CN" altLang="en-US" sz="1800" b="0" i="0" u="none" strike="noStrike" kern="1200" cap="none" spc="0" normalizeH="0" baseline="0" noProof="0">
              <a:ln>
                <a:noFill/>
              </a:ln>
              <a:solidFill>
                <a:prstClr val="black"/>
              </a:solidFill>
              <a:effectLst/>
              <a:uLnTx/>
              <a:uFillTx/>
              <a:latin typeface="微软雅黑" panose="020B0503020204020204" charset="-122"/>
              <a:ea typeface="微软雅黑" panose="020B0503020204020204" charset="-122"/>
            </a:endParaRPr>
          </a:p>
        </p:txBody>
      </p:sp>
      <p:sp>
        <p:nvSpPr>
          <p:cNvPr id="66" name="Oval 16"/>
          <p:cNvSpPr>
            <a:spLocks noChangeAspect="1"/>
          </p:cNvSpPr>
          <p:nvPr>
            <p:custDataLst>
              <p:tags r:id="rId28"/>
            </p:custDataLst>
          </p:nvPr>
        </p:nvSpPr>
        <p:spPr>
          <a:xfrm>
            <a:off x="7546340" y="3558858"/>
            <a:ext cx="713740" cy="713740"/>
          </a:xfrm>
          <a:prstGeom prst="ellipse">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d-ID"/>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20000"/>
              </a:lnSpc>
              <a:spcBef>
                <a:spcPts val="0"/>
              </a:spcBef>
              <a:spcAft>
                <a:spcPts val="0"/>
              </a:spcAft>
              <a:buClrTx/>
              <a:buSzTx/>
              <a:buFontTx/>
              <a:buNone/>
            </a:pPr>
            <a:endParaRPr kumimoji="0" lang="id-ID" sz="2400" b="0" i="0" u="none" strike="noStrike" kern="1200" cap="none" spc="0" normalizeH="0" baseline="0" noProof="0">
              <a:ln>
                <a:noFill/>
              </a:ln>
              <a:solidFill>
                <a:schemeClr val="lt1"/>
              </a:solidFill>
              <a:effectLst/>
              <a:uLnTx/>
              <a:uFillTx/>
              <a:latin typeface="微软雅黑" panose="020B0503020204020204" charset="-122"/>
              <a:ea typeface="微软雅黑" panose="020B0503020204020204" charset="-122"/>
            </a:endParaRPr>
          </a:p>
        </p:txBody>
      </p:sp>
      <p:sp>
        <p:nvSpPr>
          <p:cNvPr id="67" name="Oval 17"/>
          <p:cNvSpPr/>
          <p:nvPr>
            <p:custDataLst>
              <p:tags r:id="rId29"/>
            </p:custDataLst>
          </p:nvPr>
        </p:nvSpPr>
        <p:spPr>
          <a:xfrm>
            <a:off x="7591425" y="3603943"/>
            <a:ext cx="624205" cy="624205"/>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20000"/>
              </a:lnSpc>
              <a:spcBef>
                <a:spcPts val="0"/>
              </a:spcBef>
              <a:spcAft>
                <a:spcPts val="0"/>
              </a:spcAft>
              <a:buClrTx/>
              <a:buSzTx/>
              <a:buFontTx/>
              <a:buNone/>
            </a:pPr>
            <a:endParaRPr kumimoji="0" lang="id-ID" sz="1800" b="0" i="0" u="none" strike="noStrike" kern="0" cap="none" spc="0" normalizeH="0" baseline="0" noProof="0">
              <a:ln>
                <a:noFill/>
              </a:ln>
              <a:solidFill>
                <a:prstClr val="white"/>
              </a:solidFill>
              <a:effectLst/>
              <a:uLnTx/>
              <a:uFillTx/>
              <a:latin typeface="微软雅黑" panose="020B0503020204020204" charset="-122"/>
              <a:ea typeface="微软雅黑" panose="020B0503020204020204" charset="-122"/>
            </a:endParaRPr>
          </a:p>
        </p:txBody>
      </p:sp>
      <p:cxnSp>
        <p:nvCxnSpPr>
          <p:cNvPr id="68" name="Straight Connector 72"/>
          <p:cNvCxnSpPr/>
          <p:nvPr>
            <p:custDataLst>
              <p:tags r:id="rId30"/>
            </p:custDataLst>
          </p:nvPr>
        </p:nvCxnSpPr>
        <p:spPr>
          <a:xfrm>
            <a:off x="7024370" y="3911918"/>
            <a:ext cx="516890" cy="0"/>
          </a:xfrm>
          <a:prstGeom prst="line">
            <a:avLst/>
          </a:prstGeom>
          <a:noFill/>
          <a:ln>
            <a:solidFill>
              <a:schemeClr val="accent1"/>
            </a:solidFill>
            <a:prstDash val="dash"/>
            <a:headEnd type="oval"/>
          </a:ln>
        </p:spPr>
        <p:style>
          <a:lnRef idx="2">
            <a:schemeClr val="accent1">
              <a:shade val="50000"/>
            </a:schemeClr>
          </a:lnRef>
          <a:fillRef idx="1">
            <a:schemeClr val="accent1"/>
          </a:fillRef>
          <a:effectRef idx="0">
            <a:schemeClr val="accent1"/>
          </a:effectRef>
          <a:fontRef idx="minor">
            <a:schemeClr val="lt1"/>
          </a:fontRef>
        </p:style>
      </p:cxnSp>
      <p:sp>
        <p:nvSpPr>
          <p:cNvPr id="96" name="任意多边形: 形状 95"/>
          <p:cNvSpPr/>
          <p:nvPr>
            <p:custDataLst>
              <p:tags r:id="rId31"/>
            </p:custDataLst>
          </p:nvPr>
        </p:nvSpPr>
        <p:spPr bwMode="auto">
          <a:xfrm>
            <a:off x="7736205" y="3744913"/>
            <a:ext cx="336550" cy="337820"/>
          </a:xfrm>
          <a:custGeom>
            <a:avLst/>
            <a:gdLst>
              <a:gd name="connsiteX0" fmla="*/ 249769 w 336805"/>
              <a:gd name="connsiteY0" fmla="*/ 0 h 337979"/>
              <a:gd name="connsiteX1" fmla="*/ 300553 w 336805"/>
              <a:gd name="connsiteY1" fmla="*/ 85558 h 337979"/>
              <a:gd name="connsiteX2" fmla="*/ 290832 w 336805"/>
              <a:gd name="connsiteY2" fmla="*/ 111186 h 337979"/>
              <a:gd name="connsiteX3" fmla="*/ 270526 w 336805"/>
              <a:gd name="connsiteY3" fmla="*/ 122943 h 337979"/>
              <a:gd name="connsiteX4" fmla="*/ 276518 w 336805"/>
              <a:gd name="connsiteY4" fmla="*/ 122052 h 337979"/>
              <a:gd name="connsiteX5" fmla="*/ 278346 w 336805"/>
              <a:gd name="connsiteY5" fmla="*/ 125678 h 337979"/>
              <a:gd name="connsiteX6" fmla="*/ 281124 w 336805"/>
              <a:gd name="connsiteY6" fmla="*/ 135318 h 337979"/>
              <a:gd name="connsiteX7" fmla="*/ 306919 w 336805"/>
              <a:gd name="connsiteY7" fmla="*/ 156569 h 337979"/>
              <a:gd name="connsiteX8" fmla="*/ 334860 w 336805"/>
              <a:gd name="connsiteY8" fmla="*/ 233465 h 337979"/>
              <a:gd name="connsiteX9" fmla="*/ 322100 w 336805"/>
              <a:gd name="connsiteY9" fmla="*/ 246056 h 337979"/>
              <a:gd name="connsiteX10" fmla="*/ 309340 w 336805"/>
              <a:gd name="connsiteY10" fmla="*/ 249653 h 337979"/>
              <a:gd name="connsiteX11" fmla="*/ 307171 w 336805"/>
              <a:gd name="connsiteY11" fmla="*/ 241091 h 337979"/>
              <a:gd name="connsiteX12" fmla="*/ 308513 w 336805"/>
              <a:gd name="connsiteY12" fmla="*/ 248040 h 337979"/>
              <a:gd name="connsiteX13" fmla="*/ 316740 w 336805"/>
              <a:gd name="connsiteY13" fmla="*/ 285202 h 337979"/>
              <a:gd name="connsiteX14" fmla="*/ 318568 w 336805"/>
              <a:gd name="connsiteY14" fmla="*/ 299705 h 337979"/>
              <a:gd name="connsiteX15" fmla="*/ 316740 w 336805"/>
              <a:gd name="connsiteY15" fmla="*/ 310581 h 337979"/>
              <a:gd name="connsiteX16" fmla="*/ 309427 w 336805"/>
              <a:gd name="connsiteY16" fmla="*/ 319645 h 337979"/>
              <a:gd name="connsiteX17" fmla="*/ 303942 w 336805"/>
              <a:gd name="connsiteY17" fmla="*/ 323271 h 337979"/>
              <a:gd name="connsiteX18" fmla="*/ 280175 w 336805"/>
              <a:gd name="connsiteY18" fmla="*/ 326896 h 337979"/>
              <a:gd name="connsiteX19" fmla="*/ 272862 w 336805"/>
              <a:gd name="connsiteY19" fmla="*/ 325084 h 337979"/>
              <a:gd name="connsiteX20" fmla="*/ 263720 w 336805"/>
              <a:gd name="connsiteY20" fmla="*/ 319645 h 337979"/>
              <a:gd name="connsiteX21" fmla="*/ 258236 w 336805"/>
              <a:gd name="connsiteY21" fmla="*/ 308769 h 337979"/>
              <a:gd name="connsiteX22" fmla="*/ 254579 w 336805"/>
              <a:gd name="connsiteY22" fmla="*/ 294266 h 337979"/>
              <a:gd name="connsiteX23" fmla="*/ 250009 w 336805"/>
              <a:gd name="connsiteY23" fmla="*/ 256198 h 337979"/>
              <a:gd name="connsiteX24" fmla="*/ 246924 w 336805"/>
              <a:gd name="connsiteY24" fmla="*/ 226831 h 337979"/>
              <a:gd name="connsiteX25" fmla="*/ 232885 w 336805"/>
              <a:gd name="connsiteY25" fmla="*/ 228954 h 337979"/>
              <a:gd name="connsiteX26" fmla="*/ 220643 w 336805"/>
              <a:gd name="connsiteY26" fmla="*/ 239366 h 337979"/>
              <a:gd name="connsiteX27" fmla="*/ 235153 w 336805"/>
              <a:gd name="connsiteY27" fmla="*/ 293688 h 337979"/>
              <a:gd name="connsiteX28" fmla="*/ 242407 w 336805"/>
              <a:gd name="connsiteY28" fmla="*/ 319038 h 337979"/>
              <a:gd name="connsiteX29" fmla="*/ 148094 w 336805"/>
              <a:gd name="connsiteY29" fmla="*/ 335335 h 337979"/>
              <a:gd name="connsiteX30" fmla="*/ 1184 w 336805"/>
              <a:gd name="connsiteY30" fmla="*/ 190476 h 337979"/>
              <a:gd name="connsiteX31" fmla="*/ 186182 w 336805"/>
              <a:gd name="connsiteY31" fmla="*/ 96317 h 337979"/>
              <a:gd name="connsiteX32" fmla="*/ 217016 w 336805"/>
              <a:gd name="connsiteY32" fmla="*/ 103560 h 337979"/>
              <a:gd name="connsiteX33" fmla="*/ 246230 w 336805"/>
              <a:gd name="connsiteY33" fmla="*/ 220225 h 337979"/>
              <a:gd name="connsiteX34" fmla="*/ 245438 w 336805"/>
              <a:gd name="connsiteY34" fmla="*/ 212691 h 337979"/>
              <a:gd name="connsiteX35" fmla="*/ 241781 w 336805"/>
              <a:gd name="connsiteY35" fmla="*/ 169184 h 337979"/>
              <a:gd name="connsiteX36" fmla="*/ 239953 w 336805"/>
              <a:gd name="connsiteY36" fmla="*/ 131116 h 337979"/>
              <a:gd name="connsiteX37" fmla="*/ 239953 w 336805"/>
              <a:gd name="connsiteY37" fmla="*/ 127490 h 337979"/>
              <a:gd name="connsiteX38" fmla="*/ 256791 w 336805"/>
              <a:gd name="connsiteY38" fmla="*/ 124986 h 337979"/>
              <a:gd name="connsiteX39" fmla="*/ 238064 w 336805"/>
              <a:gd name="connsiteY39" fmla="*/ 124213 h 337979"/>
              <a:gd name="connsiteX40" fmla="*/ 217122 w 336805"/>
              <a:gd name="connsiteY40" fmla="*/ 103762 h 337979"/>
              <a:gd name="connsiteX41" fmla="*/ 226190 w 336805"/>
              <a:gd name="connsiteY41" fmla="*/ 52791 h 337979"/>
              <a:gd name="connsiteX42" fmla="*/ 249769 w 336805"/>
              <a:gd name="connsiteY42" fmla="*/ 0 h 337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336805" h="337979">
                <a:moveTo>
                  <a:pt x="249769" y="0"/>
                </a:moveTo>
                <a:cubicBezTo>
                  <a:pt x="249769" y="0"/>
                  <a:pt x="296925" y="45510"/>
                  <a:pt x="300553" y="85558"/>
                </a:cubicBezTo>
                <a:cubicBezTo>
                  <a:pt x="301006" y="95571"/>
                  <a:pt x="297152" y="104331"/>
                  <a:pt x="290832" y="111186"/>
                </a:cubicBezTo>
                <a:lnTo>
                  <a:pt x="270526" y="122943"/>
                </a:lnTo>
                <a:lnTo>
                  <a:pt x="276518" y="122052"/>
                </a:lnTo>
                <a:cubicBezTo>
                  <a:pt x="276518" y="123865"/>
                  <a:pt x="278346" y="123865"/>
                  <a:pt x="278346" y="125678"/>
                </a:cubicBezTo>
                <a:lnTo>
                  <a:pt x="281124" y="135318"/>
                </a:lnTo>
                <a:lnTo>
                  <a:pt x="306919" y="156569"/>
                </a:lnTo>
                <a:cubicBezTo>
                  <a:pt x="330075" y="180178"/>
                  <a:pt x="341696" y="207833"/>
                  <a:pt x="334860" y="233465"/>
                </a:cubicBezTo>
                <a:cubicBezTo>
                  <a:pt x="333037" y="240660"/>
                  <a:pt x="327569" y="244257"/>
                  <a:pt x="322100" y="246056"/>
                </a:cubicBezTo>
                <a:cubicBezTo>
                  <a:pt x="316631" y="247854"/>
                  <a:pt x="312986" y="249653"/>
                  <a:pt x="309340" y="249653"/>
                </a:cubicBezTo>
                <a:lnTo>
                  <a:pt x="307171" y="241091"/>
                </a:lnTo>
                <a:lnTo>
                  <a:pt x="308513" y="248040"/>
                </a:lnTo>
                <a:cubicBezTo>
                  <a:pt x="311255" y="261636"/>
                  <a:pt x="313997" y="274326"/>
                  <a:pt x="316740" y="285202"/>
                </a:cubicBezTo>
                <a:cubicBezTo>
                  <a:pt x="316740" y="290641"/>
                  <a:pt x="318568" y="294266"/>
                  <a:pt x="318568" y="299705"/>
                </a:cubicBezTo>
                <a:cubicBezTo>
                  <a:pt x="320396" y="303330"/>
                  <a:pt x="318568" y="306956"/>
                  <a:pt x="316740" y="310581"/>
                </a:cubicBezTo>
                <a:cubicBezTo>
                  <a:pt x="314911" y="314207"/>
                  <a:pt x="311255" y="317832"/>
                  <a:pt x="309427" y="319645"/>
                </a:cubicBezTo>
                <a:cubicBezTo>
                  <a:pt x="305770" y="323271"/>
                  <a:pt x="303942" y="323271"/>
                  <a:pt x="303942" y="323271"/>
                </a:cubicBezTo>
                <a:cubicBezTo>
                  <a:pt x="296629" y="328709"/>
                  <a:pt x="287488" y="328709"/>
                  <a:pt x="280175" y="326896"/>
                </a:cubicBezTo>
                <a:cubicBezTo>
                  <a:pt x="280175" y="326896"/>
                  <a:pt x="276518" y="326896"/>
                  <a:pt x="272862" y="325084"/>
                </a:cubicBezTo>
                <a:cubicBezTo>
                  <a:pt x="271033" y="323271"/>
                  <a:pt x="265549" y="321458"/>
                  <a:pt x="263720" y="319645"/>
                </a:cubicBezTo>
                <a:cubicBezTo>
                  <a:pt x="260064" y="316020"/>
                  <a:pt x="258236" y="312394"/>
                  <a:pt x="258236" y="308769"/>
                </a:cubicBezTo>
                <a:cubicBezTo>
                  <a:pt x="256407" y="303330"/>
                  <a:pt x="256407" y="299705"/>
                  <a:pt x="254579" y="294266"/>
                </a:cubicBezTo>
                <a:cubicBezTo>
                  <a:pt x="253665" y="283390"/>
                  <a:pt x="251837" y="270247"/>
                  <a:pt x="250009" y="256198"/>
                </a:cubicBezTo>
                <a:lnTo>
                  <a:pt x="246924" y="226831"/>
                </a:lnTo>
                <a:lnTo>
                  <a:pt x="232885" y="228954"/>
                </a:lnTo>
                <a:cubicBezTo>
                  <a:pt x="228351" y="230765"/>
                  <a:pt x="224270" y="233934"/>
                  <a:pt x="220643" y="239366"/>
                </a:cubicBezTo>
                <a:cubicBezTo>
                  <a:pt x="206133" y="259284"/>
                  <a:pt x="222457" y="279202"/>
                  <a:pt x="235153" y="293688"/>
                </a:cubicBezTo>
                <a:cubicBezTo>
                  <a:pt x="242407" y="302742"/>
                  <a:pt x="249662" y="309985"/>
                  <a:pt x="242407" y="319038"/>
                </a:cubicBezTo>
                <a:cubicBezTo>
                  <a:pt x="224270" y="342578"/>
                  <a:pt x="184368" y="338957"/>
                  <a:pt x="148094" y="335335"/>
                </a:cubicBezTo>
                <a:cubicBezTo>
                  <a:pt x="55595" y="320849"/>
                  <a:pt x="-9698" y="255662"/>
                  <a:pt x="1184" y="190476"/>
                </a:cubicBezTo>
                <a:cubicBezTo>
                  <a:pt x="12066" y="125289"/>
                  <a:pt x="95497" y="81831"/>
                  <a:pt x="186182" y="96317"/>
                </a:cubicBezTo>
                <a:cubicBezTo>
                  <a:pt x="197064" y="98128"/>
                  <a:pt x="207947" y="99939"/>
                  <a:pt x="217016" y="103560"/>
                </a:cubicBezTo>
                <a:lnTo>
                  <a:pt x="246230" y="220225"/>
                </a:lnTo>
                <a:lnTo>
                  <a:pt x="245438" y="212691"/>
                </a:lnTo>
                <a:cubicBezTo>
                  <a:pt x="243610" y="198189"/>
                  <a:pt x="243610" y="183687"/>
                  <a:pt x="241781" y="169184"/>
                </a:cubicBezTo>
                <a:cubicBezTo>
                  <a:pt x="241781" y="156495"/>
                  <a:pt x="241781" y="143805"/>
                  <a:pt x="239953" y="131116"/>
                </a:cubicBezTo>
                <a:cubicBezTo>
                  <a:pt x="239953" y="129303"/>
                  <a:pt x="239953" y="129303"/>
                  <a:pt x="239953" y="127490"/>
                </a:cubicBezTo>
                <a:lnTo>
                  <a:pt x="256791" y="124986"/>
                </a:lnTo>
                <a:lnTo>
                  <a:pt x="238064" y="124213"/>
                </a:lnTo>
                <a:cubicBezTo>
                  <a:pt x="229251" y="120828"/>
                  <a:pt x="221656" y="114229"/>
                  <a:pt x="217122" y="103762"/>
                </a:cubicBezTo>
                <a:cubicBezTo>
                  <a:pt x="217122" y="103762"/>
                  <a:pt x="208053" y="76456"/>
                  <a:pt x="226190" y="52791"/>
                </a:cubicBezTo>
                <a:cubicBezTo>
                  <a:pt x="244327" y="27306"/>
                  <a:pt x="255210" y="18204"/>
                  <a:pt x="249769" y="0"/>
                </a:cubicBezTo>
                <a:close/>
              </a:path>
            </a:pathLst>
          </a:custGeom>
          <a:noFill/>
          <a:ln w="15875" cap="rnd">
            <a:solidFill>
              <a:schemeClr val="lt1"/>
            </a:solidFill>
            <a:prstDash val="solid"/>
            <a:rou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noAutofit/>
          </a:bodyPr>
          <a:lstStyle/>
          <a:p>
            <a:pPr marL="0" marR="0" lvl="0" indent="0" algn="l" defTabSz="914400" rtl="0" eaLnBrk="1" fontAlgn="auto" latinLnBrk="0" hangingPunct="1">
              <a:lnSpc>
                <a:spcPct val="120000"/>
              </a:lnSpc>
              <a:spcBef>
                <a:spcPts val="0"/>
              </a:spcBef>
              <a:spcAft>
                <a:spcPts val="0"/>
              </a:spcAft>
              <a:buClrTx/>
              <a:buSzTx/>
              <a:buFontTx/>
              <a:buNone/>
            </a:pPr>
            <a:endParaRPr kumimoji="0" lang="zh-CN" altLang="en-US" sz="1800" b="0" i="0" u="none" strike="noStrike" kern="1200" cap="none" spc="0" normalizeH="0" baseline="0" noProof="0">
              <a:ln>
                <a:noFill/>
              </a:ln>
              <a:solidFill>
                <a:prstClr val="black"/>
              </a:solidFill>
              <a:effectLst/>
              <a:uLnTx/>
              <a:uFillTx/>
              <a:latin typeface="微软雅黑" panose="020B0503020204020204" charset="-122"/>
              <a:ea typeface="微软雅黑" panose="020B0503020204020204" charset="-122"/>
            </a:endParaRPr>
          </a:p>
        </p:txBody>
      </p:sp>
      <p:sp>
        <p:nvSpPr>
          <p:cNvPr id="88" name="文本框 87"/>
          <p:cNvSpPr txBox="1"/>
          <p:nvPr>
            <p:custDataLst>
              <p:tags r:id="rId32"/>
            </p:custDataLst>
          </p:nvPr>
        </p:nvSpPr>
        <p:spPr>
          <a:xfrm>
            <a:off x="1184910" y="2446973"/>
            <a:ext cx="2439035" cy="728980"/>
          </a:xfrm>
          <a:prstGeom prst="rect">
            <a:avLst/>
          </a:prstGeom>
          <a:noFill/>
        </p:spPr>
        <p:txBody>
          <a:bodyPr wrap="square" tIns="46800" rtlCol="0" anchor="ctr" anchorCtr="0">
            <a:normAutofit/>
          </a:bodyPr>
          <a:lstStyle>
            <a:defPPr>
              <a:defRPr lang="en-US"/>
            </a:defPPr>
            <a:lvl1pPr>
              <a:lnSpc>
                <a:spcPct val="120000"/>
              </a:lnSpc>
              <a:defRPr kumimoji="1" b="1">
                <a:solidFill>
                  <a:schemeClr val="accent1"/>
                </a:solidFill>
                <a:latin typeface="+mn-ea"/>
              </a:defRPr>
            </a:lvl1pPr>
          </a:lstStyle>
          <a:p>
            <a:pPr algn="r"/>
            <a:r>
              <a:rPr lang="zh-CN" altLang="en-US" sz="1400" b="0" spc="150" dirty="0">
                <a:solidFill>
                  <a:schemeClr val="dk1"/>
                </a:solidFill>
                <a:latin typeface="微软雅黑" panose="020B0503020204020204" charset="-122"/>
                <a:ea typeface="微软雅黑" panose="020B0503020204020204" charset="-122"/>
                <a:cs typeface="微软雅黑" panose="020B0503020204020204" charset="-122"/>
              </a:rPr>
              <a:t>2022年济宁民航主要业务目标是：</a:t>
            </a:r>
            <a:endParaRPr lang="zh-CN" altLang="en-US" sz="1400" b="0" spc="15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89" name="文本框 88"/>
          <p:cNvSpPr txBox="1"/>
          <p:nvPr>
            <p:custDataLst>
              <p:tags r:id="rId33"/>
            </p:custDataLst>
          </p:nvPr>
        </p:nvSpPr>
        <p:spPr>
          <a:xfrm>
            <a:off x="8290560" y="2432368"/>
            <a:ext cx="2718435" cy="728980"/>
          </a:xfrm>
          <a:prstGeom prst="rect">
            <a:avLst/>
          </a:prstGeom>
          <a:noFill/>
        </p:spPr>
        <p:txBody>
          <a:bodyPr wrap="square" tIns="46800" rtlCol="0" anchor="ctr" anchorCtr="0">
            <a:normAutofit fontScale="90000"/>
          </a:bodyPr>
          <a:lstStyle>
            <a:defPPr>
              <a:defRPr lang="en-US"/>
            </a:defPPr>
            <a:lvl1pPr>
              <a:lnSpc>
                <a:spcPct val="120000"/>
              </a:lnSpc>
              <a:defRPr kumimoji="1" b="1">
                <a:solidFill>
                  <a:schemeClr val="accent1"/>
                </a:solidFill>
                <a:latin typeface="+mn-ea"/>
              </a:defRPr>
            </a:lvl1pPr>
          </a:lstStyle>
          <a:p>
            <a:r>
              <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rPr>
              <a:t>优化航线网络布局，年内新增3个航点，实现通航城市28个；</a:t>
            </a:r>
            <a:endPar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90" name="文本框 89"/>
          <p:cNvSpPr txBox="1"/>
          <p:nvPr>
            <p:custDataLst>
              <p:tags r:id="rId34"/>
            </p:custDataLst>
          </p:nvPr>
        </p:nvSpPr>
        <p:spPr>
          <a:xfrm>
            <a:off x="1184910" y="3551873"/>
            <a:ext cx="2439035" cy="728980"/>
          </a:xfrm>
          <a:prstGeom prst="rect">
            <a:avLst/>
          </a:prstGeom>
          <a:noFill/>
        </p:spPr>
        <p:txBody>
          <a:bodyPr wrap="square" tIns="46800" rtlCol="0" anchor="ctr" anchorCtr="0">
            <a:normAutofit fontScale="90000" lnSpcReduction="20000"/>
          </a:bodyPr>
          <a:lstStyle>
            <a:defPPr>
              <a:defRPr lang="en-US"/>
            </a:defPPr>
            <a:lvl1pPr>
              <a:lnSpc>
                <a:spcPct val="120000"/>
              </a:lnSpc>
              <a:defRPr kumimoji="1" b="1">
                <a:solidFill>
                  <a:schemeClr val="accent1"/>
                </a:solidFill>
                <a:latin typeface="+mn-ea"/>
              </a:defRPr>
            </a:lvl1pPr>
          </a:lstStyle>
          <a:p>
            <a:pPr algn="r"/>
            <a:r>
              <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rPr>
              <a:t>争取实现旅客吞吐量130万人次，恢复至疫情前85%水平；</a:t>
            </a:r>
            <a:endPar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91" name="文本框 90"/>
          <p:cNvSpPr txBox="1"/>
          <p:nvPr>
            <p:custDataLst>
              <p:tags r:id="rId35"/>
            </p:custDataLst>
          </p:nvPr>
        </p:nvSpPr>
        <p:spPr>
          <a:xfrm>
            <a:off x="8290560" y="3551873"/>
            <a:ext cx="2718435" cy="728980"/>
          </a:xfrm>
          <a:prstGeom prst="rect">
            <a:avLst/>
          </a:prstGeom>
          <a:noFill/>
        </p:spPr>
        <p:txBody>
          <a:bodyPr wrap="square" tIns="46800" rtlCol="0" anchor="ctr" anchorCtr="0">
            <a:normAutofit fontScale="90000" lnSpcReduction="20000"/>
          </a:bodyPr>
          <a:lstStyle>
            <a:defPPr>
              <a:defRPr lang="en-US"/>
            </a:defPPr>
            <a:lvl1pPr>
              <a:lnSpc>
                <a:spcPct val="120000"/>
              </a:lnSpc>
              <a:defRPr kumimoji="1" b="1">
                <a:solidFill>
                  <a:schemeClr val="accent1"/>
                </a:solidFill>
                <a:latin typeface="+mn-ea"/>
              </a:defRPr>
            </a:lvl1pPr>
          </a:lstStyle>
          <a:p>
            <a:r>
              <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rPr>
              <a:t>保持人为责任事故、事故征候为零，确保实现第14个航空运输安全年；</a:t>
            </a:r>
            <a:endPar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92" name="文本框 91"/>
          <p:cNvSpPr txBox="1"/>
          <p:nvPr>
            <p:custDataLst>
              <p:tags r:id="rId36"/>
            </p:custDataLst>
          </p:nvPr>
        </p:nvSpPr>
        <p:spPr>
          <a:xfrm>
            <a:off x="1184910" y="4778058"/>
            <a:ext cx="2439035" cy="730885"/>
          </a:xfrm>
          <a:prstGeom prst="rect">
            <a:avLst/>
          </a:prstGeom>
          <a:noFill/>
        </p:spPr>
        <p:txBody>
          <a:bodyPr wrap="square" tIns="46800" rtlCol="0" anchor="ctr" anchorCtr="0">
            <a:normAutofit fontScale="90000" lnSpcReduction="20000"/>
          </a:bodyPr>
          <a:lstStyle>
            <a:defPPr>
              <a:defRPr lang="en-US"/>
            </a:defPPr>
            <a:lvl1pPr>
              <a:lnSpc>
                <a:spcPct val="120000"/>
              </a:lnSpc>
              <a:defRPr kumimoji="1" b="1">
                <a:solidFill>
                  <a:schemeClr val="accent1"/>
                </a:solidFill>
                <a:latin typeface="+mn-ea"/>
              </a:defRPr>
            </a:lvl1pPr>
          </a:lstStyle>
          <a:p>
            <a:pPr algn="r"/>
            <a:r>
              <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rPr>
              <a:t>机场航班放行正常率85%以上，百万旅客有效投诉率控制在3以下；</a:t>
            </a:r>
            <a:endParaRPr lang="zh-CN" altLang="en-US" sz="1445" b="0" spc="150" dirty="0">
              <a:solidFill>
                <a:schemeClr val="dk1"/>
              </a:solidFill>
              <a:latin typeface="微软雅黑" panose="020B0503020204020204" charset="-122"/>
              <a:ea typeface="微软雅黑" panose="020B0503020204020204" charset="-122"/>
              <a:cs typeface="微软雅黑" panose="020B0503020204020204" charset="-122"/>
            </a:endParaRPr>
          </a:p>
        </p:txBody>
      </p:sp>
      <p:sp>
        <p:nvSpPr>
          <p:cNvPr id="93" name="文本框 92"/>
          <p:cNvSpPr txBox="1"/>
          <p:nvPr>
            <p:custDataLst>
              <p:tags r:id="rId37"/>
            </p:custDataLst>
          </p:nvPr>
        </p:nvSpPr>
        <p:spPr>
          <a:xfrm>
            <a:off x="8290560" y="4779963"/>
            <a:ext cx="2718435" cy="728980"/>
          </a:xfrm>
          <a:prstGeom prst="rect">
            <a:avLst/>
          </a:prstGeom>
          <a:noFill/>
        </p:spPr>
        <p:txBody>
          <a:bodyPr wrap="square" tIns="46800" rtlCol="0" anchor="ctr" anchorCtr="0">
            <a:normAutofit fontScale="90000" lnSpcReduction="20000"/>
          </a:bodyPr>
          <a:lstStyle>
            <a:defPPr>
              <a:defRPr lang="en-US"/>
            </a:defPPr>
            <a:lvl1pPr>
              <a:lnSpc>
                <a:spcPct val="120000"/>
              </a:lnSpc>
              <a:defRPr kumimoji="1" b="1">
                <a:solidFill>
                  <a:schemeClr val="accent1"/>
                </a:solidFill>
                <a:latin typeface="+mn-ea"/>
              </a:defRPr>
            </a:lvl1pPr>
          </a:lstStyle>
          <a:p>
            <a:r>
              <a:rPr lang="zh-CN" altLang="en-US" sz="1400" b="0" spc="150" dirty="0">
                <a:solidFill>
                  <a:schemeClr val="dk1"/>
                </a:solidFill>
                <a:latin typeface="微软雅黑" panose="020B0503020204020204" charset="-122"/>
                <a:ea typeface="微软雅黑" panose="020B0503020204020204" charset="-122"/>
                <a:cs typeface="微软雅黑" panose="020B0503020204020204" charset="-122"/>
              </a:rPr>
              <a:t>实现机场营业收入6500万元，增幅27.5%，其中非航收入800万元，增幅6%。</a:t>
            </a:r>
            <a:endParaRPr lang="zh-CN" altLang="en-US" sz="1400" b="0" spc="150" dirty="0">
              <a:solidFill>
                <a:schemeClr val="dk1"/>
              </a:solidFill>
              <a:latin typeface="微软雅黑" panose="020B0503020204020204" charset="-122"/>
              <a:ea typeface="微软雅黑" panose="020B0503020204020204" charset="-122"/>
              <a:cs typeface="微软雅黑" panose="020B0503020204020204" charset="-122"/>
            </a:endParaRPr>
          </a:p>
        </p:txBody>
      </p:sp>
    </p:spTree>
    <p:custDataLst>
      <p:tags r:id="rId38"/>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3" name="流程图: 数据 12"/>
          <p:cNvSpPr/>
          <p:nvPr>
            <p:custDataLst>
              <p:tags r:id="rId1"/>
            </p:custDataLst>
          </p:nvPr>
        </p:nvSpPr>
        <p:spPr>
          <a:xfrm flipH="1">
            <a:off x="0" y="0"/>
            <a:ext cx="12192000" cy="6858254"/>
          </a:xfrm>
          <a:prstGeom prst="flowChartInputOutpu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dirty="0">
              <a:solidFill>
                <a:schemeClr val="lt1"/>
              </a:solidFill>
              <a:latin typeface="微软雅黑" panose="020B0503020204020204" charset="-122"/>
              <a:ea typeface="微软雅黑" panose="020B0503020204020204" charset="-122"/>
            </a:endParaRPr>
          </a:p>
        </p:txBody>
      </p:sp>
      <p:sp>
        <p:nvSpPr>
          <p:cNvPr id="14" name="矩形 13"/>
          <p:cNvSpPr/>
          <p:nvPr>
            <p:custDataLst>
              <p:tags r:id="rId2"/>
            </p:custDataLst>
          </p:nvPr>
        </p:nvSpPr>
        <p:spPr>
          <a:xfrm>
            <a:off x="0" y="1227005"/>
            <a:ext cx="12192000" cy="4913635"/>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sz="1600" b="1">
              <a:solidFill>
                <a:schemeClr val="lt1"/>
              </a:solidFill>
              <a:latin typeface="微软雅黑" panose="020B0503020204020204" charset="-122"/>
              <a:ea typeface="微软雅黑" panose="020B0503020204020204" charset="-122"/>
            </a:endParaRPr>
          </a:p>
        </p:txBody>
      </p:sp>
      <p:sp>
        <p:nvSpPr>
          <p:cNvPr id="18" name="文本框 17"/>
          <p:cNvSpPr txBox="1"/>
          <p:nvPr>
            <p:custDataLst>
              <p:tags r:id="rId3"/>
            </p:custDataLst>
          </p:nvPr>
        </p:nvSpPr>
        <p:spPr>
          <a:xfrm>
            <a:off x="669882" y="300355"/>
            <a:ext cx="7099300" cy="624840"/>
          </a:xfrm>
          <a:prstGeom prst="rect">
            <a:avLst/>
          </a:prstGeom>
          <a:noFill/>
          <a:ln>
            <a:noFill/>
          </a:ln>
        </p:spPr>
        <p:txBody>
          <a:bodyPr wrap="square" lIns="91440" tIns="45720" rIns="91440" bIns="45720" rtlCol="0">
            <a:normAutofit fontScale="90000"/>
          </a:bodyPr>
          <a:lstStyle/>
          <a:p>
            <a:r>
              <a:rPr lang="zh-CN" altLang="en-US" sz="3555" b="1" spc="300" dirty="0">
                <a:solidFill>
                  <a:schemeClr val="lt1"/>
                </a:solidFill>
                <a:latin typeface="微软雅黑" panose="020B0503020204020204" charset="-122"/>
                <a:ea typeface="微软雅黑" panose="020B0503020204020204" charset="-122"/>
              </a:rPr>
              <a:t>党的建设工作</a:t>
            </a:r>
            <a:endParaRPr lang="zh-CN" altLang="en-US" sz="3555" b="1" spc="300" dirty="0">
              <a:solidFill>
                <a:schemeClr val="lt1"/>
              </a:solidFill>
              <a:latin typeface="微软雅黑" panose="020B0503020204020204" charset="-122"/>
              <a:ea typeface="微软雅黑" panose="020B0503020204020204" charset="-122"/>
            </a:endParaRPr>
          </a:p>
        </p:txBody>
      </p:sp>
      <p:sp>
        <p:nvSpPr>
          <p:cNvPr id="2" name="矩形 1"/>
          <p:cNvSpPr/>
          <p:nvPr>
            <p:custDataLst>
              <p:tags r:id="rId4"/>
            </p:custDataLst>
          </p:nvPr>
        </p:nvSpPr>
        <p:spPr>
          <a:xfrm>
            <a:off x="568303" y="1546217"/>
            <a:ext cx="11055393" cy="4318000"/>
          </a:xfrm>
          <a:prstGeom prst="rect">
            <a:avLst/>
          </a:prstGeom>
        </p:spPr>
        <p:txBody>
          <a:bodyPr wrap="square" lIns="91440" tIns="45720" rIns="91440" bIns="45720">
            <a:normAutofit lnSpcReduction="10000"/>
          </a:bodyPr>
          <a:lstStyle/>
          <a:p>
            <a:pPr marL="431800" indent="-358775" fontAlgn="ctr">
              <a:lnSpc>
                <a:spcPct val="150000"/>
              </a:lnSpc>
              <a:spcBef>
                <a:spcPts val="1000"/>
              </a:spcBef>
              <a:spcAft>
                <a:spcPts val="0"/>
              </a:spcAft>
              <a:buClr>
                <a:schemeClr val="tx1">
                  <a:lumMod val="95000"/>
                  <a:lumOff val="5000"/>
                </a:schemeClr>
              </a:buClr>
              <a:buSzPct val="130000"/>
              <a:buFont typeface="WPS-Bullets" pitchFamily="2" charset="0"/>
              <a:buChar char=""/>
            </a:pPr>
            <a:r>
              <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牵头负责人：曲 红</a:t>
            </a:r>
            <a:endPar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a:p>
            <a:pPr marL="431800" indent="-358775" fontAlgn="ctr">
              <a:lnSpc>
                <a:spcPct val="150000"/>
              </a:lnSpc>
              <a:spcBef>
                <a:spcPts val="1000"/>
              </a:spcBef>
              <a:spcAft>
                <a:spcPts val="0"/>
              </a:spcAft>
              <a:buClr>
                <a:schemeClr val="tx1">
                  <a:lumMod val="95000"/>
                  <a:lumOff val="5000"/>
                </a:schemeClr>
              </a:buClr>
              <a:buSzPct val="130000"/>
              <a:buFont typeface="WPS-Bullets" pitchFamily="2" charset="0"/>
              <a:buChar char=""/>
            </a:pPr>
            <a:r>
              <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分管负责人：鲁士刚</a:t>
            </a:r>
            <a:endPar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a:p>
            <a:pPr marL="431800" indent="-358775" fontAlgn="ctr">
              <a:lnSpc>
                <a:spcPct val="150000"/>
              </a:lnSpc>
              <a:spcBef>
                <a:spcPts val="1000"/>
              </a:spcBef>
              <a:spcAft>
                <a:spcPts val="0"/>
              </a:spcAft>
              <a:buClr>
                <a:schemeClr val="tx1">
                  <a:lumMod val="95000"/>
                  <a:lumOff val="5000"/>
                </a:schemeClr>
              </a:buClr>
              <a:buSzPct val="130000"/>
              <a:buFont typeface="WPS-Bullets" pitchFamily="2" charset="0"/>
              <a:buChar char=""/>
            </a:pPr>
            <a:r>
              <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责任科室：综合科 机场公司</a:t>
            </a:r>
            <a:endPar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a:p>
            <a:pPr marL="431800" indent="-358775" fontAlgn="ctr">
              <a:lnSpc>
                <a:spcPct val="150000"/>
              </a:lnSpc>
              <a:spcBef>
                <a:spcPts val="1000"/>
              </a:spcBef>
              <a:spcAft>
                <a:spcPts val="0"/>
              </a:spcAft>
              <a:buClr>
                <a:schemeClr val="tx1">
                  <a:lumMod val="95000"/>
                  <a:lumOff val="5000"/>
                </a:schemeClr>
              </a:buClr>
              <a:buSzPct val="130000"/>
              <a:buFont typeface="WPS-Bullets" pitchFamily="2" charset="0"/>
              <a:buChar char=""/>
            </a:pPr>
            <a:r>
              <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责任人：王 磊 赵学胜</a:t>
            </a:r>
            <a:endPar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a:p>
            <a:pPr marL="431800" indent="-358775" fontAlgn="ctr">
              <a:lnSpc>
                <a:spcPct val="150000"/>
              </a:lnSpc>
              <a:spcBef>
                <a:spcPts val="1000"/>
              </a:spcBef>
              <a:spcAft>
                <a:spcPts val="0"/>
              </a:spcAft>
              <a:buClr>
                <a:schemeClr val="tx1">
                  <a:lumMod val="95000"/>
                  <a:lumOff val="5000"/>
                </a:schemeClr>
              </a:buClr>
              <a:buSzPct val="130000"/>
              <a:buFont typeface="WPS-Bullets" pitchFamily="2" charset="0"/>
              <a:buChar char=""/>
            </a:pPr>
            <a:r>
              <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任务目标：</a:t>
            </a:r>
            <a:endPar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a:p>
            <a:pPr marL="431800" indent="-358775" fontAlgn="ctr">
              <a:lnSpc>
                <a:spcPct val="150000"/>
              </a:lnSpc>
              <a:spcBef>
                <a:spcPts val="1000"/>
              </a:spcBef>
              <a:spcAft>
                <a:spcPts val="0"/>
              </a:spcAft>
              <a:buClr>
                <a:schemeClr val="tx1">
                  <a:lumMod val="95000"/>
                  <a:lumOff val="5000"/>
                </a:schemeClr>
              </a:buClr>
              <a:buSzPct val="130000"/>
              <a:buFont typeface="WPS-Bullets" pitchFamily="2" charset="0"/>
              <a:buChar char=""/>
            </a:pPr>
            <a:r>
              <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rPr>
              <a:t>坚持党建统领，坚持党建引领，坚持党建与业务工作深度融合，全面加强党的建设和作风建设，组织全体党员干部坚定不移讲政治，团结奋进担使命，形成推动民航事业持续快速发展、当好服务济宁争先进位高质量发展中坚力量的强大动力。</a:t>
            </a:r>
            <a:endParaRPr lang="zh-CN" altLang="en-US" sz="2000" b="1" spc="200" dirty="0">
              <a:solidFill>
                <a:schemeClr val="dk1">
                  <a:lumMod val="85000"/>
                  <a:lumOff val="15000"/>
                </a:schemeClr>
              </a:solidFill>
              <a:latin typeface="微软雅黑" panose="020B0503020204020204" charset="-122"/>
              <a:ea typeface="微软雅黑" panose="020B0503020204020204" charset="-122"/>
              <a:cs typeface="微软雅黑" panose="020B0503020204020204" charset="-122"/>
            </a:endParaRPr>
          </a:p>
        </p:txBody>
      </p:sp>
    </p:spTree>
    <p:custDataLst>
      <p:tags r:id="rId5"/>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矩形 15"/>
          <p:cNvSpPr/>
          <p:nvPr>
            <p:custDataLst>
              <p:tags r:id="rId1"/>
            </p:custDataLst>
          </p:nvPr>
        </p:nvSpPr>
        <p:spPr>
          <a:xfrm>
            <a:off x="549644" y="1832469"/>
            <a:ext cx="11363028" cy="4499877"/>
          </a:xfrm>
          <a:prstGeom prst="rect">
            <a:avLst/>
          </a:prstGeom>
          <a:solidFill>
            <a:schemeClr val="accent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endParaRPr>
          </a:p>
        </p:txBody>
      </p:sp>
      <p:sp>
        <p:nvSpPr>
          <p:cNvPr id="17" name="矩形 16"/>
          <p:cNvSpPr/>
          <p:nvPr>
            <p:custDataLst>
              <p:tags r:id="rId2"/>
            </p:custDataLst>
          </p:nvPr>
        </p:nvSpPr>
        <p:spPr>
          <a:xfrm>
            <a:off x="333829" y="1672533"/>
            <a:ext cx="11321142" cy="4408572"/>
          </a:xfrm>
          <a:prstGeom prst="rect">
            <a:avLst/>
          </a:prstGeom>
          <a:solidFill>
            <a:schemeClr val="lt1">
              <a:alpha val="51000"/>
            </a:schemeClr>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endParaRPr>
          </a:p>
        </p:txBody>
      </p:sp>
      <p:sp>
        <p:nvSpPr>
          <p:cNvPr id="91" name="任意多边形: 形状 90"/>
          <p:cNvSpPr/>
          <p:nvPr>
            <p:custDataLst>
              <p:tags r:id="rId3"/>
            </p:custDataLst>
          </p:nvPr>
        </p:nvSpPr>
        <p:spPr>
          <a:xfrm>
            <a:off x="10752454" y="5811577"/>
            <a:ext cx="1261746" cy="659131"/>
          </a:xfrm>
          <a:custGeom>
            <a:avLst/>
            <a:gdLst>
              <a:gd name="connsiteX0" fmla="*/ 1233285 w 1261746"/>
              <a:gd name="connsiteY0" fmla="*/ 602227 h 659131"/>
              <a:gd name="connsiteX1" fmla="*/ 1261746 w 1261746"/>
              <a:gd name="connsiteY1" fmla="*/ 630679 h 659131"/>
              <a:gd name="connsiteX2" fmla="*/ 1233285 w 1261746"/>
              <a:gd name="connsiteY2" fmla="*/ 659131 h 659131"/>
              <a:gd name="connsiteX3" fmla="*/ 1204824 w 1261746"/>
              <a:gd name="connsiteY3" fmla="*/ 630679 h 659131"/>
              <a:gd name="connsiteX4" fmla="*/ 1233285 w 1261746"/>
              <a:gd name="connsiteY4" fmla="*/ 602227 h 659131"/>
              <a:gd name="connsiteX5" fmla="*/ 1112803 w 1261746"/>
              <a:gd name="connsiteY5" fmla="*/ 602227 h 659131"/>
              <a:gd name="connsiteX6" fmla="*/ 1141264 w 1261746"/>
              <a:gd name="connsiteY6" fmla="*/ 630679 h 659131"/>
              <a:gd name="connsiteX7" fmla="*/ 1112803 w 1261746"/>
              <a:gd name="connsiteY7" fmla="*/ 659131 h 659131"/>
              <a:gd name="connsiteX8" fmla="*/ 1084342 w 1261746"/>
              <a:gd name="connsiteY8" fmla="*/ 630679 h 659131"/>
              <a:gd name="connsiteX9" fmla="*/ 1112803 w 1261746"/>
              <a:gd name="connsiteY9" fmla="*/ 602227 h 659131"/>
              <a:gd name="connsiteX10" fmla="*/ 992320 w 1261746"/>
              <a:gd name="connsiteY10" fmla="*/ 602227 h 659131"/>
              <a:gd name="connsiteX11" fmla="*/ 1020781 w 1261746"/>
              <a:gd name="connsiteY11" fmla="*/ 630679 h 659131"/>
              <a:gd name="connsiteX12" fmla="*/ 992320 w 1261746"/>
              <a:gd name="connsiteY12" fmla="*/ 659131 h 659131"/>
              <a:gd name="connsiteX13" fmla="*/ 963859 w 1261746"/>
              <a:gd name="connsiteY13" fmla="*/ 630679 h 659131"/>
              <a:gd name="connsiteX14" fmla="*/ 992320 w 1261746"/>
              <a:gd name="connsiteY14" fmla="*/ 602227 h 659131"/>
              <a:gd name="connsiteX15" fmla="*/ 871838 w 1261746"/>
              <a:gd name="connsiteY15" fmla="*/ 602227 h 659131"/>
              <a:gd name="connsiteX16" fmla="*/ 900299 w 1261746"/>
              <a:gd name="connsiteY16" fmla="*/ 630679 h 659131"/>
              <a:gd name="connsiteX17" fmla="*/ 871838 w 1261746"/>
              <a:gd name="connsiteY17" fmla="*/ 659131 h 659131"/>
              <a:gd name="connsiteX18" fmla="*/ 843377 w 1261746"/>
              <a:gd name="connsiteY18" fmla="*/ 630679 h 659131"/>
              <a:gd name="connsiteX19" fmla="*/ 871838 w 1261746"/>
              <a:gd name="connsiteY19" fmla="*/ 602227 h 659131"/>
              <a:gd name="connsiteX20" fmla="*/ 751356 w 1261746"/>
              <a:gd name="connsiteY20" fmla="*/ 602227 h 659131"/>
              <a:gd name="connsiteX21" fmla="*/ 779817 w 1261746"/>
              <a:gd name="connsiteY21" fmla="*/ 630679 h 659131"/>
              <a:gd name="connsiteX22" fmla="*/ 751356 w 1261746"/>
              <a:gd name="connsiteY22" fmla="*/ 659131 h 659131"/>
              <a:gd name="connsiteX23" fmla="*/ 722895 w 1261746"/>
              <a:gd name="connsiteY23" fmla="*/ 630679 h 659131"/>
              <a:gd name="connsiteX24" fmla="*/ 751356 w 1261746"/>
              <a:gd name="connsiteY24" fmla="*/ 602227 h 659131"/>
              <a:gd name="connsiteX25" fmla="*/ 630873 w 1261746"/>
              <a:gd name="connsiteY25" fmla="*/ 602227 h 659131"/>
              <a:gd name="connsiteX26" fmla="*/ 659334 w 1261746"/>
              <a:gd name="connsiteY26" fmla="*/ 630679 h 659131"/>
              <a:gd name="connsiteX27" fmla="*/ 630873 w 1261746"/>
              <a:gd name="connsiteY27" fmla="*/ 659131 h 659131"/>
              <a:gd name="connsiteX28" fmla="*/ 602412 w 1261746"/>
              <a:gd name="connsiteY28" fmla="*/ 630679 h 659131"/>
              <a:gd name="connsiteX29" fmla="*/ 630873 w 1261746"/>
              <a:gd name="connsiteY29" fmla="*/ 602227 h 659131"/>
              <a:gd name="connsiteX30" fmla="*/ 510391 w 1261746"/>
              <a:gd name="connsiteY30" fmla="*/ 602227 h 659131"/>
              <a:gd name="connsiteX31" fmla="*/ 538852 w 1261746"/>
              <a:gd name="connsiteY31" fmla="*/ 630679 h 659131"/>
              <a:gd name="connsiteX32" fmla="*/ 510391 w 1261746"/>
              <a:gd name="connsiteY32" fmla="*/ 659131 h 659131"/>
              <a:gd name="connsiteX33" fmla="*/ 481930 w 1261746"/>
              <a:gd name="connsiteY33" fmla="*/ 630679 h 659131"/>
              <a:gd name="connsiteX34" fmla="*/ 510391 w 1261746"/>
              <a:gd name="connsiteY34" fmla="*/ 602227 h 659131"/>
              <a:gd name="connsiteX35" fmla="*/ 389908 w 1261746"/>
              <a:gd name="connsiteY35" fmla="*/ 602227 h 659131"/>
              <a:gd name="connsiteX36" fmla="*/ 418369 w 1261746"/>
              <a:gd name="connsiteY36" fmla="*/ 630679 h 659131"/>
              <a:gd name="connsiteX37" fmla="*/ 389908 w 1261746"/>
              <a:gd name="connsiteY37" fmla="*/ 659131 h 659131"/>
              <a:gd name="connsiteX38" fmla="*/ 361447 w 1261746"/>
              <a:gd name="connsiteY38" fmla="*/ 630679 h 659131"/>
              <a:gd name="connsiteX39" fmla="*/ 389908 w 1261746"/>
              <a:gd name="connsiteY39" fmla="*/ 602227 h 659131"/>
              <a:gd name="connsiteX40" fmla="*/ 269426 w 1261746"/>
              <a:gd name="connsiteY40" fmla="*/ 602227 h 659131"/>
              <a:gd name="connsiteX41" fmla="*/ 297887 w 1261746"/>
              <a:gd name="connsiteY41" fmla="*/ 630679 h 659131"/>
              <a:gd name="connsiteX42" fmla="*/ 269426 w 1261746"/>
              <a:gd name="connsiteY42" fmla="*/ 659131 h 659131"/>
              <a:gd name="connsiteX43" fmla="*/ 240965 w 1261746"/>
              <a:gd name="connsiteY43" fmla="*/ 630679 h 659131"/>
              <a:gd name="connsiteX44" fmla="*/ 269426 w 1261746"/>
              <a:gd name="connsiteY44" fmla="*/ 602227 h 659131"/>
              <a:gd name="connsiteX45" fmla="*/ 148943 w 1261746"/>
              <a:gd name="connsiteY45" fmla="*/ 602227 h 659131"/>
              <a:gd name="connsiteX46" fmla="*/ 177404 w 1261746"/>
              <a:gd name="connsiteY46" fmla="*/ 630679 h 659131"/>
              <a:gd name="connsiteX47" fmla="*/ 148943 w 1261746"/>
              <a:gd name="connsiteY47" fmla="*/ 659131 h 659131"/>
              <a:gd name="connsiteX48" fmla="*/ 120482 w 1261746"/>
              <a:gd name="connsiteY48" fmla="*/ 630679 h 659131"/>
              <a:gd name="connsiteX49" fmla="*/ 148943 w 1261746"/>
              <a:gd name="connsiteY49" fmla="*/ 602227 h 659131"/>
              <a:gd name="connsiteX50" fmla="*/ 28461 w 1261746"/>
              <a:gd name="connsiteY50" fmla="*/ 602227 h 659131"/>
              <a:gd name="connsiteX51" fmla="*/ 56922 w 1261746"/>
              <a:gd name="connsiteY51" fmla="*/ 630679 h 659131"/>
              <a:gd name="connsiteX52" fmla="*/ 28461 w 1261746"/>
              <a:gd name="connsiteY52" fmla="*/ 659131 h 659131"/>
              <a:gd name="connsiteX53" fmla="*/ 0 w 1261746"/>
              <a:gd name="connsiteY53" fmla="*/ 630679 h 659131"/>
              <a:gd name="connsiteX54" fmla="*/ 28461 w 1261746"/>
              <a:gd name="connsiteY54" fmla="*/ 602227 h 659131"/>
              <a:gd name="connsiteX55" fmla="*/ 1233285 w 1261746"/>
              <a:gd name="connsiteY55" fmla="*/ 481781 h 659131"/>
              <a:gd name="connsiteX56" fmla="*/ 1261746 w 1261746"/>
              <a:gd name="connsiteY56" fmla="*/ 510233 h 659131"/>
              <a:gd name="connsiteX57" fmla="*/ 1233285 w 1261746"/>
              <a:gd name="connsiteY57" fmla="*/ 538685 h 659131"/>
              <a:gd name="connsiteX58" fmla="*/ 1204824 w 1261746"/>
              <a:gd name="connsiteY58" fmla="*/ 510233 h 659131"/>
              <a:gd name="connsiteX59" fmla="*/ 1233285 w 1261746"/>
              <a:gd name="connsiteY59" fmla="*/ 481781 h 659131"/>
              <a:gd name="connsiteX60" fmla="*/ 1112803 w 1261746"/>
              <a:gd name="connsiteY60" fmla="*/ 481781 h 659131"/>
              <a:gd name="connsiteX61" fmla="*/ 1141264 w 1261746"/>
              <a:gd name="connsiteY61" fmla="*/ 510233 h 659131"/>
              <a:gd name="connsiteX62" fmla="*/ 1112803 w 1261746"/>
              <a:gd name="connsiteY62" fmla="*/ 538685 h 659131"/>
              <a:gd name="connsiteX63" fmla="*/ 1084342 w 1261746"/>
              <a:gd name="connsiteY63" fmla="*/ 510233 h 659131"/>
              <a:gd name="connsiteX64" fmla="*/ 1112803 w 1261746"/>
              <a:gd name="connsiteY64" fmla="*/ 481781 h 659131"/>
              <a:gd name="connsiteX65" fmla="*/ 992320 w 1261746"/>
              <a:gd name="connsiteY65" fmla="*/ 481781 h 659131"/>
              <a:gd name="connsiteX66" fmla="*/ 1020781 w 1261746"/>
              <a:gd name="connsiteY66" fmla="*/ 510233 h 659131"/>
              <a:gd name="connsiteX67" fmla="*/ 992320 w 1261746"/>
              <a:gd name="connsiteY67" fmla="*/ 538685 h 659131"/>
              <a:gd name="connsiteX68" fmla="*/ 963859 w 1261746"/>
              <a:gd name="connsiteY68" fmla="*/ 510233 h 659131"/>
              <a:gd name="connsiteX69" fmla="*/ 992320 w 1261746"/>
              <a:gd name="connsiteY69" fmla="*/ 481781 h 659131"/>
              <a:gd name="connsiteX70" fmla="*/ 871838 w 1261746"/>
              <a:gd name="connsiteY70" fmla="*/ 481781 h 659131"/>
              <a:gd name="connsiteX71" fmla="*/ 900299 w 1261746"/>
              <a:gd name="connsiteY71" fmla="*/ 510233 h 659131"/>
              <a:gd name="connsiteX72" fmla="*/ 871838 w 1261746"/>
              <a:gd name="connsiteY72" fmla="*/ 538685 h 659131"/>
              <a:gd name="connsiteX73" fmla="*/ 843377 w 1261746"/>
              <a:gd name="connsiteY73" fmla="*/ 510233 h 659131"/>
              <a:gd name="connsiteX74" fmla="*/ 871838 w 1261746"/>
              <a:gd name="connsiteY74" fmla="*/ 481781 h 659131"/>
              <a:gd name="connsiteX75" fmla="*/ 751356 w 1261746"/>
              <a:gd name="connsiteY75" fmla="*/ 481781 h 659131"/>
              <a:gd name="connsiteX76" fmla="*/ 779817 w 1261746"/>
              <a:gd name="connsiteY76" fmla="*/ 510233 h 659131"/>
              <a:gd name="connsiteX77" fmla="*/ 751356 w 1261746"/>
              <a:gd name="connsiteY77" fmla="*/ 538685 h 659131"/>
              <a:gd name="connsiteX78" fmla="*/ 722895 w 1261746"/>
              <a:gd name="connsiteY78" fmla="*/ 510233 h 659131"/>
              <a:gd name="connsiteX79" fmla="*/ 751356 w 1261746"/>
              <a:gd name="connsiteY79" fmla="*/ 481781 h 659131"/>
              <a:gd name="connsiteX80" fmla="*/ 630873 w 1261746"/>
              <a:gd name="connsiteY80" fmla="*/ 481781 h 659131"/>
              <a:gd name="connsiteX81" fmla="*/ 659334 w 1261746"/>
              <a:gd name="connsiteY81" fmla="*/ 510233 h 659131"/>
              <a:gd name="connsiteX82" fmla="*/ 630873 w 1261746"/>
              <a:gd name="connsiteY82" fmla="*/ 538685 h 659131"/>
              <a:gd name="connsiteX83" fmla="*/ 602412 w 1261746"/>
              <a:gd name="connsiteY83" fmla="*/ 510233 h 659131"/>
              <a:gd name="connsiteX84" fmla="*/ 630873 w 1261746"/>
              <a:gd name="connsiteY84" fmla="*/ 481781 h 659131"/>
              <a:gd name="connsiteX85" fmla="*/ 510391 w 1261746"/>
              <a:gd name="connsiteY85" fmla="*/ 481781 h 659131"/>
              <a:gd name="connsiteX86" fmla="*/ 538852 w 1261746"/>
              <a:gd name="connsiteY86" fmla="*/ 510233 h 659131"/>
              <a:gd name="connsiteX87" fmla="*/ 510391 w 1261746"/>
              <a:gd name="connsiteY87" fmla="*/ 538685 h 659131"/>
              <a:gd name="connsiteX88" fmla="*/ 481930 w 1261746"/>
              <a:gd name="connsiteY88" fmla="*/ 510233 h 659131"/>
              <a:gd name="connsiteX89" fmla="*/ 510391 w 1261746"/>
              <a:gd name="connsiteY89" fmla="*/ 481781 h 659131"/>
              <a:gd name="connsiteX90" fmla="*/ 389908 w 1261746"/>
              <a:gd name="connsiteY90" fmla="*/ 481781 h 659131"/>
              <a:gd name="connsiteX91" fmla="*/ 418369 w 1261746"/>
              <a:gd name="connsiteY91" fmla="*/ 510233 h 659131"/>
              <a:gd name="connsiteX92" fmla="*/ 389908 w 1261746"/>
              <a:gd name="connsiteY92" fmla="*/ 538685 h 659131"/>
              <a:gd name="connsiteX93" fmla="*/ 361447 w 1261746"/>
              <a:gd name="connsiteY93" fmla="*/ 510233 h 659131"/>
              <a:gd name="connsiteX94" fmla="*/ 389908 w 1261746"/>
              <a:gd name="connsiteY94" fmla="*/ 481781 h 659131"/>
              <a:gd name="connsiteX95" fmla="*/ 269426 w 1261746"/>
              <a:gd name="connsiteY95" fmla="*/ 481781 h 659131"/>
              <a:gd name="connsiteX96" fmla="*/ 297887 w 1261746"/>
              <a:gd name="connsiteY96" fmla="*/ 510233 h 659131"/>
              <a:gd name="connsiteX97" fmla="*/ 269426 w 1261746"/>
              <a:gd name="connsiteY97" fmla="*/ 538685 h 659131"/>
              <a:gd name="connsiteX98" fmla="*/ 240965 w 1261746"/>
              <a:gd name="connsiteY98" fmla="*/ 510233 h 659131"/>
              <a:gd name="connsiteX99" fmla="*/ 269426 w 1261746"/>
              <a:gd name="connsiteY99" fmla="*/ 481781 h 659131"/>
              <a:gd name="connsiteX100" fmla="*/ 148943 w 1261746"/>
              <a:gd name="connsiteY100" fmla="*/ 481781 h 659131"/>
              <a:gd name="connsiteX101" fmla="*/ 177404 w 1261746"/>
              <a:gd name="connsiteY101" fmla="*/ 510233 h 659131"/>
              <a:gd name="connsiteX102" fmla="*/ 148943 w 1261746"/>
              <a:gd name="connsiteY102" fmla="*/ 538685 h 659131"/>
              <a:gd name="connsiteX103" fmla="*/ 120482 w 1261746"/>
              <a:gd name="connsiteY103" fmla="*/ 510233 h 659131"/>
              <a:gd name="connsiteX104" fmla="*/ 148943 w 1261746"/>
              <a:gd name="connsiteY104" fmla="*/ 481781 h 659131"/>
              <a:gd name="connsiteX105" fmla="*/ 28461 w 1261746"/>
              <a:gd name="connsiteY105" fmla="*/ 481781 h 659131"/>
              <a:gd name="connsiteX106" fmla="*/ 56922 w 1261746"/>
              <a:gd name="connsiteY106" fmla="*/ 510233 h 659131"/>
              <a:gd name="connsiteX107" fmla="*/ 28461 w 1261746"/>
              <a:gd name="connsiteY107" fmla="*/ 538685 h 659131"/>
              <a:gd name="connsiteX108" fmla="*/ 0 w 1261746"/>
              <a:gd name="connsiteY108" fmla="*/ 510233 h 659131"/>
              <a:gd name="connsiteX109" fmla="*/ 28461 w 1261746"/>
              <a:gd name="connsiteY109" fmla="*/ 481781 h 659131"/>
              <a:gd name="connsiteX110" fmla="*/ 1233285 w 1261746"/>
              <a:gd name="connsiteY110" fmla="*/ 361336 h 659131"/>
              <a:gd name="connsiteX111" fmla="*/ 1261746 w 1261746"/>
              <a:gd name="connsiteY111" fmla="*/ 389788 h 659131"/>
              <a:gd name="connsiteX112" fmla="*/ 1233285 w 1261746"/>
              <a:gd name="connsiteY112" fmla="*/ 418240 h 659131"/>
              <a:gd name="connsiteX113" fmla="*/ 1204824 w 1261746"/>
              <a:gd name="connsiteY113" fmla="*/ 389788 h 659131"/>
              <a:gd name="connsiteX114" fmla="*/ 1233285 w 1261746"/>
              <a:gd name="connsiteY114" fmla="*/ 361336 h 659131"/>
              <a:gd name="connsiteX115" fmla="*/ 1112803 w 1261746"/>
              <a:gd name="connsiteY115" fmla="*/ 361336 h 659131"/>
              <a:gd name="connsiteX116" fmla="*/ 1141264 w 1261746"/>
              <a:gd name="connsiteY116" fmla="*/ 389788 h 659131"/>
              <a:gd name="connsiteX117" fmla="*/ 1112803 w 1261746"/>
              <a:gd name="connsiteY117" fmla="*/ 418240 h 659131"/>
              <a:gd name="connsiteX118" fmla="*/ 1084342 w 1261746"/>
              <a:gd name="connsiteY118" fmla="*/ 389788 h 659131"/>
              <a:gd name="connsiteX119" fmla="*/ 1112803 w 1261746"/>
              <a:gd name="connsiteY119" fmla="*/ 361336 h 659131"/>
              <a:gd name="connsiteX120" fmla="*/ 992320 w 1261746"/>
              <a:gd name="connsiteY120" fmla="*/ 361336 h 659131"/>
              <a:gd name="connsiteX121" fmla="*/ 1020781 w 1261746"/>
              <a:gd name="connsiteY121" fmla="*/ 389788 h 659131"/>
              <a:gd name="connsiteX122" fmla="*/ 992320 w 1261746"/>
              <a:gd name="connsiteY122" fmla="*/ 418240 h 659131"/>
              <a:gd name="connsiteX123" fmla="*/ 963859 w 1261746"/>
              <a:gd name="connsiteY123" fmla="*/ 389788 h 659131"/>
              <a:gd name="connsiteX124" fmla="*/ 992320 w 1261746"/>
              <a:gd name="connsiteY124" fmla="*/ 361336 h 659131"/>
              <a:gd name="connsiteX125" fmla="*/ 871838 w 1261746"/>
              <a:gd name="connsiteY125" fmla="*/ 361336 h 659131"/>
              <a:gd name="connsiteX126" fmla="*/ 900299 w 1261746"/>
              <a:gd name="connsiteY126" fmla="*/ 389788 h 659131"/>
              <a:gd name="connsiteX127" fmla="*/ 871838 w 1261746"/>
              <a:gd name="connsiteY127" fmla="*/ 418240 h 659131"/>
              <a:gd name="connsiteX128" fmla="*/ 843377 w 1261746"/>
              <a:gd name="connsiteY128" fmla="*/ 389788 h 659131"/>
              <a:gd name="connsiteX129" fmla="*/ 871838 w 1261746"/>
              <a:gd name="connsiteY129" fmla="*/ 361336 h 659131"/>
              <a:gd name="connsiteX130" fmla="*/ 751356 w 1261746"/>
              <a:gd name="connsiteY130" fmla="*/ 361336 h 659131"/>
              <a:gd name="connsiteX131" fmla="*/ 779817 w 1261746"/>
              <a:gd name="connsiteY131" fmla="*/ 389788 h 659131"/>
              <a:gd name="connsiteX132" fmla="*/ 751356 w 1261746"/>
              <a:gd name="connsiteY132" fmla="*/ 418240 h 659131"/>
              <a:gd name="connsiteX133" fmla="*/ 722895 w 1261746"/>
              <a:gd name="connsiteY133" fmla="*/ 389788 h 659131"/>
              <a:gd name="connsiteX134" fmla="*/ 751356 w 1261746"/>
              <a:gd name="connsiteY134" fmla="*/ 361336 h 659131"/>
              <a:gd name="connsiteX135" fmla="*/ 630873 w 1261746"/>
              <a:gd name="connsiteY135" fmla="*/ 361336 h 659131"/>
              <a:gd name="connsiteX136" fmla="*/ 659334 w 1261746"/>
              <a:gd name="connsiteY136" fmla="*/ 389788 h 659131"/>
              <a:gd name="connsiteX137" fmla="*/ 630873 w 1261746"/>
              <a:gd name="connsiteY137" fmla="*/ 418240 h 659131"/>
              <a:gd name="connsiteX138" fmla="*/ 602412 w 1261746"/>
              <a:gd name="connsiteY138" fmla="*/ 389788 h 659131"/>
              <a:gd name="connsiteX139" fmla="*/ 630873 w 1261746"/>
              <a:gd name="connsiteY139" fmla="*/ 361336 h 659131"/>
              <a:gd name="connsiteX140" fmla="*/ 510391 w 1261746"/>
              <a:gd name="connsiteY140" fmla="*/ 361336 h 659131"/>
              <a:gd name="connsiteX141" fmla="*/ 538852 w 1261746"/>
              <a:gd name="connsiteY141" fmla="*/ 389788 h 659131"/>
              <a:gd name="connsiteX142" fmla="*/ 510391 w 1261746"/>
              <a:gd name="connsiteY142" fmla="*/ 418240 h 659131"/>
              <a:gd name="connsiteX143" fmla="*/ 481930 w 1261746"/>
              <a:gd name="connsiteY143" fmla="*/ 389788 h 659131"/>
              <a:gd name="connsiteX144" fmla="*/ 510391 w 1261746"/>
              <a:gd name="connsiteY144" fmla="*/ 361336 h 659131"/>
              <a:gd name="connsiteX145" fmla="*/ 389908 w 1261746"/>
              <a:gd name="connsiteY145" fmla="*/ 361336 h 659131"/>
              <a:gd name="connsiteX146" fmla="*/ 418369 w 1261746"/>
              <a:gd name="connsiteY146" fmla="*/ 389788 h 659131"/>
              <a:gd name="connsiteX147" fmla="*/ 389908 w 1261746"/>
              <a:gd name="connsiteY147" fmla="*/ 418240 h 659131"/>
              <a:gd name="connsiteX148" fmla="*/ 361447 w 1261746"/>
              <a:gd name="connsiteY148" fmla="*/ 389788 h 659131"/>
              <a:gd name="connsiteX149" fmla="*/ 389908 w 1261746"/>
              <a:gd name="connsiteY149" fmla="*/ 361336 h 659131"/>
              <a:gd name="connsiteX150" fmla="*/ 269426 w 1261746"/>
              <a:gd name="connsiteY150" fmla="*/ 361336 h 659131"/>
              <a:gd name="connsiteX151" fmla="*/ 297887 w 1261746"/>
              <a:gd name="connsiteY151" fmla="*/ 389788 h 659131"/>
              <a:gd name="connsiteX152" fmla="*/ 269426 w 1261746"/>
              <a:gd name="connsiteY152" fmla="*/ 418240 h 659131"/>
              <a:gd name="connsiteX153" fmla="*/ 240965 w 1261746"/>
              <a:gd name="connsiteY153" fmla="*/ 389788 h 659131"/>
              <a:gd name="connsiteX154" fmla="*/ 269426 w 1261746"/>
              <a:gd name="connsiteY154" fmla="*/ 361336 h 659131"/>
              <a:gd name="connsiteX155" fmla="*/ 148943 w 1261746"/>
              <a:gd name="connsiteY155" fmla="*/ 361336 h 659131"/>
              <a:gd name="connsiteX156" fmla="*/ 177404 w 1261746"/>
              <a:gd name="connsiteY156" fmla="*/ 389788 h 659131"/>
              <a:gd name="connsiteX157" fmla="*/ 148943 w 1261746"/>
              <a:gd name="connsiteY157" fmla="*/ 418240 h 659131"/>
              <a:gd name="connsiteX158" fmla="*/ 120482 w 1261746"/>
              <a:gd name="connsiteY158" fmla="*/ 389788 h 659131"/>
              <a:gd name="connsiteX159" fmla="*/ 148943 w 1261746"/>
              <a:gd name="connsiteY159" fmla="*/ 361336 h 659131"/>
              <a:gd name="connsiteX160" fmla="*/ 28461 w 1261746"/>
              <a:gd name="connsiteY160" fmla="*/ 361336 h 659131"/>
              <a:gd name="connsiteX161" fmla="*/ 56922 w 1261746"/>
              <a:gd name="connsiteY161" fmla="*/ 389788 h 659131"/>
              <a:gd name="connsiteX162" fmla="*/ 28461 w 1261746"/>
              <a:gd name="connsiteY162" fmla="*/ 418240 h 659131"/>
              <a:gd name="connsiteX163" fmla="*/ 0 w 1261746"/>
              <a:gd name="connsiteY163" fmla="*/ 389788 h 659131"/>
              <a:gd name="connsiteX164" fmla="*/ 28461 w 1261746"/>
              <a:gd name="connsiteY164" fmla="*/ 361336 h 659131"/>
              <a:gd name="connsiteX165" fmla="*/ 1233285 w 1261746"/>
              <a:gd name="connsiteY165" fmla="*/ 240891 h 659131"/>
              <a:gd name="connsiteX166" fmla="*/ 1261746 w 1261746"/>
              <a:gd name="connsiteY166" fmla="*/ 269343 h 659131"/>
              <a:gd name="connsiteX167" fmla="*/ 1233285 w 1261746"/>
              <a:gd name="connsiteY167" fmla="*/ 297795 h 659131"/>
              <a:gd name="connsiteX168" fmla="*/ 1204824 w 1261746"/>
              <a:gd name="connsiteY168" fmla="*/ 269343 h 659131"/>
              <a:gd name="connsiteX169" fmla="*/ 1233285 w 1261746"/>
              <a:gd name="connsiteY169" fmla="*/ 240891 h 659131"/>
              <a:gd name="connsiteX170" fmla="*/ 1112803 w 1261746"/>
              <a:gd name="connsiteY170" fmla="*/ 240891 h 659131"/>
              <a:gd name="connsiteX171" fmla="*/ 1141264 w 1261746"/>
              <a:gd name="connsiteY171" fmla="*/ 269343 h 659131"/>
              <a:gd name="connsiteX172" fmla="*/ 1112803 w 1261746"/>
              <a:gd name="connsiteY172" fmla="*/ 297795 h 659131"/>
              <a:gd name="connsiteX173" fmla="*/ 1084342 w 1261746"/>
              <a:gd name="connsiteY173" fmla="*/ 269343 h 659131"/>
              <a:gd name="connsiteX174" fmla="*/ 1112803 w 1261746"/>
              <a:gd name="connsiteY174" fmla="*/ 240891 h 659131"/>
              <a:gd name="connsiteX175" fmla="*/ 992320 w 1261746"/>
              <a:gd name="connsiteY175" fmla="*/ 240891 h 659131"/>
              <a:gd name="connsiteX176" fmla="*/ 1020781 w 1261746"/>
              <a:gd name="connsiteY176" fmla="*/ 269343 h 659131"/>
              <a:gd name="connsiteX177" fmla="*/ 992320 w 1261746"/>
              <a:gd name="connsiteY177" fmla="*/ 297795 h 659131"/>
              <a:gd name="connsiteX178" fmla="*/ 963859 w 1261746"/>
              <a:gd name="connsiteY178" fmla="*/ 269343 h 659131"/>
              <a:gd name="connsiteX179" fmla="*/ 992320 w 1261746"/>
              <a:gd name="connsiteY179" fmla="*/ 240891 h 659131"/>
              <a:gd name="connsiteX180" fmla="*/ 871838 w 1261746"/>
              <a:gd name="connsiteY180" fmla="*/ 240891 h 659131"/>
              <a:gd name="connsiteX181" fmla="*/ 900299 w 1261746"/>
              <a:gd name="connsiteY181" fmla="*/ 269343 h 659131"/>
              <a:gd name="connsiteX182" fmla="*/ 871838 w 1261746"/>
              <a:gd name="connsiteY182" fmla="*/ 297795 h 659131"/>
              <a:gd name="connsiteX183" fmla="*/ 843377 w 1261746"/>
              <a:gd name="connsiteY183" fmla="*/ 269343 h 659131"/>
              <a:gd name="connsiteX184" fmla="*/ 871838 w 1261746"/>
              <a:gd name="connsiteY184" fmla="*/ 240891 h 659131"/>
              <a:gd name="connsiteX185" fmla="*/ 751356 w 1261746"/>
              <a:gd name="connsiteY185" fmla="*/ 240891 h 659131"/>
              <a:gd name="connsiteX186" fmla="*/ 779817 w 1261746"/>
              <a:gd name="connsiteY186" fmla="*/ 269343 h 659131"/>
              <a:gd name="connsiteX187" fmla="*/ 751356 w 1261746"/>
              <a:gd name="connsiteY187" fmla="*/ 297795 h 659131"/>
              <a:gd name="connsiteX188" fmla="*/ 722895 w 1261746"/>
              <a:gd name="connsiteY188" fmla="*/ 269343 h 659131"/>
              <a:gd name="connsiteX189" fmla="*/ 751356 w 1261746"/>
              <a:gd name="connsiteY189" fmla="*/ 240891 h 659131"/>
              <a:gd name="connsiteX190" fmla="*/ 630873 w 1261746"/>
              <a:gd name="connsiteY190" fmla="*/ 240891 h 659131"/>
              <a:gd name="connsiteX191" fmla="*/ 659334 w 1261746"/>
              <a:gd name="connsiteY191" fmla="*/ 269343 h 659131"/>
              <a:gd name="connsiteX192" fmla="*/ 630873 w 1261746"/>
              <a:gd name="connsiteY192" fmla="*/ 297795 h 659131"/>
              <a:gd name="connsiteX193" fmla="*/ 602412 w 1261746"/>
              <a:gd name="connsiteY193" fmla="*/ 269343 h 659131"/>
              <a:gd name="connsiteX194" fmla="*/ 630873 w 1261746"/>
              <a:gd name="connsiteY194" fmla="*/ 240891 h 659131"/>
              <a:gd name="connsiteX195" fmla="*/ 510391 w 1261746"/>
              <a:gd name="connsiteY195" fmla="*/ 240891 h 659131"/>
              <a:gd name="connsiteX196" fmla="*/ 538852 w 1261746"/>
              <a:gd name="connsiteY196" fmla="*/ 269343 h 659131"/>
              <a:gd name="connsiteX197" fmla="*/ 510391 w 1261746"/>
              <a:gd name="connsiteY197" fmla="*/ 297795 h 659131"/>
              <a:gd name="connsiteX198" fmla="*/ 481930 w 1261746"/>
              <a:gd name="connsiteY198" fmla="*/ 269343 h 659131"/>
              <a:gd name="connsiteX199" fmla="*/ 510391 w 1261746"/>
              <a:gd name="connsiteY199" fmla="*/ 240891 h 659131"/>
              <a:gd name="connsiteX200" fmla="*/ 389908 w 1261746"/>
              <a:gd name="connsiteY200" fmla="*/ 240891 h 659131"/>
              <a:gd name="connsiteX201" fmla="*/ 418369 w 1261746"/>
              <a:gd name="connsiteY201" fmla="*/ 269343 h 659131"/>
              <a:gd name="connsiteX202" fmla="*/ 389908 w 1261746"/>
              <a:gd name="connsiteY202" fmla="*/ 297795 h 659131"/>
              <a:gd name="connsiteX203" fmla="*/ 361447 w 1261746"/>
              <a:gd name="connsiteY203" fmla="*/ 269343 h 659131"/>
              <a:gd name="connsiteX204" fmla="*/ 389908 w 1261746"/>
              <a:gd name="connsiteY204" fmla="*/ 240891 h 659131"/>
              <a:gd name="connsiteX205" fmla="*/ 269426 w 1261746"/>
              <a:gd name="connsiteY205" fmla="*/ 240891 h 659131"/>
              <a:gd name="connsiteX206" fmla="*/ 297887 w 1261746"/>
              <a:gd name="connsiteY206" fmla="*/ 269343 h 659131"/>
              <a:gd name="connsiteX207" fmla="*/ 269426 w 1261746"/>
              <a:gd name="connsiteY207" fmla="*/ 297795 h 659131"/>
              <a:gd name="connsiteX208" fmla="*/ 240965 w 1261746"/>
              <a:gd name="connsiteY208" fmla="*/ 269343 h 659131"/>
              <a:gd name="connsiteX209" fmla="*/ 269426 w 1261746"/>
              <a:gd name="connsiteY209" fmla="*/ 240891 h 659131"/>
              <a:gd name="connsiteX210" fmla="*/ 148943 w 1261746"/>
              <a:gd name="connsiteY210" fmla="*/ 240891 h 659131"/>
              <a:gd name="connsiteX211" fmla="*/ 177404 w 1261746"/>
              <a:gd name="connsiteY211" fmla="*/ 269343 h 659131"/>
              <a:gd name="connsiteX212" fmla="*/ 148943 w 1261746"/>
              <a:gd name="connsiteY212" fmla="*/ 297795 h 659131"/>
              <a:gd name="connsiteX213" fmla="*/ 120482 w 1261746"/>
              <a:gd name="connsiteY213" fmla="*/ 269343 h 659131"/>
              <a:gd name="connsiteX214" fmla="*/ 148943 w 1261746"/>
              <a:gd name="connsiteY214" fmla="*/ 240891 h 659131"/>
              <a:gd name="connsiteX215" fmla="*/ 28461 w 1261746"/>
              <a:gd name="connsiteY215" fmla="*/ 240891 h 659131"/>
              <a:gd name="connsiteX216" fmla="*/ 56922 w 1261746"/>
              <a:gd name="connsiteY216" fmla="*/ 269343 h 659131"/>
              <a:gd name="connsiteX217" fmla="*/ 28461 w 1261746"/>
              <a:gd name="connsiteY217" fmla="*/ 297795 h 659131"/>
              <a:gd name="connsiteX218" fmla="*/ 0 w 1261746"/>
              <a:gd name="connsiteY218" fmla="*/ 269343 h 659131"/>
              <a:gd name="connsiteX219" fmla="*/ 28461 w 1261746"/>
              <a:gd name="connsiteY219" fmla="*/ 240891 h 659131"/>
              <a:gd name="connsiteX220" fmla="*/ 1233285 w 1261746"/>
              <a:gd name="connsiteY220" fmla="*/ 120445 h 659131"/>
              <a:gd name="connsiteX221" fmla="*/ 1261746 w 1261746"/>
              <a:gd name="connsiteY221" fmla="*/ 148897 h 659131"/>
              <a:gd name="connsiteX222" fmla="*/ 1233285 w 1261746"/>
              <a:gd name="connsiteY222" fmla="*/ 177349 h 659131"/>
              <a:gd name="connsiteX223" fmla="*/ 1204824 w 1261746"/>
              <a:gd name="connsiteY223" fmla="*/ 148897 h 659131"/>
              <a:gd name="connsiteX224" fmla="*/ 1233285 w 1261746"/>
              <a:gd name="connsiteY224" fmla="*/ 120445 h 659131"/>
              <a:gd name="connsiteX225" fmla="*/ 1112803 w 1261746"/>
              <a:gd name="connsiteY225" fmla="*/ 120445 h 659131"/>
              <a:gd name="connsiteX226" fmla="*/ 1141264 w 1261746"/>
              <a:gd name="connsiteY226" fmla="*/ 148897 h 659131"/>
              <a:gd name="connsiteX227" fmla="*/ 1112803 w 1261746"/>
              <a:gd name="connsiteY227" fmla="*/ 177349 h 659131"/>
              <a:gd name="connsiteX228" fmla="*/ 1084342 w 1261746"/>
              <a:gd name="connsiteY228" fmla="*/ 148897 h 659131"/>
              <a:gd name="connsiteX229" fmla="*/ 1112803 w 1261746"/>
              <a:gd name="connsiteY229" fmla="*/ 120445 h 659131"/>
              <a:gd name="connsiteX230" fmla="*/ 992320 w 1261746"/>
              <a:gd name="connsiteY230" fmla="*/ 120445 h 659131"/>
              <a:gd name="connsiteX231" fmla="*/ 1020781 w 1261746"/>
              <a:gd name="connsiteY231" fmla="*/ 148897 h 659131"/>
              <a:gd name="connsiteX232" fmla="*/ 992320 w 1261746"/>
              <a:gd name="connsiteY232" fmla="*/ 177349 h 659131"/>
              <a:gd name="connsiteX233" fmla="*/ 963859 w 1261746"/>
              <a:gd name="connsiteY233" fmla="*/ 148897 h 659131"/>
              <a:gd name="connsiteX234" fmla="*/ 992320 w 1261746"/>
              <a:gd name="connsiteY234" fmla="*/ 120445 h 659131"/>
              <a:gd name="connsiteX235" fmla="*/ 871838 w 1261746"/>
              <a:gd name="connsiteY235" fmla="*/ 120445 h 659131"/>
              <a:gd name="connsiteX236" fmla="*/ 900299 w 1261746"/>
              <a:gd name="connsiteY236" fmla="*/ 148897 h 659131"/>
              <a:gd name="connsiteX237" fmla="*/ 871838 w 1261746"/>
              <a:gd name="connsiteY237" fmla="*/ 177349 h 659131"/>
              <a:gd name="connsiteX238" fmla="*/ 843377 w 1261746"/>
              <a:gd name="connsiteY238" fmla="*/ 148897 h 659131"/>
              <a:gd name="connsiteX239" fmla="*/ 871838 w 1261746"/>
              <a:gd name="connsiteY239" fmla="*/ 120445 h 659131"/>
              <a:gd name="connsiteX240" fmla="*/ 751356 w 1261746"/>
              <a:gd name="connsiteY240" fmla="*/ 120445 h 659131"/>
              <a:gd name="connsiteX241" fmla="*/ 779817 w 1261746"/>
              <a:gd name="connsiteY241" fmla="*/ 148897 h 659131"/>
              <a:gd name="connsiteX242" fmla="*/ 751356 w 1261746"/>
              <a:gd name="connsiteY242" fmla="*/ 177349 h 659131"/>
              <a:gd name="connsiteX243" fmla="*/ 722895 w 1261746"/>
              <a:gd name="connsiteY243" fmla="*/ 148897 h 659131"/>
              <a:gd name="connsiteX244" fmla="*/ 751356 w 1261746"/>
              <a:gd name="connsiteY244" fmla="*/ 120445 h 659131"/>
              <a:gd name="connsiteX245" fmla="*/ 630873 w 1261746"/>
              <a:gd name="connsiteY245" fmla="*/ 120445 h 659131"/>
              <a:gd name="connsiteX246" fmla="*/ 659334 w 1261746"/>
              <a:gd name="connsiteY246" fmla="*/ 148897 h 659131"/>
              <a:gd name="connsiteX247" fmla="*/ 630873 w 1261746"/>
              <a:gd name="connsiteY247" fmla="*/ 177349 h 659131"/>
              <a:gd name="connsiteX248" fmla="*/ 602412 w 1261746"/>
              <a:gd name="connsiteY248" fmla="*/ 148897 h 659131"/>
              <a:gd name="connsiteX249" fmla="*/ 630873 w 1261746"/>
              <a:gd name="connsiteY249" fmla="*/ 120445 h 659131"/>
              <a:gd name="connsiteX250" fmla="*/ 510391 w 1261746"/>
              <a:gd name="connsiteY250" fmla="*/ 120445 h 659131"/>
              <a:gd name="connsiteX251" fmla="*/ 538852 w 1261746"/>
              <a:gd name="connsiteY251" fmla="*/ 148897 h 659131"/>
              <a:gd name="connsiteX252" fmla="*/ 510391 w 1261746"/>
              <a:gd name="connsiteY252" fmla="*/ 177349 h 659131"/>
              <a:gd name="connsiteX253" fmla="*/ 481930 w 1261746"/>
              <a:gd name="connsiteY253" fmla="*/ 148897 h 659131"/>
              <a:gd name="connsiteX254" fmla="*/ 510391 w 1261746"/>
              <a:gd name="connsiteY254" fmla="*/ 120445 h 659131"/>
              <a:gd name="connsiteX255" fmla="*/ 389908 w 1261746"/>
              <a:gd name="connsiteY255" fmla="*/ 120445 h 659131"/>
              <a:gd name="connsiteX256" fmla="*/ 418369 w 1261746"/>
              <a:gd name="connsiteY256" fmla="*/ 148897 h 659131"/>
              <a:gd name="connsiteX257" fmla="*/ 389908 w 1261746"/>
              <a:gd name="connsiteY257" fmla="*/ 177349 h 659131"/>
              <a:gd name="connsiteX258" fmla="*/ 361447 w 1261746"/>
              <a:gd name="connsiteY258" fmla="*/ 148897 h 659131"/>
              <a:gd name="connsiteX259" fmla="*/ 389908 w 1261746"/>
              <a:gd name="connsiteY259" fmla="*/ 120445 h 659131"/>
              <a:gd name="connsiteX260" fmla="*/ 269426 w 1261746"/>
              <a:gd name="connsiteY260" fmla="*/ 120445 h 659131"/>
              <a:gd name="connsiteX261" fmla="*/ 297887 w 1261746"/>
              <a:gd name="connsiteY261" fmla="*/ 148897 h 659131"/>
              <a:gd name="connsiteX262" fmla="*/ 269426 w 1261746"/>
              <a:gd name="connsiteY262" fmla="*/ 177349 h 659131"/>
              <a:gd name="connsiteX263" fmla="*/ 240965 w 1261746"/>
              <a:gd name="connsiteY263" fmla="*/ 148897 h 659131"/>
              <a:gd name="connsiteX264" fmla="*/ 269426 w 1261746"/>
              <a:gd name="connsiteY264" fmla="*/ 120445 h 659131"/>
              <a:gd name="connsiteX265" fmla="*/ 148943 w 1261746"/>
              <a:gd name="connsiteY265" fmla="*/ 120445 h 659131"/>
              <a:gd name="connsiteX266" fmla="*/ 177404 w 1261746"/>
              <a:gd name="connsiteY266" fmla="*/ 148897 h 659131"/>
              <a:gd name="connsiteX267" fmla="*/ 148943 w 1261746"/>
              <a:gd name="connsiteY267" fmla="*/ 177349 h 659131"/>
              <a:gd name="connsiteX268" fmla="*/ 120482 w 1261746"/>
              <a:gd name="connsiteY268" fmla="*/ 148897 h 659131"/>
              <a:gd name="connsiteX269" fmla="*/ 148943 w 1261746"/>
              <a:gd name="connsiteY269" fmla="*/ 120445 h 659131"/>
              <a:gd name="connsiteX270" fmla="*/ 28461 w 1261746"/>
              <a:gd name="connsiteY270" fmla="*/ 120445 h 659131"/>
              <a:gd name="connsiteX271" fmla="*/ 56922 w 1261746"/>
              <a:gd name="connsiteY271" fmla="*/ 148897 h 659131"/>
              <a:gd name="connsiteX272" fmla="*/ 28461 w 1261746"/>
              <a:gd name="connsiteY272" fmla="*/ 177349 h 659131"/>
              <a:gd name="connsiteX273" fmla="*/ 0 w 1261746"/>
              <a:gd name="connsiteY273" fmla="*/ 148897 h 659131"/>
              <a:gd name="connsiteX274" fmla="*/ 28461 w 1261746"/>
              <a:gd name="connsiteY274" fmla="*/ 120445 h 659131"/>
              <a:gd name="connsiteX275" fmla="*/ 1233285 w 1261746"/>
              <a:gd name="connsiteY275" fmla="*/ 0 h 659131"/>
              <a:gd name="connsiteX276" fmla="*/ 1261746 w 1261746"/>
              <a:gd name="connsiteY276" fmla="*/ 28452 h 659131"/>
              <a:gd name="connsiteX277" fmla="*/ 1233285 w 1261746"/>
              <a:gd name="connsiteY277" fmla="*/ 56904 h 659131"/>
              <a:gd name="connsiteX278" fmla="*/ 1204824 w 1261746"/>
              <a:gd name="connsiteY278" fmla="*/ 28452 h 659131"/>
              <a:gd name="connsiteX279" fmla="*/ 1233285 w 1261746"/>
              <a:gd name="connsiteY279" fmla="*/ 0 h 659131"/>
              <a:gd name="connsiteX280" fmla="*/ 1112803 w 1261746"/>
              <a:gd name="connsiteY280" fmla="*/ 0 h 659131"/>
              <a:gd name="connsiteX281" fmla="*/ 1141264 w 1261746"/>
              <a:gd name="connsiteY281" fmla="*/ 28452 h 659131"/>
              <a:gd name="connsiteX282" fmla="*/ 1112803 w 1261746"/>
              <a:gd name="connsiteY282" fmla="*/ 56904 h 659131"/>
              <a:gd name="connsiteX283" fmla="*/ 1084342 w 1261746"/>
              <a:gd name="connsiteY283" fmla="*/ 28452 h 659131"/>
              <a:gd name="connsiteX284" fmla="*/ 1112803 w 1261746"/>
              <a:gd name="connsiteY284" fmla="*/ 0 h 659131"/>
              <a:gd name="connsiteX285" fmla="*/ 992320 w 1261746"/>
              <a:gd name="connsiteY285" fmla="*/ 0 h 659131"/>
              <a:gd name="connsiteX286" fmla="*/ 1020781 w 1261746"/>
              <a:gd name="connsiteY286" fmla="*/ 28452 h 659131"/>
              <a:gd name="connsiteX287" fmla="*/ 992320 w 1261746"/>
              <a:gd name="connsiteY287" fmla="*/ 56904 h 659131"/>
              <a:gd name="connsiteX288" fmla="*/ 963859 w 1261746"/>
              <a:gd name="connsiteY288" fmla="*/ 28452 h 659131"/>
              <a:gd name="connsiteX289" fmla="*/ 992320 w 1261746"/>
              <a:gd name="connsiteY289" fmla="*/ 0 h 659131"/>
              <a:gd name="connsiteX290" fmla="*/ 871838 w 1261746"/>
              <a:gd name="connsiteY290" fmla="*/ 0 h 659131"/>
              <a:gd name="connsiteX291" fmla="*/ 900299 w 1261746"/>
              <a:gd name="connsiteY291" fmla="*/ 28452 h 659131"/>
              <a:gd name="connsiteX292" fmla="*/ 871838 w 1261746"/>
              <a:gd name="connsiteY292" fmla="*/ 56904 h 659131"/>
              <a:gd name="connsiteX293" fmla="*/ 843377 w 1261746"/>
              <a:gd name="connsiteY293" fmla="*/ 28452 h 659131"/>
              <a:gd name="connsiteX294" fmla="*/ 871838 w 1261746"/>
              <a:gd name="connsiteY294" fmla="*/ 0 h 659131"/>
              <a:gd name="connsiteX295" fmla="*/ 751356 w 1261746"/>
              <a:gd name="connsiteY295" fmla="*/ 0 h 659131"/>
              <a:gd name="connsiteX296" fmla="*/ 779817 w 1261746"/>
              <a:gd name="connsiteY296" fmla="*/ 28452 h 659131"/>
              <a:gd name="connsiteX297" fmla="*/ 751356 w 1261746"/>
              <a:gd name="connsiteY297" fmla="*/ 56904 h 659131"/>
              <a:gd name="connsiteX298" fmla="*/ 722895 w 1261746"/>
              <a:gd name="connsiteY298" fmla="*/ 28452 h 659131"/>
              <a:gd name="connsiteX299" fmla="*/ 751356 w 1261746"/>
              <a:gd name="connsiteY299" fmla="*/ 0 h 659131"/>
              <a:gd name="connsiteX300" fmla="*/ 630873 w 1261746"/>
              <a:gd name="connsiteY300" fmla="*/ 0 h 659131"/>
              <a:gd name="connsiteX301" fmla="*/ 659334 w 1261746"/>
              <a:gd name="connsiteY301" fmla="*/ 28452 h 659131"/>
              <a:gd name="connsiteX302" fmla="*/ 630873 w 1261746"/>
              <a:gd name="connsiteY302" fmla="*/ 56904 h 659131"/>
              <a:gd name="connsiteX303" fmla="*/ 602412 w 1261746"/>
              <a:gd name="connsiteY303" fmla="*/ 28452 h 659131"/>
              <a:gd name="connsiteX304" fmla="*/ 630873 w 1261746"/>
              <a:gd name="connsiteY304" fmla="*/ 0 h 659131"/>
              <a:gd name="connsiteX305" fmla="*/ 510391 w 1261746"/>
              <a:gd name="connsiteY305" fmla="*/ 0 h 659131"/>
              <a:gd name="connsiteX306" fmla="*/ 538852 w 1261746"/>
              <a:gd name="connsiteY306" fmla="*/ 28452 h 659131"/>
              <a:gd name="connsiteX307" fmla="*/ 510391 w 1261746"/>
              <a:gd name="connsiteY307" fmla="*/ 56904 h 659131"/>
              <a:gd name="connsiteX308" fmla="*/ 481930 w 1261746"/>
              <a:gd name="connsiteY308" fmla="*/ 28452 h 659131"/>
              <a:gd name="connsiteX309" fmla="*/ 510391 w 1261746"/>
              <a:gd name="connsiteY309" fmla="*/ 0 h 659131"/>
              <a:gd name="connsiteX310" fmla="*/ 389908 w 1261746"/>
              <a:gd name="connsiteY310" fmla="*/ 0 h 659131"/>
              <a:gd name="connsiteX311" fmla="*/ 418369 w 1261746"/>
              <a:gd name="connsiteY311" fmla="*/ 28452 h 659131"/>
              <a:gd name="connsiteX312" fmla="*/ 389908 w 1261746"/>
              <a:gd name="connsiteY312" fmla="*/ 56904 h 659131"/>
              <a:gd name="connsiteX313" fmla="*/ 361447 w 1261746"/>
              <a:gd name="connsiteY313" fmla="*/ 28452 h 659131"/>
              <a:gd name="connsiteX314" fmla="*/ 389908 w 1261746"/>
              <a:gd name="connsiteY314" fmla="*/ 0 h 659131"/>
              <a:gd name="connsiteX315" fmla="*/ 269426 w 1261746"/>
              <a:gd name="connsiteY315" fmla="*/ 0 h 659131"/>
              <a:gd name="connsiteX316" fmla="*/ 297887 w 1261746"/>
              <a:gd name="connsiteY316" fmla="*/ 28452 h 659131"/>
              <a:gd name="connsiteX317" fmla="*/ 269426 w 1261746"/>
              <a:gd name="connsiteY317" fmla="*/ 56904 h 659131"/>
              <a:gd name="connsiteX318" fmla="*/ 240965 w 1261746"/>
              <a:gd name="connsiteY318" fmla="*/ 28452 h 659131"/>
              <a:gd name="connsiteX319" fmla="*/ 269426 w 1261746"/>
              <a:gd name="connsiteY319" fmla="*/ 0 h 659131"/>
              <a:gd name="connsiteX320" fmla="*/ 148943 w 1261746"/>
              <a:gd name="connsiteY320" fmla="*/ 0 h 659131"/>
              <a:gd name="connsiteX321" fmla="*/ 177404 w 1261746"/>
              <a:gd name="connsiteY321" fmla="*/ 28452 h 659131"/>
              <a:gd name="connsiteX322" fmla="*/ 148943 w 1261746"/>
              <a:gd name="connsiteY322" fmla="*/ 56904 h 659131"/>
              <a:gd name="connsiteX323" fmla="*/ 120482 w 1261746"/>
              <a:gd name="connsiteY323" fmla="*/ 28452 h 659131"/>
              <a:gd name="connsiteX324" fmla="*/ 148943 w 1261746"/>
              <a:gd name="connsiteY324" fmla="*/ 0 h 659131"/>
              <a:gd name="connsiteX325" fmla="*/ 28461 w 1261746"/>
              <a:gd name="connsiteY325" fmla="*/ 0 h 659131"/>
              <a:gd name="connsiteX326" fmla="*/ 56922 w 1261746"/>
              <a:gd name="connsiteY326" fmla="*/ 28452 h 659131"/>
              <a:gd name="connsiteX327" fmla="*/ 28461 w 1261746"/>
              <a:gd name="connsiteY327" fmla="*/ 56904 h 659131"/>
              <a:gd name="connsiteX328" fmla="*/ 0 w 1261746"/>
              <a:gd name="connsiteY328" fmla="*/ 28452 h 659131"/>
              <a:gd name="connsiteX329" fmla="*/ 28461 w 1261746"/>
              <a:gd name="connsiteY329" fmla="*/ 0 h 65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1261746" h="659131">
                <a:moveTo>
                  <a:pt x="1233285" y="602227"/>
                </a:moveTo>
                <a:cubicBezTo>
                  <a:pt x="1249004" y="602227"/>
                  <a:pt x="1261746" y="614965"/>
                  <a:pt x="1261746" y="630679"/>
                </a:cubicBezTo>
                <a:cubicBezTo>
                  <a:pt x="1261746" y="646393"/>
                  <a:pt x="1249004" y="659131"/>
                  <a:pt x="1233285" y="659131"/>
                </a:cubicBezTo>
                <a:cubicBezTo>
                  <a:pt x="1217566" y="659131"/>
                  <a:pt x="1204824" y="646393"/>
                  <a:pt x="1204824" y="630679"/>
                </a:cubicBezTo>
                <a:cubicBezTo>
                  <a:pt x="1204824" y="614965"/>
                  <a:pt x="1217566" y="602227"/>
                  <a:pt x="1233285" y="602227"/>
                </a:cubicBezTo>
                <a:close/>
                <a:moveTo>
                  <a:pt x="1112803" y="602227"/>
                </a:moveTo>
                <a:cubicBezTo>
                  <a:pt x="1128522" y="602227"/>
                  <a:pt x="1141264" y="614965"/>
                  <a:pt x="1141264" y="630679"/>
                </a:cubicBezTo>
                <a:cubicBezTo>
                  <a:pt x="1141264" y="646393"/>
                  <a:pt x="1128522" y="659131"/>
                  <a:pt x="1112803" y="659131"/>
                </a:cubicBezTo>
                <a:cubicBezTo>
                  <a:pt x="1097084" y="659131"/>
                  <a:pt x="1084342" y="646393"/>
                  <a:pt x="1084342" y="630679"/>
                </a:cubicBezTo>
                <a:cubicBezTo>
                  <a:pt x="1084342" y="614965"/>
                  <a:pt x="1097084" y="602227"/>
                  <a:pt x="1112803" y="602227"/>
                </a:cubicBezTo>
                <a:close/>
                <a:moveTo>
                  <a:pt x="992320" y="602227"/>
                </a:moveTo>
                <a:cubicBezTo>
                  <a:pt x="1008039" y="602227"/>
                  <a:pt x="1020781" y="614965"/>
                  <a:pt x="1020781" y="630679"/>
                </a:cubicBezTo>
                <a:cubicBezTo>
                  <a:pt x="1020781" y="646393"/>
                  <a:pt x="1008039" y="659131"/>
                  <a:pt x="992320" y="659131"/>
                </a:cubicBezTo>
                <a:cubicBezTo>
                  <a:pt x="976601" y="659131"/>
                  <a:pt x="963859" y="646393"/>
                  <a:pt x="963859" y="630679"/>
                </a:cubicBezTo>
                <a:cubicBezTo>
                  <a:pt x="963859" y="614965"/>
                  <a:pt x="976601" y="602227"/>
                  <a:pt x="992320" y="602227"/>
                </a:cubicBezTo>
                <a:close/>
                <a:moveTo>
                  <a:pt x="871838" y="602227"/>
                </a:moveTo>
                <a:cubicBezTo>
                  <a:pt x="887557" y="602227"/>
                  <a:pt x="900299" y="614965"/>
                  <a:pt x="900299" y="630679"/>
                </a:cubicBezTo>
                <a:cubicBezTo>
                  <a:pt x="900299" y="646393"/>
                  <a:pt x="887557" y="659131"/>
                  <a:pt x="871838" y="659131"/>
                </a:cubicBezTo>
                <a:cubicBezTo>
                  <a:pt x="856119" y="659131"/>
                  <a:pt x="843377" y="646393"/>
                  <a:pt x="843377" y="630679"/>
                </a:cubicBezTo>
                <a:cubicBezTo>
                  <a:pt x="843377" y="614965"/>
                  <a:pt x="856119" y="602227"/>
                  <a:pt x="871838" y="602227"/>
                </a:cubicBezTo>
                <a:close/>
                <a:moveTo>
                  <a:pt x="751356" y="602227"/>
                </a:moveTo>
                <a:cubicBezTo>
                  <a:pt x="767075" y="602227"/>
                  <a:pt x="779817" y="614965"/>
                  <a:pt x="779817" y="630679"/>
                </a:cubicBezTo>
                <a:cubicBezTo>
                  <a:pt x="779817" y="646393"/>
                  <a:pt x="767075" y="659131"/>
                  <a:pt x="751356" y="659131"/>
                </a:cubicBezTo>
                <a:cubicBezTo>
                  <a:pt x="735637" y="659131"/>
                  <a:pt x="722895" y="646393"/>
                  <a:pt x="722895" y="630679"/>
                </a:cubicBezTo>
                <a:cubicBezTo>
                  <a:pt x="722895" y="614965"/>
                  <a:pt x="735637" y="602227"/>
                  <a:pt x="751356" y="602227"/>
                </a:cubicBezTo>
                <a:close/>
                <a:moveTo>
                  <a:pt x="630873" y="602227"/>
                </a:moveTo>
                <a:cubicBezTo>
                  <a:pt x="646592" y="602227"/>
                  <a:pt x="659334" y="614965"/>
                  <a:pt x="659334" y="630679"/>
                </a:cubicBezTo>
                <a:cubicBezTo>
                  <a:pt x="659334" y="646393"/>
                  <a:pt x="646592" y="659131"/>
                  <a:pt x="630873" y="659131"/>
                </a:cubicBezTo>
                <a:cubicBezTo>
                  <a:pt x="615154" y="659131"/>
                  <a:pt x="602412" y="646393"/>
                  <a:pt x="602412" y="630679"/>
                </a:cubicBezTo>
                <a:cubicBezTo>
                  <a:pt x="602412" y="614965"/>
                  <a:pt x="615154" y="602227"/>
                  <a:pt x="630873" y="602227"/>
                </a:cubicBezTo>
                <a:close/>
                <a:moveTo>
                  <a:pt x="510391" y="602227"/>
                </a:moveTo>
                <a:cubicBezTo>
                  <a:pt x="526110" y="602227"/>
                  <a:pt x="538852" y="614965"/>
                  <a:pt x="538852" y="630679"/>
                </a:cubicBezTo>
                <a:cubicBezTo>
                  <a:pt x="538852" y="646393"/>
                  <a:pt x="526110" y="659131"/>
                  <a:pt x="510391" y="659131"/>
                </a:cubicBezTo>
                <a:cubicBezTo>
                  <a:pt x="494672" y="659131"/>
                  <a:pt x="481930" y="646393"/>
                  <a:pt x="481930" y="630679"/>
                </a:cubicBezTo>
                <a:cubicBezTo>
                  <a:pt x="481930" y="614965"/>
                  <a:pt x="494672" y="602227"/>
                  <a:pt x="510391" y="602227"/>
                </a:cubicBezTo>
                <a:close/>
                <a:moveTo>
                  <a:pt x="389908" y="602227"/>
                </a:moveTo>
                <a:cubicBezTo>
                  <a:pt x="405627" y="602227"/>
                  <a:pt x="418369" y="614965"/>
                  <a:pt x="418369" y="630679"/>
                </a:cubicBezTo>
                <a:cubicBezTo>
                  <a:pt x="418369" y="646393"/>
                  <a:pt x="405627" y="659131"/>
                  <a:pt x="389908" y="659131"/>
                </a:cubicBezTo>
                <a:cubicBezTo>
                  <a:pt x="374189" y="659131"/>
                  <a:pt x="361447" y="646393"/>
                  <a:pt x="361447" y="630679"/>
                </a:cubicBezTo>
                <a:cubicBezTo>
                  <a:pt x="361447" y="614965"/>
                  <a:pt x="374189" y="602227"/>
                  <a:pt x="389908" y="602227"/>
                </a:cubicBezTo>
                <a:close/>
                <a:moveTo>
                  <a:pt x="269426" y="602227"/>
                </a:moveTo>
                <a:cubicBezTo>
                  <a:pt x="285145" y="602227"/>
                  <a:pt x="297887" y="614965"/>
                  <a:pt x="297887" y="630679"/>
                </a:cubicBezTo>
                <a:cubicBezTo>
                  <a:pt x="297887" y="646393"/>
                  <a:pt x="285145" y="659131"/>
                  <a:pt x="269426" y="659131"/>
                </a:cubicBezTo>
                <a:cubicBezTo>
                  <a:pt x="253707" y="659131"/>
                  <a:pt x="240965" y="646393"/>
                  <a:pt x="240965" y="630679"/>
                </a:cubicBezTo>
                <a:cubicBezTo>
                  <a:pt x="240965" y="614965"/>
                  <a:pt x="253707" y="602227"/>
                  <a:pt x="269426" y="602227"/>
                </a:cubicBezTo>
                <a:close/>
                <a:moveTo>
                  <a:pt x="148943" y="602227"/>
                </a:moveTo>
                <a:cubicBezTo>
                  <a:pt x="164662" y="602227"/>
                  <a:pt x="177404" y="614965"/>
                  <a:pt x="177404" y="630679"/>
                </a:cubicBezTo>
                <a:cubicBezTo>
                  <a:pt x="177404" y="646393"/>
                  <a:pt x="164662" y="659131"/>
                  <a:pt x="148943" y="659131"/>
                </a:cubicBezTo>
                <a:cubicBezTo>
                  <a:pt x="133224" y="659131"/>
                  <a:pt x="120482" y="646393"/>
                  <a:pt x="120482" y="630679"/>
                </a:cubicBezTo>
                <a:cubicBezTo>
                  <a:pt x="120482" y="614965"/>
                  <a:pt x="133224" y="602227"/>
                  <a:pt x="148943" y="602227"/>
                </a:cubicBezTo>
                <a:close/>
                <a:moveTo>
                  <a:pt x="28461" y="602227"/>
                </a:moveTo>
                <a:cubicBezTo>
                  <a:pt x="44180" y="602227"/>
                  <a:pt x="56922" y="614965"/>
                  <a:pt x="56922" y="630679"/>
                </a:cubicBezTo>
                <a:cubicBezTo>
                  <a:pt x="56922" y="646393"/>
                  <a:pt x="44180" y="659131"/>
                  <a:pt x="28461" y="659131"/>
                </a:cubicBezTo>
                <a:cubicBezTo>
                  <a:pt x="12742" y="659131"/>
                  <a:pt x="0" y="646393"/>
                  <a:pt x="0" y="630679"/>
                </a:cubicBezTo>
                <a:cubicBezTo>
                  <a:pt x="0" y="614965"/>
                  <a:pt x="12742" y="602227"/>
                  <a:pt x="28461" y="602227"/>
                </a:cubicBezTo>
                <a:close/>
                <a:moveTo>
                  <a:pt x="1233285" y="481781"/>
                </a:moveTo>
                <a:cubicBezTo>
                  <a:pt x="1249004" y="481781"/>
                  <a:pt x="1261746" y="494519"/>
                  <a:pt x="1261746" y="510233"/>
                </a:cubicBezTo>
                <a:cubicBezTo>
                  <a:pt x="1261746" y="525947"/>
                  <a:pt x="1249004" y="538685"/>
                  <a:pt x="1233285" y="538685"/>
                </a:cubicBezTo>
                <a:cubicBezTo>
                  <a:pt x="1217566" y="538685"/>
                  <a:pt x="1204824" y="525947"/>
                  <a:pt x="1204824" y="510233"/>
                </a:cubicBezTo>
                <a:cubicBezTo>
                  <a:pt x="1204824" y="494519"/>
                  <a:pt x="1217566" y="481781"/>
                  <a:pt x="1233285" y="481781"/>
                </a:cubicBezTo>
                <a:close/>
                <a:moveTo>
                  <a:pt x="1112803" y="481781"/>
                </a:moveTo>
                <a:cubicBezTo>
                  <a:pt x="1128522" y="481781"/>
                  <a:pt x="1141264" y="494519"/>
                  <a:pt x="1141264" y="510233"/>
                </a:cubicBezTo>
                <a:cubicBezTo>
                  <a:pt x="1141264" y="525947"/>
                  <a:pt x="1128522" y="538685"/>
                  <a:pt x="1112803" y="538685"/>
                </a:cubicBezTo>
                <a:cubicBezTo>
                  <a:pt x="1097084" y="538685"/>
                  <a:pt x="1084342" y="525947"/>
                  <a:pt x="1084342" y="510233"/>
                </a:cubicBezTo>
                <a:cubicBezTo>
                  <a:pt x="1084342" y="494519"/>
                  <a:pt x="1097084" y="481781"/>
                  <a:pt x="1112803" y="481781"/>
                </a:cubicBezTo>
                <a:close/>
                <a:moveTo>
                  <a:pt x="992320" y="481781"/>
                </a:moveTo>
                <a:cubicBezTo>
                  <a:pt x="1008039" y="481781"/>
                  <a:pt x="1020781" y="494519"/>
                  <a:pt x="1020781" y="510233"/>
                </a:cubicBezTo>
                <a:cubicBezTo>
                  <a:pt x="1020781" y="525947"/>
                  <a:pt x="1008039" y="538685"/>
                  <a:pt x="992320" y="538685"/>
                </a:cubicBezTo>
                <a:cubicBezTo>
                  <a:pt x="976601" y="538685"/>
                  <a:pt x="963859" y="525947"/>
                  <a:pt x="963859" y="510233"/>
                </a:cubicBezTo>
                <a:cubicBezTo>
                  <a:pt x="963859" y="494519"/>
                  <a:pt x="976601" y="481781"/>
                  <a:pt x="992320" y="481781"/>
                </a:cubicBezTo>
                <a:close/>
                <a:moveTo>
                  <a:pt x="871838" y="481781"/>
                </a:moveTo>
                <a:cubicBezTo>
                  <a:pt x="887557" y="481781"/>
                  <a:pt x="900299" y="494519"/>
                  <a:pt x="900299" y="510233"/>
                </a:cubicBezTo>
                <a:cubicBezTo>
                  <a:pt x="900299" y="525947"/>
                  <a:pt x="887557" y="538685"/>
                  <a:pt x="871838" y="538685"/>
                </a:cubicBezTo>
                <a:cubicBezTo>
                  <a:pt x="856119" y="538685"/>
                  <a:pt x="843377" y="525947"/>
                  <a:pt x="843377" y="510233"/>
                </a:cubicBezTo>
                <a:cubicBezTo>
                  <a:pt x="843377" y="494519"/>
                  <a:pt x="856119" y="481781"/>
                  <a:pt x="871838" y="481781"/>
                </a:cubicBezTo>
                <a:close/>
                <a:moveTo>
                  <a:pt x="751356" y="481781"/>
                </a:moveTo>
                <a:cubicBezTo>
                  <a:pt x="767075" y="481781"/>
                  <a:pt x="779817" y="494519"/>
                  <a:pt x="779817" y="510233"/>
                </a:cubicBezTo>
                <a:cubicBezTo>
                  <a:pt x="779817" y="525947"/>
                  <a:pt x="767075" y="538685"/>
                  <a:pt x="751356" y="538685"/>
                </a:cubicBezTo>
                <a:cubicBezTo>
                  <a:pt x="735637" y="538685"/>
                  <a:pt x="722895" y="525947"/>
                  <a:pt x="722895" y="510233"/>
                </a:cubicBezTo>
                <a:cubicBezTo>
                  <a:pt x="722895" y="494519"/>
                  <a:pt x="735637" y="481781"/>
                  <a:pt x="751356" y="481781"/>
                </a:cubicBezTo>
                <a:close/>
                <a:moveTo>
                  <a:pt x="630873" y="481781"/>
                </a:moveTo>
                <a:cubicBezTo>
                  <a:pt x="646592" y="481781"/>
                  <a:pt x="659334" y="494519"/>
                  <a:pt x="659334" y="510233"/>
                </a:cubicBezTo>
                <a:cubicBezTo>
                  <a:pt x="659334" y="525947"/>
                  <a:pt x="646592" y="538685"/>
                  <a:pt x="630873" y="538685"/>
                </a:cubicBezTo>
                <a:cubicBezTo>
                  <a:pt x="615154" y="538685"/>
                  <a:pt x="602412" y="525947"/>
                  <a:pt x="602412" y="510233"/>
                </a:cubicBezTo>
                <a:cubicBezTo>
                  <a:pt x="602412" y="494519"/>
                  <a:pt x="615154" y="481781"/>
                  <a:pt x="630873" y="481781"/>
                </a:cubicBezTo>
                <a:close/>
                <a:moveTo>
                  <a:pt x="510391" y="481781"/>
                </a:moveTo>
                <a:cubicBezTo>
                  <a:pt x="526110" y="481781"/>
                  <a:pt x="538852" y="494519"/>
                  <a:pt x="538852" y="510233"/>
                </a:cubicBezTo>
                <a:cubicBezTo>
                  <a:pt x="538852" y="525947"/>
                  <a:pt x="526110" y="538685"/>
                  <a:pt x="510391" y="538685"/>
                </a:cubicBezTo>
                <a:cubicBezTo>
                  <a:pt x="494672" y="538685"/>
                  <a:pt x="481930" y="525947"/>
                  <a:pt x="481930" y="510233"/>
                </a:cubicBezTo>
                <a:cubicBezTo>
                  <a:pt x="481930" y="494519"/>
                  <a:pt x="494672" y="481781"/>
                  <a:pt x="510391" y="481781"/>
                </a:cubicBezTo>
                <a:close/>
                <a:moveTo>
                  <a:pt x="389908" y="481781"/>
                </a:moveTo>
                <a:cubicBezTo>
                  <a:pt x="405627" y="481781"/>
                  <a:pt x="418369" y="494519"/>
                  <a:pt x="418369" y="510233"/>
                </a:cubicBezTo>
                <a:cubicBezTo>
                  <a:pt x="418369" y="525947"/>
                  <a:pt x="405627" y="538685"/>
                  <a:pt x="389908" y="538685"/>
                </a:cubicBezTo>
                <a:cubicBezTo>
                  <a:pt x="374189" y="538685"/>
                  <a:pt x="361447" y="525947"/>
                  <a:pt x="361447" y="510233"/>
                </a:cubicBezTo>
                <a:cubicBezTo>
                  <a:pt x="361447" y="494519"/>
                  <a:pt x="374189" y="481781"/>
                  <a:pt x="389908" y="481781"/>
                </a:cubicBezTo>
                <a:close/>
                <a:moveTo>
                  <a:pt x="269426" y="481781"/>
                </a:moveTo>
                <a:cubicBezTo>
                  <a:pt x="285145" y="481781"/>
                  <a:pt x="297887" y="494519"/>
                  <a:pt x="297887" y="510233"/>
                </a:cubicBezTo>
                <a:cubicBezTo>
                  <a:pt x="297887" y="525947"/>
                  <a:pt x="285145" y="538685"/>
                  <a:pt x="269426" y="538685"/>
                </a:cubicBezTo>
                <a:cubicBezTo>
                  <a:pt x="253707" y="538685"/>
                  <a:pt x="240965" y="525947"/>
                  <a:pt x="240965" y="510233"/>
                </a:cubicBezTo>
                <a:cubicBezTo>
                  <a:pt x="240965" y="494519"/>
                  <a:pt x="253707" y="481781"/>
                  <a:pt x="269426" y="481781"/>
                </a:cubicBezTo>
                <a:close/>
                <a:moveTo>
                  <a:pt x="148943" y="481781"/>
                </a:moveTo>
                <a:cubicBezTo>
                  <a:pt x="164662" y="481781"/>
                  <a:pt x="177404" y="494519"/>
                  <a:pt x="177404" y="510233"/>
                </a:cubicBezTo>
                <a:cubicBezTo>
                  <a:pt x="177404" y="525947"/>
                  <a:pt x="164662" y="538685"/>
                  <a:pt x="148943" y="538685"/>
                </a:cubicBezTo>
                <a:cubicBezTo>
                  <a:pt x="133224" y="538685"/>
                  <a:pt x="120482" y="525947"/>
                  <a:pt x="120482" y="510233"/>
                </a:cubicBezTo>
                <a:cubicBezTo>
                  <a:pt x="120482" y="494519"/>
                  <a:pt x="133224" y="481781"/>
                  <a:pt x="148943" y="481781"/>
                </a:cubicBezTo>
                <a:close/>
                <a:moveTo>
                  <a:pt x="28461" y="481781"/>
                </a:moveTo>
                <a:cubicBezTo>
                  <a:pt x="44180" y="481781"/>
                  <a:pt x="56922" y="494519"/>
                  <a:pt x="56922" y="510233"/>
                </a:cubicBezTo>
                <a:cubicBezTo>
                  <a:pt x="56922" y="525947"/>
                  <a:pt x="44180" y="538685"/>
                  <a:pt x="28461" y="538685"/>
                </a:cubicBezTo>
                <a:cubicBezTo>
                  <a:pt x="12742" y="538685"/>
                  <a:pt x="0" y="525947"/>
                  <a:pt x="0" y="510233"/>
                </a:cubicBezTo>
                <a:cubicBezTo>
                  <a:pt x="0" y="494519"/>
                  <a:pt x="12742" y="481781"/>
                  <a:pt x="28461" y="481781"/>
                </a:cubicBezTo>
                <a:close/>
                <a:moveTo>
                  <a:pt x="1233285" y="361336"/>
                </a:moveTo>
                <a:cubicBezTo>
                  <a:pt x="1249004" y="361336"/>
                  <a:pt x="1261746" y="374074"/>
                  <a:pt x="1261746" y="389788"/>
                </a:cubicBezTo>
                <a:cubicBezTo>
                  <a:pt x="1261746" y="405502"/>
                  <a:pt x="1249004" y="418240"/>
                  <a:pt x="1233285" y="418240"/>
                </a:cubicBezTo>
                <a:cubicBezTo>
                  <a:pt x="1217566" y="418240"/>
                  <a:pt x="1204824" y="405502"/>
                  <a:pt x="1204824" y="389788"/>
                </a:cubicBezTo>
                <a:cubicBezTo>
                  <a:pt x="1204824" y="374074"/>
                  <a:pt x="1217566" y="361336"/>
                  <a:pt x="1233285" y="361336"/>
                </a:cubicBezTo>
                <a:close/>
                <a:moveTo>
                  <a:pt x="1112803" y="361336"/>
                </a:moveTo>
                <a:cubicBezTo>
                  <a:pt x="1128522" y="361336"/>
                  <a:pt x="1141264" y="374074"/>
                  <a:pt x="1141264" y="389788"/>
                </a:cubicBezTo>
                <a:cubicBezTo>
                  <a:pt x="1141264" y="405502"/>
                  <a:pt x="1128522" y="418240"/>
                  <a:pt x="1112803" y="418240"/>
                </a:cubicBezTo>
                <a:cubicBezTo>
                  <a:pt x="1097084" y="418240"/>
                  <a:pt x="1084342" y="405502"/>
                  <a:pt x="1084342" y="389788"/>
                </a:cubicBezTo>
                <a:cubicBezTo>
                  <a:pt x="1084342" y="374074"/>
                  <a:pt x="1097084" y="361336"/>
                  <a:pt x="1112803" y="361336"/>
                </a:cubicBezTo>
                <a:close/>
                <a:moveTo>
                  <a:pt x="992320" y="361336"/>
                </a:moveTo>
                <a:cubicBezTo>
                  <a:pt x="1008039" y="361336"/>
                  <a:pt x="1020781" y="374074"/>
                  <a:pt x="1020781" y="389788"/>
                </a:cubicBezTo>
                <a:cubicBezTo>
                  <a:pt x="1020781" y="405502"/>
                  <a:pt x="1008039" y="418240"/>
                  <a:pt x="992320" y="418240"/>
                </a:cubicBezTo>
                <a:cubicBezTo>
                  <a:pt x="976601" y="418240"/>
                  <a:pt x="963859" y="405502"/>
                  <a:pt x="963859" y="389788"/>
                </a:cubicBezTo>
                <a:cubicBezTo>
                  <a:pt x="963859" y="374074"/>
                  <a:pt x="976601" y="361336"/>
                  <a:pt x="992320" y="361336"/>
                </a:cubicBezTo>
                <a:close/>
                <a:moveTo>
                  <a:pt x="871838" y="361336"/>
                </a:moveTo>
                <a:cubicBezTo>
                  <a:pt x="887557" y="361336"/>
                  <a:pt x="900299" y="374074"/>
                  <a:pt x="900299" y="389788"/>
                </a:cubicBezTo>
                <a:cubicBezTo>
                  <a:pt x="900299" y="405502"/>
                  <a:pt x="887557" y="418240"/>
                  <a:pt x="871838" y="418240"/>
                </a:cubicBezTo>
                <a:cubicBezTo>
                  <a:pt x="856119" y="418240"/>
                  <a:pt x="843377" y="405502"/>
                  <a:pt x="843377" y="389788"/>
                </a:cubicBezTo>
                <a:cubicBezTo>
                  <a:pt x="843377" y="374074"/>
                  <a:pt x="856119" y="361336"/>
                  <a:pt x="871838" y="361336"/>
                </a:cubicBezTo>
                <a:close/>
                <a:moveTo>
                  <a:pt x="751356" y="361336"/>
                </a:moveTo>
                <a:cubicBezTo>
                  <a:pt x="767075" y="361336"/>
                  <a:pt x="779817" y="374074"/>
                  <a:pt x="779817" y="389788"/>
                </a:cubicBezTo>
                <a:cubicBezTo>
                  <a:pt x="779817" y="405502"/>
                  <a:pt x="767075" y="418240"/>
                  <a:pt x="751356" y="418240"/>
                </a:cubicBezTo>
                <a:cubicBezTo>
                  <a:pt x="735637" y="418240"/>
                  <a:pt x="722895" y="405502"/>
                  <a:pt x="722895" y="389788"/>
                </a:cubicBezTo>
                <a:cubicBezTo>
                  <a:pt x="722895" y="374074"/>
                  <a:pt x="735637" y="361336"/>
                  <a:pt x="751356" y="361336"/>
                </a:cubicBezTo>
                <a:close/>
                <a:moveTo>
                  <a:pt x="630873" y="361336"/>
                </a:moveTo>
                <a:cubicBezTo>
                  <a:pt x="646592" y="361336"/>
                  <a:pt x="659334" y="374074"/>
                  <a:pt x="659334" y="389788"/>
                </a:cubicBezTo>
                <a:cubicBezTo>
                  <a:pt x="659334" y="405502"/>
                  <a:pt x="646592" y="418240"/>
                  <a:pt x="630873" y="418240"/>
                </a:cubicBezTo>
                <a:cubicBezTo>
                  <a:pt x="615154" y="418240"/>
                  <a:pt x="602412" y="405502"/>
                  <a:pt x="602412" y="389788"/>
                </a:cubicBezTo>
                <a:cubicBezTo>
                  <a:pt x="602412" y="374074"/>
                  <a:pt x="615154" y="361336"/>
                  <a:pt x="630873" y="361336"/>
                </a:cubicBezTo>
                <a:close/>
                <a:moveTo>
                  <a:pt x="510391" y="361336"/>
                </a:moveTo>
                <a:cubicBezTo>
                  <a:pt x="526110" y="361336"/>
                  <a:pt x="538852" y="374074"/>
                  <a:pt x="538852" y="389788"/>
                </a:cubicBezTo>
                <a:cubicBezTo>
                  <a:pt x="538852" y="405502"/>
                  <a:pt x="526110" y="418240"/>
                  <a:pt x="510391" y="418240"/>
                </a:cubicBezTo>
                <a:cubicBezTo>
                  <a:pt x="494672" y="418240"/>
                  <a:pt x="481930" y="405502"/>
                  <a:pt x="481930" y="389788"/>
                </a:cubicBezTo>
                <a:cubicBezTo>
                  <a:pt x="481930" y="374074"/>
                  <a:pt x="494672" y="361336"/>
                  <a:pt x="510391" y="361336"/>
                </a:cubicBezTo>
                <a:close/>
                <a:moveTo>
                  <a:pt x="389908" y="361336"/>
                </a:moveTo>
                <a:cubicBezTo>
                  <a:pt x="405627" y="361336"/>
                  <a:pt x="418369" y="374074"/>
                  <a:pt x="418369" y="389788"/>
                </a:cubicBezTo>
                <a:cubicBezTo>
                  <a:pt x="418369" y="405502"/>
                  <a:pt x="405627" y="418240"/>
                  <a:pt x="389908" y="418240"/>
                </a:cubicBezTo>
                <a:cubicBezTo>
                  <a:pt x="374189" y="418240"/>
                  <a:pt x="361447" y="405502"/>
                  <a:pt x="361447" y="389788"/>
                </a:cubicBezTo>
                <a:cubicBezTo>
                  <a:pt x="361447" y="374074"/>
                  <a:pt x="374189" y="361336"/>
                  <a:pt x="389908" y="361336"/>
                </a:cubicBezTo>
                <a:close/>
                <a:moveTo>
                  <a:pt x="269426" y="361336"/>
                </a:moveTo>
                <a:cubicBezTo>
                  <a:pt x="285145" y="361336"/>
                  <a:pt x="297887" y="374074"/>
                  <a:pt x="297887" y="389788"/>
                </a:cubicBezTo>
                <a:cubicBezTo>
                  <a:pt x="297887" y="405502"/>
                  <a:pt x="285145" y="418240"/>
                  <a:pt x="269426" y="418240"/>
                </a:cubicBezTo>
                <a:cubicBezTo>
                  <a:pt x="253707" y="418240"/>
                  <a:pt x="240965" y="405502"/>
                  <a:pt x="240965" y="389788"/>
                </a:cubicBezTo>
                <a:cubicBezTo>
                  <a:pt x="240965" y="374074"/>
                  <a:pt x="253707" y="361336"/>
                  <a:pt x="269426" y="361336"/>
                </a:cubicBezTo>
                <a:close/>
                <a:moveTo>
                  <a:pt x="148943" y="361336"/>
                </a:moveTo>
                <a:cubicBezTo>
                  <a:pt x="164662" y="361336"/>
                  <a:pt x="177404" y="374074"/>
                  <a:pt x="177404" y="389788"/>
                </a:cubicBezTo>
                <a:cubicBezTo>
                  <a:pt x="177404" y="405502"/>
                  <a:pt x="164662" y="418240"/>
                  <a:pt x="148943" y="418240"/>
                </a:cubicBezTo>
                <a:cubicBezTo>
                  <a:pt x="133224" y="418240"/>
                  <a:pt x="120482" y="405502"/>
                  <a:pt x="120482" y="389788"/>
                </a:cubicBezTo>
                <a:cubicBezTo>
                  <a:pt x="120482" y="374074"/>
                  <a:pt x="133224" y="361336"/>
                  <a:pt x="148943" y="361336"/>
                </a:cubicBezTo>
                <a:close/>
                <a:moveTo>
                  <a:pt x="28461" y="361336"/>
                </a:moveTo>
                <a:cubicBezTo>
                  <a:pt x="44180" y="361336"/>
                  <a:pt x="56922" y="374074"/>
                  <a:pt x="56922" y="389788"/>
                </a:cubicBezTo>
                <a:cubicBezTo>
                  <a:pt x="56922" y="405502"/>
                  <a:pt x="44180" y="418240"/>
                  <a:pt x="28461" y="418240"/>
                </a:cubicBezTo>
                <a:cubicBezTo>
                  <a:pt x="12742" y="418240"/>
                  <a:pt x="0" y="405502"/>
                  <a:pt x="0" y="389788"/>
                </a:cubicBezTo>
                <a:cubicBezTo>
                  <a:pt x="0" y="374074"/>
                  <a:pt x="12742" y="361336"/>
                  <a:pt x="28461" y="361336"/>
                </a:cubicBezTo>
                <a:close/>
                <a:moveTo>
                  <a:pt x="1233285" y="240891"/>
                </a:moveTo>
                <a:cubicBezTo>
                  <a:pt x="1249004" y="240891"/>
                  <a:pt x="1261746" y="253629"/>
                  <a:pt x="1261746" y="269343"/>
                </a:cubicBezTo>
                <a:cubicBezTo>
                  <a:pt x="1261746" y="285057"/>
                  <a:pt x="1249004" y="297795"/>
                  <a:pt x="1233285" y="297795"/>
                </a:cubicBezTo>
                <a:cubicBezTo>
                  <a:pt x="1217566" y="297795"/>
                  <a:pt x="1204824" y="285057"/>
                  <a:pt x="1204824" y="269343"/>
                </a:cubicBezTo>
                <a:cubicBezTo>
                  <a:pt x="1204824" y="253629"/>
                  <a:pt x="1217566" y="240891"/>
                  <a:pt x="1233285" y="240891"/>
                </a:cubicBezTo>
                <a:close/>
                <a:moveTo>
                  <a:pt x="1112803" y="240891"/>
                </a:moveTo>
                <a:cubicBezTo>
                  <a:pt x="1128522" y="240891"/>
                  <a:pt x="1141264" y="253629"/>
                  <a:pt x="1141264" y="269343"/>
                </a:cubicBezTo>
                <a:cubicBezTo>
                  <a:pt x="1141264" y="285057"/>
                  <a:pt x="1128522" y="297795"/>
                  <a:pt x="1112803" y="297795"/>
                </a:cubicBezTo>
                <a:cubicBezTo>
                  <a:pt x="1097084" y="297795"/>
                  <a:pt x="1084342" y="285057"/>
                  <a:pt x="1084342" y="269343"/>
                </a:cubicBezTo>
                <a:cubicBezTo>
                  <a:pt x="1084342" y="253629"/>
                  <a:pt x="1097084" y="240891"/>
                  <a:pt x="1112803" y="240891"/>
                </a:cubicBezTo>
                <a:close/>
                <a:moveTo>
                  <a:pt x="992320" y="240891"/>
                </a:moveTo>
                <a:cubicBezTo>
                  <a:pt x="1008039" y="240891"/>
                  <a:pt x="1020781" y="253629"/>
                  <a:pt x="1020781" y="269343"/>
                </a:cubicBezTo>
                <a:cubicBezTo>
                  <a:pt x="1020781" y="285057"/>
                  <a:pt x="1008039" y="297795"/>
                  <a:pt x="992320" y="297795"/>
                </a:cubicBezTo>
                <a:cubicBezTo>
                  <a:pt x="976601" y="297795"/>
                  <a:pt x="963859" y="285057"/>
                  <a:pt x="963859" y="269343"/>
                </a:cubicBezTo>
                <a:cubicBezTo>
                  <a:pt x="963859" y="253629"/>
                  <a:pt x="976601" y="240891"/>
                  <a:pt x="992320" y="240891"/>
                </a:cubicBezTo>
                <a:close/>
                <a:moveTo>
                  <a:pt x="871838" y="240891"/>
                </a:moveTo>
                <a:cubicBezTo>
                  <a:pt x="887557" y="240891"/>
                  <a:pt x="900299" y="253629"/>
                  <a:pt x="900299" y="269343"/>
                </a:cubicBezTo>
                <a:cubicBezTo>
                  <a:pt x="900299" y="285057"/>
                  <a:pt x="887557" y="297795"/>
                  <a:pt x="871838" y="297795"/>
                </a:cubicBezTo>
                <a:cubicBezTo>
                  <a:pt x="856119" y="297795"/>
                  <a:pt x="843377" y="285057"/>
                  <a:pt x="843377" y="269343"/>
                </a:cubicBezTo>
                <a:cubicBezTo>
                  <a:pt x="843377" y="253629"/>
                  <a:pt x="856119" y="240891"/>
                  <a:pt x="871838" y="240891"/>
                </a:cubicBezTo>
                <a:close/>
                <a:moveTo>
                  <a:pt x="751356" y="240891"/>
                </a:moveTo>
                <a:cubicBezTo>
                  <a:pt x="767075" y="240891"/>
                  <a:pt x="779817" y="253629"/>
                  <a:pt x="779817" y="269343"/>
                </a:cubicBezTo>
                <a:cubicBezTo>
                  <a:pt x="779817" y="285057"/>
                  <a:pt x="767075" y="297795"/>
                  <a:pt x="751356" y="297795"/>
                </a:cubicBezTo>
                <a:cubicBezTo>
                  <a:pt x="735637" y="297795"/>
                  <a:pt x="722895" y="285057"/>
                  <a:pt x="722895" y="269343"/>
                </a:cubicBezTo>
                <a:cubicBezTo>
                  <a:pt x="722895" y="253629"/>
                  <a:pt x="735637" y="240891"/>
                  <a:pt x="751356" y="240891"/>
                </a:cubicBezTo>
                <a:close/>
                <a:moveTo>
                  <a:pt x="630873" y="240891"/>
                </a:moveTo>
                <a:cubicBezTo>
                  <a:pt x="646592" y="240891"/>
                  <a:pt x="659334" y="253629"/>
                  <a:pt x="659334" y="269343"/>
                </a:cubicBezTo>
                <a:cubicBezTo>
                  <a:pt x="659334" y="285057"/>
                  <a:pt x="646592" y="297795"/>
                  <a:pt x="630873" y="297795"/>
                </a:cubicBezTo>
                <a:cubicBezTo>
                  <a:pt x="615154" y="297795"/>
                  <a:pt x="602412" y="285057"/>
                  <a:pt x="602412" y="269343"/>
                </a:cubicBezTo>
                <a:cubicBezTo>
                  <a:pt x="602412" y="253629"/>
                  <a:pt x="615154" y="240891"/>
                  <a:pt x="630873" y="240891"/>
                </a:cubicBezTo>
                <a:close/>
                <a:moveTo>
                  <a:pt x="510391" y="240891"/>
                </a:moveTo>
                <a:cubicBezTo>
                  <a:pt x="526110" y="240891"/>
                  <a:pt x="538852" y="253629"/>
                  <a:pt x="538852" y="269343"/>
                </a:cubicBezTo>
                <a:cubicBezTo>
                  <a:pt x="538852" y="285057"/>
                  <a:pt x="526110" y="297795"/>
                  <a:pt x="510391" y="297795"/>
                </a:cubicBezTo>
                <a:cubicBezTo>
                  <a:pt x="494672" y="297795"/>
                  <a:pt x="481930" y="285057"/>
                  <a:pt x="481930" y="269343"/>
                </a:cubicBezTo>
                <a:cubicBezTo>
                  <a:pt x="481930" y="253629"/>
                  <a:pt x="494672" y="240891"/>
                  <a:pt x="510391" y="240891"/>
                </a:cubicBezTo>
                <a:close/>
                <a:moveTo>
                  <a:pt x="389908" y="240891"/>
                </a:moveTo>
                <a:cubicBezTo>
                  <a:pt x="405627" y="240891"/>
                  <a:pt x="418369" y="253629"/>
                  <a:pt x="418369" y="269343"/>
                </a:cubicBezTo>
                <a:cubicBezTo>
                  <a:pt x="418369" y="285057"/>
                  <a:pt x="405627" y="297795"/>
                  <a:pt x="389908" y="297795"/>
                </a:cubicBezTo>
                <a:cubicBezTo>
                  <a:pt x="374189" y="297795"/>
                  <a:pt x="361447" y="285057"/>
                  <a:pt x="361447" y="269343"/>
                </a:cubicBezTo>
                <a:cubicBezTo>
                  <a:pt x="361447" y="253629"/>
                  <a:pt x="374189" y="240891"/>
                  <a:pt x="389908" y="240891"/>
                </a:cubicBezTo>
                <a:close/>
                <a:moveTo>
                  <a:pt x="269426" y="240891"/>
                </a:moveTo>
                <a:cubicBezTo>
                  <a:pt x="285145" y="240891"/>
                  <a:pt x="297887" y="253629"/>
                  <a:pt x="297887" y="269343"/>
                </a:cubicBezTo>
                <a:cubicBezTo>
                  <a:pt x="297887" y="285057"/>
                  <a:pt x="285145" y="297795"/>
                  <a:pt x="269426" y="297795"/>
                </a:cubicBezTo>
                <a:cubicBezTo>
                  <a:pt x="253707" y="297795"/>
                  <a:pt x="240965" y="285057"/>
                  <a:pt x="240965" y="269343"/>
                </a:cubicBezTo>
                <a:cubicBezTo>
                  <a:pt x="240965" y="253629"/>
                  <a:pt x="253707" y="240891"/>
                  <a:pt x="269426" y="240891"/>
                </a:cubicBezTo>
                <a:close/>
                <a:moveTo>
                  <a:pt x="148943" y="240891"/>
                </a:moveTo>
                <a:cubicBezTo>
                  <a:pt x="164662" y="240891"/>
                  <a:pt x="177404" y="253629"/>
                  <a:pt x="177404" y="269343"/>
                </a:cubicBezTo>
                <a:cubicBezTo>
                  <a:pt x="177404" y="285057"/>
                  <a:pt x="164662" y="297795"/>
                  <a:pt x="148943" y="297795"/>
                </a:cubicBezTo>
                <a:cubicBezTo>
                  <a:pt x="133224" y="297795"/>
                  <a:pt x="120482" y="285057"/>
                  <a:pt x="120482" y="269343"/>
                </a:cubicBezTo>
                <a:cubicBezTo>
                  <a:pt x="120482" y="253629"/>
                  <a:pt x="133224" y="240891"/>
                  <a:pt x="148943" y="240891"/>
                </a:cubicBezTo>
                <a:close/>
                <a:moveTo>
                  <a:pt x="28461" y="240891"/>
                </a:moveTo>
                <a:cubicBezTo>
                  <a:pt x="44180" y="240891"/>
                  <a:pt x="56922" y="253629"/>
                  <a:pt x="56922" y="269343"/>
                </a:cubicBezTo>
                <a:cubicBezTo>
                  <a:pt x="56922" y="285057"/>
                  <a:pt x="44180" y="297795"/>
                  <a:pt x="28461" y="297795"/>
                </a:cubicBezTo>
                <a:cubicBezTo>
                  <a:pt x="12742" y="297795"/>
                  <a:pt x="0" y="285057"/>
                  <a:pt x="0" y="269343"/>
                </a:cubicBezTo>
                <a:cubicBezTo>
                  <a:pt x="0" y="253629"/>
                  <a:pt x="12742" y="240891"/>
                  <a:pt x="28461" y="240891"/>
                </a:cubicBezTo>
                <a:close/>
                <a:moveTo>
                  <a:pt x="1233285" y="120445"/>
                </a:moveTo>
                <a:cubicBezTo>
                  <a:pt x="1249004" y="120445"/>
                  <a:pt x="1261746" y="133183"/>
                  <a:pt x="1261746" y="148897"/>
                </a:cubicBezTo>
                <a:cubicBezTo>
                  <a:pt x="1261746" y="164611"/>
                  <a:pt x="1249004" y="177349"/>
                  <a:pt x="1233285" y="177349"/>
                </a:cubicBezTo>
                <a:cubicBezTo>
                  <a:pt x="1217566" y="177349"/>
                  <a:pt x="1204824" y="164611"/>
                  <a:pt x="1204824" y="148897"/>
                </a:cubicBezTo>
                <a:cubicBezTo>
                  <a:pt x="1204824" y="133183"/>
                  <a:pt x="1217566" y="120445"/>
                  <a:pt x="1233285" y="120445"/>
                </a:cubicBezTo>
                <a:close/>
                <a:moveTo>
                  <a:pt x="1112803" y="120445"/>
                </a:moveTo>
                <a:cubicBezTo>
                  <a:pt x="1128522" y="120445"/>
                  <a:pt x="1141264" y="133183"/>
                  <a:pt x="1141264" y="148897"/>
                </a:cubicBezTo>
                <a:cubicBezTo>
                  <a:pt x="1141264" y="164611"/>
                  <a:pt x="1128522" y="177349"/>
                  <a:pt x="1112803" y="177349"/>
                </a:cubicBezTo>
                <a:cubicBezTo>
                  <a:pt x="1097084" y="177349"/>
                  <a:pt x="1084342" y="164611"/>
                  <a:pt x="1084342" y="148897"/>
                </a:cubicBezTo>
                <a:cubicBezTo>
                  <a:pt x="1084342" y="133183"/>
                  <a:pt x="1097084" y="120445"/>
                  <a:pt x="1112803" y="120445"/>
                </a:cubicBezTo>
                <a:close/>
                <a:moveTo>
                  <a:pt x="992320" y="120445"/>
                </a:moveTo>
                <a:cubicBezTo>
                  <a:pt x="1008039" y="120445"/>
                  <a:pt x="1020781" y="133183"/>
                  <a:pt x="1020781" y="148897"/>
                </a:cubicBezTo>
                <a:cubicBezTo>
                  <a:pt x="1020781" y="164611"/>
                  <a:pt x="1008039" y="177349"/>
                  <a:pt x="992320" y="177349"/>
                </a:cubicBezTo>
                <a:cubicBezTo>
                  <a:pt x="976601" y="177349"/>
                  <a:pt x="963859" y="164611"/>
                  <a:pt x="963859" y="148897"/>
                </a:cubicBezTo>
                <a:cubicBezTo>
                  <a:pt x="963859" y="133183"/>
                  <a:pt x="976601" y="120445"/>
                  <a:pt x="992320" y="120445"/>
                </a:cubicBezTo>
                <a:close/>
                <a:moveTo>
                  <a:pt x="871838" y="120445"/>
                </a:moveTo>
                <a:cubicBezTo>
                  <a:pt x="887557" y="120445"/>
                  <a:pt x="900299" y="133183"/>
                  <a:pt x="900299" y="148897"/>
                </a:cubicBezTo>
                <a:cubicBezTo>
                  <a:pt x="900299" y="164611"/>
                  <a:pt x="887557" y="177349"/>
                  <a:pt x="871838" y="177349"/>
                </a:cubicBezTo>
                <a:cubicBezTo>
                  <a:pt x="856119" y="177349"/>
                  <a:pt x="843377" y="164611"/>
                  <a:pt x="843377" y="148897"/>
                </a:cubicBezTo>
                <a:cubicBezTo>
                  <a:pt x="843377" y="133183"/>
                  <a:pt x="856119" y="120445"/>
                  <a:pt x="871838" y="120445"/>
                </a:cubicBezTo>
                <a:close/>
                <a:moveTo>
                  <a:pt x="751356" y="120445"/>
                </a:moveTo>
                <a:cubicBezTo>
                  <a:pt x="767075" y="120445"/>
                  <a:pt x="779817" y="133183"/>
                  <a:pt x="779817" y="148897"/>
                </a:cubicBezTo>
                <a:cubicBezTo>
                  <a:pt x="779817" y="164611"/>
                  <a:pt x="767075" y="177349"/>
                  <a:pt x="751356" y="177349"/>
                </a:cubicBezTo>
                <a:cubicBezTo>
                  <a:pt x="735637" y="177349"/>
                  <a:pt x="722895" y="164611"/>
                  <a:pt x="722895" y="148897"/>
                </a:cubicBezTo>
                <a:cubicBezTo>
                  <a:pt x="722895" y="133183"/>
                  <a:pt x="735637" y="120445"/>
                  <a:pt x="751356" y="120445"/>
                </a:cubicBezTo>
                <a:close/>
                <a:moveTo>
                  <a:pt x="630873" y="120445"/>
                </a:moveTo>
                <a:cubicBezTo>
                  <a:pt x="646592" y="120445"/>
                  <a:pt x="659334" y="133183"/>
                  <a:pt x="659334" y="148897"/>
                </a:cubicBezTo>
                <a:cubicBezTo>
                  <a:pt x="659334" y="164611"/>
                  <a:pt x="646592" y="177349"/>
                  <a:pt x="630873" y="177349"/>
                </a:cubicBezTo>
                <a:cubicBezTo>
                  <a:pt x="615154" y="177349"/>
                  <a:pt x="602412" y="164611"/>
                  <a:pt x="602412" y="148897"/>
                </a:cubicBezTo>
                <a:cubicBezTo>
                  <a:pt x="602412" y="133183"/>
                  <a:pt x="615154" y="120445"/>
                  <a:pt x="630873" y="120445"/>
                </a:cubicBezTo>
                <a:close/>
                <a:moveTo>
                  <a:pt x="510391" y="120445"/>
                </a:moveTo>
                <a:cubicBezTo>
                  <a:pt x="526110" y="120445"/>
                  <a:pt x="538852" y="133183"/>
                  <a:pt x="538852" y="148897"/>
                </a:cubicBezTo>
                <a:cubicBezTo>
                  <a:pt x="538852" y="164611"/>
                  <a:pt x="526110" y="177349"/>
                  <a:pt x="510391" y="177349"/>
                </a:cubicBezTo>
                <a:cubicBezTo>
                  <a:pt x="494672" y="177349"/>
                  <a:pt x="481930" y="164611"/>
                  <a:pt x="481930" y="148897"/>
                </a:cubicBezTo>
                <a:cubicBezTo>
                  <a:pt x="481930" y="133183"/>
                  <a:pt x="494672" y="120445"/>
                  <a:pt x="510391" y="120445"/>
                </a:cubicBezTo>
                <a:close/>
                <a:moveTo>
                  <a:pt x="389908" y="120445"/>
                </a:moveTo>
                <a:cubicBezTo>
                  <a:pt x="405627" y="120445"/>
                  <a:pt x="418369" y="133183"/>
                  <a:pt x="418369" y="148897"/>
                </a:cubicBezTo>
                <a:cubicBezTo>
                  <a:pt x="418369" y="164611"/>
                  <a:pt x="405627" y="177349"/>
                  <a:pt x="389908" y="177349"/>
                </a:cubicBezTo>
                <a:cubicBezTo>
                  <a:pt x="374189" y="177349"/>
                  <a:pt x="361447" y="164611"/>
                  <a:pt x="361447" y="148897"/>
                </a:cubicBezTo>
                <a:cubicBezTo>
                  <a:pt x="361447" y="133183"/>
                  <a:pt x="374189" y="120445"/>
                  <a:pt x="389908" y="120445"/>
                </a:cubicBezTo>
                <a:close/>
                <a:moveTo>
                  <a:pt x="269426" y="120445"/>
                </a:moveTo>
                <a:cubicBezTo>
                  <a:pt x="285145" y="120445"/>
                  <a:pt x="297887" y="133183"/>
                  <a:pt x="297887" y="148897"/>
                </a:cubicBezTo>
                <a:cubicBezTo>
                  <a:pt x="297887" y="164611"/>
                  <a:pt x="285145" y="177349"/>
                  <a:pt x="269426" y="177349"/>
                </a:cubicBezTo>
                <a:cubicBezTo>
                  <a:pt x="253707" y="177349"/>
                  <a:pt x="240965" y="164611"/>
                  <a:pt x="240965" y="148897"/>
                </a:cubicBezTo>
                <a:cubicBezTo>
                  <a:pt x="240965" y="133183"/>
                  <a:pt x="253707" y="120445"/>
                  <a:pt x="269426" y="120445"/>
                </a:cubicBezTo>
                <a:close/>
                <a:moveTo>
                  <a:pt x="148943" y="120445"/>
                </a:moveTo>
                <a:cubicBezTo>
                  <a:pt x="164662" y="120445"/>
                  <a:pt x="177404" y="133183"/>
                  <a:pt x="177404" y="148897"/>
                </a:cubicBezTo>
                <a:cubicBezTo>
                  <a:pt x="177404" y="164611"/>
                  <a:pt x="164662" y="177349"/>
                  <a:pt x="148943" y="177349"/>
                </a:cubicBezTo>
                <a:cubicBezTo>
                  <a:pt x="133224" y="177349"/>
                  <a:pt x="120482" y="164611"/>
                  <a:pt x="120482" y="148897"/>
                </a:cubicBezTo>
                <a:cubicBezTo>
                  <a:pt x="120482" y="133183"/>
                  <a:pt x="133224" y="120445"/>
                  <a:pt x="148943" y="120445"/>
                </a:cubicBezTo>
                <a:close/>
                <a:moveTo>
                  <a:pt x="28461" y="120445"/>
                </a:moveTo>
                <a:cubicBezTo>
                  <a:pt x="44180" y="120445"/>
                  <a:pt x="56922" y="133183"/>
                  <a:pt x="56922" y="148897"/>
                </a:cubicBezTo>
                <a:cubicBezTo>
                  <a:pt x="56922" y="164611"/>
                  <a:pt x="44180" y="177349"/>
                  <a:pt x="28461" y="177349"/>
                </a:cubicBezTo>
                <a:cubicBezTo>
                  <a:pt x="12742" y="177349"/>
                  <a:pt x="0" y="164611"/>
                  <a:pt x="0" y="148897"/>
                </a:cubicBezTo>
                <a:cubicBezTo>
                  <a:pt x="0" y="133183"/>
                  <a:pt x="12742" y="120445"/>
                  <a:pt x="28461" y="120445"/>
                </a:cubicBezTo>
                <a:close/>
                <a:moveTo>
                  <a:pt x="1233285" y="0"/>
                </a:moveTo>
                <a:cubicBezTo>
                  <a:pt x="1249004" y="0"/>
                  <a:pt x="1261746" y="12738"/>
                  <a:pt x="1261746" y="28452"/>
                </a:cubicBezTo>
                <a:cubicBezTo>
                  <a:pt x="1261746" y="44166"/>
                  <a:pt x="1249004" y="56904"/>
                  <a:pt x="1233285" y="56904"/>
                </a:cubicBezTo>
                <a:cubicBezTo>
                  <a:pt x="1217566" y="56904"/>
                  <a:pt x="1204824" y="44166"/>
                  <a:pt x="1204824" y="28452"/>
                </a:cubicBezTo>
                <a:cubicBezTo>
                  <a:pt x="1204824" y="12738"/>
                  <a:pt x="1217566" y="0"/>
                  <a:pt x="1233285" y="0"/>
                </a:cubicBezTo>
                <a:close/>
                <a:moveTo>
                  <a:pt x="1112803" y="0"/>
                </a:moveTo>
                <a:cubicBezTo>
                  <a:pt x="1128522" y="0"/>
                  <a:pt x="1141264" y="12738"/>
                  <a:pt x="1141264" y="28452"/>
                </a:cubicBezTo>
                <a:cubicBezTo>
                  <a:pt x="1141264" y="44166"/>
                  <a:pt x="1128522" y="56904"/>
                  <a:pt x="1112803" y="56904"/>
                </a:cubicBezTo>
                <a:cubicBezTo>
                  <a:pt x="1097084" y="56904"/>
                  <a:pt x="1084342" y="44166"/>
                  <a:pt x="1084342" y="28452"/>
                </a:cubicBezTo>
                <a:cubicBezTo>
                  <a:pt x="1084342" y="12738"/>
                  <a:pt x="1097084" y="0"/>
                  <a:pt x="1112803" y="0"/>
                </a:cubicBezTo>
                <a:close/>
                <a:moveTo>
                  <a:pt x="992320" y="0"/>
                </a:moveTo>
                <a:cubicBezTo>
                  <a:pt x="1008039" y="0"/>
                  <a:pt x="1020781" y="12738"/>
                  <a:pt x="1020781" y="28452"/>
                </a:cubicBezTo>
                <a:cubicBezTo>
                  <a:pt x="1020781" y="44166"/>
                  <a:pt x="1008039" y="56904"/>
                  <a:pt x="992320" y="56904"/>
                </a:cubicBezTo>
                <a:cubicBezTo>
                  <a:pt x="976601" y="56904"/>
                  <a:pt x="963859" y="44166"/>
                  <a:pt x="963859" y="28452"/>
                </a:cubicBezTo>
                <a:cubicBezTo>
                  <a:pt x="963859" y="12738"/>
                  <a:pt x="976601" y="0"/>
                  <a:pt x="992320" y="0"/>
                </a:cubicBezTo>
                <a:close/>
                <a:moveTo>
                  <a:pt x="871838" y="0"/>
                </a:moveTo>
                <a:cubicBezTo>
                  <a:pt x="887557" y="0"/>
                  <a:pt x="900299" y="12738"/>
                  <a:pt x="900299" y="28452"/>
                </a:cubicBezTo>
                <a:cubicBezTo>
                  <a:pt x="900299" y="44166"/>
                  <a:pt x="887557" y="56904"/>
                  <a:pt x="871838" y="56904"/>
                </a:cubicBezTo>
                <a:cubicBezTo>
                  <a:pt x="856119" y="56904"/>
                  <a:pt x="843377" y="44166"/>
                  <a:pt x="843377" y="28452"/>
                </a:cubicBezTo>
                <a:cubicBezTo>
                  <a:pt x="843377" y="12738"/>
                  <a:pt x="856119" y="0"/>
                  <a:pt x="871838" y="0"/>
                </a:cubicBezTo>
                <a:close/>
                <a:moveTo>
                  <a:pt x="751356" y="0"/>
                </a:moveTo>
                <a:cubicBezTo>
                  <a:pt x="767075" y="0"/>
                  <a:pt x="779817" y="12738"/>
                  <a:pt x="779817" y="28452"/>
                </a:cubicBezTo>
                <a:cubicBezTo>
                  <a:pt x="779817" y="44166"/>
                  <a:pt x="767075" y="56904"/>
                  <a:pt x="751356" y="56904"/>
                </a:cubicBezTo>
                <a:cubicBezTo>
                  <a:pt x="735637" y="56904"/>
                  <a:pt x="722895" y="44166"/>
                  <a:pt x="722895" y="28452"/>
                </a:cubicBezTo>
                <a:cubicBezTo>
                  <a:pt x="722895" y="12738"/>
                  <a:pt x="735637" y="0"/>
                  <a:pt x="751356" y="0"/>
                </a:cubicBezTo>
                <a:close/>
                <a:moveTo>
                  <a:pt x="630873" y="0"/>
                </a:moveTo>
                <a:cubicBezTo>
                  <a:pt x="646592" y="0"/>
                  <a:pt x="659334" y="12738"/>
                  <a:pt x="659334" y="28452"/>
                </a:cubicBezTo>
                <a:cubicBezTo>
                  <a:pt x="659334" y="44166"/>
                  <a:pt x="646592" y="56904"/>
                  <a:pt x="630873" y="56904"/>
                </a:cubicBezTo>
                <a:cubicBezTo>
                  <a:pt x="615154" y="56904"/>
                  <a:pt x="602412" y="44166"/>
                  <a:pt x="602412" y="28452"/>
                </a:cubicBezTo>
                <a:cubicBezTo>
                  <a:pt x="602412" y="12738"/>
                  <a:pt x="615154" y="0"/>
                  <a:pt x="630873" y="0"/>
                </a:cubicBezTo>
                <a:close/>
                <a:moveTo>
                  <a:pt x="510391" y="0"/>
                </a:moveTo>
                <a:cubicBezTo>
                  <a:pt x="526110" y="0"/>
                  <a:pt x="538852" y="12738"/>
                  <a:pt x="538852" y="28452"/>
                </a:cubicBezTo>
                <a:cubicBezTo>
                  <a:pt x="538852" y="44166"/>
                  <a:pt x="526110" y="56904"/>
                  <a:pt x="510391" y="56904"/>
                </a:cubicBezTo>
                <a:cubicBezTo>
                  <a:pt x="494672" y="56904"/>
                  <a:pt x="481930" y="44166"/>
                  <a:pt x="481930" y="28452"/>
                </a:cubicBezTo>
                <a:cubicBezTo>
                  <a:pt x="481930" y="12738"/>
                  <a:pt x="494672" y="0"/>
                  <a:pt x="510391" y="0"/>
                </a:cubicBezTo>
                <a:close/>
                <a:moveTo>
                  <a:pt x="389908" y="0"/>
                </a:moveTo>
                <a:cubicBezTo>
                  <a:pt x="405627" y="0"/>
                  <a:pt x="418369" y="12738"/>
                  <a:pt x="418369" y="28452"/>
                </a:cubicBezTo>
                <a:cubicBezTo>
                  <a:pt x="418369" y="44166"/>
                  <a:pt x="405627" y="56904"/>
                  <a:pt x="389908" y="56904"/>
                </a:cubicBezTo>
                <a:cubicBezTo>
                  <a:pt x="374189" y="56904"/>
                  <a:pt x="361447" y="44166"/>
                  <a:pt x="361447" y="28452"/>
                </a:cubicBezTo>
                <a:cubicBezTo>
                  <a:pt x="361447" y="12738"/>
                  <a:pt x="374189" y="0"/>
                  <a:pt x="389908" y="0"/>
                </a:cubicBezTo>
                <a:close/>
                <a:moveTo>
                  <a:pt x="269426" y="0"/>
                </a:moveTo>
                <a:cubicBezTo>
                  <a:pt x="285145" y="0"/>
                  <a:pt x="297887" y="12738"/>
                  <a:pt x="297887" y="28452"/>
                </a:cubicBezTo>
                <a:cubicBezTo>
                  <a:pt x="297887" y="44166"/>
                  <a:pt x="285145" y="56904"/>
                  <a:pt x="269426" y="56904"/>
                </a:cubicBezTo>
                <a:cubicBezTo>
                  <a:pt x="253707" y="56904"/>
                  <a:pt x="240965" y="44166"/>
                  <a:pt x="240965" y="28452"/>
                </a:cubicBezTo>
                <a:cubicBezTo>
                  <a:pt x="240965" y="12738"/>
                  <a:pt x="253707" y="0"/>
                  <a:pt x="269426" y="0"/>
                </a:cubicBezTo>
                <a:close/>
                <a:moveTo>
                  <a:pt x="148943" y="0"/>
                </a:moveTo>
                <a:cubicBezTo>
                  <a:pt x="164662" y="0"/>
                  <a:pt x="177404" y="12738"/>
                  <a:pt x="177404" y="28452"/>
                </a:cubicBezTo>
                <a:cubicBezTo>
                  <a:pt x="177404" y="44166"/>
                  <a:pt x="164662" y="56904"/>
                  <a:pt x="148943" y="56904"/>
                </a:cubicBezTo>
                <a:cubicBezTo>
                  <a:pt x="133224" y="56904"/>
                  <a:pt x="120482" y="44166"/>
                  <a:pt x="120482" y="28452"/>
                </a:cubicBezTo>
                <a:cubicBezTo>
                  <a:pt x="120482" y="12738"/>
                  <a:pt x="133224" y="0"/>
                  <a:pt x="148943" y="0"/>
                </a:cubicBezTo>
                <a:close/>
                <a:moveTo>
                  <a:pt x="28461" y="0"/>
                </a:moveTo>
                <a:cubicBezTo>
                  <a:pt x="44180" y="0"/>
                  <a:pt x="56922" y="12738"/>
                  <a:pt x="56922" y="28452"/>
                </a:cubicBezTo>
                <a:cubicBezTo>
                  <a:pt x="56922" y="44166"/>
                  <a:pt x="44180" y="56904"/>
                  <a:pt x="28461" y="56904"/>
                </a:cubicBezTo>
                <a:cubicBezTo>
                  <a:pt x="12742" y="56904"/>
                  <a:pt x="0" y="44166"/>
                  <a:pt x="0" y="28452"/>
                </a:cubicBezTo>
                <a:cubicBezTo>
                  <a:pt x="0" y="12738"/>
                  <a:pt x="12742" y="0"/>
                  <a:pt x="28461" y="0"/>
                </a:cubicBezTo>
                <a:close/>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4" name="任意多边形: 形状 13"/>
          <p:cNvSpPr>
            <a:spLocks noChangeAspect="1"/>
          </p:cNvSpPr>
          <p:nvPr>
            <p:custDataLst>
              <p:tags r:id="rId4"/>
            </p:custDataLst>
          </p:nvPr>
        </p:nvSpPr>
        <p:spPr>
          <a:xfrm rot="10800000">
            <a:off x="11371234"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dirty="0">
              <a:solidFill>
                <a:schemeClr val="lt1"/>
              </a:solidFill>
              <a:latin typeface="微软雅黑" panose="020B0503020204020204" charset="-122"/>
              <a:ea typeface="微软雅黑" panose="020B0503020204020204" charset="-122"/>
            </a:endParaRPr>
          </a:p>
        </p:txBody>
      </p:sp>
      <p:sp>
        <p:nvSpPr>
          <p:cNvPr id="15" name="任意多边形: 形状 14"/>
          <p:cNvSpPr>
            <a:spLocks noChangeAspect="1"/>
          </p:cNvSpPr>
          <p:nvPr>
            <p:custDataLst>
              <p:tags r:id="rId5"/>
            </p:custDataLst>
          </p:nvPr>
        </p:nvSpPr>
        <p:spPr>
          <a:xfrm rot="10800000">
            <a:off x="10997345"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2" name="任意多边形: 形状 11"/>
          <p:cNvSpPr>
            <a:spLocks noChangeAspect="1"/>
          </p:cNvSpPr>
          <p:nvPr>
            <p:custDataLst>
              <p:tags r:id="rId6"/>
            </p:custDataLst>
          </p:nvPr>
        </p:nvSpPr>
        <p:spPr>
          <a:xfrm rot="10800000">
            <a:off x="11270350"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3" name="任意多边形: 形状 12"/>
          <p:cNvSpPr>
            <a:spLocks noChangeAspect="1"/>
          </p:cNvSpPr>
          <p:nvPr>
            <p:custDataLst>
              <p:tags r:id="rId7"/>
            </p:custDataLst>
          </p:nvPr>
        </p:nvSpPr>
        <p:spPr>
          <a:xfrm rot="10800000">
            <a:off x="10896461"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93" name="文本框 92"/>
          <p:cNvSpPr txBox="1"/>
          <p:nvPr>
            <p:custDataLst>
              <p:tags r:id="rId8"/>
            </p:custDataLst>
          </p:nvPr>
        </p:nvSpPr>
        <p:spPr>
          <a:xfrm>
            <a:off x="568325" y="2072005"/>
            <a:ext cx="10852150" cy="3609975"/>
          </a:xfrm>
          <a:prstGeom prst="rect">
            <a:avLst/>
          </a:prstGeom>
          <a:noFill/>
        </p:spPr>
        <p:txBody>
          <a:bodyPr wrap="square" lIns="90000" tIns="46800" rIns="90000" bIns="46800" rtlCol="0" anchor="ctr" anchorCtr="0">
            <a:normAutofit/>
          </a:bodyPr>
          <a:lstStyle>
            <a:defPPr>
              <a:defRPr lang="zh-CN"/>
            </a:defPPr>
            <a:lvl1pPr fontAlgn="auto">
              <a:lnSpc>
                <a:spcPct val="130000"/>
              </a:lnSpc>
              <a:spcAft>
                <a:spcPts val="1000"/>
              </a:spcAft>
              <a:defRPr sz="1600" spc="150"/>
            </a:lvl1pPr>
          </a:lstStyle>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具体要求和措施：</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强化政治建设工作。全面履行机关党建工作责任制，深入推进模范机关建设工作。</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强化宣传思想工作。加强思想建设，落实“第一议题制度”，持续开展“两学一做”，继续深化以党史学习教育为主的“四史”学习教育，建立“我为群众办实事”长效机制。加强机关党建宣传，落实党务公开要求。</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强化意识形态工作。把意识形态工作纳入年度工作计划、党建工作要点、领导干部目标管理，严格履行主要领导第一责任人责任，分管领导落实直接责任，其他班子成员成员“一岗双责”责任，坚决杜绝底线约束九种情形的发生。</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强化支部建设工作。突出组织设置及党组织班子建设，确保组织生活制度落实，着力党员教育管理，加强工作保障，密切联系服务群众，进一步提升党支部规范化、制度化、标准化建设。</a:t>
            </a:r>
            <a:endParaRPr lang="zh-CN" altLang="en-US"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94" name="文本框 93"/>
          <p:cNvSpPr txBox="1"/>
          <p:nvPr>
            <p:custDataLst>
              <p:tags r:id="rId9"/>
            </p:custDataLst>
          </p:nvPr>
        </p:nvSpPr>
        <p:spPr>
          <a:xfrm>
            <a:off x="549910" y="645795"/>
            <a:ext cx="9982200" cy="629920"/>
          </a:xfrm>
          <a:prstGeom prst="rect">
            <a:avLst/>
          </a:prstGeom>
          <a:noFill/>
        </p:spPr>
        <p:txBody>
          <a:bodyPr wrap="square" lIns="90000" tIns="46800" rIns="90000" bIns="46800" rtlCol="0">
            <a:normAutofit fontScale="90000" lnSpcReduction="10000"/>
          </a:bodyPr>
          <a:lstStyle/>
          <a:p>
            <a:pPr>
              <a:lnSpc>
                <a:spcPct val="120000"/>
              </a:lnSpc>
              <a:spcBef>
                <a:spcPts val="300"/>
              </a:spcBef>
              <a:spcAft>
                <a:spcPts val="300"/>
              </a:spcAft>
            </a:pPr>
            <a:r>
              <a:rPr lang="zh-CN" altLang="en-US" sz="3585" b="1" spc="300">
                <a:solidFill>
                  <a:schemeClr val="dk1">
                    <a:lumMod val="75000"/>
                    <a:lumOff val="25000"/>
                  </a:schemeClr>
                </a:solidFill>
                <a:uFillTx/>
                <a:latin typeface="微软雅黑" panose="020B0503020204020204" charset="-122"/>
                <a:ea typeface="微软雅黑" panose="020B0503020204020204" charset="-122"/>
              </a:rPr>
              <a:t>党的建设工作</a:t>
            </a:r>
            <a:endParaRPr lang="zh-CN" altLang="en-US" sz="3585" b="1" spc="30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10"/>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6" name="矩形 15"/>
          <p:cNvSpPr/>
          <p:nvPr>
            <p:custDataLst>
              <p:tags r:id="rId1"/>
            </p:custDataLst>
          </p:nvPr>
        </p:nvSpPr>
        <p:spPr>
          <a:xfrm>
            <a:off x="549644" y="1832469"/>
            <a:ext cx="11363028" cy="4499877"/>
          </a:xfrm>
          <a:prstGeom prst="rect">
            <a:avLst/>
          </a:prstGeom>
          <a:solidFill>
            <a:schemeClr val="accent1">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endParaRPr>
          </a:p>
        </p:txBody>
      </p:sp>
      <p:sp>
        <p:nvSpPr>
          <p:cNvPr id="17" name="矩形 16"/>
          <p:cNvSpPr/>
          <p:nvPr>
            <p:custDataLst>
              <p:tags r:id="rId2"/>
            </p:custDataLst>
          </p:nvPr>
        </p:nvSpPr>
        <p:spPr>
          <a:xfrm>
            <a:off x="333829" y="1672533"/>
            <a:ext cx="11321142" cy="4408572"/>
          </a:xfrm>
          <a:prstGeom prst="rect">
            <a:avLst/>
          </a:prstGeom>
          <a:solidFill>
            <a:schemeClr val="lt1">
              <a:alpha val="51000"/>
            </a:schemeClr>
          </a:solidFill>
          <a:ln w="508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endParaRPr kumimoji="1" lang="zh-CN" altLang="en-US" sz="1600" b="1" dirty="0">
              <a:solidFill>
                <a:schemeClr val="lt1"/>
              </a:solidFill>
              <a:latin typeface="微软雅黑" panose="020B0503020204020204" charset="-122"/>
              <a:ea typeface="微软雅黑" panose="020B0503020204020204" charset="-122"/>
            </a:endParaRPr>
          </a:p>
        </p:txBody>
      </p:sp>
      <p:sp>
        <p:nvSpPr>
          <p:cNvPr id="91" name="任意多边形: 形状 90"/>
          <p:cNvSpPr/>
          <p:nvPr>
            <p:custDataLst>
              <p:tags r:id="rId3"/>
            </p:custDataLst>
          </p:nvPr>
        </p:nvSpPr>
        <p:spPr>
          <a:xfrm>
            <a:off x="10752454" y="5811577"/>
            <a:ext cx="1261746" cy="659131"/>
          </a:xfrm>
          <a:custGeom>
            <a:avLst/>
            <a:gdLst>
              <a:gd name="connsiteX0" fmla="*/ 1233285 w 1261746"/>
              <a:gd name="connsiteY0" fmla="*/ 602227 h 659131"/>
              <a:gd name="connsiteX1" fmla="*/ 1261746 w 1261746"/>
              <a:gd name="connsiteY1" fmla="*/ 630679 h 659131"/>
              <a:gd name="connsiteX2" fmla="*/ 1233285 w 1261746"/>
              <a:gd name="connsiteY2" fmla="*/ 659131 h 659131"/>
              <a:gd name="connsiteX3" fmla="*/ 1204824 w 1261746"/>
              <a:gd name="connsiteY3" fmla="*/ 630679 h 659131"/>
              <a:gd name="connsiteX4" fmla="*/ 1233285 w 1261746"/>
              <a:gd name="connsiteY4" fmla="*/ 602227 h 659131"/>
              <a:gd name="connsiteX5" fmla="*/ 1112803 w 1261746"/>
              <a:gd name="connsiteY5" fmla="*/ 602227 h 659131"/>
              <a:gd name="connsiteX6" fmla="*/ 1141264 w 1261746"/>
              <a:gd name="connsiteY6" fmla="*/ 630679 h 659131"/>
              <a:gd name="connsiteX7" fmla="*/ 1112803 w 1261746"/>
              <a:gd name="connsiteY7" fmla="*/ 659131 h 659131"/>
              <a:gd name="connsiteX8" fmla="*/ 1084342 w 1261746"/>
              <a:gd name="connsiteY8" fmla="*/ 630679 h 659131"/>
              <a:gd name="connsiteX9" fmla="*/ 1112803 w 1261746"/>
              <a:gd name="connsiteY9" fmla="*/ 602227 h 659131"/>
              <a:gd name="connsiteX10" fmla="*/ 992320 w 1261746"/>
              <a:gd name="connsiteY10" fmla="*/ 602227 h 659131"/>
              <a:gd name="connsiteX11" fmla="*/ 1020781 w 1261746"/>
              <a:gd name="connsiteY11" fmla="*/ 630679 h 659131"/>
              <a:gd name="connsiteX12" fmla="*/ 992320 w 1261746"/>
              <a:gd name="connsiteY12" fmla="*/ 659131 h 659131"/>
              <a:gd name="connsiteX13" fmla="*/ 963859 w 1261746"/>
              <a:gd name="connsiteY13" fmla="*/ 630679 h 659131"/>
              <a:gd name="connsiteX14" fmla="*/ 992320 w 1261746"/>
              <a:gd name="connsiteY14" fmla="*/ 602227 h 659131"/>
              <a:gd name="connsiteX15" fmla="*/ 871838 w 1261746"/>
              <a:gd name="connsiteY15" fmla="*/ 602227 h 659131"/>
              <a:gd name="connsiteX16" fmla="*/ 900299 w 1261746"/>
              <a:gd name="connsiteY16" fmla="*/ 630679 h 659131"/>
              <a:gd name="connsiteX17" fmla="*/ 871838 w 1261746"/>
              <a:gd name="connsiteY17" fmla="*/ 659131 h 659131"/>
              <a:gd name="connsiteX18" fmla="*/ 843377 w 1261746"/>
              <a:gd name="connsiteY18" fmla="*/ 630679 h 659131"/>
              <a:gd name="connsiteX19" fmla="*/ 871838 w 1261746"/>
              <a:gd name="connsiteY19" fmla="*/ 602227 h 659131"/>
              <a:gd name="connsiteX20" fmla="*/ 751356 w 1261746"/>
              <a:gd name="connsiteY20" fmla="*/ 602227 h 659131"/>
              <a:gd name="connsiteX21" fmla="*/ 779817 w 1261746"/>
              <a:gd name="connsiteY21" fmla="*/ 630679 h 659131"/>
              <a:gd name="connsiteX22" fmla="*/ 751356 w 1261746"/>
              <a:gd name="connsiteY22" fmla="*/ 659131 h 659131"/>
              <a:gd name="connsiteX23" fmla="*/ 722895 w 1261746"/>
              <a:gd name="connsiteY23" fmla="*/ 630679 h 659131"/>
              <a:gd name="connsiteX24" fmla="*/ 751356 w 1261746"/>
              <a:gd name="connsiteY24" fmla="*/ 602227 h 659131"/>
              <a:gd name="connsiteX25" fmla="*/ 630873 w 1261746"/>
              <a:gd name="connsiteY25" fmla="*/ 602227 h 659131"/>
              <a:gd name="connsiteX26" fmla="*/ 659334 w 1261746"/>
              <a:gd name="connsiteY26" fmla="*/ 630679 h 659131"/>
              <a:gd name="connsiteX27" fmla="*/ 630873 w 1261746"/>
              <a:gd name="connsiteY27" fmla="*/ 659131 h 659131"/>
              <a:gd name="connsiteX28" fmla="*/ 602412 w 1261746"/>
              <a:gd name="connsiteY28" fmla="*/ 630679 h 659131"/>
              <a:gd name="connsiteX29" fmla="*/ 630873 w 1261746"/>
              <a:gd name="connsiteY29" fmla="*/ 602227 h 659131"/>
              <a:gd name="connsiteX30" fmla="*/ 510391 w 1261746"/>
              <a:gd name="connsiteY30" fmla="*/ 602227 h 659131"/>
              <a:gd name="connsiteX31" fmla="*/ 538852 w 1261746"/>
              <a:gd name="connsiteY31" fmla="*/ 630679 h 659131"/>
              <a:gd name="connsiteX32" fmla="*/ 510391 w 1261746"/>
              <a:gd name="connsiteY32" fmla="*/ 659131 h 659131"/>
              <a:gd name="connsiteX33" fmla="*/ 481930 w 1261746"/>
              <a:gd name="connsiteY33" fmla="*/ 630679 h 659131"/>
              <a:gd name="connsiteX34" fmla="*/ 510391 w 1261746"/>
              <a:gd name="connsiteY34" fmla="*/ 602227 h 659131"/>
              <a:gd name="connsiteX35" fmla="*/ 389908 w 1261746"/>
              <a:gd name="connsiteY35" fmla="*/ 602227 h 659131"/>
              <a:gd name="connsiteX36" fmla="*/ 418369 w 1261746"/>
              <a:gd name="connsiteY36" fmla="*/ 630679 h 659131"/>
              <a:gd name="connsiteX37" fmla="*/ 389908 w 1261746"/>
              <a:gd name="connsiteY37" fmla="*/ 659131 h 659131"/>
              <a:gd name="connsiteX38" fmla="*/ 361447 w 1261746"/>
              <a:gd name="connsiteY38" fmla="*/ 630679 h 659131"/>
              <a:gd name="connsiteX39" fmla="*/ 389908 w 1261746"/>
              <a:gd name="connsiteY39" fmla="*/ 602227 h 659131"/>
              <a:gd name="connsiteX40" fmla="*/ 269426 w 1261746"/>
              <a:gd name="connsiteY40" fmla="*/ 602227 h 659131"/>
              <a:gd name="connsiteX41" fmla="*/ 297887 w 1261746"/>
              <a:gd name="connsiteY41" fmla="*/ 630679 h 659131"/>
              <a:gd name="connsiteX42" fmla="*/ 269426 w 1261746"/>
              <a:gd name="connsiteY42" fmla="*/ 659131 h 659131"/>
              <a:gd name="connsiteX43" fmla="*/ 240965 w 1261746"/>
              <a:gd name="connsiteY43" fmla="*/ 630679 h 659131"/>
              <a:gd name="connsiteX44" fmla="*/ 269426 w 1261746"/>
              <a:gd name="connsiteY44" fmla="*/ 602227 h 659131"/>
              <a:gd name="connsiteX45" fmla="*/ 148943 w 1261746"/>
              <a:gd name="connsiteY45" fmla="*/ 602227 h 659131"/>
              <a:gd name="connsiteX46" fmla="*/ 177404 w 1261746"/>
              <a:gd name="connsiteY46" fmla="*/ 630679 h 659131"/>
              <a:gd name="connsiteX47" fmla="*/ 148943 w 1261746"/>
              <a:gd name="connsiteY47" fmla="*/ 659131 h 659131"/>
              <a:gd name="connsiteX48" fmla="*/ 120482 w 1261746"/>
              <a:gd name="connsiteY48" fmla="*/ 630679 h 659131"/>
              <a:gd name="connsiteX49" fmla="*/ 148943 w 1261746"/>
              <a:gd name="connsiteY49" fmla="*/ 602227 h 659131"/>
              <a:gd name="connsiteX50" fmla="*/ 28461 w 1261746"/>
              <a:gd name="connsiteY50" fmla="*/ 602227 h 659131"/>
              <a:gd name="connsiteX51" fmla="*/ 56922 w 1261746"/>
              <a:gd name="connsiteY51" fmla="*/ 630679 h 659131"/>
              <a:gd name="connsiteX52" fmla="*/ 28461 w 1261746"/>
              <a:gd name="connsiteY52" fmla="*/ 659131 h 659131"/>
              <a:gd name="connsiteX53" fmla="*/ 0 w 1261746"/>
              <a:gd name="connsiteY53" fmla="*/ 630679 h 659131"/>
              <a:gd name="connsiteX54" fmla="*/ 28461 w 1261746"/>
              <a:gd name="connsiteY54" fmla="*/ 602227 h 659131"/>
              <a:gd name="connsiteX55" fmla="*/ 1233285 w 1261746"/>
              <a:gd name="connsiteY55" fmla="*/ 481781 h 659131"/>
              <a:gd name="connsiteX56" fmla="*/ 1261746 w 1261746"/>
              <a:gd name="connsiteY56" fmla="*/ 510233 h 659131"/>
              <a:gd name="connsiteX57" fmla="*/ 1233285 w 1261746"/>
              <a:gd name="connsiteY57" fmla="*/ 538685 h 659131"/>
              <a:gd name="connsiteX58" fmla="*/ 1204824 w 1261746"/>
              <a:gd name="connsiteY58" fmla="*/ 510233 h 659131"/>
              <a:gd name="connsiteX59" fmla="*/ 1233285 w 1261746"/>
              <a:gd name="connsiteY59" fmla="*/ 481781 h 659131"/>
              <a:gd name="connsiteX60" fmla="*/ 1112803 w 1261746"/>
              <a:gd name="connsiteY60" fmla="*/ 481781 h 659131"/>
              <a:gd name="connsiteX61" fmla="*/ 1141264 w 1261746"/>
              <a:gd name="connsiteY61" fmla="*/ 510233 h 659131"/>
              <a:gd name="connsiteX62" fmla="*/ 1112803 w 1261746"/>
              <a:gd name="connsiteY62" fmla="*/ 538685 h 659131"/>
              <a:gd name="connsiteX63" fmla="*/ 1084342 w 1261746"/>
              <a:gd name="connsiteY63" fmla="*/ 510233 h 659131"/>
              <a:gd name="connsiteX64" fmla="*/ 1112803 w 1261746"/>
              <a:gd name="connsiteY64" fmla="*/ 481781 h 659131"/>
              <a:gd name="connsiteX65" fmla="*/ 992320 w 1261746"/>
              <a:gd name="connsiteY65" fmla="*/ 481781 h 659131"/>
              <a:gd name="connsiteX66" fmla="*/ 1020781 w 1261746"/>
              <a:gd name="connsiteY66" fmla="*/ 510233 h 659131"/>
              <a:gd name="connsiteX67" fmla="*/ 992320 w 1261746"/>
              <a:gd name="connsiteY67" fmla="*/ 538685 h 659131"/>
              <a:gd name="connsiteX68" fmla="*/ 963859 w 1261746"/>
              <a:gd name="connsiteY68" fmla="*/ 510233 h 659131"/>
              <a:gd name="connsiteX69" fmla="*/ 992320 w 1261746"/>
              <a:gd name="connsiteY69" fmla="*/ 481781 h 659131"/>
              <a:gd name="connsiteX70" fmla="*/ 871838 w 1261746"/>
              <a:gd name="connsiteY70" fmla="*/ 481781 h 659131"/>
              <a:gd name="connsiteX71" fmla="*/ 900299 w 1261746"/>
              <a:gd name="connsiteY71" fmla="*/ 510233 h 659131"/>
              <a:gd name="connsiteX72" fmla="*/ 871838 w 1261746"/>
              <a:gd name="connsiteY72" fmla="*/ 538685 h 659131"/>
              <a:gd name="connsiteX73" fmla="*/ 843377 w 1261746"/>
              <a:gd name="connsiteY73" fmla="*/ 510233 h 659131"/>
              <a:gd name="connsiteX74" fmla="*/ 871838 w 1261746"/>
              <a:gd name="connsiteY74" fmla="*/ 481781 h 659131"/>
              <a:gd name="connsiteX75" fmla="*/ 751356 w 1261746"/>
              <a:gd name="connsiteY75" fmla="*/ 481781 h 659131"/>
              <a:gd name="connsiteX76" fmla="*/ 779817 w 1261746"/>
              <a:gd name="connsiteY76" fmla="*/ 510233 h 659131"/>
              <a:gd name="connsiteX77" fmla="*/ 751356 w 1261746"/>
              <a:gd name="connsiteY77" fmla="*/ 538685 h 659131"/>
              <a:gd name="connsiteX78" fmla="*/ 722895 w 1261746"/>
              <a:gd name="connsiteY78" fmla="*/ 510233 h 659131"/>
              <a:gd name="connsiteX79" fmla="*/ 751356 w 1261746"/>
              <a:gd name="connsiteY79" fmla="*/ 481781 h 659131"/>
              <a:gd name="connsiteX80" fmla="*/ 630873 w 1261746"/>
              <a:gd name="connsiteY80" fmla="*/ 481781 h 659131"/>
              <a:gd name="connsiteX81" fmla="*/ 659334 w 1261746"/>
              <a:gd name="connsiteY81" fmla="*/ 510233 h 659131"/>
              <a:gd name="connsiteX82" fmla="*/ 630873 w 1261746"/>
              <a:gd name="connsiteY82" fmla="*/ 538685 h 659131"/>
              <a:gd name="connsiteX83" fmla="*/ 602412 w 1261746"/>
              <a:gd name="connsiteY83" fmla="*/ 510233 h 659131"/>
              <a:gd name="connsiteX84" fmla="*/ 630873 w 1261746"/>
              <a:gd name="connsiteY84" fmla="*/ 481781 h 659131"/>
              <a:gd name="connsiteX85" fmla="*/ 510391 w 1261746"/>
              <a:gd name="connsiteY85" fmla="*/ 481781 h 659131"/>
              <a:gd name="connsiteX86" fmla="*/ 538852 w 1261746"/>
              <a:gd name="connsiteY86" fmla="*/ 510233 h 659131"/>
              <a:gd name="connsiteX87" fmla="*/ 510391 w 1261746"/>
              <a:gd name="connsiteY87" fmla="*/ 538685 h 659131"/>
              <a:gd name="connsiteX88" fmla="*/ 481930 w 1261746"/>
              <a:gd name="connsiteY88" fmla="*/ 510233 h 659131"/>
              <a:gd name="connsiteX89" fmla="*/ 510391 w 1261746"/>
              <a:gd name="connsiteY89" fmla="*/ 481781 h 659131"/>
              <a:gd name="connsiteX90" fmla="*/ 389908 w 1261746"/>
              <a:gd name="connsiteY90" fmla="*/ 481781 h 659131"/>
              <a:gd name="connsiteX91" fmla="*/ 418369 w 1261746"/>
              <a:gd name="connsiteY91" fmla="*/ 510233 h 659131"/>
              <a:gd name="connsiteX92" fmla="*/ 389908 w 1261746"/>
              <a:gd name="connsiteY92" fmla="*/ 538685 h 659131"/>
              <a:gd name="connsiteX93" fmla="*/ 361447 w 1261746"/>
              <a:gd name="connsiteY93" fmla="*/ 510233 h 659131"/>
              <a:gd name="connsiteX94" fmla="*/ 389908 w 1261746"/>
              <a:gd name="connsiteY94" fmla="*/ 481781 h 659131"/>
              <a:gd name="connsiteX95" fmla="*/ 269426 w 1261746"/>
              <a:gd name="connsiteY95" fmla="*/ 481781 h 659131"/>
              <a:gd name="connsiteX96" fmla="*/ 297887 w 1261746"/>
              <a:gd name="connsiteY96" fmla="*/ 510233 h 659131"/>
              <a:gd name="connsiteX97" fmla="*/ 269426 w 1261746"/>
              <a:gd name="connsiteY97" fmla="*/ 538685 h 659131"/>
              <a:gd name="connsiteX98" fmla="*/ 240965 w 1261746"/>
              <a:gd name="connsiteY98" fmla="*/ 510233 h 659131"/>
              <a:gd name="connsiteX99" fmla="*/ 269426 w 1261746"/>
              <a:gd name="connsiteY99" fmla="*/ 481781 h 659131"/>
              <a:gd name="connsiteX100" fmla="*/ 148943 w 1261746"/>
              <a:gd name="connsiteY100" fmla="*/ 481781 h 659131"/>
              <a:gd name="connsiteX101" fmla="*/ 177404 w 1261746"/>
              <a:gd name="connsiteY101" fmla="*/ 510233 h 659131"/>
              <a:gd name="connsiteX102" fmla="*/ 148943 w 1261746"/>
              <a:gd name="connsiteY102" fmla="*/ 538685 h 659131"/>
              <a:gd name="connsiteX103" fmla="*/ 120482 w 1261746"/>
              <a:gd name="connsiteY103" fmla="*/ 510233 h 659131"/>
              <a:gd name="connsiteX104" fmla="*/ 148943 w 1261746"/>
              <a:gd name="connsiteY104" fmla="*/ 481781 h 659131"/>
              <a:gd name="connsiteX105" fmla="*/ 28461 w 1261746"/>
              <a:gd name="connsiteY105" fmla="*/ 481781 h 659131"/>
              <a:gd name="connsiteX106" fmla="*/ 56922 w 1261746"/>
              <a:gd name="connsiteY106" fmla="*/ 510233 h 659131"/>
              <a:gd name="connsiteX107" fmla="*/ 28461 w 1261746"/>
              <a:gd name="connsiteY107" fmla="*/ 538685 h 659131"/>
              <a:gd name="connsiteX108" fmla="*/ 0 w 1261746"/>
              <a:gd name="connsiteY108" fmla="*/ 510233 h 659131"/>
              <a:gd name="connsiteX109" fmla="*/ 28461 w 1261746"/>
              <a:gd name="connsiteY109" fmla="*/ 481781 h 659131"/>
              <a:gd name="connsiteX110" fmla="*/ 1233285 w 1261746"/>
              <a:gd name="connsiteY110" fmla="*/ 361336 h 659131"/>
              <a:gd name="connsiteX111" fmla="*/ 1261746 w 1261746"/>
              <a:gd name="connsiteY111" fmla="*/ 389788 h 659131"/>
              <a:gd name="connsiteX112" fmla="*/ 1233285 w 1261746"/>
              <a:gd name="connsiteY112" fmla="*/ 418240 h 659131"/>
              <a:gd name="connsiteX113" fmla="*/ 1204824 w 1261746"/>
              <a:gd name="connsiteY113" fmla="*/ 389788 h 659131"/>
              <a:gd name="connsiteX114" fmla="*/ 1233285 w 1261746"/>
              <a:gd name="connsiteY114" fmla="*/ 361336 h 659131"/>
              <a:gd name="connsiteX115" fmla="*/ 1112803 w 1261746"/>
              <a:gd name="connsiteY115" fmla="*/ 361336 h 659131"/>
              <a:gd name="connsiteX116" fmla="*/ 1141264 w 1261746"/>
              <a:gd name="connsiteY116" fmla="*/ 389788 h 659131"/>
              <a:gd name="connsiteX117" fmla="*/ 1112803 w 1261746"/>
              <a:gd name="connsiteY117" fmla="*/ 418240 h 659131"/>
              <a:gd name="connsiteX118" fmla="*/ 1084342 w 1261746"/>
              <a:gd name="connsiteY118" fmla="*/ 389788 h 659131"/>
              <a:gd name="connsiteX119" fmla="*/ 1112803 w 1261746"/>
              <a:gd name="connsiteY119" fmla="*/ 361336 h 659131"/>
              <a:gd name="connsiteX120" fmla="*/ 992320 w 1261746"/>
              <a:gd name="connsiteY120" fmla="*/ 361336 h 659131"/>
              <a:gd name="connsiteX121" fmla="*/ 1020781 w 1261746"/>
              <a:gd name="connsiteY121" fmla="*/ 389788 h 659131"/>
              <a:gd name="connsiteX122" fmla="*/ 992320 w 1261746"/>
              <a:gd name="connsiteY122" fmla="*/ 418240 h 659131"/>
              <a:gd name="connsiteX123" fmla="*/ 963859 w 1261746"/>
              <a:gd name="connsiteY123" fmla="*/ 389788 h 659131"/>
              <a:gd name="connsiteX124" fmla="*/ 992320 w 1261746"/>
              <a:gd name="connsiteY124" fmla="*/ 361336 h 659131"/>
              <a:gd name="connsiteX125" fmla="*/ 871838 w 1261746"/>
              <a:gd name="connsiteY125" fmla="*/ 361336 h 659131"/>
              <a:gd name="connsiteX126" fmla="*/ 900299 w 1261746"/>
              <a:gd name="connsiteY126" fmla="*/ 389788 h 659131"/>
              <a:gd name="connsiteX127" fmla="*/ 871838 w 1261746"/>
              <a:gd name="connsiteY127" fmla="*/ 418240 h 659131"/>
              <a:gd name="connsiteX128" fmla="*/ 843377 w 1261746"/>
              <a:gd name="connsiteY128" fmla="*/ 389788 h 659131"/>
              <a:gd name="connsiteX129" fmla="*/ 871838 w 1261746"/>
              <a:gd name="connsiteY129" fmla="*/ 361336 h 659131"/>
              <a:gd name="connsiteX130" fmla="*/ 751356 w 1261746"/>
              <a:gd name="connsiteY130" fmla="*/ 361336 h 659131"/>
              <a:gd name="connsiteX131" fmla="*/ 779817 w 1261746"/>
              <a:gd name="connsiteY131" fmla="*/ 389788 h 659131"/>
              <a:gd name="connsiteX132" fmla="*/ 751356 w 1261746"/>
              <a:gd name="connsiteY132" fmla="*/ 418240 h 659131"/>
              <a:gd name="connsiteX133" fmla="*/ 722895 w 1261746"/>
              <a:gd name="connsiteY133" fmla="*/ 389788 h 659131"/>
              <a:gd name="connsiteX134" fmla="*/ 751356 w 1261746"/>
              <a:gd name="connsiteY134" fmla="*/ 361336 h 659131"/>
              <a:gd name="connsiteX135" fmla="*/ 630873 w 1261746"/>
              <a:gd name="connsiteY135" fmla="*/ 361336 h 659131"/>
              <a:gd name="connsiteX136" fmla="*/ 659334 w 1261746"/>
              <a:gd name="connsiteY136" fmla="*/ 389788 h 659131"/>
              <a:gd name="connsiteX137" fmla="*/ 630873 w 1261746"/>
              <a:gd name="connsiteY137" fmla="*/ 418240 h 659131"/>
              <a:gd name="connsiteX138" fmla="*/ 602412 w 1261746"/>
              <a:gd name="connsiteY138" fmla="*/ 389788 h 659131"/>
              <a:gd name="connsiteX139" fmla="*/ 630873 w 1261746"/>
              <a:gd name="connsiteY139" fmla="*/ 361336 h 659131"/>
              <a:gd name="connsiteX140" fmla="*/ 510391 w 1261746"/>
              <a:gd name="connsiteY140" fmla="*/ 361336 h 659131"/>
              <a:gd name="connsiteX141" fmla="*/ 538852 w 1261746"/>
              <a:gd name="connsiteY141" fmla="*/ 389788 h 659131"/>
              <a:gd name="connsiteX142" fmla="*/ 510391 w 1261746"/>
              <a:gd name="connsiteY142" fmla="*/ 418240 h 659131"/>
              <a:gd name="connsiteX143" fmla="*/ 481930 w 1261746"/>
              <a:gd name="connsiteY143" fmla="*/ 389788 h 659131"/>
              <a:gd name="connsiteX144" fmla="*/ 510391 w 1261746"/>
              <a:gd name="connsiteY144" fmla="*/ 361336 h 659131"/>
              <a:gd name="connsiteX145" fmla="*/ 389908 w 1261746"/>
              <a:gd name="connsiteY145" fmla="*/ 361336 h 659131"/>
              <a:gd name="connsiteX146" fmla="*/ 418369 w 1261746"/>
              <a:gd name="connsiteY146" fmla="*/ 389788 h 659131"/>
              <a:gd name="connsiteX147" fmla="*/ 389908 w 1261746"/>
              <a:gd name="connsiteY147" fmla="*/ 418240 h 659131"/>
              <a:gd name="connsiteX148" fmla="*/ 361447 w 1261746"/>
              <a:gd name="connsiteY148" fmla="*/ 389788 h 659131"/>
              <a:gd name="connsiteX149" fmla="*/ 389908 w 1261746"/>
              <a:gd name="connsiteY149" fmla="*/ 361336 h 659131"/>
              <a:gd name="connsiteX150" fmla="*/ 269426 w 1261746"/>
              <a:gd name="connsiteY150" fmla="*/ 361336 h 659131"/>
              <a:gd name="connsiteX151" fmla="*/ 297887 w 1261746"/>
              <a:gd name="connsiteY151" fmla="*/ 389788 h 659131"/>
              <a:gd name="connsiteX152" fmla="*/ 269426 w 1261746"/>
              <a:gd name="connsiteY152" fmla="*/ 418240 h 659131"/>
              <a:gd name="connsiteX153" fmla="*/ 240965 w 1261746"/>
              <a:gd name="connsiteY153" fmla="*/ 389788 h 659131"/>
              <a:gd name="connsiteX154" fmla="*/ 269426 w 1261746"/>
              <a:gd name="connsiteY154" fmla="*/ 361336 h 659131"/>
              <a:gd name="connsiteX155" fmla="*/ 148943 w 1261746"/>
              <a:gd name="connsiteY155" fmla="*/ 361336 h 659131"/>
              <a:gd name="connsiteX156" fmla="*/ 177404 w 1261746"/>
              <a:gd name="connsiteY156" fmla="*/ 389788 h 659131"/>
              <a:gd name="connsiteX157" fmla="*/ 148943 w 1261746"/>
              <a:gd name="connsiteY157" fmla="*/ 418240 h 659131"/>
              <a:gd name="connsiteX158" fmla="*/ 120482 w 1261746"/>
              <a:gd name="connsiteY158" fmla="*/ 389788 h 659131"/>
              <a:gd name="connsiteX159" fmla="*/ 148943 w 1261746"/>
              <a:gd name="connsiteY159" fmla="*/ 361336 h 659131"/>
              <a:gd name="connsiteX160" fmla="*/ 28461 w 1261746"/>
              <a:gd name="connsiteY160" fmla="*/ 361336 h 659131"/>
              <a:gd name="connsiteX161" fmla="*/ 56922 w 1261746"/>
              <a:gd name="connsiteY161" fmla="*/ 389788 h 659131"/>
              <a:gd name="connsiteX162" fmla="*/ 28461 w 1261746"/>
              <a:gd name="connsiteY162" fmla="*/ 418240 h 659131"/>
              <a:gd name="connsiteX163" fmla="*/ 0 w 1261746"/>
              <a:gd name="connsiteY163" fmla="*/ 389788 h 659131"/>
              <a:gd name="connsiteX164" fmla="*/ 28461 w 1261746"/>
              <a:gd name="connsiteY164" fmla="*/ 361336 h 659131"/>
              <a:gd name="connsiteX165" fmla="*/ 1233285 w 1261746"/>
              <a:gd name="connsiteY165" fmla="*/ 240891 h 659131"/>
              <a:gd name="connsiteX166" fmla="*/ 1261746 w 1261746"/>
              <a:gd name="connsiteY166" fmla="*/ 269343 h 659131"/>
              <a:gd name="connsiteX167" fmla="*/ 1233285 w 1261746"/>
              <a:gd name="connsiteY167" fmla="*/ 297795 h 659131"/>
              <a:gd name="connsiteX168" fmla="*/ 1204824 w 1261746"/>
              <a:gd name="connsiteY168" fmla="*/ 269343 h 659131"/>
              <a:gd name="connsiteX169" fmla="*/ 1233285 w 1261746"/>
              <a:gd name="connsiteY169" fmla="*/ 240891 h 659131"/>
              <a:gd name="connsiteX170" fmla="*/ 1112803 w 1261746"/>
              <a:gd name="connsiteY170" fmla="*/ 240891 h 659131"/>
              <a:gd name="connsiteX171" fmla="*/ 1141264 w 1261746"/>
              <a:gd name="connsiteY171" fmla="*/ 269343 h 659131"/>
              <a:gd name="connsiteX172" fmla="*/ 1112803 w 1261746"/>
              <a:gd name="connsiteY172" fmla="*/ 297795 h 659131"/>
              <a:gd name="connsiteX173" fmla="*/ 1084342 w 1261746"/>
              <a:gd name="connsiteY173" fmla="*/ 269343 h 659131"/>
              <a:gd name="connsiteX174" fmla="*/ 1112803 w 1261746"/>
              <a:gd name="connsiteY174" fmla="*/ 240891 h 659131"/>
              <a:gd name="connsiteX175" fmla="*/ 992320 w 1261746"/>
              <a:gd name="connsiteY175" fmla="*/ 240891 h 659131"/>
              <a:gd name="connsiteX176" fmla="*/ 1020781 w 1261746"/>
              <a:gd name="connsiteY176" fmla="*/ 269343 h 659131"/>
              <a:gd name="connsiteX177" fmla="*/ 992320 w 1261746"/>
              <a:gd name="connsiteY177" fmla="*/ 297795 h 659131"/>
              <a:gd name="connsiteX178" fmla="*/ 963859 w 1261746"/>
              <a:gd name="connsiteY178" fmla="*/ 269343 h 659131"/>
              <a:gd name="connsiteX179" fmla="*/ 992320 w 1261746"/>
              <a:gd name="connsiteY179" fmla="*/ 240891 h 659131"/>
              <a:gd name="connsiteX180" fmla="*/ 871838 w 1261746"/>
              <a:gd name="connsiteY180" fmla="*/ 240891 h 659131"/>
              <a:gd name="connsiteX181" fmla="*/ 900299 w 1261746"/>
              <a:gd name="connsiteY181" fmla="*/ 269343 h 659131"/>
              <a:gd name="connsiteX182" fmla="*/ 871838 w 1261746"/>
              <a:gd name="connsiteY182" fmla="*/ 297795 h 659131"/>
              <a:gd name="connsiteX183" fmla="*/ 843377 w 1261746"/>
              <a:gd name="connsiteY183" fmla="*/ 269343 h 659131"/>
              <a:gd name="connsiteX184" fmla="*/ 871838 w 1261746"/>
              <a:gd name="connsiteY184" fmla="*/ 240891 h 659131"/>
              <a:gd name="connsiteX185" fmla="*/ 751356 w 1261746"/>
              <a:gd name="connsiteY185" fmla="*/ 240891 h 659131"/>
              <a:gd name="connsiteX186" fmla="*/ 779817 w 1261746"/>
              <a:gd name="connsiteY186" fmla="*/ 269343 h 659131"/>
              <a:gd name="connsiteX187" fmla="*/ 751356 w 1261746"/>
              <a:gd name="connsiteY187" fmla="*/ 297795 h 659131"/>
              <a:gd name="connsiteX188" fmla="*/ 722895 w 1261746"/>
              <a:gd name="connsiteY188" fmla="*/ 269343 h 659131"/>
              <a:gd name="connsiteX189" fmla="*/ 751356 w 1261746"/>
              <a:gd name="connsiteY189" fmla="*/ 240891 h 659131"/>
              <a:gd name="connsiteX190" fmla="*/ 630873 w 1261746"/>
              <a:gd name="connsiteY190" fmla="*/ 240891 h 659131"/>
              <a:gd name="connsiteX191" fmla="*/ 659334 w 1261746"/>
              <a:gd name="connsiteY191" fmla="*/ 269343 h 659131"/>
              <a:gd name="connsiteX192" fmla="*/ 630873 w 1261746"/>
              <a:gd name="connsiteY192" fmla="*/ 297795 h 659131"/>
              <a:gd name="connsiteX193" fmla="*/ 602412 w 1261746"/>
              <a:gd name="connsiteY193" fmla="*/ 269343 h 659131"/>
              <a:gd name="connsiteX194" fmla="*/ 630873 w 1261746"/>
              <a:gd name="connsiteY194" fmla="*/ 240891 h 659131"/>
              <a:gd name="connsiteX195" fmla="*/ 510391 w 1261746"/>
              <a:gd name="connsiteY195" fmla="*/ 240891 h 659131"/>
              <a:gd name="connsiteX196" fmla="*/ 538852 w 1261746"/>
              <a:gd name="connsiteY196" fmla="*/ 269343 h 659131"/>
              <a:gd name="connsiteX197" fmla="*/ 510391 w 1261746"/>
              <a:gd name="connsiteY197" fmla="*/ 297795 h 659131"/>
              <a:gd name="connsiteX198" fmla="*/ 481930 w 1261746"/>
              <a:gd name="connsiteY198" fmla="*/ 269343 h 659131"/>
              <a:gd name="connsiteX199" fmla="*/ 510391 w 1261746"/>
              <a:gd name="connsiteY199" fmla="*/ 240891 h 659131"/>
              <a:gd name="connsiteX200" fmla="*/ 389908 w 1261746"/>
              <a:gd name="connsiteY200" fmla="*/ 240891 h 659131"/>
              <a:gd name="connsiteX201" fmla="*/ 418369 w 1261746"/>
              <a:gd name="connsiteY201" fmla="*/ 269343 h 659131"/>
              <a:gd name="connsiteX202" fmla="*/ 389908 w 1261746"/>
              <a:gd name="connsiteY202" fmla="*/ 297795 h 659131"/>
              <a:gd name="connsiteX203" fmla="*/ 361447 w 1261746"/>
              <a:gd name="connsiteY203" fmla="*/ 269343 h 659131"/>
              <a:gd name="connsiteX204" fmla="*/ 389908 w 1261746"/>
              <a:gd name="connsiteY204" fmla="*/ 240891 h 659131"/>
              <a:gd name="connsiteX205" fmla="*/ 269426 w 1261746"/>
              <a:gd name="connsiteY205" fmla="*/ 240891 h 659131"/>
              <a:gd name="connsiteX206" fmla="*/ 297887 w 1261746"/>
              <a:gd name="connsiteY206" fmla="*/ 269343 h 659131"/>
              <a:gd name="connsiteX207" fmla="*/ 269426 w 1261746"/>
              <a:gd name="connsiteY207" fmla="*/ 297795 h 659131"/>
              <a:gd name="connsiteX208" fmla="*/ 240965 w 1261746"/>
              <a:gd name="connsiteY208" fmla="*/ 269343 h 659131"/>
              <a:gd name="connsiteX209" fmla="*/ 269426 w 1261746"/>
              <a:gd name="connsiteY209" fmla="*/ 240891 h 659131"/>
              <a:gd name="connsiteX210" fmla="*/ 148943 w 1261746"/>
              <a:gd name="connsiteY210" fmla="*/ 240891 h 659131"/>
              <a:gd name="connsiteX211" fmla="*/ 177404 w 1261746"/>
              <a:gd name="connsiteY211" fmla="*/ 269343 h 659131"/>
              <a:gd name="connsiteX212" fmla="*/ 148943 w 1261746"/>
              <a:gd name="connsiteY212" fmla="*/ 297795 h 659131"/>
              <a:gd name="connsiteX213" fmla="*/ 120482 w 1261746"/>
              <a:gd name="connsiteY213" fmla="*/ 269343 h 659131"/>
              <a:gd name="connsiteX214" fmla="*/ 148943 w 1261746"/>
              <a:gd name="connsiteY214" fmla="*/ 240891 h 659131"/>
              <a:gd name="connsiteX215" fmla="*/ 28461 w 1261746"/>
              <a:gd name="connsiteY215" fmla="*/ 240891 h 659131"/>
              <a:gd name="connsiteX216" fmla="*/ 56922 w 1261746"/>
              <a:gd name="connsiteY216" fmla="*/ 269343 h 659131"/>
              <a:gd name="connsiteX217" fmla="*/ 28461 w 1261746"/>
              <a:gd name="connsiteY217" fmla="*/ 297795 h 659131"/>
              <a:gd name="connsiteX218" fmla="*/ 0 w 1261746"/>
              <a:gd name="connsiteY218" fmla="*/ 269343 h 659131"/>
              <a:gd name="connsiteX219" fmla="*/ 28461 w 1261746"/>
              <a:gd name="connsiteY219" fmla="*/ 240891 h 659131"/>
              <a:gd name="connsiteX220" fmla="*/ 1233285 w 1261746"/>
              <a:gd name="connsiteY220" fmla="*/ 120445 h 659131"/>
              <a:gd name="connsiteX221" fmla="*/ 1261746 w 1261746"/>
              <a:gd name="connsiteY221" fmla="*/ 148897 h 659131"/>
              <a:gd name="connsiteX222" fmla="*/ 1233285 w 1261746"/>
              <a:gd name="connsiteY222" fmla="*/ 177349 h 659131"/>
              <a:gd name="connsiteX223" fmla="*/ 1204824 w 1261746"/>
              <a:gd name="connsiteY223" fmla="*/ 148897 h 659131"/>
              <a:gd name="connsiteX224" fmla="*/ 1233285 w 1261746"/>
              <a:gd name="connsiteY224" fmla="*/ 120445 h 659131"/>
              <a:gd name="connsiteX225" fmla="*/ 1112803 w 1261746"/>
              <a:gd name="connsiteY225" fmla="*/ 120445 h 659131"/>
              <a:gd name="connsiteX226" fmla="*/ 1141264 w 1261746"/>
              <a:gd name="connsiteY226" fmla="*/ 148897 h 659131"/>
              <a:gd name="connsiteX227" fmla="*/ 1112803 w 1261746"/>
              <a:gd name="connsiteY227" fmla="*/ 177349 h 659131"/>
              <a:gd name="connsiteX228" fmla="*/ 1084342 w 1261746"/>
              <a:gd name="connsiteY228" fmla="*/ 148897 h 659131"/>
              <a:gd name="connsiteX229" fmla="*/ 1112803 w 1261746"/>
              <a:gd name="connsiteY229" fmla="*/ 120445 h 659131"/>
              <a:gd name="connsiteX230" fmla="*/ 992320 w 1261746"/>
              <a:gd name="connsiteY230" fmla="*/ 120445 h 659131"/>
              <a:gd name="connsiteX231" fmla="*/ 1020781 w 1261746"/>
              <a:gd name="connsiteY231" fmla="*/ 148897 h 659131"/>
              <a:gd name="connsiteX232" fmla="*/ 992320 w 1261746"/>
              <a:gd name="connsiteY232" fmla="*/ 177349 h 659131"/>
              <a:gd name="connsiteX233" fmla="*/ 963859 w 1261746"/>
              <a:gd name="connsiteY233" fmla="*/ 148897 h 659131"/>
              <a:gd name="connsiteX234" fmla="*/ 992320 w 1261746"/>
              <a:gd name="connsiteY234" fmla="*/ 120445 h 659131"/>
              <a:gd name="connsiteX235" fmla="*/ 871838 w 1261746"/>
              <a:gd name="connsiteY235" fmla="*/ 120445 h 659131"/>
              <a:gd name="connsiteX236" fmla="*/ 900299 w 1261746"/>
              <a:gd name="connsiteY236" fmla="*/ 148897 h 659131"/>
              <a:gd name="connsiteX237" fmla="*/ 871838 w 1261746"/>
              <a:gd name="connsiteY237" fmla="*/ 177349 h 659131"/>
              <a:gd name="connsiteX238" fmla="*/ 843377 w 1261746"/>
              <a:gd name="connsiteY238" fmla="*/ 148897 h 659131"/>
              <a:gd name="connsiteX239" fmla="*/ 871838 w 1261746"/>
              <a:gd name="connsiteY239" fmla="*/ 120445 h 659131"/>
              <a:gd name="connsiteX240" fmla="*/ 751356 w 1261746"/>
              <a:gd name="connsiteY240" fmla="*/ 120445 h 659131"/>
              <a:gd name="connsiteX241" fmla="*/ 779817 w 1261746"/>
              <a:gd name="connsiteY241" fmla="*/ 148897 h 659131"/>
              <a:gd name="connsiteX242" fmla="*/ 751356 w 1261746"/>
              <a:gd name="connsiteY242" fmla="*/ 177349 h 659131"/>
              <a:gd name="connsiteX243" fmla="*/ 722895 w 1261746"/>
              <a:gd name="connsiteY243" fmla="*/ 148897 h 659131"/>
              <a:gd name="connsiteX244" fmla="*/ 751356 w 1261746"/>
              <a:gd name="connsiteY244" fmla="*/ 120445 h 659131"/>
              <a:gd name="connsiteX245" fmla="*/ 630873 w 1261746"/>
              <a:gd name="connsiteY245" fmla="*/ 120445 h 659131"/>
              <a:gd name="connsiteX246" fmla="*/ 659334 w 1261746"/>
              <a:gd name="connsiteY246" fmla="*/ 148897 h 659131"/>
              <a:gd name="connsiteX247" fmla="*/ 630873 w 1261746"/>
              <a:gd name="connsiteY247" fmla="*/ 177349 h 659131"/>
              <a:gd name="connsiteX248" fmla="*/ 602412 w 1261746"/>
              <a:gd name="connsiteY248" fmla="*/ 148897 h 659131"/>
              <a:gd name="connsiteX249" fmla="*/ 630873 w 1261746"/>
              <a:gd name="connsiteY249" fmla="*/ 120445 h 659131"/>
              <a:gd name="connsiteX250" fmla="*/ 510391 w 1261746"/>
              <a:gd name="connsiteY250" fmla="*/ 120445 h 659131"/>
              <a:gd name="connsiteX251" fmla="*/ 538852 w 1261746"/>
              <a:gd name="connsiteY251" fmla="*/ 148897 h 659131"/>
              <a:gd name="connsiteX252" fmla="*/ 510391 w 1261746"/>
              <a:gd name="connsiteY252" fmla="*/ 177349 h 659131"/>
              <a:gd name="connsiteX253" fmla="*/ 481930 w 1261746"/>
              <a:gd name="connsiteY253" fmla="*/ 148897 h 659131"/>
              <a:gd name="connsiteX254" fmla="*/ 510391 w 1261746"/>
              <a:gd name="connsiteY254" fmla="*/ 120445 h 659131"/>
              <a:gd name="connsiteX255" fmla="*/ 389908 w 1261746"/>
              <a:gd name="connsiteY255" fmla="*/ 120445 h 659131"/>
              <a:gd name="connsiteX256" fmla="*/ 418369 w 1261746"/>
              <a:gd name="connsiteY256" fmla="*/ 148897 h 659131"/>
              <a:gd name="connsiteX257" fmla="*/ 389908 w 1261746"/>
              <a:gd name="connsiteY257" fmla="*/ 177349 h 659131"/>
              <a:gd name="connsiteX258" fmla="*/ 361447 w 1261746"/>
              <a:gd name="connsiteY258" fmla="*/ 148897 h 659131"/>
              <a:gd name="connsiteX259" fmla="*/ 389908 w 1261746"/>
              <a:gd name="connsiteY259" fmla="*/ 120445 h 659131"/>
              <a:gd name="connsiteX260" fmla="*/ 269426 w 1261746"/>
              <a:gd name="connsiteY260" fmla="*/ 120445 h 659131"/>
              <a:gd name="connsiteX261" fmla="*/ 297887 w 1261746"/>
              <a:gd name="connsiteY261" fmla="*/ 148897 h 659131"/>
              <a:gd name="connsiteX262" fmla="*/ 269426 w 1261746"/>
              <a:gd name="connsiteY262" fmla="*/ 177349 h 659131"/>
              <a:gd name="connsiteX263" fmla="*/ 240965 w 1261746"/>
              <a:gd name="connsiteY263" fmla="*/ 148897 h 659131"/>
              <a:gd name="connsiteX264" fmla="*/ 269426 w 1261746"/>
              <a:gd name="connsiteY264" fmla="*/ 120445 h 659131"/>
              <a:gd name="connsiteX265" fmla="*/ 148943 w 1261746"/>
              <a:gd name="connsiteY265" fmla="*/ 120445 h 659131"/>
              <a:gd name="connsiteX266" fmla="*/ 177404 w 1261746"/>
              <a:gd name="connsiteY266" fmla="*/ 148897 h 659131"/>
              <a:gd name="connsiteX267" fmla="*/ 148943 w 1261746"/>
              <a:gd name="connsiteY267" fmla="*/ 177349 h 659131"/>
              <a:gd name="connsiteX268" fmla="*/ 120482 w 1261746"/>
              <a:gd name="connsiteY268" fmla="*/ 148897 h 659131"/>
              <a:gd name="connsiteX269" fmla="*/ 148943 w 1261746"/>
              <a:gd name="connsiteY269" fmla="*/ 120445 h 659131"/>
              <a:gd name="connsiteX270" fmla="*/ 28461 w 1261746"/>
              <a:gd name="connsiteY270" fmla="*/ 120445 h 659131"/>
              <a:gd name="connsiteX271" fmla="*/ 56922 w 1261746"/>
              <a:gd name="connsiteY271" fmla="*/ 148897 h 659131"/>
              <a:gd name="connsiteX272" fmla="*/ 28461 w 1261746"/>
              <a:gd name="connsiteY272" fmla="*/ 177349 h 659131"/>
              <a:gd name="connsiteX273" fmla="*/ 0 w 1261746"/>
              <a:gd name="connsiteY273" fmla="*/ 148897 h 659131"/>
              <a:gd name="connsiteX274" fmla="*/ 28461 w 1261746"/>
              <a:gd name="connsiteY274" fmla="*/ 120445 h 659131"/>
              <a:gd name="connsiteX275" fmla="*/ 1233285 w 1261746"/>
              <a:gd name="connsiteY275" fmla="*/ 0 h 659131"/>
              <a:gd name="connsiteX276" fmla="*/ 1261746 w 1261746"/>
              <a:gd name="connsiteY276" fmla="*/ 28452 h 659131"/>
              <a:gd name="connsiteX277" fmla="*/ 1233285 w 1261746"/>
              <a:gd name="connsiteY277" fmla="*/ 56904 h 659131"/>
              <a:gd name="connsiteX278" fmla="*/ 1204824 w 1261746"/>
              <a:gd name="connsiteY278" fmla="*/ 28452 h 659131"/>
              <a:gd name="connsiteX279" fmla="*/ 1233285 w 1261746"/>
              <a:gd name="connsiteY279" fmla="*/ 0 h 659131"/>
              <a:gd name="connsiteX280" fmla="*/ 1112803 w 1261746"/>
              <a:gd name="connsiteY280" fmla="*/ 0 h 659131"/>
              <a:gd name="connsiteX281" fmla="*/ 1141264 w 1261746"/>
              <a:gd name="connsiteY281" fmla="*/ 28452 h 659131"/>
              <a:gd name="connsiteX282" fmla="*/ 1112803 w 1261746"/>
              <a:gd name="connsiteY282" fmla="*/ 56904 h 659131"/>
              <a:gd name="connsiteX283" fmla="*/ 1084342 w 1261746"/>
              <a:gd name="connsiteY283" fmla="*/ 28452 h 659131"/>
              <a:gd name="connsiteX284" fmla="*/ 1112803 w 1261746"/>
              <a:gd name="connsiteY284" fmla="*/ 0 h 659131"/>
              <a:gd name="connsiteX285" fmla="*/ 992320 w 1261746"/>
              <a:gd name="connsiteY285" fmla="*/ 0 h 659131"/>
              <a:gd name="connsiteX286" fmla="*/ 1020781 w 1261746"/>
              <a:gd name="connsiteY286" fmla="*/ 28452 h 659131"/>
              <a:gd name="connsiteX287" fmla="*/ 992320 w 1261746"/>
              <a:gd name="connsiteY287" fmla="*/ 56904 h 659131"/>
              <a:gd name="connsiteX288" fmla="*/ 963859 w 1261746"/>
              <a:gd name="connsiteY288" fmla="*/ 28452 h 659131"/>
              <a:gd name="connsiteX289" fmla="*/ 992320 w 1261746"/>
              <a:gd name="connsiteY289" fmla="*/ 0 h 659131"/>
              <a:gd name="connsiteX290" fmla="*/ 871838 w 1261746"/>
              <a:gd name="connsiteY290" fmla="*/ 0 h 659131"/>
              <a:gd name="connsiteX291" fmla="*/ 900299 w 1261746"/>
              <a:gd name="connsiteY291" fmla="*/ 28452 h 659131"/>
              <a:gd name="connsiteX292" fmla="*/ 871838 w 1261746"/>
              <a:gd name="connsiteY292" fmla="*/ 56904 h 659131"/>
              <a:gd name="connsiteX293" fmla="*/ 843377 w 1261746"/>
              <a:gd name="connsiteY293" fmla="*/ 28452 h 659131"/>
              <a:gd name="connsiteX294" fmla="*/ 871838 w 1261746"/>
              <a:gd name="connsiteY294" fmla="*/ 0 h 659131"/>
              <a:gd name="connsiteX295" fmla="*/ 751356 w 1261746"/>
              <a:gd name="connsiteY295" fmla="*/ 0 h 659131"/>
              <a:gd name="connsiteX296" fmla="*/ 779817 w 1261746"/>
              <a:gd name="connsiteY296" fmla="*/ 28452 h 659131"/>
              <a:gd name="connsiteX297" fmla="*/ 751356 w 1261746"/>
              <a:gd name="connsiteY297" fmla="*/ 56904 h 659131"/>
              <a:gd name="connsiteX298" fmla="*/ 722895 w 1261746"/>
              <a:gd name="connsiteY298" fmla="*/ 28452 h 659131"/>
              <a:gd name="connsiteX299" fmla="*/ 751356 w 1261746"/>
              <a:gd name="connsiteY299" fmla="*/ 0 h 659131"/>
              <a:gd name="connsiteX300" fmla="*/ 630873 w 1261746"/>
              <a:gd name="connsiteY300" fmla="*/ 0 h 659131"/>
              <a:gd name="connsiteX301" fmla="*/ 659334 w 1261746"/>
              <a:gd name="connsiteY301" fmla="*/ 28452 h 659131"/>
              <a:gd name="connsiteX302" fmla="*/ 630873 w 1261746"/>
              <a:gd name="connsiteY302" fmla="*/ 56904 h 659131"/>
              <a:gd name="connsiteX303" fmla="*/ 602412 w 1261746"/>
              <a:gd name="connsiteY303" fmla="*/ 28452 h 659131"/>
              <a:gd name="connsiteX304" fmla="*/ 630873 w 1261746"/>
              <a:gd name="connsiteY304" fmla="*/ 0 h 659131"/>
              <a:gd name="connsiteX305" fmla="*/ 510391 w 1261746"/>
              <a:gd name="connsiteY305" fmla="*/ 0 h 659131"/>
              <a:gd name="connsiteX306" fmla="*/ 538852 w 1261746"/>
              <a:gd name="connsiteY306" fmla="*/ 28452 h 659131"/>
              <a:gd name="connsiteX307" fmla="*/ 510391 w 1261746"/>
              <a:gd name="connsiteY307" fmla="*/ 56904 h 659131"/>
              <a:gd name="connsiteX308" fmla="*/ 481930 w 1261746"/>
              <a:gd name="connsiteY308" fmla="*/ 28452 h 659131"/>
              <a:gd name="connsiteX309" fmla="*/ 510391 w 1261746"/>
              <a:gd name="connsiteY309" fmla="*/ 0 h 659131"/>
              <a:gd name="connsiteX310" fmla="*/ 389908 w 1261746"/>
              <a:gd name="connsiteY310" fmla="*/ 0 h 659131"/>
              <a:gd name="connsiteX311" fmla="*/ 418369 w 1261746"/>
              <a:gd name="connsiteY311" fmla="*/ 28452 h 659131"/>
              <a:gd name="connsiteX312" fmla="*/ 389908 w 1261746"/>
              <a:gd name="connsiteY312" fmla="*/ 56904 h 659131"/>
              <a:gd name="connsiteX313" fmla="*/ 361447 w 1261746"/>
              <a:gd name="connsiteY313" fmla="*/ 28452 h 659131"/>
              <a:gd name="connsiteX314" fmla="*/ 389908 w 1261746"/>
              <a:gd name="connsiteY314" fmla="*/ 0 h 659131"/>
              <a:gd name="connsiteX315" fmla="*/ 269426 w 1261746"/>
              <a:gd name="connsiteY315" fmla="*/ 0 h 659131"/>
              <a:gd name="connsiteX316" fmla="*/ 297887 w 1261746"/>
              <a:gd name="connsiteY316" fmla="*/ 28452 h 659131"/>
              <a:gd name="connsiteX317" fmla="*/ 269426 w 1261746"/>
              <a:gd name="connsiteY317" fmla="*/ 56904 h 659131"/>
              <a:gd name="connsiteX318" fmla="*/ 240965 w 1261746"/>
              <a:gd name="connsiteY318" fmla="*/ 28452 h 659131"/>
              <a:gd name="connsiteX319" fmla="*/ 269426 w 1261746"/>
              <a:gd name="connsiteY319" fmla="*/ 0 h 659131"/>
              <a:gd name="connsiteX320" fmla="*/ 148943 w 1261746"/>
              <a:gd name="connsiteY320" fmla="*/ 0 h 659131"/>
              <a:gd name="connsiteX321" fmla="*/ 177404 w 1261746"/>
              <a:gd name="connsiteY321" fmla="*/ 28452 h 659131"/>
              <a:gd name="connsiteX322" fmla="*/ 148943 w 1261746"/>
              <a:gd name="connsiteY322" fmla="*/ 56904 h 659131"/>
              <a:gd name="connsiteX323" fmla="*/ 120482 w 1261746"/>
              <a:gd name="connsiteY323" fmla="*/ 28452 h 659131"/>
              <a:gd name="connsiteX324" fmla="*/ 148943 w 1261746"/>
              <a:gd name="connsiteY324" fmla="*/ 0 h 659131"/>
              <a:gd name="connsiteX325" fmla="*/ 28461 w 1261746"/>
              <a:gd name="connsiteY325" fmla="*/ 0 h 659131"/>
              <a:gd name="connsiteX326" fmla="*/ 56922 w 1261746"/>
              <a:gd name="connsiteY326" fmla="*/ 28452 h 659131"/>
              <a:gd name="connsiteX327" fmla="*/ 28461 w 1261746"/>
              <a:gd name="connsiteY327" fmla="*/ 56904 h 659131"/>
              <a:gd name="connsiteX328" fmla="*/ 0 w 1261746"/>
              <a:gd name="connsiteY328" fmla="*/ 28452 h 659131"/>
              <a:gd name="connsiteX329" fmla="*/ 28461 w 1261746"/>
              <a:gd name="connsiteY329" fmla="*/ 0 h 65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Lst>
            <a:rect l="l" t="t" r="r" b="b"/>
            <a:pathLst>
              <a:path w="1261746" h="659131">
                <a:moveTo>
                  <a:pt x="1233285" y="602227"/>
                </a:moveTo>
                <a:cubicBezTo>
                  <a:pt x="1249004" y="602227"/>
                  <a:pt x="1261746" y="614965"/>
                  <a:pt x="1261746" y="630679"/>
                </a:cubicBezTo>
                <a:cubicBezTo>
                  <a:pt x="1261746" y="646393"/>
                  <a:pt x="1249004" y="659131"/>
                  <a:pt x="1233285" y="659131"/>
                </a:cubicBezTo>
                <a:cubicBezTo>
                  <a:pt x="1217566" y="659131"/>
                  <a:pt x="1204824" y="646393"/>
                  <a:pt x="1204824" y="630679"/>
                </a:cubicBezTo>
                <a:cubicBezTo>
                  <a:pt x="1204824" y="614965"/>
                  <a:pt x="1217566" y="602227"/>
                  <a:pt x="1233285" y="602227"/>
                </a:cubicBezTo>
                <a:close/>
                <a:moveTo>
                  <a:pt x="1112803" y="602227"/>
                </a:moveTo>
                <a:cubicBezTo>
                  <a:pt x="1128522" y="602227"/>
                  <a:pt x="1141264" y="614965"/>
                  <a:pt x="1141264" y="630679"/>
                </a:cubicBezTo>
                <a:cubicBezTo>
                  <a:pt x="1141264" y="646393"/>
                  <a:pt x="1128522" y="659131"/>
                  <a:pt x="1112803" y="659131"/>
                </a:cubicBezTo>
                <a:cubicBezTo>
                  <a:pt x="1097084" y="659131"/>
                  <a:pt x="1084342" y="646393"/>
                  <a:pt x="1084342" y="630679"/>
                </a:cubicBezTo>
                <a:cubicBezTo>
                  <a:pt x="1084342" y="614965"/>
                  <a:pt x="1097084" y="602227"/>
                  <a:pt x="1112803" y="602227"/>
                </a:cubicBezTo>
                <a:close/>
                <a:moveTo>
                  <a:pt x="992320" y="602227"/>
                </a:moveTo>
                <a:cubicBezTo>
                  <a:pt x="1008039" y="602227"/>
                  <a:pt x="1020781" y="614965"/>
                  <a:pt x="1020781" y="630679"/>
                </a:cubicBezTo>
                <a:cubicBezTo>
                  <a:pt x="1020781" y="646393"/>
                  <a:pt x="1008039" y="659131"/>
                  <a:pt x="992320" y="659131"/>
                </a:cubicBezTo>
                <a:cubicBezTo>
                  <a:pt x="976601" y="659131"/>
                  <a:pt x="963859" y="646393"/>
                  <a:pt x="963859" y="630679"/>
                </a:cubicBezTo>
                <a:cubicBezTo>
                  <a:pt x="963859" y="614965"/>
                  <a:pt x="976601" y="602227"/>
                  <a:pt x="992320" y="602227"/>
                </a:cubicBezTo>
                <a:close/>
                <a:moveTo>
                  <a:pt x="871838" y="602227"/>
                </a:moveTo>
                <a:cubicBezTo>
                  <a:pt x="887557" y="602227"/>
                  <a:pt x="900299" y="614965"/>
                  <a:pt x="900299" y="630679"/>
                </a:cubicBezTo>
                <a:cubicBezTo>
                  <a:pt x="900299" y="646393"/>
                  <a:pt x="887557" y="659131"/>
                  <a:pt x="871838" y="659131"/>
                </a:cubicBezTo>
                <a:cubicBezTo>
                  <a:pt x="856119" y="659131"/>
                  <a:pt x="843377" y="646393"/>
                  <a:pt x="843377" y="630679"/>
                </a:cubicBezTo>
                <a:cubicBezTo>
                  <a:pt x="843377" y="614965"/>
                  <a:pt x="856119" y="602227"/>
                  <a:pt x="871838" y="602227"/>
                </a:cubicBezTo>
                <a:close/>
                <a:moveTo>
                  <a:pt x="751356" y="602227"/>
                </a:moveTo>
                <a:cubicBezTo>
                  <a:pt x="767075" y="602227"/>
                  <a:pt x="779817" y="614965"/>
                  <a:pt x="779817" y="630679"/>
                </a:cubicBezTo>
                <a:cubicBezTo>
                  <a:pt x="779817" y="646393"/>
                  <a:pt x="767075" y="659131"/>
                  <a:pt x="751356" y="659131"/>
                </a:cubicBezTo>
                <a:cubicBezTo>
                  <a:pt x="735637" y="659131"/>
                  <a:pt x="722895" y="646393"/>
                  <a:pt x="722895" y="630679"/>
                </a:cubicBezTo>
                <a:cubicBezTo>
                  <a:pt x="722895" y="614965"/>
                  <a:pt x="735637" y="602227"/>
                  <a:pt x="751356" y="602227"/>
                </a:cubicBezTo>
                <a:close/>
                <a:moveTo>
                  <a:pt x="630873" y="602227"/>
                </a:moveTo>
                <a:cubicBezTo>
                  <a:pt x="646592" y="602227"/>
                  <a:pt x="659334" y="614965"/>
                  <a:pt x="659334" y="630679"/>
                </a:cubicBezTo>
                <a:cubicBezTo>
                  <a:pt x="659334" y="646393"/>
                  <a:pt x="646592" y="659131"/>
                  <a:pt x="630873" y="659131"/>
                </a:cubicBezTo>
                <a:cubicBezTo>
                  <a:pt x="615154" y="659131"/>
                  <a:pt x="602412" y="646393"/>
                  <a:pt x="602412" y="630679"/>
                </a:cubicBezTo>
                <a:cubicBezTo>
                  <a:pt x="602412" y="614965"/>
                  <a:pt x="615154" y="602227"/>
                  <a:pt x="630873" y="602227"/>
                </a:cubicBezTo>
                <a:close/>
                <a:moveTo>
                  <a:pt x="510391" y="602227"/>
                </a:moveTo>
                <a:cubicBezTo>
                  <a:pt x="526110" y="602227"/>
                  <a:pt x="538852" y="614965"/>
                  <a:pt x="538852" y="630679"/>
                </a:cubicBezTo>
                <a:cubicBezTo>
                  <a:pt x="538852" y="646393"/>
                  <a:pt x="526110" y="659131"/>
                  <a:pt x="510391" y="659131"/>
                </a:cubicBezTo>
                <a:cubicBezTo>
                  <a:pt x="494672" y="659131"/>
                  <a:pt x="481930" y="646393"/>
                  <a:pt x="481930" y="630679"/>
                </a:cubicBezTo>
                <a:cubicBezTo>
                  <a:pt x="481930" y="614965"/>
                  <a:pt x="494672" y="602227"/>
                  <a:pt x="510391" y="602227"/>
                </a:cubicBezTo>
                <a:close/>
                <a:moveTo>
                  <a:pt x="389908" y="602227"/>
                </a:moveTo>
                <a:cubicBezTo>
                  <a:pt x="405627" y="602227"/>
                  <a:pt x="418369" y="614965"/>
                  <a:pt x="418369" y="630679"/>
                </a:cubicBezTo>
                <a:cubicBezTo>
                  <a:pt x="418369" y="646393"/>
                  <a:pt x="405627" y="659131"/>
                  <a:pt x="389908" y="659131"/>
                </a:cubicBezTo>
                <a:cubicBezTo>
                  <a:pt x="374189" y="659131"/>
                  <a:pt x="361447" y="646393"/>
                  <a:pt x="361447" y="630679"/>
                </a:cubicBezTo>
                <a:cubicBezTo>
                  <a:pt x="361447" y="614965"/>
                  <a:pt x="374189" y="602227"/>
                  <a:pt x="389908" y="602227"/>
                </a:cubicBezTo>
                <a:close/>
                <a:moveTo>
                  <a:pt x="269426" y="602227"/>
                </a:moveTo>
                <a:cubicBezTo>
                  <a:pt x="285145" y="602227"/>
                  <a:pt x="297887" y="614965"/>
                  <a:pt x="297887" y="630679"/>
                </a:cubicBezTo>
                <a:cubicBezTo>
                  <a:pt x="297887" y="646393"/>
                  <a:pt x="285145" y="659131"/>
                  <a:pt x="269426" y="659131"/>
                </a:cubicBezTo>
                <a:cubicBezTo>
                  <a:pt x="253707" y="659131"/>
                  <a:pt x="240965" y="646393"/>
                  <a:pt x="240965" y="630679"/>
                </a:cubicBezTo>
                <a:cubicBezTo>
                  <a:pt x="240965" y="614965"/>
                  <a:pt x="253707" y="602227"/>
                  <a:pt x="269426" y="602227"/>
                </a:cubicBezTo>
                <a:close/>
                <a:moveTo>
                  <a:pt x="148943" y="602227"/>
                </a:moveTo>
                <a:cubicBezTo>
                  <a:pt x="164662" y="602227"/>
                  <a:pt x="177404" y="614965"/>
                  <a:pt x="177404" y="630679"/>
                </a:cubicBezTo>
                <a:cubicBezTo>
                  <a:pt x="177404" y="646393"/>
                  <a:pt x="164662" y="659131"/>
                  <a:pt x="148943" y="659131"/>
                </a:cubicBezTo>
                <a:cubicBezTo>
                  <a:pt x="133224" y="659131"/>
                  <a:pt x="120482" y="646393"/>
                  <a:pt x="120482" y="630679"/>
                </a:cubicBezTo>
                <a:cubicBezTo>
                  <a:pt x="120482" y="614965"/>
                  <a:pt x="133224" y="602227"/>
                  <a:pt x="148943" y="602227"/>
                </a:cubicBezTo>
                <a:close/>
                <a:moveTo>
                  <a:pt x="28461" y="602227"/>
                </a:moveTo>
                <a:cubicBezTo>
                  <a:pt x="44180" y="602227"/>
                  <a:pt x="56922" y="614965"/>
                  <a:pt x="56922" y="630679"/>
                </a:cubicBezTo>
                <a:cubicBezTo>
                  <a:pt x="56922" y="646393"/>
                  <a:pt x="44180" y="659131"/>
                  <a:pt x="28461" y="659131"/>
                </a:cubicBezTo>
                <a:cubicBezTo>
                  <a:pt x="12742" y="659131"/>
                  <a:pt x="0" y="646393"/>
                  <a:pt x="0" y="630679"/>
                </a:cubicBezTo>
                <a:cubicBezTo>
                  <a:pt x="0" y="614965"/>
                  <a:pt x="12742" y="602227"/>
                  <a:pt x="28461" y="602227"/>
                </a:cubicBezTo>
                <a:close/>
                <a:moveTo>
                  <a:pt x="1233285" y="481781"/>
                </a:moveTo>
                <a:cubicBezTo>
                  <a:pt x="1249004" y="481781"/>
                  <a:pt x="1261746" y="494519"/>
                  <a:pt x="1261746" y="510233"/>
                </a:cubicBezTo>
                <a:cubicBezTo>
                  <a:pt x="1261746" y="525947"/>
                  <a:pt x="1249004" y="538685"/>
                  <a:pt x="1233285" y="538685"/>
                </a:cubicBezTo>
                <a:cubicBezTo>
                  <a:pt x="1217566" y="538685"/>
                  <a:pt x="1204824" y="525947"/>
                  <a:pt x="1204824" y="510233"/>
                </a:cubicBezTo>
                <a:cubicBezTo>
                  <a:pt x="1204824" y="494519"/>
                  <a:pt x="1217566" y="481781"/>
                  <a:pt x="1233285" y="481781"/>
                </a:cubicBezTo>
                <a:close/>
                <a:moveTo>
                  <a:pt x="1112803" y="481781"/>
                </a:moveTo>
                <a:cubicBezTo>
                  <a:pt x="1128522" y="481781"/>
                  <a:pt x="1141264" y="494519"/>
                  <a:pt x="1141264" y="510233"/>
                </a:cubicBezTo>
                <a:cubicBezTo>
                  <a:pt x="1141264" y="525947"/>
                  <a:pt x="1128522" y="538685"/>
                  <a:pt x="1112803" y="538685"/>
                </a:cubicBezTo>
                <a:cubicBezTo>
                  <a:pt x="1097084" y="538685"/>
                  <a:pt x="1084342" y="525947"/>
                  <a:pt x="1084342" y="510233"/>
                </a:cubicBezTo>
                <a:cubicBezTo>
                  <a:pt x="1084342" y="494519"/>
                  <a:pt x="1097084" y="481781"/>
                  <a:pt x="1112803" y="481781"/>
                </a:cubicBezTo>
                <a:close/>
                <a:moveTo>
                  <a:pt x="992320" y="481781"/>
                </a:moveTo>
                <a:cubicBezTo>
                  <a:pt x="1008039" y="481781"/>
                  <a:pt x="1020781" y="494519"/>
                  <a:pt x="1020781" y="510233"/>
                </a:cubicBezTo>
                <a:cubicBezTo>
                  <a:pt x="1020781" y="525947"/>
                  <a:pt x="1008039" y="538685"/>
                  <a:pt x="992320" y="538685"/>
                </a:cubicBezTo>
                <a:cubicBezTo>
                  <a:pt x="976601" y="538685"/>
                  <a:pt x="963859" y="525947"/>
                  <a:pt x="963859" y="510233"/>
                </a:cubicBezTo>
                <a:cubicBezTo>
                  <a:pt x="963859" y="494519"/>
                  <a:pt x="976601" y="481781"/>
                  <a:pt x="992320" y="481781"/>
                </a:cubicBezTo>
                <a:close/>
                <a:moveTo>
                  <a:pt x="871838" y="481781"/>
                </a:moveTo>
                <a:cubicBezTo>
                  <a:pt x="887557" y="481781"/>
                  <a:pt x="900299" y="494519"/>
                  <a:pt x="900299" y="510233"/>
                </a:cubicBezTo>
                <a:cubicBezTo>
                  <a:pt x="900299" y="525947"/>
                  <a:pt x="887557" y="538685"/>
                  <a:pt x="871838" y="538685"/>
                </a:cubicBezTo>
                <a:cubicBezTo>
                  <a:pt x="856119" y="538685"/>
                  <a:pt x="843377" y="525947"/>
                  <a:pt x="843377" y="510233"/>
                </a:cubicBezTo>
                <a:cubicBezTo>
                  <a:pt x="843377" y="494519"/>
                  <a:pt x="856119" y="481781"/>
                  <a:pt x="871838" y="481781"/>
                </a:cubicBezTo>
                <a:close/>
                <a:moveTo>
                  <a:pt x="751356" y="481781"/>
                </a:moveTo>
                <a:cubicBezTo>
                  <a:pt x="767075" y="481781"/>
                  <a:pt x="779817" y="494519"/>
                  <a:pt x="779817" y="510233"/>
                </a:cubicBezTo>
                <a:cubicBezTo>
                  <a:pt x="779817" y="525947"/>
                  <a:pt x="767075" y="538685"/>
                  <a:pt x="751356" y="538685"/>
                </a:cubicBezTo>
                <a:cubicBezTo>
                  <a:pt x="735637" y="538685"/>
                  <a:pt x="722895" y="525947"/>
                  <a:pt x="722895" y="510233"/>
                </a:cubicBezTo>
                <a:cubicBezTo>
                  <a:pt x="722895" y="494519"/>
                  <a:pt x="735637" y="481781"/>
                  <a:pt x="751356" y="481781"/>
                </a:cubicBezTo>
                <a:close/>
                <a:moveTo>
                  <a:pt x="630873" y="481781"/>
                </a:moveTo>
                <a:cubicBezTo>
                  <a:pt x="646592" y="481781"/>
                  <a:pt x="659334" y="494519"/>
                  <a:pt x="659334" y="510233"/>
                </a:cubicBezTo>
                <a:cubicBezTo>
                  <a:pt x="659334" y="525947"/>
                  <a:pt x="646592" y="538685"/>
                  <a:pt x="630873" y="538685"/>
                </a:cubicBezTo>
                <a:cubicBezTo>
                  <a:pt x="615154" y="538685"/>
                  <a:pt x="602412" y="525947"/>
                  <a:pt x="602412" y="510233"/>
                </a:cubicBezTo>
                <a:cubicBezTo>
                  <a:pt x="602412" y="494519"/>
                  <a:pt x="615154" y="481781"/>
                  <a:pt x="630873" y="481781"/>
                </a:cubicBezTo>
                <a:close/>
                <a:moveTo>
                  <a:pt x="510391" y="481781"/>
                </a:moveTo>
                <a:cubicBezTo>
                  <a:pt x="526110" y="481781"/>
                  <a:pt x="538852" y="494519"/>
                  <a:pt x="538852" y="510233"/>
                </a:cubicBezTo>
                <a:cubicBezTo>
                  <a:pt x="538852" y="525947"/>
                  <a:pt x="526110" y="538685"/>
                  <a:pt x="510391" y="538685"/>
                </a:cubicBezTo>
                <a:cubicBezTo>
                  <a:pt x="494672" y="538685"/>
                  <a:pt x="481930" y="525947"/>
                  <a:pt x="481930" y="510233"/>
                </a:cubicBezTo>
                <a:cubicBezTo>
                  <a:pt x="481930" y="494519"/>
                  <a:pt x="494672" y="481781"/>
                  <a:pt x="510391" y="481781"/>
                </a:cubicBezTo>
                <a:close/>
                <a:moveTo>
                  <a:pt x="389908" y="481781"/>
                </a:moveTo>
                <a:cubicBezTo>
                  <a:pt x="405627" y="481781"/>
                  <a:pt x="418369" y="494519"/>
                  <a:pt x="418369" y="510233"/>
                </a:cubicBezTo>
                <a:cubicBezTo>
                  <a:pt x="418369" y="525947"/>
                  <a:pt x="405627" y="538685"/>
                  <a:pt x="389908" y="538685"/>
                </a:cubicBezTo>
                <a:cubicBezTo>
                  <a:pt x="374189" y="538685"/>
                  <a:pt x="361447" y="525947"/>
                  <a:pt x="361447" y="510233"/>
                </a:cubicBezTo>
                <a:cubicBezTo>
                  <a:pt x="361447" y="494519"/>
                  <a:pt x="374189" y="481781"/>
                  <a:pt x="389908" y="481781"/>
                </a:cubicBezTo>
                <a:close/>
                <a:moveTo>
                  <a:pt x="269426" y="481781"/>
                </a:moveTo>
                <a:cubicBezTo>
                  <a:pt x="285145" y="481781"/>
                  <a:pt x="297887" y="494519"/>
                  <a:pt x="297887" y="510233"/>
                </a:cubicBezTo>
                <a:cubicBezTo>
                  <a:pt x="297887" y="525947"/>
                  <a:pt x="285145" y="538685"/>
                  <a:pt x="269426" y="538685"/>
                </a:cubicBezTo>
                <a:cubicBezTo>
                  <a:pt x="253707" y="538685"/>
                  <a:pt x="240965" y="525947"/>
                  <a:pt x="240965" y="510233"/>
                </a:cubicBezTo>
                <a:cubicBezTo>
                  <a:pt x="240965" y="494519"/>
                  <a:pt x="253707" y="481781"/>
                  <a:pt x="269426" y="481781"/>
                </a:cubicBezTo>
                <a:close/>
                <a:moveTo>
                  <a:pt x="148943" y="481781"/>
                </a:moveTo>
                <a:cubicBezTo>
                  <a:pt x="164662" y="481781"/>
                  <a:pt x="177404" y="494519"/>
                  <a:pt x="177404" y="510233"/>
                </a:cubicBezTo>
                <a:cubicBezTo>
                  <a:pt x="177404" y="525947"/>
                  <a:pt x="164662" y="538685"/>
                  <a:pt x="148943" y="538685"/>
                </a:cubicBezTo>
                <a:cubicBezTo>
                  <a:pt x="133224" y="538685"/>
                  <a:pt x="120482" y="525947"/>
                  <a:pt x="120482" y="510233"/>
                </a:cubicBezTo>
                <a:cubicBezTo>
                  <a:pt x="120482" y="494519"/>
                  <a:pt x="133224" y="481781"/>
                  <a:pt x="148943" y="481781"/>
                </a:cubicBezTo>
                <a:close/>
                <a:moveTo>
                  <a:pt x="28461" y="481781"/>
                </a:moveTo>
                <a:cubicBezTo>
                  <a:pt x="44180" y="481781"/>
                  <a:pt x="56922" y="494519"/>
                  <a:pt x="56922" y="510233"/>
                </a:cubicBezTo>
                <a:cubicBezTo>
                  <a:pt x="56922" y="525947"/>
                  <a:pt x="44180" y="538685"/>
                  <a:pt x="28461" y="538685"/>
                </a:cubicBezTo>
                <a:cubicBezTo>
                  <a:pt x="12742" y="538685"/>
                  <a:pt x="0" y="525947"/>
                  <a:pt x="0" y="510233"/>
                </a:cubicBezTo>
                <a:cubicBezTo>
                  <a:pt x="0" y="494519"/>
                  <a:pt x="12742" y="481781"/>
                  <a:pt x="28461" y="481781"/>
                </a:cubicBezTo>
                <a:close/>
                <a:moveTo>
                  <a:pt x="1233285" y="361336"/>
                </a:moveTo>
                <a:cubicBezTo>
                  <a:pt x="1249004" y="361336"/>
                  <a:pt x="1261746" y="374074"/>
                  <a:pt x="1261746" y="389788"/>
                </a:cubicBezTo>
                <a:cubicBezTo>
                  <a:pt x="1261746" y="405502"/>
                  <a:pt x="1249004" y="418240"/>
                  <a:pt x="1233285" y="418240"/>
                </a:cubicBezTo>
                <a:cubicBezTo>
                  <a:pt x="1217566" y="418240"/>
                  <a:pt x="1204824" y="405502"/>
                  <a:pt x="1204824" y="389788"/>
                </a:cubicBezTo>
                <a:cubicBezTo>
                  <a:pt x="1204824" y="374074"/>
                  <a:pt x="1217566" y="361336"/>
                  <a:pt x="1233285" y="361336"/>
                </a:cubicBezTo>
                <a:close/>
                <a:moveTo>
                  <a:pt x="1112803" y="361336"/>
                </a:moveTo>
                <a:cubicBezTo>
                  <a:pt x="1128522" y="361336"/>
                  <a:pt x="1141264" y="374074"/>
                  <a:pt x="1141264" y="389788"/>
                </a:cubicBezTo>
                <a:cubicBezTo>
                  <a:pt x="1141264" y="405502"/>
                  <a:pt x="1128522" y="418240"/>
                  <a:pt x="1112803" y="418240"/>
                </a:cubicBezTo>
                <a:cubicBezTo>
                  <a:pt x="1097084" y="418240"/>
                  <a:pt x="1084342" y="405502"/>
                  <a:pt x="1084342" y="389788"/>
                </a:cubicBezTo>
                <a:cubicBezTo>
                  <a:pt x="1084342" y="374074"/>
                  <a:pt x="1097084" y="361336"/>
                  <a:pt x="1112803" y="361336"/>
                </a:cubicBezTo>
                <a:close/>
                <a:moveTo>
                  <a:pt x="992320" y="361336"/>
                </a:moveTo>
                <a:cubicBezTo>
                  <a:pt x="1008039" y="361336"/>
                  <a:pt x="1020781" y="374074"/>
                  <a:pt x="1020781" y="389788"/>
                </a:cubicBezTo>
                <a:cubicBezTo>
                  <a:pt x="1020781" y="405502"/>
                  <a:pt x="1008039" y="418240"/>
                  <a:pt x="992320" y="418240"/>
                </a:cubicBezTo>
                <a:cubicBezTo>
                  <a:pt x="976601" y="418240"/>
                  <a:pt x="963859" y="405502"/>
                  <a:pt x="963859" y="389788"/>
                </a:cubicBezTo>
                <a:cubicBezTo>
                  <a:pt x="963859" y="374074"/>
                  <a:pt x="976601" y="361336"/>
                  <a:pt x="992320" y="361336"/>
                </a:cubicBezTo>
                <a:close/>
                <a:moveTo>
                  <a:pt x="871838" y="361336"/>
                </a:moveTo>
                <a:cubicBezTo>
                  <a:pt x="887557" y="361336"/>
                  <a:pt x="900299" y="374074"/>
                  <a:pt x="900299" y="389788"/>
                </a:cubicBezTo>
                <a:cubicBezTo>
                  <a:pt x="900299" y="405502"/>
                  <a:pt x="887557" y="418240"/>
                  <a:pt x="871838" y="418240"/>
                </a:cubicBezTo>
                <a:cubicBezTo>
                  <a:pt x="856119" y="418240"/>
                  <a:pt x="843377" y="405502"/>
                  <a:pt x="843377" y="389788"/>
                </a:cubicBezTo>
                <a:cubicBezTo>
                  <a:pt x="843377" y="374074"/>
                  <a:pt x="856119" y="361336"/>
                  <a:pt x="871838" y="361336"/>
                </a:cubicBezTo>
                <a:close/>
                <a:moveTo>
                  <a:pt x="751356" y="361336"/>
                </a:moveTo>
                <a:cubicBezTo>
                  <a:pt x="767075" y="361336"/>
                  <a:pt x="779817" y="374074"/>
                  <a:pt x="779817" y="389788"/>
                </a:cubicBezTo>
                <a:cubicBezTo>
                  <a:pt x="779817" y="405502"/>
                  <a:pt x="767075" y="418240"/>
                  <a:pt x="751356" y="418240"/>
                </a:cubicBezTo>
                <a:cubicBezTo>
                  <a:pt x="735637" y="418240"/>
                  <a:pt x="722895" y="405502"/>
                  <a:pt x="722895" y="389788"/>
                </a:cubicBezTo>
                <a:cubicBezTo>
                  <a:pt x="722895" y="374074"/>
                  <a:pt x="735637" y="361336"/>
                  <a:pt x="751356" y="361336"/>
                </a:cubicBezTo>
                <a:close/>
                <a:moveTo>
                  <a:pt x="630873" y="361336"/>
                </a:moveTo>
                <a:cubicBezTo>
                  <a:pt x="646592" y="361336"/>
                  <a:pt x="659334" y="374074"/>
                  <a:pt x="659334" y="389788"/>
                </a:cubicBezTo>
                <a:cubicBezTo>
                  <a:pt x="659334" y="405502"/>
                  <a:pt x="646592" y="418240"/>
                  <a:pt x="630873" y="418240"/>
                </a:cubicBezTo>
                <a:cubicBezTo>
                  <a:pt x="615154" y="418240"/>
                  <a:pt x="602412" y="405502"/>
                  <a:pt x="602412" y="389788"/>
                </a:cubicBezTo>
                <a:cubicBezTo>
                  <a:pt x="602412" y="374074"/>
                  <a:pt x="615154" y="361336"/>
                  <a:pt x="630873" y="361336"/>
                </a:cubicBezTo>
                <a:close/>
                <a:moveTo>
                  <a:pt x="510391" y="361336"/>
                </a:moveTo>
                <a:cubicBezTo>
                  <a:pt x="526110" y="361336"/>
                  <a:pt x="538852" y="374074"/>
                  <a:pt x="538852" y="389788"/>
                </a:cubicBezTo>
                <a:cubicBezTo>
                  <a:pt x="538852" y="405502"/>
                  <a:pt x="526110" y="418240"/>
                  <a:pt x="510391" y="418240"/>
                </a:cubicBezTo>
                <a:cubicBezTo>
                  <a:pt x="494672" y="418240"/>
                  <a:pt x="481930" y="405502"/>
                  <a:pt x="481930" y="389788"/>
                </a:cubicBezTo>
                <a:cubicBezTo>
                  <a:pt x="481930" y="374074"/>
                  <a:pt x="494672" y="361336"/>
                  <a:pt x="510391" y="361336"/>
                </a:cubicBezTo>
                <a:close/>
                <a:moveTo>
                  <a:pt x="389908" y="361336"/>
                </a:moveTo>
                <a:cubicBezTo>
                  <a:pt x="405627" y="361336"/>
                  <a:pt x="418369" y="374074"/>
                  <a:pt x="418369" y="389788"/>
                </a:cubicBezTo>
                <a:cubicBezTo>
                  <a:pt x="418369" y="405502"/>
                  <a:pt x="405627" y="418240"/>
                  <a:pt x="389908" y="418240"/>
                </a:cubicBezTo>
                <a:cubicBezTo>
                  <a:pt x="374189" y="418240"/>
                  <a:pt x="361447" y="405502"/>
                  <a:pt x="361447" y="389788"/>
                </a:cubicBezTo>
                <a:cubicBezTo>
                  <a:pt x="361447" y="374074"/>
                  <a:pt x="374189" y="361336"/>
                  <a:pt x="389908" y="361336"/>
                </a:cubicBezTo>
                <a:close/>
                <a:moveTo>
                  <a:pt x="269426" y="361336"/>
                </a:moveTo>
                <a:cubicBezTo>
                  <a:pt x="285145" y="361336"/>
                  <a:pt x="297887" y="374074"/>
                  <a:pt x="297887" y="389788"/>
                </a:cubicBezTo>
                <a:cubicBezTo>
                  <a:pt x="297887" y="405502"/>
                  <a:pt x="285145" y="418240"/>
                  <a:pt x="269426" y="418240"/>
                </a:cubicBezTo>
                <a:cubicBezTo>
                  <a:pt x="253707" y="418240"/>
                  <a:pt x="240965" y="405502"/>
                  <a:pt x="240965" y="389788"/>
                </a:cubicBezTo>
                <a:cubicBezTo>
                  <a:pt x="240965" y="374074"/>
                  <a:pt x="253707" y="361336"/>
                  <a:pt x="269426" y="361336"/>
                </a:cubicBezTo>
                <a:close/>
                <a:moveTo>
                  <a:pt x="148943" y="361336"/>
                </a:moveTo>
                <a:cubicBezTo>
                  <a:pt x="164662" y="361336"/>
                  <a:pt x="177404" y="374074"/>
                  <a:pt x="177404" y="389788"/>
                </a:cubicBezTo>
                <a:cubicBezTo>
                  <a:pt x="177404" y="405502"/>
                  <a:pt x="164662" y="418240"/>
                  <a:pt x="148943" y="418240"/>
                </a:cubicBezTo>
                <a:cubicBezTo>
                  <a:pt x="133224" y="418240"/>
                  <a:pt x="120482" y="405502"/>
                  <a:pt x="120482" y="389788"/>
                </a:cubicBezTo>
                <a:cubicBezTo>
                  <a:pt x="120482" y="374074"/>
                  <a:pt x="133224" y="361336"/>
                  <a:pt x="148943" y="361336"/>
                </a:cubicBezTo>
                <a:close/>
                <a:moveTo>
                  <a:pt x="28461" y="361336"/>
                </a:moveTo>
                <a:cubicBezTo>
                  <a:pt x="44180" y="361336"/>
                  <a:pt x="56922" y="374074"/>
                  <a:pt x="56922" y="389788"/>
                </a:cubicBezTo>
                <a:cubicBezTo>
                  <a:pt x="56922" y="405502"/>
                  <a:pt x="44180" y="418240"/>
                  <a:pt x="28461" y="418240"/>
                </a:cubicBezTo>
                <a:cubicBezTo>
                  <a:pt x="12742" y="418240"/>
                  <a:pt x="0" y="405502"/>
                  <a:pt x="0" y="389788"/>
                </a:cubicBezTo>
                <a:cubicBezTo>
                  <a:pt x="0" y="374074"/>
                  <a:pt x="12742" y="361336"/>
                  <a:pt x="28461" y="361336"/>
                </a:cubicBezTo>
                <a:close/>
                <a:moveTo>
                  <a:pt x="1233285" y="240891"/>
                </a:moveTo>
                <a:cubicBezTo>
                  <a:pt x="1249004" y="240891"/>
                  <a:pt x="1261746" y="253629"/>
                  <a:pt x="1261746" y="269343"/>
                </a:cubicBezTo>
                <a:cubicBezTo>
                  <a:pt x="1261746" y="285057"/>
                  <a:pt x="1249004" y="297795"/>
                  <a:pt x="1233285" y="297795"/>
                </a:cubicBezTo>
                <a:cubicBezTo>
                  <a:pt x="1217566" y="297795"/>
                  <a:pt x="1204824" y="285057"/>
                  <a:pt x="1204824" y="269343"/>
                </a:cubicBezTo>
                <a:cubicBezTo>
                  <a:pt x="1204824" y="253629"/>
                  <a:pt x="1217566" y="240891"/>
                  <a:pt x="1233285" y="240891"/>
                </a:cubicBezTo>
                <a:close/>
                <a:moveTo>
                  <a:pt x="1112803" y="240891"/>
                </a:moveTo>
                <a:cubicBezTo>
                  <a:pt x="1128522" y="240891"/>
                  <a:pt x="1141264" y="253629"/>
                  <a:pt x="1141264" y="269343"/>
                </a:cubicBezTo>
                <a:cubicBezTo>
                  <a:pt x="1141264" y="285057"/>
                  <a:pt x="1128522" y="297795"/>
                  <a:pt x="1112803" y="297795"/>
                </a:cubicBezTo>
                <a:cubicBezTo>
                  <a:pt x="1097084" y="297795"/>
                  <a:pt x="1084342" y="285057"/>
                  <a:pt x="1084342" y="269343"/>
                </a:cubicBezTo>
                <a:cubicBezTo>
                  <a:pt x="1084342" y="253629"/>
                  <a:pt x="1097084" y="240891"/>
                  <a:pt x="1112803" y="240891"/>
                </a:cubicBezTo>
                <a:close/>
                <a:moveTo>
                  <a:pt x="992320" y="240891"/>
                </a:moveTo>
                <a:cubicBezTo>
                  <a:pt x="1008039" y="240891"/>
                  <a:pt x="1020781" y="253629"/>
                  <a:pt x="1020781" y="269343"/>
                </a:cubicBezTo>
                <a:cubicBezTo>
                  <a:pt x="1020781" y="285057"/>
                  <a:pt x="1008039" y="297795"/>
                  <a:pt x="992320" y="297795"/>
                </a:cubicBezTo>
                <a:cubicBezTo>
                  <a:pt x="976601" y="297795"/>
                  <a:pt x="963859" y="285057"/>
                  <a:pt x="963859" y="269343"/>
                </a:cubicBezTo>
                <a:cubicBezTo>
                  <a:pt x="963859" y="253629"/>
                  <a:pt x="976601" y="240891"/>
                  <a:pt x="992320" y="240891"/>
                </a:cubicBezTo>
                <a:close/>
                <a:moveTo>
                  <a:pt x="871838" y="240891"/>
                </a:moveTo>
                <a:cubicBezTo>
                  <a:pt x="887557" y="240891"/>
                  <a:pt x="900299" y="253629"/>
                  <a:pt x="900299" y="269343"/>
                </a:cubicBezTo>
                <a:cubicBezTo>
                  <a:pt x="900299" y="285057"/>
                  <a:pt x="887557" y="297795"/>
                  <a:pt x="871838" y="297795"/>
                </a:cubicBezTo>
                <a:cubicBezTo>
                  <a:pt x="856119" y="297795"/>
                  <a:pt x="843377" y="285057"/>
                  <a:pt x="843377" y="269343"/>
                </a:cubicBezTo>
                <a:cubicBezTo>
                  <a:pt x="843377" y="253629"/>
                  <a:pt x="856119" y="240891"/>
                  <a:pt x="871838" y="240891"/>
                </a:cubicBezTo>
                <a:close/>
                <a:moveTo>
                  <a:pt x="751356" y="240891"/>
                </a:moveTo>
                <a:cubicBezTo>
                  <a:pt x="767075" y="240891"/>
                  <a:pt x="779817" y="253629"/>
                  <a:pt x="779817" y="269343"/>
                </a:cubicBezTo>
                <a:cubicBezTo>
                  <a:pt x="779817" y="285057"/>
                  <a:pt x="767075" y="297795"/>
                  <a:pt x="751356" y="297795"/>
                </a:cubicBezTo>
                <a:cubicBezTo>
                  <a:pt x="735637" y="297795"/>
                  <a:pt x="722895" y="285057"/>
                  <a:pt x="722895" y="269343"/>
                </a:cubicBezTo>
                <a:cubicBezTo>
                  <a:pt x="722895" y="253629"/>
                  <a:pt x="735637" y="240891"/>
                  <a:pt x="751356" y="240891"/>
                </a:cubicBezTo>
                <a:close/>
                <a:moveTo>
                  <a:pt x="630873" y="240891"/>
                </a:moveTo>
                <a:cubicBezTo>
                  <a:pt x="646592" y="240891"/>
                  <a:pt x="659334" y="253629"/>
                  <a:pt x="659334" y="269343"/>
                </a:cubicBezTo>
                <a:cubicBezTo>
                  <a:pt x="659334" y="285057"/>
                  <a:pt x="646592" y="297795"/>
                  <a:pt x="630873" y="297795"/>
                </a:cubicBezTo>
                <a:cubicBezTo>
                  <a:pt x="615154" y="297795"/>
                  <a:pt x="602412" y="285057"/>
                  <a:pt x="602412" y="269343"/>
                </a:cubicBezTo>
                <a:cubicBezTo>
                  <a:pt x="602412" y="253629"/>
                  <a:pt x="615154" y="240891"/>
                  <a:pt x="630873" y="240891"/>
                </a:cubicBezTo>
                <a:close/>
                <a:moveTo>
                  <a:pt x="510391" y="240891"/>
                </a:moveTo>
                <a:cubicBezTo>
                  <a:pt x="526110" y="240891"/>
                  <a:pt x="538852" y="253629"/>
                  <a:pt x="538852" y="269343"/>
                </a:cubicBezTo>
                <a:cubicBezTo>
                  <a:pt x="538852" y="285057"/>
                  <a:pt x="526110" y="297795"/>
                  <a:pt x="510391" y="297795"/>
                </a:cubicBezTo>
                <a:cubicBezTo>
                  <a:pt x="494672" y="297795"/>
                  <a:pt x="481930" y="285057"/>
                  <a:pt x="481930" y="269343"/>
                </a:cubicBezTo>
                <a:cubicBezTo>
                  <a:pt x="481930" y="253629"/>
                  <a:pt x="494672" y="240891"/>
                  <a:pt x="510391" y="240891"/>
                </a:cubicBezTo>
                <a:close/>
                <a:moveTo>
                  <a:pt x="389908" y="240891"/>
                </a:moveTo>
                <a:cubicBezTo>
                  <a:pt x="405627" y="240891"/>
                  <a:pt x="418369" y="253629"/>
                  <a:pt x="418369" y="269343"/>
                </a:cubicBezTo>
                <a:cubicBezTo>
                  <a:pt x="418369" y="285057"/>
                  <a:pt x="405627" y="297795"/>
                  <a:pt x="389908" y="297795"/>
                </a:cubicBezTo>
                <a:cubicBezTo>
                  <a:pt x="374189" y="297795"/>
                  <a:pt x="361447" y="285057"/>
                  <a:pt x="361447" y="269343"/>
                </a:cubicBezTo>
                <a:cubicBezTo>
                  <a:pt x="361447" y="253629"/>
                  <a:pt x="374189" y="240891"/>
                  <a:pt x="389908" y="240891"/>
                </a:cubicBezTo>
                <a:close/>
                <a:moveTo>
                  <a:pt x="269426" y="240891"/>
                </a:moveTo>
                <a:cubicBezTo>
                  <a:pt x="285145" y="240891"/>
                  <a:pt x="297887" y="253629"/>
                  <a:pt x="297887" y="269343"/>
                </a:cubicBezTo>
                <a:cubicBezTo>
                  <a:pt x="297887" y="285057"/>
                  <a:pt x="285145" y="297795"/>
                  <a:pt x="269426" y="297795"/>
                </a:cubicBezTo>
                <a:cubicBezTo>
                  <a:pt x="253707" y="297795"/>
                  <a:pt x="240965" y="285057"/>
                  <a:pt x="240965" y="269343"/>
                </a:cubicBezTo>
                <a:cubicBezTo>
                  <a:pt x="240965" y="253629"/>
                  <a:pt x="253707" y="240891"/>
                  <a:pt x="269426" y="240891"/>
                </a:cubicBezTo>
                <a:close/>
                <a:moveTo>
                  <a:pt x="148943" y="240891"/>
                </a:moveTo>
                <a:cubicBezTo>
                  <a:pt x="164662" y="240891"/>
                  <a:pt x="177404" y="253629"/>
                  <a:pt x="177404" y="269343"/>
                </a:cubicBezTo>
                <a:cubicBezTo>
                  <a:pt x="177404" y="285057"/>
                  <a:pt x="164662" y="297795"/>
                  <a:pt x="148943" y="297795"/>
                </a:cubicBezTo>
                <a:cubicBezTo>
                  <a:pt x="133224" y="297795"/>
                  <a:pt x="120482" y="285057"/>
                  <a:pt x="120482" y="269343"/>
                </a:cubicBezTo>
                <a:cubicBezTo>
                  <a:pt x="120482" y="253629"/>
                  <a:pt x="133224" y="240891"/>
                  <a:pt x="148943" y="240891"/>
                </a:cubicBezTo>
                <a:close/>
                <a:moveTo>
                  <a:pt x="28461" y="240891"/>
                </a:moveTo>
                <a:cubicBezTo>
                  <a:pt x="44180" y="240891"/>
                  <a:pt x="56922" y="253629"/>
                  <a:pt x="56922" y="269343"/>
                </a:cubicBezTo>
                <a:cubicBezTo>
                  <a:pt x="56922" y="285057"/>
                  <a:pt x="44180" y="297795"/>
                  <a:pt x="28461" y="297795"/>
                </a:cubicBezTo>
                <a:cubicBezTo>
                  <a:pt x="12742" y="297795"/>
                  <a:pt x="0" y="285057"/>
                  <a:pt x="0" y="269343"/>
                </a:cubicBezTo>
                <a:cubicBezTo>
                  <a:pt x="0" y="253629"/>
                  <a:pt x="12742" y="240891"/>
                  <a:pt x="28461" y="240891"/>
                </a:cubicBezTo>
                <a:close/>
                <a:moveTo>
                  <a:pt x="1233285" y="120445"/>
                </a:moveTo>
                <a:cubicBezTo>
                  <a:pt x="1249004" y="120445"/>
                  <a:pt x="1261746" y="133183"/>
                  <a:pt x="1261746" y="148897"/>
                </a:cubicBezTo>
                <a:cubicBezTo>
                  <a:pt x="1261746" y="164611"/>
                  <a:pt x="1249004" y="177349"/>
                  <a:pt x="1233285" y="177349"/>
                </a:cubicBezTo>
                <a:cubicBezTo>
                  <a:pt x="1217566" y="177349"/>
                  <a:pt x="1204824" y="164611"/>
                  <a:pt x="1204824" y="148897"/>
                </a:cubicBezTo>
                <a:cubicBezTo>
                  <a:pt x="1204824" y="133183"/>
                  <a:pt x="1217566" y="120445"/>
                  <a:pt x="1233285" y="120445"/>
                </a:cubicBezTo>
                <a:close/>
                <a:moveTo>
                  <a:pt x="1112803" y="120445"/>
                </a:moveTo>
                <a:cubicBezTo>
                  <a:pt x="1128522" y="120445"/>
                  <a:pt x="1141264" y="133183"/>
                  <a:pt x="1141264" y="148897"/>
                </a:cubicBezTo>
                <a:cubicBezTo>
                  <a:pt x="1141264" y="164611"/>
                  <a:pt x="1128522" y="177349"/>
                  <a:pt x="1112803" y="177349"/>
                </a:cubicBezTo>
                <a:cubicBezTo>
                  <a:pt x="1097084" y="177349"/>
                  <a:pt x="1084342" y="164611"/>
                  <a:pt x="1084342" y="148897"/>
                </a:cubicBezTo>
                <a:cubicBezTo>
                  <a:pt x="1084342" y="133183"/>
                  <a:pt x="1097084" y="120445"/>
                  <a:pt x="1112803" y="120445"/>
                </a:cubicBezTo>
                <a:close/>
                <a:moveTo>
                  <a:pt x="992320" y="120445"/>
                </a:moveTo>
                <a:cubicBezTo>
                  <a:pt x="1008039" y="120445"/>
                  <a:pt x="1020781" y="133183"/>
                  <a:pt x="1020781" y="148897"/>
                </a:cubicBezTo>
                <a:cubicBezTo>
                  <a:pt x="1020781" y="164611"/>
                  <a:pt x="1008039" y="177349"/>
                  <a:pt x="992320" y="177349"/>
                </a:cubicBezTo>
                <a:cubicBezTo>
                  <a:pt x="976601" y="177349"/>
                  <a:pt x="963859" y="164611"/>
                  <a:pt x="963859" y="148897"/>
                </a:cubicBezTo>
                <a:cubicBezTo>
                  <a:pt x="963859" y="133183"/>
                  <a:pt x="976601" y="120445"/>
                  <a:pt x="992320" y="120445"/>
                </a:cubicBezTo>
                <a:close/>
                <a:moveTo>
                  <a:pt x="871838" y="120445"/>
                </a:moveTo>
                <a:cubicBezTo>
                  <a:pt x="887557" y="120445"/>
                  <a:pt x="900299" y="133183"/>
                  <a:pt x="900299" y="148897"/>
                </a:cubicBezTo>
                <a:cubicBezTo>
                  <a:pt x="900299" y="164611"/>
                  <a:pt x="887557" y="177349"/>
                  <a:pt x="871838" y="177349"/>
                </a:cubicBezTo>
                <a:cubicBezTo>
                  <a:pt x="856119" y="177349"/>
                  <a:pt x="843377" y="164611"/>
                  <a:pt x="843377" y="148897"/>
                </a:cubicBezTo>
                <a:cubicBezTo>
                  <a:pt x="843377" y="133183"/>
                  <a:pt x="856119" y="120445"/>
                  <a:pt x="871838" y="120445"/>
                </a:cubicBezTo>
                <a:close/>
                <a:moveTo>
                  <a:pt x="751356" y="120445"/>
                </a:moveTo>
                <a:cubicBezTo>
                  <a:pt x="767075" y="120445"/>
                  <a:pt x="779817" y="133183"/>
                  <a:pt x="779817" y="148897"/>
                </a:cubicBezTo>
                <a:cubicBezTo>
                  <a:pt x="779817" y="164611"/>
                  <a:pt x="767075" y="177349"/>
                  <a:pt x="751356" y="177349"/>
                </a:cubicBezTo>
                <a:cubicBezTo>
                  <a:pt x="735637" y="177349"/>
                  <a:pt x="722895" y="164611"/>
                  <a:pt x="722895" y="148897"/>
                </a:cubicBezTo>
                <a:cubicBezTo>
                  <a:pt x="722895" y="133183"/>
                  <a:pt x="735637" y="120445"/>
                  <a:pt x="751356" y="120445"/>
                </a:cubicBezTo>
                <a:close/>
                <a:moveTo>
                  <a:pt x="630873" y="120445"/>
                </a:moveTo>
                <a:cubicBezTo>
                  <a:pt x="646592" y="120445"/>
                  <a:pt x="659334" y="133183"/>
                  <a:pt x="659334" y="148897"/>
                </a:cubicBezTo>
                <a:cubicBezTo>
                  <a:pt x="659334" y="164611"/>
                  <a:pt x="646592" y="177349"/>
                  <a:pt x="630873" y="177349"/>
                </a:cubicBezTo>
                <a:cubicBezTo>
                  <a:pt x="615154" y="177349"/>
                  <a:pt x="602412" y="164611"/>
                  <a:pt x="602412" y="148897"/>
                </a:cubicBezTo>
                <a:cubicBezTo>
                  <a:pt x="602412" y="133183"/>
                  <a:pt x="615154" y="120445"/>
                  <a:pt x="630873" y="120445"/>
                </a:cubicBezTo>
                <a:close/>
                <a:moveTo>
                  <a:pt x="510391" y="120445"/>
                </a:moveTo>
                <a:cubicBezTo>
                  <a:pt x="526110" y="120445"/>
                  <a:pt x="538852" y="133183"/>
                  <a:pt x="538852" y="148897"/>
                </a:cubicBezTo>
                <a:cubicBezTo>
                  <a:pt x="538852" y="164611"/>
                  <a:pt x="526110" y="177349"/>
                  <a:pt x="510391" y="177349"/>
                </a:cubicBezTo>
                <a:cubicBezTo>
                  <a:pt x="494672" y="177349"/>
                  <a:pt x="481930" y="164611"/>
                  <a:pt x="481930" y="148897"/>
                </a:cubicBezTo>
                <a:cubicBezTo>
                  <a:pt x="481930" y="133183"/>
                  <a:pt x="494672" y="120445"/>
                  <a:pt x="510391" y="120445"/>
                </a:cubicBezTo>
                <a:close/>
                <a:moveTo>
                  <a:pt x="389908" y="120445"/>
                </a:moveTo>
                <a:cubicBezTo>
                  <a:pt x="405627" y="120445"/>
                  <a:pt x="418369" y="133183"/>
                  <a:pt x="418369" y="148897"/>
                </a:cubicBezTo>
                <a:cubicBezTo>
                  <a:pt x="418369" y="164611"/>
                  <a:pt x="405627" y="177349"/>
                  <a:pt x="389908" y="177349"/>
                </a:cubicBezTo>
                <a:cubicBezTo>
                  <a:pt x="374189" y="177349"/>
                  <a:pt x="361447" y="164611"/>
                  <a:pt x="361447" y="148897"/>
                </a:cubicBezTo>
                <a:cubicBezTo>
                  <a:pt x="361447" y="133183"/>
                  <a:pt x="374189" y="120445"/>
                  <a:pt x="389908" y="120445"/>
                </a:cubicBezTo>
                <a:close/>
                <a:moveTo>
                  <a:pt x="269426" y="120445"/>
                </a:moveTo>
                <a:cubicBezTo>
                  <a:pt x="285145" y="120445"/>
                  <a:pt x="297887" y="133183"/>
                  <a:pt x="297887" y="148897"/>
                </a:cubicBezTo>
                <a:cubicBezTo>
                  <a:pt x="297887" y="164611"/>
                  <a:pt x="285145" y="177349"/>
                  <a:pt x="269426" y="177349"/>
                </a:cubicBezTo>
                <a:cubicBezTo>
                  <a:pt x="253707" y="177349"/>
                  <a:pt x="240965" y="164611"/>
                  <a:pt x="240965" y="148897"/>
                </a:cubicBezTo>
                <a:cubicBezTo>
                  <a:pt x="240965" y="133183"/>
                  <a:pt x="253707" y="120445"/>
                  <a:pt x="269426" y="120445"/>
                </a:cubicBezTo>
                <a:close/>
                <a:moveTo>
                  <a:pt x="148943" y="120445"/>
                </a:moveTo>
                <a:cubicBezTo>
                  <a:pt x="164662" y="120445"/>
                  <a:pt x="177404" y="133183"/>
                  <a:pt x="177404" y="148897"/>
                </a:cubicBezTo>
                <a:cubicBezTo>
                  <a:pt x="177404" y="164611"/>
                  <a:pt x="164662" y="177349"/>
                  <a:pt x="148943" y="177349"/>
                </a:cubicBezTo>
                <a:cubicBezTo>
                  <a:pt x="133224" y="177349"/>
                  <a:pt x="120482" y="164611"/>
                  <a:pt x="120482" y="148897"/>
                </a:cubicBezTo>
                <a:cubicBezTo>
                  <a:pt x="120482" y="133183"/>
                  <a:pt x="133224" y="120445"/>
                  <a:pt x="148943" y="120445"/>
                </a:cubicBezTo>
                <a:close/>
                <a:moveTo>
                  <a:pt x="28461" y="120445"/>
                </a:moveTo>
                <a:cubicBezTo>
                  <a:pt x="44180" y="120445"/>
                  <a:pt x="56922" y="133183"/>
                  <a:pt x="56922" y="148897"/>
                </a:cubicBezTo>
                <a:cubicBezTo>
                  <a:pt x="56922" y="164611"/>
                  <a:pt x="44180" y="177349"/>
                  <a:pt x="28461" y="177349"/>
                </a:cubicBezTo>
                <a:cubicBezTo>
                  <a:pt x="12742" y="177349"/>
                  <a:pt x="0" y="164611"/>
                  <a:pt x="0" y="148897"/>
                </a:cubicBezTo>
                <a:cubicBezTo>
                  <a:pt x="0" y="133183"/>
                  <a:pt x="12742" y="120445"/>
                  <a:pt x="28461" y="120445"/>
                </a:cubicBezTo>
                <a:close/>
                <a:moveTo>
                  <a:pt x="1233285" y="0"/>
                </a:moveTo>
                <a:cubicBezTo>
                  <a:pt x="1249004" y="0"/>
                  <a:pt x="1261746" y="12738"/>
                  <a:pt x="1261746" y="28452"/>
                </a:cubicBezTo>
                <a:cubicBezTo>
                  <a:pt x="1261746" y="44166"/>
                  <a:pt x="1249004" y="56904"/>
                  <a:pt x="1233285" y="56904"/>
                </a:cubicBezTo>
                <a:cubicBezTo>
                  <a:pt x="1217566" y="56904"/>
                  <a:pt x="1204824" y="44166"/>
                  <a:pt x="1204824" y="28452"/>
                </a:cubicBezTo>
                <a:cubicBezTo>
                  <a:pt x="1204824" y="12738"/>
                  <a:pt x="1217566" y="0"/>
                  <a:pt x="1233285" y="0"/>
                </a:cubicBezTo>
                <a:close/>
                <a:moveTo>
                  <a:pt x="1112803" y="0"/>
                </a:moveTo>
                <a:cubicBezTo>
                  <a:pt x="1128522" y="0"/>
                  <a:pt x="1141264" y="12738"/>
                  <a:pt x="1141264" y="28452"/>
                </a:cubicBezTo>
                <a:cubicBezTo>
                  <a:pt x="1141264" y="44166"/>
                  <a:pt x="1128522" y="56904"/>
                  <a:pt x="1112803" y="56904"/>
                </a:cubicBezTo>
                <a:cubicBezTo>
                  <a:pt x="1097084" y="56904"/>
                  <a:pt x="1084342" y="44166"/>
                  <a:pt x="1084342" y="28452"/>
                </a:cubicBezTo>
                <a:cubicBezTo>
                  <a:pt x="1084342" y="12738"/>
                  <a:pt x="1097084" y="0"/>
                  <a:pt x="1112803" y="0"/>
                </a:cubicBezTo>
                <a:close/>
                <a:moveTo>
                  <a:pt x="992320" y="0"/>
                </a:moveTo>
                <a:cubicBezTo>
                  <a:pt x="1008039" y="0"/>
                  <a:pt x="1020781" y="12738"/>
                  <a:pt x="1020781" y="28452"/>
                </a:cubicBezTo>
                <a:cubicBezTo>
                  <a:pt x="1020781" y="44166"/>
                  <a:pt x="1008039" y="56904"/>
                  <a:pt x="992320" y="56904"/>
                </a:cubicBezTo>
                <a:cubicBezTo>
                  <a:pt x="976601" y="56904"/>
                  <a:pt x="963859" y="44166"/>
                  <a:pt x="963859" y="28452"/>
                </a:cubicBezTo>
                <a:cubicBezTo>
                  <a:pt x="963859" y="12738"/>
                  <a:pt x="976601" y="0"/>
                  <a:pt x="992320" y="0"/>
                </a:cubicBezTo>
                <a:close/>
                <a:moveTo>
                  <a:pt x="871838" y="0"/>
                </a:moveTo>
                <a:cubicBezTo>
                  <a:pt x="887557" y="0"/>
                  <a:pt x="900299" y="12738"/>
                  <a:pt x="900299" y="28452"/>
                </a:cubicBezTo>
                <a:cubicBezTo>
                  <a:pt x="900299" y="44166"/>
                  <a:pt x="887557" y="56904"/>
                  <a:pt x="871838" y="56904"/>
                </a:cubicBezTo>
                <a:cubicBezTo>
                  <a:pt x="856119" y="56904"/>
                  <a:pt x="843377" y="44166"/>
                  <a:pt x="843377" y="28452"/>
                </a:cubicBezTo>
                <a:cubicBezTo>
                  <a:pt x="843377" y="12738"/>
                  <a:pt x="856119" y="0"/>
                  <a:pt x="871838" y="0"/>
                </a:cubicBezTo>
                <a:close/>
                <a:moveTo>
                  <a:pt x="751356" y="0"/>
                </a:moveTo>
                <a:cubicBezTo>
                  <a:pt x="767075" y="0"/>
                  <a:pt x="779817" y="12738"/>
                  <a:pt x="779817" y="28452"/>
                </a:cubicBezTo>
                <a:cubicBezTo>
                  <a:pt x="779817" y="44166"/>
                  <a:pt x="767075" y="56904"/>
                  <a:pt x="751356" y="56904"/>
                </a:cubicBezTo>
                <a:cubicBezTo>
                  <a:pt x="735637" y="56904"/>
                  <a:pt x="722895" y="44166"/>
                  <a:pt x="722895" y="28452"/>
                </a:cubicBezTo>
                <a:cubicBezTo>
                  <a:pt x="722895" y="12738"/>
                  <a:pt x="735637" y="0"/>
                  <a:pt x="751356" y="0"/>
                </a:cubicBezTo>
                <a:close/>
                <a:moveTo>
                  <a:pt x="630873" y="0"/>
                </a:moveTo>
                <a:cubicBezTo>
                  <a:pt x="646592" y="0"/>
                  <a:pt x="659334" y="12738"/>
                  <a:pt x="659334" y="28452"/>
                </a:cubicBezTo>
                <a:cubicBezTo>
                  <a:pt x="659334" y="44166"/>
                  <a:pt x="646592" y="56904"/>
                  <a:pt x="630873" y="56904"/>
                </a:cubicBezTo>
                <a:cubicBezTo>
                  <a:pt x="615154" y="56904"/>
                  <a:pt x="602412" y="44166"/>
                  <a:pt x="602412" y="28452"/>
                </a:cubicBezTo>
                <a:cubicBezTo>
                  <a:pt x="602412" y="12738"/>
                  <a:pt x="615154" y="0"/>
                  <a:pt x="630873" y="0"/>
                </a:cubicBezTo>
                <a:close/>
                <a:moveTo>
                  <a:pt x="510391" y="0"/>
                </a:moveTo>
                <a:cubicBezTo>
                  <a:pt x="526110" y="0"/>
                  <a:pt x="538852" y="12738"/>
                  <a:pt x="538852" y="28452"/>
                </a:cubicBezTo>
                <a:cubicBezTo>
                  <a:pt x="538852" y="44166"/>
                  <a:pt x="526110" y="56904"/>
                  <a:pt x="510391" y="56904"/>
                </a:cubicBezTo>
                <a:cubicBezTo>
                  <a:pt x="494672" y="56904"/>
                  <a:pt x="481930" y="44166"/>
                  <a:pt x="481930" y="28452"/>
                </a:cubicBezTo>
                <a:cubicBezTo>
                  <a:pt x="481930" y="12738"/>
                  <a:pt x="494672" y="0"/>
                  <a:pt x="510391" y="0"/>
                </a:cubicBezTo>
                <a:close/>
                <a:moveTo>
                  <a:pt x="389908" y="0"/>
                </a:moveTo>
                <a:cubicBezTo>
                  <a:pt x="405627" y="0"/>
                  <a:pt x="418369" y="12738"/>
                  <a:pt x="418369" y="28452"/>
                </a:cubicBezTo>
                <a:cubicBezTo>
                  <a:pt x="418369" y="44166"/>
                  <a:pt x="405627" y="56904"/>
                  <a:pt x="389908" y="56904"/>
                </a:cubicBezTo>
                <a:cubicBezTo>
                  <a:pt x="374189" y="56904"/>
                  <a:pt x="361447" y="44166"/>
                  <a:pt x="361447" y="28452"/>
                </a:cubicBezTo>
                <a:cubicBezTo>
                  <a:pt x="361447" y="12738"/>
                  <a:pt x="374189" y="0"/>
                  <a:pt x="389908" y="0"/>
                </a:cubicBezTo>
                <a:close/>
                <a:moveTo>
                  <a:pt x="269426" y="0"/>
                </a:moveTo>
                <a:cubicBezTo>
                  <a:pt x="285145" y="0"/>
                  <a:pt x="297887" y="12738"/>
                  <a:pt x="297887" y="28452"/>
                </a:cubicBezTo>
                <a:cubicBezTo>
                  <a:pt x="297887" y="44166"/>
                  <a:pt x="285145" y="56904"/>
                  <a:pt x="269426" y="56904"/>
                </a:cubicBezTo>
                <a:cubicBezTo>
                  <a:pt x="253707" y="56904"/>
                  <a:pt x="240965" y="44166"/>
                  <a:pt x="240965" y="28452"/>
                </a:cubicBezTo>
                <a:cubicBezTo>
                  <a:pt x="240965" y="12738"/>
                  <a:pt x="253707" y="0"/>
                  <a:pt x="269426" y="0"/>
                </a:cubicBezTo>
                <a:close/>
                <a:moveTo>
                  <a:pt x="148943" y="0"/>
                </a:moveTo>
                <a:cubicBezTo>
                  <a:pt x="164662" y="0"/>
                  <a:pt x="177404" y="12738"/>
                  <a:pt x="177404" y="28452"/>
                </a:cubicBezTo>
                <a:cubicBezTo>
                  <a:pt x="177404" y="44166"/>
                  <a:pt x="164662" y="56904"/>
                  <a:pt x="148943" y="56904"/>
                </a:cubicBezTo>
                <a:cubicBezTo>
                  <a:pt x="133224" y="56904"/>
                  <a:pt x="120482" y="44166"/>
                  <a:pt x="120482" y="28452"/>
                </a:cubicBezTo>
                <a:cubicBezTo>
                  <a:pt x="120482" y="12738"/>
                  <a:pt x="133224" y="0"/>
                  <a:pt x="148943" y="0"/>
                </a:cubicBezTo>
                <a:close/>
                <a:moveTo>
                  <a:pt x="28461" y="0"/>
                </a:moveTo>
                <a:cubicBezTo>
                  <a:pt x="44180" y="0"/>
                  <a:pt x="56922" y="12738"/>
                  <a:pt x="56922" y="28452"/>
                </a:cubicBezTo>
                <a:cubicBezTo>
                  <a:pt x="56922" y="44166"/>
                  <a:pt x="44180" y="56904"/>
                  <a:pt x="28461" y="56904"/>
                </a:cubicBezTo>
                <a:cubicBezTo>
                  <a:pt x="12742" y="56904"/>
                  <a:pt x="0" y="44166"/>
                  <a:pt x="0" y="28452"/>
                </a:cubicBezTo>
                <a:cubicBezTo>
                  <a:pt x="0" y="12738"/>
                  <a:pt x="12742" y="0"/>
                  <a:pt x="28461" y="0"/>
                </a:cubicBezTo>
                <a:close/>
              </a:path>
            </a:pathLst>
          </a:custGeom>
          <a:solidFill>
            <a:schemeClr val="accent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4" name="任意多边形: 形状 13"/>
          <p:cNvSpPr>
            <a:spLocks noChangeAspect="1"/>
          </p:cNvSpPr>
          <p:nvPr>
            <p:custDataLst>
              <p:tags r:id="rId4"/>
            </p:custDataLst>
          </p:nvPr>
        </p:nvSpPr>
        <p:spPr>
          <a:xfrm rot="10800000">
            <a:off x="11371234"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dirty="0">
              <a:solidFill>
                <a:schemeClr val="lt1"/>
              </a:solidFill>
              <a:latin typeface="微软雅黑" panose="020B0503020204020204" charset="-122"/>
              <a:ea typeface="微软雅黑" panose="020B0503020204020204" charset="-122"/>
            </a:endParaRPr>
          </a:p>
        </p:txBody>
      </p:sp>
      <p:sp>
        <p:nvSpPr>
          <p:cNvPr id="15" name="任意多边形: 形状 14"/>
          <p:cNvSpPr>
            <a:spLocks noChangeAspect="1"/>
          </p:cNvSpPr>
          <p:nvPr>
            <p:custDataLst>
              <p:tags r:id="rId5"/>
            </p:custDataLst>
          </p:nvPr>
        </p:nvSpPr>
        <p:spPr>
          <a:xfrm rot="10800000">
            <a:off x="10997345" y="776896"/>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solidFill>
            <a:schemeClr val="accent1">
              <a:alpha val="35000"/>
            </a:schemeClr>
          </a:solidFill>
          <a:ln w="31750" cap="rnd">
            <a:no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2" name="任意多边形: 形状 11"/>
          <p:cNvSpPr>
            <a:spLocks noChangeAspect="1"/>
          </p:cNvSpPr>
          <p:nvPr>
            <p:custDataLst>
              <p:tags r:id="rId6"/>
            </p:custDataLst>
          </p:nvPr>
        </p:nvSpPr>
        <p:spPr>
          <a:xfrm rot="10800000">
            <a:off x="11270350"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13" name="任意多边形: 形状 12"/>
          <p:cNvSpPr>
            <a:spLocks noChangeAspect="1"/>
          </p:cNvSpPr>
          <p:nvPr>
            <p:custDataLst>
              <p:tags r:id="rId7"/>
            </p:custDataLst>
          </p:nvPr>
        </p:nvSpPr>
        <p:spPr>
          <a:xfrm rot="10800000">
            <a:off x="10896461" y="676012"/>
            <a:ext cx="282076" cy="572396"/>
          </a:xfrm>
          <a:custGeom>
            <a:avLst/>
            <a:gdLst>
              <a:gd name="connsiteX0" fmla="*/ 207995 w 295275"/>
              <a:gd name="connsiteY0" fmla="*/ 0 h 599179"/>
              <a:gd name="connsiteX1" fmla="*/ 218480 w 295275"/>
              <a:gd name="connsiteY1" fmla="*/ 17025 h 599179"/>
              <a:gd name="connsiteX2" fmla="*/ 263922 w 295275"/>
              <a:gd name="connsiteY2" fmla="*/ 59952 h 599179"/>
              <a:gd name="connsiteX3" fmla="*/ 275967 w 295275"/>
              <a:gd name="connsiteY3" fmla="*/ 66705 h 599179"/>
              <a:gd name="connsiteX4" fmla="*/ 258864 w 295275"/>
              <a:gd name="connsiteY4" fmla="*/ 77309 h 599179"/>
              <a:gd name="connsiteX5" fmla="*/ 164932 w 295275"/>
              <a:gd name="connsiteY5" fmla="*/ 229252 h 599179"/>
              <a:gd name="connsiteX6" fmla="*/ 145322 w 295275"/>
              <a:gd name="connsiteY6" fmla="*/ 303904 h 599179"/>
              <a:gd name="connsiteX7" fmla="*/ 295275 w 295275"/>
              <a:gd name="connsiteY7" fmla="*/ 303904 h 599179"/>
              <a:gd name="connsiteX8" fmla="*/ 295275 w 295275"/>
              <a:gd name="connsiteY8" fmla="*/ 599179 h 599179"/>
              <a:gd name="connsiteX9" fmla="*/ 0 w 295275"/>
              <a:gd name="connsiteY9" fmla="*/ 599179 h 599179"/>
              <a:gd name="connsiteX10" fmla="*/ 0 w 295275"/>
              <a:gd name="connsiteY10" fmla="*/ 303904 h 599179"/>
              <a:gd name="connsiteX11" fmla="*/ 5952 w 295275"/>
              <a:gd name="connsiteY11" fmla="*/ 269304 h 599179"/>
              <a:gd name="connsiteX12" fmla="*/ 204540 w 295275"/>
              <a:gd name="connsiteY12" fmla="*/ 547 h 599179"/>
              <a:gd name="connsiteX0-1" fmla="*/ 207995 w 295275"/>
              <a:gd name="connsiteY0-2" fmla="*/ 0 h 599179"/>
              <a:gd name="connsiteX1-3" fmla="*/ 218480 w 295275"/>
              <a:gd name="connsiteY1-4" fmla="*/ 17025 h 599179"/>
              <a:gd name="connsiteX2-5" fmla="*/ 263922 w 295275"/>
              <a:gd name="connsiteY2-6" fmla="*/ 59952 h 599179"/>
              <a:gd name="connsiteX3-7" fmla="*/ 275967 w 295275"/>
              <a:gd name="connsiteY3-8" fmla="*/ 66705 h 599179"/>
              <a:gd name="connsiteX4-9" fmla="*/ 258864 w 295275"/>
              <a:gd name="connsiteY4-10" fmla="*/ 77309 h 599179"/>
              <a:gd name="connsiteX5-11" fmla="*/ 164932 w 295275"/>
              <a:gd name="connsiteY5-12" fmla="*/ 229252 h 599179"/>
              <a:gd name="connsiteX6-13" fmla="*/ 152376 w 295275"/>
              <a:gd name="connsiteY6-14" fmla="*/ 303904 h 599179"/>
              <a:gd name="connsiteX7-15" fmla="*/ 295275 w 295275"/>
              <a:gd name="connsiteY7-16" fmla="*/ 303904 h 599179"/>
              <a:gd name="connsiteX8-17" fmla="*/ 295275 w 295275"/>
              <a:gd name="connsiteY8-18" fmla="*/ 599179 h 599179"/>
              <a:gd name="connsiteX9-19" fmla="*/ 0 w 295275"/>
              <a:gd name="connsiteY9-20" fmla="*/ 599179 h 599179"/>
              <a:gd name="connsiteX10-21" fmla="*/ 0 w 295275"/>
              <a:gd name="connsiteY10-22" fmla="*/ 303904 h 599179"/>
              <a:gd name="connsiteX11-23" fmla="*/ 5952 w 295275"/>
              <a:gd name="connsiteY11-24" fmla="*/ 269304 h 599179"/>
              <a:gd name="connsiteX12-25" fmla="*/ 204540 w 295275"/>
              <a:gd name="connsiteY12-26" fmla="*/ 547 h 599179"/>
              <a:gd name="connsiteX13" fmla="*/ 207995 w 295275"/>
              <a:gd name="connsiteY13" fmla="*/ 0 h 599179"/>
              <a:gd name="connsiteX0-27" fmla="*/ 207995 w 295275"/>
              <a:gd name="connsiteY0-28" fmla="*/ 0 h 599179"/>
              <a:gd name="connsiteX1-29" fmla="*/ 218480 w 295275"/>
              <a:gd name="connsiteY1-30" fmla="*/ 17025 h 599179"/>
              <a:gd name="connsiteX2-31" fmla="*/ 263922 w 295275"/>
              <a:gd name="connsiteY2-32" fmla="*/ 59952 h 599179"/>
              <a:gd name="connsiteX3-33" fmla="*/ 275967 w 295275"/>
              <a:gd name="connsiteY3-34" fmla="*/ 66705 h 599179"/>
              <a:gd name="connsiteX4-35" fmla="*/ 258864 w 295275"/>
              <a:gd name="connsiteY4-36" fmla="*/ 77309 h 599179"/>
              <a:gd name="connsiteX5-37" fmla="*/ 164932 w 295275"/>
              <a:gd name="connsiteY5-38" fmla="*/ 229252 h 599179"/>
              <a:gd name="connsiteX6-39" fmla="*/ 152376 w 295275"/>
              <a:gd name="connsiteY6-40" fmla="*/ 303904 h 599179"/>
              <a:gd name="connsiteX7-41" fmla="*/ 295275 w 295275"/>
              <a:gd name="connsiteY7-42" fmla="*/ 303904 h 599179"/>
              <a:gd name="connsiteX8-43" fmla="*/ 295275 w 295275"/>
              <a:gd name="connsiteY8-44" fmla="*/ 599179 h 599179"/>
              <a:gd name="connsiteX9-45" fmla="*/ 0 w 295275"/>
              <a:gd name="connsiteY9-46" fmla="*/ 599179 h 599179"/>
              <a:gd name="connsiteX10-47" fmla="*/ 0 w 295275"/>
              <a:gd name="connsiteY10-48" fmla="*/ 303904 h 599179"/>
              <a:gd name="connsiteX11-49" fmla="*/ 5952 w 295275"/>
              <a:gd name="connsiteY11-50" fmla="*/ 269304 h 599179"/>
              <a:gd name="connsiteX12-51" fmla="*/ 204540 w 295275"/>
              <a:gd name="connsiteY12-52" fmla="*/ 547 h 599179"/>
              <a:gd name="connsiteX13-53" fmla="*/ 207995 w 295275"/>
              <a:gd name="connsiteY13-54" fmla="*/ 0 h 599179"/>
              <a:gd name="connsiteX0-55" fmla="*/ 207995 w 295275"/>
              <a:gd name="connsiteY0-56" fmla="*/ 0 h 599179"/>
              <a:gd name="connsiteX1-57" fmla="*/ 218480 w 295275"/>
              <a:gd name="connsiteY1-58" fmla="*/ 17025 h 599179"/>
              <a:gd name="connsiteX2-59" fmla="*/ 263922 w 295275"/>
              <a:gd name="connsiteY2-60" fmla="*/ 59952 h 599179"/>
              <a:gd name="connsiteX3-61" fmla="*/ 275967 w 295275"/>
              <a:gd name="connsiteY3-62" fmla="*/ 66705 h 599179"/>
              <a:gd name="connsiteX4-63" fmla="*/ 258864 w 295275"/>
              <a:gd name="connsiteY4-64" fmla="*/ 77309 h 599179"/>
              <a:gd name="connsiteX5-65" fmla="*/ 164932 w 295275"/>
              <a:gd name="connsiteY5-66" fmla="*/ 229252 h 599179"/>
              <a:gd name="connsiteX6-67" fmla="*/ 152376 w 295275"/>
              <a:gd name="connsiteY6-68" fmla="*/ 303904 h 599179"/>
              <a:gd name="connsiteX7-69" fmla="*/ 295275 w 295275"/>
              <a:gd name="connsiteY7-70" fmla="*/ 303904 h 599179"/>
              <a:gd name="connsiteX8-71" fmla="*/ 295275 w 295275"/>
              <a:gd name="connsiteY8-72" fmla="*/ 599179 h 599179"/>
              <a:gd name="connsiteX9-73" fmla="*/ 0 w 295275"/>
              <a:gd name="connsiteY9-74" fmla="*/ 599179 h 599179"/>
              <a:gd name="connsiteX10-75" fmla="*/ 0 w 295275"/>
              <a:gd name="connsiteY10-76" fmla="*/ 303904 h 599179"/>
              <a:gd name="connsiteX11-77" fmla="*/ 5952 w 295275"/>
              <a:gd name="connsiteY11-78" fmla="*/ 269304 h 599179"/>
              <a:gd name="connsiteX12-79" fmla="*/ 204540 w 295275"/>
              <a:gd name="connsiteY12-80" fmla="*/ 547 h 599179"/>
              <a:gd name="connsiteX13-81" fmla="*/ 207995 w 295275"/>
              <a:gd name="connsiteY13-82" fmla="*/ 0 h 599179"/>
              <a:gd name="connsiteX0-83" fmla="*/ 207995 w 295275"/>
              <a:gd name="connsiteY0-84" fmla="*/ 0 h 599179"/>
              <a:gd name="connsiteX1-85" fmla="*/ 218480 w 295275"/>
              <a:gd name="connsiteY1-86" fmla="*/ 17025 h 599179"/>
              <a:gd name="connsiteX2-87" fmla="*/ 263922 w 295275"/>
              <a:gd name="connsiteY2-88" fmla="*/ 59952 h 599179"/>
              <a:gd name="connsiteX3-89" fmla="*/ 275967 w 295275"/>
              <a:gd name="connsiteY3-90" fmla="*/ 66705 h 599179"/>
              <a:gd name="connsiteX4-91" fmla="*/ 258864 w 295275"/>
              <a:gd name="connsiteY4-92" fmla="*/ 77309 h 599179"/>
              <a:gd name="connsiteX5-93" fmla="*/ 152376 w 295275"/>
              <a:gd name="connsiteY5-94" fmla="*/ 303904 h 599179"/>
              <a:gd name="connsiteX6-95" fmla="*/ 295275 w 295275"/>
              <a:gd name="connsiteY6-96" fmla="*/ 303904 h 599179"/>
              <a:gd name="connsiteX7-97" fmla="*/ 295275 w 295275"/>
              <a:gd name="connsiteY7-98" fmla="*/ 599179 h 599179"/>
              <a:gd name="connsiteX8-99" fmla="*/ 0 w 295275"/>
              <a:gd name="connsiteY8-100" fmla="*/ 599179 h 599179"/>
              <a:gd name="connsiteX9-101" fmla="*/ 0 w 295275"/>
              <a:gd name="connsiteY9-102" fmla="*/ 303904 h 599179"/>
              <a:gd name="connsiteX10-103" fmla="*/ 5952 w 295275"/>
              <a:gd name="connsiteY10-104" fmla="*/ 269304 h 599179"/>
              <a:gd name="connsiteX11-105" fmla="*/ 204540 w 295275"/>
              <a:gd name="connsiteY11-106" fmla="*/ 547 h 599179"/>
              <a:gd name="connsiteX12-107" fmla="*/ 207995 w 295275"/>
              <a:gd name="connsiteY12-108" fmla="*/ 0 h 599179"/>
              <a:gd name="connsiteX0-109" fmla="*/ 207995 w 295275"/>
              <a:gd name="connsiteY0-110" fmla="*/ 0 h 599179"/>
              <a:gd name="connsiteX1-111" fmla="*/ 218480 w 295275"/>
              <a:gd name="connsiteY1-112" fmla="*/ 17025 h 599179"/>
              <a:gd name="connsiteX2-113" fmla="*/ 263922 w 295275"/>
              <a:gd name="connsiteY2-114" fmla="*/ 59952 h 599179"/>
              <a:gd name="connsiteX3-115" fmla="*/ 275967 w 295275"/>
              <a:gd name="connsiteY3-116" fmla="*/ 66705 h 599179"/>
              <a:gd name="connsiteX4-117" fmla="*/ 258864 w 295275"/>
              <a:gd name="connsiteY4-118" fmla="*/ 77309 h 599179"/>
              <a:gd name="connsiteX5-119" fmla="*/ 152376 w 295275"/>
              <a:gd name="connsiteY5-120" fmla="*/ 303904 h 599179"/>
              <a:gd name="connsiteX6-121" fmla="*/ 295275 w 295275"/>
              <a:gd name="connsiteY6-122" fmla="*/ 303904 h 599179"/>
              <a:gd name="connsiteX7-123" fmla="*/ 295275 w 295275"/>
              <a:gd name="connsiteY7-124" fmla="*/ 599179 h 599179"/>
              <a:gd name="connsiteX8-125" fmla="*/ 0 w 295275"/>
              <a:gd name="connsiteY8-126" fmla="*/ 599179 h 599179"/>
              <a:gd name="connsiteX9-127" fmla="*/ 0 w 295275"/>
              <a:gd name="connsiteY9-128" fmla="*/ 303904 h 599179"/>
              <a:gd name="connsiteX10-129" fmla="*/ 5952 w 295275"/>
              <a:gd name="connsiteY10-130" fmla="*/ 269304 h 599179"/>
              <a:gd name="connsiteX11-131" fmla="*/ 204540 w 295275"/>
              <a:gd name="connsiteY11-132" fmla="*/ 547 h 599179"/>
              <a:gd name="connsiteX12-133" fmla="*/ 207995 w 295275"/>
              <a:gd name="connsiteY12-134" fmla="*/ 0 h 599179"/>
              <a:gd name="connsiteX0-135" fmla="*/ 207995 w 295275"/>
              <a:gd name="connsiteY0-136" fmla="*/ 0 h 599179"/>
              <a:gd name="connsiteX1-137" fmla="*/ 218480 w 295275"/>
              <a:gd name="connsiteY1-138" fmla="*/ 17025 h 599179"/>
              <a:gd name="connsiteX2-139" fmla="*/ 263922 w 295275"/>
              <a:gd name="connsiteY2-140" fmla="*/ 59952 h 599179"/>
              <a:gd name="connsiteX3-141" fmla="*/ 275967 w 295275"/>
              <a:gd name="connsiteY3-142" fmla="*/ 66705 h 599179"/>
              <a:gd name="connsiteX4-143" fmla="*/ 152376 w 295275"/>
              <a:gd name="connsiteY4-144" fmla="*/ 303904 h 599179"/>
              <a:gd name="connsiteX5-145" fmla="*/ 295275 w 295275"/>
              <a:gd name="connsiteY5-146" fmla="*/ 303904 h 599179"/>
              <a:gd name="connsiteX6-147" fmla="*/ 295275 w 295275"/>
              <a:gd name="connsiteY6-148" fmla="*/ 599179 h 599179"/>
              <a:gd name="connsiteX7-149" fmla="*/ 0 w 295275"/>
              <a:gd name="connsiteY7-150" fmla="*/ 599179 h 599179"/>
              <a:gd name="connsiteX8-151" fmla="*/ 0 w 295275"/>
              <a:gd name="connsiteY8-152" fmla="*/ 303904 h 599179"/>
              <a:gd name="connsiteX9-153" fmla="*/ 5952 w 295275"/>
              <a:gd name="connsiteY9-154" fmla="*/ 269304 h 599179"/>
              <a:gd name="connsiteX10-155" fmla="*/ 204540 w 295275"/>
              <a:gd name="connsiteY10-156" fmla="*/ 547 h 599179"/>
              <a:gd name="connsiteX11-157" fmla="*/ 207995 w 295275"/>
              <a:gd name="connsiteY11-158" fmla="*/ 0 h 599179"/>
              <a:gd name="connsiteX0-159" fmla="*/ 207995 w 295275"/>
              <a:gd name="connsiteY0-160" fmla="*/ 0 h 599179"/>
              <a:gd name="connsiteX1-161" fmla="*/ 218480 w 295275"/>
              <a:gd name="connsiteY1-162" fmla="*/ 17025 h 599179"/>
              <a:gd name="connsiteX2-163" fmla="*/ 263922 w 295275"/>
              <a:gd name="connsiteY2-164" fmla="*/ 59952 h 599179"/>
              <a:gd name="connsiteX3-165" fmla="*/ 275967 w 295275"/>
              <a:gd name="connsiteY3-166" fmla="*/ 66705 h 599179"/>
              <a:gd name="connsiteX4-167" fmla="*/ 152376 w 295275"/>
              <a:gd name="connsiteY4-168" fmla="*/ 303904 h 599179"/>
              <a:gd name="connsiteX5-169" fmla="*/ 295275 w 295275"/>
              <a:gd name="connsiteY5-170" fmla="*/ 303904 h 599179"/>
              <a:gd name="connsiteX6-171" fmla="*/ 295275 w 295275"/>
              <a:gd name="connsiteY6-172" fmla="*/ 599179 h 599179"/>
              <a:gd name="connsiteX7-173" fmla="*/ 0 w 295275"/>
              <a:gd name="connsiteY7-174" fmla="*/ 599179 h 599179"/>
              <a:gd name="connsiteX8-175" fmla="*/ 0 w 295275"/>
              <a:gd name="connsiteY8-176" fmla="*/ 303904 h 599179"/>
              <a:gd name="connsiteX9-177" fmla="*/ 5952 w 295275"/>
              <a:gd name="connsiteY9-178" fmla="*/ 269304 h 599179"/>
              <a:gd name="connsiteX10-179" fmla="*/ 204540 w 295275"/>
              <a:gd name="connsiteY10-180" fmla="*/ 547 h 599179"/>
              <a:gd name="connsiteX11-181" fmla="*/ 207995 w 295275"/>
              <a:gd name="connsiteY11-182" fmla="*/ 0 h 599179"/>
              <a:gd name="connsiteX0-183" fmla="*/ 207995 w 295275"/>
              <a:gd name="connsiteY0-184" fmla="*/ 0 h 599179"/>
              <a:gd name="connsiteX1-185" fmla="*/ 218480 w 295275"/>
              <a:gd name="connsiteY1-186" fmla="*/ 17025 h 599179"/>
              <a:gd name="connsiteX2-187" fmla="*/ 263922 w 295275"/>
              <a:gd name="connsiteY2-188" fmla="*/ 59952 h 599179"/>
              <a:gd name="connsiteX3-189" fmla="*/ 275967 w 295275"/>
              <a:gd name="connsiteY3-190" fmla="*/ 66705 h 599179"/>
              <a:gd name="connsiteX4-191" fmla="*/ 152376 w 295275"/>
              <a:gd name="connsiteY4-192" fmla="*/ 303904 h 599179"/>
              <a:gd name="connsiteX5-193" fmla="*/ 295275 w 295275"/>
              <a:gd name="connsiteY5-194" fmla="*/ 303904 h 599179"/>
              <a:gd name="connsiteX6-195" fmla="*/ 295275 w 295275"/>
              <a:gd name="connsiteY6-196" fmla="*/ 599179 h 599179"/>
              <a:gd name="connsiteX7-197" fmla="*/ 0 w 295275"/>
              <a:gd name="connsiteY7-198" fmla="*/ 599179 h 599179"/>
              <a:gd name="connsiteX8-199" fmla="*/ 0 w 295275"/>
              <a:gd name="connsiteY8-200" fmla="*/ 303904 h 599179"/>
              <a:gd name="connsiteX9-201" fmla="*/ 5952 w 295275"/>
              <a:gd name="connsiteY9-202" fmla="*/ 269304 h 599179"/>
              <a:gd name="connsiteX10-203" fmla="*/ 204540 w 295275"/>
              <a:gd name="connsiteY10-204" fmla="*/ 547 h 599179"/>
              <a:gd name="connsiteX11-205" fmla="*/ 207995 w 295275"/>
              <a:gd name="connsiteY11-206" fmla="*/ 0 h 599179"/>
              <a:gd name="connsiteX0-207" fmla="*/ 207995 w 295275"/>
              <a:gd name="connsiteY0-208" fmla="*/ 0 h 599179"/>
              <a:gd name="connsiteX1-209" fmla="*/ 218480 w 295275"/>
              <a:gd name="connsiteY1-210" fmla="*/ 17025 h 599179"/>
              <a:gd name="connsiteX2-211" fmla="*/ 263922 w 295275"/>
              <a:gd name="connsiteY2-212" fmla="*/ 59952 h 599179"/>
              <a:gd name="connsiteX3-213" fmla="*/ 275967 w 295275"/>
              <a:gd name="connsiteY3-214" fmla="*/ 66705 h 599179"/>
              <a:gd name="connsiteX4-215" fmla="*/ 152376 w 295275"/>
              <a:gd name="connsiteY4-216" fmla="*/ 303904 h 599179"/>
              <a:gd name="connsiteX5-217" fmla="*/ 295275 w 295275"/>
              <a:gd name="connsiteY5-218" fmla="*/ 303904 h 599179"/>
              <a:gd name="connsiteX6-219" fmla="*/ 295275 w 295275"/>
              <a:gd name="connsiteY6-220" fmla="*/ 599179 h 599179"/>
              <a:gd name="connsiteX7-221" fmla="*/ 0 w 295275"/>
              <a:gd name="connsiteY7-222" fmla="*/ 599179 h 599179"/>
              <a:gd name="connsiteX8-223" fmla="*/ 0 w 295275"/>
              <a:gd name="connsiteY8-224" fmla="*/ 303904 h 599179"/>
              <a:gd name="connsiteX9-225" fmla="*/ 5952 w 295275"/>
              <a:gd name="connsiteY9-226" fmla="*/ 269304 h 599179"/>
              <a:gd name="connsiteX10-227" fmla="*/ 204540 w 295275"/>
              <a:gd name="connsiteY10-228" fmla="*/ 547 h 599179"/>
              <a:gd name="connsiteX11-229" fmla="*/ 207995 w 295275"/>
              <a:gd name="connsiteY11-230" fmla="*/ 0 h 599179"/>
              <a:gd name="connsiteX0-231" fmla="*/ 207995 w 295275"/>
              <a:gd name="connsiteY0-232" fmla="*/ 0 h 599179"/>
              <a:gd name="connsiteX1-233" fmla="*/ 218480 w 295275"/>
              <a:gd name="connsiteY1-234" fmla="*/ 17025 h 599179"/>
              <a:gd name="connsiteX2-235" fmla="*/ 263922 w 295275"/>
              <a:gd name="connsiteY2-236" fmla="*/ 59952 h 599179"/>
              <a:gd name="connsiteX3-237" fmla="*/ 275967 w 295275"/>
              <a:gd name="connsiteY3-238" fmla="*/ 66705 h 599179"/>
              <a:gd name="connsiteX4-239" fmla="*/ 152376 w 295275"/>
              <a:gd name="connsiteY4-240" fmla="*/ 303904 h 599179"/>
              <a:gd name="connsiteX5-241" fmla="*/ 295275 w 295275"/>
              <a:gd name="connsiteY5-242" fmla="*/ 303904 h 599179"/>
              <a:gd name="connsiteX6-243" fmla="*/ 295275 w 295275"/>
              <a:gd name="connsiteY6-244" fmla="*/ 599179 h 599179"/>
              <a:gd name="connsiteX7-245" fmla="*/ 0 w 295275"/>
              <a:gd name="connsiteY7-246" fmla="*/ 599179 h 599179"/>
              <a:gd name="connsiteX8-247" fmla="*/ 0 w 295275"/>
              <a:gd name="connsiteY8-248" fmla="*/ 303904 h 599179"/>
              <a:gd name="connsiteX9-249" fmla="*/ 204540 w 295275"/>
              <a:gd name="connsiteY9-250" fmla="*/ 547 h 599179"/>
              <a:gd name="connsiteX10-251" fmla="*/ 207995 w 295275"/>
              <a:gd name="connsiteY10-252" fmla="*/ 0 h 599179"/>
              <a:gd name="connsiteX0-253" fmla="*/ 207995 w 295275"/>
              <a:gd name="connsiteY0-254" fmla="*/ 0 h 599179"/>
              <a:gd name="connsiteX1-255" fmla="*/ 218480 w 295275"/>
              <a:gd name="connsiteY1-256" fmla="*/ 17025 h 599179"/>
              <a:gd name="connsiteX2-257" fmla="*/ 263922 w 295275"/>
              <a:gd name="connsiteY2-258" fmla="*/ 59952 h 599179"/>
              <a:gd name="connsiteX3-259" fmla="*/ 275967 w 295275"/>
              <a:gd name="connsiteY3-260" fmla="*/ 66705 h 599179"/>
              <a:gd name="connsiteX4-261" fmla="*/ 152376 w 295275"/>
              <a:gd name="connsiteY4-262" fmla="*/ 303904 h 599179"/>
              <a:gd name="connsiteX5-263" fmla="*/ 295275 w 295275"/>
              <a:gd name="connsiteY5-264" fmla="*/ 303904 h 599179"/>
              <a:gd name="connsiteX6-265" fmla="*/ 295275 w 295275"/>
              <a:gd name="connsiteY6-266" fmla="*/ 599179 h 599179"/>
              <a:gd name="connsiteX7-267" fmla="*/ 0 w 295275"/>
              <a:gd name="connsiteY7-268" fmla="*/ 599179 h 599179"/>
              <a:gd name="connsiteX8-269" fmla="*/ 0 w 295275"/>
              <a:gd name="connsiteY8-270" fmla="*/ 303904 h 599179"/>
              <a:gd name="connsiteX9-271" fmla="*/ 204540 w 295275"/>
              <a:gd name="connsiteY9-272" fmla="*/ 547 h 599179"/>
              <a:gd name="connsiteX10-273" fmla="*/ 207995 w 295275"/>
              <a:gd name="connsiteY10-274" fmla="*/ 0 h 599179"/>
              <a:gd name="connsiteX0-275" fmla="*/ 207995 w 295275"/>
              <a:gd name="connsiteY0-276" fmla="*/ 0 h 599179"/>
              <a:gd name="connsiteX1-277" fmla="*/ 218480 w 295275"/>
              <a:gd name="connsiteY1-278" fmla="*/ 17025 h 599179"/>
              <a:gd name="connsiteX2-279" fmla="*/ 263922 w 295275"/>
              <a:gd name="connsiteY2-280" fmla="*/ 59952 h 599179"/>
              <a:gd name="connsiteX3-281" fmla="*/ 275967 w 295275"/>
              <a:gd name="connsiteY3-282" fmla="*/ 66705 h 599179"/>
              <a:gd name="connsiteX4-283" fmla="*/ 152376 w 295275"/>
              <a:gd name="connsiteY4-284" fmla="*/ 303904 h 599179"/>
              <a:gd name="connsiteX5-285" fmla="*/ 295275 w 295275"/>
              <a:gd name="connsiteY5-286" fmla="*/ 303904 h 599179"/>
              <a:gd name="connsiteX6-287" fmla="*/ 295275 w 295275"/>
              <a:gd name="connsiteY6-288" fmla="*/ 599179 h 599179"/>
              <a:gd name="connsiteX7-289" fmla="*/ 0 w 295275"/>
              <a:gd name="connsiteY7-290" fmla="*/ 599179 h 599179"/>
              <a:gd name="connsiteX8-291" fmla="*/ 0 w 295275"/>
              <a:gd name="connsiteY8-292" fmla="*/ 303904 h 599179"/>
              <a:gd name="connsiteX9-293" fmla="*/ 207995 w 295275"/>
              <a:gd name="connsiteY9-294" fmla="*/ 0 h 599179"/>
              <a:gd name="connsiteX0-295" fmla="*/ 207995 w 295275"/>
              <a:gd name="connsiteY0-296" fmla="*/ 0 h 599179"/>
              <a:gd name="connsiteX1-297" fmla="*/ 218480 w 295275"/>
              <a:gd name="connsiteY1-298" fmla="*/ 17025 h 599179"/>
              <a:gd name="connsiteX2-299" fmla="*/ 263922 w 295275"/>
              <a:gd name="connsiteY2-300" fmla="*/ 59952 h 599179"/>
              <a:gd name="connsiteX3-301" fmla="*/ 275967 w 295275"/>
              <a:gd name="connsiteY3-302" fmla="*/ 66705 h 599179"/>
              <a:gd name="connsiteX4-303" fmla="*/ 152376 w 295275"/>
              <a:gd name="connsiteY4-304" fmla="*/ 303904 h 599179"/>
              <a:gd name="connsiteX5-305" fmla="*/ 295275 w 295275"/>
              <a:gd name="connsiteY5-306" fmla="*/ 303904 h 599179"/>
              <a:gd name="connsiteX6-307" fmla="*/ 295275 w 295275"/>
              <a:gd name="connsiteY6-308" fmla="*/ 599179 h 599179"/>
              <a:gd name="connsiteX7-309" fmla="*/ 0 w 295275"/>
              <a:gd name="connsiteY7-310" fmla="*/ 599179 h 599179"/>
              <a:gd name="connsiteX8-311" fmla="*/ 0 w 295275"/>
              <a:gd name="connsiteY8-312" fmla="*/ 303904 h 599179"/>
              <a:gd name="connsiteX9-313" fmla="*/ 207995 w 295275"/>
              <a:gd name="connsiteY9-314" fmla="*/ 0 h 599179"/>
              <a:gd name="connsiteX0-315" fmla="*/ 207995 w 295275"/>
              <a:gd name="connsiteY0-316" fmla="*/ 0 h 599179"/>
              <a:gd name="connsiteX1-317" fmla="*/ 218480 w 295275"/>
              <a:gd name="connsiteY1-318" fmla="*/ 17025 h 599179"/>
              <a:gd name="connsiteX2-319" fmla="*/ 263922 w 295275"/>
              <a:gd name="connsiteY2-320" fmla="*/ 59952 h 599179"/>
              <a:gd name="connsiteX3-321" fmla="*/ 275967 w 295275"/>
              <a:gd name="connsiteY3-322" fmla="*/ 66705 h 599179"/>
              <a:gd name="connsiteX4-323" fmla="*/ 152376 w 295275"/>
              <a:gd name="connsiteY4-324" fmla="*/ 303904 h 599179"/>
              <a:gd name="connsiteX5-325" fmla="*/ 295275 w 295275"/>
              <a:gd name="connsiteY5-326" fmla="*/ 303904 h 599179"/>
              <a:gd name="connsiteX6-327" fmla="*/ 295275 w 295275"/>
              <a:gd name="connsiteY6-328" fmla="*/ 599179 h 599179"/>
              <a:gd name="connsiteX7-329" fmla="*/ 0 w 295275"/>
              <a:gd name="connsiteY7-330" fmla="*/ 599179 h 599179"/>
              <a:gd name="connsiteX8-331" fmla="*/ 0 w 295275"/>
              <a:gd name="connsiteY8-332" fmla="*/ 303904 h 599179"/>
              <a:gd name="connsiteX9-333" fmla="*/ 207995 w 295275"/>
              <a:gd name="connsiteY9-334" fmla="*/ 0 h 599179"/>
              <a:gd name="connsiteX0-335" fmla="*/ 207995 w 295275"/>
              <a:gd name="connsiteY0-336" fmla="*/ 0 h 599179"/>
              <a:gd name="connsiteX1-337" fmla="*/ 218480 w 295275"/>
              <a:gd name="connsiteY1-338" fmla="*/ 17025 h 599179"/>
              <a:gd name="connsiteX2-339" fmla="*/ 263922 w 295275"/>
              <a:gd name="connsiteY2-340" fmla="*/ 59952 h 599179"/>
              <a:gd name="connsiteX3-341" fmla="*/ 275967 w 295275"/>
              <a:gd name="connsiteY3-342" fmla="*/ 66705 h 599179"/>
              <a:gd name="connsiteX4-343" fmla="*/ 152376 w 295275"/>
              <a:gd name="connsiteY4-344" fmla="*/ 303904 h 599179"/>
              <a:gd name="connsiteX5-345" fmla="*/ 295275 w 295275"/>
              <a:gd name="connsiteY5-346" fmla="*/ 303904 h 599179"/>
              <a:gd name="connsiteX6-347" fmla="*/ 295275 w 295275"/>
              <a:gd name="connsiteY6-348" fmla="*/ 599179 h 599179"/>
              <a:gd name="connsiteX7-349" fmla="*/ 0 w 295275"/>
              <a:gd name="connsiteY7-350" fmla="*/ 599179 h 599179"/>
              <a:gd name="connsiteX8-351" fmla="*/ 0 w 295275"/>
              <a:gd name="connsiteY8-352" fmla="*/ 303904 h 599179"/>
              <a:gd name="connsiteX9-353" fmla="*/ 207995 w 295275"/>
              <a:gd name="connsiteY9-354" fmla="*/ 0 h 599179"/>
              <a:gd name="connsiteX0-355" fmla="*/ 207995 w 295275"/>
              <a:gd name="connsiteY0-356" fmla="*/ 0 h 599179"/>
              <a:gd name="connsiteX1-357" fmla="*/ 218480 w 295275"/>
              <a:gd name="connsiteY1-358" fmla="*/ 17025 h 599179"/>
              <a:gd name="connsiteX2-359" fmla="*/ 263922 w 295275"/>
              <a:gd name="connsiteY2-360" fmla="*/ 59952 h 599179"/>
              <a:gd name="connsiteX3-361" fmla="*/ 275967 w 295275"/>
              <a:gd name="connsiteY3-362" fmla="*/ 66705 h 599179"/>
              <a:gd name="connsiteX4-363" fmla="*/ 152376 w 295275"/>
              <a:gd name="connsiteY4-364" fmla="*/ 303904 h 599179"/>
              <a:gd name="connsiteX5-365" fmla="*/ 295275 w 295275"/>
              <a:gd name="connsiteY5-366" fmla="*/ 303904 h 599179"/>
              <a:gd name="connsiteX6-367" fmla="*/ 295275 w 295275"/>
              <a:gd name="connsiteY6-368" fmla="*/ 599179 h 599179"/>
              <a:gd name="connsiteX7-369" fmla="*/ 0 w 295275"/>
              <a:gd name="connsiteY7-370" fmla="*/ 599179 h 599179"/>
              <a:gd name="connsiteX8-371" fmla="*/ 0 w 295275"/>
              <a:gd name="connsiteY8-372" fmla="*/ 303904 h 599179"/>
              <a:gd name="connsiteX9-373" fmla="*/ 207995 w 295275"/>
              <a:gd name="connsiteY9-374" fmla="*/ 0 h 599179"/>
              <a:gd name="connsiteX0-375" fmla="*/ 207995 w 295275"/>
              <a:gd name="connsiteY0-376" fmla="*/ 0 h 599179"/>
              <a:gd name="connsiteX1-377" fmla="*/ 218480 w 295275"/>
              <a:gd name="connsiteY1-378" fmla="*/ 17025 h 599179"/>
              <a:gd name="connsiteX2-379" fmla="*/ 263922 w 295275"/>
              <a:gd name="connsiteY2-380" fmla="*/ 59952 h 599179"/>
              <a:gd name="connsiteX3-381" fmla="*/ 275967 w 295275"/>
              <a:gd name="connsiteY3-382" fmla="*/ 66705 h 599179"/>
              <a:gd name="connsiteX4-383" fmla="*/ 152376 w 295275"/>
              <a:gd name="connsiteY4-384" fmla="*/ 303904 h 599179"/>
              <a:gd name="connsiteX5-385" fmla="*/ 295275 w 295275"/>
              <a:gd name="connsiteY5-386" fmla="*/ 303904 h 599179"/>
              <a:gd name="connsiteX6-387" fmla="*/ 295275 w 295275"/>
              <a:gd name="connsiteY6-388" fmla="*/ 599179 h 599179"/>
              <a:gd name="connsiteX7-389" fmla="*/ 0 w 295275"/>
              <a:gd name="connsiteY7-390" fmla="*/ 599179 h 599179"/>
              <a:gd name="connsiteX8-391" fmla="*/ 0 w 295275"/>
              <a:gd name="connsiteY8-392" fmla="*/ 303904 h 599179"/>
              <a:gd name="connsiteX9-393" fmla="*/ 207995 w 295275"/>
              <a:gd name="connsiteY9-394" fmla="*/ 0 h 599179"/>
              <a:gd name="connsiteX0-395" fmla="*/ 207995 w 295275"/>
              <a:gd name="connsiteY0-396" fmla="*/ 0 h 599179"/>
              <a:gd name="connsiteX1-397" fmla="*/ 218480 w 295275"/>
              <a:gd name="connsiteY1-398" fmla="*/ 17025 h 599179"/>
              <a:gd name="connsiteX2-399" fmla="*/ 263922 w 295275"/>
              <a:gd name="connsiteY2-400" fmla="*/ 59952 h 599179"/>
              <a:gd name="connsiteX3-401" fmla="*/ 275967 w 295275"/>
              <a:gd name="connsiteY3-402" fmla="*/ 66705 h 599179"/>
              <a:gd name="connsiteX4-403" fmla="*/ 152376 w 295275"/>
              <a:gd name="connsiteY4-404" fmla="*/ 303904 h 599179"/>
              <a:gd name="connsiteX5-405" fmla="*/ 295275 w 295275"/>
              <a:gd name="connsiteY5-406" fmla="*/ 303904 h 599179"/>
              <a:gd name="connsiteX6-407" fmla="*/ 295275 w 295275"/>
              <a:gd name="connsiteY6-408" fmla="*/ 599179 h 599179"/>
              <a:gd name="connsiteX7-409" fmla="*/ 0 w 295275"/>
              <a:gd name="connsiteY7-410" fmla="*/ 599179 h 599179"/>
              <a:gd name="connsiteX8-411" fmla="*/ 0 w 295275"/>
              <a:gd name="connsiteY8-412" fmla="*/ 303904 h 599179"/>
              <a:gd name="connsiteX9-413" fmla="*/ 207995 w 295275"/>
              <a:gd name="connsiteY9-414" fmla="*/ 0 h 599179"/>
              <a:gd name="connsiteX0-415" fmla="*/ 207995 w 295275"/>
              <a:gd name="connsiteY0-416" fmla="*/ 0 h 599179"/>
              <a:gd name="connsiteX1-417" fmla="*/ 218480 w 295275"/>
              <a:gd name="connsiteY1-418" fmla="*/ 17025 h 599179"/>
              <a:gd name="connsiteX2-419" fmla="*/ 263922 w 295275"/>
              <a:gd name="connsiteY2-420" fmla="*/ 59952 h 599179"/>
              <a:gd name="connsiteX3-421" fmla="*/ 275967 w 295275"/>
              <a:gd name="connsiteY3-422" fmla="*/ 66705 h 599179"/>
              <a:gd name="connsiteX4-423" fmla="*/ 152376 w 295275"/>
              <a:gd name="connsiteY4-424" fmla="*/ 303904 h 599179"/>
              <a:gd name="connsiteX5-425" fmla="*/ 295275 w 295275"/>
              <a:gd name="connsiteY5-426" fmla="*/ 303904 h 599179"/>
              <a:gd name="connsiteX6-427" fmla="*/ 295275 w 295275"/>
              <a:gd name="connsiteY6-428" fmla="*/ 599179 h 599179"/>
              <a:gd name="connsiteX7-429" fmla="*/ 0 w 295275"/>
              <a:gd name="connsiteY7-430" fmla="*/ 599179 h 599179"/>
              <a:gd name="connsiteX8-431" fmla="*/ 0 w 295275"/>
              <a:gd name="connsiteY8-432" fmla="*/ 334942 h 599179"/>
              <a:gd name="connsiteX9-433" fmla="*/ 207995 w 295275"/>
              <a:gd name="connsiteY9-434" fmla="*/ 0 h 599179"/>
              <a:gd name="connsiteX0-435" fmla="*/ 207995 w 295275"/>
              <a:gd name="connsiteY0-436" fmla="*/ 0 h 599179"/>
              <a:gd name="connsiteX1-437" fmla="*/ 218480 w 295275"/>
              <a:gd name="connsiteY1-438" fmla="*/ 17025 h 599179"/>
              <a:gd name="connsiteX2-439" fmla="*/ 263922 w 295275"/>
              <a:gd name="connsiteY2-440" fmla="*/ 59952 h 599179"/>
              <a:gd name="connsiteX3-441" fmla="*/ 275967 w 295275"/>
              <a:gd name="connsiteY3-442" fmla="*/ 66705 h 599179"/>
              <a:gd name="connsiteX4-443" fmla="*/ 152376 w 295275"/>
              <a:gd name="connsiteY4-444" fmla="*/ 303904 h 599179"/>
              <a:gd name="connsiteX5-445" fmla="*/ 295275 w 295275"/>
              <a:gd name="connsiteY5-446" fmla="*/ 303904 h 599179"/>
              <a:gd name="connsiteX6-447" fmla="*/ 295275 w 295275"/>
              <a:gd name="connsiteY6-448" fmla="*/ 599179 h 599179"/>
              <a:gd name="connsiteX7-449" fmla="*/ 0 w 295275"/>
              <a:gd name="connsiteY7-450" fmla="*/ 599179 h 599179"/>
              <a:gd name="connsiteX8-451" fmla="*/ 0 w 295275"/>
              <a:gd name="connsiteY8-452" fmla="*/ 334942 h 599179"/>
              <a:gd name="connsiteX9-453" fmla="*/ 207995 w 295275"/>
              <a:gd name="connsiteY9-454" fmla="*/ 0 h 599179"/>
              <a:gd name="connsiteX0-455" fmla="*/ 207995 w 295275"/>
              <a:gd name="connsiteY0-456" fmla="*/ 0 h 599179"/>
              <a:gd name="connsiteX1-457" fmla="*/ 218480 w 295275"/>
              <a:gd name="connsiteY1-458" fmla="*/ 17025 h 599179"/>
              <a:gd name="connsiteX2-459" fmla="*/ 263922 w 295275"/>
              <a:gd name="connsiteY2-460" fmla="*/ 59952 h 599179"/>
              <a:gd name="connsiteX3-461" fmla="*/ 275967 w 295275"/>
              <a:gd name="connsiteY3-462" fmla="*/ 66705 h 599179"/>
              <a:gd name="connsiteX4-463" fmla="*/ 152376 w 295275"/>
              <a:gd name="connsiteY4-464" fmla="*/ 303904 h 599179"/>
              <a:gd name="connsiteX5-465" fmla="*/ 295275 w 295275"/>
              <a:gd name="connsiteY5-466" fmla="*/ 303904 h 599179"/>
              <a:gd name="connsiteX6-467" fmla="*/ 295275 w 295275"/>
              <a:gd name="connsiteY6-468" fmla="*/ 599179 h 599179"/>
              <a:gd name="connsiteX7-469" fmla="*/ 0 w 295275"/>
              <a:gd name="connsiteY7-470" fmla="*/ 599179 h 599179"/>
              <a:gd name="connsiteX8-471" fmla="*/ 0 w 295275"/>
              <a:gd name="connsiteY8-472" fmla="*/ 334942 h 599179"/>
              <a:gd name="connsiteX9-473" fmla="*/ 207995 w 295275"/>
              <a:gd name="connsiteY9-474" fmla="*/ 0 h 59917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Lst>
            <a:rect l="l" t="t" r="r" b="b"/>
            <a:pathLst>
              <a:path w="295275" h="599179">
                <a:moveTo>
                  <a:pt x="207995" y="0"/>
                </a:moveTo>
                <a:lnTo>
                  <a:pt x="218480" y="17025"/>
                </a:lnTo>
                <a:cubicBezTo>
                  <a:pt x="231034" y="32364"/>
                  <a:pt x="246314" y="46986"/>
                  <a:pt x="263922" y="59952"/>
                </a:cubicBezTo>
                <a:lnTo>
                  <a:pt x="275967" y="66705"/>
                </a:lnTo>
                <a:cubicBezTo>
                  <a:pt x="274744" y="66607"/>
                  <a:pt x="166924" y="148026"/>
                  <a:pt x="152376" y="303904"/>
                </a:cubicBezTo>
                <a:lnTo>
                  <a:pt x="295275" y="303904"/>
                </a:lnTo>
                <a:lnTo>
                  <a:pt x="295275" y="599179"/>
                </a:lnTo>
                <a:lnTo>
                  <a:pt x="0" y="599179"/>
                </a:lnTo>
                <a:lnTo>
                  <a:pt x="0" y="334942"/>
                </a:lnTo>
                <a:cubicBezTo>
                  <a:pt x="10368" y="113589"/>
                  <a:pt x="207637" y="2353"/>
                  <a:pt x="207995" y="0"/>
                </a:cubicBezTo>
                <a:close/>
              </a:path>
            </a:pathLst>
          </a:custGeom>
          <a:noFill/>
          <a:ln w="38100" cap="rnd">
            <a:solidFill>
              <a:schemeClr val="accent1"/>
            </a:solidFill>
            <a:round/>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ct val="120000"/>
              </a:lnSpc>
            </a:pPr>
            <a:endParaRPr lang="zh-CN" altLang="en-US">
              <a:solidFill>
                <a:schemeClr val="lt1"/>
              </a:solidFill>
              <a:latin typeface="微软雅黑" panose="020B0503020204020204" charset="-122"/>
              <a:ea typeface="微软雅黑" panose="020B0503020204020204" charset="-122"/>
            </a:endParaRPr>
          </a:p>
        </p:txBody>
      </p:sp>
      <p:sp>
        <p:nvSpPr>
          <p:cNvPr id="93" name="文本框 92"/>
          <p:cNvSpPr txBox="1"/>
          <p:nvPr>
            <p:custDataLst>
              <p:tags r:id="rId8"/>
            </p:custDataLst>
          </p:nvPr>
        </p:nvSpPr>
        <p:spPr>
          <a:xfrm>
            <a:off x="568325" y="2072005"/>
            <a:ext cx="10852150" cy="3609975"/>
          </a:xfrm>
          <a:prstGeom prst="rect">
            <a:avLst/>
          </a:prstGeom>
          <a:noFill/>
        </p:spPr>
        <p:txBody>
          <a:bodyPr wrap="square" lIns="90000" tIns="46800" rIns="90000" bIns="46800" rtlCol="0" anchor="ctr" anchorCtr="0">
            <a:normAutofit/>
          </a:bodyPr>
          <a:lstStyle>
            <a:defPPr>
              <a:defRPr lang="zh-CN"/>
            </a:defPPr>
            <a:lvl1pPr fontAlgn="auto">
              <a:lnSpc>
                <a:spcPct val="130000"/>
              </a:lnSpc>
              <a:spcAft>
                <a:spcPts val="1000"/>
              </a:spcAft>
              <a:defRPr sz="1600" spc="150"/>
            </a:lvl1pPr>
          </a:lstStyle>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牵头负责人：曲 红</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分管负责人：王东春</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责任人：张长方 王起 李国栋</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任务目标：</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按照省委省政府和市委市政府“年内完成新机场迁建工作”的部署安排，成立工作专班，制定专项挂图作战方案，逐一细化任务，倒排工期时间，强化对上争取，有序开展新机场建设保障工作，并积极筹备机场转场投运前的各项重点工作，确保高质量完成新机场迁建工作保障任务。</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355600" indent="-355600" fontAlgn="ctr">
              <a:lnSpc>
                <a:spcPct val="120000"/>
              </a:lnSpc>
              <a:spcBef>
                <a:spcPts val="1000"/>
              </a:spcBef>
              <a:spcAft>
                <a:spcPts val="0"/>
              </a:spcAft>
              <a:buClr>
                <a:schemeClr val="accent2"/>
              </a:buClr>
              <a:buSzPct val="100000"/>
              <a:buFont typeface="WPS-Bullets" pitchFamily="2" charset="0"/>
              <a:buChar char=""/>
            </a:pPr>
            <a:r>
              <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具体要求和措施：</a:t>
            </a:r>
            <a:endParaRPr lang="zh-CN" altLang="en-US" sz="1800" b="1"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94" name="文本框 93"/>
          <p:cNvSpPr txBox="1"/>
          <p:nvPr>
            <p:custDataLst>
              <p:tags r:id="rId9"/>
            </p:custDataLst>
          </p:nvPr>
        </p:nvSpPr>
        <p:spPr>
          <a:xfrm>
            <a:off x="549910" y="645795"/>
            <a:ext cx="9982200" cy="629920"/>
          </a:xfrm>
          <a:prstGeom prst="rect">
            <a:avLst/>
          </a:prstGeom>
          <a:noFill/>
        </p:spPr>
        <p:txBody>
          <a:bodyPr wrap="square" lIns="90000" tIns="46800" rIns="90000" bIns="46800" rtlCol="0">
            <a:normAutofit fontScale="90000" lnSpcReduction="10000"/>
          </a:bodyPr>
          <a:lstStyle/>
          <a:p>
            <a:pPr>
              <a:lnSpc>
                <a:spcPct val="120000"/>
              </a:lnSpc>
              <a:spcBef>
                <a:spcPts val="300"/>
              </a:spcBef>
              <a:spcAft>
                <a:spcPts val="300"/>
              </a:spcAft>
            </a:pPr>
            <a:r>
              <a:rPr lang="zh-CN" altLang="en-US" sz="3585" b="1" spc="300">
                <a:solidFill>
                  <a:schemeClr val="dk1">
                    <a:lumMod val="75000"/>
                    <a:lumOff val="25000"/>
                  </a:schemeClr>
                </a:solidFill>
                <a:uFillTx/>
                <a:latin typeface="微软雅黑" panose="020B0503020204020204" charset="-122"/>
                <a:ea typeface="微软雅黑" panose="020B0503020204020204" charset="-122"/>
              </a:rPr>
              <a:t>新机场迁建工作</a:t>
            </a:r>
            <a:endParaRPr lang="zh-CN" altLang="en-US" sz="3585" b="1" spc="300">
              <a:solidFill>
                <a:schemeClr val="dk1">
                  <a:lumMod val="75000"/>
                  <a:lumOff val="25000"/>
                </a:schemeClr>
              </a:solidFill>
              <a:uFillTx/>
              <a:latin typeface="微软雅黑" panose="020B0503020204020204" charset="-122"/>
              <a:ea typeface="微软雅黑" panose="020B0503020204020204" charset="-122"/>
            </a:endParaRPr>
          </a:p>
        </p:txBody>
      </p:sp>
    </p:spTree>
    <p:custDataLst>
      <p:tags r:id="rId10"/>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任意多边形: 形状 19"/>
          <p:cNvSpPr/>
          <p:nvPr>
            <p:custDataLst>
              <p:tags r:id="rId1"/>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13" name="任意多边形: 形状 12"/>
          <p:cNvSpPr/>
          <p:nvPr>
            <p:custDataLst>
              <p:tags r:id="rId2"/>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7" name="矩形 6"/>
          <p:cNvSpPr/>
          <p:nvPr>
            <p:custDataLst>
              <p:tags r:id="rId3"/>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4" name="文本框 3"/>
          <p:cNvSpPr txBox="1"/>
          <p:nvPr>
            <p:custDataLst>
              <p:tags r:id="rId4"/>
            </p:custDataLst>
          </p:nvPr>
        </p:nvSpPr>
        <p:spPr>
          <a:xfrm>
            <a:off x="1066459" y="1309507"/>
            <a:ext cx="10059078" cy="386861"/>
          </a:xfrm>
          <a:prstGeom prst="rect">
            <a:avLst/>
          </a:prstGeom>
          <a:noFill/>
        </p:spPr>
        <p:txBody>
          <a:bodyPr wrap="square" lIns="91440" tIns="45720" rIns="91440" bIns="45720" rtlCol="0" anchor="ctr">
            <a:normAutofit lnSpcReduction="1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rPr>
              <a:t>安全生产、疫情防控工作</a:t>
            </a:r>
            <a:endPar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endParaRPr>
          </a:p>
        </p:txBody>
      </p:sp>
      <p:sp>
        <p:nvSpPr>
          <p:cNvPr id="6" name="矩形 5"/>
          <p:cNvSpPr/>
          <p:nvPr>
            <p:custDataLst>
              <p:tags r:id="rId5"/>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牵头负责人：曲 红</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分管负责人：郑永文 王东春</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责任科室、单位：安全保障科 综合科 机场公司</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责任人：李国华 王 磊 赵学胜 李国栋 陈纪彬</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任务目标：</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牢固树立民航“敬畏生命、敬畏规章、敬畏职责”三个敬畏意识,落实“六个起来”部署要求，完善“双重预防体制”，以深入开展安全生产大排查大整治为抓手，开展全面排查，实施全员培训，持续打造民航安全根基，确保安全生产事故和事故征候为零，实现第14个航空运输安全年。</a:t>
            </a:r>
            <a:endParaRPr lang="zh-CN" altLang="en-US" sz="14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1" name="椭圆 20"/>
          <p:cNvSpPr/>
          <p:nvPr>
            <p:custDataLst>
              <p:tags r:id="rId6"/>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22" name="椭圆 21"/>
          <p:cNvSpPr/>
          <p:nvPr>
            <p:custDataLst>
              <p:tags r:id="rId7"/>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2" name="矩形 1"/>
          <p:cNvSpPr/>
          <p:nvPr>
            <p:custDataLst>
              <p:tags r:id="rId8"/>
            </p:custDataLst>
          </p:nvPr>
        </p:nvSpPr>
        <p:spPr>
          <a:xfrm>
            <a:off x="1066459" y="565608"/>
            <a:ext cx="10059078" cy="648896"/>
          </a:xfrm>
          <a:prstGeom prst="rect">
            <a:avLst/>
          </a:prstGeom>
          <a:noFill/>
        </p:spPr>
        <p:txBody>
          <a:bodyPr wrap="square" lIns="91440" tIns="45720" rIns="91440" bIns="45720" rtlCol="0">
            <a:normAutofit fontScale="90000"/>
          </a:bodyPr>
          <a:lstStyle/>
          <a:p>
            <a:pPr algn="ctr"/>
            <a:r>
              <a:rPr lang="zh-CN" altLang="en-US" sz="3555" b="1" spc="300" dirty="0">
                <a:solidFill>
                  <a:schemeClr val="dk1">
                    <a:lumMod val="85000"/>
                    <a:lumOff val="15000"/>
                  </a:schemeClr>
                </a:solidFill>
                <a:latin typeface="微软雅黑" panose="020B0503020204020204" charset="-122"/>
                <a:ea typeface="微软雅黑" panose="020B0503020204020204" charset="-122"/>
              </a:rPr>
              <a:t>重点工作分工和目标措施</a:t>
            </a:r>
            <a:endParaRPr lang="zh-CN" altLang="en-US" sz="3555" b="1" spc="300" dirty="0">
              <a:solidFill>
                <a:schemeClr val="dk1">
                  <a:lumMod val="85000"/>
                  <a:lumOff val="15000"/>
                </a:schemeClr>
              </a:solidFill>
              <a:latin typeface="微软雅黑" panose="020B0503020204020204" charset="-122"/>
              <a:ea typeface="微软雅黑" panose="020B0503020204020204" charset="-122"/>
            </a:endParaRPr>
          </a:p>
        </p:txBody>
      </p:sp>
    </p:spTree>
    <p:custDataLst>
      <p:tags r:id="rId9"/>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矩形 6"/>
          <p:cNvSpPr/>
          <p:nvPr>
            <p:custDataLst>
              <p:tags r:id="rId1"/>
            </p:custDataLst>
          </p:nvPr>
        </p:nvSpPr>
        <p:spPr>
          <a:xfrm>
            <a:off x="127000" y="141898"/>
            <a:ext cx="11925300" cy="6574203"/>
          </a:xfrm>
          <a:prstGeom prst="rect">
            <a:avLst/>
          </a:prstGeom>
          <a:pattFill prst="wdUpDiag">
            <a:fgClr>
              <a:schemeClr val="accent1">
                <a:lumMod val="40000"/>
                <a:lumOff val="60000"/>
              </a:schemeClr>
            </a:fgClr>
            <a:bgClr>
              <a:schemeClr val="lt1"/>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8" name="矩形 7"/>
          <p:cNvSpPr/>
          <p:nvPr>
            <p:custDataLst>
              <p:tags r:id="rId2"/>
            </p:custDataLst>
          </p:nvPr>
        </p:nvSpPr>
        <p:spPr>
          <a:xfrm>
            <a:off x="288758" y="288803"/>
            <a:ext cx="11614484" cy="6280392"/>
          </a:xfrm>
          <a:prstGeom prst="rect">
            <a:avLst/>
          </a:prstGeom>
          <a:solidFill>
            <a:schemeClr val="l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4" name="文本框 3"/>
          <p:cNvSpPr txBox="1"/>
          <p:nvPr>
            <p:custDataLst>
              <p:tags r:id="rId3"/>
            </p:custDataLst>
          </p:nvPr>
        </p:nvSpPr>
        <p:spPr>
          <a:xfrm>
            <a:off x="1424183" y="2022194"/>
            <a:ext cx="9343629" cy="386861"/>
          </a:xfrm>
          <a:prstGeom prst="rect">
            <a:avLst/>
          </a:prstGeom>
          <a:noFill/>
        </p:spPr>
        <p:txBody>
          <a:bodyPr wrap="square" lIns="90170" tIns="46990" rIns="90170" bIns="46990" rtlCol="0" anchor="ctr">
            <a:normAutofit lnSpcReduction="2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rPr>
              <a:t>安全生产、疫情防控工作</a:t>
            </a:r>
            <a:endParaRPr lang="zh-CN" altLang="en-US" sz="1800">
              <a:solidFill>
                <a:schemeClr val="dk1">
                  <a:lumMod val="85000"/>
                  <a:lumOff val="15000"/>
                </a:schemeClr>
              </a:solidFill>
              <a:uFillTx/>
              <a:latin typeface="微软雅黑" panose="020B0503020204020204" charset="-122"/>
              <a:ea typeface="微软雅黑" panose="020B0503020204020204" charset="-122"/>
              <a:sym typeface="Arial" panose="020B0604020202020204" pitchFamily="34" charset="0"/>
            </a:endParaRPr>
          </a:p>
        </p:txBody>
      </p:sp>
      <p:sp>
        <p:nvSpPr>
          <p:cNvPr id="5" name="文本框 4"/>
          <p:cNvSpPr txBox="1"/>
          <p:nvPr>
            <p:custDataLst>
              <p:tags r:id="rId4"/>
            </p:custDataLst>
          </p:nvPr>
        </p:nvSpPr>
        <p:spPr>
          <a:xfrm>
            <a:off x="1424183" y="1215957"/>
            <a:ext cx="9343629" cy="687178"/>
          </a:xfrm>
          <a:prstGeom prst="rect">
            <a:avLst/>
          </a:prstGeom>
          <a:noFill/>
        </p:spPr>
        <p:txBody>
          <a:bodyPr wrap="square" lIns="90170" tIns="46990" rIns="90170" bIns="46990" rtlCol="0">
            <a:normAutofit/>
          </a:bodyPr>
          <a:lstStyle/>
          <a:p>
            <a:pPr algn="ctr"/>
            <a:r>
              <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rPr>
              <a:t>重点工作分工和目标措施</a:t>
            </a:r>
            <a:endParaRPr lang="zh-CN" altLang="en-US" sz="3600" b="1" spc="300">
              <a:solidFill>
                <a:schemeClr val="dk1">
                  <a:lumMod val="85000"/>
                  <a:lumOff val="15000"/>
                </a:schemeClr>
              </a:solidFill>
              <a:latin typeface="微软雅黑" panose="020B0503020204020204" charset="-122"/>
              <a:ea typeface="微软雅黑" panose="020B0503020204020204" charset="-122"/>
              <a:sym typeface="Arial" panose="020B0604020202020204" pitchFamily="34" charset="0"/>
            </a:endParaRPr>
          </a:p>
        </p:txBody>
      </p:sp>
      <p:sp>
        <p:nvSpPr>
          <p:cNvPr id="6" name="矩形 5"/>
          <p:cNvSpPr/>
          <p:nvPr>
            <p:custDataLst>
              <p:tags r:id="rId5"/>
            </p:custDataLst>
          </p:nvPr>
        </p:nvSpPr>
        <p:spPr>
          <a:xfrm>
            <a:off x="1424183" y="2720598"/>
            <a:ext cx="9343629" cy="2845511"/>
          </a:xfrm>
          <a:prstGeom prst="rect">
            <a:avLst/>
          </a:prstGeom>
        </p:spPr>
        <p:txBody>
          <a:bodyPr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具体要求和措施：</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强化安全管理体系建设。中心层面，研究制定班子和班子成员《2022年度安全生产责任清单》，进一步明确工作职责，落实“一岗双责”责任；组织机场公司开展培训、演练，定期开展督导、检查，与领导班子、机场公司、中心科室签订安全生产责任书，保证管理责任落实到位；机场层面，要持续完善风险分级管控和隐患排查治理双重预防机制，结合新机场迁建，及时修订完善手册，研究制定《济宁大安机场净空和电磁环境保护管理规定》，积极对接市司法局等部门，牵头做好前期准备工作，7月底前提交市政府常务会议研究后发布。</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a:p>
            <a:pPr marL="285750" indent="-285750">
              <a:lnSpc>
                <a:spcPct val="110000"/>
              </a:lnSpc>
              <a:spcAft>
                <a:spcPts val="400"/>
              </a:spcAft>
              <a:buClr>
                <a:schemeClr val="accent1">
                  <a:lumMod val="20000"/>
                  <a:lumOff val="80000"/>
                </a:schemeClr>
              </a:buClr>
              <a:buFont typeface="Wingdings" panose="05000000000000000000" pitchFamily="2" charset="2"/>
              <a:buChar char="u"/>
            </a:pPr>
            <a:r>
              <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rPr>
              <a:t>强化应急管理。完善各类应急处置预案，建设应急救援管理系统，定期开展常态化应急演练；突出军民航融合建设，年度开展不少于4次的军民航协调会，加强沟通联络，增强三个联合能力，确保军民航飞行安全。</a:t>
            </a:r>
            <a:endParaRPr lang="zh-CN" altLang="en-US" sz="1500" spc="15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sym typeface="Arial" panose="020B0604020202020204" pitchFamily="34" charset="0"/>
            </a:endParaRPr>
          </a:p>
        </p:txBody>
      </p:sp>
      <p:sp>
        <p:nvSpPr>
          <p:cNvPr id="14" name="椭圆 13"/>
          <p:cNvSpPr/>
          <p:nvPr>
            <p:custDataLst>
              <p:tags r:id="rId6"/>
            </p:custDataLst>
          </p:nvPr>
        </p:nvSpPr>
        <p:spPr>
          <a:xfrm>
            <a:off x="459582"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5" name="椭圆 14"/>
          <p:cNvSpPr/>
          <p:nvPr>
            <p:custDataLst>
              <p:tags r:id="rId7"/>
            </p:custDataLst>
          </p:nvPr>
        </p:nvSpPr>
        <p:spPr>
          <a:xfrm>
            <a:off x="11546680" y="443710"/>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6" name="椭圆 15"/>
          <p:cNvSpPr/>
          <p:nvPr>
            <p:custDataLst>
              <p:tags r:id="rId8"/>
            </p:custDataLst>
          </p:nvPr>
        </p:nvSpPr>
        <p:spPr>
          <a:xfrm>
            <a:off x="459582"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7" name="椭圆 16"/>
          <p:cNvSpPr/>
          <p:nvPr>
            <p:custDataLst>
              <p:tags r:id="rId9"/>
            </p:custDataLst>
          </p:nvPr>
        </p:nvSpPr>
        <p:spPr>
          <a:xfrm>
            <a:off x="11546680" y="6228552"/>
            <a:ext cx="185738" cy="185738"/>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8" name="乘号 17"/>
          <p:cNvSpPr/>
          <p:nvPr>
            <p:custDataLst>
              <p:tags r:id="rId10"/>
            </p:custDataLst>
          </p:nvPr>
        </p:nvSpPr>
        <p:spPr>
          <a:xfrm>
            <a:off x="459582"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19" name="乘号 18"/>
          <p:cNvSpPr/>
          <p:nvPr>
            <p:custDataLst>
              <p:tags r:id="rId11"/>
            </p:custDataLst>
          </p:nvPr>
        </p:nvSpPr>
        <p:spPr>
          <a:xfrm>
            <a:off x="11546680" y="443710"/>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0" name="乘号 19"/>
          <p:cNvSpPr/>
          <p:nvPr>
            <p:custDataLst>
              <p:tags r:id="rId12"/>
            </p:custDataLst>
          </p:nvPr>
        </p:nvSpPr>
        <p:spPr>
          <a:xfrm>
            <a:off x="459582"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1" name="乘号 20"/>
          <p:cNvSpPr/>
          <p:nvPr>
            <p:custDataLst>
              <p:tags r:id="rId13"/>
            </p:custDataLst>
          </p:nvPr>
        </p:nvSpPr>
        <p:spPr>
          <a:xfrm>
            <a:off x="11546680" y="6228552"/>
            <a:ext cx="185738" cy="185738"/>
          </a:xfrm>
          <a:prstGeom prst="mathMultiply">
            <a:avLst>
              <a:gd name="adj1" fmla="val 9418"/>
            </a:avLst>
          </a:prstGeom>
          <a:solidFill>
            <a:schemeClr val="l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
        <p:nvSpPr>
          <p:cNvPr id="22" name="矩形 21"/>
          <p:cNvSpPr/>
          <p:nvPr>
            <p:custDataLst>
              <p:tags r:id="rId14"/>
            </p:custDataLst>
          </p:nvPr>
        </p:nvSpPr>
        <p:spPr>
          <a:xfrm>
            <a:off x="5892800" y="2541967"/>
            <a:ext cx="393700" cy="4571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sym typeface="Arial" panose="020B0604020202020204" pitchFamily="34" charset="0"/>
            </a:endParaRPr>
          </a:p>
        </p:txBody>
      </p:sp>
    </p:spTree>
    <p:custDataLst>
      <p:tags r:id="rId15"/>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 name="任意多边形: 形状 19"/>
          <p:cNvSpPr/>
          <p:nvPr>
            <p:custDataLst>
              <p:tags r:id="rId1"/>
            </p:custDataLst>
          </p:nvPr>
        </p:nvSpPr>
        <p:spPr>
          <a:xfrm>
            <a:off x="4742303" y="1800914"/>
            <a:ext cx="7449696" cy="5058061"/>
          </a:xfrm>
          <a:custGeom>
            <a:avLst/>
            <a:gdLst>
              <a:gd name="connsiteX0" fmla="*/ 4941339 w 7449696"/>
              <a:gd name="connsiteY0" fmla="*/ 0 h 5058061"/>
              <a:gd name="connsiteX1" fmla="*/ 7296676 w 7449696"/>
              <a:gd name="connsiteY1" fmla="*/ 596394 h 5058061"/>
              <a:gd name="connsiteX2" fmla="*/ 7449696 w 7449696"/>
              <a:gd name="connsiteY2" fmla="*/ 689356 h 5058061"/>
              <a:gd name="connsiteX3" fmla="*/ 7449696 w 7449696"/>
              <a:gd name="connsiteY3" fmla="*/ 5058061 h 5058061"/>
              <a:gd name="connsiteX4" fmla="*/ 2952 w 7449696"/>
              <a:gd name="connsiteY4" fmla="*/ 5058061 h 5058061"/>
              <a:gd name="connsiteX5" fmla="*/ 0 w 7449696"/>
              <a:gd name="connsiteY5" fmla="*/ 4941340 h 5058061"/>
              <a:gd name="connsiteX6" fmla="*/ 4941339 w 7449696"/>
              <a:gd name="connsiteY6" fmla="*/ 0 h 5058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449696" h="5058061">
                <a:moveTo>
                  <a:pt x="4941339" y="0"/>
                </a:moveTo>
                <a:cubicBezTo>
                  <a:pt x="5794160" y="0"/>
                  <a:pt x="6596521" y="216047"/>
                  <a:pt x="7296676" y="596394"/>
                </a:cubicBezTo>
                <a:lnTo>
                  <a:pt x="7449696" y="689356"/>
                </a:lnTo>
                <a:lnTo>
                  <a:pt x="7449696" y="5058061"/>
                </a:lnTo>
                <a:lnTo>
                  <a:pt x="2952" y="5058061"/>
                </a:lnTo>
                <a:lnTo>
                  <a:pt x="0" y="4941340"/>
                </a:lnTo>
                <a:cubicBezTo>
                  <a:pt x="0" y="2212313"/>
                  <a:pt x="2212313" y="0"/>
                  <a:pt x="4941339" y="0"/>
                </a:cubicBezTo>
                <a:close/>
              </a:path>
            </a:pathLst>
          </a:custGeom>
          <a:pattFill prst="ltUpDiag">
            <a:fgClr>
              <a:schemeClr val="accent1">
                <a:lumMod val="20000"/>
                <a:lumOff val="80000"/>
              </a:schemeClr>
            </a:fgClr>
            <a:bgClr>
              <a:schemeClr val="lt1">
                <a:lumMod val="95000"/>
              </a:schemeClr>
            </a:bgClr>
          </a:patt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13" name="任意多边形: 形状 12"/>
          <p:cNvSpPr/>
          <p:nvPr>
            <p:custDataLst>
              <p:tags r:id="rId2"/>
            </p:custDataLst>
          </p:nvPr>
        </p:nvSpPr>
        <p:spPr>
          <a:xfrm>
            <a:off x="1" y="3038168"/>
            <a:ext cx="5230153" cy="3835320"/>
          </a:xfrm>
          <a:custGeom>
            <a:avLst/>
            <a:gdLst>
              <a:gd name="connsiteX0" fmla="*/ 2147740 w 5230153"/>
              <a:gd name="connsiteY0" fmla="*/ 0 h 3835320"/>
              <a:gd name="connsiteX1" fmla="*/ 5230153 w 5230153"/>
              <a:gd name="connsiteY1" fmla="*/ 3082413 h 3835320"/>
              <a:gd name="connsiteX2" fmla="*/ 5167530 w 5230153"/>
              <a:gd name="connsiteY2" fmla="*/ 3703627 h 3835320"/>
              <a:gd name="connsiteX3" fmla="*/ 5133668 w 5230153"/>
              <a:gd name="connsiteY3" fmla="*/ 3835320 h 3835320"/>
              <a:gd name="connsiteX4" fmla="*/ 0 w 5230153"/>
              <a:gd name="connsiteY4" fmla="*/ 3835320 h 3835320"/>
              <a:gd name="connsiteX5" fmla="*/ 0 w 5230153"/>
              <a:gd name="connsiteY5" fmla="*/ 873866 h 3835320"/>
              <a:gd name="connsiteX6" fmla="*/ 187039 w 5230153"/>
              <a:gd name="connsiteY6" fmla="*/ 703873 h 3835320"/>
              <a:gd name="connsiteX7" fmla="*/ 2147740 w 5230153"/>
              <a:gd name="connsiteY7" fmla="*/ 0 h 38353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30153" h="3835320">
                <a:moveTo>
                  <a:pt x="2147740" y="0"/>
                </a:moveTo>
                <a:cubicBezTo>
                  <a:pt x="3850110" y="0"/>
                  <a:pt x="5230153" y="1380043"/>
                  <a:pt x="5230153" y="3082413"/>
                </a:cubicBezTo>
                <a:cubicBezTo>
                  <a:pt x="5230153" y="3295210"/>
                  <a:pt x="5208590" y="3502969"/>
                  <a:pt x="5167530" y="3703627"/>
                </a:cubicBezTo>
                <a:lnTo>
                  <a:pt x="5133668" y="3835320"/>
                </a:lnTo>
                <a:lnTo>
                  <a:pt x="0" y="3835320"/>
                </a:lnTo>
                <a:lnTo>
                  <a:pt x="0" y="873866"/>
                </a:lnTo>
                <a:lnTo>
                  <a:pt x="187039" y="703873"/>
                </a:lnTo>
                <a:cubicBezTo>
                  <a:pt x="719862" y="264149"/>
                  <a:pt x="1402953" y="0"/>
                  <a:pt x="2147740" y="0"/>
                </a:cubicBezTo>
                <a:close/>
              </a:path>
            </a:pathLst>
          </a:custGeom>
          <a:solidFill>
            <a:schemeClr val="accent1">
              <a:lumMod val="60000"/>
              <a:lumOff val="4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7" name="矩形 6"/>
          <p:cNvSpPr/>
          <p:nvPr>
            <p:custDataLst>
              <p:tags r:id="rId3"/>
            </p:custDataLst>
          </p:nvPr>
        </p:nvSpPr>
        <p:spPr>
          <a:xfrm>
            <a:off x="603738" y="2035745"/>
            <a:ext cx="10984523" cy="4466492"/>
          </a:xfrm>
          <a:prstGeom prst="rect">
            <a:avLst/>
          </a:prstGeom>
          <a:solidFill>
            <a:schemeClr val="lt2"/>
          </a:solidFill>
          <a:ln>
            <a:noFill/>
          </a:ln>
          <a:effectLst>
            <a:outerShdw blurRad="76200" sx="101000" sy="101000" algn="ctr" rotWithShape="0">
              <a:schemeClr val="dk1">
                <a:lumMod val="95000"/>
                <a:lumOff val="5000"/>
                <a:alpha val="1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4" name="文本框 3"/>
          <p:cNvSpPr txBox="1"/>
          <p:nvPr>
            <p:custDataLst>
              <p:tags r:id="rId4"/>
            </p:custDataLst>
          </p:nvPr>
        </p:nvSpPr>
        <p:spPr>
          <a:xfrm>
            <a:off x="1066459" y="1309507"/>
            <a:ext cx="10059078" cy="386861"/>
          </a:xfrm>
          <a:prstGeom prst="rect">
            <a:avLst/>
          </a:prstGeom>
          <a:noFill/>
        </p:spPr>
        <p:txBody>
          <a:bodyPr wrap="square" lIns="91440" tIns="45720" rIns="91440" bIns="45720" rtlCol="0" anchor="ctr">
            <a:normAutofit lnSpcReduction="10000"/>
          </a:bodyPr>
          <a:lstStyle>
            <a:defPPr>
              <a:defRPr lang="zh-CN"/>
            </a:defPPr>
            <a:lvl1pPr fontAlgn="auto">
              <a:lnSpc>
                <a:spcPct val="130000"/>
              </a:lnSpc>
              <a:spcAft>
                <a:spcPts val="1000"/>
              </a:spcAft>
              <a:defRPr sz="1600" spc="150"/>
            </a:lvl1pPr>
          </a:lstStyle>
          <a:p>
            <a:pPr lvl="0" algn="ctr">
              <a:lnSpc>
                <a:spcPct val="110000"/>
              </a:lnSpc>
              <a:spcAft>
                <a:spcPts val="200"/>
              </a:spcAft>
            </a:pPr>
            <a:r>
              <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rPr>
              <a:t>航线建设和市场开发工作</a:t>
            </a:r>
            <a:endParaRPr lang="zh-CN" altLang="en-US" sz="1800" dirty="0">
              <a:solidFill>
                <a:schemeClr val="dk1">
                  <a:lumMod val="75000"/>
                  <a:lumOff val="25000"/>
                </a:schemeClr>
              </a:solidFill>
              <a:uFillTx/>
              <a:latin typeface="微软雅黑" panose="020B0503020204020204" charset="-122"/>
              <a:ea typeface="微软雅黑" panose="020B0503020204020204" charset="-122"/>
              <a:sym typeface="+mn-ea"/>
            </a:endParaRPr>
          </a:p>
        </p:txBody>
      </p:sp>
      <p:sp>
        <p:nvSpPr>
          <p:cNvPr id="6" name="矩形 5"/>
          <p:cNvSpPr/>
          <p:nvPr>
            <p:custDataLst>
              <p:tags r:id="rId5"/>
            </p:custDataLst>
          </p:nvPr>
        </p:nvSpPr>
        <p:spPr>
          <a:xfrm>
            <a:off x="1066459" y="2296597"/>
            <a:ext cx="10059078" cy="3667652"/>
          </a:xfrm>
          <a:prstGeom prst="rect">
            <a:avLst/>
          </a:prstGeom>
        </p:spPr>
        <p:txBody>
          <a:bodyPr lIns="91440" tIns="45720" rIns="91440" bIns="45720" anchor="ctr">
            <a:norm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牵头负责人：曲 红</a:t>
            </a:r>
            <a:endPar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分管负责人：郑永文 王东春</a:t>
            </a:r>
            <a:endPar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责任科室、单位：航线发展科 运营服务科 机场公司</a:t>
            </a:r>
            <a:endPar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责任人：张长方 赵学胜 王 起</a:t>
            </a:r>
            <a:endPar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任务目标：</a:t>
            </a:r>
            <a:endPar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a:p>
            <a:pPr marL="285750" indent="-285750">
              <a:lnSpc>
                <a:spcPct val="190000"/>
              </a:lnSpc>
              <a:spcAft>
                <a:spcPts val="400"/>
              </a:spcAft>
              <a:buClr>
                <a:schemeClr val="accent1"/>
              </a:buClr>
              <a:buFont typeface="Wingdings" panose="05000000000000000000" pitchFamily="2" charset="2"/>
              <a:buChar char="u"/>
            </a:pPr>
            <a:r>
              <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rPr>
              <a:t>突出航线建设，毫不动摇的提升航线数量和运行品质，完善航线网络布局。新增3个航点，航点城市达到28个；争取实现旅客吞吐量130万人次；全国机场排名前进5个位次，力争进入前90名。</a:t>
            </a:r>
            <a:endParaRPr lang="zh-CN" altLang="en-US" sz="1600" spc="150" dirty="0">
              <a:solidFill>
                <a:schemeClr val="dk1">
                  <a:lumMod val="75000"/>
                  <a:lumOff val="25000"/>
                </a:schemeClr>
              </a:solidFill>
              <a:latin typeface="微软雅黑" panose="020B0503020204020204" charset="-122"/>
              <a:ea typeface="微软雅黑" panose="020B0503020204020204" charset="-122"/>
              <a:cs typeface="微软雅黑" panose="020B0503020204020204" charset="-122"/>
            </a:endParaRPr>
          </a:p>
        </p:txBody>
      </p:sp>
      <p:sp>
        <p:nvSpPr>
          <p:cNvPr id="21" name="椭圆 20"/>
          <p:cNvSpPr/>
          <p:nvPr>
            <p:custDataLst>
              <p:tags r:id="rId6"/>
            </p:custDataLst>
          </p:nvPr>
        </p:nvSpPr>
        <p:spPr>
          <a:xfrm>
            <a:off x="277973" y="239843"/>
            <a:ext cx="386396" cy="386396"/>
          </a:xfrm>
          <a:prstGeom prst="ellipse">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22" name="椭圆 21"/>
          <p:cNvSpPr/>
          <p:nvPr>
            <p:custDataLst>
              <p:tags r:id="rId7"/>
            </p:custDataLst>
          </p:nvPr>
        </p:nvSpPr>
        <p:spPr>
          <a:xfrm>
            <a:off x="665006" y="657947"/>
            <a:ext cx="178183" cy="178183"/>
          </a:xfrm>
          <a:prstGeom prst="ellipse">
            <a:avLst/>
          </a:prstGeom>
          <a:solidFill>
            <a:schemeClr val="accent1">
              <a:lumMod val="40000"/>
              <a:lumOff val="60000"/>
              <a:alpha val="6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latin typeface="微软雅黑" panose="020B0503020204020204" charset="-122"/>
              <a:ea typeface="微软雅黑" panose="020B0503020204020204" charset="-122"/>
            </a:endParaRPr>
          </a:p>
        </p:txBody>
      </p:sp>
      <p:sp>
        <p:nvSpPr>
          <p:cNvPr id="2" name="矩形 1"/>
          <p:cNvSpPr/>
          <p:nvPr>
            <p:custDataLst>
              <p:tags r:id="rId8"/>
            </p:custDataLst>
          </p:nvPr>
        </p:nvSpPr>
        <p:spPr>
          <a:xfrm>
            <a:off x="1066459" y="565608"/>
            <a:ext cx="10059078" cy="648896"/>
          </a:xfrm>
          <a:prstGeom prst="rect">
            <a:avLst/>
          </a:prstGeom>
          <a:noFill/>
        </p:spPr>
        <p:txBody>
          <a:bodyPr wrap="square" lIns="91440" tIns="45720" rIns="91440" bIns="45720" rtlCol="0">
            <a:normAutofit fontScale="90000"/>
          </a:bodyPr>
          <a:lstStyle/>
          <a:p>
            <a:pPr algn="ctr"/>
            <a:r>
              <a:rPr lang="zh-CN" altLang="en-US" sz="3555" b="1" spc="300" dirty="0">
                <a:solidFill>
                  <a:schemeClr val="dk1">
                    <a:lumMod val="85000"/>
                    <a:lumOff val="15000"/>
                  </a:schemeClr>
                </a:solidFill>
                <a:latin typeface="微软雅黑" panose="020B0503020204020204" charset="-122"/>
                <a:ea typeface="微软雅黑" panose="020B0503020204020204" charset="-122"/>
              </a:rPr>
              <a:t>重点工作分工和目标措施</a:t>
            </a:r>
            <a:endParaRPr lang="zh-CN" altLang="en-US" sz="3555" b="1" spc="300" dirty="0">
              <a:solidFill>
                <a:schemeClr val="dk1">
                  <a:lumMod val="85000"/>
                  <a:lumOff val="15000"/>
                </a:schemeClr>
              </a:solidFill>
              <a:latin typeface="微软雅黑" panose="020B0503020204020204" charset="-122"/>
              <a:ea typeface="微软雅黑" panose="020B0503020204020204" charset="-122"/>
            </a:endParaRPr>
          </a:p>
        </p:txBody>
      </p:sp>
    </p:spTree>
    <p:custDataLst>
      <p:tags r:id="rId9"/>
    </p:custDataLst>
  </p:cSld>
  <p:clrMapOvr>
    <a:masterClrMapping/>
  </p:clrMapOvr>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2990"/>
</p:tagLst>
</file>

<file path=ppt/tags/tag103.xml><?xml version="1.0" encoding="utf-8"?>
<p:tagLst xmlns:p="http://schemas.openxmlformats.org/presentationml/2006/main">
  <p:tag name="KSO_WM_TEMPLATE_THUMBS_INDEX" val="1、4、7、9、12、13、14、17、18、19、25、28、33、36、38、40、43、46、51"/>
  <p:tag name="KSO_WM_TEMPLATE_SUBCATEGORY" val="17"/>
  <p:tag name="KSO_WM_TEMPLATE_MASTER_TYPE" val="1"/>
  <p:tag name="KSO_WM_TEMPLATE_COLOR_TYPE" val="1"/>
  <p:tag name="KSO_WM_TAG_VERSION" val="1.0"/>
  <p:tag name="KSO_WM_BEAUTIFY_FLAG" val="#wm#"/>
  <p:tag name="KSO_WM_TEMPLATE_CATEGORY" val="custom"/>
  <p:tag name="KSO_WM_TEMPLATE_INDEX" val="20202990"/>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10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08.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109.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111.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112.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39.9769441957827},&quot;minSize&quot;:{&quot;size1&quot;:28.876944195782698},&quot;normalSize&quot;:{&quot;size1&quot;:39.976759010597505},&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194645_1*i*1"/>
  <p:tag name="KSO_WM_TEMPLATE_CATEGORY" val="diagram"/>
  <p:tag name="KSO_WM_TEMPLATE_INDEX" val="20194645"/>
  <p:tag name="KSO_WM_UNIT_LAYERLEVEL" val="1"/>
  <p:tag name="KSO_WM_TAG_VERSION" val="1.0"/>
  <p:tag name="KSO_WM_BEAUTIFY_FLAG" val="#wm#"/>
  <p:tag name="KSO_WM_UNIT_COLOR_SCHEME_SHAPE_ID" val="21"/>
  <p:tag name="KSO_WM_UNIT_COLOR_SCHEME_PARENT_PAGE" val="0_1"/>
  <p:tag name="KSO_WM_UNIT_DECOLORIZATION" val="1"/>
  <p:tag name="KSO_WM_UNIT_FILL_FORE_SCHEMECOLOR_INDEX_BRIGHTNESS" val="-0.25"/>
  <p:tag name="KSO_WM_UNIT_FILL_FORE_SCHEMECOLOR_INDEX" val="6"/>
  <p:tag name="KSO_WM_UNIT_FILL_TYPE" val="1"/>
  <p:tag name="KSO_WM_UNIT_TEXT_FILL_FORE_SCHEMECOLOR_INDEX_BRIGHTNESS" val="0"/>
  <p:tag name="KSO_WM_UNIT_TEXT_FILL_FORE_SCHEMECOLOR_INDEX" val="14"/>
  <p:tag name="KSO_WM_UNIT_TEXT_FILL_TYPE" val="1"/>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194645_1*i*2"/>
  <p:tag name="KSO_WM_TEMPLATE_CATEGORY" val="diagram"/>
  <p:tag name="KSO_WM_TEMPLATE_INDEX" val="20194645"/>
  <p:tag name="KSO_WM_UNIT_LAYERLEVEL" val="1"/>
  <p:tag name="KSO_WM_TAG_VERSION" val="1.0"/>
  <p:tag name="KSO_WM_BEAUTIFY_FLAG" val="#wm#"/>
  <p:tag name="KSO_WM_UNIT_COLOR_SCHEME_SHAPE_ID" val="22"/>
  <p:tag name="KSO_WM_UNIT_COLOR_SCHEME_PARENT_PAGE" val="0_1"/>
  <p:tag name="KSO_WM_UNIT_FOIL_COLOR" val="1"/>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4"/>
  <p:tag name="KSO_WM_UNIT_TEXT_FILL_TYPE" val="1"/>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194645_1*i*4"/>
  <p:tag name="KSO_WM_TEMPLATE_CATEGORY" val="diagram"/>
  <p:tag name="KSO_WM_TEMPLATE_INDEX" val="20194645"/>
  <p:tag name="KSO_WM_UNIT_LAYERLEVEL" val="1"/>
  <p:tag name="KSO_WM_TAG_VERSION" val="1.0"/>
  <p:tag name="KSO_WM_BEAUTIFY_FLAG" val="#wm#"/>
  <p:tag name="KSO_WM_UNIT_COLOR_SCHEME_SHAPE_ID" val="24"/>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194645_1*i*5"/>
  <p:tag name="KSO_WM_TEMPLATE_CATEGORY" val="diagram"/>
  <p:tag name="KSO_WM_TEMPLATE_INDEX" val="20194645"/>
  <p:tag name="KSO_WM_UNIT_LAYERLEVEL" val="1"/>
  <p:tag name="KSO_WM_TAG_VERSION" val="1.0"/>
  <p:tag name="KSO_WM_BEAUTIFY_FLAG" val="#wm#"/>
  <p:tag name="KSO_WM_UNIT_COLOR_SCHEME_SHAPE_ID" val="25"/>
  <p:tag name="KSO_WM_UNIT_COLOR_SCHEME_PARENT_PAGE" val="0_1"/>
  <p:tag name="KSO_WM_UNIT_DECOLORIZATION" val="1"/>
  <p:tag name="KSO_WM_UNIT_FILL_FORE_SCHEMECOLOR_INDEX_BRIGHTNESS" val="-0.25"/>
  <p:tag name="KSO_WM_UNIT_FILL_FORE_SCHEMECOLOR_INDEX" val="6"/>
  <p:tag name="KSO_WM_UNIT_FILL_TYPE" val="1"/>
</p:tagLst>
</file>

<file path=ppt/tags/tag117.xml><?xml version="1.0" encoding="utf-8"?>
<p:tagLst xmlns:p="http://schemas.openxmlformats.org/presentationml/2006/main">
  <p:tag name="KSO_WM_UNIT_TEXT_PART_ID_V2" val="d-3-2"/>
  <p:tag name="KSO_WM_UNIT_PRESET_TEXT" val="点击此处添加正文，文字是您思想的提炼，为了最终呈现发布的良好效果。&#13;请言简意赅的阐述观点，并根据需要酌情增减文字您的正文已经字字珠玑，但信息却千丝万缕，需要用更多的文字来表述；但请您尽可能提炼思想的精髓，恰如其分的表达观点，往往事半功倍。&#13;为了能让您有更直观的字数感受，并进一步方便使用，我们为您标注了最适合的位置。您输入的文字到这里时，就是最佳视觉效果。"/>
  <p:tag name="KSO_WM_UNIT_NOCLEAR" val="1"/>
  <p:tag name="KSO_WM_UNIT_VALUE" val="273"/>
  <p:tag name="KSO_WM_UNIT_HIGHLIGHT" val="0"/>
  <p:tag name="KSO_WM_UNIT_COMPATIBLE" val="0"/>
  <p:tag name="KSO_WM_UNIT_DIAGRAM_ISNUMVISUAL" val="0"/>
  <p:tag name="KSO_WM_UNIT_DIAGRAM_ISREFERUNIT" val="0"/>
  <p:tag name="KSO_WM_UNIT_TYPE" val="f"/>
  <p:tag name="KSO_WM_UNIT_INDEX" val="1"/>
  <p:tag name="KSO_WM_UNIT_ID" val="diagram20194645_1*f*1"/>
  <p:tag name="KSO_WM_TEMPLATE_CATEGORY" val="diagram"/>
  <p:tag name="KSO_WM_TEMPLATE_INDEX" val="20194645"/>
  <p:tag name="KSO_WM_UNIT_LAYERLEVEL" val="1"/>
  <p:tag name="KSO_WM_TAG_VERSION" val="1.0"/>
  <p:tag name="KSO_WM_BEAUTIFY_FLAG" val="#wm#"/>
  <p:tag name="KSO_WM_UNIT_COLOR_SCHEME_SHAPE_ID" val="5"/>
  <p:tag name="KSO_WM_UNIT_COLOR_SCHEME_PARENT_PAGE" val="0_1"/>
  <p:tag name="KSO_WM_UNIT_TEXT_FILL_FORE_SCHEMECOLOR_INDEX_BRIGHTNESS" val="0.25"/>
  <p:tag name="KSO_WM_UNIT_TEXT_FILL_FORE_SCHEMECOLOR_INDEX" val="13"/>
  <p:tag name="KSO_WM_UNIT_TEXT_FILL_TYPE" val="1"/>
</p:tagLst>
</file>

<file path=ppt/tags/tag118.xml><?xml version="1.0" encoding="utf-8"?>
<p:tagLst xmlns:p="http://schemas.openxmlformats.org/presentationml/2006/main">
  <p:tag name="KSO_WM_UNIT_TEXT_PART_ID_V2" val="a-1-2"/>
  <p:tag name="KSO_WM_UNIT_ISCONTENTSTITLE" val="0"/>
  <p:tag name="KSO_WM_UNIT_PRESET_TEXT" val="单击添加大标题"/>
  <p:tag name="KSO_WM_UNIT_NOCLEAR" val="0"/>
  <p:tag name="KSO_WM_UNIT_VALUE" val="8"/>
  <p:tag name="KSO_WM_UNIT_HIGHLIGHT" val="0"/>
  <p:tag name="KSO_WM_UNIT_COMPATIBLE" val="0"/>
  <p:tag name="KSO_WM_UNIT_DIAGRAM_ISNUMVISUAL" val="0"/>
  <p:tag name="KSO_WM_UNIT_DIAGRAM_ISREFERUNIT" val="0"/>
  <p:tag name="KSO_WM_UNIT_TYPE" val="a"/>
  <p:tag name="KSO_WM_UNIT_INDEX" val="1"/>
  <p:tag name="KSO_WM_UNIT_ID" val="diagram20194645_1*a*1"/>
  <p:tag name="KSO_WM_TEMPLATE_CATEGORY" val="diagram"/>
  <p:tag name="KSO_WM_TEMPLATE_INDEX" val="20194645"/>
  <p:tag name="KSO_WM_UNIT_LAYERLEVEL" val="1"/>
  <p:tag name="KSO_WM_TAG_VERSION" val="1.0"/>
  <p:tag name="KSO_WM_BEAUTIFY_FLAG" val="#wm#"/>
  <p:tag name="KSO_WM_UNIT_COLOR_SCHEME_SHAPE_ID" val="20"/>
  <p:tag name="KSO_WM_UNIT_COLOR_SCHEME_PARENT_PAGE" val="0_1"/>
  <p:tag name="KSO_WM_UNIT_TEXT_FILL_FORE_SCHEMECOLOR_INDEX_BRIGHTNESS" val="0.25"/>
  <p:tag name="KSO_WM_UNIT_TEXT_FILL_FORE_SCHEMECOLOR_INDEX" val="13"/>
  <p:tag name="KSO_WM_UNIT_TEXT_FILL_TYPE" val="1"/>
</p:tagLst>
</file>

<file path=ppt/tags/tag119.xml><?xml version="1.0" encoding="utf-8"?>
<p:tagLst xmlns:p="http://schemas.openxmlformats.org/presentationml/2006/main">
  <p:tag name="KSO_WM_SLIDE_ID" val="diagram20194645_1"/>
  <p:tag name="KSO_WM_SLIDE_ITEM_CNT" val="0"/>
  <p:tag name="KSO_WM_SLIDE_INDEX" val="1"/>
  <p:tag name="KSO_WM_TAG_VERSION" val="1.0"/>
  <p:tag name="KSO_WM_BEAUTIFY_FLAG" val="#wm#"/>
  <p:tag name="KSO_WM_TEMPLATE_CATEGORY" val="diagram"/>
  <p:tag name="KSO_WM_TEMPLATE_INDEX" val="20194645"/>
  <p:tag name="KSO_WM_SLIDE_LAYOUT" val="a_f"/>
  <p:tag name="KSO_WM_SLIDE_LAYOUT_CNT" val="1_1"/>
  <p:tag name="KSO_WM_SLIDE_TYPE" val="text"/>
  <p:tag name="KSO_WM_SLIDE_SUBTYPE" val="pureTxt"/>
  <p:tag name="KSO_WM_SLIDE_SIZE" val="941*540"/>
  <p:tag name="KSO_WM_SLIDE_POSITION" val="19*0"/>
  <p:tag name="KSO_WM_SLIDE_COLORSCHEME_VERSION" val="3.2"/>
  <p:tag name="KSO_WM_TEMPLATE_SUBCATEGORY" val="0"/>
  <p:tag name="KSO_WM_TEMPLATE_MASTER_TYPE" val="0"/>
  <p:tag name="KSO_WM_TEMPLATE_COLOR_TYPE" val="1"/>
  <p:tag name="KSO_WM_SLIDE_BK_DARK_LIGHT" val="2"/>
  <p:tag name="KSO_WM_SLIDE_BACKGROUND_TYPE" val="general"/>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 name="KSO_WM_UNIT_FILL_FORE_SCHEMECOLOR_INDEX_BRIGHTNESS" val="-0.05"/>
  <p:tag name="KSO_WM_UNIT_FILL_FORE_SCHEMECOLOR_INDEX" val="14"/>
  <p:tag name="KSO_WM_UNIT_FILL_TYPE" val="1"/>
  <p:tag name="KSO_WM_UNIT_TEXT_FILL_FORE_SCHEMECOLOR_INDEX_BRIGHTNESS" val="0.15"/>
  <p:tag name="KSO_WM_UNIT_TEXT_FILL_FORE_SCHEMECOLOR_INDEX" val="13"/>
  <p:tag name="KSO_WM_UNIT_TEXT_FILL_TYPE" val="1"/>
</p:tagLst>
</file>

<file path=ppt/tags/tag121.xml><?xml version="1.0" encoding="utf-8"?>
<p:tagLst xmlns:p="http://schemas.openxmlformats.org/presentationml/2006/main">
  <p:tag name="KSO_WM_UNIT_ISCONTENTSTITLE" val="0"/>
  <p:tag name="KSO_WM_UNIT_PRESET_TEXT" val="点击输入大标题"/>
  <p:tag name="KSO_WM_UNIT_NOCLEAR" val="0"/>
  <p:tag name="KSO_WM_UNIT_VALUE" val="30"/>
  <p:tag name="KSO_WM_UNIT_HIGHLIGHT" val="0"/>
  <p:tag name="KSO_WM_UNIT_COMPATIBLE" val="0"/>
  <p:tag name="KSO_WM_UNIT_DIAGRAM_ISNUMVISUAL" val="0"/>
  <p:tag name="KSO_WM_UNIT_DIAGRAM_ISREFERUNIT" val="0"/>
  <p:tag name="KSO_WM_UNIT_TYPE" val="a"/>
  <p:tag name="KSO_WM_UNIT_INDEX" val="1"/>
  <p:tag name="KSO_WM_UNIT_ID" val="diagram20201852_1*a*1"/>
  <p:tag name="KSO_WM_TEMPLATE_CATEGORY" val="diagram"/>
  <p:tag name="KSO_WM_TEMPLATE_INDEX" val="20201852"/>
  <p:tag name="KSO_WM_UNIT_LAYERLEVEL" val="1"/>
  <p:tag name="KSO_WM_TAG_VERSION" val="1.0"/>
  <p:tag name="KSO_WM_BEAUTIFY_FLAG" val="#wm#"/>
  <p:tag name="KSO_WM_UNIT_SHOW_EDIT_AREA_INDICATION" val="1"/>
  <p:tag name="KSO_WM_UNIT_DEFAULT_FONT" val="28;40;4"/>
  <p:tag name="KSO_WM_UNIT_BLOCK" val="0"/>
  <p:tag name="KSO_WM_UNIT_TEXT_FILL_FORE_SCHEMECOLOR_INDEX_BRIGHTNESS" val="0.25"/>
  <p:tag name="KSO_WM_UNIT_TEXT_FILL_FORE_SCHEMECOLOR_INDEX" val="13"/>
  <p:tag name="KSO_WM_UNIT_TEXT_FILL_TYPE" val="1"/>
</p:tagLst>
</file>

<file path=ppt/tags/tag1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1"/>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1"/>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4"/>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4"/>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3"/>
  <p:tag name="KSO_WM_UNIT_TEXT_FILL_TYPE" val="1"/>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5"/>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5"/>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13"/>
  <p:tag name="KSO_WM_UNIT_TEXT_FILL_TYPE" val="1"/>
</p:tagLst>
</file>

<file path=ppt/tags/tag1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3_1"/>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3_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3_2"/>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3_2"/>
  <p:tag name="KSO_WM_UNIT_FILL_FORE_SCHEMECOLOR_INDEX_BRIGHTNESS" val="0"/>
  <p:tag name="KSO_WM_UNIT_FILL_FORE_SCHEMECOLOR_INDEX" val="5"/>
  <p:tag name="KSO_WM_UNIT_FILL_TYPE" val="1"/>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6"/>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6"/>
  <p:tag name="KSO_WM_UNIT_LINE_FORE_SCHEMECOLOR_INDEX_BRIGHTNESS" val="0"/>
  <p:tag name="KSO_WM_UNIT_LINE_FORE_SCHEMECOLOR_INDEX" val="5"/>
  <p:tag name="KSO_WM_UNIT_LINE_FILL_TYPE" val="2"/>
</p:tagLst>
</file>

<file path=ppt/tags/tag1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7"/>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7"/>
  <p:tag name="KSO_WM_UNIT_LINE_FORE_SCHEMECOLOR_INDEX_BRIGHTNESS" val="0"/>
  <p:tag name="KSO_WM_UNIT_LINE_FORE_SCHEMECOLOR_INDEX" val="5"/>
  <p:tag name="KSO_WM_UNIT_LINE_FILL_TYPE" val="2"/>
</p:tagLst>
</file>

<file path=ppt/tags/tag1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8"/>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8"/>
  <p:tag name="KSO_WM_UNIT_LINE_FORE_SCHEMECOLOR_INDEX_BRIGHTNESS" val="0"/>
  <p:tag name="KSO_WM_UNIT_LINE_FORE_SCHEMECOLOR_INDEX" val="5"/>
  <p:tag name="KSO_WM_UNIT_LINE_FILL_TYPE" val="2"/>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1_1"/>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1_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1_2"/>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1_2"/>
  <p:tag name="KSO_WM_UNIT_FILL_FORE_SCHEMECOLOR_INDEX_BRIGHTNESS" val="0"/>
  <p:tag name="KSO_WM_UNIT_FILL_FORE_SCHEMECOLOR_INDEX" val="5"/>
  <p:tag name="KSO_WM_UNIT_FILL_TYPE" val="1"/>
</p:tagLst>
</file>

<file path=ppt/tags/tag1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9"/>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9"/>
  <p:tag name="KSO_WM_UNIT_LINE_FORE_SCHEMECOLOR_INDEX_BRIGHTNESS" val="0"/>
  <p:tag name="KSO_WM_UNIT_LINE_FORE_SCHEMECOLOR_INDEX" val="5"/>
  <p:tag name="KSO_WM_UNIT_LINE_FILL_TYPE" val="2"/>
</p:tagLst>
</file>

<file path=ppt/tags/tag1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1_3"/>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1_3"/>
  <p:tag name="KSO_WM_UNIT_LINE_FORE_SCHEMECOLOR_INDEX_BRIGHTNESS" val="0"/>
  <p:tag name="KSO_WM_UNIT_LINE_FORE_SCHEMECOLOR_INDEX" val="14"/>
  <p:tag name="KSO_WM_UNIT_LINE_FILL_TYPE" val="2"/>
</p:tagLst>
</file>

<file path=ppt/tags/tag1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3_3"/>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3_3"/>
  <p:tag name="KSO_WM_UNIT_LINE_FORE_SCHEMECOLOR_INDEX_BRIGHTNESS" val="0"/>
  <p:tag name="KSO_WM_UNIT_LINE_FORE_SCHEMECOLOR_INDEX" val="14"/>
  <p:tag name="KSO_WM_UNIT_LINE_FILL_TYPE" val="2"/>
</p:tagLst>
</file>

<file path=ppt/tags/tag1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2_1"/>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2_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2_2"/>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2_2"/>
  <p:tag name="KSO_WM_UNIT_FILL_FORE_SCHEMECOLOR_INDEX_BRIGHTNESS" val="0"/>
  <p:tag name="KSO_WM_UNIT_FILL_FORE_SCHEMECOLOR_INDEX" val="5"/>
  <p:tag name="KSO_WM_UNIT_FILL_TYPE" val="1"/>
</p:tagLst>
</file>

<file path=ppt/tags/tag1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10"/>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10"/>
  <p:tag name="KSO_WM_UNIT_LINE_FORE_SCHEMECOLOR_INDEX_BRIGHTNESS" val="0"/>
  <p:tag name="KSO_WM_UNIT_LINE_FORE_SCHEMECOLOR_INDEX" val="5"/>
  <p:tag name="KSO_WM_UNIT_LINE_FILL_TYPE" val="2"/>
</p:tagLst>
</file>

<file path=ppt/tags/tag1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2_3"/>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2_3"/>
  <p:tag name="KSO_WM_UNIT_LINE_FORE_SCHEMECOLOR_INDEX_BRIGHTNESS" val="0"/>
  <p:tag name="KSO_WM_UNIT_LINE_FORE_SCHEMECOLOR_INDEX" val="14"/>
  <p:tag name="KSO_WM_UNIT_LINE_FILL_TYPE" val="2"/>
</p:tagLst>
</file>

<file path=ppt/tags/tag1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5_1"/>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5_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5_2"/>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5_2"/>
  <p:tag name="KSO_WM_UNIT_FILL_FORE_SCHEMECOLOR_INDEX_BRIGHTNESS" val="0"/>
  <p:tag name="KSO_WM_UNIT_FILL_FORE_SCHEMECOLOR_INDEX" val="5"/>
  <p:tag name="KSO_WM_UNIT_FILL_TYPE" val="1"/>
</p:tagLst>
</file>

<file path=ppt/tags/tag1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11"/>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11"/>
  <p:tag name="KSO_WM_UNIT_LINE_FORE_SCHEMECOLOR_INDEX_BRIGHTNESS" val="0"/>
  <p:tag name="KSO_WM_UNIT_LINE_FORE_SCHEMECOLOR_INDEX" val="5"/>
  <p:tag name="KSO_WM_UNIT_LINE_FILL_TYPE" val="2"/>
</p:tagLst>
</file>

<file path=ppt/tags/tag1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5_3"/>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5_3"/>
  <p:tag name="KSO_WM_UNIT_LINE_FORE_SCHEMECOLOR_INDEX_BRIGHTNESS" val="0"/>
  <p:tag name="KSO_WM_UNIT_LINE_FORE_SCHEMECOLOR_INDEX" val="14"/>
  <p:tag name="KSO_WM_UNIT_LINE_FILL_TYPE" val="2"/>
</p:tagLst>
</file>

<file path=ppt/tags/tag1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6_1"/>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6_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6_2"/>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6_2"/>
  <p:tag name="KSO_WM_UNIT_FILL_FORE_SCHEMECOLOR_INDEX_BRIGHTNESS" val="0"/>
  <p:tag name="KSO_WM_UNIT_FILL_FORE_SCHEMECOLOR_INDEX" val="5"/>
  <p:tag name="KSO_WM_UNIT_FILL_TYPE" val="1"/>
</p:tagLst>
</file>

<file path=ppt/tags/tag1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2"/>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2"/>
  <p:tag name="KSO_WM_UNIT_LINE_FORE_SCHEMECOLOR_INDEX_BRIGHTNESS" val="0"/>
  <p:tag name="KSO_WM_UNIT_LINE_FORE_SCHEMECOLOR_INDEX" val="5"/>
  <p:tag name="KSO_WM_UNIT_LINE_FILL_TYPE" val="2"/>
</p:tagLst>
</file>

<file path=ppt/tags/tag1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6_3"/>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6_3"/>
  <p:tag name="KSO_WM_UNIT_LINE_FORE_SCHEMECOLOR_INDEX_BRIGHTNESS" val="0"/>
  <p:tag name="KSO_WM_UNIT_LINE_FORE_SCHEMECOLOR_INDEX" val="14"/>
  <p:tag name="KSO_WM_UNIT_LINE_FILL_TYPE" val="2"/>
</p:tagLst>
</file>

<file path=ppt/tags/tag1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4_1"/>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4_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4_2"/>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4_2"/>
  <p:tag name="KSO_WM_UNIT_FILL_FORE_SCHEMECOLOR_INDEX_BRIGHTNESS" val="0"/>
  <p:tag name="KSO_WM_UNIT_FILL_FORE_SCHEMECOLOR_INDEX" val="5"/>
  <p:tag name="KSO_WM_UNIT_FILL_TYPE" val="1"/>
</p:tagLst>
</file>

<file path=ppt/tags/tag1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i*1_3"/>
  <p:tag name="KSO_WM_TEMPLATE_CATEGORY" val="diagram"/>
  <p:tag name="KSO_WM_TEMPLATE_INDEX" val="20201363"/>
  <p:tag name="KSO_WM_UNIT_LAYERLEVEL" val="1_1"/>
  <p:tag name="KSO_WM_TAG_VERSION" val="1.0"/>
  <p:tag name="KSO_WM_BEAUTIFY_FLAG" val="#wm#"/>
  <p:tag name="KSO_WM_DIAGRAM_GROUP_CODE" val="l1-1"/>
  <p:tag name="KSO_WM_UNIT_TYPE" val="l_i"/>
  <p:tag name="KSO_WM_UNIT_INDEX" val="1_3"/>
  <p:tag name="KSO_WM_UNIT_LINE_FORE_SCHEMECOLOR_INDEX_BRIGHTNESS" val="0"/>
  <p:tag name="KSO_WM_UNIT_LINE_FORE_SCHEMECOLOR_INDEX" val="5"/>
  <p:tag name="KSO_WM_UNIT_LINE_FILL_TYPE" val="2"/>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i*1_4_3"/>
  <p:tag name="KSO_WM_TEMPLATE_CATEGORY" val="diagram"/>
  <p:tag name="KSO_WM_TEMPLATE_INDEX" val="20201363"/>
  <p:tag name="KSO_WM_UNIT_LAYERLEVEL" val="1_1_1"/>
  <p:tag name="KSO_WM_TAG_VERSION" val="1.0"/>
  <p:tag name="KSO_WM_BEAUTIFY_FLAG" val="#wm#"/>
  <p:tag name="KSO_WM_DIAGRAM_GROUP_CODE" val="l1-1"/>
  <p:tag name="KSO_WM_UNIT_TYPE" val="l_h_i"/>
  <p:tag name="KSO_WM_UNIT_INDEX" val="1_4_3"/>
  <p:tag name="KSO_WM_UNIT_LINE_FORE_SCHEMECOLOR_INDEX_BRIGHTNESS" val="0"/>
  <p:tag name="KSO_WM_UNIT_LINE_FORE_SCHEMECOLOR_INDEX" val="14"/>
  <p:tag name="KSO_WM_UNIT_LINE_FILL_TYPE" val="2"/>
</p:tagLst>
</file>

<file path=ppt/tags/tag1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f*1_1_1"/>
  <p:tag name="KSO_WM_TEMPLATE_CATEGORY" val="diagram"/>
  <p:tag name="KSO_WM_TEMPLATE_INDEX" val="20201363"/>
  <p:tag name="KSO_WM_UNIT_LAYERLEVEL" val="1_1_1"/>
  <p:tag name="KSO_WM_TAG_VERSION" val="1.0"/>
  <p:tag name="KSO_WM_BEAUTIFY_FLAG" val="#wm#"/>
  <p:tag name="KSO_WM_UNIT_PRESET_TEXT" val="积极宣扬企业理念"/>
  <p:tag name="KSO_WM_UNIT_NOCLEAR" val="0"/>
  <p:tag name="KSO_WM_UNIT_VALUE" val="24"/>
  <p:tag name="KSO_WM_DIAGRAM_GROUP_CODE" val="l1-1"/>
  <p:tag name="KSO_WM_UNIT_TYPE" val="l_h_f"/>
  <p:tag name="KSO_WM_UNIT_INDEX" val="1_1_1"/>
  <p:tag name="KSO_WM_UNIT_SUBTYPE" val="a"/>
  <p:tag name="KSO_WM_UNIT_TEXT_FILL_FORE_SCHEMECOLOR_INDEX_BRIGHTNESS" val="0"/>
  <p:tag name="KSO_WM_UNIT_TEXT_FILL_FORE_SCHEMECOLOR_INDEX" val="13"/>
  <p:tag name="KSO_WM_UNIT_TEXT_FILL_TYPE" val="1"/>
</p:tagLst>
</file>

<file path=ppt/tags/tag1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f*1_2_1"/>
  <p:tag name="KSO_WM_TEMPLATE_CATEGORY" val="diagram"/>
  <p:tag name="KSO_WM_TEMPLATE_INDEX" val="20201363"/>
  <p:tag name="KSO_WM_UNIT_LAYERLEVEL" val="1_1_1"/>
  <p:tag name="KSO_WM_TAG_VERSION" val="1.0"/>
  <p:tag name="KSO_WM_BEAUTIFY_FLAG" val="#wm#"/>
  <p:tag name="KSO_WM_UNIT_PRESET_TEXT" val="全体推动VI识别系统"/>
  <p:tag name="KSO_WM_UNIT_NOCLEAR" val="0"/>
  <p:tag name="KSO_WM_UNIT_VALUE" val="28"/>
  <p:tag name="KSO_WM_DIAGRAM_GROUP_CODE" val="l1-1"/>
  <p:tag name="KSO_WM_UNIT_TYPE" val="l_h_f"/>
  <p:tag name="KSO_WM_UNIT_INDEX" val="1_2_1"/>
  <p:tag name="KSO_WM_UNIT_SUBTYPE" val="a"/>
  <p:tag name="KSO_WM_UNIT_TEXT_FILL_FORE_SCHEMECOLOR_INDEX_BRIGHTNESS" val="0"/>
  <p:tag name="KSO_WM_UNIT_TEXT_FILL_FORE_SCHEMECOLOR_INDEX" val="13"/>
  <p:tag name="KSO_WM_UNIT_TEXT_FILL_TYPE" val="1"/>
</p:tagLst>
</file>

<file path=ppt/tags/tag1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f*1_3_1"/>
  <p:tag name="KSO_WM_TEMPLATE_CATEGORY" val="diagram"/>
  <p:tag name="KSO_WM_TEMPLATE_INDEX" val="20201363"/>
  <p:tag name="KSO_WM_UNIT_LAYERLEVEL" val="1_1_1"/>
  <p:tag name="KSO_WM_TAG_VERSION" val="1.0"/>
  <p:tag name="KSO_WM_BEAUTIFY_FLAG" val="#wm#"/>
  <p:tag name="KSO_WM_UNIT_PRESET_TEXT" val="兴办企业内部刊物&#13;进一步弘扬企业文化"/>
  <p:tag name="KSO_WM_UNIT_NOCLEAR" val="0"/>
  <p:tag name="KSO_WM_UNIT_VALUE" val="24"/>
  <p:tag name="KSO_WM_DIAGRAM_GROUP_CODE" val="l1-1"/>
  <p:tag name="KSO_WM_UNIT_TYPE" val="l_h_f"/>
  <p:tag name="KSO_WM_UNIT_INDEX" val="1_3_1"/>
  <p:tag name="KSO_WM_UNIT_SUBTYPE" val="a"/>
  <p:tag name="KSO_WM_UNIT_TEXT_FILL_FORE_SCHEMECOLOR_INDEX_BRIGHTNESS" val="0"/>
  <p:tag name="KSO_WM_UNIT_TEXT_FILL_FORE_SCHEMECOLOR_INDEX" val="13"/>
  <p:tag name="KSO_WM_UNIT_TEXT_FILL_TYPE" val="1"/>
</p:tagLst>
</file>

<file path=ppt/tags/tag1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f*1_4_1"/>
  <p:tag name="KSO_WM_TEMPLATE_CATEGORY" val="diagram"/>
  <p:tag name="KSO_WM_TEMPLATE_INDEX" val="20201363"/>
  <p:tag name="KSO_WM_UNIT_LAYERLEVEL" val="1_1_1"/>
  <p:tag name="KSO_WM_TAG_VERSION" val="1.0"/>
  <p:tag name="KSO_WM_BEAUTIFY_FLAG" val="#wm#"/>
  <p:tag name="KSO_WM_UNIT_PRESET_TEXT" val="抓好企业文明载体建设"/>
  <p:tag name="KSO_WM_UNIT_NOCLEAR" val="0"/>
  <p:tag name="KSO_WM_UNIT_VALUE" val="28"/>
  <p:tag name="KSO_WM_DIAGRAM_GROUP_CODE" val="l1-1"/>
  <p:tag name="KSO_WM_UNIT_TYPE" val="l_h_f"/>
  <p:tag name="KSO_WM_UNIT_INDEX" val="1_4_1"/>
  <p:tag name="KSO_WM_UNIT_SUBTYPE" val="a"/>
  <p:tag name="KSO_WM_UNIT_TEXT_FILL_FORE_SCHEMECOLOR_INDEX_BRIGHTNESS" val="0"/>
  <p:tag name="KSO_WM_UNIT_TEXT_FILL_FORE_SCHEMECOLOR_INDEX" val="13"/>
  <p:tag name="KSO_WM_UNIT_TEXT_FILL_TYPE" val="1"/>
</p:tagLst>
</file>

<file path=ppt/tags/tag1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f*1_5_1"/>
  <p:tag name="KSO_WM_TEMPLATE_CATEGORY" val="diagram"/>
  <p:tag name="KSO_WM_TEMPLATE_INDEX" val="20201363"/>
  <p:tag name="KSO_WM_UNIT_LAYERLEVEL" val="1_1_1"/>
  <p:tag name="KSO_WM_TAG_VERSION" val="1.0"/>
  <p:tag name="KSO_WM_BEAUTIFY_FLAG" val="#wm#"/>
  <p:tag name="KSO_WM_UNIT_PRESET_TEXT" val="发挥党组织在企业文化建设过程中的效果"/>
  <p:tag name="KSO_WM_UNIT_NOCLEAR" val="0"/>
  <p:tag name="KSO_WM_UNIT_VALUE" val="24"/>
  <p:tag name="KSO_WM_DIAGRAM_GROUP_CODE" val="l1-1"/>
  <p:tag name="KSO_WM_UNIT_TYPE" val="l_h_f"/>
  <p:tag name="KSO_WM_UNIT_INDEX" val="1_5_1"/>
  <p:tag name="KSO_WM_UNIT_SUBTYPE" val="a"/>
  <p:tag name="KSO_WM_UNIT_TEXT_FILL_FORE_SCHEMECOLOR_INDEX_BRIGHTNESS" val="0"/>
  <p:tag name="KSO_WM_UNIT_TEXT_FILL_FORE_SCHEMECOLOR_INDEX" val="13"/>
  <p:tag name="KSO_WM_UNIT_TEXT_FILL_TYPE" val="1"/>
</p:tagLst>
</file>

<file path=ppt/tags/tag1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201363_1*l_h_f*1_6_1"/>
  <p:tag name="KSO_WM_TEMPLATE_CATEGORY" val="diagram"/>
  <p:tag name="KSO_WM_TEMPLATE_INDEX" val="20201363"/>
  <p:tag name="KSO_WM_UNIT_LAYERLEVEL" val="1_1_1"/>
  <p:tag name="KSO_WM_TAG_VERSION" val="1.0"/>
  <p:tag name="KSO_WM_BEAUTIFY_FLAG" val="#wm#"/>
  <p:tag name="KSO_WM_UNIT_PRESET_TEXT" val="建立言出必行理念&#13;倡导履行文明刚性到位"/>
  <p:tag name="KSO_WM_UNIT_NOCLEAR" val="0"/>
  <p:tag name="KSO_WM_UNIT_VALUE" val="28"/>
  <p:tag name="KSO_WM_DIAGRAM_GROUP_CODE" val="l1-1"/>
  <p:tag name="KSO_WM_UNIT_TYPE" val="l_h_f"/>
  <p:tag name="KSO_WM_UNIT_INDEX" val="1_6_1"/>
  <p:tag name="KSO_WM_UNIT_SUBTYPE" val="a"/>
  <p:tag name="KSO_WM_UNIT_TEXT_FILL_FORE_SCHEMECOLOR_INDEX_BRIGHTNESS" val="0"/>
  <p:tag name="KSO_WM_UNIT_TEXT_FILL_FORE_SCHEMECOLOR_INDEX" val="13"/>
  <p:tag name="KSO_WM_UNIT_TEXT_FILL_TYPE" val="1"/>
</p:tagLst>
</file>

<file path=ppt/tags/tag157.xml><?xml version="1.0" encoding="utf-8"?>
<p:tagLst xmlns:p="http://schemas.openxmlformats.org/presentationml/2006/main">
  <p:tag name="KSO_WM_SLIDE_ID" val="diagram20201852_1"/>
  <p:tag name="KSO_WM_TEMPLATE_SUBCATEGORY" val="11"/>
  <p:tag name="KSO_WM_SLIDE_ITEM_CNT" val="0"/>
  <p:tag name="KSO_WM_SLIDE_INDEX" val="1"/>
  <p:tag name="KSO_WM_UNIT_SHOW_EDIT_AREA_INDICATION" val="1"/>
  <p:tag name="KSO_WM_TAG_VERSION" val="1.0"/>
  <p:tag name="KSO_WM_BEAUTIFY_FLAG" val="#wm#"/>
  <p:tag name="KSO_WM_TEMPLATE_CATEGORY" val="diagram"/>
  <p:tag name="KSO_WM_TEMPLATE_INDEX" val="20201852"/>
  <p:tag name="KSO_WM_SLIDE_LAYOUT" val="a_d_i"/>
  <p:tag name="KSO_WM_SLIDE_LAYOUT_CNT" val="1_1_1"/>
  <p:tag name="KSO_WM_SLIDE_TYPE" val="text"/>
  <p:tag name="KSO_WM_SLIDE_SUBTYPE" val="picTxt"/>
  <p:tag name="KSO_WM_SLIDE_SIZE" val="960*493"/>
  <p:tag name="KSO_WM_SLIDE_POSITION" val="0*47"/>
  <p:tag name="KSO_WM_TEMPLATE_MASTER_TYPE" val="0"/>
  <p:tag name="KSO_WM_TEMPLATE_COLOR_TYPE" val="1"/>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id&quot;:&quot;2022-03-21T10:57:27&quot;,&quot;maxSize&quot;:{&quot;size1&quot;:53.299999999999997},&quot;minSize&quot;:{&quot;size1&quot;:24.600000000000001},&quot;normalSize&quot;:{&quot;size1&quot;:24.600000000000001},&quot;subLayout&quot;:[{&quot;id&quot;:&quot;2022-03-21T10:57:27&quot;,&quot;margin&quot;:{&quot;bottom&quot;:1.2439998388290405,&quot;left&quot;:1.2699999809265137,&quot;right&quot;:1.2669999599456787,&quot;top&quot;:1.690000057220459},&quot;type&quot;:0},{&quot;backgroundInfo&quot;:[{&quot;bottom&quot;:0,&quot;bottomAbs&quot;:false,&quot;left&quot;:0,&quot;leftAbs&quot;:false,&quot;right&quot;:0,&quot;rightAbs&quot;:false,&quot;top&quot;:0.16409391200000001,&quot;topAbs&quot;:false,&quot;type&quot;:&quot;bottomTop&quot;}],&quot;id&quot;:&quot;2022-03-21T10:57:27&quot;,&quot;margin&quot;:{&quot;bottom&quot;:1.690000057220459,&quot;left&quot;:1.2699999809265137,&quot;right&quot;:1.2699999809265137,&quot;top&quot;:0.026000002399086952},&quot;marginOverLayout&quot;:{&quot;bottom&quot;:1.690000057220459,&quot;left&quot;:1.2699999809265137,&quot;right&quot;:1.2699999809265137,&quot;top&quot;:0.026000002399086952},&quot;type&quot;:1}],&quot;type&quot;:1}"/>
  <p:tag name="KSO_WM_SLIDE_CAN_ADD_NAVIGATION" val="1"/>
  <p:tag name="KSO_WM_SLIDE_BACKGROUND" val="[&quot;general&quot;,&quot;frame&quot;,&quot;bottomTop&quot;]"/>
  <p:tag name="KSO_WM_SLIDE_RATIO" val="1.777778"/>
  <p:tag name="KSO_WM_SLIDE_BK_DARK_LIGHT" val="2"/>
  <p:tag name="KSO_WM_SLIDE_BACKGROUND_TYPE" val="bottomTop"/>
</p:tagLst>
</file>

<file path=ppt/tags/tag1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1"/>
  <p:tag name="KSO_WM_TEMPLATE_CATEGORY" val="diagram"/>
  <p:tag name="KSO_WM_TEMPLATE_INDEX" val="20194764"/>
  <p:tag name="KSO_WM_UNIT_LAYERLEVEL" val="1"/>
  <p:tag name="KSO_WM_TAG_VERSION" val="1.0"/>
  <p:tag name="KSO_WM_BEAUTIFY_FLAG" val="#wm#"/>
  <p:tag name="KSO_WM_UNIT_TYPE" val="i"/>
  <p:tag name="KSO_WM_UNIT_INDEX" val="1"/>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diagram20194764_1*i*2"/>
  <p:tag name="KSO_WM_TEMPLATE_CATEGORY" val="diagram"/>
  <p:tag name="KSO_WM_TEMPLATE_INDEX" val="20194764"/>
  <p:tag name="KSO_WM_UNIT_LAYERLEVEL" val="1"/>
  <p:tag name="KSO_WM_TAG_VERSION" val="1.0"/>
  <p:tag name="KSO_WM_BEAUTIFY_FLAG" val="#wm#"/>
  <p:tag name="KSO_WM_UNIT_TYPE" val="i"/>
  <p:tag name="KSO_WM_UNIT_INDEX" val="2"/>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14"/>
  <p:tag name="KSO_WM_UNIT_TEXT_FILL_TYPE" val="1"/>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60.xml><?xml version="1.0" encoding="utf-8"?>
<p:tagLst xmlns:p="http://schemas.openxmlformats.org/presentationml/2006/main">
  <p:tag name="KSO_WM_UNIT_ISCONTENTSTITLE" val="0"/>
  <p:tag name="KSO_WM_UNIT_PRESET_TEXT" val="单击此处添加您的大标题内容"/>
  <p:tag name="KSO_WM_UNIT_TEXT_PART_ID" val="2-X"/>
  <p:tag name="KSO_WM_UNIT_TEXT_PART_SIZE" val="49.2*559"/>
  <p:tag name="KSO_WM_UNIT_VALUE" val="26"/>
  <p:tag name="KSO_WM_UNIT_HIGHLIGHT" val="0"/>
  <p:tag name="KSO_WM_UNIT_COMPATIBLE" val="0"/>
  <p:tag name="KSO_WM_UNIT_DIAGRAM_ISNUMVISUAL" val="0"/>
  <p:tag name="KSO_WM_UNIT_DIAGRAM_ISREFERUNIT" val="0"/>
  <p:tag name="KSO_WM_UNIT_TYPE" val="a"/>
  <p:tag name="KSO_WM_UNIT_INDEX" val="1"/>
  <p:tag name="KSO_WM_UNIT_ID" val="diagram20194764_1*a*1"/>
  <p:tag name="KSO_WM_TEMPLATE_CATEGORY" val="diagram"/>
  <p:tag name="KSO_WM_TEMPLATE_INDEX" val="20194764"/>
  <p:tag name="KSO_WM_UNIT_LAYERLEVEL" val="1"/>
  <p:tag name="KSO_WM_TAG_VERSION" val="1.0"/>
  <p:tag name="KSO_WM_BEAUTIFY_FLAG" val="#wm#"/>
  <p:tag name="KSO_WM_UNIT_NOCLEAR" val="0"/>
  <p:tag name="KSO_WM_UNIT_TEXT_PART_ID_V2" val="a-3-1"/>
  <p:tag name="KSO_WM_UNIT_ISNUMDGMTITLE" val="0"/>
  <p:tag name="KSO_WM_UNIT_TEXT_FILL_FORE_SCHEMECOLOR_INDEX_BRIGHTNESS" val="0"/>
  <p:tag name="KSO_WM_UNIT_TEXT_FILL_FORE_SCHEMECOLOR_INDEX" val="14"/>
  <p:tag name="KSO_WM_UNIT_TEXT_FILL_TYPE" val="1"/>
</p:tagLst>
</file>

<file path=ppt/tags/tag161.xml><?xml version="1.0" encoding="utf-8"?>
<p:tagLst xmlns:p="http://schemas.openxmlformats.org/presentationml/2006/main">
  <p:tag name="KSO_WM_UNIT_SUBTYPE" val="a"/>
  <p:tag name="KSO_WM_UNIT_PRESET_TEXT" val="此处添加小标题：&#13;点击此处添加正文，文字是您思想的提炼，为了最终演示发布的良好效果，请尽量言简意赅的阐述观点。&#13;此处添加小标题：&#13;点击此处添加正文，文字是您思想的提炼，为了最终演示发布的良好效果，请尽量言简意赅的阐述观点；根据需要可酌情增减文字，以便观者可以准确理解您所传达的信息。&#13;此处添加小标题：&#13;您的正文已经简明扼要，字字珠玑，但信息却千丝万缕、错综复杂，需要用更多的文字来表述；但请您尽可能提炼思想的精髓，恰如其分的表达观点，往往可以事半功倍。&#13;为了能让您有更直观的字数感受，并进一步方便使用，我们为您标注了最适合的位置。您输入的文字到这里时，就是最佳视觉效果。"/>
  <p:tag name="KSO_WM_UNIT_NOCLEAR" val="1"/>
  <p:tag name="KSO_WM_UNIT_VALUE" val="378"/>
  <p:tag name="KSO_WM_UNIT_HIGHLIGHT" val="0"/>
  <p:tag name="KSO_WM_UNIT_COMPATIBLE" val="0"/>
  <p:tag name="KSO_WM_UNIT_DIAGRAM_ISNUMVISUAL" val="0"/>
  <p:tag name="KSO_WM_UNIT_DIAGRAM_ISREFERUNIT" val="0"/>
  <p:tag name="KSO_WM_UNIT_TYPE" val="f"/>
  <p:tag name="KSO_WM_UNIT_INDEX" val="1"/>
  <p:tag name="KSO_WM_UNIT_ID" val="diagram20194764_1*f*1"/>
  <p:tag name="KSO_WM_TEMPLATE_CATEGORY" val="diagram"/>
  <p:tag name="KSO_WM_TEMPLATE_INDEX" val="20194764"/>
  <p:tag name="KSO_WM_UNIT_LAYERLEVEL" val="1"/>
  <p:tag name="KSO_WM_TAG_VERSION" val="1.0"/>
  <p:tag name="KSO_WM_BEAUTIFY_FLAG" val="#wm#"/>
  <p:tag name="KSO_WM_UNIT_TEXT_FILL_FORE_SCHEMECOLOR_INDEX_BRIGHTNESS" val="0.15"/>
  <p:tag name="KSO_WM_UNIT_TEXT_FILL_FORE_SCHEMECOLOR_INDEX" val="13"/>
  <p:tag name="KSO_WM_UNIT_TEXT_FILL_TYPE" val="1"/>
</p:tagLst>
</file>

<file path=ppt/tags/tag162.xml><?xml version="1.0" encoding="utf-8"?>
<p:tagLst xmlns:p="http://schemas.openxmlformats.org/presentationml/2006/main">
  <p:tag name="KSO_WM_SLIDE_ID" val="diagram20194764_1"/>
  <p:tag name="KSO_WM_TEMPLATE_SUBCATEGORY" val="0"/>
  <p:tag name="KSO_WM_SLIDE_TYPE" val="text"/>
  <p:tag name="KSO_WM_SLIDE_SUBTYPE" val="pureTxt"/>
  <p:tag name="KSO_WM_SLIDE_ITEM_CNT" val="0"/>
  <p:tag name="KSO_WM_SLIDE_INDEX" val="1"/>
  <p:tag name="KSO_WM_SLIDE_SIZE" val="960*540"/>
  <p:tag name="KSO_WM_SLIDE_POSITION" val="0*0"/>
  <p:tag name="KSO_WM_TAG_VERSION" val="1.0"/>
  <p:tag name="KSO_WM_BEAUTIFY_FLAG" val="#wm#"/>
  <p:tag name="KSO_WM_TEMPLATE_CATEGORY" val="diagram"/>
  <p:tag name="KSO_WM_TEMPLATE_INDEX" val="20194764"/>
  <p:tag name="KSO_WM_SLIDE_LAYOUT" val="a_f"/>
  <p:tag name="KSO_WM_SLIDE_LAYOUT_CNT" val="1_1"/>
  <p:tag name="KSO_WM_TEMPLATE_MASTER_TYPE" val="0"/>
  <p:tag name="KSO_WM_TEMPLATE_COLOR_TYPE" val="1"/>
  <p:tag name="KSO_WM_SLIDE_BK_DARK_LIGHT" val="2"/>
  <p:tag name="KSO_WM_SLIDE_BACKGROUND_TYPE" val="general"/>
</p:tagLst>
</file>

<file path=ppt/tags/tag163.xml><?xml version="1.0" encoding="utf-8"?>
<p:tagLst xmlns:p="http://schemas.openxmlformats.org/presentationml/2006/main">
  <p:tag name="KSO_WM_UNIT_COLOR_SCHEME_SHAPE_ID" val="16"/>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1"/>
  <p:tag name="KSO_WM_UNIT_ID" val="diagram20194755_1*i*1"/>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64.xml><?xml version="1.0" encoding="utf-8"?>
<p:tagLst xmlns:p="http://schemas.openxmlformats.org/presentationml/2006/main">
  <p:tag name="KSO_WM_UNIT_COLOR_SCHEME_SHAPE_ID" val="17"/>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2"/>
  <p:tag name="KSO_WM_UNIT_ID" val="diagram20194755_1*i*2"/>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165.xml><?xml version="1.0" encoding="utf-8"?>
<p:tagLst xmlns:p="http://schemas.openxmlformats.org/presentationml/2006/main">
  <p:tag name="KSO_WM_UNIT_COLOR_SCHEME_SHAPE_ID" val="35"/>
  <p:tag name="KSO_WM_UNIT_COLOR_SCHEME_PARENT_PAGE" val="0_1"/>
  <p:tag name="KSO_WM_UNIT_DECOLORIZATION" val="1"/>
  <p:tag name="KSO_WM_UNIT_HIGHLIGHT" val="0"/>
  <p:tag name="KSO_WM_UNIT_COMPATIBLE" val="0"/>
  <p:tag name="KSO_WM_UNIT_DIAGRAM_ISNUMVISUAL" val="0"/>
  <p:tag name="KSO_WM_UNIT_DIAGRAM_ISREFERUNIT" val="0"/>
  <p:tag name="KSO_WM_UNIT_TYPE" val="i"/>
  <p:tag name="KSO_WM_UNIT_INDEX" val="5"/>
  <p:tag name="KSO_WM_UNIT_ID" val="diagram20194755_1*i*5"/>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6.xml><?xml version="1.0" encoding="utf-8"?>
<p:tagLst xmlns:p="http://schemas.openxmlformats.org/presentationml/2006/main">
  <p:tag name="KSO_WM_UNIT_COLOR_SCHEME_SHAPE_ID" val="14"/>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6"/>
  <p:tag name="KSO_WM_UNIT_ID" val="diagram20194755_1*i*6"/>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7.xml><?xml version="1.0" encoding="utf-8"?>
<p:tagLst xmlns:p="http://schemas.openxmlformats.org/presentationml/2006/main">
  <p:tag name="KSO_WM_UNIT_COLOR_SCHEME_SHAPE_ID" val="15"/>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4"/>
  <p:tag name="KSO_WM_UNIT_ID" val="diagram20194755_1*i*4"/>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68.xml><?xml version="1.0" encoding="utf-8"?>
<p:tagLst xmlns:p="http://schemas.openxmlformats.org/presentationml/2006/main">
  <p:tag name="KSO_WM_UNIT_COLOR_SCHEME_SHAPE_ID" val="12"/>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3"/>
  <p:tag name="KSO_WM_UNIT_ID" val="diagram20194755_1*i*3"/>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69.xml><?xml version="1.0" encoding="utf-8"?>
<p:tagLst xmlns:p="http://schemas.openxmlformats.org/presentationml/2006/main">
  <p:tag name="KSO_WM_UNIT_COLOR_SCHEME_SHAPE_ID" val="13"/>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7"/>
  <p:tag name="KSO_WM_UNIT_ID" val="diagram20194755_1*i*7"/>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0.xml><?xml version="1.0" encoding="utf-8"?>
<p:tagLst xmlns:p="http://schemas.openxmlformats.org/presentationml/2006/main">
  <p:tag name="KSO_WM_UNIT_TEXT_PART_ID_V2" val="d-4-2"/>
  <p:tag name="KSO_WM_UNIT_COLOR_SCHEME_SHAPE_ID" val="2"/>
  <p:tag name="KSO_WM_UNIT_COLOR_SCHEME_PARENT_PAGE" val="0_1"/>
  <p:tag name="KSO_WM_UNIT_SUBTYPE" val="a"/>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13;我们为您  标注了最  适合的位  置您输入  的文字到  这里时就  是最佳视&#13;为了能让  您有更直  观的字数  感受并进  一步方便    &#13;单击此处添加小标题：&#13;点击此处添加正文，文字是您思想的提炼，为了最终演示发布的良好效果，请尽量言简意赅。"/>
  <p:tag name="KSO_WM_UNIT_NOCLEAR" val="1"/>
  <p:tag name="KSO_WM_UNIT_VALUE" val="468"/>
  <p:tag name="KSO_WM_UNIT_HIGHLIGHT" val="0"/>
  <p:tag name="KSO_WM_UNIT_COMPATIBLE" val="0"/>
  <p:tag name="KSO_WM_UNIT_DIAGRAM_ISNUMVISUAL" val="0"/>
  <p:tag name="KSO_WM_UNIT_DIAGRAM_ISREFERUNIT" val="0"/>
  <p:tag name="KSO_WM_UNIT_TYPE" val="f"/>
  <p:tag name="KSO_WM_UNIT_INDEX" val="1"/>
  <p:tag name="KSO_WM_UNIT_ID" val="diagram20194755_1*f*1"/>
  <p:tag name="KSO_WM_TEMPLATE_CATEGORY" val="diagram"/>
  <p:tag name="KSO_WM_TEMPLATE_INDEX" val="2019475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171.xml><?xml version="1.0" encoding="utf-8"?>
<p:tagLst xmlns:p="http://schemas.openxmlformats.org/presentationml/2006/main">
  <p:tag name="KSO_WM_UNIT_TEXT_PART_ID_V2" val="a-3-2"/>
  <p:tag name="KSO_WM_UNIT_COLOR_SCHEME_SHAPE_ID" val="3"/>
  <p:tag name="KSO_WM_UNIT_COLOR_SCHEME_PARENT_PAGE" val="0_1"/>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5_1*a*1"/>
  <p:tag name="KSO_WM_TEMPLATE_CATEGORY" val="diagram"/>
  <p:tag name="KSO_WM_TEMPLATE_INDEX" val="20194755"/>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172.xml><?xml version="1.0" encoding="utf-8"?>
<p:tagLst xmlns:p="http://schemas.openxmlformats.org/presentationml/2006/main">
  <p:tag name="KSO_WM_SLIDE_COLORSCHEME_VERSION" val="3.2"/>
  <p:tag name="KSO_WM_SLIDE_ID" val="diagram2019475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458"/>
  <p:tag name="KSO_WM_SLIDE_POSITION" val="26*50"/>
  <p:tag name="KSO_WM_TAG_VERSION" val="1.0"/>
  <p:tag name="KSO_WM_BEAUTIFY_FLAG" val="#wm#"/>
  <p:tag name="KSO_WM_TEMPLATE_CATEGORY" val="diagram"/>
  <p:tag name="KSO_WM_TEMPLATE_INDEX" val="20194755"/>
  <p:tag name="KSO_WM_SLIDE_LAYOUT" val="a_f"/>
  <p:tag name="KSO_WM_SLIDE_LAYOUT_CNT" val="1_1"/>
  <p:tag name="KSO_WM_SLIDE_BK_DARK_LIGHT" val="2"/>
  <p:tag name="KSO_WM_SLIDE_BACKGROUND_TYPE" val="general"/>
</p:tagLst>
</file>

<file path=ppt/tags/tag173.xml><?xml version="1.0" encoding="utf-8"?>
<p:tagLst xmlns:p="http://schemas.openxmlformats.org/presentationml/2006/main">
  <p:tag name="KSO_WM_UNIT_COLOR_SCHEME_SHAPE_ID" val="16"/>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1"/>
  <p:tag name="KSO_WM_UNIT_ID" val="diagram20194755_1*i*1"/>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174.xml><?xml version="1.0" encoding="utf-8"?>
<p:tagLst xmlns:p="http://schemas.openxmlformats.org/presentationml/2006/main">
  <p:tag name="KSO_WM_UNIT_COLOR_SCHEME_SHAPE_ID" val="17"/>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2"/>
  <p:tag name="KSO_WM_UNIT_ID" val="diagram20194755_1*i*2"/>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175.xml><?xml version="1.0" encoding="utf-8"?>
<p:tagLst xmlns:p="http://schemas.openxmlformats.org/presentationml/2006/main">
  <p:tag name="KSO_WM_UNIT_COLOR_SCHEME_SHAPE_ID" val="35"/>
  <p:tag name="KSO_WM_UNIT_COLOR_SCHEME_PARENT_PAGE" val="0_1"/>
  <p:tag name="KSO_WM_UNIT_DECOLORIZATION" val="1"/>
  <p:tag name="KSO_WM_UNIT_HIGHLIGHT" val="0"/>
  <p:tag name="KSO_WM_UNIT_COMPATIBLE" val="0"/>
  <p:tag name="KSO_WM_UNIT_DIAGRAM_ISNUMVISUAL" val="0"/>
  <p:tag name="KSO_WM_UNIT_DIAGRAM_ISREFERUNIT" val="0"/>
  <p:tag name="KSO_WM_UNIT_TYPE" val="i"/>
  <p:tag name="KSO_WM_UNIT_INDEX" val="5"/>
  <p:tag name="KSO_WM_UNIT_ID" val="diagram20194755_1*i*5"/>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6.xml><?xml version="1.0" encoding="utf-8"?>
<p:tagLst xmlns:p="http://schemas.openxmlformats.org/presentationml/2006/main">
  <p:tag name="KSO_WM_UNIT_COLOR_SCHEME_SHAPE_ID" val="14"/>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6"/>
  <p:tag name="KSO_WM_UNIT_ID" val="diagram20194755_1*i*6"/>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7.xml><?xml version="1.0" encoding="utf-8"?>
<p:tagLst xmlns:p="http://schemas.openxmlformats.org/presentationml/2006/main">
  <p:tag name="KSO_WM_UNIT_COLOR_SCHEME_SHAPE_ID" val="15"/>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4"/>
  <p:tag name="KSO_WM_UNIT_ID" val="diagram20194755_1*i*4"/>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78.xml><?xml version="1.0" encoding="utf-8"?>
<p:tagLst xmlns:p="http://schemas.openxmlformats.org/presentationml/2006/main">
  <p:tag name="KSO_WM_UNIT_COLOR_SCHEME_SHAPE_ID" val="12"/>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3"/>
  <p:tag name="KSO_WM_UNIT_ID" val="diagram20194755_1*i*3"/>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79.xml><?xml version="1.0" encoding="utf-8"?>
<p:tagLst xmlns:p="http://schemas.openxmlformats.org/presentationml/2006/main">
  <p:tag name="KSO_WM_UNIT_COLOR_SCHEME_SHAPE_ID" val="13"/>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7"/>
  <p:tag name="KSO_WM_UNIT_ID" val="diagram20194755_1*i*7"/>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0.xml><?xml version="1.0" encoding="utf-8"?>
<p:tagLst xmlns:p="http://schemas.openxmlformats.org/presentationml/2006/main">
  <p:tag name="KSO_WM_UNIT_TEXT_PART_ID_V2" val="d-4-2"/>
  <p:tag name="KSO_WM_UNIT_COLOR_SCHEME_SHAPE_ID" val="2"/>
  <p:tag name="KSO_WM_UNIT_COLOR_SCHEME_PARENT_PAGE" val="0_1"/>
  <p:tag name="KSO_WM_UNIT_SUBTYPE" val="a"/>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13;我们为您  标注了最  适合的位  置您输入  的文字到  这里时就  是最佳视&#13;为了能让  您有更直  观的字数  感受并进  一步方便    &#13;单击此处添加小标题：&#13;点击此处添加正文，文字是您思想的提炼，为了最终演示发布的良好效果，请尽量言简意赅。"/>
  <p:tag name="KSO_WM_UNIT_NOCLEAR" val="1"/>
  <p:tag name="KSO_WM_UNIT_VALUE" val="468"/>
  <p:tag name="KSO_WM_UNIT_HIGHLIGHT" val="0"/>
  <p:tag name="KSO_WM_UNIT_COMPATIBLE" val="0"/>
  <p:tag name="KSO_WM_UNIT_DIAGRAM_ISNUMVISUAL" val="0"/>
  <p:tag name="KSO_WM_UNIT_DIAGRAM_ISREFERUNIT" val="0"/>
  <p:tag name="KSO_WM_UNIT_TYPE" val="f"/>
  <p:tag name="KSO_WM_UNIT_INDEX" val="1"/>
  <p:tag name="KSO_WM_UNIT_ID" val="diagram20194755_1*f*1"/>
  <p:tag name="KSO_WM_TEMPLATE_CATEGORY" val="diagram"/>
  <p:tag name="KSO_WM_TEMPLATE_INDEX" val="2019475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181.xml><?xml version="1.0" encoding="utf-8"?>
<p:tagLst xmlns:p="http://schemas.openxmlformats.org/presentationml/2006/main">
  <p:tag name="KSO_WM_UNIT_TEXT_PART_ID_V2" val="a-3-2"/>
  <p:tag name="KSO_WM_UNIT_COLOR_SCHEME_SHAPE_ID" val="3"/>
  <p:tag name="KSO_WM_UNIT_COLOR_SCHEME_PARENT_PAGE" val="0_1"/>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5_1*a*1"/>
  <p:tag name="KSO_WM_TEMPLATE_CATEGORY" val="diagram"/>
  <p:tag name="KSO_WM_TEMPLATE_INDEX" val="20194755"/>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182.xml><?xml version="1.0" encoding="utf-8"?>
<p:tagLst xmlns:p="http://schemas.openxmlformats.org/presentationml/2006/main">
  <p:tag name="KSO_WM_SLIDE_COLORSCHEME_VERSION" val="3.2"/>
  <p:tag name="KSO_WM_SLIDE_ID" val="diagram2019475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458"/>
  <p:tag name="KSO_WM_SLIDE_POSITION" val="26*50"/>
  <p:tag name="KSO_WM_TAG_VERSION" val="1.0"/>
  <p:tag name="KSO_WM_BEAUTIFY_FLAG" val="#wm#"/>
  <p:tag name="KSO_WM_TEMPLATE_CATEGORY" val="diagram"/>
  <p:tag name="KSO_WM_TEMPLATE_INDEX" val="20194755"/>
  <p:tag name="KSO_WM_SLIDE_LAYOUT" val="a_f"/>
  <p:tag name="KSO_WM_SLIDE_LAYOUT_CNT" val="1_1"/>
  <p:tag name="KSO_WM_SLIDE_BK_DARK_LIGHT" val="2"/>
  <p:tag name="KSO_WM_SLIDE_BACKGROUND_TYPE" val="general"/>
</p:tagLst>
</file>

<file path=ppt/tags/tag1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1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186.xml><?xml version="1.0" encoding="utf-8"?>
<p:tagLst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187.xml><?xml version="1.0" encoding="utf-8"?>
<p:tagLst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1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0.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191.xml><?xml version="1.0" encoding="utf-8"?>
<p:tagLst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K_DARK_LIGHT" val="2"/>
  <p:tag name="KSO_WM_SLIDE_BACKGROUND_TYPE" val="general"/>
</p:tagLst>
</file>

<file path=ppt/tags/tag1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205_1*i*1"/>
  <p:tag name="KSO_WM_TEMPLATE_CATEGORY" val="diagram"/>
  <p:tag name="KSO_WM_TEMPLATE_INDEX" val="20205205"/>
  <p:tag name="KSO_WM_UNIT_LAYERLEVEL" val="1"/>
  <p:tag name="KSO_WM_TAG_VERSION" val="1.0"/>
  <p:tag name="KSO_WM_BEAUTIFY_FLAG" val="#wm#"/>
  <p:tag name="KSO_WM_UNIT_FILL_FORE_SCHEMECOLOR_INDEX_BRIGHTNESS" val="0.6"/>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1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205_1*i*2"/>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194.xml><?xml version="1.0" encoding="utf-8"?>
<p:tagLst xmlns:p="http://schemas.openxmlformats.org/presentationml/2006/main">
  <p:tag name="KSO_WM_UNIT_TEXT_PART_ID_V2" val="d-4-2"/>
  <p:tag name="KSO_WM_UNIT_NOCLEAR" val="0"/>
  <p:tag name="KSO_WM_UNIT_VALUE" val="40"/>
  <p:tag name="KSO_WM_UNIT_HIGHLIGHT" val="0"/>
  <p:tag name="KSO_WM_UNIT_COMPATIBLE" val="0"/>
  <p:tag name="KSO_WM_UNIT_DIAGRAM_ISNUMVISUAL" val="0"/>
  <p:tag name="KSO_WM_UNIT_DIAGRAM_ISREFERUNIT" val="0"/>
  <p:tag name="KSO_WM_UNIT_TYPE" val="b"/>
  <p:tag name="KSO_WM_UNIT_INDEX" val="1"/>
  <p:tag name="KSO_WM_UNIT_ID" val="diagram20205205_1*b*1"/>
  <p:tag name="KSO_WM_TEMPLATE_CATEGORY" val="diagram"/>
  <p:tag name="KSO_WM_TEMPLATE_INDEX" val="20205205"/>
  <p:tag name="KSO_WM_UNIT_LAYERLEVEL" val="1"/>
  <p:tag name="KSO_WM_TAG_VERSION" val="1.0"/>
  <p:tag name="KSO_WM_BEAUTIFY_FLAG" val="#wm#"/>
  <p:tag name="KSO_WM_UNIT_ISCONTENTSTITLE" val="0"/>
  <p:tag name="KSO_WM_UNIT_ISNUMDGMTITLE" val="0"/>
  <p:tag name="KSO_WM_UNIT_PRESET_TEXT" val="单击此处添加你的副标题"/>
  <p:tag name="KSO_WM_UNIT_TEXT_FILL_FORE_SCHEMECOLOR_INDEX_BRIGHTNESS" val="0.15"/>
  <p:tag name="KSO_WM_UNIT_TEXT_FILL_FORE_SCHEMECOLOR_INDEX" val="13"/>
  <p:tag name="KSO_WM_UNIT_TEXT_FILL_TYPE" val="1"/>
</p:tagLst>
</file>

<file path=ppt/tags/tag195.xml><?xml version="1.0" encoding="utf-8"?>
<p:tagLst xmlns:p="http://schemas.openxmlformats.org/presentationml/2006/main">
  <p:tag name="KSO_WM_UNIT_ISCONTENTSTITLE"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05205_1*a*1"/>
  <p:tag name="KSO_WM_TEMPLATE_CATEGORY" val="diagram"/>
  <p:tag name="KSO_WM_TEMPLATE_INDEX" val="20205205"/>
  <p:tag name="KSO_WM_UNIT_LAYERLEVEL" val="1"/>
  <p:tag name="KSO_WM_TAG_VERSION" val="1.0"/>
  <p:tag name="KSO_WM_BEAUTIFY_FLAG" val="#wm#"/>
  <p:tag name="KSO_WM_UNIT_NOCLEAR" val="0"/>
  <p:tag name="KSO_WM_UNIT_TEXT_PART_ID_V2" val="a-4-1"/>
  <p:tag name="KSO_WM_UNIT_ISNUMDGMTITLE" val="0"/>
  <p:tag name="KSO_WM_UNIT_PRESET_TEXT" val="单击此处可添加您的大标题内容"/>
  <p:tag name="KSO_WM_UNIT_TEXT_FILL_FORE_SCHEMECOLOR_INDEX_BRIGHTNESS" val="0.15"/>
  <p:tag name="KSO_WM_UNIT_TEXT_FILL_FORE_SCHEMECOLOR_INDEX" val="13"/>
  <p:tag name="KSO_WM_UNIT_TEXT_FILL_TYPE" val="1"/>
</p:tagLst>
</file>

<file path=ppt/tags/tag196.xml><?xml version="1.0" encoding="utf-8"?>
<p:tagLst xmlns:p="http://schemas.openxmlformats.org/presentationml/2006/main">
  <p:tag name="KSO_WM_UNIT_NOCLEAR" val="0"/>
  <p:tag name="KSO_WM_UNIT_VALUE" val="612"/>
  <p:tag name="KSO_WM_UNIT_HIGHLIGHT" val="0"/>
  <p:tag name="KSO_WM_UNIT_COMPATIBLE" val="0"/>
  <p:tag name="KSO_WM_UNIT_DIAGRAM_ISNUMVISUAL" val="0"/>
  <p:tag name="KSO_WM_UNIT_DIAGRAM_ISREFERUNIT" val="0"/>
  <p:tag name="KSO_WM_UNIT_TYPE" val="f"/>
  <p:tag name="KSO_WM_UNIT_INDEX" val="1"/>
  <p:tag name="KSO_WM_UNIT_ID" val="diagram20205205_1*f*1"/>
  <p:tag name="KSO_WM_TEMPLATE_CATEGORY" val="diagram"/>
  <p:tag name="KSO_WM_TEMPLATE_INDEX" val="2020520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
  <p:tag name="KSO_WM_UNIT_TEXT_FILL_FORE_SCHEMECOLOR_INDEX_BRIGHTNESS" val="0.25"/>
  <p:tag name="KSO_WM_UNIT_TEXT_FILL_FORE_SCHEMECOLOR_INDEX" val="13"/>
  <p:tag name="KSO_WM_UNIT_TEXT_FILL_TYPE" val="1"/>
</p:tagLst>
</file>

<file path=ppt/tags/tag1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205_1*i*3"/>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205_1*i*4"/>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205_1*i*5"/>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5205_1*i*6"/>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5205_1*i*7"/>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205205_1*i*8"/>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205205_1*i*9"/>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0"/>
  <p:tag name="KSO_WM_UNIT_ID" val="diagram20205205_1*i*10"/>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1"/>
  <p:tag name="KSO_WM_UNIT_ID" val="diagram20205205_1*i*11"/>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6.xml><?xml version="1.0" encoding="utf-8"?>
<p:tagLst xmlns:p="http://schemas.openxmlformats.org/presentationml/2006/main">
  <p:tag name="KSO_WM_SLIDE_ID" val="diagram20205205_1"/>
  <p:tag name="KSO_WM_TEMPLATE_SUBCATEGORY" val="0"/>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5205"/>
  <p:tag name="KSO_WM_SLIDE_LAYOUT" val="a_b_f"/>
  <p:tag name="KSO_WM_SLIDE_LAYOUT_CNT" val="1_1_1"/>
  <p:tag name="KSO_WM_SLIDE_TYPE" val="text"/>
  <p:tag name="KSO_WM_SLIDE_SUBTYPE" val="pureTxt"/>
  <p:tag name="KSO_WM_SLIDE_SIZE" val="939*517"/>
  <p:tag name="KSO_WM_SLIDE_POSITION" val="10*11"/>
  <p:tag name="KSO_WM_SLIDE_BK_DARK_LIGHT" val="2"/>
  <p:tag name="KSO_WM_SLIDE_BACKGROUND_TYPE" val="general"/>
</p:tagLst>
</file>

<file path=ppt/tags/tag2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5_1*i*1"/>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BACK_SCHEMECOLOR_INDEX_BRIGHTNESS" val="-0.05"/>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2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5_1*i*2"/>
  <p:tag name="KSO_WM_TEMPLATE_CATEGORY" val="diagram"/>
  <p:tag name="KSO_WM_TEMPLATE_INDEX" val="20205195"/>
  <p:tag name="KSO_WM_UNIT_LAYERLEVEL" val="1"/>
  <p:tag name="KSO_WM_TAG_VERSION" val="1.0"/>
  <p:tag name="KSO_WM_BEAUTIFY_FLAG" val="#wm#"/>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5_1*i*3"/>
  <p:tag name="KSO_WM_TEMPLATE_CATEGORY" val="diagram"/>
  <p:tag name="KSO_WM_TEMPLATE_INDEX" val="2020519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SHADOW_SCHEMECOLOR_INDEX_BRIGHTNESS" val="0.05"/>
  <p:tag name="KSO_WM_UNIT_SHADOW_SCHEMECOLOR_INDEX" val="13"/>
  <p:tag name="KSO_WM_UNIT_TEXT_FILL_FORE_SCHEMECOLOR_INDEX_BRIGHTNESS" val="0"/>
  <p:tag name="KSO_WM_UNIT_TEXT_FILL_FORE_SCHEMECOLOR_INDEX" val="2"/>
  <p:tag name="KSO_WM_UNIT_TEXT_FILL_TYPE" val="1"/>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0.xml><?xml version="1.0" encoding="utf-8"?>
<p:tagLst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5_1*b*1"/>
  <p:tag name="KSO_WM_TEMPLATE_CATEGORY" val="diagram"/>
  <p:tag name="KSO_WM_TEMPLATE_INDEX" val="20205195"/>
  <p:tag name="KSO_WM_UNIT_LAYERLEVEL" val="1"/>
  <p:tag name="KSO_WM_TAG_VERSION" val="1.0"/>
  <p:tag name="KSO_WM_BEAUTIFY_FLAG" val="#wm#"/>
  <p:tag name="KSO_WM_UNIT_PRESET_TEXT" val="单击此处添加副标题"/>
  <p:tag name="KSO_WM_UNIT_TEXT_FILL_FORE_SCHEMECOLOR_INDEX_BRIGHTNESS" val="0.25"/>
  <p:tag name="KSO_WM_UNIT_TEXT_FILL_FORE_SCHEMECOLOR_INDEX" val="13"/>
  <p:tag name="KSO_WM_UNIT_TEXT_FILL_TYPE" val="1"/>
</p:tagLst>
</file>

<file path=ppt/tags/tag211.xml><?xml version="1.0" encoding="utf-8"?>
<p:tagLst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5_1*f*1"/>
  <p:tag name="KSO_WM_TEMPLATE_CATEGORY" val="diagram"/>
  <p:tag name="KSO_WM_TEMPLATE_INDEX" val="2020519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13;单击此处输入你的正文，文字是您思想的提炼，为了最终演示发布的良好效果，请尽量言简意赅的阐述观点；根据需要可酌情增减文字。"/>
  <p:tag name="KSO_WM_UNIT_SUBTYPE" val="a"/>
  <p:tag name="KSO_WM_UNIT_TEXT_FILL_FORE_SCHEMECOLOR_INDEX_BRIGHTNESS" val="0.25"/>
  <p:tag name="KSO_WM_UNIT_TEXT_FILL_FORE_SCHEMECOLOR_INDEX" val="13"/>
  <p:tag name="KSO_WM_UNIT_TEXT_FILL_TYPE" val="1"/>
</p:tagLst>
</file>

<file path=ppt/tags/tag2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5_1*i*4"/>
  <p:tag name="KSO_WM_TEMPLATE_CATEGORY" val="diagram"/>
  <p:tag name="KSO_WM_TEMPLATE_INDEX" val="20205195"/>
  <p:tag name="KSO_WM_UNIT_LAYERLEVEL" val="1"/>
  <p:tag name="KSO_WM_TAG_VERSION" val="1.0"/>
  <p:tag name="KSO_WM_BEAUTIFY_FLAG" val="#wm#"/>
  <p:tag name="KSO_WM_UNIT_FILL_FORE_SCHEMECOLOR_INDEX_BRIGHTNESS" val="0.8"/>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195_1*i*5"/>
  <p:tag name="KSO_WM_TEMPLATE_CATEGORY" val="diagram"/>
  <p:tag name="KSO_WM_TEMPLATE_INDEX" val="20205195"/>
  <p:tag name="KSO_WM_UNIT_LAYERLEVEL" val="1"/>
  <p:tag name="KSO_WM_TAG_VERSION" val="1.0"/>
  <p:tag name="KSO_WM_BEAUTIFY_FLAG" val="#wm#"/>
  <p:tag name="KSO_WM_UNIT_FILL_FORE_SCHEMECOLOR_INDEX_BRIGHTNESS" val="0.6"/>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14.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5_1*a*1"/>
  <p:tag name="KSO_WM_TEMPLATE_CATEGORY" val="diagram"/>
  <p:tag name="KSO_WM_TEMPLATE_INDEX" val="20205195"/>
  <p:tag name="KSO_WM_UNIT_LAYERLEVEL" val="1"/>
  <p:tag name="KSO_WM_TAG_VERSION" val="1.0"/>
  <p:tag name="KSO_WM_BEAUTIFY_FLAG" val="#wm#"/>
  <p:tag name="KSO_WM_UNIT_PRESET_TEXT" val="单击此处添加大标题内容"/>
  <p:tag name="KSO_WM_UNIT_TEXT_FILL_FORE_SCHEMECOLOR_INDEX_BRIGHTNESS" val="0.15"/>
  <p:tag name="KSO_WM_UNIT_TEXT_FILL_FORE_SCHEMECOLOR_INDEX" val="13"/>
  <p:tag name="KSO_WM_UNIT_TEXT_FILL_TYPE" val="1"/>
</p:tagLst>
</file>

<file path=ppt/tags/tag215.xml><?xml version="1.0" encoding="utf-8"?>
<p:tagLst xmlns:p="http://schemas.openxmlformats.org/presentationml/2006/main">
  <p:tag name="KSO_WM_SLIDE_ID" val="diagram2020519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59*522"/>
  <p:tag name="KSO_WM_SLIDE_POSITION" val="0*18"/>
  <p:tag name="KSO_WM_TAG_VERSION" val="1.0"/>
  <p:tag name="KSO_WM_BEAUTIFY_FLAG" val="#wm#"/>
  <p:tag name="KSO_WM_TEMPLATE_CATEGORY" val="diagram"/>
  <p:tag name="KSO_WM_TEMPLATE_INDEX" val="20205195"/>
  <p:tag name="KSO_WM_SLIDE_LAYOUT" val="a_b_f"/>
  <p:tag name="KSO_WM_SLIDE_LAYOUT_CNT" val="1_1_1"/>
  <p:tag name="KSO_WM_SLIDE_BK_DARK_LIGHT" val="2"/>
  <p:tag name="KSO_WM_SLIDE_BACKGROUND_TYPE" val="general"/>
</p:tagLst>
</file>

<file path=ppt/tags/tag2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193_1*i*1"/>
  <p:tag name="KSO_WM_TEMPLATE_CATEGORY" val="diagram"/>
  <p:tag name="KSO_WM_TEMPLATE_INDEX" val="20205193"/>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193_1*i*2"/>
  <p:tag name="KSO_WM_TEMPLATE_CATEGORY" val="diagram"/>
  <p:tag name="KSO_WM_TEMPLATE_INDEX" val="20205193"/>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18.xml><?xml version="1.0" encoding="utf-8"?>
<p:tagLst xmlns:p="http://schemas.openxmlformats.org/presentationml/2006/main">
  <p:tag name="KSO_WM_UNIT_TEXT_PART_ID_V2" val="d-4-2"/>
  <p:tag name="KSO_WM_UNIT_ISCONTENTSTITLE" val="0"/>
  <p:tag name="KSO_WM_UNIT_ISNUMDGMTITLE" val="0"/>
  <p:tag name="KSO_WM_UNIT_NOCLEAR" val="0"/>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05193_1*b*1"/>
  <p:tag name="KSO_WM_TEMPLATE_CATEGORY" val="diagram"/>
  <p:tag name="KSO_WM_TEMPLATE_INDEX" val="20205193"/>
  <p:tag name="KSO_WM_UNIT_LAYERLEVEL" val="1"/>
  <p:tag name="KSO_WM_TAG_VERSION" val="1.0"/>
  <p:tag name="KSO_WM_BEAUTIFY_FLAG" val="#wm#"/>
  <p:tag name="KSO_WM_UNIT_PRESET_TEXT" val="单击此处添加你的副标题"/>
  <p:tag name="KSO_WM_UNIT_TEXT_FILL_FORE_SCHEMECOLOR_INDEX_BRIGHTNESS" val="0.15"/>
  <p:tag name="KSO_WM_UNIT_TEXT_FILL_FORE_SCHEMECOLOR_INDEX" val="13"/>
  <p:tag name="KSO_WM_UNIT_TEXT_FILL_TYPE" val="1"/>
</p:tagLst>
</file>

<file path=ppt/tags/tag219.xml><?xml version="1.0" encoding="utf-8"?>
<p:tagLst xmlns:p="http://schemas.openxmlformats.org/presentationml/2006/main">
  <p:tag name="KSO_WM_UNIT_NOCLEAR" val="0"/>
  <p:tag name="KSO_WM_UNIT_VALUE" val="880"/>
  <p:tag name="KSO_WM_UNIT_HIGHLIGHT" val="0"/>
  <p:tag name="KSO_WM_UNIT_COMPATIBLE" val="0"/>
  <p:tag name="KSO_WM_UNIT_DIAGRAM_ISNUMVISUAL" val="0"/>
  <p:tag name="KSO_WM_UNIT_DIAGRAM_ISREFERUNIT" val="0"/>
  <p:tag name="KSO_WM_UNIT_TYPE" val="f"/>
  <p:tag name="KSO_WM_UNIT_INDEX" val="1"/>
  <p:tag name="KSO_WM_UNIT_ID" val="diagram20205193_1*f*1"/>
  <p:tag name="KSO_WM_TEMPLATE_CATEGORY" val="diagram"/>
  <p:tag name="KSO_WM_TEMPLATE_INDEX" val="20205193"/>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
  <p:tag name="KSO_WM_UNIT_TEXT_FILL_FORE_SCHEMECOLOR_INDEX_BRIGHTNESS" val="0.25"/>
  <p:tag name="KSO_WM_UNIT_TEXT_FILL_FORE_SCHEMECOLOR_INDEX" val="13"/>
  <p:tag name="KSO_WM_UNIT_TEXT_FILL_TYPE" val="1"/>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193_1*i*3"/>
  <p:tag name="KSO_WM_TEMPLATE_CATEGORY" val="diagram"/>
  <p:tag name="KSO_WM_TEMPLATE_INDEX" val="2020519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193_1*i*4"/>
  <p:tag name="KSO_WM_TEMPLATE_CATEGORY" val="diagram"/>
  <p:tag name="KSO_WM_TEMPLATE_INDEX" val="2020519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22.xml><?xml version="1.0" encoding="utf-8"?>
<p:tagLst xmlns:p="http://schemas.openxmlformats.org/presentationml/2006/main">
  <p:tag name="KSO_WM_UNIT_ISCONTENTSTITLE" val="0"/>
  <p:tag name="KSO_WM_UNIT_ISNUMDGMTITLE" val="0"/>
  <p:tag name="KSO_WM_UNIT_NOCLEAR" val="0"/>
  <p:tag name="KSO_WM_UNIT_VALUE" val="24"/>
  <p:tag name="KSO_WM_UNIT_HIGHLIGHT" val="0"/>
  <p:tag name="KSO_WM_UNIT_COMPATIBLE" val="0"/>
  <p:tag name="KSO_WM_UNIT_DIAGRAM_ISNUMVISUAL" val="0"/>
  <p:tag name="KSO_WM_UNIT_DIAGRAM_ISREFERUNIT" val="0"/>
  <p:tag name="KSO_WM_UNIT_TYPE" val="a"/>
  <p:tag name="KSO_WM_UNIT_INDEX" val="1"/>
  <p:tag name="KSO_WM_UNIT_ID" val="diagram20205193_1*a*1"/>
  <p:tag name="KSO_WM_TEMPLATE_CATEGORY" val="diagram"/>
  <p:tag name="KSO_WM_TEMPLATE_INDEX" val="20205193"/>
  <p:tag name="KSO_WM_UNIT_LAYERLEVEL" val="1"/>
  <p:tag name="KSO_WM_TAG_VERSION" val="1.0"/>
  <p:tag name="KSO_WM_BEAUTIFY_FLAG" val="#wm#"/>
  <p:tag name="KSO_WM_UNIT_PRESET_TEXT" val="单击此处可添加您的大标题内容"/>
  <p:tag name="KSO_WM_UNIT_TEXT_FILL_FORE_SCHEMECOLOR_INDEX_BRIGHTNESS" val="0.15"/>
  <p:tag name="KSO_WM_UNIT_TEXT_FILL_FORE_SCHEMECOLOR_INDEX" val="13"/>
  <p:tag name="KSO_WM_UNIT_TEXT_FILL_TYPE" val="1"/>
</p:tagLst>
</file>

<file path=ppt/tags/tag223.xml><?xml version="1.0" encoding="utf-8"?>
<p:tagLst xmlns:p="http://schemas.openxmlformats.org/presentationml/2006/main">
  <p:tag name="KSO_WM_SLIDE_ID" val="diagram20205193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45*486"/>
  <p:tag name="KSO_WM_SLIDE_POSITION" val="7*46"/>
  <p:tag name="KSO_WM_TAG_VERSION" val="1.0"/>
  <p:tag name="KSO_WM_BEAUTIFY_FLAG" val="#wm#"/>
  <p:tag name="KSO_WM_TEMPLATE_CATEGORY" val="diagram"/>
  <p:tag name="KSO_WM_TEMPLATE_INDEX" val="20205193"/>
  <p:tag name="KSO_WM_SLIDE_LAYOUT" val="a_b_f"/>
  <p:tag name="KSO_WM_SLIDE_LAYOUT_CNT" val="1_1_1"/>
  <p:tag name="KSO_WM_SLIDE_BK_DARK_LIGHT" val="2"/>
  <p:tag name="KSO_WM_SLIDE_BACKGROUND_TYPE" val="general"/>
</p:tagLst>
</file>

<file path=ppt/tags/tag224.xml><?xml version="1.0" encoding="utf-8"?>
<p:tagLst xmlns:p="http://schemas.openxmlformats.org/presentationml/2006/main">
  <p:tag name="KSO_WM_UNIT_ISCONTENTSTITLE" val="0"/>
  <p:tag name="KSO_WM_UNIT_ISNUMDGMTITLE" val="0"/>
  <p:tag name="KSO_WM_UNIT_PRESET_TEXT" val="单击添加大标题"/>
  <p:tag name="KSO_WM_UNIT_NOCLEAR" val="0"/>
  <p:tag name="KSO_WM_UNIT_SHOW_EDIT_AREA_INDICATION" val="1"/>
  <p:tag name="KSO_WM_UNIT_VALUE" val="14"/>
  <p:tag name="KSO_WM_UNIT_HIGHLIGHT" val="0"/>
  <p:tag name="KSO_WM_UNIT_COMPATIBLE" val="0"/>
  <p:tag name="KSO_WM_UNIT_DIAGRAM_ISNUMVISUAL" val="0"/>
  <p:tag name="KSO_WM_UNIT_DIAGRAM_ISREFERUNIT" val="0"/>
  <p:tag name="KSO_WM_UNIT_TYPE" val="a"/>
  <p:tag name="KSO_WM_UNIT_INDEX" val="1"/>
  <p:tag name="KSO_WM_UNIT_ID" val="diagram20214806_1*a*1"/>
  <p:tag name="KSO_WM_TEMPLATE_CATEGORY" val="diagram"/>
  <p:tag name="KSO_WM_TEMPLATE_INDEX" val="20214806"/>
  <p:tag name="KSO_WM_UNIT_LAYERLEVEL" val="1"/>
  <p:tag name="KSO_WM_TAG_VERSION" val="1.0"/>
  <p:tag name="KSO_WM_BEAUTIFY_FLAG" val="#wm#"/>
  <p:tag name="KSO_WM_CHIP_GROUPID" val="5f461bcef3f92eac738049c8"/>
  <p:tag name="KSO_WM_CHIP_XID" val="5f461bcef3f92eac738049c9"/>
  <p:tag name="KSO_WM_UNIT_DEC_AREA_ID" val="f7e2701098234aa1822057a9e44de9eb"/>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6eeab7431e844836a37431cd9d2ca6f7"/>
  <p:tag name="KSO_WM_UNIT_TEXT_FILL_FORE_SCHEMECOLOR_INDEX_BRIGHTNESS" val="0"/>
  <p:tag name="KSO_WM_UNIT_TEXT_FILL_FORE_SCHEMECOLOR_INDEX" val="13"/>
  <p:tag name="KSO_WM_UNIT_TEXT_FILL_TYPE" val="1"/>
  <p:tag name="KSO_WM_TEMPLATE_ASSEMBLE_XID" val="60656fa14054ed1e2fb80da0"/>
  <p:tag name="KSO_WM_TEMPLATE_ASSEMBLE_GROUPID" val="60656fa14054ed1e2fb80da0"/>
</p:tagLst>
</file>

<file path=ppt/tags/tag225.xml><?xml version="1.0" encoding="utf-8"?>
<p:tagLst xmlns:p="http://schemas.openxmlformats.org/presentationml/2006/main">
  <p:tag name="KSO_WM_UNIT_ISCONTENTSTITLE" val="0"/>
  <p:tag name="KSO_WM_UNIT_ISNUMDGMTITLE" val="0"/>
  <p:tag name="KSO_WM_UNIT_PRESET_TEXT" val="添加副标题"/>
  <p:tag name="KSO_WM_UNIT_NOCLEAR" val="0"/>
  <p:tag name="KSO_WM_UNIT_SHOW_EDIT_AREA_INDICATION" val="1"/>
  <p:tag name="KSO_WM_UNIT_VALUE" val="30"/>
  <p:tag name="KSO_WM_UNIT_HIGHLIGHT" val="0"/>
  <p:tag name="KSO_WM_UNIT_COMPATIBLE" val="0"/>
  <p:tag name="KSO_WM_UNIT_DIAGRAM_ISNUMVISUAL" val="0"/>
  <p:tag name="KSO_WM_UNIT_DIAGRAM_ISREFERUNIT" val="0"/>
  <p:tag name="KSO_WM_UNIT_TYPE" val="b"/>
  <p:tag name="KSO_WM_UNIT_INDEX" val="1"/>
  <p:tag name="KSO_WM_UNIT_ID" val="diagram20214806_1*b*1"/>
  <p:tag name="KSO_WM_TEMPLATE_CATEGORY" val="diagram"/>
  <p:tag name="KSO_WM_TEMPLATE_INDEX" val="20214806"/>
  <p:tag name="KSO_WM_UNIT_LAYERLEVEL" val="1"/>
  <p:tag name="KSO_WM_TAG_VERSION" val="1.0"/>
  <p:tag name="KSO_WM_BEAUTIFY_FLAG" val="#wm#"/>
  <p:tag name="KSO_WM_CHIP_GROUPID" val="5f461bcef3f92eac738049c8"/>
  <p:tag name="KSO_WM_CHIP_XID" val="5f461bcef3f92eac738049c9"/>
  <p:tag name="KSO_WM_UNIT_DEC_AREA_ID" val="895738244b034ec3a1ffe59a0f9fa6b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rm&quot;,&quot;fill_mode&quot;:&quot;full&quot;,&quot;sacle_strategy&quot;:&quot;smart&quot;}"/>
  <p:tag name="KSO_WM_ASSEMBLE_CHIP_INDEX" val="6eeab7431e844836a37431cd9d2ca6f7"/>
  <p:tag name="KSO_WM_UNIT_TEXT_FILL_FORE_SCHEMECOLOR_INDEX_BRIGHTNESS" val="-0.5"/>
  <p:tag name="KSO_WM_UNIT_TEXT_FILL_FORE_SCHEMECOLOR_INDEX" val="14"/>
  <p:tag name="KSO_WM_UNIT_TEXT_FILL_TYPE" val="1"/>
  <p:tag name="KSO_WM_TEMPLATE_ASSEMBLE_XID" val="60656fa14054ed1e2fb80da0"/>
  <p:tag name="KSO_WM_TEMPLATE_ASSEMBLE_GROUPID" val="60656fa14054ed1e2fb80da0"/>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1_1"/>
  <p:tag name="KSO_WM_UNIT_ID" val="diagram20219399_1*m_h_i*1_1_1"/>
  <p:tag name="KSO_WM_TEMPLATE_CATEGORY" val="diagram"/>
  <p:tag name="KSO_WM_TEMPLATE_INDEX" val="20219399"/>
  <p:tag name="KSO_WM_UNIT_LAYERLEVEL" val="1_1_1"/>
  <p:tag name="KSO_WM_TAG_VERSION" val="1.0"/>
  <p:tag name="KSO_WM_BEAUTIFY_FLAG" val="#wm#"/>
  <p:tag name="KSO_WM_CHIP_GROUPID" val="60bed3734737e0f4c1ebe8a4"/>
  <p:tag name="KSO_WM_CHIP_XID" val="60bed3734737e0f4c1ebe8a5"/>
  <p:tag name="KSO_WM_ASSEMBLE_CHIP_INDEX" val="62b2a3ee9c1f4a7c8d0e4b2236b4389a"/>
  <p:tag name="KSO_WM_UNIT_VALUE" val="138"/>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27.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根据需要可酌情增减文字，以便观者可以准确理解您所传达的信息。"/>
  <p:tag name="KSO_WM_UNIT_NOCLEAR" val="0"/>
  <p:tag name="KSO_WM_UNIT_VALUE" val="161"/>
  <p:tag name="KSO_WM_UNIT_HIGHLIGHT" val="0"/>
  <p:tag name="KSO_WM_UNIT_COMPATIBLE" val="0"/>
  <p:tag name="KSO_WM_UNIT_DIAGRAM_ISNUMVISUAL" val="0"/>
  <p:tag name="KSO_WM_UNIT_DIAGRAM_ISREFERUNIT" val="0"/>
  <p:tag name="KSO_WM_DIAGRAM_GROUP_CODE" val="m1-1"/>
  <p:tag name="KSO_WM_UNIT_TYPE" val="m_h_f"/>
  <p:tag name="KSO_WM_UNIT_INDEX" val="1_1_1"/>
  <p:tag name="KSO_WM_UNIT_ID" val="diagram20219399_1*m_h_f*1_1_1"/>
  <p:tag name="KSO_WM_TEMPLATE_CATEGORY" val="diagram"/>
  <p:tag name="KSO_WM_TEMPLATE_INDEX" val="20219399"/>
  <p:tag name="KSO_WM_UNIT_LAYERLEVEL" val="1_1_1"/>
  <p:tag name="KSO_WM_TAG_VERSION" val="1.0"/>
  <p:tag name="KSO_WM_BEAUTIFY_FLAG" val="#wm#"/>
  <p:tag name="KSO_WM_CHIP_GROUPID" val="60bed3734737e0f4c1ebe8a4"/>
  <p:tag name="KSO_WM_CHIP_XID" val="60bed3734737e0f4c1ebe8a5"/>
  <p:tag name="KSO_WM_ASSEMBLE_CHIP_INDEX" val="62b2a3ee9c1f4a7c8d0e4b2236b4389a"/>
  <p:tag name="KSO_WM_UNIT_TEXT_FILL_FORE_SCHEMECOLOR_INDEX_BRIGHTNESS" val="0"/>
  <p:tag name="KSO_WM_UNIT_TEXT_FILL_FORE_SCHEMECOLOR_INDEX" val="13"/>
  <p:tag name="KSO_WM_UNIT_TEXT_FILL_TYPE" val="1"/>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1_2"/>
  <p:tag name="KSO_WM_UNIT_ID" val="diagram20219399_1*m_h_i*1_1_2"/>
  <p:tag name="KSO_WM_TEMPLATE_CATEGORY" val="diagram"/>
  <p:tag name="KSO_WM_TEMPLATE_INDEX" val="20219399"/>
  <p:tag name="KSO_WM_UNIT_LAYERLEVEL" val="1_1_1"/>
  <p:tag name="KSO_WM_TAG_VERSION" val="1.0"/>
  <p:tag name="KSO_WM_BEAUTIFY_FLAG" val="#wm#"/>
  <p:tag name="KSO_WM_CHIP_GROUPID" val="60bed3734737e0f4c1ebe8a4"/>
  <p:tag name="KSO_WM_CHIP_XID" val="60bed3734737e0f4c1ebe8a5"/>
  <p:tag name="KSO_WM_ASSEMBLE_CHIP_INDEX" val="62b2a3ee9c1f4a7c8d0e4b2236b4389a"/>
  <p:tag name="KSO_WM_UNIT_VALUE" val="1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TYPE" val="m_h_i"/>
  <p:tag name="KSO_WM_UNIT_INDEX" val="1_2_1"/>
  <p:tag name="KSO_WM_UNIT_ID" val="diagram20219399_1*m_h_i*1_2_1"/>
  <p:tag name="KSO_WM_TEMPLATE_CATEGORY" val="diagram"/>
  <p:tag name="KSO_WM_TEMPLATE_INDEX" val="20219399"/>
  <p:tag name="KSO_WM_UNIT_LAYERLEVEL" val="1_1_1"/>
  <p:tag name="KSO_WM_TAG_VERSION" val="1.0"/>
  <p:tag name="KSO_WM_BEAUTIFY_FLAG" val="#wm#"/>
  <p:tag name="KSO_WM_CHIP_GROUPID" val="60bed3734737e0f4c1ebe8a4"/>
  <p:tag name="KSO_WM_CHIP_XID" val="60bed3734737e0f4c1ebe8a5"/>
  <p:tag name="KSO_WM_ASSEMBLE_CHIP_INDEX" val="62b2a3ee9c1f4a7c8d0e4b2236b4389a"/>
  <p:tag name="KSO_WM_UNIT_VALUE" val="138"/>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0.xml><?xml version="1.0" encoding="utf-8"?>
<p:tagLst xmlns:p="http://schemas.openxmlformats.org/presentationml/2006/main">
  <p:tag name="KSO_WM_UNIT_SUBTYPE" val="a"/>
  <p:tag name="KSO_WM_UNIT_PRESET_TEXT" val="单击此处输入你的正文，文字是您思想的提炼，为了最终演示发布的良好效果，请尽量言简意赅的阐述观点；根据需要可酌情增减文字，以便观者可以准确理解您所传达的信息。"/>
  <p:tag name="KSO_WM_UNIT_NOCLEAR" val="0"/>
  <p:tag name="KSO_WM_UNIT_VALUE" val="161"/>
  <p:tag name="KSO_WM_UNIT_HIGHLIGHT" val="0"/>
  <p:tag name="KSO_WM_UNIT_COMPATIBLE" val="0"/>
  <p:tag name="KSO_WM_UNIT_DIAGRAM_ISNUMVISUAL" val="0"/>
  <p:tag name="KSO_WM_UNIT_DIAGRAM_ISREFERUNIT" val="0"/>
  <p:tag name="KSO_WM_DIAGRAM_GROUP_CODE" val="m1-1"/>
  <p:tag name="KSO_WM_UNIT_TYPE" val="m_h_f"/>
  <p:tag name="KSO_WM_UNIT_INDEX" val="1_2_1"/>
  <p:tag name="KSO_WM_UNIT_ID" val="diagram20219399_1*m_h_f*1_2_1"/>
  <p:tag name="KSO_WM_TEMPLATE_CATEGORY" val="diagram"/>
  <p:tag name="KSO_WM_TEMPLATE_INDEX" val="20219399"/>
  <p:tag name="KSO_WM_UNIT_LAYERLEVEL" val="1_1_1"/>
  <p:tag name="KSO_WM_TAG_VERSION" val="1.0"/>
  <p:tag name="KSO_WM_BEAUTIFY_FLAG" val="#wm#"/>
  <p:tag name="KSO_WM_CHIP_GROUPID" val="60bed3734737e0f4c1ebe8a4"/>
  <p:tag name="KSO_WM_CHIP_XID" val="60bed3734737e0f4c1ebe8a5"/>
  <p:tag name="KSO_WM_ASSEMBLE_CHIP_INDEX" val="62b2a3ee9c1f4a7c8d0e4b2236b4389a"/>
  <p:tag name="KSO_WM_UNIT_TEXT_FILL_FORE_SCHEMECOLOR_INDEX_BRIGHTNESS" val="0"/>
  <p:tag name="KSO_WM_UNIT_TEXT_FILL_FORE_SCHEMECOLOR_INDEX" val="13"/>
  <p:tag name="KSO_WM_UNIT_TEXT_FILL_TYPE" val="1"/>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m1-1"/>
  <p:tag name="KSO_WM_UNIT_SUBTYPE" val="d"/>
  <p:tag name="KSO_WM_UNIT_TYPE" val="m_h_i"/>
  <p:tag name="KSO_WM_UNIT_INDEX" val="1_2_2"/>
  <p:tag name="KSO_WM_UNIT_ID" val="diagram20219399_1*m_h_i*1_2_2"/>
  <p:tag name="KSO_WM_TEMPLATE_CATEGORY" val="diagram"/>
  <p:tag name="KSO_WM_TEMPLATE_INDEX" val="20219399"/>
  <p:tag name="KSO_WM_UNIT_LAYERLEVEL" val="1_1_1"/>
  <p:tag name="KSO_WM_TAG_VERSION" val="1.0"/>
  <p:tag name="KSO_WM_BEAUTIFY_FLAG" val="#wm#"/>
  <p:tag name="KSO_WM_CHIP_GROUPID" val="60bed3734737e0f4c1ebe8a4"/>
  <p:tag name="KSO_WM_CHIP_XID" val="60bed3734737e0f4c1ebe8a5"/>
  <p:tag name="KSO_WM_ASSEMBLE_CHIP_INDEX" val="62b2a3ee9c1f4a7c8d0e4b2236b4389a"/>
  <p:tag name="KSO_WM_UNIT_VALUE" val="10"/>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232.xml><?xml version="1.0" encoding="utf-8"?>
<p:tagLst xmlns:p="http://schemas.openxmlformats.org/presentationml/2006/main">
  <p:tag name="KSO_WM_BEAUTIFY_FLAG" val="#wm#"/>
  <p:tag name="KSO_WM_TEMPLATE_CATEGORY" val="diagram"/>
  <p:tag name="KSO_WM_TEMPLATE_INDEX" val="20214806"/>
  <p:tag name="KSO_WM_SLIDE_LAYOUT_INFO" val="{&quot;backgroundInfo&quot;:[{&quot;bottom&quot;:0,&quot;bottomAbs&quot;:false,&quot;left&quot;:0,&quot;leftAbs&quot;:false,&quot;right&quot;:0,&quot;rightAbs&quot;:false,&quot;top&quot;:0,&quot;topAbs&quot;:false,&quot;type&quot;:&quot;general&quot;}],&quot;direction&quot;:1,&quot;id&quot;:&quot;2021-04-01T15:56:22&quot;,&quot;maxSize&quot;:{&quot;size1&quot;:37.499979652444985},&quot;minSize&quot;:{&quot;size1&quot;:27.499979652444988},&quot;normalSize&quot;:{&quot;size1&quot;:27.500083819111655},&quot;subLayout&quot;:[{&quot;id&quot;:&quot;2021-04-01T15:56:22&quot;,&quot;margin&quot;:{&quot;bottom&quot;:5.9270000457763672,&quot;left&quot;:1.6929999589920044,&quot;right&quot;:0.42300000786781311,&quot;top&quot;:5.9270000457763672},&quot;type&quot;:0},{&quot;id&quot;:&quot;2021-04-01T15:56:22&quot;,&quot;margin&quot;:{&quot;bottom&quot;:2.5399999618530273,&quot;left&quot;:0.84700000286102295,&quot;right&quot;:1.6929999589920044,&quot;top&quot;:2.5399999618530273},&quot;type&quot;:0}],&quot;type&quot;:0}"/>
  <p:tag name="KSO_WM_SLIDE_CAN_ADD_NAVIGATION" val="1"/>
  <p:tag name="KSO_WM_SLIDE_BACKGROUND" val="[&quot;general&quot;]"/>
  <p:tag name="KSO_WM_SLIDE_RATIO" val="1.777778"/>
  <p:tag name="KSO_WM_CHIP_INFOS" val="{&quot;type&quot;:0,&quot;layout_type&quot;:&quot;leftright&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e6efe48605d5daf04fe5f98"/>
  <p:tag name="KSO_WM_SLIDE_ID" val="diagram20214806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64*324"/>
  <p:tag name="KSO_WM_SLIDE_POSITION" val="48*108"/>
  <p:tag name="KSO_WM_TAG_VERSION" val="1.0"/>
  <p:tag name="KSO_WM_SLIDE_LAYOUT" val="a_b_d"/>
  <p:tag name="KSO_WM_SLIDE_LAYOUT_CNT" val="1_1_1"/>
  <p:tag name="KSO_WM_CHIP_FILLPROP" val="[[{&quot;text_align&quot;:&quot;lm&quot;,&quot;text_direction&quot;:&quot;horizontal&quot;,&quot;support_big_font&quot;:false,&quot;fill_id&quot;:&quot;1225534b603643f5a414df89499311b9&quot;,&quot;fill_align&quot;:&quot;rm&quot;,&quot;chip_types&quot;:[&quot;text&quot;,&quot;header&quot;]},{&quot;text_align&quot;:&quot;lm&quot;,&quot;text_direction&quot;:&quot;horizontal&quot;,&quot;support_features&quot;:[&quot;collage&quot;,&quot;carousel&quot;,&quot;creativecrop&quot;],&quot;support_big_font&quot;:false,&quot;fill_id&quot;:&quot;a5cde0e7e9ca4a5fabf022e041870535&quot;,&quot;fill_align&quot;:&quot;lm&quot;,&quot;chip_types&quot;:[&quot;diagram&quot;,&quot;pictext&quot;,&quot;text&quot;,&quot;picture&quot;,&quot;chart&quot;,&quot;table&quot;,&quot;video&quot;]}]]"/>
  <p:tag name="KSO_WM_CHIP_DECFILLPROP" val="[]"/>
  <p:tag name="KSO_WM_CHIP_GROUPID" val="5e6efe48605d5daf04fe5f97"/>
  <p:tag name="KSO_WM_SLIDE_BK_DARK_LIGHT" val="2"/>
  <p:tag name="KSO_WM_SLIDE_BACKGROUND_TYPE" val="general"/>
  <p:tag name="KSO_WM_SLIDE_SUPPORT_FEATURE_TYPE" val="7"/>
  <p:tag name="KSO_WM_TEMPLATE_ASSEMBLE_XID" val="60656fa14054ed1e2fb80da0"/>
  <p:tag name="KSO_WM_TEMPLATE_ASSEMBLE_GROUPID" val="60656fa14054ed1e2fb80da0"/>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205_1*i*1"/>
  <p:tag name="KSO_WM_TEMPLATE_CATEGORY" val="diagram"/>
  <p:tag name="KSO_WM_TEMPLATE_INDEX" val="20205205"/>
  <p:tag name="KSO_WM_UNIT_LAYERLEVEL" val="1"/>
  <p:tag name="KSO_WM_TAG_VERSION" val="1.0"/>
  <p:tag name="KSO_WM_BEAUTIFY_FLAG" val="#wm#"/>
  <p:tag name="KSO_WM_UNIT_FILL_FORE_SCHEMECOLOR_INDEX_BRIGHTNESS" val="0.6"/>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205_1*i*2"/>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35.xml><?xml version="1.0" encoding="utf-8"?>
<p:tagLst xmlns:p="http://schemas.openxmlformats.org/presentationml/2006/main">
  <p:tag name="KSO_WM_UNIT_TEXT_PART_ID_V2" val="d-4-2"/>
  <p:tag name="KSO_WM_UNIT_NOCLEAR" val="0"/>
  <p:tag name="KSO_WM_UNIT_VALUE" val="40"/>
  <p:tag name="KSO_WM_UNIT_HIGHLIGHT" val="0"/>
  <p:tag name="KSO_WM_UNIT_COMPATIBLE" val="0"/>
  <p:tag name="KSO_WM_UNIT_DIAGRAM_ISNUMVISUAL" val="0"/>
  <p:tag name="KSO_WM_UNIT_DIAGRAM_ISREFERUNIT" val="0"/>
  <p:tag name="KSO_WM_UNIT_TYPE" val="b"/>
  <p:tag name="KSO_WM_UNIT_INDEX" val="1"/>
  <p:tag name="KSO_WM_UNIT_ID" val="diagram20205205_1*b*1"/>
  <p:tag name="KSO_WM_TEMPLATE_CATEGORY" val="diagram"/>
  <p:tag name="KSO_WM_TEMPLATE_INDEX" val="20205205"/>
  <p:tag name="KSO_WM_UNIT_LAYERLEVEL" val="1"/>
  <p:tag name="KSO_WM_TAG_VERSION" val="1.0"/>
  <p:tag name="KSO_WM_BEAUTIFY_FLAG" val="#wm#"/>
  <p:tag name="KSO_WM_UNIT_ISCONTENTSTITLE" val="0"/>
  <p:tag name="KSO_WM_UNIT_ISNUMDGMTITLE" val="0"/>
  <p:tag name="KSO_WM_UNIT_PRESET_TEXT" val="单击此处添加你的副标题"/>
  <p:tag name="KSO_WM_UNIT_TEXT_FILL_FORE_SCHEMECOLOR_INDEX_BRIGHTNESS" val="0.15"/>
  <p:tag name="KSO_WM_UNIT_TEXT_FILL_FORE_SCHEMECOLOR_INDEX" val="13"/>
  <p:tag name="KSO_WM_UNIT_TEXT_FILL_TYPE" val="1"/>
</p:tagLst>
</file>

<file path=ppt/tags/tag236.xml><?xml version="1.0" encoding="utf-8"?>
<p:tagLst xmlns:p="http://schemas.openxmlformats.org/presentationml/2006/main">
  <p:tag name="KSO_WM_UNIT_ISCONTENTSTITLE"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05205_1*a*1"/>
  <p:tag name="KSO_WM_TEMPLATE_CATEGORY" val="diagram"/>
  <p:tag name="KSO_WM_TEMPLATE_INDEX" val="20205205"/>
  <p:tag name="KSO_WM_UNIT_LAYERLEVEL" val="1"/>
  <p:tag name="KSO_WM_TAG_VERSION" val="1.0"/>
  <p:tag name="KSO_WM_BEAUTIFY_FLAG" val="#wm#"/>
  <p:tag name="KSO_WM_UNIT_NOCLEAR" val="0"/>
  <p:tag name="KSO_WM_UNIT_TEXT_PART_ID_V2" val="a-4-1"/>
  <p:tag name="KSO_WM_UNIT_ISNUMDGMTITLE" val="0"/>
  <p:tag name="KSO_WM_UNIT_PRESET_TEXT" val="单击此处可添加您的大标题内容"/>
  <p:tag name="KSO_WM_UNIT_TEXT_FILL_FORE_SCHEMECOLOR_INDEX_BRIGHTNESS" val="0.15"/>
  <p:tag name="KSO_WM_UNIT_TEXT_FILL_FORE_SCHEMECOLOR_INDEX" val="13"/>
  <p:tag name="KSO_WM_UNIT_TEXT_FILL_TYPE" val="1"/>
</p:tagLst>
</file>

<file path=ppt/tags/tag237.xml><?xml version="1.0" encoding="utf-8"?>
<p:tagLst xmlns:p="http://schemas.openxmlformats.org/presentationml/2006/main">
  <p:tag name="KSO_WM_UNIT_NOCLEAR" val="0"/>
  <p:tag name="KSO_WM_UNIT_VALUE" val="612"/>
  <p:tag name="KSO_WM_UNIT_HIGHLIGHT" val="0"/>
  <p:tag name="KSO_WM_UNIT_COMPATIBLE" val="0"/>
  <p:tag name="KSO_WM_UNIT_DIAGRAM_ISNUMVISUAL" val="0"/>
  <p:tag name="KSO_WM_UNIT_DIAGRAM_ISREFERUNIT" val="0"/>
  <p:tag name="KSO_WM_UNIT_TYPE" val="f"/>
  <p:tag name="KSO_WM_UNIT_INDEX" val="1"/>
  <p:tag name="KSO_WM_UNIT_ID" val="diagram20205205_1*f*1"/>
  <p:tag name="KSO_WM_TEMPLATE_CATEGORY" val="diagram"/>
  <p:tag name="KSO_WM_TEMPLATE_INDEX" val="2020520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
  <p:tag name="KSO_WM_UNIT_TEXT_FILL_FORE_SCHEMECOLOR_INDEX_BRIGHTNESS" val="0.25"/>
  <p:tag name="KSO_WM_UNIT_TEXT_FILL_FORE_SCHEMECOLOR_INDEX" val="13"/>
  <p:tag name="KSO_WM_UNIT_TEXT_FILL_TYPE" val="1"/>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205_1*i*3"/>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205_1*i*4"/>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205_1*i*5"/>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5205_1*i*6"/>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5205_1*i*7"/>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205205_1*i*8"/>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205205_1*i*9"/>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0"/>
  <p:tag name="KSO_WM_UNIT_ID" val="diagram20205205_1*i*10"/>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1"/>
  <p:tag name="KSO_WM_UNIT_ID" val="diagram20205205_1*i*11"/>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47.xml><?xml version="1.0" encoding="utf-8"?>
<p:tagLst xmlns:p="http://schemas.openxmlformats.org/presentationml/2006/main">
  <p:tag name="KSO_WM_SLIDE_ID" val="diagram20205205_1"/>
  <p:tag name="KSO_WM_TEMPLATE_SUBCATEGORY" val="0"/>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5205"/>
  <p:tag name="KSO_WM_SLIDE_LAYOUT" val="a_b_f"/>
  <p:tag name="KSO_WM_SLIDE_LAYOUT_CNT" val="1_1_1"/>
  <p:tag name="KSO_WM_SLIDE_TYPE" val="text"/>
  <p:tag name="KSO_WM_SLIDE_SUBTYPE" val="pureTxt"/>
  <p:tag name="KSO_WM_SLIDE_SIZE" val="939*517"/>
  <p:tag name="KSO_WM_SLIDE_POSITION" val="10*11"/>
  <p:tag name="KSO_WM_SLIDE_BK_DARK_LIGHT" val="2"/>
  <p:tag name="KSO_WM_SLIDE_BACKGROUND_TYPE" val="general"/>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2308_1*i*1"/>
  <p:tag name="KSO_WM_TEMPLATE_CATEGORY" val="diagram"/>
  <p:tag name="KSO_WM_TEMPLATE_INDEX" val="20212308"/>
  <p:tag name="KSO_WM_UNIT_LAYERLEVEL" val="1"/>
  <p:tag name="KSO_WM_TAG_VERSION" val="1.0"/>
  <p:tag name="KSO_WM_BEAUTIFY_FLAG" val="#wm#"/>
  <p:tag name="KSO_WM_UNIT_SM_LIMIT_TYPE" val="1"/>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UNIT_DEC_AREA_ID" val="5958082f407345a9b32327cc3901d63a"/>
  <p:tag name="KSO_WM_CHIP_GROUPID" val="5e757e3269be4861f5f8614a"/>
  <p:tag name="KSO_WM_CHIP_XID" val="5f607145688f7a6c7bea32a6"/>
  <p:tag name="KSO_WM_UNIT_LINE_FORE_SCHEMECOLOR_INDEX_BRIGHTNESS" val="-0.25"/>
  <p:tag name="KSO_WM_UNIT_LINE_FORE_SCHEMECOLOR_INDEX" val="14"/>
  <p:tag name="KSO_WM_UNIT_LINE_FILL_TYPE" val="2"/>
  <p:tag name="KSO_WM_TEMPLATE_ASSEMBLE_XID" val="5f9fc8f458547e5288195a1d"/>
  <p:tag name="KSO_WM_TEMPLATE_ASSEMBLE_GROUPID" val="5f9fc8f458547e5288195a1d"/>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2308_1*i*2"/>
  <p:tag name="KSO_WM_TEMPLATE_CATEGORY" val="diagram"/>
  <p:tag name="KSO_WM_TEMPLATE_INDEX" val="20212308"/>
  <p:tag name="KSO_WM_UNIT_LAYERLEVEL" val="1"/>
  <p:tag name="KSO_WM_TAG_VERSION" val="1.0"/>
  <p:tag name="KSO_WM_BEAUTIFY_FLAG" val="#wm#"/>
  <p:tag name="KSO_WM_UNIT_BLOCK" val="0"/>
  <p:tag name="KSO_WM_UNIT_SM_LIMIT_TYPE" val="1"/>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UNIT_DEC_AREA_ID" val="6bc7bd8f51ac4e23be9fabb2923e53b1"/>
  <p:tag name="KSO_WM_CHIP_GROUPID" val="5e757e3269be4861f5f8614a"/>
  <p:tag name="KSO_WM_CHIP_XID" val="5f607145688f7a6c7bea32a6"/>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 name="KSO_WM_UNIT_VALUE" val="72"/>
  <p:tag name="KSO_WM_TEMPLATE_ASSEMBLE_XID" val="5f9fc8f458547e5288195a1d"/>
  <p:tag name="KSO_WM_TEMPLATE_ASSEMBLE_GROUPID" val="5f9fc8f458547e5288195a1d"/>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2308_1*i*3"/>
  <p:tag name="KSO_WM_TEMPLATE_CATEGORY" val="diagram"/>
  <p:tag name="KSO_WM_TEMPLATE_INDEX" val="20212308"/>
  <p:tag name="KSO_WM_UNIT_LAYERLEVEL" val="1"/>
  <p:tag name="KSO_WM_TAG_VERSION" val="1.0"/>
  <p:tag name="KSO_WM_BEAUTIFY_FLAG" val="#wm#"/>
  <p:tag name="KSO_WM_UNIT_BLOCK" val="0"/>
  <p:tag name="KSO_WM_UNIT_SM_LIMIT_TYPE" val="1"/>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UNIT_DEC_AREA_ID" val="d5b40817ac0b46399ce6168549b75b5b"/>
  <p:tag name="KSO_WM_CHIP_GROUPID" val="5e757e3269be4861f5f8614a"/>
  <p:tag name="KSO_WM_CHIP_XID" val="5f607145688f7a6c7bea32a6"/>
  <p:tag name="KSO_WM_UNIT_FILL_FORE_SCHEMECOLOR_INDEX_BRIGHTNESS" val="-0.05"/>
  <p:tag name="KSO_WM_UNIT_FILL_FORE_SCHEMECOLOR_INDEX" val="14"/>
  <p:tag name="KSO_WM_UNIT_FILL_TYPE" val="1"/>
  <p:tag name="KSO_WM_UNIT_TEXT_FILL_FORE_SCHEMECOLOR_INDEX_BRIGHTNESS" val="0"/>
  <p:tag name="KSO_WM_UNIT_TEXT_FILL_FORE_SCHEMECOLOR_INDEX" val="2"/>
  <p:tag name="KSO_WM_UNIT_TEXT_FILL_TYPE" val="1"/>
  <p:tag name="KSO_WM_UNIT_VALUE" val="30"/>
  <p:tag name="KSO_WM_TEMPLATE_ASSEMBLE_XID" val="5f9fc8f458547e5288195a1d"/>
  <p:tag name="KSO_WM_TEMPLATE_ASSEMBLE_GROUPID" val="5f9fc8f458547e5288195a1d"/>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2308_1*i*4"/>
  <p:tag name="KSO_WM_TEMPLATE_CATEGORY" val="diagram"/>
  <p:tag name="KSO_WM_TEMPLATE_INDEX" val="20212308"/>
  <p:tag name="KSO_WM_UNIT_LAYERLEVEL" val="1"/>
  <p:tag name="KSO_WM_TAG_VERSION" val="1.0"/>
  <p:tag name="KSO_WM_BEAUTIFY_FLAG" val="#wm#"/>
  <p:tag name="KSO_WM_UNIT_SM_LIMIT_TYPE" val="1"/>
  <p:tag name="KSO_WM_UNIT_BLOCK" val="0"/>
  <p:tag name="KSO_WM_UNIT_DECORATE_INFO" val="{&quot;ReferentInfo&quot;:{&quot;Id&quot;:&quot;slide&quot;,&quot;X&quot;:{&quot;Pos&quot;:0},&quot;Y&quot;:{&quot;Pos&quot;:0}},&quot;DecorateInfoX&quot;:{&quot;Pos&quot;:0,&quot;IsAbs&quot;:false},&quot;DecorateInfoY&quot;:{&quot;Pos&quot;:0,&quot;IsAbs&quot;:false},&quot;DecorateInfoW&quot;:{&quot;IsAbs&quot;:true},&quot;DecorateInfoH&quot;:{&quot;IsAbs&quot;:true},&quot;whChangeMode&quot;:0}"/>
  <p:tag name="KSO_WM_UNIT_DEC_AREA_ID" val="d6b7b97a08cd45318ddbc29e28f79a68"/>
  <p:tag name="KSO_WM_CHIP_GROUPID" val="5e757e3269be4861f5f8614a"/>
  <p:tag name="KSO_WM_CHIP_XID" val="5f607145688f7a6c7bea32a6"/>
  <p:tag name="KSO_WM_UNIT_LINE_FORE_SCHEMECOLOR_INDEX_BRIGHTNESS" val="-0.25"/>
  <p:tag name="KSO_WM_UNIT_LINE_FORE_SCHEMECOLOR_INDEX" val="14"/>
  <p:tag name="KSO_WM_UNIT_LINE_FILL_TYPE" val="2"/>
  <p:tag name="KSO_WM_TEMPLATE_ASSEMBLE_XID" val="5f9fc8f458547e5288195a1d"/>
  <p:tag name="KSO_WM_TEMPLATE_ASSEMBLE_GROUPID" val="5f9fc8f458547e5288195a1d"/>
</p:tagLst>
</file>

<file path=ppt/tags/tag252.xml><?xml version="1.0" encoding="utf-8"?>
<p:tagLst xmlns:p="http://schemas.openxmlformats.org/presentationml/2006/main">
  <p:tag name="KSO_WM_UNIT_ISCONTENTSTITLE" val="0"/>
  <p:tag name="KSO_WM_UNIT_ISNUMDGMTITLE" val="0"/>
  <p:tag name="KSO_WM_UNIT_PRESET_TEXT" val="单击此处添加大标题内容"/>
  <p:tag name="KSO_WM_UNIT_NOCLEAR" val="0"/>
  <p:tag name="KSO_WM_UNIT_VALUE" val="21"/>
  <p:tag name="KSO_WM_UNIT_HIGHLIGHT" val="0"/>
  <p:tag name="KSO_WM_UNIT_COMPATIBLE" val="0"/>
  <p:tag name="KSO_WM_UNIT_DIAGRAM_ISNUMVISUAL" val="0"/>
  <p:tag name="KSO_WM_UNIT_DIAGRAM_ISREFERUNIT" val="0"/>
  <p:tag name="KSO_WM_UNIT_TYPE" val="a"/>
  <p:tag name="KSO_WM_UNIT_INDEX" val="1"/>
  <p:tag name="KSO_WM_UNIT_ID" val="diagram20212308_1*a*1"/>
  <p:tag name="KSO_WM_TEMPLATE_CATEGORY" val="diagram"/>
  <p:tag name="KSO_WM_TEMPLATE_INDEX" val="20212308"/>
  <p:tag name="KSO_WM_UNIT_LAYERLEVEL" val="1"/>
  <p:tag name="KSO_WM_TAG_VERSION" val="1.0"/>
  <p:tag name="KSO_WM_BEAUTIFY_FLAG" val="#wm#"/>
  <p:tag name="KSO_WM_UNIT_SHOW_EDIT_AREA_INDICATION" val="1"/>
  <p:tag name="KSO_WM_UNIT_DEFAULT_FONT" val="24;44;4"/>
  <p:tag name="KSO_WM_UNIT_BLOCK" val="0"/>
  <p:tag name="KSO_WM_UNIT_DEC_AREA_ID" val="a818e3ad0ec8424ba385fc5261a9d8af"/>
  <p:tag name="KSO_WM_CHIP_GROUPID" val="5f0681562c9c209bb8bb14eb"/>
  <p:tag name="KSO_WM_CHIP_XID" val="5f0681562c9c209bb8bb14ec"/>
  <p:tag name="KSO_WM_CHIP_FILLAREA_FILL_RULE" val="{&quot;fill_align&quot;:&quot;ct&quot;,&quot;fill_mode&quot;:&quot;full&quot;,&quot;sacle_strategy&quot;:&quot;smart&quot;}"/>
  <p:tag name="KSO_WM_ASSEMBLE_CHIP_INDEX" val="620b4783f0564a9c935981bf6bf1db75"/>
  <p:tag name="KSO_WM_UNIT_TEXT_FILL_FORE_SCHEMECOLOR_INDEX_BRIGHTNESS" val="0"/>
  <p:tag name="KSO_WM_UNIT_TEXT_FILL_FORE_SCHEMECOLOR_INDEX" val="13"/>
  <p:tag name="KSO_WM_UNIT_TEXT_FILL_TYPE" val="1"/>
  <p:tag name="KSO_WM_TEMPLATE_ASSEMBLE_XID" val="5f9fc8f458547e5288195a1d"/>
  <p:tag name="KSO_WM_TEMPLATE_ASSEMBLE_GROUPID" val="5f9fc8f458547e5288195a1d"/>
</p:tagLst>
</file>

<file path=ppt/tags/tag253.xml><?xml version="1.0" encoding="utf-8"?>
<p:tagLst xmlns:p="http://schemas.openxmlformats.org/presentationml/2006/main">
  <p:tag name="KSO_WM_UNIT_ISCONTENTSTITLE" val="0"/>
  <p:tag name="KSO_WM_UNIT_ISNUMDGMTITLE" val="0"/>
  <p:tag name="KSO_WM_UNIT_PRESET_TEXT" val="单击此处可添加副标题"/>
  <p:tag name="KSO_WM_UNIT_NOCLEAR" val="0"/>
  <p:tag name="KSO_WM_UNIT_SHOW_EDIT_AREA_INDICATION" val="1"/>
  <p:tag name="KSO_WM_UNIT_VALUE" val="43"/>
  <p:tag name="KSO_WM_UNIT_HIGHLIGHT" val="0"/>
  <p:tag name="KSO_WM_UNIT_COMPATIBLE" val="0"/>
  <p:tag name="KSO_WM_UNIT_DIAGRAM_ISNUMVISUAL" val="0"/>
  <p:tag name="KSO_WM_UNIT_DIAGRAM_ISREFERUNIT" val="0"/>
  <p:tag name="KSO_WM_UNIT_TYPE" val="b"/>
  <p:tag name="KSO_WM_UNIT_INDEX" val="1"/>
  <p:tag name="KSO_WM_UNIT_ID" val="diagram20212308_1*b*1"/>
  <p:tag name="KSO_WM_TEMPLATE_CATEGORY" val="diagram"/>
  <p:tag name="KSO_WM_TEMPLATE_INDEX" val="20212308"/>
  <p:tag name="KSO_WM_UNIT_LAYERLEVEL" val="1"/>
  <p:tag name="KSO_WM_TAG_VERSION" val="1.0"/>
  <p:tag name="KSO_WM_BEAUTIFY_FLAG" val="#wm#"/>
  <p:tag name="KSO_WM_UNIT_DEFAULT_FONT" val="18;24;2"/>
  <p:tag name="KSO_WM_UNIT_BLOCK" val="0"/>
  <p:tag name="KSO_WM_UNIT_DEC_AREA_ID" val="6d1b5580114d4f3f8af4d0a6da238fac"/>
  <p:tag name="KSO_WM_CHIP_GROUPID" val="5f0681562c9c209bb8bb14eb"/>
  <p:tag name="KSO_WM_CHIP_XID" val="5f0681562c9c209bb8bb14ec"/>
  <p:tag name="KSO_WM_CHIP_FILLAREA_FILL_RULE" val="{&quot;fill_align&quot;:&quot;ct&quot;,&quot;fill_mode&quot;:&quot;full&quot;,&quot;sacle_strategy&quot;:&quot;smart&quot;}"/>
  <p:tag name="KSO_WM_ASSEMBLE_CHIP_INDEX" val="620b4783f0564a9c935981bf6bf1db75"/>
  <p:tag name="KSO_WM_UNIT_TEXT_FILL_FORE_SCHEMECOLOR_INDEX_BRIGHTNESS" val="-0.25"/>
  <p:tag name="KSO_WM_UNIT_TEXT_FILL_FORE_SCHEMECOLOR_INDEX" val="14"/>
  <p:tag name="KSO_WM_UNIT_TEXT_FILL_TYPE" val="1"/>
  <p:tag name="KSO_WM_TEMPLATE_ASSEMBLE_XID" val="5f9fc8f458547e5288195a1d"/>
  <p:tag name="KSO_WM_TEMPLATE_ASSEMBLE_GROUPID" val="5f9fc8f458547e5288195a1d"/>
</p:tagLst>
</file>

<file path=ppt/tags/tag254.xml><?xml version="1.0" encoding="utf-8"?>
<p:tagLst xmlns:p="http://schemas.openxmlformats.org/presentationml/2006/main">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
  <p:tag name="KSO_WM_UNIT_NOCLEAR" val="0"/>
  <p:tag name="KSO_WM_UNIT_VALUE" val="140"/>
  <p:tag name="KSO_WM_UNIT_HIGHLIGHT" val="0"/>
  <p:tag name="KSO_WM_UNIT_COMPATIBLE" val="0"/>
  <p:tag name="KSO_WM_UNIT_DIAGRAM_ISNUMVISUAL" val="0"/>
  <p:tag name="KSO_WM_UNIT_DIAGRAM_ISREFERUNIT" val="0"/>
  <p:tag name="KSO_WM_UNIT_TYPE" val="l_h_f"/>
  <p:tag name="KSO_WM_UNIT_INDEX" val="1_1_1"/>
  <p:tag name="KSO_WM_UNIT_ID" val="diagram20210128_1*l_h_f*1_1_1"/>
  <p:tag name="KSO_WM_TEMPLATE_CATEGORY" val="diagram"/>
  <p:tag name="KSO_WM_TEMPLATE_INDEX" val="20210128"/>
  <p:tag name="KSO_WM_UNIT_LAYERLEVEL" val="1_1_1"/>
  <p:tag name="KSO_WM_TAG_VERSION" val="1.0"/>
  <p:tag name="KSO_WM_BEAUTIFY_FLAG" val="#wm#"/>
  <p:tag name="KSO_WM_UNIT_DEFAULT_FONT" val="14;20;2"/>
  <p:tag name="KSO_WM_UNIT_BLOCK" val="0"/>
  <p:tag name="KSO_WM_UNIT_DEC_AREA_ID" val="db1e9097bad148b7a0fbc17a9ea784c7"/>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1_1"/>
  <p:tag name="KSO_WM_UNIT_ID" val="diagram20210128_1*l_h_i*1_1_1"/>
  <p:tag name="KSO_WM_TEMPLATE_CATEGORY" val="diagram"/>
  <p:tag name="KSO_WM_TEMPLATE_INDEX" val="20210128"/>
  <p:tag name="KSO_WM_UNIT_LAYERLEVEL" val="1_1_1"/>
  <p:tag name="KSO_WM_TAG_VERSION" val="1.0"/>
  <p:tag name="KSO_WM_BEAUTIFY_FLAG" val="#wm#"/>
  <p:tag name="KSO_WM_UNIT_BLOCK" val="0"/>
  <p:tag name="KSO_WM_UNIT_SM_LIMIT_TYPE" val="3"/>
  <p:tag name="KSO_WM_UNIT_DEC_AREA_ID" val="23f840c1f40040ccbaaeb7aabcd9edd3"/>
  <p:tag name="KSO_WM_UNIT_DECORATE_INFO" val="{&quot;DecorateInfoH&quot;:{&quot;IsAbs&quot;:true},&quot;DecorateInfoW&quot;:{&quot;IsAbs&quot;:false},&quot;DecorateInfoX&quot;:{&quot;IsAbs&quot;:true,&quot;Pos&quot;:1},&quot;DecorateInfoY&quot;:{&quot;IsAbs&quot;:true,&quot;Pos&quot;:0},&quot;ReferentInfo&quot;:{&quot;Id&quot;:&quot;db1e9097bad148b7a0fbc17a9ea784c7&quot;,&quot;X&quot;:{&quot;Pos&quot;:1},&quot;Y&quot;:{&quot;Pos&quot;:2}},&quot;whChangeMode&quot;:0}"/>
  <p:tag name="KSO_WM_CHIP_GROUPID" val="5f2ccdc21f3c142e57c6dc7e"/>
  <p:tag name="KSO_WM_CHIP_XID" val="5f2ccdc21f3c142e57c6dc7f"/>
  <p:tag name="KSO_WM_DIAGRAM_GROUP_CODE" val="l1-1"/>
  <p:tag name="KSO_WM_ASSEMBLE_CHIP_INDEX" val="1879bb148cdd4605a93664094d83ec4e"/>
  <p:tag name="KSO_WM_UNIT_LINE_FORE_SCHEMECOLOR_INDEX_BRIGHTNESS" val="0"/>
  <p:tag name="KSO_WM_UNIT_LINE_FORE_SCHEMECOLOR_INDEX" val="5"/>
  <p:tag name="KSO_WM_UNIT_LINE_FILL_TYPE" val="2"/>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1_3"/>
  <p:tag name="KSO_WM_UNIT_ID" val="diagram20210128_1*l_h_i*1_1_3"/>
  <p:tag name="KSO_WM_TEMPLATE_CATEGORY" val="diagram"/>
  <p:tag name="KSO_WM_TEMPLATE_INDEX" val="20210128"/>
  <p:tag name="KSO_WM_UNIT_LAYERLEVEL" val="1_1_1"/>
  <p:tag name="KSO_WM_TAG_VERSION" val="1.0"/>
  <p:tag name="KSO_WM_BEAUTIFY_FLAG" val="#wm#"/>
  <p:tag name="KSO_WM_UNIT_BLOCK" val="0"/>
  <p:tag name="KSO_WM_UNIT_SM_LIMIT_TYPE" val="0"/>
  <p:tag name="KSO_WM_UNIT_DEC_AREA_ID" val="7bd146e21d634b699b0b75fdf6d58dd8"/>
  <p:tag name="KSO_WM_UNIT_DECORATE_INFO" val="{&quot;DecorateInfoH&quot;:{&quot;IsAbs&quot;:true},&quot;DecorateInfoW&quot;:{&quot;IsAbs&quot;:true},&quot;DecorateInfoX&quot;:{&quot;IsAbs&quot;:true,&quot;Pos&quot;:1},&quot;DecorateInfoY&quot;:{&quot;IsAbs&quot;:true,&quot;Pos&quot;:1},&quot;ReferentInfo&quot;:{&quot;Id&quot;:&quot;de41e2b8cc27455b897a4aa7cddcf549&quot;,&quot;X&quot;:{&quot;Pos&quot;:1},&quot;Y&quot;:{&quot;Pos&quot;:1}},&quot;whChangeMode&quot;:0}"/>
  <p:tag name="KSO_WM_CHIP_GROUPID" val="5f2ccdc21f3c142e57c6dc7e"/>
  <p:tag name="KSO_WM_CHIP_XID" val="5f2ccdc21f3c142e57c6dc7f"/>
  <p:tag name="KSO_WM_DIAGRAM_GROUP_CODE" val="l1-1"/>
  <p:tag name="KSO_WM_ASSEMBLE_CHIP_INDEX" val="1879bb148cdd4605a93664094d83ec4e"/>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10128_1*i*1"/>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10128_1*i*2"/>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1_2"/>
  <p:tag name="KSO_WM_UNIT_ID" val="diagram20210128_1*l_h_i*1_1_2"/>
  <p:tag name="KSO_WM_TEMPLATE_CATEGORY" val="diagram"/>
  <p:tag name="KSO_WM_TEMPLATE_INDEX" val="20210128"/>
  <p:tag name="KSO_WM_UNIT_LAYERLEVEL" val="1_1_1"/>
  <p:tag name="KSO_WM_TAG_VERSION" val="1.0"/>
  <p:tag name="KSO_WM_BEAUTIFY_FLAG" val="#wm#"/>
  <p:tag name="KSO_WM_UNIT_DEFAULT_FONT" val="18;36;2"/>
  <p:tag name="KSO_WM_UNIT_BLOCK" val="0"/>
  <p:tag name="KSO_WM_UNIT_SM_LIMIT_TYPE" val="0"/>
  <p:tag name="KSO_WM_UNIT_DEC_AREA_ID" val="de41e2b8cc27455b897a4aa7cddcf549"/>
  <p:tag name="KSO_WM_UNIT_DECORATE_INFO" val="{&quot;DecorateInfoH&quot;:{&quot;IsAbs&quot;:true},&quot;DecorateInfoW&quot;:{&quot;IsAbs&quot;:true},&quot;DecorateInfoX&quot;:{&quot;IsAbs&quot;:true,&quot;Pos&quot;:2},&quot;DecorateInfoY&quot;:{&quot;IsAbs&quot;:true,&quot;Pos&quot;:1},&quot;ReferentInfo&quot;:{&quot;Id&quot;:&quot;db1e9097bad148b7a0fbc17a9ea784c7&quot;,&quot;X&quot;:{&quot;Pos&quot;:0},&quot;Y&quot;:{&quot;Pos&quot;:1}},&quot;whChangeMode&quot;:0}"/>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 name="KSO_WM_UNIT_VALUE" val="1"/>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0.xml><?xml version="1.0" encoding="utf-8"?>
<p:tagLst xmlns:p="http://schemas.openxmlformats.org/presentationml/2006/main">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但请您尽可能提炼思想的精髓，否则容易造成观者的阅读压力，适得其反。正如我们都希望改变世界。"/>
  <p:tag name="KSO_WM_UNIT_NOCLEAR" val="0"/>
  <p:tag name="KSO_WM_UNIT_VALUE" val="140"/>
  <p:tag name="KSO_WM_UNIT_HIGHLIGHT" val="0"/>
  <p:tag name="KSO_WM_UNIT_COMPATIBLE" val="0"/>
  <p:tag name="KSO_WM_UNIT_DIAGRAM_ISNUMVISUAL" val="0"/>
  <p:tag name="KSO_WM_UNIT_DIAGRAM_ISREFERUNIT" val="0"/>
  <p:tag name="KSO_WM_UNIT_TYPE" val="l_h_f"/>
  <p:tag name="KSO_WM_UNIT_INDEX" val="1_2_1"/>
  <p:tag name="KSO_WM_UNIT_ID" val="diagram20210128_1*l_h_f*1_2_1"/>
  <p:tag name="KSO_WM_TEMPLATE_CATEGORY" val="diagram"/>
  <p:tag name="KSO_WM_TEMPLATE_INDEX" val="20210128"/>
  <p:tag name="KSO_WM_UNIT_LAYERLEVEL" val="1_1_1"/>
  <p:tag name="KSO_WM_TAG_VERSION" val="1.0"/>
  <p:tag name="KSO_WM_BEAUTIFY_FLAG" val="#wm#"/>
  <p:tag name="KSO_WM_UNIT_DEFAULT_FONT" val="14;20;2"/>
  <p:tag name="KSO_WM_UNIT_BLOCK" val="0"/>
  <p:tag name="KSO_WM_UNIT_DEC_AREA_ID" val="7162feaa1b394e02a753040fb83faeee"/>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2_1"/>
  <p:tag name="KSO_WM_UNIT_ID" val="diagram20210128_1*l_h_i*1_2_1"/>
  <p:tag name="KSO_WM_TEMPLATE_CATEGORY" val="diagram"/>
  <p:tag name="KSO_WM_TEMPLATE_INDEX" val="20210128"/>
  <p:tag name="KSO_WM_UNIT_LAYERLEVEL" val="1_1_1"/>
  <p:tag name="KSO_WM_TAG_VERSION" val="1.0"/>
  <p:tag name="KSO_WM_BEAUTIFY_FLAG" val="#wm#"/>
  <p:tag name="KSO_WM_UNIT_BLOCK" val="0"/>
  <p:tag name="KSO_WM_UNIT_SM_LIMIT_TYPE" val="3"/>
  <p:tag name="KSO_WM_UNIT_DEC_AREA_ID" val="ac6393af00754b7db854f4271531e405"/>
  <p:tag name="KSO_WM_UNIT_DECORATE_INFO" val="{&quot;DecorateInfoH&quot;:{&quot;IsAbs&quot;:true},&quot;DecorateInfoW&quot;:{&quot;IsAbs&quot;:false},&quot;DecorateInfoX&quot;:{&quot;IsAbs&quot;:true,&quot;Pos&quot;:1},&quot;DecorateInfoY&quot;:{&quot;IsAbs&quot;:true,&quot;Pos&quot;:0},&quot;ReferentInfo&quot;:{&quot;Id&quot;:&quot;7162feaa1b394e02a753040fb83faeee&quot;,&quot;X&quot;:{&quot;Pos&quot;:1},&quot;Y&quot;:{&quot;Pos&quot;:2}},&quot;whChangeMode&quot;:0}"/>
  <p:tag name="KSO_WM_CHIP_GROUPID" val="5f2ccdc21f3c142e57c6dc7e"/>
  <p:tag name="KSO_WM_CHIP_XID" val="5f2ccdc21f3c142e57c6dc7f"/>
  <p:tag name="KSO_WM_DIAGRAM_GROUP_CODE" val="l1-1"/>
  <p:tag name="KSO_WM_ASSEMBLE_CHIP_INDEX" val="1879bb148cdd4605a93664094d83ec4e"/>
  <p:tag name="KSO_WM_UNIT_LINE_FORE_SCHEMECOLOR_INDEX_BRIGHTNESS" val="0"/>
  <p:tag name="KSO_WM_UNIT_LINE_FORE_SCHEMECOLOR_INDEX" val="5"/>
  <p:tag name="KSO_WM_UNIT_LINE_FILL_TYPE" val="2"/>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l_h_i"/>
  <p:tag name="KSO_WM_UNIT_INDEX" val="1_2_3"/>
  <p:tag name="KSO_WM_UNIT_ID" val="diagram20210128_1*l_h_i*1_2_3"/>
  <p:tag name="KSO_WM_TEMPLATE_CATEGORY" val="diagram"/>
  <p:tag name="KSO_WM_TEMPLATE_INDEX" val="20210128"/>
  <p:tag name="KSO_WM_UNIT_LAYERLEVEL" val="1_1_1"/>
  <p:tag name="KSO_WM_TAG_VERSION" val="1.0"/>
  <p:tag name="KSO_WM_BEAUTIFY_FLAG" val="#wm#"/>
  <p:tag name="KSO_WM_UNIT_BLOCK" val="0"/>
  <p:tag name="KSO_WM_UNIT_SM_LIMIT_TYPE" val="0"/>
  <p:tag name="KSO_WM_UNIT_DEC_AREA_ID" val="cce4359d55ea4cd88e20c8f636b0de97"/>
  <p:tag name="KSO_WM_UNIT_DECORATE_INFO" val="{&quot;DecorateInfoH&quot;:{&quot;IsAbs&quot;:true},&quot;DecorateInfoW&quot;:{&quot;IsAbs&quot;:true},&quot;DecorateInfoX&quot;:{&quot;IsAbs&quot;:true,&quot;Pos&quot;:1},&quot;DecorateInfoY&quot;:{&quot;IsAbs&quot;:true,&quot;Pos&quot;:1},&quot;ReferentInfo&quot;:{&quot;Id&quot;:&quot;00b66bb2e19a4b288532a9b8f0b57593&quot;,&quot;X&quot;:{&quot;Pos&quot;:1},&quot;Y&quot;:{&quot;Pos&quot;:1}},&quot;whChangeMode&quot;:0}"/>
  <p:tag name="KSO_WM_CHIP_GROUPID" val="5f2ccdc21f3c142e57c6dc7e"/>
  <p:tag name="KSO_WM_CHIP_XID" val="5f2ccdc21f3c142e57c6dc7f"/>
  <p:tag name="KSO_WM_DIAGRAM_GROUP_CODE" val="l1-1"/>
  <p:tag name="KSO_WM_ASSEMBLE_CHIP_INDEX" val="1879bb148cdd4605a93664094d83ec4e"/>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10128_1*i*3"/>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25"/>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10128_1*i*4"/>
  <p:tag name="KSO_WM_TEMPLATE_CATEGORY" val="diagram"/>
  <p:tag name="KSO_WM_TEMPLATE_INDEX" val="20210128"/>
  <p:tag name="KSO_WM_UNIT_LAYERLEVEL" val="1"/>
  <p:tag name="KSO_WM_TAG_VERSION" val="1.0"/>
  <p:tag name="KSO_WM_BEAUTIFY_FLAG" val="#wm#"/>
  <p:tag name="KSO_WM_UNIT_SM_LIMIT_TYPE" val="0"/>
  <p:tag name="KSO_WM_CHIP_GROUPID" val="5f2ccdc21f3c142e57c6dc7e"/>
  <p:tag name="KSO_WM_CHIP_XID" val="5f2ccdc21f3c142e57c6dc7f"/>
  <p:tag name="KSO_WM_UNIT_FILL_FORE_SCHEMECOLOR_INDEX_BRIGHTNESS" val="0.4"/>
  <p:tag name="KSO_WM_UNIT_FILL_FORE_SCHEMECOLOR_INDEX" val="5"/>
  <p:tag name="KSO_WM_UNIT_FILL_TYPE" val="1"/>
  <p:tag name="KSO_WM_UNIT_TEXT_FILL_FORE_SCHEMECOLOR_INDEX_BRIGHTNESS" val="0"/>
  <p:tag name="KSO_WM_UNIT_TEXT_FILL_FORE_SCHEMECOLOR_INDEX" val="2"/>
  <p:tag name="KSO_WM_UNIT_TEXT_FILL_TYPE" val="1"/>
  <p:tag name="KSO_WM_UNIT_VALUE" val="1"/>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SUBTYPE" val="d"/>
  <p:tag name="KSO_WM_UNIT_TYPE" val="l_h_i"/>
  <p:tag name="KSO_WM_UNIT_INDEX" val="1_2_2"/>
  <p:tag name="KSO_WM_UNIT_ID" val="diagram20210128_1*l_h_i*1_2_2"/>
  <p:tag name="KSO_WM_TEMPLATE_CATEGORY" val="diagram"/>
  <p:tag name="KSO_WM_TEMPLATE_INDEX" val="20210128"/>
  <p:tag name="KSO_WM_UNIT_LAYERLEVEL" val="1_1_1"/>
  <p:tag name="KSO_WM_TAG_VERSION" val="1.0"/>
  <p:tag name="KSO_WM_BEAUTIFY_FLAG" val="#wm#"/>
  <p:tag name="KSO_WM_UNIT_DEFAULT_FONT" val="18;36;2"/>
  <p:tag name="KSO_WM_UNIT_BLOCK" val="0"/>
  <p:tag name="KSO_WM_UNIT_SM_LIMIT_TYPE" val="0"/>
  <p:tag name="KSO_WM_UNIT_DEC_AREA_ID" val="00b66bb2e19a4b288532a9b8f0b57593"/>
  <p:tag name="KSO_WM_UNIT_DECORATE_INFO" val="{&quot;DecorateInfoH&quot;:{&quot;IsAbs&quot;:true},&quot;DecorateInfoW&quot;:{&quot;IsAbs&quot;:true},&quot;DecorateInfoX&quot;:{&quot;IsAbs&quot;:true,&quot;Pos&quot;:2},&quot;DecorateInfoY&quot;:{&quot;IsAbs&quot;:true,&quot;Pos&quot;:1},&quot;ReferentInfo&quot;:{&quot;Id&quot;:&quot;7162feaa1b394e02a753040fb83faeee&quot;,&quot;X&quot;:{&quot;Pos&quot;:0},&quot;Y&quot;:{&quot;Pos&quot;:1}},&quot;whChangeMode&quot;:0}"/>
  <p:tag name="KSO_WM_CHIP_GROUPID" val="5f2ccdc21f3c142e57c6dc7e"/>
  <p:tag name="KSO_WM_CHIP_XID" val="5f2ccdc21f3c142e57c6dc7f"/>
  <p:tag name="KSO_WM_DIAGRAM_GROUP_CODE" val="l1-1"/>
  <p:tag name="KSO_WM_ASSEMBLE_CHIP_INDEX" val="1879bb148cdd4605a93664094d83ec4e"/>
  <p:tag name="KSO_WM_UNIT_TEXT_FILL_FORE_SCHEMECOLOR_INDEX_BRIGHTNESS" val="0.25"/>
  <p:tag name="KSO_WM_UNIT_TEXT_FILL_FORE_SCHEMECOLOR_INDEX" val="13"/>
  <p:tag name="KSO_WM_UNIT_TEXT_FILL_TYPE" val="1"/>
  <p:tag name="KSO_WM_UNIT_VALUE" val="1"/>
</p:tagLst>
</file>

<file path=ppt/tags/tag266.xml><?xml version="1.0" encoding="utf-8"?>
<p:tagLst xmlns:p="http://schemas.openxmlformats.org/presentationml/2006/main">
  <p:tag name="KSO_WM_SLIDE_ID" val="diagram20212308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959*543"/>
  <p:tag name="KSO_WM_SLIDE_POSITION" val="0*-1"/>
  <p:tag name="KSO_WM_TAG_VERSION" val="1.0"/>
  <p:tag name="KSO_WM_BEAUTIFY_FLAG" val="#wm#"/>
  <p:tag name="KSO_WM_TEMPLATE_CATEGORY" val="diagram"/>
  <p:tag name="KSO_WM_TEMPLATE_INDEX" val="20212308"/>
  <p:tag name="KSO_WM_SLIDE_LAYOUT" val="a_b_d"/>
  <p:tag name="KSO_WM_SLIDE_LAYOUT_CNT" val="1_1_1"/>
  <p:tag name="KSO_WM_SLIDE_LAYOUT_INFO" val="{&quot;backgroundInfo&quot;:[{&quot;bottom&quot;:0,&quot;bottomAbs&quot;:false,&quot;left&quot;:0,&quot;leftAbs&quot;:false,&quot;right&quot;:0,&quot;rightAbs&quot;:false,&quot;top&quot;:0,&quot;topAbs&quot;:false,&quot;type&quot;:&quot;general&quot;}],&quot;id&quot;:&quot;2020-11-02T16:53:09&quot;,&quot;maxSize&quot;:{&quot;size1&quot;:31.100000000000001},&quot;minSize&quot;:{&quot;size1&quot;:20},&quot;normalSize&quot;:{&quot;size1&quot;:27.796296296296301},&quot;subLayout&quot;:[{&quot;id&quot;:&quot;2020-11-02T16:53:09&quot;,&quot;margin&quot;:{&quot;bottom&quot;:0.21199998259544373,&quot;left&quot;:1.6929999589920044,&quot;right&quot;:1.6929999589920044,&quot;top&quot;:1.6929999589920044},&quot;type&quot;:0},{&quot;id&quot;:&quot;2020-11-02T16:53:09&quot;,&quot;margin&quot;:{&quot;bottom&quot;:1.6929999589920044,&quot;left&quot;:1.6929999589920044,&quot;right&quot;:1.6929999589920044,&quot;top&quot;:0.42300000786781311},&quot;type&quot;:0}],&quot;type&quot;:0}"/>
  <p:tag name="KSO_WM_SLIDE_CAN_ADD_NAVIGATION" val="1"/>
  <p:tag name="KSO_WM_SLIDE_BACKGROUND" val="[&quot;general&quot;]"/>
  <p:tag name="KSO_WM_SLIDE_RATIO" val="1.777778"/>
  <p:tag name="KSO_WM_CHIP_INFOS" val="{&quot;type&quot;:0,&quot;layout_type&quot;:&quot;topbottom&quot;,&quot;layout_feature&quot;:1,&quot;aspect_ratio&quot;:&quot;16:9&quot;,&quot;same_font_size&quot;:false,&quot;diagram&quot;:{&quot;type&quot;:[],&quot;direction&quot;:0,&quot;isSupportDecBetweenItems&quot;:false},&quot;tags&quot;:{&quot;style&quot;:[&quot;商务&quot;,&quot;简约&quot;,&quot;文艺清新&quot;,&quot;中国风&quot;,&quot;卡通&quot;,&quot;欧美风&quot;,&quot;黑板风&quot;,&quot;渐变风&quot;,&quot;党政风&quot;]},&quot;slide_type&quot;:[&quot;text&quot;]}"/>
  <p:tag name="KSO_WM_CHIP_XID" val="5f607145688f7a6c7bea32a6"/>
  <p:tag name="KSO_WM_CHIP_FILLPROP" val="[[{&quot;text_align&quot;:&quot;ct&quot;,&quot;text_direction&quot;:&quot;horizontal&quot;,&quot;support_big_font&quot;:false,&quot;fill_id&quot;:&quot;ddcf2610c0ac4b45bec7e29ab0ab1f83&quot;,&quot;fill_align&quot;:&quot;ct&quot;,&quot;chip_types&quot;:[&quot;header&quot;]},{&quot;text_align&quot;:&quot;lm&quot;,&quot;text_direction&quot;:&quot;horizontal&quot;,&quot;support_features&quot;:[&quot;collage&quot;,&quot;carousel&quot;],&quot;support_big_font&quot;:false,&quot;fill_id&quot;:&quot;f2ad6f8ec5eb4c60ab8a9b497fa44351&quot;,&quot;fill_align&quot;:&quot;cm&quot;,&quot;chip_types&quot;:[&quot;diagram&quot;,&quot;pictext&quot;,&quot;text&quot;,&quot;picture&quot;,&quot;chart&quot;,&quot;table&quot;,&quot;video&quot;]}]]"/>
  <p:tag name="KSO_WM_CHIP_DECFILLPROP" val="[]"/>
  <p:tag name="KSO_WM_CHIP_GROUPID" val="5e757e3269be4861f5f8614a"/>
  <p:tag name="KSO_WM_SLIDE_BK_DARK_LIGHT" val="2"/>
  <p:tag name="KSO_WM_SLIDE_BACKGROUND_TYPE" val="general"/>
  <p:tag name="KSO_WM_SLIDE_SUPPORT_FEATURE_TYPE" val="3"/>
  <p:tag name="KSO_WM_TEMPLATE_ASSEMBLE_XID" val="5f9fc8f458547e5288195a1d"/>
  <p:tag name="KSO_WM_TEMPLATE_ASSEMBLE_GROUPID" val="5f9fc8f458547e5288195a1d"/>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205_1*i*1"/>
  <p:tag name="KSO_WM_TEMPLATE_CATEGORY" val="diagram"/>
  <p:tag name="KSO_WM_TEMPLATE_INDEX" val="20205205"/>
  <p:tag name="KSO_WM_UNIT_LAYERLEVEL" val="1"/>
  <p:tag name="KSO_WM_TAG_VERSION" val="1.0"/>
  <p:tag name="KSO_WM_BEAUTIFY_FLAG" val="#wm#"/>
  <p:tag name="KSO_WM_UNIT_FILL_FORE_SCHEMECOLOR_INDEX_BRIGHTNESS" val="0.6"/>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205_1*i*2"/>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69.xml><?xml version="1.0" encoding="utf-8"?>
<p:tagLst xmlns:p="http://schemas.openxmlformats.org/presentationml/2006/main">
  <p:tag name="KSO_WM_UNIT_TEXT_PART_ID_V2" val="d-4-2"/>
  <p:tag name="KSO_WM_UNIT_NOCLEAR" val="0"/>
  <p:tag name="KSO_WM_UNIT_VALUE" val="40"/>
  <p:tag name="KSO_WM_UNIT_HIGHLIGHT" val="0"/>
  <p:tag name="KSO_WM_UNIT_COMPATIBLE" val="0"/>
  <p:tag name="KSO_WM_UNIT_DIAGRAM_ISNUMVISUAL" val="0"/>
  <p:tag name="KSO_WM_UNIT_DIAGRAM_ISREFERUNIT" val="0"/>
  <p:tag name="KSO_WM_UNIT_TYPE" val="b"/>
  <p:tag name="KSO_WM_UNIT_INDEX" val="1"/>
  <p:tag name="KSO_WM_UNIT_ID" val="diagram20205205_1*b*1"/>
  <p:tag name="KSO_WM_TEMPLATE_CATEGORY" val="diagram"/>
  <p:tag name="KSO_WM_TEMPLATE_INDEX" val="20205205"/>
  <p:tag name="KSO_WM_UNIT_LAYERLEVEL" val="1"/>
  <p:tag name="KSO_WM_TAG_VERSION" val="1.0"/>
  <p:tag name="KSO_WM_BEAUTIFY_FLAG" val="#wm#"/>
  <p:tag name="KSO_WM_UNIT_ISCONTENTSTITLE" val="0"/>
  <p:tag name="KSO_WM_UNIT_ISNUMDGMTITLE" val="0"/>
  <p:tag name="KSO_WM_UNIT_PRESET_TEXT" val="单击此处添加你的副标题"/>
  <p:tag name="KSO_WM_UNIT_TEXT_FILL_FORE_SCHEMECOLOR_INDEX_BRIGHTNESS" val="0.15"/>
  <p:tag name="KSO_WM_UNIT_TEXT_FILL_FORE_SCHEMECOLOR_INDEX" val="13"/>
  <p:tag name="KSO_WM_UNIT_TEXT_FILL_TYPE" val="1"/>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0.xml><?xml version="1.0" encoding="utf-8"?>
<p:tagLst xmlns:p="http://schemas.openxmlformats.org/presentationml/2006/main">
  <p:tag name="KSO_WM_UNIT_ISCONTENTSTITLE"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05205_1*a*1"/>
  <p:tag name="KSO_WM_TEMPLATE_CATEGORY" val="diagram"/>
  <p:tag name="KSO_WM_TEMPLATE_INDEX" val="20205205"/>
  <p:tag name="KSO_WM_UNIT_LAYERLEVEL" val="1"/>
  <p:tag name="KSO_WM_TAG_VERSION" val="1.0"/>
  <p:tag name="KSO_WM_BEAUTIFY_FLAG" val="#wm#"/>
  <p:tag name="KSO_WM_UNIT_NOCLEAR" val="0"/>
  <p:tag name="KSO_WM_UNIT_TEXT_PART_ID_V2" val="a-4-1"/>
  <p:tag name="KSO_WM_UNIT_ISNUMDGMTITLE" val="0"/>
  <p:tag name="KSO_WM_UNIT_PRESET_TEXT" val="单击此处可添加您的大标题内容"/>
  <p:tag name="KSO_WM_UNIT_TEXT_FILL_FORE_SCHEMECOLOR_INDEX_BRIGHTNESS" val="0.15"/>
  <p:tag name="KSO_WM_UNIT_TEXT_FILL_FORE_SCHEMECOLOR_INDEX" val="13"/>
  <p:tag name="KSO_WM_UNIT_TEXT_FILL_TYPE" val="1"/>
</p:tagLst>
</file>

<file path=ppt/tags/tag271.xml><?xml version="1.0" encoding="utf-8"?>
<p:tagLst xmlns:p="http://schemas.openxmlformats.org/presentationml/2006/main">
  <p:tag name="KSO_WM_UNIT_NOCLEAR" val="0"/>
  <p:tag name="KSO_WM_UNIT_VALUE" val="612"/>
  <p:tag name="KSO_WM_UNIT_HIGHLIGHT" val="0"/>
  <p:tag name="KSO_WM_UNIT_COMPATIBLE" val="0"/>
  <p:tag name="KSO_WM_UNIT_DIAGRAM_ISNUMVISUAL" val="0"/>
  <p:tag name="KSO_WM_UNIT_DIAGRAM_ISREFERUNIT" val="0"/>
  <p:tag name="KSO_WM_UNIT_TYPE" val="f"/>
  <p:tag name="KSO_WM_UNIT_INDEX" val="1"/>
  <p:tag name="KSO_WM_UNIT_ID" val="diagram20205205_1*f*1"/>
  <p:tag name="KSO_WM_TEMPLATE_CATEGORY" val="diagram"/>
  <p:tag name="KSO_WM_TEMPLATE_INDEX" val="2020520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
  <p:tag name="KSO_WM_UNIT_TEXT_FILL_FORE_SCHEMECOLOR_INDEX_BRIGHTNESS" val="0.25"/>
  <p:tag name="KSO_WM_UNIT_TEXT_FILL_FORE_SCHEMECOLOR_INDEX" val="13"/>
  <p:tag name="KSO_WM_UNIT_TEXT_FILL_TYPE" val="1"/>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205_1*i*3"/>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205_1*i*4"/>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205_1*i*5"/>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5205_1*i*6"/>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5205_1*i*7"/>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205205_1*i*8"/>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205205_1*i*9"/>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0"/>
  <p:tag name="KSO_WM_UNIT_ID" val="diagram20205205_1*i*10"/>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1"/>
  <p:tag name="KSO_WM_UNIT_ID" val="diagram20205205_1*i*11"/>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1.xml><?xml version="1.0" encoding="utf-8"?>
<p:tagLst xmlns:p="http://schemas.openxmlformats.org/presentationml/2006/main">
  <p:tag name="KSO_WM_SLIDE_ID" val="diagram20205205_1"/>
  <p:tag name="KSO_WM_TEMPLATE_SUBCATEGORY" val="0"/>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5205"/>
  <p:tag name="KSO_WM_SLIDE_LAYOUT" val="a_b_f"/>
  <p:tag name="KSO_WM_SLIDE_LAYOUT_CNT" val="1_1_1"/>
  <p:tag name="KSO_WM_SLIDE_TYPE" val="text"/>
  <p:tag name="KSO_WM_SLIDE_SUBTYPE" val="pureTxt"/>
  <p:tag name="KSO_WM_SLIDE_SIZE" val="939*517"/>
  <p:tag name="KSO_WM_SLIDE_POSITION" val="10*11"/>
  <p:tag name="KSO_WM_SLIDE_BK_DARK_LIGHT" val="2"/>
  <p:tag name="KSO_WM_SLIDE_BACKGROUND_TYPE" val="general"/>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diagram20205205_1*i*1"/>
  <p:tag name="KSO_WM_TEMPLATE_CATEGORY" val="diagram"/>
  <p:tag name="KSO_WM_TEMPLATE_INDEX" val="20205205"/>
  <p:tag name="KSO_WM_UNIT_LAYERLEVEL" val="1"/>
  <p:tag name="KSO_WM_TAG_VERSION" val="1.0"/>
  <p:tag name="KSO_WM_BEAUTIFY_FLAG" val="#wm#"/>
  <p:tag name="KSO_WM_UNIT_FILL_FORE_SCHEMECOLOR_INDEX_BRIGHTNESS" val="0.6"/>
  <p:tag name="KSO_WM_UNIT_FILL_FORE_SCHEMECOLOR_INDEX" val="5"/>
  <p:tag name="KSO_WM_UNIT_FILL_BACK_SCHEMECOLOR_INDEX_BRIGHTNESS" val="0"/>
  <p:tag name="KSO_WM_UNIT_FILL_BACK_SCHEMECOLOR_INDEX" val="14"/>
  <p:tag name="KSO_WM_UNIT_FILL_TYPE" val="2"/>
  <p:tag name="KSO_WM_UNIT_TEXT_FILL_FORE_SCHEMECOLOR_INDEX_BRIGHTNESS" val="0"/>
  <p:tag name="KSO_WM_UNIT_TEXT_FILL_FORE_SCHEMECOLOR_INDEX" val="2"/>
  <p:tag name="KSO_WM_UNIT_TEXT_FILL_TYPE" val="1"/>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2"/>
  <p:tag name="KSO_WM_UNIT_ID" val="diagram20205205_1*i*2"/>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84.xml><?xml version="1.0" encoding="utf-8"?>
<p:tagLst xmlns:p="http://schemas.openxmlformats.org/presentationml/2006/main">
  <p:tag name="KSO_WM_UNIT_TEXT_PART_ID_V2" val="d-4-2"/>
  <p:tag name="KSO_WM_UNIT_NOCLEAR" val="0"/>
  <p:tag name="KSO_WM_UNIT_VALUE" val="40"/>
  <p:tag name="KSO_WM_UNIT_HIGHLIGHT" val="0"/>
  <p:tag name="KSO_WM_UNIT_COMPATIBLE" val="0"/>
  <p:tag name="KSO_WM_UNIT_DIAGRAM_ISNUMVISUAL" val="0"/>
  <p:tag name="KSO_WM_UNIT_DIAGRAM_ISREFERUNIT" val="0"/>
  <p:tag name="KSO_WM_UNIT_TYPE" val="b"/>
  <p:tag name="KSO_WM_UNIT_INDEX" val="1"/>
  <p:tag name="KSO_WM_UNIT_ID" val="diagram20205205_1*b*1"/>
  <p:tag name="KSO_WM_TEMPLATE_CATEGORY" val="diagram"/>
  <p:tag name="KSO_WM_TEMPLATE_INDEX" val="20205205"/>
  <p:tag name="KSO_WM_UNIT_LAYERLEVEL" val="1"/>
  <p:tag name="KSO_WM_TAG_VERSION" val="1.0"/>
  <p:tag name="KSO_WM_BEAUTIFY_FLAG" val="#wm#"/>
  <p:tag name="KSO_WM_UNIT_ISCONTENTSTITLE" val="0"/>
  <p:tag name="KSO_WM_UNIT_ISNUMDGMTITLE" val="0"/>
  <p:tag name="KSO_WM_UNIT_PRESET_TEXT" val="单击此处添加你的副标题"/>
  <p:tag name="KSO_WM_UNIT_TEXT_FILL_FORE_SCHEMECOLOR_INDEX_BRIGHTNESS" val="0.15"/>
  <p:tag name="KSO_WM_UNIT_TEXT_FILL_FORE_SCHEMECOLOR_INDEX" val="13"/>
  <p:tag name="KSO_WM_UNIT_TEXT_FILL_TYPE" val="1"/>
</p:tagLst>
</file>

<file path=ppt/tags/tag285.xml><?xml version="1.0" encoding="utf-8"?>
<p:tagLst xmlns:p="http://schemas.openxmlformats.org/presentationml/2006/main">
  <p:tag name="KSO_WM_UNIT_ISCONTENTSTITLE"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diagram20205205_1*a*1"/>
  <p:tag name="KSO_WM_TEMPLATE_CATEGORY" val="diagram"/>
  <p:tag name="KSO_WM_TEMPLATE_INDEX" val="20205205"/>
  <p:tag name="KSO_WM_UNIT_LAYERLEVEL" val="1"/>
  <p:tag name="KSO_WM_TAG_VERSION" val="1.0"/>
  <p:tag name="KSO_WM_BEAUTIFY_FLAG" val="#wm#"/>
  <p:tag name="KSO_WM_UNIT_NOCLEAR" val="0"/>
  <p:tag name="KSO_WM_UNIT_TEXT_PART_ID_V2" val="a-4-1"/>
  <p:tag name="KSO_WM_UNIT_ISNUMDGMTITLE" val="0"/>
  <p:tag name="KSO_WM_UNIT_PRESET_TEXT" val="单击此处可添加您的大标题内容"/>
  <p:tag name="KSO_WM_UNIT_TEXT_FILL_FORE_SCHEMECOLOR_INDEX_BRIGHTNESS" val="0.15"/>
  <p:tag name="KSO_WM_UNIT_TEXT_FILL_FORE_SCHEMECOLOR_INDEX" val="13"/>
  <p:tag name="KSO_WM_UNIT_TEXT_FILL_TYPE" val="1"/>
</p:tagLst>
</file>

<file path=ppt/tags/tag286.xml><?xml version="1.0" encoding="utf-8"?>
<p:tagLst xmlns:p="http://schemas.openxmlformats.org/presentationml/2006/main">
  <p:tag name="KSO_WM_UNIT_NOCLEAR" val="0"/>
  <p:tag name="KSO_WM_UNIT_VALUE" val="612"/>
  <p:tag name="KSO_WM_UNIT_HIGHLIGHT" val="0"/>
  <p:tag name="KSO_WM_UNIT_COMPATIBLE" val="0"/>
  <p:tag name="KSO_WM_UNIT_DIAGRAM_ISNUMVISUAL" val="0"/>
  <p:tag name="KSO_WM_UNIT_DIAGRAM_ISREFERUNIT" val="0"/>
  <p:tag name="KSO_WM_UNIT_TYPE" val="f"/>
  <p:tag name="KSO_WM_UNIT_INDEX" val="1"/>
  <p:tag name="KSO_WM_UNIT_ID" val="diagram20205205_1*f*1"/>
  <p:tag name="KSO_WM_TEMPLATE_CATEGORY" val="diagram"/>
  <p:tag name="KSO_WM_TEMPLATE_INDEX" val="20205205"/>
  <p:tag name="KSO_WM_UNIT_LAYERLEVEL" val="1"/>
  <p:tag name="KSO_WM_TAG_VERSION" val="1.0"/>
  <p:tag name="KSO_WM_BEAUTIFY_FLAG" val="#wm#"/>
  <p:tag name="KSO_WM_UNIT_PRESET_TEXT" val="单击此处输入你的正文，文字是您思想的提炼，为了最终演示发布的良好效果，请尽量言简意赅的阐述观点；根据需要可酌情增减文字，以便观者可以准确理解您所传达的信息。&#13;您的正文已经简明扼要，但信息却错综复杂，需要用更多的文字来表述；但请您尽可能提炼思想的精髓，否则容易造成观者的阅读压力，适得其反。&#13;正如我们都希望改变世界，希望给人带去光明，但更多时候只需播下一颗种子，自然有微光照拂，雨露滋养。恰如其分的表达观点，往往可以事半功倍。&#13;单击此处输入你的正文，文字是您思想的提炼，为了最终演示发布的良好效果，请尽量言简意赅的阐述观点；根据需要可酌情增减文字，以便观者可以准确理解您所传达的信息。"/>
  <p:tag name="KSO_WM_UNIT_TEXT_FILL_FORE_SCHEMECOLOR_INDEX_BRIGHTNESS" val="0.25"/>
  <p:tag name="KSO_WM_UNIT_TEXT_FILL_FORE_SCHEMECOLOR_INDEX" val="13"/>
  <p:tag name="KSO_WM_UNIT_TEXT_FILL_TYPE" val="1"/>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3"/>
  <p:tag name="KSO_WM_UNIT_ID" val="diagram20205205_1*i*3"/>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4"/>
  <p:tag name="KSO_WM_UNIT_ID" val="diagram20205205_1*i*4"/>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5"/>
  <p:tag name="KSO_WM_UNIT_ID" val="diagram20205205_1*i*5"/>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6"/>
  <p:tag name="KSO_WM_UNIT_ID" val="diagram20205205_1*i*6"/>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7"/>
  <p:tag name="KSO_WM_UNIT_ID" val="diagram20205205_1*i*7"/>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8"/>
  <p:tag name="KSO_WM_UNIT_ID" val="diagram20205205_1*i*8"/>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9"/>
  <p:tag name="KSO_WM_UNIT_ID" val="diagram20205205_1*i*9"/>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0"/>
  <p:tag name="KSO_WM_UNIT_ID" val="diagram20205205_1*i*10"/>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TEXT_FILL_FORE_SCHEMECOLOR_INDEX_BRIGHTNESS" val="0"/>
  <p:tag name="KSO_WM_UNIT_TEXT_FILL_FORE_SCHEMECOLOR_INDEX" val="2"/>
  <p:tag name="KSO_WM_UNIT_TEXT_FILL_TYPE" val="1"/>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1"/>
  <p:tag name="KSO_WM_UNIT_ID" val="diagram20205205_1*i*11"/>
  <p:tag name="KSO_WM_TEMPLATE_CATEGORY" val="diagram"/>
  <p:tag name="KSO_WM_TEMPLATE_INDEX" val="2020520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296.xml><?xml version="1.0" encoding="utf-8"?>
<p:tagLst xmlns:p="http://schemas.openxmlformats.org/presentationml/2006/main">
  <p:tag name="KSO_WM_SLIDE_ID" val="diagram20205205_1"/>
  <p:tag name="KSO_WM_TEMPLATE_SUBCATEGORY" val="0"/>
  <p:tag name="KSO_WM_TEMPLATE_MASTER_TYPE" val="0"/>
  <p:tag name="KSO_WM_TEMPLATE_COLOR_TYPE" val="1"/>
  <p:tag name="KSO_WM_SLIDE_ITEM_CNT" val="0"/>
  <p:tag name="KSO_WM_SLIDE_INDEX" val="1"/>
  <p:tag name="KSO_WM_TAG_VERSION" val="1.0"/>
  <p:tag name="KSO_WM_BEAUTIFY_FLAG" val="#wm#"/>
  <p:tag name="KSO_WM_TEMPLATE_CATEGORY" val="diagram"/>
  <p:tag name="KSO_WM_TEMPLATE_INDEX" val="20205205"/>
  <p:tag name="KSO_WM_SLIDE_LAYOUT" val="a_b_f"/>
  <p:tag name="KSO_WM_SLIDE_LAYOUT_CNT" val="1_1_1"/>
  <p:tag name="KSO_WM_SLIDE_TYPE" val="text"/>
  <p:tag name="KSO_WM_SLIDE_SUBTYPE" val="pureTxt"/>
  <p:tag name="KSO_WM_SLIDE_SIZE" val="939*517"/>
  <p:tag name="KSO_WM_SLIDE_POSITION" val="10*11"/>
  <p:tag name="KSO_WM_SLIDE_BK_DARK_LIGHT" val="2"/>
  <p:tag name="KSO_WM_SLIDE_BACKGROUND_TYPE" val="general"/>
</p:tagLst>
</file>

<file path=ppt/tags/tag29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298.xml><?xml version="1.0" encoding="utf-8"?>
<p:tagLst xmlns:p="http://schemas.openxmlformats.org/presentationml/2006/main">
  <p:tag name="KSO_WM_UNIT_BLOCK" val="0"/>
  <p:tag name="KSO_WM_UNIT_DEC_AREA_ID" val="edb3d9dfb82345f9b3bdba4da0e23cb8"/>
  <p:tag name="KSO_WM_UNIT_SM_LIMIT_TYPE" val="0"/>
  <p:tag name="KSO_WM_UNIT_HIGHLIGHT" val="0"/>
  <p:tag name="KSO_WM_UNIT_COMPATIBLE" val="0"/>
  <p:tag name="KSO_WM_UNIT_DIAGRAM_ISNUMVISUAL" val="0"/>
  <p:tag name="KSO_WM_UNIT_DIAGRAM_ISREFERUNIT" val="0"/>
  <p:tag name="KSO_WM_UNIT_TYPE" val="i"/>
  <p:tag name="KSO_WM_UNIT_INDEX" val="2"/>
  <p:tag name="KSO_WM_UNIT_ID" val="diagram20207590_1*i*2"/>
  <p:tag name="KSO_WM_TEMPLATE_CATEGORY" val="diagram"/>
  <p:tag name="KSO_WM_TEMPLATE_INDEX" val="20207590"/>
  <p:tag name="KSO_WM_UNIT_LAYERLEVEL" val="1"/>
  <p:tag name="KSO_WM_TAG_VERSION" val="1.0"/>
  <p:tag name="KSO_WM_BEAUTIFY_FLAG" val="#wm#"/>
  <p:tag name="KSO_WM_UNIT_DECORATE_INFO" val="{&quot;DecorateInfoH&quot;:{&quot;IsAbs&quot;:true},&quot;DecorateInfoW&quot;:{&quot;IsAbs&quot;:true},&quot;DecorateInfoX&quot;:{&quot;IsAbs&quot;:true,&quot;Pos&quot;:2},&quot;DecorateInfoY&quot;:{&quot;IsAbs&quot;:true,&quot;Pos&quot;:0},&quot;ReferentInfo&quot;:{&quot;Id&quot;:&quot;1f8855e5b1094a71a6935fc8d8390bf8&quot;,&quot;X&quot;:{&quot;Pos&quot;:2},&quot;Y&quot;:{&quot;Pos&quot;:0}},&quot;whChangeMode&quot;:0}"/>
  <p:tag name="KSO_WM_CHIP_GROUPID" val="5e71e94347edf80c4a5df17c"/>
  <p:tag name="KSO_WM_CHIP_XID" val="5e71e94347edf80c4a5df17d"/>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 name="KSO_WM_UNIT_VALUE" val="210"/>
  <p:tag name="KSO_WM_TEMPLATE_ASSEMBLE_XID" val="60656e634054ed1e2fb7f79b"/>
  <p:tag name="KSO_WM_TEMPLATE_ASSEMBLE_GROUPID" val="60656e634054ed1e2fb7f79b"/>
</p:tagLst>
</file>

<file path=ppt/tags/tag299.xml><?xml version="1.0" encoding="utf-8"?>
<p:tagLst xmlns:p="http://schemas.openxmlformats.org/presentationml/2006/main">
  <p:tag name="KSO_WM_UNIT_ISCONTENTSTITLE" val="0"/>
  <p:tag name="KSO_WM_UNIT_ISNUMDGMTITLE" val="0"/>
  <p:tag name="KSO_WM_UNIT_NOCLEAR" val="0"/>
  <p:tag name="KSO_WM_UNIT_VALUE" val="9"/>
  <p:tag name="KSO_WM_UNIT_HIGHLIGHT" val="0"/>
  <p:tag name="KSO_WM_UNIT_COMPATIBLE" val="0"/>
  <p:tag name="KSO_WM_UNIT_DIAGRAM_ISNUMVISUAL" val="0"/>
  <p:tag name="KSO_WM_UNIT_DIAGRAM_ISREFERUNIT" val="0"/>
  <p:tag name="KSO_WM_UNIT_TYPE" val="a"/>
  <p:tag name="KSO_WM_UNIT_INDEX" val="1"/>
  <p:tag name="KSO_WM_UNIT_ID" val="diagram20207590_1*a*1"/>
  <p:tag name="KSO_WM_TEMPLATE_CATEGORY" val="diagram"/>
  <p:tag name="KSO_WM_TEMPLATE_INDEX" val="20207590"/>
  <p:tag name="KSO_WM_UNIT_LAYERLEVEL" val="1"/>
  <p:tag name="KSO_WM_TAG_VERSION" val="1.0"/>
  <p:tag name="KSO_WM_BEAUTIFY_FLAG" val="#wm#"/>
  <p:tag name="KSO_WM_UNIT_PRESET_TEXT" val="添加标题"/>
  <p:tag name="KSO_WM_UNIT_DEFAULT_FONT" val="24;44;4"/>
  <p:tag name="KSO_WM_UNIT_BLOCK" val="0"/>
  <p:tag name="KSO_WM_UNIT_SHOW_EDIT_AREA_INDICATION" val="1"/>
  <p:tag name="KSO_WM_CHIP_GROUPID" val="5e7881253197e252a37019b5"/>
  <p:tag name="KSO_WM_CHIP_XID" val="5e7881253197e252a37019b6"/>
  <p:tag name="KSO_WM_UNIT_DEC_AREA_ID" val="a14b96f65a044e988192e664011f0965"/>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b&quot;,&quot;fill_mode&quot;:&quot;full&quot;,&quot;sacle_strategy&quot;:&quot;smart&quot;}"/>
  <p:tag name="KSO_WM_ASSEMBLE_CHIP_INDEX" val="0540ec2b1caa413e94efb698724799df"/>
  <p:tag name="KSO_WM_UNIT_TEXT_FILL_FORE_SCHEMECOLOR_INDEX_BRIGHTNESS" val="0"/>
  <p:tag name="KSO_WM_UNIT_TEXT_FILL_FORE_SCHEMECOLOR_INDEX" val="13"/>
  <p:tag name="KSO_WM_UNIT_TEXT_FILL_TYPE" val="1"/>
  <p:tag name="KSO_WM_TEMPLATE_ASSEMBLE_XID" val="60656e634054ed1e2fb7f79b"/>
  <p:tag name="KSO_WM_TEMPLATE_ASSEMBLE_GROUPID" val="60656e634054ed1e2fb7f79b"/>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00.xml><?xml version="1.0" encoding="utf-8"?>
<p:tagLst xmlns:p="http://schemas.openxmlformats.org/presentationml/2006/main">
  <p:tag name="KSO_WM_UNIT_TEXT_SUBTYPE" val="a"/>
  <p:tag name="KSO_WM_UNIT_SUBTYPE" val="a"/>
  <p:tag name="KSO_WM_UNIT_PRESET_TEXT" val="单击此处添加正文，文字是您思想的提炼，为了演示发布的良好效果，请言简意赅的阐述您的观点。您的内容已经简明扼要，字字珠玑，但信息却千丝万缕、错综复杂，需要用更多的文字来表述。"/>
  <p:tag name="KSO_WM_UNIT_NOCLEAR" val="0"/>
  <p:tag name="KSO_WM_UNIT_HIGHLIGHT" val="0"/>
  <p:tag name="KSO_WM_UNIT_COMPATIBLE" val="0"/>
  <p:tag name="KSO_WM_UNIT_DIAGRAM_ISNUMVISUAL" val="0"/>
  <p:tag name="KSO_WM_UNIT_DIAGRAM_ISREFERUNIT" val="0"/>
  <p:tag name="KSO_WM_UNIT_TYPE" val="f"/>
  <p:tag name="KSO_WM_UNIT_INDEX" val="1"/>
  <p:tag name="KSO_WM_UNIT_ID" val="diagram20207590_1*f*1"/>
  <p:tag name="KSO_WM_TEMPLATE_CATEGORY" val="diagram"/>
  <p:tag name="KSO_WM_TEMPLATE_INDEX" val="20207590"/>
  <p:tag name="KSO_WM_UNIT_LAYERLEVEL" val="1"/>
  <p:tag name="KSO_WM_TAG_VERSION" val="1.0"/>
  <p:tag name="KSO_WM_BEAUTIFY_FLAG" val="#wm#"/>
  <p:tag name="KSO_WM_UNIT_DEFAULT_FONT" val="14;20;2"/>
  <p:tag name="KSO_WM_UNIT_BLOCK" val="0"/>
  <p:tag name="KSO_WM_UNIT_VALUE" val="96"/>
  <p:tag name="KSO_WM_UNIT_SHOW_EDIT_AREA_INDICATION" val="1"/>
  <p:tag name="KSO_WM_CHIP_GROUPID" val="5e6b05596848fb12bee65ac8"/>
  <p:tag name="KSO_WM_CHIP_XID" val="5e6b05596848fb12bee65aca"/>
  <p:tag name="KSO_WM_UNIT_DEC_AREA_ID" val="70d71383acfa4d97994e336204bd944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lt&quot;,&quot;fill_mode&quot;:&quot;full&quot;,&quot;sacle_strategy&quot;:&quot;smart&quot;}"/>
  <p:tag name="KSO_WM_ASSEMBLE_CHIP_INDEX" val="c12fcfd9a18e4628b961eaa38d35da7d"/>
  <p:tag name="KSO_WM_UNIT_TEXT_FILL_FORE_SCHEMECOLOR_INDEX_BRIGHTNESS" val="0.25"/>
  <p:tag name="KSO_WM_UNIT_TEXT_FILL_FORE_SCHEMECOLOR_INDEX" val="13"/>
  <p:tag name="KSO_WM_UNIT_TEXT_FILL_TYPE" val="1"/>
  <p:tag name="KSO_WM_TEMPLATE_ASSEMBLE_XID" val="60656e634054ed1e2fb7f79b"/>
  <p:tag name="KSO_WM_TEMPLATE_ASSEMBLE_GROUPID" val="60656e634054ed1e2fb7f79b"/>
</p:tagLst>
</file>

<file path=ppt/tags/tag301.xml><?xml version="1.0" encoding="utf-8"?>
<p:tagLst xmlns:p="http://schemas.openxmlformats.org/presentationml/2006/main">
  <p:tag name="KSO_WM_UNIT_VALUE" val="1481*1438"/>
  <p:tag name="KSO_WM_UNIT_HIGHLIGHT" val="0"/>
  <p:tag name="KSO_WM_UNIT_COMPATIBLE" val="1"/>
  <p:tag name="KSO_WM_UNIT_DIAGRAM_ISNUMVISUAL" val="0"/>
  <p:tag name="KSO_WM_UNIT_DIAGRAM_ISREFERUNIT" val="0"/>
  <p:tag name="KSO_WM_UNIT_TYPE" val="d"/>
  <p:tag name="KSO_WM_UNIT_INDEX" val="1"/>
  <p:tag name="KSO_WM_UNIT_ID" val="diagram20207590_1*d*1"/>
  <p:tag name="KSO_WM_TEMPLATE_CATEGORY" val="diagram"/>
  <p:tag name="KSO_WM_TEMPLATE_INDEX" val="20207590"/>
  <p:tag name="KSO_WM_UNIT_LAYERLEVEL" val="1"/>
  <p:tag name="KSO_WM_TAG_VERSION" val="1.0"/>
  <p:tag name="KSO_WM_BEAUTIFY_FLAG" val="#wm#"/>
  <p:tag name="KSO_WM_CHIP_GROUPID" val="5e7310da9a230a26b9e88a19"/>
  <p:tag name="KSO_WM_CHIP_XID" val="5e7310da9a230a26b9e88a1a"/>
  <p:tag name="KSO_WM_UNIT_DEC_AREA_ID" val="1f8855e5b1094a71a6935fc8d8390bf8"/>
  <p:tag name="KSO_WM_UNIT_DECORATE_INFO" val="{&quot;ReferentInfo&quot;:{&quot;Id&quot;:&quot;slide&quot;,&quot;X&quot;:{&quot;Pos&quot;:0},&quot;Y&quot;:{&quot;Pos&quot;:0}},&quot;DecorateInfoX&quot;:{&quot;Pos&quot;:0,&quot;IsAbs&quot;:false},&quot;DecorateInfoY&quot;:{&quot;Pos&quot;:0,&quot;IsAbs&quot;:false},&quot;DecorateInfoW&quot;:{&quot;IsAbs&quot;:false},&quot;DecorateInfoH&quot;:{&quot;IsAbs&quot;:false},&quot;whChangeMode&quot;:0}"/>
  <p:tag name="KSO_WM_UNIT_SM_LIMIT_TYPE" val="2"/>
  <p:tag name="KSO_WM_CHIP_FILLAREA_FILL_RULE" val="{&quot;fill_align&quot;:&quot;cm&quot;,&quot;fill_mode&quot;:&quot;full&quot;,&quot;sacle_strategy&quot;:&quot;smart&quot;}"/>
  <p:tag name="KSO_WM_ASSEMBLE_CHIP_INDEX" val="a5999a3577184cd490667effb9a7f6d4"/>
  <p:tag name="KSO_WM_UNIT_PLACING_PICTURE" val="a5999a3577184cd490667effb9a7f6d4"/>
  <p:tag name="KSO_WM_UNIT_SUPPORT_UNIT_TYPE" val="[&quot;d&quot;,&quot;θ&quot;]"/>
  <p:tag name="KSO_WM_TEMPLATE_ASSEMBLE_XID" val="60656e634054ed1e2fb7f79b"/>
  <p:tag name="KSO_WM_TEMPLATE_ASSEMBLE_GROUPID" val="60656e634054ed1e2fb7f79b"/>
</p:tagLst>
</file>

<file path=ppt/tags/tag302.xml><?xml version="1.0" encoding="utf-8"?>
<p:tagLst xmlns:p="http://schemas.openxmlformats.org/presentationml/2006/main">
  <p:tag name="KSO_WM_BEAUTIFY_FLAG" val="#wm#"/>
  <p:tag name="KSO_WM_TEMPLATE_CATEGORY" val="diagram"/>
  <p:tag name="KSO_WM_TEMPLATE_INDEX" val="20207590"/>
  <p:tag name="KSO_WM_SLIDE_LAYOUT_INFO" val="{&quot;backgroundInfo&quot;:[{&quot;bottom&quot;:0,&quot;bottomAbs&quot;:false,&quot;left&quot;:0,&quot;leftAbs&quot;:false,&quot;right&quot;:0,&quot;rightAbs&quot;:false,&quot;top&quot;:0,&quot;topAbs&quot;:false,&quot;type&quot;:&quot;general&quot;},{&quot;bottom&quot;:0,&quot;bottomAbs&quot;:false,&quot;left&quot;:0,&quot;leftAbs&quot;:false,&quot;right&quot;:0,&quot;rightAbs&quot;:false,&quot;top&quot;:0,&quot;topAbs&quot;:false,&quot;type&quot;:&quot;frame&quot;}],&quot;direction&quot;:1,&quot;id&quot;:&quot;2021-04-01T14:55:44&quot;,&quot;maxSize&quot;:{&quot;size1&quot;:42.5},&quot;minSize&quot;:{&quot;size1&quot;:40},&quot;normalSize&quot;:{&quot;size1&quot;:42.5},&quot;subLayout&quot;:[{&quot;id&quot;:&quot;2021-04-01T14:55:44&quot;,&quot;maxSize&quot;:{&quot;size1&quot;:39.9769441957827},&quot;minSize&quot;:{&quot;size1&quot;:28.876944195782698},&quot;normalSize&quot;:{&quot;size1&quot;:39.976759010597505},&quot;subLayout&quot;:[{&quot;id&quot;:&quot;2021-04-01T14:55:44&quot;,&quot;margin&quot;:{&quot;bottom&quot;:0,&quot;left&quot;:2.5399999618530273,&quot;right&quot;:0,&quot;top&quot;:4.2329998016357422},&quot;type&quot;:0},{&quot;id&quot;:&quot;2021-04-01T14:55:44&quot;,&quot;margin&quot;:{&quot;bottom&quot;:4.2329998016357422,&quot;left&quot;:2.5399999618530273,&quot;right&quot;:0,&quot;top&quot;:0.42300000786781311},&quot;type&quot;:0}],&quot;type&quot;:0},{&quot;id&quot;:&quot;2021-04-01T14:55:44&quot;,&quot;margin&quot;:{&quot;bottom&quot;:1.6929999589920044,&quot;left&quot;:1.6929999589920044,&quot;right&quot;:2.5399999618530273,&quot;top&quot;:2.5399999618530273},&quot;type&quot;:0}],&quot;type&quot;:0}"/>
  <p:tag name="KSO_WM_SLIDE_CAN_ADD_NAVIGATION" val="1"/>
  <p:tag name="KSO_WM_SLIDE_BACKGROUND" val="[&quot;general&quot;,&quot;frame&quot;]"/>
  <p:tag name="KSO_WM_SLIDE_RATIO" val="1.777778"/>
  <p:tag name="KSO_WM_CHIP_INFOS" val="{&quot;layout_type&quot;:&quot;leftright&quot;,&quot;layout_feature&quot;:1,&quot;tags&quot;:{&quot;style&quot;:[&quot;商务&quot;,&quot;简约&quot;,&quot;文艺清新&quot;,&quot;中国风&quot;,&quot;卡通&quot;,&quot;欧美风&quot;,&quot;黑板风&quot;,&quot;渐变风&quot;,&quot;党政风&quot;]},&quot;slide_type&quot;:[&quot;text&quot;],&quot;aspect_ratio&quot;:&quot;16:9&quot;,&quot;diagram&quot;:{&quot;type&quot;:[],&quot;direction&quot;:0,&quot;isSupportDecBetweenItems&quot;:false}}"/>
  <p:tag name="KSO_WM_CHIP_XID" val="5e71e94347edf80c4a5df17d"/>
  <p:tag name="KSO_WM_SLIDE_ID" val="diagram20207590_1"/>
  <p:tag name="KSO_WM_TEMPLATE_SUBCATEGORY" val="21"/>
  <p:tag name="KSO_WM_TEMPLATE_MASTER_TYPE" val="0"/>
  <p:tag name="KSO_WM_TEMPLATE_COLOR_TYPE" val="1"/>
  <p:tag name="KSO_WM_SLIDE_TYPE" val="text"/>
  <p:tag name="KSO_WM_SLIDE_SUBTYPE" val="picTxt"/>
  <p:tag name="KSO_WM_SLIDE_ITEM_CNT" val="0"/>
  <p:tag name="KSO_WM_SLIDE_INDEX" val="1"/>
  <p:tag name="KSO_WM_SLIDE_SIZE" val="816*444"/>
  <p:tag name="KSO_WM_SLIDE_POSITION" val="72*48"/>
  <p:tag name="KSO_WM_TAG_VERSION" val="1.0"/>
  <p:tag name="KSO_WM_CHIP_FILLPROP" val="[[{&quot;fill_id&quot;:&quot;6aa9d056f12f4650b878f62fc9959662&quot;,&quot;fill_align&quot;:&quot;lb&quot;,&quot;text_align&quot;:&quot;lb&quot;,&quot;text_direction&quot;:&quot;horizontal&quot;,&quot;chip_types&quot;:[&quot;header&quot;]},{&quot;fill_id&quot;:&quot;e82a4608aea64580aaf26f6e1f31bf91&quot;,&quot;fill_align&quot;:&quot;lt&quot;,&quot;text_align&quot;:&quot;lt&quot;,&quot;text_direction&quot;:&quot;horizontal&quot;,&quot;chip_types&quot;:[&quot;text&quot;]},{&quot;fill_id&quot;:&quot;71541026f7c64921bc82fd1971f82436&quot;,&quot;fill_align&quot;:&quot;cm&quot;,&quot;text_align&quot;:&quot;lm&quot;,&quot;text_direction&quot;:&quot;horizontal&quot;,&quot;chip_types&quot;:[&quot;picture&quot;,&quot;video&quot;]}]]"/>
  <p:tag name="KSO_WM_SLIDE_LAYOUT" val="a_d_f"/>
  <p:tag name="KSO_WM_SLIDE_LAYOUT_CNT" val="1_1_1"/>
  <p:tag name="KSO_WM_CHIP_GROUPID" val="5e71e94347edf80c4a5df17c"/>
  <p:tag name="KSO_WM_SLIDE_BK_DARK_LIGHT" val="2"/>
  <p:tag name="KSO_WM_SLIDE_BACKGROUND_TYPE" val="frame"/>
  <p:tag name="KSO_WM_SLIDE_SUPPORT_FEATURE_TYPE" val="0"/>
  <p:tag name="KSO_WM_TEMPLATE_ASSEMBLE_XID" val="60656e634054ed1e2fb7f79b"/>
  <p:tag name="KSO_WM_TEMPLATE_ASSEMBLE_GROUPID" val="60656e634054ed1e2fb7f79b"/>
</p:tagLst>
</file>

<file path=ppt/tags/tag303.xml><?xml version="1.0" encoding="utf-8"?>
<p:tagLst xmlns:p="http://schemas.openxmlformats.org/presentationml/2006/main">
  <p:tag name="KSO_WM_UNIT_COLOR_SCHEME_SHAPE_ID" val="16"/>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1"/>
  <p:tag name="KSO_WM_UNIT_ID" val="diagram20194755_1*i*1"/>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14"/>
  <p:tag name="KSO_WM_UNIT_TEXT_FILL_TYPE" val="1"/>
</p:tagLst>
</file>

<file path=ppt/tags/tag304.xml><?xml version="1.0" encoding="utf-8"?>
<p:tagLst xmlns:p="http://schemas.openxmlformats.org/presentationml/2006/main">
  <p:tag name="KSO_WM_UNIT_COLOR_SCHEME_SHAPE_ID" val="17"/>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2"/>
  <p:tag name="KSO_WM_UNIT_ID" val="diagram20194755_1*i*2"/>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14"/>
  <p:tag name="KSO_WM_UNIT_FILL_TYPE" val="1"/>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14"/>
  <p:tag name="KSO_WM_UNIT_TEXT_FILL_TYPE" val="1"/>
</p:tagLst>
</file>

<file path=ppt/tags/tag305.xml><?xml version="1.0" encoding="utf-8"?>
<p:tagLst xmlns:p="http://schemas.openxmlformats.org/presentationml/2006/main">
  <p:tag name="KSO_WM_UNIT_COLOR_SCHEME_SHAPE_ID" val="35"/>
  <p:tag name="KSO_WM_UNIT_COLOR_SCHEME_PARENT_PAGE" val="0_1"/>
  <p:tag name="KSO_WM_UNIT_DECOLORIZATION" val="1"/>
  <p:tag name="KSO_WM_UNIT_HIGHLIGHT" val="0"/>
  <p:tag name="KSO_WM_UNIT_COMPATIBLE" val="0"/>
  <p:tag name="KSO_WM_UNIT_DIAGRAM_ISNUMVISUAL" val="0"/>
  <p:tag name="KSO_WM_UNIT_DIAGRAM_ISREFERUNIT" val="0"/>
  <p:tag name="KSO_WM_UNIT_TYPE" val="i"/>
  <p:tag name="KSO_WM_UNIT_INDEX" val="5"/>
  <p:tag name="KSO_WM_UNIT_ID" val="diagram20194755_1*i*5"/>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6.xml><?xml version="1.0" encoding="utf-8"?>
<p:tagLst xmlns:p="http://schemas.openxmlformats.org/presentationml/2006/main">
  <p:tag name="KSO_WM_UNIT_COLOR_SCHEME_SHAPE_ID" val="14"/>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6"/>
  <p:tag name="KSO_WM_UNIT_ID" val="diagram20194755_1*i*6"/>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7.xml><?xml version="1.0" encoding="utf-8"?>
<p:tagLst xmlns:p="http://schemas.openxmlformats.org/presentationml/2006/main">
  <p:tag name="KSO_WM_UNIT_COLOR_SCHEME_SHAPE_ID" val="15"/>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4"/>
  <p:tag name="KSO_WM_UNIT_ID" val="diagram20194755_1*i*4"/>
  <p:tag name="KSO_WM_TEMPLATE_CATEGORY" val="diagram"/>
  <p:tag name="KSO_WM_TEMPLATE_INDEX" val="20194755"/>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308.xml><?xml version="1.0" encoding="utf-8"?>
<p:tagLst xmlns:p="http://schemas.openxmlformats.org/presentationml/2006/main">
  <p:tag name="KSO_WM_UNIT_COLOR_SCHEME_SHAPE_ID" val="12"/>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3"/>
  <p:tag name="KSO_WM_UNIT_ID" val="diagram20194755_1*i*3"/>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09.xml><?xml version="1.0" encoding="utf-8"?>
<p:tagLst xmlns:p="http://schemas.openxmlformats.org/presentationml/2006/main">
  <p:tag name="KSO_WM_UNIT_COLOR_SCHEME_SHAPE_ID" val="13"/>
  <p:tag name="KSO_WM_UNIT_COLOR_SCHEME_PARENT_PAGE" val="0_1"/>
  <p:tag name="KSO_WM_UNIT_HIGHLIGHT" val="0"/>
  <p:tag name="KSO_WM_UNIT_COMPATIBLE" val="0"/>
  <p:tag name="KSO_WM_UNIT_DIAGRAM_ISNUMVISUAL" val="0"/>
  <p:tag name="KSO_WM_UNIT_DIAGRAM_ISREFERUNIT" val="0"/>
  <p:tag name="KSO_WM_UNIT_TYPE" val="i"/>
  <p:tag name="KSO_WM_UNIT_INDEX" val="7"/>
  <p:tag name="KSO_WM_UNIT_ID" val="diagram20194755_1*i*7"/>
  <p:tag name="KSO_WM_TEMPLATE_CATEGORY" val="diagram"/>
  <p:tag name="KSO_WM_TEMPLATE_INDEX" val="20194755"/>
  <p:tag name="KSO_WM_UNIT_LAYERLEVEL" val="1"/>
  <p:tag name="KSO_WM_TAG_VERSION" val="1.0"/>
  <p:tag name="KSO_WM_BEAUTIFY_FLAG" val="#wm#"/>
  <p:tag name="KSO_WM_UNIT_LINE_FORE_SCHEMECOLOR_INDEX_BRIGHTNESS" val="0"/>
  <p:tag name="KSO_WM_UNIT_LINE_FORE_SCHEMECOLOR_INDEX" val="5"/>
  <p:tag name="KSO_WM_UNIT_LINE_FILL_TYPE" val="2"/>
  <p:tag name="KSO_WM_UNIT_TEXT_FILL_FORE_SCHEMECOLOR_INDEX_BRIGHTNESS" val="0"/>
  <p:tag name="KSO_WM_UNIT_TEXT_FILL_FORE_SCHEMECOLOR_INDEX" val="2"/>
  <p:tag name="KSO_WM_UNIT_TEXT_FILL_TYPE" val="1"/>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0.xml><?xml version="1.0" encoding="utf-8"?>
<p:tagLst xmlns:p="http://schemas.openxmlformats.org/presentationml/2006/main">
  <p:tag name="KSO_WM_UNIT_TEXT_PART_ID_V2" val="d-4-2"/>
  <p:tag name="KSO_WM_UNIT_COLOR_SCHEME_SHAPE_ID" val="2"/>
  <p:tag name="KSO_WM_UNIT_COLOR_SCHEME_PARENT_PAGE" val="0_1"/>
  <p:tag name="KSO_WM_UNIT_SUBTYPE" val="a"/>
  <p:tag name="KSO_WM_UNIT_PRESET_TEXT" val="单击此处添加小标题：&#13;点击此处添加正文，文字是您思想的提炼，为了最终演示发布的良好效果，请尽量言简意赅的阐述观点；根据需要可酌情增减文字，以便观者可以准确理解您所传达的信息。您的正文已经简明扼要，字字珠玑，但信息却千丝万缕、错综复杂，需要用更多的文字来表述；但请您尽可能提炼思想的精髓，恰如其分的表达观点，往往可以事半功倍。&#13;我们为您  标注了最  适合的位  置您输入  的文字到  这里时就  是最佳视&#13;为了能让  您有更直  观的字数  感受并进  一步方便    &#13;单击此处添加小标题：&#13;点击此处添加正文，文字是您思想的提炼，为了最终演示发布的良好效果，请尽量言简意赅。"/>
  <p:tag name="KSO_WM_UNIT_NOCLEAR" val="1"/>
  <p:tag name="KSO_WM_UNIT_VALUE" val="468"/>
  <p:tag name="KSO_WM_UNIT_HIGHLIGHT" val="0"/>
  <p:tag name="KSO_WM_UNIT_COMPATIBLE" val="0"/>
  <p:tag name="KSO_WM_UNIT_DIAGRAM_ISNUMVISUAL" val="0"/>
  <p:tag name="KSO_WM_UNIT_DIAGRAM_ISREFERUNIT" val="0"/>
  <p:tag name="KSO_WM_UNIT_TYPE" val="f"/>
  <p:tag name="KSO_WM_UNIT_INDEX" val="1"/>
  <p:tag name="KSO_WM_UNIT_ID" val="diagram20194755_1*f*1"/>
  <p:tag name="KSO_WM_TEMPLATE_CATEGORY" val="diagram"/>
  <p:tag name="KSO_WM_TEMPLATE_INDEX" val="20194755"/>
  <p:tag name="KSO_WM_UNIT_LAYERLEVEL" val="1"/>
  <p:tag name="KSO_WM_TAG_VERSION" val="1.0"/>
  <p:tag name="KSO_WM_BEAUTIFY_FLAG" val="#wm#"/>
  <p:tag name="KSO_WM_UNIT_TEXT_FILL_FORE_SCHEMECOLOR_INDEX_BRIGHTNESS" val="0.25"/>
  <p:tag name="KSO_WM_UNIT_TEXT_FILL_FORE_SCHEMECOLOR_INDEX" val="13"/>
  <p:tag name="KSO_WM_UNIT_TEXT_FILL_TYPE" val="1"/>
</p:tagLst>
</file>

<file path=ppt/tags/tag311.xml><?xml version="1.0" encoding="utf-8"?>
<p:tagLst xmlns:p="http://schemas.openxmlformats.org/presentationml/2006/main">
  <p:tag name="KSO_WM_UNIT_TEXT_PART_ID_V2" val="a-3-2"/>
  <p:tag name="KSO_WM_UNIT_COLOR_SCHEME_SHAPE_ID" val="3"/>
  <p:tag name="KSO_WM_UNIT_COLOR_SCHEME_PARENT_PAGE" val="0_1"/>
  <p:tag name="KSO_WM_UNIT_ISCONTENTSTITLE" val="0"/>
  <p:tag name="KSO_WM_UNIT_ISNUMDGMTITLE" val="0"/>
  <p:tag name="KSO_WM_UNIT_NOCLEAR" val="0"/>
  <p:tag name="KSO_WM_UNIT_VALUE" val="17"/>
  <p:tag name="KSO_WM_UNIT_HIGHLIGHT" val="0"/>
  <p:tag name="KSO_WM_UNIT_COMPATIBLE" val="0"/>
  <p:tag name="KSO_WM_UNIT_DIAGRAM_ISNUMVISUAL" val="0"/>
  <p:tag name="KSO_WM_UNIT_DIAGRAM_ISREFERUNIT" val="0"/>
  <p:tag name="KSO_WM_UNIT_TYPE" val="a"/>
  <p:tag name="KSO_WM_UNIT_INDEX" val="1"/>
  <p:tag name="KSO_WM_UNIT_ID" val="diagram20194755_1*a*1"/>
  <p:tag name="KSO_WM_TEMPLATE_CATEGORY" val="diagram"/>
  <p:tag name="KSO_WM_TEMPLATE_INDEX" val="20194755"/>
  <p:tag name="KSO_WM_UNIT_LAYERLEVEL" val="1"/>
  <p:tag name="KSO_WM_TAG_VERSION" val="1.0"/>
  <p:tag name="KSO_WM_BEAUTIFY_FLAG" val="#wm#"/>
  <p:tag name="KSO_WM_UNIT_PRESET_TEXT" val="单击此处添加标题"/>
  <p:tag name="KSO_WM_UNIT_TEXT_FILL_FORE_SCHEMECOLOR_INDEX_BRIGHTNESS" val="0.25"/>
  <p:tag name="KSO_WM_UNIT_TEXT_FILL_FORE_SCHEMECOLOR_INDEX" val="13"/>
  <p:tag name="KSO_WM_UNIT_TEXT_FILL_TYPE" val="1"/>
</p:tagLst>
</file>

<file path=ppt/tags/tag312.xml><?xml version="1.0" encoding="utf-8"?>
<p:tagLst xmlns:p="http://schemas.openxmlformats.org/presentationml/2006/main">
  <p:tag name="KSO_WM_SLIDE_COLORSCHEME_VERSION" val="3.2"/>
  <p:tag name="KSO_WM_SLIDE_ID" val="diagram20194755_1"/>
  <p:tag name="KSO_WM_TEMPLATE_SUBCATEGORY" val="0"/>
  <p:tag name="KSO_WM_TEMPLATE_MASTER_TYPE" val="0"/>
  <p:tag name="KSO_WM_TEMPLATE_COLOR_TYPE" val="1"/>
  <p:tag name="KSO_WM_SLIDE_TYPE" val="text"/>
  <p:tag name="KSO_WM_SLIDE_SUBTYPE" val="pureTxt"/>
  <p:tag name="KSO_WM_SLIDE_ITEM_CNT" val="0"/>
  <p:tag name="KSO_WM_SLIDE_INDEX" val="1"/>
  <p:tag name="KSO_WM_SLIDE_SIZE" val="919*458"/>
  <p:tag name="KSO_WM_SLIDE_POSITION" val="26*50"/>
  <p:tag name="KSO_WM_TAG_VERSION" val="1.0"/>
  <p:tag name="KSO_WM_BEAUTIFY_FLAG" val="#wm#"/>
  <p:tag name="KSO_WM_TEMPLATE_CATEGORY" val="diagram"/>
  <p:tag name="KSO_WM_TEMPLATE_INDEX" val="20194755"/>
  <p:tag name="KSO_WM_SLIDE_LAYOUT" val="a_f"/>
  <p:tag name="KSO_WM_SLIDE_LAYOUT_CNT" val="1_1"/>
  <p:tag name="KSO_WM_SLIDE_BK_DARK_LIGHT" val="2"/>
  <p:tag name="KSO_WM_SLIDE_BACKGROUND_TYPE" val="general"/>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6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6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6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7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7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7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8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自定义 110">
      <a:dk1>
        <a:sysClr val="windowText" lastClr="000000"/>
      </a:dk1>
      <a:lt1>
        <a:sysClr val="window" lastClr="FFFFFF"/>
      </a:lt1>
      <a:dk2>
        <a:srgbClr val="000000"/>
      </a:dk2>
      <a:lt2>
        <a:srgbClr val="FFFFFF"/>
      </a:lt2>
      <a:accent1>
        <a:srgbClr val="8590CA"/>
      </a:accent1>
      <a:accent2>
        <a:srgbClr val="8EAADC"/>
      </a:accent2>
      <a:accent3>
        <a:srgbClr val="79B6D3"/>
      </a:accent3>
      <a:accent4>
        <a:srgbClr val="70C2C7"/>
      </a:accent4>
      <a:accent5>
        <a:srgbClr val="6BC0A7"/>
      </a:accent5>
      <a:accent6>
        <a:srgbClr val="79BB8F"/>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none" rtlCol="0">
        <a:spAutoFit/>
      </a:bodyPr>
      <a:lstStyle>
        <a:defPPr algn="l">
          <a:defRPr sz="4400" b="1" dirty="0">
            <a:solidFill>
              <a:schemeClr val="bg1"/>
            </a:solidFill>
            <a:latin typeface="Arial" panose="020B0604020202020204" pitchFamily="34" charset="0"/>
            <a:cs typeface="Arial" panose="020B0604020202020204" pitchFamily="34" charset="0"/>
          </a:defRPr>
        </a:defPPr>
      </a:lstStyle>
    </a:txDef>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微软雅黑"/>
        <a:ea typeface=""/>
        <a:cs typeface=""/>
        <a:font script="Jpan" typeface="游ゴシック Light"/>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微软雅黑"/>
        <a:ea typeface=""/>
        <a:cs typeface=""/>
        <a:font script="Jpan" typeface="游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4381</Words>
  <Application>WPS 演示</Application>
  <PresentationFormat>宽屏</PresentationFormat>
  <Paragraphs>148</Paragraphs>
  <Slides>17</Slides>
  <Notes>0</Notes>
  <HiddenSlides>0</HiddenSlides>
  <MMClips>0</MMClips>
  <ScaleCrop>false</ScaleCrop>
  <HeadingPairs>
    <vt:vector size="6" baseType="variant">
      <vt:variant>
        <vt:lpstr>已用的字体</vt:lpstr>
      </vt:variant>
      <vt:variant>
        <vt:i4>15</vt:i4>
      </vt:variant>
      <vt:variant>
        <vt:lpstr>主题</vt:lpstr>
      </vt:variant>
      <vt:variant>
        <vt:i4>2</vt:i4>
      </vt:variant>
      <vt:variant>
        <vt:lpstr>幻灯片标题</vt:lpstr>
      </vt:variant>
      <vt:variant>
        <vt:i4>17</vt:i4>
      </vt:variant>
    </vt:vector>
  </HeadingPairs>
  <TitlesOfParts>
    <vt:vector size="34" baseType="lpstr">
      <vt:lpstr>Arial</vt:lpstr>
      <vt:lpstr>宋体</vt:lpstr>
      <vt:lpstr>Wingdings</vt:lpstr>
      <vt:lpstr>Wingdings</vt:lpstr>
      <vt:lpstr>微软雅黑</vt:lpstr>
      <vt:lpstr>隶书</vt:lpstr>
      <vt:lpstr>Viner Hand ITC</vt:lpstr>
      <vt:lpstr>Segoe UI</vt:lpstr>
      <vt:lpstr>WPS-Numbers</vt:lpstr>
      <vt:lpstr>WPS-Bullets</vt:lpstr>
      <vt:lpstr>Arial Unicode MS</vt:lpstr>
      <vt:lpstr>Arial Black</vt:lpstr>
      <vt:lpstr>黑体</vt:lpstr>
      <vt:lpstr>Mongolian Baiti</vt:lpstr>
      <vt:lpstr>Calibri</vt:lpstr>
      <vt:lpstr>Office 主题​​</vt:lpstr>
      <vt:lpstr>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小石榴的麻麻</cp:lastModifiedBy>
  <cp:revision>3</cp:revision>
  <dcterms:created xsi:type="dcterms:W3CDTF">2022-03-21T02:57:00Z</dcterms:created>
  <dcterms:modified xsi:type="dcterms:W3CDTF">2022-03-21T03:01:05Z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