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sldIdLst>
    <p:sldId id="462" r:id="rId4"/>
    <p:sldId id="297" r:id="rId6"/>
    <p:sldId id="333" r:id="rId7"/>
    <p:sldId id="375" r:id="rId8"/>
    <p:sldId id="377" r:id="rId9"/>
    <p:sldId id="484" r:id="rId10"/>
    <p:sldId id="476" r:id="rId11"/>
    <p:sldId id="367" r:id="rId12"/>
    <p:sldId id="369" r:id="rId13"/>
    <p:sldId id="417" r:id="rId14"/>
    <p:sldId id="421" r:id="rId15"/>
    <p:sldId id="422" r:id="rId16"/>
    <p:sldId id="460" r:id="rId17"/>
    <p:sldId id="461" r:id="rId18"/>
  </p:sldIdLst>
  <p:sldSz cx="11522075" cy="6859270"/>
  <p:notesSz cx="6858000" cy="9144000"/>
  <p:embeddedFontLst>
    <p:embeddedFont>
      <p:font typeface="微软雅黑" panose="020B0503020204020204" pitchFamily="34" charset="-122"/>
      <p:regular r:id="rId23"/>
    </p:embeddedFont>
    <p:embeddedFont>
      <p:font typeface="Impact" panose="020B0806030902050204" pitchFamily="34" charset="0"/>
      <p:regular r:id="rId24"/>
    </p:embeddedFont>
    <p:embeddedFont>
      <p:font typeface="Calibri" panose="020F0502020204030204" charset="0"/>
      <p:regular r:id="rId25"/>
      <p:bold r:id="rId26"/>
      <p:italic r:id="rId27"/>
      <p:boldItalic r:id="rId28"/>
    </p:embeddedFont>
    <p:embeddedFont>
      <p:font typeface="Arial Black" panose="020B0A04020102020204" pitchFamily="34" charset="0"/>
      <p:bold r:id="rId29"/>
    </p:embeddedFont>
  </p:embeddedFontLst>
  <p:defaultTextStyle>
    <a:defPPr>
      <a:defRPr lang="zh-CN"/>
    </a:defPPr>
    <a:lvl1pPr marL="0" algn="l" defTabSz="951865" rtl="0" eaLnBrk="1" latinLnBrk="0" hangingPunct="1">
      <a:defRPr sz="1900" kern="1200">
        <a:solidFill>
          <a:schemeClr val="tx1"/>
        </a:solidFill>
        <a:latin typeface="+mn-lt"/>
        <a:ea typeface="+mn-ea"/>
        <a:cs typeface="+mn-cs"/>
      </a:defRPr>
    </a:lvl1pPr>
    <a:lvl2pPr marL="475615" algn="l" defTabSz="951865" rtl="0" eaLnBrk="1" latinLnBrk="0" hangingPunct="1">
      <a:defRPr sz="1900" kern="1200">
        <a:solidFill>
          <a:schemeClr val="tx1"/>
        </a:solidFill>
        <a:latin typeface="+mn-lt"/>
        <a:ea typeface="+mn-ea"/>
        <a:cs typeface="+mn-cs"/>
      </a:defRPr>
    </a:lvl2pPr>
    <a:lvl3pPr marL="951865" algn="l" defTabSz="951865" rtl="0" eaLnBrk="1" latinLnBrk="0" hangingPunct="1">
      <a:defRPr sz="1900" kern="1200">
        <a:solidFill>
          <a:schemeClr val="tx1"/>
        </a:solidFill>
        <a:latin typeface="+mn-lt"/>
        <a:ea typeface="+mn-ea"/>
        <a:cs typeface="+mn-cs"/>
      </a:defRPr>
    </a:lvl3pPr>
    <a:lvl4pPr marL="1427480" algn="l" defTabSz="951865" rtl="0" eaLnBrk="1" latinLnBrk="0" hangingPunct="1">
      <a:defRPr sz="1900" kern="1200">
        <a:solidFill>
          <a:schemeClr val="tx1"/>
        </a:solidFill>
        <a:latin typeface="+mn-lt"/>
        <a:ea typeface="+mn-ea"/>
        <a:cs typeface="+mn-cs"/>
      </a:defRPr>
    </a:lvl4pPr>
    <a:lvl5pPr marL="1903730" algn="l" defTabSz="951865" rtl="0" eaLnBrk="1" latinLnBrk="0" hangingPunct="1">
      <a:defRPr sz="1900" kern="1200">
        <a:solidFill>
          <a:schemeClr val="tx1"/>
        </a:solidFill>
        <a:latin typeface="+mn-lt"/>
        <a:ea typeface="+mn-ea"/>
        <a:cs typeface="+mn-cs"/>
      </a:defRPr>
    </a:lvl5pPr>
    <a:lvl6pPr marL="2379345" algn="l" defTabSz="951865" rtl="0" eaLnBrk="1" latinLnBrk="0" hangingPunct="1">
      <a:defRPr sz="1900" kern="1200">
        <a:solidFill>
          <a:schemeClr val="tx1"/>
        </a:solidFill>
        <a:latin typeface="+mn-lt"/>
        <a:ea typeface="+mn-ea"/>
        <a:cs typeface="+mn-cs"/>
      </a:defRPr>
    </a:lvl6pPr>
    <a:lvl7pPr marL="2855595" algn="l" defTabSz="951865" rtl="0" eaLnBrk="1" latinLnBrk="0" hangingPunct="1">
      <a:defRPr sz="1900" kern="1200">
        <a:solidFill>
          <a:schemeClr val="tx1"/>
        </a:solidFill>
        <a:latin typeface="+mn-lt"/>
        <a:ea typeface="+mn-ea"/>
        <a:cs typeface="+mn-cs"/>
      </a:defRPr>
    </a:lvl7pPr>
    <a:lvl8pPr marL="3331210" algn="l" defTabSz="951865" rtl="0" eaLnBrk="1" latinLnBrk="0" hangingPunct="1">
      <a:defRPr sz="1900" kern="1200">
        <a:solidFill>
          <a:schemeClr val="tx1"/>
        </a:solidFill>
        <a:latin typeface="+mn-lt"/>
        <a:ea typeface="+mn-ea"/>
        <a:cs typeface="+mn-cs"/>
      </a:defRPr>
    </a:lvl8pPr>
    <a:lvl9pPr marL="3807460" algn="l" defTabSz="951865" rtl="0" eaLnBrk="1" latinLnBrk="0" hangingPunct="1">
      <a:defRPr sz="19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99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æ æ ·å¼ï¼ç½æ ¼å">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73" autoAdjust="0"/>
    <p:restoredTop sz="94660"/>
  </p:normalViewPr>
  <p:slideViewPr>
    <p:cSldViewPr showGuides="1">
      <p:cViewPr varScale="1">
        <p:scale>
          <a:sx n="104" d="100"/>
          <a:sy n="104" d="100"/>
        </p:scale>
        <p:origin x="-282" y="-90"/>
      </p:cViewPr>
      <p:guideLst>
        <p:guide orient="horz" pos="2160"/>
        <p:guide pos="362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font" Target="fonts/font7.fntdata"/><Relationship Id="rId28" Type="http://schemas.openxmlformats.org/officeDocument/2006/relationships/font" Target="fonts/font6.fntdata"/><Relationship Id="rId27" Type="http://schemas.openxmlformats.org/officeDocument/2006/relationships/font" Target="fonts/font5.fntdata"/><Relationship Id="rId26" Type="http://schemas.openxmlformats.org/officeDocument/2006/relationships/font" Target="fonts/font4.fntdata"/><Relationship Id="rId25" Type="http://schemas.openxmlformats.org/officeDocument/2006/relationships/font" Target="fonts/font3.fntdata"/><Relationship Id="rId24" Type="http://schemas.openxmlformats.org/officeDocument/2006/relationships/font" Target="fonts/font2.fntdata"/><Relationship Id="rId23" Type="http://schemas.openxmlformats.org/officeDocument/2006/relationships/font" Target="fonts/font1.fntdata"/><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hp\Desktop\&#25968;&#2545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false"/>
  <c:lang val="zh-CN"/>
  <c:roundedCorners val="false"/>
  <mc:AlternateContent xmlns:mc="http://schemas.openxmlformats.org/markup-compatibility/2006">
    <mc:Choice xmlns:c14="http://schemas.microsoft.com/office/drawing/2007/8/2/chart" Requires="c14">
      <c14:style val="102"/>
    </mc:Choice>
    <mc:Fallback>
      <c:style val="2"/>
    </mc:Fallback>
  </mc:AlternateContent>
  <c:chart>
    <c:autoTitleDeleted val="true"/>
    <c:plotArea>
      <c:layout/>
      <c:barChart>
        <c:barDir val="col"/>
        <c:grouping val="clustered"/>
        <c:varyColors val="false"/>
        <c:ser>
          <c:idx val="0"/>
          <c:order val="0"/>
          <c:spPr>
            <a:solidFill>
              <a:schemeClr val="accent1"/>
            </a:solidFill>
            <a:ln>
              <a:noFill/>
            </a:ln>
            <a:effectLst/>
          </c:spPr>
          <c:invertIfNegative val="false"/>
          <c:dLbls>
            <c:spPr>
              <a:noFill/>
              <a:ln>
                <a:noFill/>
              </a:ln>
              <a:effectLst/>
            </c:spPr>
            <c:txPr>
              <a:bodyPr rot="0" spcFirstLastPara="0" vertOverflow="ellipsis" vert="horz" wrap="square" lIns="38100" tIns="19050" rIns="38100" bIns="19050" anchor="ctr" anchorCtr="true"/>
              <a:lstStyle/>
              <a:p>
                <a:pPr>
                  <a:defRPr lang="zh-CN" sz="900" b="0" i="0" u="none" strike="noStrike" kern="1200" baseline="0">
                    <a:solidFill>
                      <a:schemeClr val="tx1">
                        <a:lumMod val="75000"/>
                        <a:lumOff val="25000"/>
                      </a:schemeClr>
                    </a:solidFill>
                    <a:latin typeface="+mn-lt"/>
                    <a:ea typeface="+mn-ea"/>
                    <a:cs typeface="+mn-cs"/>
                  </a:defRPr>
                </a:pPr>
              </a:p>
            </c:txPr>
            <c:dLblPos val="inEnd"/>
            <c:showLegendKey val="false"/>
            <c:showVal val="true"/>
            <c:showCatName val="false"/>
            <c:showSerName val="false"/>
            <c:showPercent val="false"/>
            <c:showBubbleSize val="false"/>
            <c:showLeaderLines val="false"/>
            <c:extLst>
              <c:ext xmlns:c15="http://schemas.microsoft.com/office/drawing/2012/chart" uri="{CE6537A1-D6FC-4f65-9D91-7224C49458BB}">
                <c15:layout/>
                <c15:showLeaderLines val="true"/>
                <c15:leaderLines>
                  <c:spPr>
                    <a:ln w="9525" cap="flat" cmpd="sng" algn="ctr">
                      <a:solidFill>
                        <a:schemeClr val="tx1">
                          <a:lumMod val="35000"/>
                          <a:lumOff val="65000"/>
                        </a:schemeClr>
                      </a:solidFill>
                      <a:round/>
                    </a:ln>
                    <a:effectLst/>
                  </c:spPr>
                </c15:leaderLines>
              </c:ext>
            </c:extLst>
          </c:dLbls>
          <c:cat>
            <c:strRef>
              <c:f>[数据.xlsx]Sheet1!$A$1:$A$6</c:f>
              <c:strCache>
                <c:ptCount val="6"/>
                <c:pt idx="0">
                  <c:v>建设工程</c:v>
                </c:pt>
                <c:pt idx="1">
                  <c:v>地矿资源</c:v>
                </c:pt>
                <c:pt idx="2">
                  <c:v>产权交易</c:v>
                </c:pt>
                <c:pt idx="3">
                  <c:v>政府采购</c:v>
                </c:pt>
                <c:pt idx="4">
                  <c:v>医用器械</c:v>
                </c:pt>
                <c:pt idx="5">
                  <c:v>综合交易</c:v>
                </c:pt>
              </c:strCache>
            </c:strRef>
          </c:cat>
          <c:val>
            <c:numRef>
              <c:f>[数据.xlsx]Sheet1!$B$1:$B$6</c:f>
              <c:numCache>
                <c:formatCode>General</c:formatCode>
                <c:ptCount val="6"/>
                <c:pt idx="0">
                  <c:v>4583</c:v>
                </c:pt>
                <c:pt idx="1">
                  <c:v>995</c:v>
                </c:pt>
                <c:pt idx="2">
                  <c:v>964</c:v>
                </c:pt>
                <c:pt idx="3">
                  <c:v>5797</c:v>
                </c:pt>
                <c:pt idx="4">
                  <c:v>21</c:v>
                </c:pt>
                <c:pt idx="5">
                  <c:v>1756</c:v>
                </c:pt>
              </c:numCache>
            </c:numRef>
          </c:val>
        </c:ser>
        <c:dLbls>
          <c:showLegendKey val="false"/>
          <c:showVal val="true"/>
          <c:showCatName val="false"/>
          <c:showSerName val="false"/>
          <c:showPercent val="false"/>
          <c:showBubbleSize val="false"/>
        </c:dLbls>
        <c:gapWidth val="66"/>
        <c:overlap val="-27"/>
        <c:axId val="33966991"/>
        <c:axId val="507502583"/>
      </c:barChart>
      <c:catAx>
        <c:axId val="33966991"/>
        <c:scaling>
          <c:orientation val="minMax"/>
        </c:scaling>
        <c:delete val="false"/>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true"/>
          <a:lstStyle/>
          <a:p>
            <a:pPr>
              <a:defRPr lang="zh-CN" sz="900" b="0" i="0" u="none" strike="noStrike" kern="1200" baseline="0">
                <a:solidFill>
                  <a:schemeClr val="tx1">
                    <a:lumMod val="65000"/>
                    <a:lumOff val="35000"/>
                  </a:schemeClr>
                </a:solidFill>
                <a:latin typeface="+mn-lt"/>
                <a:ea typeface="+mn-ea"/>
                <a:cs typeface="+mn-cs"/>
              </a:defRPr>
            </a:pPr>
          </a:p>
        </c:txPr>
        <c:crossAx val="507502583"/>
        <c:crosses val="autoZero"/>
        <c:auto val="true"/>
        <c:lblAlgn val="ctr"/>
        <c:lblOffset val="100"/>
        <c:noMultiLvlLbl val="false"/>
      </c:catAx>
      <c:valAx>
        <c:axId val="507502583"/>
        <c:scaling>
          <c:logBase val="10"/>
          <c:orientation val="minMax"/>
        </c:scaling>
        <c:delete val="false"/>
        <c:axPos val="l"/>
        <c:majorGridlines>
          <c:spPr>
            <a:ln w="9525" cap="flat" cmpd="sng" algn="ctr">
              <a:solidFill>
                <a:schemeClr val="tx1">
                  <a:lumMod val="15000"/>
                  <a:lumOff val="85000"/>
                </a:schemeClr>
              </a:solidFill>
              <a:round/>
            </a:ln>
            <a:effectLst/>
          </c:spPr>
        </c:majorGridlines>
        <c:numFmt formatCode="General" sourceLinked="true"/>
        <c:majorTickMark val="none"/>
        <c:minorTickMark val="none"/>
        <c:tickLblPos val="nextTo"/>
        <c:spPr>
          <a:noFill/>
          <a:ln>
            <a:noFill/>
          </a:ln>
          <a:effectLst/>
        </c:spPr>
        <c:txPr>
          <a:bodyPr rot="-60000000" spcFirstLastPara="0" vertOverflow="ellipsis" vert="horz" wrap="square" anchor="ctr" anchorCtr="true"/>
          <a:lstStyle/>
          <a:p>
            <a:pPr>
              <a:defRPr lang="zh-CN" sz="900" b="0" i="0" u="none" strike="noStrike" kern="1200" baseline="0">
                <a:solidFill>
                  <a:schemeClr val="tx1">
                    <a:lumMod val="65000"/>
                    <a:lumOff val="35000"/>
                  </a:schemeClr>
                </a:solidFill>
                <a:latin typeface="+mn-lt"/>
                <a:ea typeface="+mn-ea"/>
                <a:cs typeface="+mn-cs"/>
              </a:defRPr>
            </a:pPr>
          </a:p>
        </c:txPr>
        <c:crossAx val="33966991"/>
        <c:crosses val="autoZero"/>
        <c:crossBetween val="between"/>
      </c:valAx>
      <c:spPr>
        <a:noFill/>
        <a:ln>
          <a:noFill/>
        </a:ln>
        <a:effectLst/>
      </c:spPr>
    </c:plotArea>
    <c:plotVisOnly val="true"/>
    <c:dispBlanksAs val="gap"/>
    <c:showDLblsOverMax val="false"/>
  </c:chart>
  <c:spPr>
    <a:solidFill>
      <a:schemeClr val="bg1"/>
    </a:solidFill>
    <a:ln w="9525" cap="flat" cmpd="sng" algn="ctr">
      <a:solidFill>
        <a:schemeClr val="tx1">
          <a:lumMod val="15000"/>
          <a:lumOff val="85000"/>
        </a:schemeClr>
      </a:solidFill>
      <a:round/>
    </a:ln>
    <a:effectLst/>
  </c:spPr>
  <c:txPr>
    <a:bodyPr/>
    <a:lstStyle/>
    <a:p>
      <a:pPr>
        <a:defRPr lang="zh-CN"/>
      </a:pPr>
    </a:p>
  </c:txPr>
  <c:externalData r:id="rId1">
    <c:autoUpdate val="false"/>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true">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7E1860-5156-40DC-9E59-743B1D417515}" type="datetimeFigureOut">
              <a:rPr lang="zh-CN" altLang="en-US" smtClean="0"/>
            </a:fld>
            <a:endParaRPr lang="zh-CN" altLang="en-US"/>
          </a:p>
        </p:txBody>
      </p:sp>
      <p:sp>
        <p:nvSpPr>
          <p:cNvPr id="4" name="幻灯片图像占位符 3"/>
          <p:cNvSpPr>
            <a:spLocks noGrp="true" noRot="true" noChangeAspect="true"/>
          </p:cNvSpPr>
          <p:nvPr>
            <p:ph type="sldImg" idx="2"/>
          </p:nvPr>
        </p:nvSpPr>
        <p:spPr>
          <a:xfrm>
            <a:off x="549275" y="685800"/>
            <a:ext cx="575945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true"/>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true"/>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true"/>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55B25F-535F-4C5D-B1DA-56F763568BB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51865" rtl="0" eaLnBrk="1" latinLnBrk="0" hangingPunct="1">
      <a:defRPr sz="1200" kern="1200">
        <a:solidFill>
          <a:schemeClr val="tx1"/>
        </a:solidFill>
        <a:latin typeface="+mn-lt"/>
        <a:ea typeface="+mn-ea"/>
        <a:cs typeface="+mn-cs"/>
      </a:defRPr>
    </a:lvl1pPr>
    <a:lvl2pPr marL="475615" algn="l" defTabSz="951865" rtl="0" eaLnBrk="1" latinLnBrk="0" hangingPunct="1">
      <a:defRPr sz="1200" kern="1200">
        <a:solidFill>
          <a:schemeClr val="tx1"/>
        </a:solidFill>
        <a:latin typeface="+mn-lt"/>
        <a:ea typeface="+mn-ea"/>
        <a:cs typeface="+mn-cs"/>
      </a:defRPr>
    </a:lvl2pPr>
    <a:lvl3pPr marL="951865" algn="l" defTabSz="951865" rtl="0" eaLnBrk="1" latinLnBrk="0" hangingPunct="1">
      <a:defRPr sz="1200" kern="1200">
        <a:solidFill>
          <a:schemeClr val="tx1"/>
        </a:solidFill>
        <a:latin typeface="+mn-lt"/>
        <a:ea typeface="+mn-ea"/>
        <a:cs typeface="+mn-cs"/>
      </a:defRPr>
    </a:lvl3pPr>
    <a:lvl4pPr marL="1427480" algn="l" defTabSz="951865" rtl="0" eaLnBrk="1" latinLnBrk="0" hangingPunct="1">
      <a:defRPr sz="1200" kern="1200">
        <a:solidFill>
          <a:schemeClr val="tx1"/>
        </a:solidFill>
        <a:latin typeface="+mn-lt"/>
        <a:ea typeface="+mn-ea"/>
        <a:cs typeface="+mn-cs"/>
      </a:defRPr>
    </a:lvl4pPr>
    <a:lvl5pPr marL="1903730" algn="l" defTabSz="951865" rtl="0" eaLnBrk="1" latinLnBrk="0" hangingPunct="1">
      <a:defRPr sz="1200" kern="1200">
        <a:solidFill>
          <a:schemeClr val="tx1"/>
        </a:solidFill>
        <a:latin typeface="+mn-lt"/>
        <a:ea typeface="+mn-ea"/>
        <a:cs typeface="+mn-cs"/>
      </a:defRPr>
    </a:lvl5pPr>
    <a:lvl6pPr marL="2379345" algn="l" defTabSz="951865" rtl="0" eaLnBrk="1" latinLnBrk="0" hangingPunct="1">
      <a:defRPr sz="1200" kern="1200">
        <a:solidFill>
          <a:schemeClr val="tx1"/>
        </a:solidFill>
        <a:latin typeface="+mn-lt"/>
        <a:ea typeface="+mn-ea"/>
        <a:cs typeface="+mn-cs"/>
      </a:defRPr>
    </a:lvl6pPr>
    <a:lvl7pPr marL="2855595" algn="l" defTabSz="951865" rtl="0" eaLnBrk="1" latinLnBrk="0" hangingPunct="1">
      <a:defRPr sz="1200" kern="1200">
        <a:solidFill>
          <a:schemeClr val="tx1"/>
        </a:solidFill>
        <a:latin typeface="+mn-lt"/>
        <a:ea typeface="+mn-ea"/>
        <a:cs typeface="+mn-cs"/>
      </a:defRPr>
    </a:lvl7pPr>
    <a:lvl8pPr marL="3331210" algn="l" defTabSz="951865" rtl="0" eaLnBrk="1" latinLnBrk="0" hangingPunct="1">
      <a:defRPr sz="1200" kern="1200">
        <a:solidFill>
          <a:schemeClr val="tx1"/>
        </a:solidFill>
        <a:latin typeface="+mn-lt"/>
        <a:ea typeface="+mn-ea"/>
        <a:cs typeface="+mn-cs"/>
      </a:defRPr>
    </a:lvl8pPr>
    <a:lvl9pPr marL="3807460" algn="l" defTabSz="9518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a:xfrm>
            <a:off x="381000" y="685800"/>
            <a:ext cx="6096000" cy="3429000"/>
          </a:xfrm>
        </p:spPr>
      </p:sp>
      <p:sp>
        <p:nvSpPr>
          <p:cNvPr id="3" name="备注占位符 2"/>
          <p:cNvSpPr>
            <a:spLocks noGrp="true"/>
          </p:cNvSpPr>
          <p:nvPr>
            <p:ph type="body" idx="1"/>
          </p:nvPr>
        </p:nvSpPr>
        <p:spPr/>
        <p:txBody>
          <a:bodyPr>
            <a:normAutofit/>
          </a:bodyPr>
          <a:lstStyle/>
          <a:p>
            <a:endParaRPr lang="zh-CN" altLang="en-US" dirty="0"/>
          </a:p>
        </p:txBody>
      </p:sp>
      <p:sp>
        <p:nvSpPr>
          <p:cNvPr id="4" name="灯片编号占位符 3"/>
          <p:cNvSpPr>
            <a:spLocks noGrp="true"/>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a:p>
        </p:txBody>
      </p:sp>
      <p:sp>
        <p:nvSpPr>
          <p:cNvPr id="4" name="灯片编号占位符 3"/>
          <p:cNvSpPr>
            <a:spLocks noGrp="true"/>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a:p>
        </p:txBody>
      </p:sp>
      <p:sp>
        <p:nvSpPr>
          <p:cNvPr id="4" name="灯片编号占位符 3"/>
          <p:cNvSpPr>
            <a:spLocks noGrp="true"/>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a:p>
        </p:txBody>
      </p:sp>
      <p:sp>
        <p:nvSpPr>
          <p:cNvPr id="4" name="灯片编号占位符 3"/>
          <p:cNvSpPr>
            <a:spLocks noGrp="true"/>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a:p>
        </p:txBody>
      </p:sp>
      <p:sp>
        <p:nvSpPr>
          <p:cNvPr id="4" name="灯片编号占位符 3"/>
          <p:cNvSpPr>
            <a:spLocks noGrp="true"/>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a:xfrm>
            <a:off x="381000" y="685800"/>
            <a:ext cx="6096000" cy="3429000"/>
          </a:xfrm>
        </p:spPr>
      </p:sp>
      <p:sp>
        <p:nvSpPr>
          <p:cNvPr id="3" name="备注占位符 2"/>
          <p:cNvSpPr>
            <a:spLocks noGrp="true"/>
          </p:cNvSpPr>
          <p:nvPr>
            <p:ph type="body" idx="1"/>
          </p:nvPr>
        </p:nvSpPr>
        <p:spPr/>
        <p:txBody>
          <a:bodyPr>
            <a:normAutofit/>
          </a:bodyPr>
          <a:lstStyle/>
          <a:p>
            <a:endParaRPr lang="zh-CN" altLang="en-US" dirty="0"/>
          </a:p>
        </p:txBody>
      </p:sp>
      <p:sp>
        <p:nvSpPr>
          <p:cNvPr id="4" name="灯片编号占位符 3"/>
          <p:cNvSpPr>
            <a:spLocks noGrp="true"/>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fld id="{A555B25F-535F-4C5D-B1DA-56F763568BB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a:p>
        </p:txBody>
      </p:sp>
      <p:sp>
        <p:nvSpPr>
          <p:cNvPr id="4" name="灯片编号占位符 3"/>
          <p:cNvSpPr>
            <a:spLocks noGrp="true"/>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a:xfrm>
            <a:off x="381000" y="685800"/>
            <a:ext cx="6096000" cy="3429000"/>
          </a:xfrm>
        </p:spPr>
      </p:sp>
      <p:sp>
        <p:nvSpPr>
          <p:cNvPr id="3" name="备注占位符 2"/>
          <p:cNvSpPr>
            <a:spLocks noGrp="true"/>
          </p:cNvSpPr>
          <p:nvPr>
            <p:ph type="body" idx="1"/>
          </p:nvPr>
        </p:nvSpPr>
        <p:spPr/>
        <p:txBody>
          <a:bodyPr>
            <a:normAutofit/>
          </a:bodyPr>
          <a:lstStyle/>
          <a:p>
            <a:endParaRPr lang="zh-CN" altLang="en-US" dirty="0"/>
          </a:p>
        </p:txBody>
      </p:sp>
      <p:sp>
        <p:nvSpPr>
          <p:cNvPr id="4" name="灯片编号占位符 3"/>
          <p:cNvSpPr>
            <a:spLocks noGrp="true"/>
          </p:cNvSpPr>
          <p:nvPr>
            <p:ph type="sldNum" sz="quarter" idx="10"/>
          </p:nvPr>
        </p:nvSpPr>
        <p:spPr/>
        <p:txBody>
          <a:bodyPr/>
          <a:lstStyle/>
          <a:p>
            <a:pPr>
              <a:defRPr/>
            </a:pPr>
            <a:fld id="{CA5E8DB0-55DC-4221-A99C-988BCD133BF3}" type="slidenum">
              <a:rPr lang="en-US" altLang="zh-CN" smtClean="0"/>
            </a:fld>
            <a:endParaRPr lang="en-US" altLang="zh-CN"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a:xfrm>
            <a:off x="381000" y="685800"/>
            <a:ext cx="6096000" cy="3429000"/>
          </a:xfrm>
        </p:spPr>
      </p:sp>
      <p:sp>
        <p:nvSpPr>
          <p:cNvPr id="3" name="备注占位符 2"/>
          <p:cNvSpPr>
            <a:spLocks noGrp="true"/>
          </p:cNvSpPr>
          <p:nvPr>
            <p:ph type="body" idx="1"/>
          </p:nvPr>
        </p:nvSpPr>
        <p:spPr/>
        <p:txBody>
          <a:bodyPr>
            <a:normAutofit/>
          </a:bodyPr>
          <a:lstStyle/>
          <a:p>
            <a:endParaRPr lang="zh-CN" altLang="en-US"/>
          </a:p>
        </p:txBody>
      </p:sp>
      <p:sp>
        <p:nvSpPr>
          <p:cNvPr id="4" name="灯片编号占位符 3"/>
          <p:cNvSpPr>
            <a:spLocks noGrp="true"/>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a:xfrm>
            <a:off x="381000" y="685800"/>
            <a:ext cx="6096000" cy="3429000"/>
          </a:xfrm>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10"/>
          </p:nvPr>
        </p:nvSpPr>
        <p:spPr/>
        <p:txBody>
          <a:bodyPr/>
          <a:lstStyle/>
          <a:p>
            <a:pPr>
              <a:defRPr/>
            </a:pPr>
            <a:fld id="{CA5E8DB0-55DC-4221-A99C-988BCD133BF3}" type="slidenum">
              <a:rPr lang="en-US" altLang="zh-CN"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true"/>
          </p:cNvSpPr>
          <p:nvPr>
            <p:ph type="ctrTitle"/>
          </p:nvPr>
        </p:nvSpPr>
        <p:spPr>
          <a:xfrm>
            <a:off x="864156" y="2130920"/>
            <a:ext cx="9793764" cy="1470365"/>
          </a:xfrm>
        </p:spPr>
        <p:txBody>
          <a:bodyPr/>
          <a:lstStyle/>
          <a:p>
            <a:r>
              <a:rPr lang="zh-CN" altLang="en-US" smtClean="0"/>
              <a:t>单击此处编辑母版标题样式</a:t>
            </a:r>
            <a:endParaRPr lang="zh-CN" altLang="en-US"/>
          </a:p>
        </p:txBody>
      </p:sp>
      <p:sp>
        <p:nvSpPr>
          <p:cNvPr id="3" name="副标题 2"/>
          <p:cNvSpPr>
            <a:spLocks noGrp="true"/>
          </p:cNvSpPr>
          <p:nvPr>
            <p:ph type="subTitle" idx="1"/>
          </p:nvPr>
        </p:nvSpPr>
        <p:spPr>
          <a:xfrm>
            <a:off x="1728312" y="3887100"/>
            <a:ext cx="8065453" cy="1753006"/>
          </a:xfrm>
        </p:spPr>
        <p:txBody>
          <a:bodyPr/>
          <a:lstStyle>
            <a:lvl1pPr marL="0" indent="0" algn="ctr">
              <a:buNone/>
              <a:defRPr>
                <a:solidFill>
                  <a:schemeClr val="tx1">
                    <a:tint val="75000"/>
                  </a:schemeClr>
                </a:solidFill>
              </a:defRPr>
            </a:lvl1pPr>
            <a:lvl2pPr marL="475615" indent="0" algn="ctr">
              <a:buNone/>
              <a:defRPr>
                <a:solidFill>
                  <a:schemeClr val="tx1">
                    <a:tint val="75000"/>
                  </a:schemeClr>
                </a:solidFill>
              </a:defRPr>
            </a:lvl2pPr>
            <a:lvl3pPr marL="951865" indent="0" algn="ctr">
              <a:buNone/>
              <a:defRPr>
                <a:solidFill>
                  <a:schemeClr val="tx1">
                    <a:tint val="75000"/>
                  </a:schemeClr>
                </a:solidFill>
              </a:defRPr>
            </a:lvl3pPr>
            <a:lvl4pPr marL="1427480" indent="0" algn="ctr">
              <a:buNone/>
              <a:defRPr>
                <a:solidFill>
                  <a:schemeClr val="tx1">
                    <a:tint val="75000"/>
                  </a:schemeClr>
                </a:solidFill>
              </a:defRPr>
            </a:lvl4pPr>
            <a:lvl5pPr marL="1903730" indent="0" algn="ctr">
              <a:buNone/>
              <a:defRPr>
                <a:solidFill>
                  <a:schemeClr val="tx1">
                    <a:tint val="75000"/>
                  </a:schemeClr>
                </a:solidFill>
              </a:defRPr>
            </a:lvl5pPr>
            <a:lvl6pPr marL="2379345" indent="0" algn="ctr">
              <a:buNone/>
              <a:defRPr>
                <a:solidFill>
                  <a:schemeClr val="tx1">
                    <a:tint val="75000"/>
                  </a:schemeClr>
                </a:solidFill>
              </a:defRPr>
            </a:lvl6pPr>
            <a:lvl7pPr marL="2855595" indent="0" algn="ctr">
              <a:buNone/>
              <a:defRPr>
                <a:solidFill>
                  <a:schemeClr val="tx1">
                    <a:tint val="75000"/>
                  </a:schemeClr>
                </a:solidFill>
              </a:defRPr>
            </a:lvl7pPr>
            <a:lvl8pPr marL="3331210" indent="0" algn="ctr">
              <a:buNone/>
              <a:defRPr>
                <a:solidFill>
                  <a:schemeClr val="tx1">
                    <a:tint val="75000"/>
                  </a:schemeClr>
                </a:solidFill>
              </a:defRPr>
            </a:lvl8pPr>
            <a:lvl9pPr marL="380746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true"/>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true"/>
          </p:cNvSpPr>
          <p:nvPr>
            <p:ph type="title" orient="vert"/>
          </p:nvPr>
        </p:nvSpPr>
        <p:spPr>
          <a:xfrm>
            <a:off x="8353505" y="274703"/>
            <a:ext cx="2592467" cy="5852880"/>
          </a:xfrm>
        </p:spPr>
        <p:txBody>
          <a:bodyPr vert="eaVert"/>
          <a:lstStyle/>
          <a:p>
            <a:r>
              <a:rPr lang="zh-CN" altLang="en-US" smtClean="0"/>
              <a:t>单击此处编辑母版标题样式</a:t>
            </a:r>
            <a:endParaRPr lang="zh-CN" altLang="en-US"/>
          </a:p>
        </p:txBody>
      </p:sp>
      <p:sp>
        <p:nvSpPr>
          <p:cNvPr id="3" name="竖排文字占位符 2"/>
          <p:cNvSpPr>
            <a:spLocks noGrp="true"/>
          </p:cNvSpPr>
          <p:nvPr>
            <p:ph type="body" orient="vert" idx="1"/>
          </p:nvPr>
        </p:nvSpPr>
        <p:spPr>
          <a:xfrm>
            <a:off x="576104" y="274703"/>
            <a:ext cx="7585366" cy="585288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2258407" y="4801494"/>
            <a:ext cx="6913245" cy="566845"/>
          </a:xfrm>
          <a:prstGeom prst="rect">
            <a:avLst/>
          </a:prstGeom>
        </p:spPr>
        <p:txBody>
          <a:bodyPr lIns="72545" tIns="36273" rIns="72545" bIns="36273" anchor="b"/>
          <a:lstStyle>
            <a:lvl1pPr algn="l">
              <a:defRPr sz="2395" b="1"/>
            </a:lvl1pPr>
          </a:lstStyle>
          <a:p>
            <a:r>
              <a:rPr lang="zh-CN" altLang="en-US" smtClean="0"/>
              <a:t>单击此处编辑母版标题样式</a:t>
            </a:r>
            <a:endParaRPr lang="zh-CN" altLang="en-US"/>
          </a:p>
        </p:txBody>
      </p:sp>
      <p:sp>
        <p:nvSpPr>
          <p:cNvPr id="3" name="图片占位符 2"/>
          <p:cNvSpPr>
            <a:spLocks noGrp="true"/>
          </p:cNvSpPr>
          <p:nvPr>
            <p:ph type="pic" idx="1"/>
          </p:nvPr>
        </p:nvSpPr>
        <p:spPr>
          <a:xfrm>
            <a:off x="2258407" y="612888"/>
            <a:ext cx="6913245" cy="4115562"/>
          </a:xfrm>
          <a:prstGeom prst="rect">
            <a:avLst/>
          </a:prstGeom>
        </p:spPr>
        <p:txBody>
          <a:bodyPr lIns="72545" tIns="36273" rIns="72545" bIns="36273"/>
          <a:lstStyle>
            <a:lvl1pPr marL="0" indent="0">
              <a:buNone/>
              <a:defRPr sz="3655"/>
            </a:lvl1pPr>
            <a:lvl2pPr marL="534670" indent="0">
              <a:buNone/>
              <a:defRPr sz="3275"/>
            </a:lvl2pPr>
            <a:lvl3pPr marL="1068705" indent="0">
              <a:buNone/>
              <a:defRPr sz="2770"/>
            </a:lvl3pPr>
            <a:lvl4pPr marL="1602740" indent="0">
              <a:buNone/>
              <a:defRPr sz="2395"/>
            </a:lvl4pPr>
            <a:lvl5pPr marL="2137410" indent="0">
              <a:buNone/>
              <a:defRPr sz="2395"/>
            </a:lvl5pPr>
            <a:lvl6pPr marL="2671445" indent="0">
              <a:buNone/>
              <a:defRPr sz="2395"/>
            </a:lvl6pPr>
            <a:lvl7pPr marL="3206115" indent="0">
              <a:buNone/>
              <a:defRPr sz="2395"/>
            </a:lvl7pPr>
            <a:lvl8pPr marL="3740150" indent="0">
              <a:buNone/>
              <a:defRPr sz="2395"/>
            </a:lvl8pPr>
            <a:lvl9pPr marL="4274185" indent="0">
              <a:buNone/>
              <a:defRPr sz="2395"/>
            </a:lvl9pPr>
          </a:lstStyle>
          <a:p>
            <a:pPr lvl="0"/>
            <a:endParaRPr lang="zh-CN" altLang="en-US" noProof="0" smtClean="0"/>
          </a:p>
        </p:txBody>
      </p:sp>
      <p:sp>
        <p:nvSpPr>
          <p:cNvPr id="4" name="文本占位符 3"/>
          <p:cNvSpPr>
            <a:spLocks noGrp="true"/>
          </p:cNvSpPr>
          <p:nvPr>
            <p:ph type="body" sz="half" idx="2"/>
          </p:nvPr>
        </p:nvSpPr>
        <p:spPr>
          <a:xfrm>
            <a:off x="2258407" y="5368339"/>
            <a:ext cx="6913245" cy="805009"/>
          </a:xfrm>
          <a:prstGeom prst="rect">
            <a:avLst/>
          </a:prstGeom>
        </p:spPr>
        <p:txBody>
          <a:bodyPr lIns="72545" tIns="36273" rIns="72545" bIns="36273"/>
          <a:lstStyle>
            <a:lvl1pPr marL="0" indent="0">
              <a:buNone/>
              <a:defRPr sz="1640"/>
            </a:lvl1pPr>
            <a:lvl2pPr marL="534670" indent="0">
              <a:buNone/>
              <a:defRPr sz="1385"/>
            </a:lvl2pPr>
            <a:lvl3pPr marL="1068705" indent="0">
              <a:buNone/>
              <a:defRPr sz="1260"/>
            </a:lvl3pPr>
            <a:lvl4pPr marL="1602740" indent="0">
              <a:buNone/>
              <a:defRPr sz="1010"/>
            </a:lvl4pPr>
            <a:lvl5pPr marL="2137410" indent="0">
              <a:buNone/>
              <a:defRPr sz="1010"/>
            </a:lvl5pPr>
            <a:lvl6pPr marL="2671445" indent="0">
              <a:buNone/>
              <a:defRPr sz="1010"/>
            </a:lvl6pPr>
            <a:lvl7pPr marL="3206115" indent="0">
              <a:buNone/>
              <a:defRPr sz="1010"/>
            </a:lvl7pPr>
            <a:lvl8pPr marL="3740150" indent="0">
              <a:buNone/>
              <a:defRPr sz="1010"/>
            </a:lvl8pPr>
            <a:lvl9pPr marL="4274185" indent="0">
              <a:buNone/>
              <a:defRPr sz="1010"/>
            </a:lvl9pPr>
          </a:lstStyle>
          <a:p>
            <a:pPr lvl="0"/>
            <a:r>
              <a:rPr lang="zh-CN" altLang="en-US" smtClean="0"/>
              <a:t>单击此处编辑母版文本样式</a:t>
            </a:r>
            <a:endParaRPr lang="zh-CN" altLang="en-US" smtClean="0"/>
          </a:p>
        </p:txBody>
      </p:sp>
    </p:spTree>
  </p:cSld>
  <p:clrMapOvr>
    <a:masterClrMapping/>
  </p:clrMapOvr>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true"/>
          </p:cNvSpPr>
          <p:nvPr>
            <p:ph type="title"/>
          </p:nvPr>
        </p:nvSpPr>
        <p:spPr>
          <a:xfrm>
            <a:off x="590558" y="116440"/>
            <a:ext cx="10340975" cy="648727"/>
          </a:xfrm>
          <a:prstGeom prst="rect">
            <a:avLst/>
          </a:prstGeom>
        </p:spPr>
        <p:txBody>
          <a:bodyPr lIns="72545" tIns="36273" rIns="72545" bIns="36273"/>
          <a:lstStyle/>
          <a:p>
            <a:r>
              <a:rPr lang="zh-CN" altLang="en-US" smtClean="0"/>
              <a:t>单击此处编辑母版标题样式</a:t>
            </a:r>
            <a:endParaRPr lang="zh-CN" altLang="en-US"/>
          </a:p>
        </p:txBody>
      </p:sp>
      <p:sp>
        <p:nvSpPr>
          <p:cNvPr id="3" name="竖排文字占位符 2"/>
          <p:cNvSpPr>
            <a:spLocks noGrp="true"/>
          </p:cNvSpPr>
          <p:nvPr>
            <p:ph type="body" orient="vert" idx="1"/>
          </p:nvPr>
        </p:nvSpPr>
        <p:spPr>
          <a:xfrm>
            <a:off x="590558" y="981408"/>
            <a:ext cx="10340975" cy="5374304"/>
          </a:xfrm>
          <a:prstGeom prst="rect">
            <a:avLst/>
          </a:prstGeom>
        </p:spPr>
        <p:txBody>
          <a:bodyPr vert="eaVert" lIns="72545" tIns="36273" rIns="72545" bIns="36273"/>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smtClean="0"/>
              <a:t>单击此处编辑母版标题样式</a:t>
            </a:r>
            <a:endParaRPr lang="zh-CN" altLang="en-US"/>
          </a:p>
        </p:txBody>
      </p:sp>
      <p:sp>
        <p:nvSpPr>
          <p:cNvPr id="3" name="内容占位符 2"/>
          <p:cNvSpPr>
            <a:spLocks noGrp="true"/>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true"/>
          </p:cNvSpPr>
          <p:nvPr>
            <p:ph type="title" orient="vert"/>
          </p:nvPr>
        </p:nvSpPr>
        <p:spPr>
          <a:xfrm>
            <a:off x="8347504" y="115917"/>
            <a:ext cx="2584465" cy="6240030"/>
          </a:xfrm>
          <a:prstGeom prst="rect">
            <a:avLst/>
          </a:prstGeom>
        </p:spPr>
        <p:txBody>
          <a:bodyPr vert="eaVert" lIns="72545" tIns="36273" rIns="72545" bIns="36273"/>
          <a:lstStyle/>
          <a:p>
            <a:r>
              <a:rPr lang="zh-CN" altLang="en-US" smtClean="0"/>
              <a:t>单击此处编辑母版标题样式</a:t>
            </a:r>
            <a:endParaRPr lang="zh-CN" altLang="en-US"/>
          </a:p>
        </p:txBody>
      </p:sp>
      <p:sp>
        <p:nvSpPr>
          <p:cNvPr id="3" name="竖排文字占位符 2"/>
          <p:cNvSpPr>
            <a:spLocks noGrp="true"/>
          </p:cNvSpPr>
          <p:nvPr>
            <p:ph type="body" orient="vert" idx="1"/>
          </p:nvPr>
        </p:nvSpPr>
        <p:spPr>
          <a:xfrm>
            <a:off x="590113" y="115917"/>
            <a:ext cx="7565362" cy="6240030"/>
          </a:xfrm>
          <a:prstGeom prst="rect">
            <a:avLst/>
          </a:prstGeom>
        </p:spPr>
        <p:txBody>
          <a:bodyPr vert="eaVert" lIns="72545" tIns="36273" rIns="72545" bIns="36273"/>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true"/>
          </p:cNvSpPr>
          <p:nvPr>
            <p:ph type="title"/>
          </p:nvPr>
        </p:nvSpPr>
        <p:spPr>
          <a:xfrm>
            <a:off x="576104" y="274690"/>
            <a:ext cx="10369868" cy="1143212"/>
          </a:xfrm>
          <a:prstGeom prst="rect">
            <a:avLst/>
          </a:prstGeom>
        </p:spPr>
        <p:txBody>
          <a:bodyPr/>
          <a:lstStyle/>
          <a:p>
            <a:r>
              <a:rPr lang="zh-CN" altLang="en-US" smtClean="0"/>
              <a:t>单击此处编辑母版标题样式</a:t>
            </a:r>
            <a:endParaRPr lang="zh-CN" altLang="en-US"/>
          </a:p>
        </p:txBody>
      </p:sp>
      <p:sp>
        <p:nvSpPr>
          <p:cNvPr id="3" name="内容占位符 2"/>
          <p:cNvSpPr>
            <a:spLocks noGrp="true"/>
          </p:cNvSpPr>
          <p:nvPr>
            <p:ph idx="1"/>
          </p:nvPr>
        </p:nvSpPr>
        <p:spPr>
          <a:xfrm>
            <a:off x="576104" y="1600498"/>
            <a:ext cx="10369868" cy="4526801"/>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true"/>
          </p:cNvSpPr>
          <p:nvPr>
            <p:ph type="dt" sz="half" idx="10"/>
          </p:nvPr>
        </p:nvSpPr>
        <p:spPr>
          <a:xfrm>
            <a:off x="576104" y="6357528"/>
            <a:ext cx="2688484" cy="365193"/>
          </a:xfrm>
          <a:prstGeom prst="rect">
            <a:avLst/>
          </a:prstGeom>
        </p:spPr>
        <p:txBody>
          <a:bodyPr/>
          <a:lstStyle>
            <a:lvl1pPr>
              <a:defRPr/>
            </a:lvl1pPr>
          </a:lstStyle>
          <a:p>
            <a:pPr>
              <a:defRPr/>
            </a:pPr>
            <a:fld id="{0FA59DB0-1DD9-4097-83B0-51B0BCFE5A5D}" type="datetimeFigureOut">
              <a:rPr lang="zh-CN" altLang="en-US"/>
            </a:fld>
            <a:endParaRPr lang="zh-CN" altLang="en-US"/>
          </a:p>
        </p:txBody>
      </p:sp>
      <p:sp>
        <p:nvSpPr>
          <p:cNvPr id="5" name="页脚占位符 4"/>
          <p:cNvSpPr>
            <a:spLocks noGrp="true"/>
          </p:cNvSpPr>
          <p:nvPr>
            <p:ph type="ftr" sz="quarter" idx="11"/>
          </p:nvPr>
        </p:nvSpPr>
        <p:spPr>
          <a:xfrm>
            <a:off x="3936709" y="6357528"/>
            <a:ext cx="3648657" cy="365193"/>
          </a:xfrm>
          <a:prstGeom prst="rect">
            <a:avLst/>
          </a:prstGeom>
        </p:spPr>
        <p:txBody>
          <a:bodyPr/>
          <a:lstStyle>
            <a:lvl1pPr>
              <a:defRPr/>
            </a:lvl1pPr>
          </a:lstStyle>
          <a:p>
            <a:pPr>
              <a:defRPr/>
            </a:pPr>
            <a:endParaRPr lang="zh-CN" altLang="en-US"/>
          </a:p>
        </p:txBody>
      </p:sp>
      <p:sp>
        <p:nvSpPr>
          <p:cNvPr id="6" name="灯片编号占位符 5"/>
          <p:cNvSpPr>
            <a:spLocks noGrp="true"/>
          </p:cNvSpPr>
          <p:nvPr>
            <p:ph type="sldNum" sz="quarter" idx="12"/>
          </p:nvPr>
        </p:nvSpPr>
        <p:spPr>
          <a:xfrm>
            <a:off x="8257487" y="6357528"/>
            <a:ext cx="2688484" cy="365193"/>
          </a:xfrm>
          <a:prstGeom prst="rect">
            <a:avLst/>
          </a:prstGeom>
        </p:spPr>
        <p:txBody>
          <a:bodyPr/>
          <a:lstStyle>
            <a:lvl1pPr>
              <a:defRPr/>
            </a:lvl1pPr>
          </a:lstStyle>
          <a:p>
            <a:fld id="{DB9479F6-FA64-44DF-B1EA-7E0AE9E1ED2A}" type="slidenum">
              <a:rPr lang="zh-CN" altLang="en-US"/>
            </a:fld>
            <a:endParaRPr lang="zh-CN" altLang="en-US"/>
          </a:p>
        </p:txBody>
      </p:sp>
    </p:spTree>
  </p:cSld>
  <p:clrMapOvr>
    <a:masterClrMapping/>
  </p:clrMapOvr>
  <p:transition spd="slow" advTm="3000">
    <p:wip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true"/>
          </p:cNvSpPr>
          <p:nvPr>
            <p:ph type="ctrTitle"/>
          </p:nvPr>
        </p:nvSpPr>
        <p:spPr>
          <a:xfrm>
            <a:off x="1440259" y="1122571"/>
            <a:ext cx="8641556" cy="2388042"/>
          </a:xfrm>
        </p:spPr>
        <p:txBody>
          <a:bodyPr anchor="b"/>
          <a:lstStyle>
            <a:lvl1pPr algn="ctr">
              <a:defRPr sz="5670"/>
            </a:lvl1pPr>
          </a:lstStyle>
          <a:p>
            <a:r>
              <a:rPr lang="zh-CN" altLang="en-US" smtClean="0"/>
              <a:t>单击此处编辑母版标题样式</a:t>
            </a:r>
            <a:endParaRPr lang="zh-CN" altLang="en-US"/>
          </a:p>
        </p:txBody>
      </p:sp>
      <p:sp>
        <p:nvSpPr>
          <p:cNvPr id="3" name="副标题 2"/>
          <p:cNvSpPr>
            <a:spLocks noGrp="true"/>
          </p:cNvSpPr>
          <p:nvPr>
            <p:ph type="subTitle" idx="1" hasCustomPrompt="true"/>
          </p:nvPr>
        </p:nvSpPr>
        <p:spPr>
          <a:xfrm>
            <a:off x="1440259" y="3602704"/>
            <a:ext cx="8641556" cy="1656069"/>
          </a:xfrm>
        </p:spPr>
        <p:txBody>
          <a:bodyPr/>
          <a:lstStyle>
            <a:lvl1pPr marL="0" indent="0" algn="ctr">
              <a:buNone/>
              <a:defRPr sz="2270"/>
            </a:lvl1pPr>
            <a:lvl2pPr marL="431800" indent="0" algn="ctr">
              <a:buNone/>
              <a:defRPr sz="1890"/>
            </a:lvl2pPr>
            <a:lvl3pPr marL="864235" indent="0" algn="ctr">
              <a:buNone/>
              <a:defRPr sz="1700"/>
            </a:lvl3pPr>
            <a:lvl4pPr marL="1296035" indent="0" algn="ctr">
              <a:buNone/>
              <a:defRPr sz="1510"/>
            </a:lvl4pPr>
            <a:lvl5pPr marL="1728470" indent="0" algn="ctr">
              <a:buNone/>
              <a:defRPr sz="1510"/>
            </a:lvl5pPr>
            <a:lvl6pPr marL="2160270" indent="0" algn="ctr">
              <a:buNone/>
              <a:defRPr sz="1510"/>
            </a:lvl6pPr>
            <a:lvl7pPr marL="2592705" indent="0" algn="ctr">
              <a:buNone/>
              <a:defRPr sz="1510"/>
            </a:lvl7pPr>
            <a:lvl8pPr marL="3024505" indent="0" algn="ctr">
              <a:buNone/>
              <a:defRPr sz="1510"/>
            </a:lvl8pPr>
            <a:lvl9pPr marL="3456940" indent="0" algn="ctr">
              <a:buNone/>
              <a:defRPr sz="1510"/>
            </a:lvl9pPr>
          </a:lstStyle>
          <a:p>
            <a:r>
              <a:rPr lang="zh-CN" altLang="en-US" smtClean="0"/>
              <a:t>单击以编辑母版副标题样式</a:t>
            </a:r>
            <a:endParaRPr lang="zh-CN" altLang="en-US"/>
          </a:p>
        </p:txBody>
      </p:sp>
      <p:sp>
        <p:nvSpPr>
          <p:cNvPr id="4" name="日期占位符 3"/>
          <p:cNvSpPr>
            <a:spLocks noGrp="true"/>
          </p:cNvSpPr>
          <p:nvPr>
            <p:ph type="dt" sz="half" idx="10"/>
          </p:nvPr>
        </p:nvSpPr>
        <p:spPr/>
        <p:txBody>
          <a:bodyPr/>
          <a:lstStyle/>
          <a:p>
            <a:fld id="{86442542-1FDE-4031-8475-EC5A181BEA7F}"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850A26E9-C581-4697-A2DF-419122D5DE2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true"/>
          </p:cNvSpPr>
          <p:nvPr>
            <p:ph type="title"/>
          </p:nvPr>
        </p:nvSpPr>
        <p:spPr>
          <a:xfrm>
            <a:off x="910164" y="4407922"/>
            <a:ext cx="9793764" cy="1362390"/>
          </a:xfrm>
        </p:spPr>
        <p:txBody>
          <a:bodyPr anchor="t"/>
          <a:lstStyle>
            <a:lvl1pPr algn="l">
              <a:defRPr sz="4200" b="1" cap="all"/>
            </a:lvl1pPr>
          </a:lstStyle>
          <a:p>
            <a:r>
              <a:rPr lang="zh-CN" altLang="en-US" smtClean="0"/>
              <a:t>单击此处编辑母版标题样式</a:t>
            </a:r>
            <a:endParaRPr lang="zh-CN" altLang="en-US"/>
          </a:p>
        </p:txBody>
      </p:sp>
      <p:sp>
        <p:nvSpPr>
          <p:cNvPr id="3" name="文本占位符 2"/>
          <p:cNvSpPr>
            <a:spLocks noGrp="true"/>
          </p:cNvSpPr>
          <p:nvPr>
            <p:ph type="body" idx="1"/>
          </p:nvPr>
        </p:nvSpPr>
        <p:spPr>
          <a:xfrm>
            <a:off x="910164" y="2907387"/>
            <a:ext cx="9793764" cy="1500534"/>
          </a:xfrm>
        </p:spPr>
        <p:txBody>
          <a:bodyPr anchor="b"/>
          <a:lstStyle>
            <a:lvl1pPr marL="0" indent="0">
              <a:buNone/>
              <a:defRPr sz="2100">
                <a:solidFill>
                  <a:schemeClr val="tx1">
                    <a:tint val="75000"/>
                  </a:schemeClr>
                </a:solidFill>
              </a:defRPr>
            </a:lvl1pPr>
            <a:lvl2pPr marL="475615" indent="0">
              <a:buNone/>
              <a:defRPr sz="1900">
                <a:solidFill>
                  <a:schemeClr val="tx1">
                    <a:tint val="75000"/>
                  </a:schemeClr>
                </a:solidFill>
              </a:defRPr>
            </a:lvl2pPr>
            <a:lvl3pPr marL="951865" indent="0">
              <a:buNone/>
              <a:defRPr sz="1700">
                <a:solidFill>
                  <a:schemeClr val="tx1">
                    <a:tint val="75000"/>
                  </a:schemeClr>
                </a:solidFill>
              </a:defRPr>
            </a:lvl3pPr>
            <a:lvl4pPr marL="1427480" indent="0">
              <a:buNone/>
              <a:defRPr sz="1500">
                <a:solidFill>
                  <a:schemeClr val="tx1">
                    <a:tint val="75000"/>
                  </a:schemeClr>
                </a:solidFill>
              </a:defRPr>
            </a:lvl4pPr>
            <a:lvl5pPr marL="1903730" indent="0">
              <a:buNone/>
              <a:defRPr sz="1500">
                <a:solidFill>
                  <a:schemeClr val="tx1">
                    <a:tint val="75000"/>
                  </a:schemeClr>
                </a:solidFill>
              </a:defRPr>
            </a:lvl5pPr>
            <a:lvl6pPr marL="2379345" indent="0">
              <a:buNone/>
              <a:defRPr sz="1500">
                <a:solidFill>
                  <a:schemeClr val="tx1">
                    <a:tint val="75000"/>
                  </a:schemeClr>
                </a:solidFill>
              </a:defRPr>
            </a:lvl6pPr>
            <a:lvl7pPr marL="2855595" indent="0">
              <a:buNone/>
              <a:defRPr sz="1500">
                <a:solidFill>
                  <a:schemeClr val="tx1">
                    <a:tint val="75000"/>
                  </a:schemeClr>
                </a:solidFill>
              </a:defRPr>
            </a:lvl7pPr>
            <a:lvl8pPr marL="3331210" indent="0">
              <a:buNone/>
              <a:defRPr sz="1500">
                <a:solidFill>
                  <a:schemeClr val="tx1">
                    <a:tint val="75000"/>
                  </a:schemeClr>
                </a:solidFill>
              </a:defRPr>
            </a:lvl8pPr>
            <a:lvl9pPr marL="3807460" indent="0">
              <a:buNone/>
              <a:defRPr sz="15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5" name="页脚占位符 4"/>
          <p:cNvSpPr>
            <a:spLocks noGrp="true"/>
          </p:cNvSpPr>
          <p:nvPr>
            <p:ph type="ftr" sz="quarter" idx="11"/>
          </p:nvPr>
        </p:nvSpPr>
        <p:spPr/>
        <p:txBody>
          <a:bodyPr/>
          <a:lstStyle/>
          <a:p>
            <a:endParaRPr lang="zh-CN" altLang="en-US"/>
          </a:p>
        </p:txBody>
      </p:sp>
      <p:sp>
        <p:nvSpPr>
          <p:cNvPr id="6" name="灯片编号占位符 5"/>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smtClean="0"/>
              <a:t>单击此处编辑母版标题样式</a:t>
            </a:r>
            <a:endParaRPr lang="zh-CN" altLang="en-US"/>
          </a:p>
        </p:txBody>
      </p:sp>
      <p:sp>
        <p:nvSpPr>
          <p:cNvPr id="3" name="内容占位符 2"/>
          <p:cNvSpPr>
            <a:spLocks noGrp="true"/>
          </p:cNvSpPr>
          <p:nvPr>
            <p:ph sz="half" idx="1"/>
          </p:nvPr>
        </p:nvSpPr>
        <p:spPr>
          <a:xfrm>
            <a:off x="576104" y="1600572"/>
            <a:ext cx="5088916" cy="45270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true"/>
          </p:cNvSpPr>
          <p:nvPr>
            <p:ph sz="half" idx="2"/>
          </p:nvPr>
        </p:nvSpPr>
        <p:spPr>
          <a:xfrm>
            <a:off x="5857055" y="1600572"/>
            <a:ext cx="5088916" cy="4527011"/>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true"/>
          </p:cNvSpPr>
          <p:nvPr>
            <p:ph type="body" idx="1"/>
          </p:nvPr>
        </p:nvSpPr>
        <p:spPr>
          <a:xfrm>
            <a:off x="576104" y="1535469"/>
            <a:ext cx="5090917" cy="639910"/>
          </a:xfrm>
        </p:spPr>
        <p:txBody>
          <a:bodyPr anchor="b"/>
          <a:lstStyle>
            <a:lvl1pPr marL="0" indent="0">
              <a:buNone/>
              <a:defRPr sz="2500" b="1"/>
            </a:lvl1pPr>
            <a:lvl2pPr marL="475615" indent="0">
              <a:buNone/>
              <a:defRPr sz="2100" b="1"/>
            </a:lvl2pPr>
            <a:lvl3pPr marL="951865" indent="0">
              <a:buNone/>
              <a:defRPr sz="1900" b="1"/>
            </a:lvl3pPr>
            <a:lvl4pPr marL="1427480" indent="0">
              <a:buNone/>
              <a:defRPr sz="1700" b="1"/>
            </a:lvl4pPr>
            <a:lvl5pPr marL="1903730" indent="0">
              <a:buNone/>
              <a:defRPr sz="1700" b="1"/>
            </a:lvl5pPr>
            <a:lvl6pPr marL="2379345" indent="0">
              <a:buNone/>
              <a:defRPr sz="1700" b="1"/>
            </a:lvl6pPr>
            <a:lvl7pPr marL="2855595" indent="0">
              <a:buNone/>
              <a:defRPr sz="1700" b="1"/>
            </a:lvl7pPr>
            <a:lvl8pPr marL="3331210" indent="0">
              <a:buNone/>
              <a:defRPr sz="1700" b="1"/>
            </a:lvl8pPr>
            <a:lvl9pPr marL="3807460" indent="0">
              <a:buNone/>
              <a:defRPr sz="1700" b="1"/>
            </a:lvl9pPr>
          </a:lstStyle>
          <a:p>
            <a:pPr lvl="0"/>
            <a:r>
              <a:rPr lang="zh-CN" altLang="en-US" smtClean="0"/>
              <a:t>单击此处编辑母版文本样式</a:t>
            </a:r>
            <a:endParaRPr lang="zh-CN" altLang="en-US" smtClean="0"/>
          </a:p>
        </p:txBody>
      </p:sp>
      <p:sp>
        <p:nvSpPr>
          <p:cNvPr id="4" name="内容占位符 3"/>
          <p:cNvSpPr>
            <a:spLocks noGrp="true"/>
          </p:cNvSpPr>
          <p:nvPr>
            <p:ph sz="half" idx="2"/>
          </p:nvPr>
        </p:nvSpPr>
        <p:spPr>
          <a:xfrm>
            <a:off x="576104" y="2175379"/>
            <a:ext cx="5090917" cy="39522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true"/>
          </p:cNvSpPr>
          <p:nvPr>
            <p:ph type="body" sz="quarter" idx="3"/>
          </p:nvPr>
        </p:nvSpPr>
        <p:spPr>
          <a:xfrm>
            <a:off x="5853055" y="1535469"/>
            <a:ext cx="5092917" cy="639910"/>
          </a:xfrm>
        </p:spPr>
        <p:txBody>
          <a:bodyPr anchor="b"/>
          <a:lstStyle>
            <a:lvl1pPr marL="0" indent="0">
              <a:buNone/>
              <a:defRPr sz="2500" b="1"/>
            </a:lvl1pPr>
            <a:lvl2pPr marL="475615" indent="0">
              <a:buNone/>
              <a:defRPr sz="2100" b="1"/>
            </a:lvl2pPr>
            <a:lvl3pPr marL="951865" indent="0">
              <a:buNone/>
              <a:defRPr sz="1900" b="1"/>
            </a:lvl3pPr>
            <a:lvl4pPr marL="1427480" indent="0">
              <a:buNone/>
              <a:defRPr sz="1700" b="1"/>
            </a:lvl4pPr>
            <a:lvl5pPr marL="1903730" indent="0">
              <a:buNone/>
              <a:defRPr sz="1700" b="1"/>
            </a:lvl5pPr>
            <a:lvl6pPr marL="2379345" indent="0">
              <a:buNone/>
              <a:defRPr sz="1700" b="1"/>
            </a:lvl6pPr>
            <a:lvl7pPr marL="2855595" indent="0">
              <a:buNone/>
              <a:defRPr sz="1700" b="1"/>
            </a:lvl7pPr>
            <a:lvl8pPr marL="3331210" indent="0">
              <a:buNone/>
              <a:defRPr sz="1700" b="1"/>
            </a:lvl8pPr>
            <a:lvl9pPr marL="3807460" indent="0">
              <a:buNone/>
              <a:defRPr sz="1700" b="1"/>
            </a:lvl9pPr>
          </a:lstStyle>
          <a:p>
            <a:pPr lvl="0"/>
            <a:r>
              <a:rPr lang="zh-CN" altLang="en-US" smtClean="0"/>
              <a:t>单击此处编辑母版文本样式</a:t>
            </a:r>
            <a:endParaRPr lang="zh-CN" altLang="en-US" smtClean="0"/>
          </a:p>
        </p:txBody>
      </p:sp>
      <p:sp>
        <p:nvSpPr>
          <p:cNvPr id="6" name="内容占位符 5"/>
          <p:cNvSpPr>
            <a:spLocks noGrp="true"/>
          </p:cNvSpPr>
          <p:nvPr>
            <p:ph sz="quarter" idx="4"/>
          </p:nvPr>
        </p:nvSpPr>
        <p:spPr>
          <a:xfrm>
            <a:off x="5853055" y="2175379"/>
            <a:ext cx="5092917" cy="3952203"/>
          </a:xfrm>
        </p:spPr>
        <p:txBody>
          <a:bodyPr/>
          <a:lstStyle>
            <a:lvl1pPr>
              <a:defRPr sz="2500"/>
            </a:lvl1pPr>
            <a:lvl2pPr>
              <a:defRPr sz="2100"/>
            </a:lvl2pPr>
            <a:lvl3pPr>
              <a:defRPr sz="1900"/>
            </a:lvl3pPr>
            <a:lvl4pPr>
              <a:defRPr sz="1700"/>
            </a:lvl4pPr>
            <a:lvl5pPr>
              <a:defRPr sz="1700"/>
            </a:lvl5pPr>
            <a:lvl6pPr>
              <a:defRPr sz="1700"/>
            </a:lvl6pPr>
            <a:lvl7pPr>
              <a:defRPr sz="1700"/>
            </a:lvl7pPr>
            <a:lvl8pPr>
              <a:defRPr sz="1700"/>
            </a:lvl8pPr>
            <a:lvl9pPr>
              <a:defRPr sz="17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8" name="页脚占位符 7"/>
          <p:cNvSpPr>
            <a:spLocks noGrp="true"/>
          </p:cNvSpPr>
          <p:nvPr>
            <p:ph type="ftr" sz="quarter" idx="11"/>
          </p:nvPr>
        </p:nvSpPr>
        <p:spPr/>
        <p:txBody>
          <a:bodyPr/>
          <a:lstStyle/>
          <a:p>
            <a:endParaRPr lang="zh-CN" altLang="en-US"/>
          </a:p>
        </p:txBody>
      </p:sp>
      <p:sp>
        <p:nvSpPr>
          <p:cNvPr id="9" name="灯片编号占位符 8"/>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true"/>
          </p:cNvSpPr>
          <p:nvPr>
            <p:ph type="title"/>
          </p:nvPr>
        </p:nvSpPr>
        <p:spPr/>
        <p:txBody>
          <a:bodyPr/>
          <a:lstStyle/>
          <a:p>
            <a:r>
              <a:rPr lang="zh-CN" altLang="en-US" smtClean="0"/>
              <a:t>单击此处编辑母版标题样式</a:t>
            </a:r>
            <a:endParaRPr lang="zh-CN" altLang="en-US"/>
          </a:p>
        </p:txBody>
      </p:sp>
      <p:sp>
        <p:nvSpPr>
          <p:cNvPr id="3" name="日期占位符 2"/>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4" name="页脚占位符 3"/>
          <p:cNvSpPr>
            <a:spLocks noGrp="true"/>
          </p:cNvSpPr>
          <p:nvPr>
            <p:ph type="ftr" sz="quarter" idx="11"/>
          </p:nvPr>
        </p:nvSpPr>
        <p:spPr/>
        <p:txBody>
          <a:bodyPr/>
          <a:lstStyle/>
          <a:p>
            <a:endParaRPr lang="zh-CN" altLang="en-US"/>
          </a:p>
        </p:txBody>
      </p:sp>
      <p:sp>
        <p:nvSpPr>
          <p:cNvPr id="5" name="灯片编号占位符 4"/>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3" name="页脚占位符 2"/>
          <p:cNvSpPr>
            <a:spLocks noGrp="true"/>
          </p:cNvSpPr>
          <p:nvPr>
            <p:ph type="ftr" sz="quarter" idx="11"/>
          </p:nvPr>
        </p:nvSpPr>
        <p:spPr/>
        <p:txBody>
          <a:bodyPr/>
          <a:lstStyle/>
          <a:p>
            <a:endParaRPr lang="zh-CN" altLang="en-US"/>
          </a:p>
        </p:txBody>
      </p:sp>
      <p:sp>
        <p:nvSpPr>
          <p:cNvPr id="4" name="灯片编号占位符 3"/>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576104" y="273113"/>
            <a:ext cx="3790684" cy="1162319"/>
          </a:xfrm>
        </p:spPr>
        <p:txBody>
          <a:bodyPr anchor="b"/>
          <a:lstStyle>
            <a:lvl1pPr algn="l">
              <a:defRPr sz="2100" b="1"/>
            </a:lvl1pPr>
          </a:lstStyle>
          <a:p>
            <a:r>
              <a:rPr lang="zh-CN" altLang="en-US" smtClean="0"/>
              <a:t>单击此处编辑母版标题样式</a:t>
            </a:r>
            <a:endParaRPr lang="zh-CN" altLang="en-US"/>
          </a:p>
        </p:txBody>
      </p:sp>
      <p:sp>
        <p:nvSpPr>
          <p:cNvPr id="3" name="内容占位符 2"/>
          <p:cNvSpPr>
            <a:spLocks noGrp="true"/>
          </p:cNvSpPr>
          <p:nvPr>
            <p:ph idx="1"/>
          </p:nvPr>
        </p:nvSpPr>
        <p:spPr>
          <a:xfrm>
            <a:off x="4504812" y="273115"/>
            <a:ext cx="6441160" cy="5854468"/>
          </a:xfrm>
        </p:spPr>
        <p:txBody>
          <a:bodyPr/>
          <a:lstStyle>
            <a:lvl1pPr>
              <a:defRPr sz="33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true"/>
          </p:cNvSpPr>
          <p:nvPr>
            <p:ph type="body" sz="half" idx="2"/>
          </p:nvPr>
        </p:nvSpPr>
        <p:spPr>
          <a:xfrm>
            <a:off x="576104" y="1435434"/>
            <a:ext cx="3790684" cy="4692149"/>
          </a:xfrm>
        </p:spPr>
        <p:txBody>
          <a:bodyPr/>
          <a:lstStyle>
            <a:lvl1pPr marL="0" indent="0">
              <a:buNone/>
              <a:defRPr sz="1500"/>
            </a:lvl1pPr>
            <a:lvl2pPr marL="475615" indent="0">
              <a:buNone/>
              <a:defRPr sz="1200"/>
            </a:lvl2pPr>
            <a:lvl3pPr marL="951865" indent="0">
              <a:buNone/>
              <a:defRPr sz="1000"/>
            </a:lvl3pPr>
            <a:lvl4pPr marL="1427480" indent="0">
              <a:buNone/>
              <a:defRPr sz="900"/>
            </a:lvl4pPr>
            <a:lvl5pPr marL="1903730" indent="0">
              <a:buNone/>
              <a:defRPr sz="900"/>
            </a:lvl5pPr>
            <a:lvl6pPr marL="2379345" indent="0">
              <a:buNone/>
              <a:defRPr sz="900"/>
            </a:lvl6pPr>
            <a:lvl7pPr marL="2855595" indent="0">
              <a:buNone/>
              <a:defRPr sz="900"/>
            </a:lvl7pPr>
            <a:lvl8pPr marL="3331210" indent="0">
              <a:buNone/>
              <a:defRPr sz="900"/>
            </a:lvl8pPr>
            <a:lvl9pPr marL="3807460" indent="0">
              <a:buNone/>
              <a:defRPr sz="900"/>
            </a:lvl9pPr>
          </a:lstStyle>
          <a:p>
            <a:pPr lvl="0"/>
            <a:r>
              <a:rPr lang="zh-CN" altLang="en-US" smtClean="0"/>
              <a:t>单击此处编辑母版文本样式</a:t>
            </a:r>
            <a:endParaRPr lang="zh-CN" altLang="en-US" smtClean="0"/>
          </a:p>
        </p:txBody>
      </p:sp>
      <p:sp>
        <p:nvSpPr>
          <p:cNvPr id="5" name="日期占位符 4"/>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true"/>
          </p:cNvSpPr>
          <p:nvPr>
            <p:ph type="title"/>
          </p:nvPr>
        </p:nvSpPr>
        <p:spPr>
          <a:xfrm>
            <a:off x="2258407" y="4801712"/>
            <a:ext cx="6913245" cy="566869"/>
          </a:xfrm>
        </p:spPr>
        <p:txBody>
          <a:bodyPr anchor="b"/>
          <a:lstStyle>
            <a:lvl1pPr algn="l">
              <a:defRPr sz="2100" b="1"/>
            </a:lvl1pPr>
          </a:lstStyle>
          <a:p>
            <a:r>
              <a:rPr lang="zh-CN" altLang="en-US" smtClean="0"/>
              <a:t>单击此处编辑母版标题样式</a:t>
            </a:r>
            <a:endParaRPr lang="zh-CN" altLang="en-US"/>
          </a:p>
        </p:txBody>
      </p:sp>
      <p:sp>
        <p:nvSpPr>
          <p:cNvPr id="3" name="图片占位符 2"/>
          <p:cNvSpPr>
            <a:spLocks noGrp="true"/>
          </p:cNvSpPr>
          <p:nvPr>
            <p:ph type="pic" idx="1"/>
          </p:nvPr>
        </p:nvSpPr>
        <p:spPr>
          <a:xfrm>
            <a:off x="2258407" y="612917"/>
            <a:ext cx="6913245" cy="4115753"/>
          </a:xfrm>
        </p:spPr>
        <p:txBody>
          <a:bodyPr/>
          <a:lstStyle>
            <a:lvl1pPr marL="0" indent="0">
              <a:buNone/>
              <a:defRPr sz="3300"/>
            </a:lvl1pPr>
            <a:lvl2pPr marL="475615" indent="0">
              <a:buNone/>
              <a:defRPr sz="2900"/>
            </a:lvl2pPr>
            <a:lvl3pPr marL="951865" indent="0">
              <a:buNone/>
              <a:defRPr sz="2500"/>
            </a:lvl3pPr>
            <a:lvl4pPr marL="1427480" indent="0">
              <a:buNone/>
              <a:defRPr sz="2100"/>
            </a:lvl4pPr>
            <a:lvl5pPr marL="1903730" indent="0">
              <a:buNone/>
              <a:defRPr sz="2100"/>
            </a:lvl5pPr>
            <a:lvl6pPr marL="2379345" indent="0">
              <a:buNone/>
              <a:defRPr sz="2100"/>
            </a:lvl6pPr>
            <a:lvl7pPr marL="2855595" indent="0">
              <a:buNone/>
              <a:defRPr sz="2100"/>
            </a:lvl7pPr>
            <a:lvl8pPr marL="3331210" indent="0">
              <a:buNone/>
              <a:defRPr sz="2100"/>
            </a:lvl8pPr>
            <a:lvl9pPr marL="3807460" indent="0">
              <a:buNone/>
              <a:defRPr sz="2100"/>
            </a:lvl9pPr>
          </a:lstStyle>
          <a:p>
            <a:endParaRPr lang="zh-CN" altLang="en-US"/>
          </a:p>
        </p:txBody>
      </p:sp>
      <p:sp>
        <p:nvSpPr>
          <p:cNvPr id="4" name="文本占位符 3"/>
          <p:cNvSpPr>
            <a:spLocks noGrp="true"/>
          </p:cNvSpPr>
          <p:nvPr>
            <p:ph type="body" sz="half" idx="2"/>
          </p:nvPr>
        </p:nvSpPr>
        <p:spPr>
          <a:xfrm>
            <a:off x="2258407" y="5368581"/>
            <a:ext cx="6913245" cy="805048"/>
          </a:xfrm>
        </p:spPr>
        <p:txBody>
          <a:bodyPr/>
          <a:lstStyle>
            <a:lvl1pPr marL="0" indent="0">
              <a:buNone/>
              <a:defRPr sz="1500"/>
            </a:lvl1pPr>
            <a:lvl2pPr marL="475615" indent="0">
              <a:buNone/>
              <a:defRPr sz="1200"/>
            </a:lvl2pPr>
            <a:lvl3pPr marL="951865" indent="0">
              <a:buNone/>
              <a:defRPr sz="1000"/>
            </a:lvl3pPr>
            <a:lvl4pPr marL="1427480" indent="0">
              <a:buNone/>
              <a:defRPr sz="900"/>
            </a:lvl4pPr>
            <a:lvl5pPr marL="1903730" indent="0">
              <a:buNone/>
              <a:defRPr sz="900"/>
            </a:lvl5pPr>
            <a:lvl6pPr marL="2379345" indent="0">
              <a:buNone/>
              <a:defRPr sz="900"/>
            </a:lvl6pPr>
            <a:lvl7pPr marL="2855595" indent="0">
              <a:buNone/>
              <a:defRPr sz="900"/>
            </a:lvl7pPr>
            <a:lvl8pPr marL="3331210" indent="0">
              <a:buNone/>
              <a:defRPr sz="900"/>
            </a:lvl8pPr>
            <a:lvl9pPr marL="3807460" indent="0">
              <a:buNone/>
              <a:defRPr sz="900"/>
            </a:lvl9pPr>
          </a:lstStyle>
          <a:p>
            <a:pPr lvl="0"/>
            <a:r>
              <a:rPr lang="zh-CN" altLang="en-US" smtClean="0"/>
              <a:t>单击此处编辑母版文本样式</a:t>
            </a:r>
            <a:endParaRPr lang="zh-CN" altLang="en-US" smtClean="0"/>
          </a:p>
        </p:txBody>
      </p:sp>
      <p:sp>
        <p:nvSpPr>
          <p:cNvPr id="5" name="日期占位符 4"/>
          <p:cNvSpPr>
            <a:spLocks noGrp="true"/>
          </p:cNvSpPr>
          <p:nvPr>
            <p:ph type="dt" sz="half" idx="10"/>
          </p:nvPr>
        </p:nvSpPr>
        <p:spPr/>
        <p:txBody>
          <a:bodyPr/>
          <a:lstStyle/>
          <a:p>
            <a:fld id="{EB13A585-CCD5-4E06-BCB4-AD2A7BDD6554}" type="datetimeFigureOut">
              <a:rPr lang="zh-CN" altLang="en-US" smtClean="0"/>
            </a:fld>
            <a:endParaRPr lang="zh-CN" altLang="en-US"/>
          </a:p>
        </p:txBody>
      </p:sp>
      <p:sp>
        <p:nvSpPr>
          <p:cNvPr id="6" name="页脚占位符 5"/>
          <p:cNvSpPr>
            <a:spLocks noGrp="true"/>
          </p:cNvSpPr>
          <p:nvPr>
            <p:ph type="ftr" sz="quarter" idx="11"/>
          </p:nvPr>
        </p:nvSpPr>
        <p:spPr/>
        <p:txBody>
          <a:bodyPr/>
          <a:lstStyle/>
          <a:p>
            <a:endParaRPr lang="zh-CN" altLang="en-US"/>
          </a:p>
        </p:txBody>
      </p:sp>
      <p:sp>
        <p:nvSpPr>
          <p:cNvPr id="7" name="灯片编号占位符 6"/>
          <p:cNvSpPr>
            <a:spLocks noGrp="true"/>
          </p:cNvSpPr>
          <p:nvPr>
            <p:ph type="sldNum" sz="quarter" idx="12"/>
          </p:nvPr>
        </p:nvSpPr>
        <p:spPr/>
        <p:txBody>
          <a:bodyPr/>
          <a:lstStyle/>
          <a:p>
            <a:fld id="{E1D4E539-7ADC-4EAE-B951-4D0795672BA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2.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true">
          <a:blip r:embed="rId12">
            <a:lum/>
          </a:blip>
          <a:srcRect/>
          <a:stretch>
            <a:fillRect l="-3000" r="-3000"/>
          </a:stretch>
        </a:blipFill>
        <a:effectLst/>
      </p:bgPr>
    </p:bg>
    <p:spTree>
      <p:nvGrpSpPr>
        <p:cNvPr id="1" name=""/>
        <p:cNvGrpSpPr/>
        <p:nvPr/>
      </p:nvGrpSpPr>
      <p:grpSpPr>
        <a:xfrm>
          <a:off x="0" y="0"/>
          <a:ext cx="0" cy="0"/>
          <a:chOff x="0" y="0"/>
          <a:chExt cx="0" cy="0"/>
        </a:xfrm>
      </p:grpSpPr>
      <p:sp>
        <p:nvSpPr>
          <p:cNvPr id="2" name="标题占位符 1"/>
          <p:cNvSpPr>
            <a:spLocks noGrp="true"/>
          </p:cNvSpPr>
          <p:nvPr>
            <p:ph type="title"/>
          </p:nvPr>
        </p:nvSpPr>
        <p:spPr>
          <a:xfrm>
            <a:off x="576105" y="274701"/>
            <a:ext cx="10369868" cy="1143265"/>
          </a:xfrm>
          <a:prstGeom prst="rect">
            <a:avLst/>
          </a:prstGeom>
        </p:spPr>
        <p:txBody>
          <a:bodyPr vert="horz" lIns="95180" tIns="47590" rIns="95180" bIns="47590" rtlCol="0" anchor="ctr">
            <a:normAutofit/>
          </a:bodyPr>
          <a:lstStyle/>
          <a:p>
            <a:r>
              <a:rPr lang="zh-CN" altLang="en-US" smtClean="0"/>
              <a:t>单击此处编辑母版标题样式</a:t>
            </a:r>
            <a:endParaRPr lang="zh-CN" altLang="en-US"/>
          </a:p>
        </p:txBody>
      </p:sp>
      <p:sp>
        <p:nvSpPr>
          <p:cNvPr id="3" name="文本占位符 2"/>
          <p:cNvSpPr>
            <a:spLocks noGrp="true"/>
          </p:cNvSpPr>
          <p:nvPr>
            <p:ph type="body" idx="1"/>
          </p:nvPr>
        </p:nvSpPr>
        <p:spPr>
          <a:xfrm>
            <a:off x="576105" y="1600572"/>
            <a:ext cx="10369868" cy="4527011"/>
          </a:xfrm>
          <a:prstGeom prst="rect">
            <a:avLst/>
          </a:prstGeom>
        </p:spPr>
        <p:txBody>
          <a:bodyPr vert="horz" lIns="95180" tIns="47590" rIns="95180" bIns="4759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true"/>
          </p:cNvSpPr>
          <p:nvPr>
            <p:ph type="dt" sz="half" idx="2"/>
          </p:nvPr>
        </p:nvSpPr>
        <p:spPr>
          <a:xfrm>
            <a:off x="576105" y="6357823"/>
            <a:ext cx="2688484" cy="365210"/>
          </a:xfrm>
          <a:prstGeom prst="rect">
            <a:avLst/>
          </a:prstGeom>
        </p:spPr>
        <p:txBody>
          <a:bodyPr vert="horz" lIns="95180" tIns="47590" rIns="95180" bIns="47590" rtlCol="0" anchor="ctr"/>
          <a:lstStyle>
            <a:lvl1pPr algn="l">
              <a:defRPr sz="1200">
                <a:solidFill>
                  <a:schemeClr val="tx1">
                    <a:tint val="75000"/>
                  </a:schemeClr>
                </a:solidFill>
              </a:defRPr>
            </a:lvl1pPr>
          </a:lstStyle>
          <a:p>
            <a:fld id="{EB13A585-CCD5-4E06-BCB4-AD2A7BDD6554}" type="datetimeFigureOut">
              <a:rPr lang="zh-CN" altLang="en-US" smtClean="0"/>
            </a:fld>
            <a:endParaRPr lang="zh-CN" altLang="en-US"/>
          </a:p>
        </p:txBody>
      </p:sp>
      <p:sp>
        <p:nvSpPr>
          <p:cNvPr id="5" name="页脚占位符 4"/>
          <p:cNvSpPr>
            <a:spLocks noGrp="true"/>
          </p:cNvSpPr>
          <p:nvPr>
            <p:ph type="ftr" sz="quarter" idx="3"/>
          </p:nvPr>
        </p:nvSpPr>
        <p:spPr>
          <a:xfrm>
            <a:off x="3936709" y="6357823"/>
            <a:ext cx="3648658" cy="365210"/>
          </a:xfrm>
          <a:prstGeom prst="rect">
            <a:avLst/>
          </a:prstGeom>
        </p:spPr>
        <p:txBody>
          <a:bodyPr vert="horz" lIns="95180" tIns="47590" rIns="95180" bIns="4759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true"/>
          </p:cNvSpPr>
          <p:nvPr>
            <p:ph type="sldNum" sz="quarter" idx="4"/>
          </p:nvPr>
        </p:nvSpPr>
        <p:spPr>
          <a:xfrm>
            <a:off x="8257488" y="6357823"/>
            <a:ext cx="2688484" cy="365210"/>
          </a:xfrm>
          <a:prstGeom prst="rect">
            <a:avLst/>
          </a:prstGeom>
        </p:spPr>
        <p:txBody>
          <a:bodyPr vert="horz" lIns="95180" tIns="47590" rIns="95180" bIns="47590" rtlCol="0" anchor="ctr"/>
          <a:lstStyle>
            <a:lvl1pPr algn="r">
              <a:defRPr sz="1200">
                <a:solidFill>
                  <a:schemeClr val="tx1">
                    <a:tint val="75000"/>
                  </a:schemeClr>
                </a:solidFill>
              </a:defRPr>
            </a:lvl1pPr>
          </a:lstStyle>
          <a:p>
            <a:fld id="{E1D4E539-7ADC-4EAE-B951-4D0795672BA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false" advTm="0"/>
    </mc:Choice>
    <mc:Fallback>
      <p:transition spd="slow" advClick="false" advTm="0"/>
    </mc:Fallback>
  </mc:AlternateContent>
  <p:txStyles>
    <p:titleStyle>
      <a:lvl1pPr algn="ctr" defTabSz="951865" rtl="0" eaLnBrk="1" latinLnBrk="0" hangingPunct="1">
        <a:spcBef>
          <a:spcPct val="0"/>
        </a:spcBef>
        <a:buNone/>
        <a:defRPr sz="4600" kern="1200">
          <a:solidFill>
            <a:schemeClr val="tx1"/>
          </a:solidFill>
          <a:latin typeface="+mj-lt"/>
          <a:ea typeface="+mj-ea"/>
          <a:cs typeface="+mj-cs"/>
        </a:defRPr>
      </a:lvl1pPr>
    </p:titleStyle>
    <p:bodyStyle>
      <a:lvl1pPr marL="356870" indent="-356870" algn="l" defTabSz="951865" rtl="0" eaLnBrk="1" latinLnBrk="0" hangingPunct="1">
        <a:spcBef>
          <a:spcPct val="20000"/>
        </a:spcBef>
        <a:buFont typeface="Arial" panose="02080604020202020204" pitchFamily="34" charset="0"/>
        <a:buChar char="•"/>
        <a:defRPr sz="3300" kern="1200">
          <a:solidFill>
            <a:schemeClr val="tx1"/>
          </a:solidFill>
          <a:latin typeface="+mn-lt"/>
          <a:ea typeface="+mn-ea"/>
          <a:cs typeface="+mn-cs"/>
        </a:defRPr>
      </a:lvl1pPr>
      <a:lvl2pPr marL="773430" indent="-297180" algn="l" defTabSz="951865" rtl="0" eaLnBrk="1" latinLnBrk="0" hangingPunct="1">
        <a:spcBef>
          <a:spcPct val="20000"/>
        </a:spcBef>
        <a:buFont typeface="Arial" panose="02080604020202020204" pitchFamily="34" charset="0"/>
        <a:buChar char="–"/>
        <a:defRPr sz="2900" kern="1200">
          <a:solidFill>
            <a:schemeClr val="tx1"/>
          </a:solidFill>
          <a:latin typeface="+mn-lt"/>
          <a:ea typeface="+mn-ea"/>
          <a:cs typeface="+mn-cs"/>
        </a:defRPr>
      </a:lvl2pPr>
      <a:lvl3pPr marL="1189990" indent="-238125" algn="l" defTabSz="951865" rtl="0" eaLnBrk="1" latinLnBrk="0" hangingPunct="1">
        <a:spcBef>
          <a:spcPct val="20000"/>
        </a:spcBef>
        <a:buFont typeface="Arial" panose="02080604020202020204" pitchFamily="34" charset="0"/>
        <a:buChar char="•"/>
        <a:defRPr sz="2500" kern="1200">
          <a:solidFill>
            <a:schemeClr val="tx1"/>
          </a:solidFill>
          <a:latin typeface="+mn-lt"/>
          <a:ea typeface="+mn-ea"/>
          <a:cs typeface="+mn-cs"/>
        </a:defRPr>
      </a:lvl3pPr>
      <a:lvl4pPr marL="1665605" indent="-238125" algn="l" defTabSz="951865" rtl="0" eaLnBrk="1" latinLnBrk="0" hangingPunct="1">
        <a:spcBef>
          <a:spcPct val="20000"/>
        </a:spcBef>
        <a:buFont typeface="Arial" panose="02080604020202020204" pitchFamily="34" charset="0"/>
        <a:buChar char="–"/>
        <a:defRPr sz="2100" kern="1200">
          <a:solidFill>
            <a:schemeClr val="tx1"/>
          </a:solidFill>
          <a:latin typeface="+mn-lt"/>
          <a:ea typeface="+mn-ea"/>
          <a:cs typeface="+mn-cs"/>
        </a:defRPr>
      </a:lvl4pPr>
      <a:lvl5pPr marL="2141855" indent="-238125" algn="l" defTabSz="951865" rtl="0" eaLnBrk="1" latinLnBrk="0" hangingPunct="1">
        <a:spcBef>
          <a:spcPct val="20000"/>
        </a:spcBef>
        <a:buFont typeface="Arial" panose="02080604020202020204" pitchFamily="34" charset="0"/>
        <a:buChar char="»"/>
        <a:defRPr sz="2100" kern="1200">
          <a:solidFill>
            <a:schemeClr val="tx1"/>
          </a:solidFill>
          <a:latin typeface="+mn-lt"/>
          <a:ea typeface="+mn-ea"/>
          <a:cs typeface="+mn-cs"/>
        </a:defRPr>
      </a:lvl5pPr>
      <a:lvl6pPr marL="2617470" indent="-238125" algn="l" defTabSz="951865" rtl="0" eaLnBrk="1" latinLnBrk="0" hangingPunct="1">
        <a:spcBef>
          <a:spcPct val="20000"/>
        </a:spcBef>
        <a:buFont typeface="Arial" panose="02080604020202020204" pitchFamily="34" charset="0"/>
        <a:buChar char="•"/>
        <a:defRPr sz="2100" kern="1200">
          <a:solidFill>
            <a:schemeClr val="tx1"/>
          </a:solidFill>
          <a:latin typeface="+mn-lt"/>
          <a:ea typeface="+mn-ea"/>
          <a:cs typeface="+mn-cs"/>
        </a:defRPr>
      </a:lvl6pPr>
      <a:lvl7pPr marL="3093085" indent="-238125" algn="l" defTabSz="951865" rtl="0" eaLnBrk="1" latinLnBrk="0" hangingPunct="1">
        <a:spcBef>
          <a:spcPct val="20000"/>
        </a:spcBef>
        <a:buFont typeface="Arial" panose="02080604020202020204" pitchFamily="34" charset="0"/>
        <a:buChar char="•"/>
        <a:defRPr sz="2100" kern="1200">
          <a:solidFill>
            <a:schemeClr val="tx1"/>
          </a:solidFill>
          <a:latin typeface="+mn-lt"/>
          <a:ea typeface="+mn-ea"/>
          <a:cs typeface="+mn-cs"/>
        </a:defRPr>
      </a:lvl7pPr>
      <a:lvl8pPr marL="3569335" indent="-238125" algn="l" defTabSz="951865" rtl="0" eaLnBrk="1" latinLnBrk="0" hangingPunct="1">
        <a:spcBef>
          <a:spcPct val="20000"/>
        </a:spcBef>
        <a:buFont typeface="Arial" panose="02080604020202020204" pitchFamily="34" charset="0"/>
        <a:buChar char="•"/>
        <a:defRPr sz="2100" kern="1200">
          <a:solidFill>
            <a:schemeClr val="tx1"/>
          </a:solidFill>
          <a:latin typeface="+mn-lt"/>
          <a:ea typeface="+mn-ea"/>
          <a:cs typeface="+mn-cs"/>
        </a:defRPr>
      </a:lvl8pPr>
      <a:lvl9pPr marL="4044950" indent="-238125" algn="l" defTabSz="951865" rtl="0" eaLnBrk="1" latinLnBrk="0" hangingPunct="1">
        <a:spcBef>
          <a:spcPct val="20000"/>
        </a:spcBef>
        <a:buFont typeface="Arial" panose="02080604020202020204" pitchFamily="34" charset="0"/>
        <a:buChar char="•"/>
        <a:defRPr sz="2100" kern="1200">
          <a:solidFill>
            <a:schemeClr val="tx1"/>
          </a:solidFill>
          <a:latin typeface="+mn-lt"/>
          <a:ea typeface="+mn-ea"/>
          <a:cs typeface="+mn-cs"/>
        </a:defRPr>
      </a:lvl9pPr>
    </p:bodyStyle>
    <p:otherStyle>
      <a:defPPr>
        <a:defRPr lang="zh-CN"/>
      </a:defPPr>
      <a:lvl1pPr marL="0" algn="l" defTabSz="951865" rtl="0" eaLnBrk="1" latinLnBrk="0" hangingPunct="1">
        <a:defRPr sz="1900" kern="1200">
          <a:solidFill>
            <a:schemeClr val="tx1"/>
          </a:solidFill>
          <a:latin typeface="+mn-lt"/>
          <a:ea typeface="+mn-ea"/>
          <a:cs typeface="+mn-cs"/>
        </a:defRPr>
      </a:lvl1pPr>
      <a:lvl2pPr marL="475615" algn="l" defTabSz="951865" rtl="0" eaLnBrk="1" latinLnBrk="0" hangingPunct="1">
        <a:defRPr sz="1900" kern="1200">
          <a:solidFill>
            <a:schemeClr val="tx1"/>
          </a:solidFill>
          <a:latin typeface="+mn-lt"/>
          <a:ea typeface="+mn-ea"/>
          <a:cs typeface="+mn-cs"/>
        </a:defRPr>
      </a:lvl2pPr>
      <a:lvl3pPr marL="951865" algn="l" defTabSz="951865" rtl="0" eaLnBrk="1" latinLnBrk="0" hangingPunct="1">
        <a:defRPr sz="1900" kern="1200">
          <a:solidFill>
            <a:schemeClr val="tx1"/>
          </a:solidFill>
          <a:latin typeface="+mn-lt"/>
          <a:ea typeface="+mn-ea"/>
          <a:cs typeface="+mn-cs"/>
        </a:defRPr>
      </a:lvl3pPr>
      <a:lvl4pPr marL="1427480" algn="l" defTabSz="951865" rtl="0" eaLnBrk="1" latinLnBrk="0" hangingPunct="1">
        <a:defRPr sz="1900" kern="1200">
          <a:solidFill>
            <a:schemeClr val="tx1"/>
          </a:solidFill>
          <a:latin typeface="+mn-lt"/>
          <a:ea typeface="+mn-ea"/>
          <a:cs typeface="+mn-cs"/>
        </a:defRPr>
      </a:lvl4pPr>
      <a:lvl5pPr marL="1903730" algn="l" defTabSz="951865" rtl="0" eaLnBrk="1" latinLnBrk="0" hangingPunct="1">
        <a:defRPr sz="1900" kern="1200">
          <a:solidFill>
            <a:schemeClr val="tx1"/>
          </a:solidFill>
          <a:latin typeface="+mn-lt"/>
          <a:ea typeface="+mn-ea"/>
          <a:cs typeface="+mn-cs"/>
        </a:defRPr>
      </a:lvl5pPr>
      <a:lvl6pPr marL="2379345" algn="l" defTabSz="951865" rtl="0" eaLnBrk="1" latinLnBrk="0" hangingPunct="1">
        <a:defRPr sz="1900" kern="1200">
          <a:solidFill>
            <a:schemeClr val="tx1"/>
          </a:solidFill>
          <a:latin typeface="+mn-lt"/>
          <a:ea typeface="+mn-ea"/>
          <a:cs typeface="+mn-cs"/>
        </a:defRPr>
      </a:lvl6pPr>
      <a:lvl7pPr marL="2855595" algn="l" defTabSz="951865" rtl="0" eaLnBrk="1" latinLnBrk="0" hangingPunct="1">
        <a:defRPr sz="1900" kern="1200">
          <a:solidFill>
            <a:schemeClr val="tx1"/>
          </a:solidFill>
          <a:latin typeface="+mn-lt"/>
          <a:ea typeface="+mn-ea"/>
          <a:cs typeface="+mn-cs"/>
        </a:defRPr>
      </a:lvl7pPr>
      <a:lvl8pPr marL="3331210" algn="l" defTabSz="951865" rtl="0" eaLnBrk="1" latinLnBrk="0" hangingPunct="1">
        <a:defRPr sz="1900" kern="1200">
          <a:solidFill>
            <a:schemeClr val="tx1"/>
          </a:solidFill>
          <a:latin typeface="+mn-lt"/>
          <a:ea typeface="+mn-ea"/>
          <a:cs typeface="+mn-cs"/>
        </a:defRPr>
      </a:lvl8pPr>
      <a:lvl9pPr marL="3807460" algn="l" defTabSz="951865"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图片 9"/>
          <p:cNvPicPr>
            <a:picLocks noChangeAspect="true"/>
          </p:cNvPicPr>
          <p:nvPr/>
        </p:nvPicPr>
        <p:blipFill>
          <a:blip r:embed="rId12">
            <a:extLst>
              <a:ext uri="{28A0092B-C50C-407E-A947-70E740481C1C}">
                <a14:useLocalDpi xmlns:a14="http://schemas.microsoft.com/office/drawing/2010/main" val="false"/>
              </a:ext>
            </a:extLst>
          </a:blip>
          <a:stretch>
            <a:fillRect/>
          </a:stretch>
        </p:blipFill>
        <p:spPr>
          <a:xfrm flipV="true">
            <a:off x="0" y="-123418"/>
            <a:ext cx="11522075" cy="6982688"/>
          </a:xfrm>
          <a:prstGeom prst="rect">
            <a:avLst/>
          </a:prstGeom>
        </p:spPr>
      </p:pic>
      <p:sp>
        <p:nvSpPr>
          <p:cNvPr id="11" name="矩形 10"/>
          <p:cNvSpPr/>
          <p:nvPr/>
        </p:nvSpPr>
        <p:spPr>
          <a:xfrm>
            <a:off x="0" y="905540"/>
            <a:ext cx="11522075" cy="5992924"/>
          </a:xfrm>
          <a:prstGeom prst="rect">
            <a:avLst/>
          </a:prstGeom>
          <a:solidFill>
            <a:srgbClr val="FFFF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rtlCol="0" anchor="ctr"/>
          <a:lstStyle/>
          <a:p>
            <a:pPr algn="ctr"/>
            <a:endParaRPr lang="zh-CN" altLang="en-US" sz="2270"/>
          </a:p>
        </p:txBody>
      </p:sp>
      <p:sp>
        <p:nvSpPr>
          <p:cNvPr id="16" name="矩形 15"/>
          <p:cNvSpPr/>
          <p:nvPr/>
        </p:nvSpPr>
        <p:spPr>
          <a:xfrm>
            <a:off x="0" y="854878"/>
            <a:ext cx="11522075" cy="11522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rtlCol="0" anchor="ctr"/>
          <a:lstStyle/>
          <a:p>
            <a:pPr algn="ctr"/>
            <a:endParaRPr lang="zh-CN" altLang="en-US" sz="1640">
              <a:solidFill>
                <a:prstClr val="white"/>
              </a:solidFill>
            </a:endParaRPr>
          </a:p>
        </p:txBody>
      </p:sp>
      <p:sp>
        <p:nvSpPr>
          <p:cNvPr id="17" name="椭圆 16"/>
          <p:cNvSpPr/>
          <p:nvPr/>
        </p:nvSpPr>
        <p:spPr>
          <a:xfrm>
            <a:off x="326074" y="867481"/>
            <a:ext cx="81610" cy="86416"/>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rtlCol="0" anchor="ctr"/>
          <a:lstStyle/>
          <a:p>
            <a:pPr algn="ctr"/>
            <a:endParaRPr lang="zh-CN" altLang="en-US" sz="1640">
              <a:solidFill>
                <a:prstClr val="white"/>
              </a:solidFill>
            </a:endParaRPr>
          </a:p>
        </p:txBody>
      </p:sp>
      <p:sp>
        <p:nvSpPr>
          <p:cNvPr id="18" name="椭圆 14"/>
          <p:cNvSpPr>
            <a:spLocks noChangeAspect="true"/>
          </p:cNvSpPr>
          <p:nvPr/>
        </p:nvSpPr>
        <p:spPr bwMode="auto">
          <a:xfrm>
            <a:off x="100906" y="188755"/>
            <a:ext cx="531946" cy="720133"/>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lstStyle/>
          <a:p>
            <a:pPr algn="ctr">
              <a:defRPr/>
            </a:pPr>
            <a:endParaRPr lang="zh-CN" altLang="en-US" sz="1640">
              <a:solidFill>
                <a:prstClr val="white"/>
              </a:solidFill>
            </a:endParaRPr>
          </a:p>
        </p:txBody>
      </p:sp>
      <p:sp>
        <p:nvSpPr>
          <p:cNvPr id="19" name="矩形 18"/>
          <p:cNvSpPr/>
          <p:nvPr/>
        </p:nvSpPr>
        <p:spPr>
          <a:xfrm>
            <a:off x="-46008" y="279750"/>
            <a:ext cx="748174" cy="369400"/>
          </a:xfrm>
          <a:prstGeom prst="rect">
            <a:avLst/>
          </a:prstGeom>
        </p:spPr>
        <p:txBody>
          <a:bodyPr lIns="86415" tIns="43207" rIns="86415" bIns="43207"/>
          <a:lstStyle/>
          <a:p>
            <a:pPr algn="ctr">
              <a:defRPr/>
            </a:pPr>
            <a:r>
              <a:rPr lang="zh-CN" altLang="en-US" sz="1765" dirty="0">
                <a:solidFill>
                  <a:prstClr val="black">
                    <a:lumMod val="75000"/>
                    <a:lumOff val="25000"/>
                  </a:prstClr>
                </a:solidFill>
                <a:latin typeface="Arial Unicode MS" pitchFamily="34" charset="-122"/>
                <a:ea typeface="Arial Unicode MS" pitchFamily="34" charset="-122"/>
                <a:cs typeface="Arial Unicode MS" pitchFamily="34" charset="-122"/>
              </a:rPr>
              <a:t> </a:t>
            </a:r>
            <a:fld id="{2EEF1883-7A0E-4F66-9932-E581691AD397}" type="slidenum">
              <a:rPr lang="zh-CN" altLang="en-US" sz="1765">
                <a:solidFill>
                  <a:prstClr val="white"/>
                </a:solidFill>
                <a:latin typeface="Arial Unicode MS" pitchFamily="34" charset="-122"/>
                <a:ea typeface="Arial Unicode MS" pitchFamily="34" charset="-122"/>
                <a:cs typeface="Arial Unicode MS" pitchFamily="34" charset="-122"/>
              </a:rPr>
            </a:fld>
            <a:r>
              <a:rPr lang="zh-CN" altLang="en-US" sz="1765" dirty="0">
                <a:solidFill>
                  <a:prstClr val="black">
                    <a:lumMod val="75000"/>
                    <a:lumOff val="25000"/>
                  </a:prstClr>
                </a:solidFill>
                <a:latin typeface="Arial Unicode MS" pitchFamily="34" charset="-122"/>
                <a:ea typeface="Arial Unicode MS" pitchFamily="34" charset="-122"/>
                <a:cs typeface="Arial Unicode MS" pitchFamily="34" charset="-122"/>
              </a:rPr>
              <a:t>  </a:t>
            </a:r>
            <a:endParaRPr lang="zh-CN" altLang="en-US" sz="1765" dirty="0">
              <a:solidFill>
                <a:prstClr val="black">
                  <a:lumMod val="75000"/>
                  <a:lumOff val="25000"/>
                </a:prstClr>
              </a:solidFill>
              <a:latin typeface="Arial Unicode MS" pitchFamily="34" charset="-122"/>
              <a:ea typeface="Arial Unicode MS" pitchFamily="34" charset="-122"/>
              <a:cs typeface="Arial Unicode MS" pitchFamily="34"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750" advClick="false" advTm="2000">
        <p14:gallery dir="l"/>
      </p:transition>
    </mc:Choice>
    <mc:Fallback>
      <p:transition spd="slow" advClick="false" advTm="2000">
        <p:fade/>
      </p:transition>
    </mc:Fallback>
  </mc:AlternateContent>
  <p:timing>
    <p:tnLst>
      <p:par>
        <p:cTn id="1" dur="indefinite" restart="never" nodeType="tmRoot"/>
      </p:par>
    </p:tnLst>
  </p:timing>
  <p:txStyles>
    <p:titleStyle>
      <a:lvl1pPr algn="l" rtl="0" eaLnBrk="0" fontAlgn="base" hangingPunct="0">
        <a:spcBef>
          <a:spcPct val="0"/>
        </a:spcBef>
        <a:spcAft>
          <a:spcPct val="0"/>
        </a:spcAft>
        <a:defRPr sz="3275"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panose="02080604020202020204" pitchFamily="34" charset="0"/>
          <a:ea typeface="微软雅黑" panose="020B0503020204020204" pitchFamily="34" charset="-122"/>
          <a:cs typeface="宋体" pitchFamily="2" charset="-122"/>
        </a:defRPr>
      </a:lvl2pPr>
      <a:lvl3pPr algn="l" rtl="0" eaLnBrk="0" fontAlgn="base" hangingPunct="0">
        <a:spcBef>
          <a:spcPct val="0"/>
        </a:spcBef>
        <a:spcAft>
          <a:spcPct val="0"/>
        </a:spcAft>
        <a:defRPr sz="2600" b="1">
          <a:solidFill>
            <a:schemeClr val="tx1"/>
          </a:solidFill>
          <a:latin typeface="Arial" panose="02080604020202020204" pitchFamily="34" charset="0"/>
          <a:ea typeface="微软雅黑" panose="020B0503020204020204" pitchFamily="34" charset="-122"/>
          <a:cs typeface="宋体" pitchFamily="2" charset="-122"/>
        </a:defRPr>
      </a:lvl3pPr>
      <a:lvl4pPr algn="l" rtl="0" eaLnBrk="0" fontAlgn="base" hangingPunct="0">
        <a:spcBef>
          <a:spcPct val="0"/>
        </a:spcBef>
        <a:spcAft>
          <a:spcPct val="0"/>
        </a:spcAft>
        <a:defRPr sz="2600" b="1">
          <a:solidFill>
            <a:schemeClr val="tx1"/>
          </a:solidFill>
          <a:latin typeface="Arial" panose="02080604020202020204" pitchFamily="34" charset="0"/>
          <a:ea typeface="微软雅黑" panose="020B0503020204020204" pitchFamily="34" charset="-122"/>
          <a:cs typeface="宋体" pitchFamily="2" charset="-122"/>
        </a:defRPr>
      </a:lvl4pPr>
      <a:lvl5pPr algn="l" rtl="0" eaLnBrk="0" fontAlgn="base" hangingPunct="0">
        <a:spcBef>
          <a:spcPct val="0"/>
        </a:spcBef>
        <a:spcAft>
          <a:spcPct val="0"/>
        </a:spcAft>
        <a:defRPr sz="2600" b="1">
          <a:solidFill>
            <a:schemeClr val="tx1"/>
          </a:solidFill>
          <a:latin typeface="Arial" panose="02080604020202020204" pitchFamily="34" charset="0"/>
          <a:ea typeface="微软雅黑" panose="020B0503020204020204" pitchFamily="34" charset="-122"/>
          <a:cs typeface="宋体" pitchFamily="2" charset="-122"/>
        </a:defRPr>
      </a:lvl5pPr>
      <a:lvl6pPr marL="424180" algn="l" rtl="0" fontAlgn="base">
        <a:spcBef>
          <a:spcPct val="0"/>
        </a:spcBef>
        <a:spcAft>
          <a:spcPct val="0"/>
        </a:spcAft>
        <a:defRPr sz="2600" b="1">
          <a:solidFill>
            <a:schemeClr val="tx1"/>
          </a:solidFill>
          <a:latin typeface="Arial" panose="02080604020202020204" pitchFamily="34" charset="0"/>
          <a:ea typeface="微软雅黑" panose="020B0503020204020204" pitchFamily="34" charset="-122"/>
          <a:cs typeface="宋体" pitchFamily="2" charset="-122"/>
        </a:defRPr>
      </a:lvl6pPr>
      <a:lvl7pPr marL="848360" algn="l" rtl="0" fontAlgn="base">
        <a:spcBef>
          <a:spcPct val="0"/>
        </a:spcBef>
        <a:spcAft>
          <a:spcPct val="0"/>
        </a:spcAft>
        <a:defRPr sz="2600" b="1">
          <a:solidFill>
            <a:schemeClr val="tx1"/>
          </a:solidFill>
          <a:latin typeface="Arial" panose="02080604020202020204" pitchFamily="34" charset="0"/>
          <a:ea typeface="微软雅黑" panose="020B0503020204020204" pitchFamily="34" charset="-122"/>
          <a:cs typeface="宋体" pitchFamily="2" charset="-122"/>
        </a:defRPr>
      </a:lvl7pPr>
      <a:lvl8pPr marL="1271905" algn="l" rtl="0" fontAlgn="base">
        <a:spcBef>
          <a:spcPct val="0"/>
        </a:spcBef>
        <a:spcAft>
          <a:spcPct val="0"/>
        </a:spcAft>
        <a:defRPr sz="2600" b="1">
          <a:solidFill>
            <a:schemeClr val="tx1"/>
          </a:solidFill>
          <a:latin typeface="Arial" panose="02080604020202020204" pitchFamily="34" charset="0"/>
          <a:ea typeface="微软雅黑" panose="020B0503020204020204" pitchFamily="34" charset="-122"/>
          <a:cs typeface="宋体" pitchFamily="2" charset="-122"/>
        </a:defRPr>
      </a:lvl8pPr>
      <a:lvl9pPr marL="1696085" algn="l" rtl="0" fontAlgn="base">
        <a:spcBef>
          <a:spcPct val="0"/>
        </a:spcBef>
        <a:spcAft>
          <a:spcPct val="0"/>
        </a:spcAft>
        <a:defRPr sz="2600" b="1">
          <a:solidFill>
            <a:schemeClr val="tx1"/>
          </a:solidFill>
          <a:latin typeface="Arial" panose="02080604020202020204" pitchFamily="34" charset="0"/>
          <a:ea typeface="微软雅黑" panose="020B0503020204020204" pitchFamily="34" charset="-122"/>
          <a:cs typeface="宋体" pitchFamily="2" charset="-122"/>
        </a:defRPr>
      </a:lvl9pPr>
    </p:titleStyle>
    <p:bodyStyle>
      <a:lvl1pPr marL="211455" indent="-211455" algn="l" rtl="0" eaLnBrk="0" fontAlgn="ctr" hangingPunct="0">
        <a:lnSpc>
          <a:spcPct val="120000"/>
        </a:lnSpc>
        <a:spcBef>
          <a:spcPct val="25000"/>
        </a:spcBef>
        <a:spcAft>
          <a:spcPct val="0"/>
        </a:spcAft>
        <a:buClr>
          <a:schemeClr val="accent1"/>
        </a:buClr>
        <a:buSzPct val="60000"/>
        <a:buFont typeface="Wingdings" panose="05000000000000000000" pitchFamily="2" charset="2"/>
        <a:buChar char="l"/>
        <a:defRPr sz="2395" b="1">
          <a:solidFill>
            <a:schemeClr val="tx1"/>
          </a:solidFill>
          <a:latin typeface="+mn-lt"/>
          <a:ea typeface="+mn-ea"/>
          <a:cs typeface="+mn-cs"/>
        </a:defRPr>
      </a:lvl1pPr>
      <a:lvl2pPr marL="631190" indent="-211455" algn="l" rtl="0" eaLnBrk="0" fontAlgn="ctr" hangingPunct="0">
        <a:lnSpc>
          <a:spcPct val="120000"/>
        </a:lnSpc>
        <a:spcBef>
          <a:spcPct val="25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1045845" indent="-203200" algn="l" rtl="0" eaLnBrk="0" fontAlgn="ctr" hangingPunct="0">
        <a:lnSpc>
          <a:spcPct val="120000"/>
        </a:lnSpc>
        <a:spcBef>
          <a:spcPct val="25000"/>
        </a:spcBef>
        <a:spcAft>
          <a:spcPct val="0"/>
        </a:spcAft>
        <a:buClr>
          <a:schemeClr val="accent1"/>
        </a:buClr>
        <a:buSzPct val="60000"/>
        <a:buFont typeface="Wingdings" panose="05000000000000000000" pitchFamily="2" charset="2"/>
        <a:buChar char="l"/>
        <a:defRPr sz="1765">
          <a:solidFill>
            <a:schemeClr val="tx1"/>
          </a:solidFill>
          <a:latin typeface="+mn-lt"/>
          <a:ea typeface="+mn-ea"/>
          <a:cs typeface="+mn-cs"/>
        </a:defRPr>
      </a:lvl3pPr>
      <a:lvl4pPr marL="1466850" indent="-211455" algn="l" rtl="0" eaLnBrk="0" fontAlgn="ctr" hangingPunct="0">
        <a:lnSpc>
          <a:spcPct val="120000"/>
        </a:lnSpc>
        <a:spcBef>
          <a:spcPct val="25000"/>
        </a:spcBef>
        <a:spcAft>
          <a:spcPct val="0"/>
        </a:spcAft>
        <a:buClr>
          <a:schemeClr val="accent1"/>
        </a:buClr>
        <a:buSzPct val="60000"/>
        <a:buFont typeface="Wingdings" panose="05000000000000000000" pitchFamily="2" charset="2"/>
        <a:buChar char="l"/>
        <a:defRPr sz="1640">
          <a:solidFill>
            <a:schemeClr val="tx1"/>
          </a:solidFill>
          <a:latin typeface="+mn-lt"/>
          <a:ea typeface="+mn-ea"/>
          <a:cs typeface="+mn-cs"/>
        </a:defRPr>
      </a:lvl4pPr>
      <a:lvl5pPr marL="1891665" indent="-214630" algn="l" rtl="0" eaLnBrk="0" fontAlgn="ctr" hangingPunct="0">
        <a:lnSpc>
          <a:spcPct val="120000"/>
        </a:lnSpc>
        <a:spcBef>
          <a:spcPct val="25000"/>
        </a:spcBef>
        <a:spcAft>
          <a:spcPct val="0"/>
        </a:spcAft>
        <a:buClr>
          <a:schemeClr val="accent1"/>
        </a:buClr>
        <a:buSzPct val="60000"/>
        <a:buFont typeface="Wingdings" panose="05000000000000000000" pitchFamily="2" charset="2"/>
        <a:buChar char="l"/>
        <a:defRPr sz="1385">
          <a:solidFill>
            <a:schemeClr val="tx1"/>
          </a:solidFill>
          <a:latin typeface="+mn-lt"/>
          <a:ea typeface="+mn-ea"/>
          <a:cs typeface="+mn-cs"/>
        </a:defRPr>
      </a:lvl5pPr>
      <a:lvl6pPr marL="2426970" indent="-215265" algn="l" rtl="0" fontAlgn="ctr">
        <a:lnSpc>
          <a:spcPct val="120000"/>
        </a:lnSpc>
        <a:spcBef>
          <a:spcPct val="25000"/>
        </a:spcBef>
        <a:spcAft>
          <a:spcPct val="0"/>
        </a:spcAft>
        <a:buClr>
          <a:schemeClr val="accent1"/>
        </a:buClr>
        <a:buSzPct val="60000"/>
        <a:buFont typeface="Wingdings" panose="05000000000000000000" pitchFamily="2" charset="2"/>
        <a:buChar char="l"/>
        <a:defRPr sz="1385">
          <a:solidFill>
            <a:schemeClr val="tx1"/>
          </a:solidFill>
          <a:latin typeface="+mn-lt"/>
          <a:ea typeface="+mn-ea"/>
          <a:cs typeface="+mn-cs"/>
        </a:defRPr>
      </a:lvl6pPr>
      <a:lvl7pPr marL="2961640" indent="-215265" algn="l" rtl="0" fontAlgn="ctr">
        <a:lnSpc>
          <a:spcPct val="120000"/>
        </a:lnSpc>
        <a:spcBef>
          <a:spcPct val="25000"/>
        </a:spcBef>
        <a:spcAft>
          <a:spcPct val="0"/>
        </a:spcAft>
        <a:buClr>
          <a:schemeClr val="accent1"/>
        </a:buClr>
        <a:buSzPct val="60000"/>
        <a:buFont typeface="Wingdings" panose="05000000000000000000" pitchFamily="2" charset="2"/>
        <a:buChar char="l"/>
        <a:defRPr sz="1385">
          <a:solidFill>
            <a:schemeClr val="tx1"/>
          </a:solidFill>
          <a:latin typeface="+mn-lt"/>
          <a:ea typeface="+mn-ea"/>
          <a:cs typeface="+mn-cs"/>
        </a:defRPr>
      </a:lvl7pPr>
      <a:lvl8pPr marL="3495040" indent="-215265" algn="l" rtl="0" fontAlgn="ctr">
        <a:lnSpc>
          <a:spcPct val="120000"/>
        </a:lnSpc>
        <a:spcBef>
          <a:spcPct val="25000"/>
        </a:spcBef>
        <a:spcAft>
          <a:spcPct val="0"/>
        </a:spcAft>
        <a:buClr>
          <a:schemeClr val="accent1"/>
        </a:buClr>
        <a:buSzPct val="60000"/>
        <a:buFont typeface="Wingdings" panose="05000000000000000000" pitchFamily="2" charset="2"/>
        <a:buChar char="l"/>
        <a:defRPr sz="1385">
          <a:solidFill>
            <a:schemeClr val="tx1"/>
          </a:solidFill>
          <a:latin typeface="+mn-lt"/>
          <a:ea typeface="+mn-ea"/>
          <a:cs typeface="+mn-cs"/>
        </a:defRPr>
      </a:lvl8pPr>
      <a:lvl9pPr marL="4029710" indent="-215265" algn="l" rtl="0" fontAlgn="ctr">
        <a:lnSpc>
          <a:spcPct val="120000"/>
        </a:lnSpc>
        <a:spcBef>
          <a:spcPct val="25000"/>
        </a:spcBef>
        <a:spcAft>
          <a:spcPct val="0"/>
        </a:spcAft>
        <a:buClr>
          <a:schemeClr val="accent1"/>
        </a:buClr>
        <a:buSzPct val="60000"/>
        <a:buFont typeface="Wingdings" panose="05000000000000000000" pitchFamily="2" charset="2"/>
        <a:buChar char="l"/>
        <a:defRPr sz="1385">
          <a:solidFill>
            <a:schemeClr val="tx1"/>
          </a:solidFill>
          <a:latin typeface="+mn-lt"/>
          <a:ea typeface="+mn-ea"/>
          <a:cs typeface="+mn-cs"/>
        </a:defRPr>
      </a:lvl9pPr>
    </p:bodyStyle>
    <p:otherStyle>
      <a:defPPr>
        <a:defRPr lang="zh-CN"/>
      </a:defPPr>
      <a:lvl1pPr marL="0" algn="l" defTabSz="1068705" rtl="0" eaLnBrk="1" latinLnBrk="0" hangingPunct="1">
        <a:defRPr sz="2140" kern="1200">
          <a:solidFill>
            <a:schemeClr val="tx1"/>
          </a:solidFill>
          <a:latin typeface="+mn-lt"/>
          <a:ea typeface="+mn-ea"/>
          <a:cs typeface="+mn-cs"/>
        </a:defRPr>
      </a:lvl1pPr>
      <a:lvl2pPr marL="534670" algn="l" defTabSz="1068705" rtl="0" eaLnBrk="1" latinLnBrk="0" hangingPunct="1">
        <a:defRPr sz="2140" kern="1200">
          <a:solidFill>
            <a:schemeClr val="tx1"/>
          </a:solidFill>
          <a:latin typeface="+mn-lt"/>
          <a:ea typeface="+mn-ea"/>
          <a:cs typeface="+mn-cs"/>
        </a:defRPr>
      </a:lvl2pPr>
      <a:lvl3pPr marL="1068705" algn="l" defTabSz="1068705" rtl="0" eaLnBrk="1" latinLnBrk="0" hangingPunct="1">
        <a:defRPr sz="2140" kern="1200">
          <a:solidFill>
            <a:schemeClr val="tx1"/>
          </a:solidFill>
          <a:latin typeface="+mn-lt"/>
          <a:ea typeface="+mn-ea"/>
          <a:cs typeface="+mn-cs"/>
        </a:defRPr>
      </a:lvl3pPr>
      <a:lvl4pPr marL="1602740" algn="l" defTabSz="1068705" rtl="0" eaLnBrk="1" latinLnBrk="0" hangingPunct="1">
        <a:defRPr sz="2140" kern="1200">
          <a:solidFill>
            <a:schemeClr val="tx1"/>
          </a:solidFill>
          <a:latin typeface="+mn-lt"/>
          <a:ea typeface="+mn-ea"/>
          <a:cs typeface="+mn-cs"/>
        </a:defRPr>
      </a:lvl4pPr>
      <a:lvl5pPr marL="2137410" algn="l" defTabSz="1068705" rtl="0" eaLnBrk="1" latinLnBrk="0" hangingPunct="1">
        <a:defRPr sz="2140" kern="1200">
          <a:solidFill>
            <a:schemeClr val="tx1"/>
          </a:solidFill>
          <a:latin typeface="+mn-lt"/>
          <a:ea typeface="+mn-ea"/>
          <a:cs typeface="+mn-cs"/>
        </a:defRPr>
      </a:lvl5pPr>
      <a:lvl6pPr marL="2671445" algn="l" defTabSz="1068705" rtl="0" eaLnBrk="1" latinLnBrk="0" hangingPunct="1">
        <a:defRPr sz="2140" kern="1200">
          <a:solidFill>
            <a:schemeClr val="tx1"/>
          </a:solidFill>
          <a:latin typeface="+mn-lt"/>
          <a:ea typeface="+mn-ea"/>
          <a:cs typeface="+mn-cs"/>
        </a:defRPr>
      </a:lvl6pPr>
      <a:lvl7pPr marL="3206115" algn="l" defTabSz="1068705" rtl="0" eaLnBrk="1" latinLnBrk="0" hangingPunct="1">
        <a:defRPr sz="2140" kern="1200">
          <a:solidFill>
            <a:schemeClr val="tx1"/>
          </a:solidFill>
          <a:latin typeface="+mn-lt"/>
          <a:ea typeface="+mn-ea"/>
          <a:cs typeface="+mn-cs"/>
        </a:defRPr>
      </a:lvl7pPr>
      <a:lvl8pPr marL="3740150" algn="l" defTabSz="1068705" rtl="0" eaLnBrk="1" latinLnBrk="0" hangingPunct="1">
        <a:defRPr sz="2140" kern="1200">
          <a:solidFill>
            <a:schemeClr val="tx1"/>
          </a:solidFill>
          <a:latin typeface="+mn-lt"/>
          <a:ea typeface="+mn-ea"/>
          <a:cs typeface="+mn-cs"/>
        </a:defRPr>
      </a:lvl8pPr>
      <a:lvl9pPr marL="4274185" algn="l" defTabSz="1068705" rtl="0" eaLnBrk="1" latinLnBrk="0" hangingPunct="1">
        <a:defRPr sz="21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9.jpe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tags" Target="../tags/tag3.xml"/><Relationship Id="rId1"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65590" y="408606"/>
            <a:ext cx="11023127" cy="6029619"/>
            <a:chOff x="281032" y="243070"/>
            <a:chExt cx="11664041" cy="6380197"/>
          </a:xfrm>
        </p:grpSpPr>
        <p:sp>
          <p:nvSpPr>
            <p:cNvPr id="12" name="任意多边形 11"/>
            <p:cNvSpPr/>
            <p:nvPr/>
          </p:nvSpPr>
          <p:spPr>
            <a:xfrm>
              <a:off x="281032" y="243070"/>
              <a:ext cx="9125961" cy="5890171"/>
            </a:xfrm>
            <a:custGeom>
              <a:avLst/>
              <a:gdLst>
                <a:gd name="connsiteX0" fmla="*/ 0 w 9125961"/>
                <a:gd name="connsiteY0" fmla="*/ 0 h 5890171"/>
                <a:gd name="connsiteX1" fmla="*/ 9125961 w 9125961"/>
                <a:gd name="connsiteY1" fmla="*/ 0 h 5890171"/>
                <a:gd name="connsiteX2" fmla="*/ 3055475 w 9125961"/>
                <a:gd name="connsiteY2" fmla="*/ 5890171 h 5890171"/>
                <a:gd name="connsiteX3" fmla="*/ 0 w 9125961"/>
                <a:gd name="connsiteY3" fmla="*/ 2834696 h 5890171"/>
              </a:gdLst>
              <a:ahLst/>
              <a:cxnLst>
                <a:cxn ang="0">
                  <a:pos x="connsiteX0" y="connsiteY0"/>
                </a:cxn>
                <a:cxn ang="0">
                  <a:pos x="connsiteX1" y="connsiteY1"/>
                </a:cxn>
                <a:cxn ang="0">
                  <a:pos x="connsiteX2" y="connsiteY2"/>
                </a:cxn>
                <a:cxn ang="0">
                  <a:pos x="connsiteX3" y="connsiteY3"/>
                </a:cxn>
              </a:cxnLst>
              <a:rect l="l" t="t" r="r" b="b"/>
              <a:pathLst>
                <a:path w="9125961" h="5890171">
                  <a:moveTo>
                    <a:pt x="0" y="0"/>
                  </a:moveTo>
                  <a:lnTo>
                    <a:pt x="9125961" y="0"/>
                  </a:lnTo>
                  <a:lnTo>
                    <a:pt x="3055475" y="5890171"/>
                  </a:lnTo>
                  <a:lnTo>
                    <a:pt x="0" y="2834696"/>
                  </a:lnTo>
                  <a:close/>
                </a:path>
              </a:pathLst>
            </a:custGeom>
            <a:solidFill>
              <a:srgbClr val="E0E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p>
          </p:txBody>
        </p:sp>
        <p:sp>
          <p:nvSpPr>
            <p:cNvPr id="13" name="任意多边形 12"/>
            <p:cNvSpPr/>
            <p:nvPr/>
          </p:nvSpPr>
          <p:spPr>
            <a:xfrm flipH="true" flipV="true">
              <a:off x="3336391" y="243070"/>
              <a:ext cx="8608682" cy="6380197"/>
            </a:xfrm>
            <a:custGeom>
              <a:avLst/>
              <a:gdLst>
                <a:gd name="connsiteX0" fmla="*/ 2550447 w 8608682"/>
                <a:gd name="connsiteY0" fmla="*/ 6380197 h 6380197"/>
                <a:gd name="connsiteX1" fmla="*/ 0 w 8608682"/>
                <a:gd name="connsiteY1" fmla="*/ 6380197 h 6380197"/>
                <a:gd name="connsiteX2" fmla="*/ 0 w 8608682"/>
                <a:gd name="connsiteY2" fmla="*/ 0 h 6380197"/>
                <a:gd name="connsiteX3" fmla="*/ 8106769 w 8608682"/>
                <a:gd name="connsiteY3" fmla="*/ 0 h 6380197"/>
                <a:gd name="connsiteX4" fmla="*/ 8608682 w 8608682"/>
                <a:gd name="connsiteY4" fmla="*/ 501914 h 6380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8682" h="6380197">
                  <a:moveTo>
                    <a:pt x="2550447" y="6380197"/>
                  </a:moveTo>
                  <a:lnTo>
                    <a:pt x="0" y="6380197"/>
                  </a:lnTo>
                  <a:lnTo>
                    <a:pt x="0" y="0"/>
                  </a:lnTo>
                  <a:lnTo>
                    <a:pt x="8106769" y="0"/>
                  </a:lnTo>
                  <a:lnTo>
                    <a:pt x="8608682" y="501914"/>
                  </a:lnTo>
                  <a:close/>
                </a:path>
              </a:pathLst>
            </a:cu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5"/>
            </a:p>
          </p:txBody>
        </p:sp>
      </p:grpSp>
      <p:sp>
        <p:nvSpPr>
          <p:cNvPr id="14" name="直角三角形 13"/>
          <p:cNvSpPr/>
          <p:nvPr/>
        </p:nvSpPr>
        <p:spPr>
          <a:xfrm>
            <a:off x="0" y="3150261"/>
            <a:ext cx="3522254" cy="3522254"/>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rtlCol="0" anchor="ctr"/>
          <a:lstStyle/>
          <a:p>
            <a:pPr algn="ctr"/>
            <a:endParaRPr lang="zh-CN" altLang="en-US" sz="2395"/>
          </a:p>
        </p:txBody>
      </p:sp>
      <p:sp>
        <p:nvSpPr>
          <p:cNvPr id="15" name="直角三角形 14"/>
          <p:cNvSpPr/>
          <p:nvPr/>
        </p:nvSpPr>
        <p:spPr>
          <a:xfrm rot="18914386">
            <a:off x="9080581" y="-423407"/>
            <a:ext cx="1224914" cy="1224914"/>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rtlCol="0" anchor="ctr"/>
          <a:lstStyle/>
          <a:p>
            <a:pPr algn="ctr"/>
            <a:endParaRPr lang="zh-CN" altLang="en-US" sz="2395"/>
          </a:p>
        </p:txBody>
      </p:sp>
      <p:sp>
        <p:nvSpPr>
          <p:cNvPr id="16" name="任意多边形 15"/>
          <p:cNvSpPr/>
          <p:nvPr/>
        </p:nvSpPr>
        <p:spPr>
          <a:xfrm rot="18914386">
            <a:off x="9329509" y="330664"/>
            <a:ext cx="727056" cy="727056"/>
          </a:xfrm>
          <a:custGeom>
            <a:avLst/>
            <a:gdLst>
              <a:gd name="connsiteX0" fmla="*/ 0 w 1296133"/>
              <a:gd name="connsiteY0" fmla="*/ 0 h 1296133"/>
              <a:gd name="connsiteX1" fmla="*/ 63602 w 1296133"/>
              <a:gd name="connsiteY1" fmla="*/ 63602 h 1296133"/>
              <a:gd name="connsiteX2" fmla="*/ 63602 w 1296133"/>
              <a:gd name="connsiteY2" fmla="*/ 1231995 h 1296133"/>
              <a:gd name="connsiteX3" fmla="*/ 1231995 w 1296133"/>
              <a:gd name="connsiteY3" fmla="*/ 1231995 h 1296133"/>
              <a:gd name="connsiteX4" fmla="*/ 1296133 w 1296133"/>
              <a:gd name="connsiteY4" fmla="*/ 1296133 h 1296133"/>
              <a:gd name="connsiteX5" fmla="*/ 0 w 1296133"/>
              <a:gd name="connsiteY5" fmla="*/ 1296133 h 1296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6133" h="1296133">
                <a:moveTo>
                  <a:pt x="0" y="0"/>
                </a:moveTo>
                <a:lnTo>
                  <a:pt x="63602" y="63602"/>
                </a:lnTo>
                <a:lnTo>
                  <a:pt x="63602" y="1231995"/>
                </a:lnTo>
                <a:lnTo>
                  <a:pt x="1231995" y="1231995"/>
                </a:lnTo>
                <a:lnTo>
                  <a:pt x="1296133" y="1296133"/>
                </a:lnTo>
                <a:lnTo>
                  <a:pt x="0" y="1296133"/>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rtlCol="0" anchor="ctr"/>
          <a:lstStyle/>
          <a:p>
            <a:pPr algn="ctr"/>
            <a:endParaRPr lang="zh-CN" altLang="en-US" sz="2395"/>
          </a:p>
        </p:txBody>
      </p:sp>
      <p:sp>
        <p:nvSpPr>
          <p:cNvPr id="17" name="任意多边形 16"/>
          <p:cNvSpPr/>
          <p:nvPr/>
        </p:nvSpPr>
        <p:spPr>
          <a:xfrm>
            <a:off x="265590" y="3093162"/>
            <a:ext cx="3344282" cy="3344282"/>
          </a:xfrm>
          <a:custGeom>
            <a:avLst/>
            <a:gdLst>
              <a:gd name="connsiteX0" fmla="*/ 0 w 3538728"/>
              <a:gd name="connsiteY0" fmla="*/ 0 h 3538728"/>
              <a:gd name="connsiteX1" fmla="*/ 3538728 w 3538728"/>
              <a:gd name="connsiteY1" fmla="*/ 3538728 h 3538728"/>
              <a:gd name="connsiteX2" fmla="*/ 3405621 w 3538728"/>
              <a:gd name="connsiteY2" fmla="*/ 3538728 h 3538728"/>
              <a:gd name="connsiteX3" fmla="*/ 0 w 3538728"/>
              <a:gd name="connsiteY3" fmla="*/ 133107 h 3538728"/>
            </a:gdLst>
            <a:ahLst/>
            <a:cxnLst>
              <a:cxn ang="0">
                <a:pos x="connsiteX0" y="connsiteY0"/>
              </a:cxn>
              <a:cxn ang="0">
                <a:pos x="connsiteX1" y="connsiteY1"/>
              </a:cxn>
              <a:cxn ang="0">
                <a:pos x="connsiteX2" y="connsiteY2"/>
              </a:cxn>
              <a:cxn ang="0">
                <a:pos x="connsiteX3" y="connsiteY3"/>
              </a:cxn>
            </a:cxnLst>
            <a:rect l="l" t="t" r="r" b="b"/>
            <a:pathLst>
              <a:path w="3538728" h="3538728">
                <a:moveTo>
                  <a:pt x="0" y="0"/>
                </a:moveTo>
                <a:lnTo>
                  <a:pt x="3538728" y="3538728"/>
                </a:lnTo>
                <a:lnTo>
                  <a:pt x="3405621" y="3538728"/>
                </a:lnTo>
                <a:lnTo>
                  <a:pt x="0" y="1331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rtlCol="0" anchor="ctr"/>
          <a:lstStyle/>
          <a:p>
            <a:pPr algn="ctr"/>
            <a:endParaRPr lang="zh-CN" altLang="en-US" sz="2395"/>
          </a:p>
        </p:txBody>
      </p:sp>
      <p:pic>
        <p:nvPicPr>
          <p:cNvPr id="76" name="手机铃声 - 别错过这类型带有强劲沉稳节奏的来电彩铃.mp3">
            <a:hlinkClick r:id="" action="ppaction://media"/>
          </p:cNvPr>
          <p:cNvPicPr>
            <a:picLocks noChangeAspect="true"/>
          </p:cNvPicPr>
          <p:nvPr>
            <a:audioFile r:link="rId1"/>
            <p:extLst>
              <p:ext uri="{DAA4B4D4-6D71-4841-9C94-3DE7FCFB9230}">
                <p14:media xmlns:p14="http://schemas.microsoft.com/office/powerpoint/2010/main" r:embed="rId2"/>
              </p:ext>
            </p:extLst>
          </p:nvPr>
        </p:nvPicPr>
        <p:blipFill>
          <a:blip r:embed="rId3"/>
          <a:stretch>
            <a:fillRect/>
          </a:stretch>
        </p:blipFill>
        <p:spPr>
          <a:xfrm>
            <a:off x="-868274" y="125432"/>
            <a:ext cx="586668" cy="586668"/>
          </a:xfrm>
          <a:prstGeom prst="rect">
            <a:avLst/>
          </a:prstGeom>
        </p:spPr>
      </p:pic>
      <p:sp>
        <p:nvSpPr>
          <p:cNvPr id="79" name="TextBox 38"/>
          <p:cNvSpPr>
            <a:spLocks noChangeArrowheads="true"/>
          </p:cNvSpPr>
          <p:nvPr/>
        </p:nvSpPr>
        <p:spPr bwMode="auto">
          <a:xfrm>
            <a:off x="4222286" y="4906601"/>
            <a:ext cx="4209758" cy="296545"/>
          </a:xfrm>
          <a:prstGeom prst="rect">
            <a:avLst/>
          </a:prstGeom>
          <a:noFill/>
          <a:ln>
            <a:noFill/>
          </a:ln>
        </p:spPr>
        <p:txBody>
          <a:bodyPr lIns="64805" tIns="32402" rIns="64805" bIns="32402">
            <a:spAutoFit/>
          </a:bodyP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9pPr>
          </a:lstStyle>
          <a:p>
            <a:pPr algn="ctr" defTabSz="685800">
              <a:buNone/>
              <a:defRPr/>
            </a:pPr>
            <a:r>
              <a:rPr lang="zh-CN" sz="1510" spc="113" dirty="0">
                <a:solidFill>
                  <a:schemeClr val="tx1">
                    <a:lumMod val="65000"/>
                    <a:lumOff val="35000"/>
                  </a:schemeClr>
                </a:solidFill>
                <a:latin typeface="微软雅黑" panose="020B0503020204020204" pitchFamily="34" charset="-122"/>
                <a:ea typeface="微软雅黑" panose="020B0503020204020204" pitchFamily="34" charset="-122"/>
              </a:rPr>
              <a:t>济宁市公共资源交易服务中心</a:t>
            </a:r>
            <a:endParaRPr lang="zh-CN" sz="1510" spc="113"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0" name="TextBox 37"/>
          <p:cNvSpPr>
            <a:spLocks noChangeArrowheads="true"/>
          </p:cNvSpPr>
          <p:nvPr/>
        </p:nvSpPr>
        <p:spPr bwMode="auto">
          <a:xfrm>
            <a:off x="2587625" y="3157220"/>
            <a:ext cx="7619365" cy="803275"/>
          </a:xfrm>
          <a:prstGeom prst="rect">
            <a:avLst/>
          </a:prstGeom>
          <a:noFill/>
          <a:ln>
            <a:noFill/>
          </a:ln>
        </p:spPr>
        <p:txBody>
          <a:bodyPr wrap="square" lIns="64805" tIns="32402" rIns="64805" bIns="32402">
            <a:spAutoFit/>
          </a:bodyPr>
          <a:lstStyle>
            <a:lvl1pPr>
              <a:spcBef>
                <a:spcPct val="20000"/>
              </a:spcBef>
              <a:buFont typeface="Arial" panose="02080604020202020204" pitchFamily="34" charset="0"/>
              <a:buChar char="•"/>
              <a:defRPr sz="3200">
                <a:solidFill>
                  <a:schemeClr val="tx1"/>
                </a:solidFill>
                <a:latin typeface="Calibri" panose="020F0502020204030204" pitchFamily="34" charset="0"/>
                <a:ea typeface="宋体" pitchFamily="2" charset="-122"/>
                <a:sym typeface="Calibri" panose="020F0502020204030204" pitchFamily="34" charset="0"/>
              </a:defRPr>
            </a:lvl1pPr>
            <a:lvl2pPr marL="742950" indent="-285750">
              <a:spcBef>
                <a:spcPct val="20000"/>
              </a:spcBef>
              <a:buFont typeface="Arial" panose="02080604020202020204" pitchFamily="34" charset="0"/>
              <a:buChar char="–"/>
              <a:defRPr sz="2800">
                <a:solidFill>
                  <a:schemeClr val="tx1"/>
                </a:solidFill>
                <a:latin typeface="Calibri" panose="020F0502020204030204" pitchFamily="34" charset="0"/>
                <a:ea typeface="宋体" pitchFamily="2" charset="-122"/>
                <a:sym typeface="Calibri" panose="020F0502020204030204" pitchFamily="34" charset="0"/>
              </a:defRPr>
            </a:lvl2pPr>
            <a:lvl3pPr marL="1143000" indent="-228600">
              <a:spcBef>
                <a:spcPct val="20000"/>
              </a:spcBef>
              <a:buFont typeface="Arial" panose="02080604020202020204" pitchFamily="34" charset="0"/>
              <a:buChar char="•"/>
              <a:defRPr sz="2400">
                <a:solidFill>
                  <a:schemeClr val="tx1"/>
                </a:solidFill>
                <a:latin typeface="Calibri" panose="020F0502020204030204" pitchFamily="34" charset="0"/>
                <a:ea typeface="宋体" pitchFamily="2" charset="-122"/>
                <a:sym typeface="Calibri" panose="020F0502020204030204" pitchFamily="34" charset="0"/>
              </a:defRPr>
            </a:lvl3pPr>
            <a:lvl4pPr marL="16002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4pPr>
            <a:lvl5pPr marL="2057400" indent="-228600">
              <a:spcBef>
                <a:spcPct val="20000"/>
              </a:spcBef>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Calibri" panose="020F0502020204030204" pitchFamily="34" charset="0"/>
                <a:ea typeface="宋体" pitchFamily="2" charset="-122"/>
                <a:sym typeface="Calibri" panose="020F0502020204030204" pitchFamily="34" charset="0"/>
              </a:defRPr>
            </a:lvl9pPr>
          </a:lstStyle>
          <a:p>
            <a:pPr algn="ctr" defTabSz="685800">
              <a:spcBef>
                <a:spcPct val="0"/>
              </a:spcBef>
              <a:buNone/>
              <a:defRPr/>
            </a:pPr>
            <a:r>
              <a:rPr lang="zh-CN" sz="4800" b="1" kern="100">
                <a:solidFill>
                  <a:schemeClr val="accent1"/>
                </a:solidFill>
                <a:effectLst>
                  <a:outerShdw blurRad="38100" dist="25400" dir="5400000" algn="ctr" rotWithShape="0">
                    <a:srgbClr val="6E747A">
                      <a:alpha val="43000"/>
                    </a:srgbClr>
                  </a:outerShdw>
                </a:effectLst>
                <a:latin typeface="Alibaba PuHuiTi Regular" panose="02010800040101010101" pitchFamily="1" charset="-122"/>
                <a:ea typeface="Alibaba PuHuiTi Regular" panose="02010800040101010101" pitchFamily="1" charset="-122"/>
                <a:sym typeface="+mn-ea"/>
              </a:rPr>
              <a:t>政府信息公开工作年度报告</a:t>
            </a:r>
            <a:endParaRPr lang="zh-CN" altLang="en-US" sz="4800" b="1" dirty="0">
              <a:solidFill>
                <a:schemeClr val="tx1">
                  <a:lumMod val="65000"/>
                  <a:lumOff val="35000"/>
                </a:schemeClr>
              </a:solidFill>
              <a:latin typeface="Arial" panose="02080604020202020204" pitchFamily="34" charset="0"/>
              <a:ea typeface="微软雅黑" panose="020B0503020204020204" pitchFamily="34" charset="-122"/>
              <a:cs typeface="Arial" panose="02080604020202020204" pitchFamily="34" charset="0"/>
            </a:endParaRPr>
          </a:p>
        </p:txBody>
      </p:sp>
      <p:sp>
        <p:nvSpPr>
          <p:cNvPr id="81" name="文本框 3"/>
          <p:cNvSpPr txBox="true">
            <a:spLocks noChangeArrowheads="true"/>
          </p:cNvSpPr>
          <p:nvPr/>
        </p:nvSpPr>
        <p:spPr bwMode="auto">
          <a:xfrm>
            <a:off x="4794780" y="1930668"/>
            <a:ext cx="3064510" cy="916940"/>
          </a:xfrm>
          <a:prstGeom prst="rect">
            <a:avLst/>
          </a:prstGeom>
          <a:noFill/>
          <a:ln w="9525">
            <a:noFill/>
            <a:miter lim="800000"/>
          </a:ln>
        </p:spPr>
        <p:txBody>
          <a:bodyPr wrap="none" lIns="86415" tIns="43207" rIns="86415" bIns="43207">
            <a:spAutoFit/>
          </a:bodyPr>
          <a:lstStyle/>
          <a:p>
            <a:pPr algn="ctr"/>
            <a:r>
              <a:rPr lang="en-US" altLang="zh-CN" sz="5400" b="1" dirty="0" smtClean="0">
                <a:solidFill>
                  <a:srgbClr val="0070C0"/>
                </a:solidFill>
                <a:latin typeface="Impact" panose="020B0806030902050204" pitchFamily="34" charset="0"/>
              </a:rPr>
              <a:t>20</a:t>
            </a:r>
            <a:r>
              <a:rPr lang="en-US" altLang="en-US" sz="5400" b="1" dirty="0" smtClean="0">
                <a:solidFill>
                  <a:srgbClr val="0070C0"/>
                </a:solidFill>
                <a:latin typeface="Impact" panose="020B0806030902050204" pitchFamily="34" charset="0"/>
              </a:rPr>
              <a:t>22</a:t>
            </a:r>
            <a:r>
              <a:rPr lang="zh-CN" altLang="en-US" sz="5400" b="1" dirty="0" smtClean="0">
                <a:solidFill>
                  <a:srgbClr val="0070C0"/>
                </a:solidFill>
                <a:latin typeface="Impact" panose="020B0806030902050204" pitchFamily="34" charset="0"/>
              </a:rPr>
              <a:t>年度</a:t>
            </a:r>
            <a:endParaRPr lang="zh-CN" altLang="en-US" sz="5400" b="1" dirty="0" smtClean="0">
              <a:solidFill>
                <a:srgbClr val="0070C0"/>
              </a:solidFill>
              <a:latin typeface="Impact" panose="020B080603090205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4000" advClick="false" advTm="14000">
        <p14:vortex dir="r"/>
      </p:transition>
    </mc:Choice>
    <mc:Fallback>
      <p:transition spd="slow" advClick="false"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6"/>
                                        </p:tgtEl>
                                      </p:cBhvr>
                                    </p:cmd>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up)">
                                      <p:cBhvr>
                                        <p:cTn id="14" dur="500"/>
                                        <p:tgtEl>
                                          <p:spTgt spid="17"/>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0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0-#ppt_h/2"/>
                                          </p:val>
                                        </p:tav>
                                        <p:tav tm="100000">
                                          <p:val>
                                            <p:strVal val="#ppt_y"/>
                                          </p:val>
                                        </p:tav>
                                      </p:tavLst>
                                    </p:anim>
                                  </p:childTnLst>
                                </p:cTn>
                              </p:par>
                              <p:par>
                                <p:cTn id="28" presetID="19" presetClass="entr" presetSubtype="10" fill="hold" grpId="0" nodeType="withEffect">
                                  <p:stCondLst>
                                    <p:cond delay="0"/>
                                  </p:stCondLst>
                                  <p:childTnLst>
                                    <p:set>
                                      <p:cBhvr>
                                        <p:cTn id="29" dur="1" fill="hold">
                                          <p:stCondLst>
                                            <p:cond delay="0"/>
                                          </p:stCondLst>
                                        </p:cTn>
                                        <p:tgtEl>
                                          <p:spTgt spid="81"/>
                                        </p:tgtEl>
                                        <p:attrNameLst>
                                          <p:attrName>style.visibility</p:attrName>
                                        </p:attrNameLst>
                                      </p:cBhvr>
                                      <p:to>
                                        <p:strVal val="visible"/>
                                      </p:to>
                                    </p:set>
                                    <p:anim calcmode="lin" valueType="num">
                                      <p:cBhvr>
                                        <p:cTn id="30" dur="1500" fill="hold"/>
                                        <p:tgtEl>
                                          <p:spTgt spid="81"/>
                                        </p:tgtEl>
                                        <p:attrNameLst>
                                          <p:attrName>ppt_w</p:attrName>
                                        </p:attrNameLst>
                                      </p:cBhvr>
                                      <p:tavLst>
                                        <p:tav tm="0" fmla="#ppt_w*sin(2.5*pi*$)">
                                          <p:val>
                                            <p:fltVal val="0"/>
                                          </p:val>
                                        </p:tav>
                                        <p:tav tm="100000">
                                          <p:val>
                                            <p:fltVal val="1"/>
                                          </p:val>
                                        </p:tav>
                                      </p:tavLst>
                                    </p:anim>
                                    <p:anim calcmode="lin" valueType="num">
                                      <p:cBhvr>
                                        <p:cTn id="31" dur="1500" fill="hold"/>
                                        <p:tgtEl>
                                          <p:spTgt spid="81"/>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53" presetClass="entr" presetSubtype="528" fill="hold" grpId="0" nodeType="afterEffect">
                                  <p:stCondLst>
                                    <p:cond delay="0"/>
                                  </p:stCondLst>
                                  <p:iterate type="lt">
                                    <p:tmPct val="10000"/>
                                  </p:iterate>
                                  <p:childTnLst>
                                    <p:set>
                                      <p:cBhvr>
                                        <p:cTn id="34" dur="1" fill="hold">
                                          <p:stCondLst>
                                            <p:cond delay="0"/>
                                          </p:stCondLst>
                                        </p:cTn>
                                        <p:tgtEl>
                                          <p:spTgt spid="80"/>
                                        </p:tgtEl>
                                        <p:attrNameLst>
                                          <p:attrName>style.visibility</p:attrName>
                                        </p:attrNameLst>
                                      </p:cBhvr>
                                      <p:to>
                                        <p:strVal val="visible"/>
                                      </p:to>
                                    </p:set>
                                    <p:anim calcmode="lin" valueType="num">
                                      <p:cBhvr>
                                        <p:cTn id="35" dur="750" fill="hold"/>
                                        <p:tgtEl>
                                          <p:spTgt spid="80"/>
                                        </p:tgtEl>
                                        <p:attrNameLst>
                                          <p:attrName>ppt_w</p:attrName>
                                        </p:attrNameLst>
                                      </p:cBhvr>
                                      <p:tavLst>
                                        <p:tav tm="0">
                                          <p:val>
                                            <p:fltVal val="0"/>
                                          </p:val>
                                        </p:tav>
                                        <p:tav tm="100000">
                                          <p:val>
                                            <p:strVal val="#ppt_w"/>
                                          </p:val>
                                        </p:tav>
                                      </p:tavLst>
                                    </p:anim>
                                    <p:anim calcmode="lin" valueType="num">
                                      <p:cBhvr>
                                        <p:cTn id="36" dur="750" fill="hold"/>
                                        <p:tgtEl>
                                          <p:spTgt spid="80"/>
                                        </p:tgtEl>
                                        <p:attrNameLst>
                                          <p:attrName>ppt_h</p:attrName>
                                        </p:attrNameLst>
                                      </p:cBhvr>
                                      <p:tavLst>
                                        <p:tav tm="0">
                                          <p:val>
                                            <p:fltVal val="0"/>
                                          </p:val>
                                        </p:tav>
                                        <p:tav tm="100000">
                                          <p:val>
                                            <p:strVal val="#ppt_h"/>
                                          </p:val>
                                        </p:tav>
                                      </p:tavLst>
                                    </p:anim>
                                    <p:animEffect transition="in" filter="fade">
                                      <p:cBhvr>
                                        <p:cTn id="37" dur="750"/>
                                        <p:tgtEl>
                                          <p:spTgt spid="80"/>
                                        </p:tgtEl>
                                      </p:cBhvr>
                                    </p:animEffect>
                                    <p:anim calcmode="lin" valueType="num">
                                      <p:cBhvr>
                                        <p:cTn id="38" dur="750" fill="hold"/>
                                        <p:tgtEl>
                                          <p:spTgt spid="80"/>
                                        </p:tgtEl>
                                        <p:attrNameLst>
                                          <p:attrName>ppt_x</p:attrName>
                                        </p:attrNameLst>
                                      </p:cBhvr>
                                      <p:tavLst>
                                        <p:tav tm="0">
                                          <p:val>
                                            <p:fltVal val="0.5"/>
                                          </p:val>
                                        </p:tav>
                                        <p:tav tm="100000">
                                          <p:val>
                                            <p:strVal val="#ppt_x"/>
                                          </p:val>
                                        </p:tav>
                                      </p:tavLst>
                                    </p:anim>
                                    <p:anim calcmode="lin" valueType="num">
                                      <p:cBhvr>
                                        <p:cTn id="39" dur="750" fill="hold"/>
                                        <p:tgtEl>
                                          <p:spTgt spid="80"/>
                                        </p:tgtEl>
                                        <p:attrNameLst>
                                          <p:attrName>ppt_y</p:attrName>
                                        </p:attrNameLst>
                                      </p:cBhvr>
                                      <p:tavLst>
                                        <p:tav tm="0">
                                          <p:val>
                                            <p:fltVal val="0.5"/>
                                          </p:val>
                                        </p:tav>
                                        <p:tav tm="100000">
                                          <p:val>
                                            <p:strVal val="#ppt_y"/>
                                          </p:val>
                                        </p:tav>
                                      </p:tavLst>
                                    </p:anim>
                                  </p:childTnLst>
                                </p:cTn>
                              </p:par>
                            </p:childTnLst>
                          </p:cTn>
                        </p:par>
                        <p:par>
                          <p:cTn id="40" fill="hold">
                            <p:stCondLst>
                              <p:cond delay="4575"/>
                            </p:stCondLst>
                            <p:childTnLst>
                              <p:par>
                                <p:cTn id="41" presetID="47" presetClass="entr" presetSubtype="0" fill="hold" grpId="0" nodeType="afterEffect">
                                  <p:stCondLst>
                                    <p:cond delay="0"/>
                                  </p:stCondLst>
                                  <p:iterate type="lt">
                                    <p:tmPct val="10000"/>
                                  </p:iterate>
                                  <p:childTnLst>
                                    <p:set>
                                      <p:cBhvr>
                                        <p:cTn id="42" dur="1" fill="hold">
                                          <p:stCondLst>
                                            <p:cond delay="0"/>
                                          </p:stCondLst>
                                        </p:cTn>
                                        <p:tgtEl>
                                          <p:spTgt spid="79"/>
                                        </p:tgtEl>
                                        <p:attrNameLst>
                                          <p:attrName>style.visibility</p:attrName>
                                        </p:attrNameLst>
                                      </p:cBhvr>
                                      <p:to>
                                        <p:strVal val="visible"/>
                                      </p:to>
                                    </p:set>
                                    <p:animEffect transition="in" filter="fade">
                                      <p:cBhvr>
                                        <p:cTn id="43" dur="500"/>
                                        <p:tgtEl>
                                          <p:spTgt spid="79"/>
                                        </p:tgtEl>
                                      </p:cBhvr>
                                    </p:animEffect>
                                    <p:anim calcmode="lin" valueType="num">
                                      <p:cBhvr>
                                        <p:cTn id="44" dur="500" fill="hold"/>
                                        <p:tgtEl>
                                          <p:spTgt spid="79"/>
                                        </p:tgtEl>
                                        <p:attrNameLst>
                                          <p:attrName>ppt_x</p:attrName>
                                        </p:attrNameLst>
                                      </p:cBhvr>
                                      <p:tavLst>
                                        <p:tav tm="0">
                                          <p:val>
                                            <p:strVal val="#ppt_x"/>
                                          </p:val>
                                        </p:tav>
                                        <p:tav tm="100000">
                                          <p:val>
                                            <p:strVal val="#ppt_x"/>
                                          </p:val>
                                        </p:tav>
                                      </p:tavLst>
                                    </p:anim>
                                    <p:anim calcmode="lin" valueType="num">
                                      <p:cBhvr>
                                        <p:cTn id="45" dur="5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0" showWhenStopped="false">
                <p:cTn id="46" repeatCount="indefinite" fill="remove" display="0">
                  <p:stCondLst>
                    <p:cond delay="indefinite"/>
                  </p:stCondLst>
                  <p:endCondLst>
                    <p:cond evt="onStopAudio" delay="0">
                      <p:tgtEl>
                        <p:sldTgt/>
                      </p:tgtEl>
                    </p:cond>
                  </p:endCondLst>
                </p:cTn>
                <p:tgtEl>
                  <p:spTgt spid="76"/>
                </p:tgtEl>
              </p:cMediaNode>
            </p:audio>
          </p:childTnLst>
        </p:cTn>
      </p:par>
    </p:tnLst>
    <p:bldLst>
      <p:bldP spid="14" grpId="0" bldLvl="0" animBg="true"/>
      <p:bldP spid="15" grpId="0" bldLvl="0" animBg="true"/>
      <p:bldP spid="16" grpId="0" bldLvl="0" animBg="true"/>
      <p:bldP spid="17" grpId="0" bldLvl="0" animBg="true"/>
      <p:bldP spid="79" grpId="0"/>
      <p:bldP spid="80" grpId="0"/>
      <p:bldP spid="8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燕尾形 23"/>
          <p:cNvSpPr/>
          <p:nvPr/>
        </p:nvSpPr>
        <p:spPr>
          <a:xfrm>
            <a:off x="539750" y="553085"/>
            <a:ext cx="3187700" cy="397510"/>
          </a:xfrm>
          <a:prstGeom prst="chevron">
            <a:avLst>
              <a:gd name="adj" fmla="val 26719"/>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lstStyle/>
          <a:p>
            <a:pPr algn="ctr"/>
            <a:r>
              <a:rPr lang="zh-CN" altLang="en-US" sz="1800">
                <a:solidFill>
                  <a:prstClr val="white"/>
                </a:solidFill>
              </a:rPr>
              <a:t>二、主动公开政府信息情况</a:t>
            </a:r>
            <a:endParaRPr lang="zh-CN" altLang="en-US" sz="1800">
              <a:solidFill>
                <a:prstClr val="white"/>
              </a:solidFill>
            </a:endParaRPr>
          </a:p>
        </p:txBody>
      </p:sp>
      <p:graphicFrame>
        <p:nvGraphicFramePr>
          <p:cNvPr id="2" name="表格 1"/>
          <p:cNvGraphicFramePr/>
          <p:nvPr/>
        </p:nvGraphicFramePr>
        <p:xfrm>
          <a:off x="2356485" y="1491615"/>
          <a:ext cx="6736080" cy="4142740"/>
        </p:xfrm>
        <a:graphic>
          <a:graphicData uri="http://schemas.openxmlformats.org/drawingml/2006/table">
            <a:tbl>
              <a:tblPr firstRow="true" bandRow="true">
                <a:tableStyleId>{5940675A-B579-460E-94D1-54222C63F5DA}</a:tableStyleId>
              </a:tblPr>
              <a:tblGrid>
                <a:gridCol w="1865630"/>
                <a:gridCol w="1634490"/>
                <a:gridCol w="1704975"/>
                <a:gridCol w="1530985"/>
              </a:tblGrid>
              <a:tr h="295910">
                <a:tc gridSpan="4">
                  <a:txBody>
                    <a:bodyPr/>
                    <a:p>
                      <a:pPr indent="0" algn="ctr">
                        <a:buNone/>
                      </a:pPr>
                      <a:r>
                        <a:rPr lang="en-US" sz="1200" b="1">
                          <a:latin typeface="方正黑体简体" charset="0"/>
                          <a:cs typeface="方正黑体简体" charset="0"/>
                        </a:rPr>
                        <a:t>第二十条第（一）项</a:t>
                      </a:r>
                      <a:endParaRPr lang="en-US" altLang="en-US" sz="12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5910">
                <a:tc>
                  <a:txBody>
                    <a:bodyPr/>
                    <a:p>
                      <a:pPr indent="0" algn="ctr">
                        <a:buNone/>
                      </a:pPr>
                      <a:r>
                        <a:rPr lang="en-US" sz="1200" b="1">
                          <a:latin typeface="方正仿宋简体" charset="0"/>
                          <a:cs typeface="方正仿宋简体" charset="0"/>
                        </a:rPr>
                        <a:t>信息内容</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方正仿宋简体" charset="0"/>
                          <a:cs typeface="方正仿宋简体" charset="0"/>
                        </a:rPr>
                        <a:t>本年制发件数</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方正仿宋简体" charset="0"/>
                          <a:cs typeface="方正仿宋简体" charset="0"/>
                        </a:rPr>
                        <a:t>本年废止件数</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方正仿宋简体" charset="0"/>
                          <a:cs typeface="方正仿宋简体" charset="0"/>
                        </a:rPr>
                        <a:t>现行有效件数</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95910">
                <a:tc>
                  <a:txBody>
                    <a:bodyPr/>
                    <a:p>
                      <a:pPr indent="0" algn="ctr">
                        <a:buNone/>
                      </a:pPr>
                      <a:r>
                        <a:rPr lang="en-US" sz="1200" b="1">
                          <a:latin typeface="方正仿宋简体" charset="0"/>
                          <a:cs typeface="方正仿宋简体" charset="0"/>
                        </a:rPr>
                        <a:t>规章</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方正仿宋简体" charset="0"/>
                          <a:cs typeface="方正仿宋简体" charset="0"/>
                        </a:rPr>
                        <a:t>0</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方正仿宋简体" charset="0"/>
                          <a:cs typeface="方正仿宋简体" charset="0"/>
                        </a:rPr>
                        <a:t>0</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方正仿宋简体" charset="0"/>
                          <a:cs typeface="方正仿宋简体" charset="0"/>
                        </a:rPr>
                        <a:t>0</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95910">
                <a:tc>
                  <a:txBody>
                    <a:bodyPr/>
                    <a:p>
                      <a:pPr indent="0" algn="ctr">
                        <a:buNone/>
                      </a:pPr>
                      <a:r>
                        <a:rPr lang="en-US" sz="1200" b="1">
                          <a:latin typeface="方正仿宋简体" charset="0"/>
                          <a:cs typeface="方正仿宋简体" charset="0"/>
                        </a:rPr>
                        <a:t>行政规范性文件</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方正仿宋简体" charset="0"/>
                          <a:cs typeface="方正仿宋简体" charset="0"/>
                        </a:rPr>
                        <a:t>0</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方正仿宋简体" charset="0"/>
                          <a:cs typeface="方正仿宋简体" charset="0"/>
                        </a:rPr>
                        <a:t>0</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p>
                      <a:pPr indent="0" algn="ctr">
                        <a:buNone/>
                      </a:pPr>
                      <a:r>
                        <a:rPr lang="en-US" sz="1200" b="1">
                          <a:latin typeface="方正仿宋简体" charset="0"/>
                          <a:cs typeface="方正仿宋简体" charset="0"/>
                        </a:rPr>
                        <a:t>0</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r>
              <a:tr h="295910">
                <a:tc gridSpan="4">
                  <a:txBody>
                    <a:bodyPr/>
                    <a:p>
                      <a:pPr indent="0" algn="ctr">
                        <a:buNone/>
                      </a:pPr>
                      <a:r>
                        <a:rPr lang="en-US" sz="1200" b="1">
                          <a:latin typeface="方正黑体简体" charset="0"/>
                          <a:cs typeface="方正黑体简体" charset="0"/>
                        </a:rPr>
                        <a:t>第二十条第（五）项</a:t>
                      </a:r>
                      <a:endParaRPr lang="en-US" altLang="en-US" sz="12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5910">
                <a:tc>
                  <a:txBody>
                    <a:bodyPr/>
                    <a:p>
                      <a:pPr indent="0" algn="ctr">
                        <a:buNone/>
                      </a:pPr>
                      <a:r>
                        <a:rPr lang="en-US" sz="1200" b="1">
                          <a:latin typeface="方正仿宋简体" charset="0"/>
                          <a:cs typeface="方正仿宋简体" charset="0"/>
                        </a:rPr>
                        <a:t>信息内容</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方正仿宋简体" charset="0"/>
                          <a:cs typeface="方正仿宋简体" charset="0"/>
                        </a:rPr>
                        <a:t>本年处理决定数量</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5910">
                <a:tc>
                  <a:txBody>
                    <a:bodyPr/>
                    <a:p>
                      <a:pPr indent="0" algn="ctr">
                        <a:buNone/>
                      </a:pPr>
                      <a:r>
                        <a:rPr lang="en-US" sz="1200" b="1">
                          <a:latin typeface="方正仿宋简体" charset="0"/>
                          <a:cs typeface="方正仿宋简体" charset="0"/>
                        </a:rPr>
                        <a:t>行政许可</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方正仿宋简体" charset="0"/>
                          <a:cs typeface="方正仿宋简体" charset="0"/>
                        </a:rPr>
                        <a:t>0</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5910">
                <a:tc gridSpan="4">
                  <a:txBody>
                    <a:bodyPr/>
                    <a:p>
                      <a:pPr indent="0" algn="ctr">
                        <a:buNone/>
                      </a:pPr>
                      <a:r>
                        <a:rPr lang="en-US" sz="1200" b="1">
                          <a:latin typeface="方正黑体简体" charset="0"/>
                          <a:cs typeface="方正黑体简体" charset="0"/>
                        </a:rPr>
                        <a:t>第二十条第（六）项</a:t>
                      </a:r>
                      <a:endParaRPr lang="en-US" altLang="en-US" sz="12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5910">
                <a:tc>
                  <a:txBody>
                    <a:bodyPr/>
                    <a:p>
                      <a:pPr indent="0" algn="ctr">
                        <a:buNone/>
                      </a:pPr>
                      <a:r>
                        <a:rPr lang="en-US" sz="1200" b="1">
                          <a:latin typeface="方正仿宋简体" charset="0"/>
                          <a:cs typeface="方正仿宋简体" charset="0"/>
                        </a:rPr>
                        <a:t>信息内容</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方正仿宋简体" charset="0"/>
                          <a:cs typeface="方正仿宋简体" charset="0"/>
                        </a:rPr>
                        <a:t>本年处理决定数量</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5910">
                <a:tc>
                  <a:txBody>
                    <a:bodyPr/>
                    <a:p>
                      <a:pPr indent="0" algn="ctr">
                        <a:buNone/>
                      </a:pPr>
                      <a:r>
                        <a:rPr lang="en-US" sz="1200" b="1">
                          <a:latin typeface="方正仿宋简体" charset="0"/>
                          <a:cs typeface="方正仿宋简体" charset="0"/>
                        </a:rPr>
                        <a:t>行政处罚</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方正仿宋简体" charset="0"/>
                          <a:cs typeface="方正仿宋简体" charset="0"/>
                        </a:rPr>
                        <a:t>0</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5910">
                <a:tc>
                  <a:txBody>
                    <a:bodyPr/>
                    <a:p>
                      <a:pPr indent="0" algn="ctr">
                        <a:buNone/>
                      </a:pPr>
                      <a:r>
                        <a:rPr lang="en-US" sz="1200" b="1">
                          <a:latin typeface="方正仿宋简体" charset="0"/>
                          <a:cs typeface="方正仿宋简体" charset="0"/>
                        </a:rPr>
                        <a:t>行政强制</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方正仿宋简体" charset="0"/>
                          <a:cs typeface="方正仿宋简体" charset="0"/>
                        </a:rPr>
                        <a:t>0</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5910">
                <a:tc gridSpan="4">
                  <a:txBody>
                    <a:bodyPr/>
                    <a:p>
                      <a:pPr indent="0" algn="ctr">
                        <a:buNone/>
                      </a:pPr>
                      <a:r>
                        <a:rPr lang="en-US" sz="1200" b="1">
                          <a:latin typeface="方正黑体简体" charset="0"/>
                          <a:cs typeface="方正黑体简体" charset="0"/>
                        </a:rPr>
                        <a:t>第二十条第（八）项</a:t>
                      </a:r>
                      <a:endParaRPr lang="en-US" altLang="en-US" sz="12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5910">
                <a:tc>
                  <a:txBody>
                    <a:bodyPr/>
                    <a:p>
                      <a:pPr indent="0" algn="ctr">
                        <a:buNone/>
                      </a:pPr>
                      <a:r>
                        <a:rPr lang="en-US" sz="1200" b="1">
                          <a:latin typeface="方正仿宋简体" charset="0"/>
                          <a:cs typeface="方正仿宋简体" charset="0"/>
                        </a:rPr>
                        <a:t>信息内容</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方正仿宋简体" charset="0"/>
                          <a:cs typeface="方正仿宋简体" charset="0"/>
                        </a:rPr>
                        <a:t>本年收费金额（单位：万元）</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95910">
                <a:tc>
                  <a:txBody>
                    <a:bodyPr/>
                    <a:p>
                      <a:pPr indent="0" algn="ctr">
                        <a:buNone/>
                      </a:pPr>
                      <a:r>
                        <a:rPr lang="en-US" sz="1200" b="1">
                          <a:latin typeface="方正仿宋简体" charset="0"/>
                          <a:cs typeface="方正仿宋简体" charset="0"/>
                        </a:rPr>
                        <a:t>行政事业性收费</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3">
                  <a:txBody>
                    <a:bodyPr/>
                    <a:p>
                      <a:pPr indent="0" algn="ctr">
                        <a:buNone/>
                      </a:pPr>
                      <a:r>
                        <a:rPr lang="en-US" sz="1200" b="1">
                          <a:latin typeface="方正仿宋简体" charset="0"/>
                          <a:cs typeface="方正仿宋简体" charset="0"/>
                        </a:rPr>
                        <a:t>0</a:t>
                      </a:r>
                      <a:endParaRPr lang="en-US" altLang="en-US" sz="12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advClick="false" advTm="6000">
        <p14:prism/>
      </p:transition>
    </mc:Choice>
    <mc:Fallback>
      <p:transition spd="slow" advClick="false" advTm="6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燕尾形 23"/>
          <p:cNvSpPr/>
          <p:nvPr/>
        </p:nvSpPr>
        <p:spPr>
          <a:xfrm>
            <a:off x="539750" y="553085"/>
            <a:ext cx="4359275" cy="397510"/>
          </a:xfrm>
          <a:prstGeom prst="chevron">
            <a:avLst>
              <a:gd name="adj" fmla="val 26719"/>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lstStyle/>
          <a:p>
            <a:pPr algn="ctr"/>
            <a:r>
              <a:rPr lang="zh-CN" altLang="en-US" sz="1800">
                <a:solidFill>
                  <a:prstClr val="white"/>
                </a:solidFill>
              </a:rPr>
              <a:t>三、收到和处理政府信息公开申请情况</a:t>
            </a:r>
            <a:endParaRPr lang="zh-CN" altLang="en-US" sz="1800">
              <a:solidFill>
                <a:prstClr val="white"/>
              </a:solidFill>
            </a:endParaRPr>
          </a:p>
        </p:txBody>
      </p:sp>
      <p:graphicFrame>
        <p:nvGraphicFramePr>
          <p:cNvPr id="2" name="表格 1"/>
          <p:cNvGraphicFramePr/>
          <p:nvPr/>
        </p:nvGraphicFramePr>
        <p:xfrm>
          <a:off x="3557270" y="1116965"/>
          <a:ext cx="4237355" cy="5372100"/>
        </p:xfrm>
        <a:graphic>
          <a:graphicData uri="http://schemas.openxmlformats.org/drawingml/2006/table">
            <a:tbl>
              <a:tblPr firstRow="true" bandRow="true">
                <a:tableStyleId>{5940675A-B579-460E-94D1-54222C63F5DA}</a:tableStyleId>
              </a:tblPr>
              <a:tblGrid>
                <a:gridCol w="367030"/>
                <a:gridCol w="454660"/>
                <a:gridCol w="1383665"/>
                <a:gridCol w="381000"/>
                <a:gridCol w="289560"/>
                <a:gridCol w="280035"/>
                <a:gridCol w="288925"/>
                <a:gridCol w="273685"/>
                <a:gridCol w="266700"/>
                <a:gridCol w="252095"/>
              </a:tblGrid>
              <a:tr h="116840">
                <a:tc rowSpan="3" gridSpan="3">
                  <a:txBody>
                    <a:bodyPr/>
                    <a:p>
                      <a:pPr indent="0" algn="ctr">
                        <a:buNone/>
                      </a:pPr>
                      <a:r>
                        <a:rPr lang="en-US" sz="700" b="1">
                          <a:latin typeface="方正黑体简体" charset="0"/>
                          <a:cs typeface="方正黑体简体" charset="0"/>
                        </a:rPr>
                        <a:t>（本列数据的勾稽关系为：第一项加第二项之和，等于第三项加第四项之和）</a:t>
                      </a:r>
                      <a:endParaRPr lang="en-US" altLang="en-US" sz="7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hMerge="true">
                  <a:tcPr>
                    <a:lnT w="12700" cap="flat" cmpd="sng">
                      <a:solidFill>
                        <a:srgbClr val="080000"/>
                      </a:solidFill>
                      <a:prstDash val="solid"/>
                      <a:headEnd type="none" w="med" len="med"/>
                      <a:tailEnd type="none" w="med" len="med"/>
                    </a:lnT>
                  </a:tcPr>
                </a:tc>
                <a:tc rowSpan="3"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gridSpan="7">
                  <a:txBody>
                    <a:bodyPr/>
                    <a:p>
                      <a:pPr indent="0" algn="ctr">
                        <a:buNone/>
                      </a:pPr>
                      <a:r>
                        <a:rPr lang="en-US" sz="700" b="1">
                          <a:latin typeface="方正黑体简体" charset="0"/>
                          <a:cs typeface="方正黑体简体" charset="0"/>
                        </a:rPr>
                        <a:t>申请人情况</a:t>
                      </a:r>
                      <a:endParaRPr lang="en-US" altLang="en-US" sz="7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vMerge="true" gridSpan="3">
                  <a:tcPr>
                    <a:lnL w="12700" cap="flat" cmpd="sng">
                      <a:solidFill>
                        <a:srgbClr val="080000"/>
                      </a:solidFill>
                      <a:prstDash val="solid"/>
                      <a:headEnd type="none" w="med" len="med"/>
                      <a:tailEnd type="none" w="med" len="med"/>
                    </a:lnL>
                  </a:tcPr>
                </a:tc>
                <a:tc vMerge="true" hMerge="true">
                  <a:tcPr/>
                </a:tc>
                <a:tc vMerge="true" hMerge="true">
                  <a:tcPr>
                    <a:lnR w="12700" cap="flat" cmpd="sng">
                      <a:solidFill>
                        <a:srgbClr val="080000"/>
                      </a:solidFill>
                      <a:prstDash val="solid"/>
                      <a:headEnd type="none" w="med" len="med"/>
                      <a:tailEnd type="none" w="med" len="med"/>
                    </a:lnR>
                  </a:tcPr>
                </a:tc>
                <a:tc rowSpan="2">
                  <a:txBody>
                    <a:bodyPr/>
                    <a:p>
                      <a:pPr indent="0" algn="ctr">
                        <a:buNone/>
                      </a:pPr>
                      <a:r>
                        <a:rPr lang="en-US" sz="700" b="1">
                          <a:latin typeface="方正黑体简体" charset="0"/>
                          <a:cs typeface="方正黑体简体" charset="0"/>
                        </a:rPr>
                        <a:t>自然人</a:t>
                      </a:r>
                      <a:endParaRPr lang="en-US" altLang="en-US" sz="7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indent="0" algn="ctr">
                        <a:buNone/>
                      </a:pPr>
                      <a:r>
                        <a:rPr lang="en-US" sz="700" b="1">
                          <a:latin typeface="方正黑体简体" charset="0"/>
                          <a:cs typeface="方正黑体简体" charset="0"/>
                        </a:rPr>
                        <a:t>法人或其他组织</a:t>
                      </a:r>
                      <a:endParaRPr lang="en-US" altLang="en-US" sz="7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rowSpan="2">
                  <a:txBody>
                    <a:bodyPr/>
                    <a:p>
                      <a:pPr indent="0" algn="ctr">
                        <a:buNone/>
                      </a:pPr>
                      <a:r>
                        <a:rPr lang="en-US" sz="700" b="1">
                          <a:latin typeface="方正黑体简体" charset="0"/>
                          <a:cs typeface="方正黑体简体" charset="0"/>
                        </a:rPr>
                        <a:t>总计</a:t>
                      </a:r>
                      <a:endParaRPr lang="en-US" altLang="en-US" sz="7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99135">
                <a:tc vMerge="true" gridSpan="3">
                  <a:tcPr>
                    <a:lnL w="12700" cap="flat" cmpd="sng">
                      <a:solidFill>
                        <a:srgbClr val="080000"/>
                      </a:solidFill>
                      <a:prstDash val="solid"/>
                      <a:headEnd type="none" w="med" len="med"/>
                      <a:tailEnd type="none" w="med" len="med"/>
                    </a:lnL>
                    <a:lnB w="12700" cap="flat" cmpd="sng">
                      <a:solidFill>
                        <a:srgbClr val="080000"/>
                      </a:solidFill>
                      <a:prstDash val="solid"/>
                      <a:headEnd type="none" w="med" len="med"/>
                      <a:tailEnd type="none" w="med" len="med"/>
                    </a:lnB>
                  </a:tcPr>
                </a:tc>
                <a:tc vMerge="true" hMerge="true">
                  <a:tcPr>
                    <a:lnB w="12700" cap="flat" cmpd="sng">
                      <a:solidFill>
                        <a:srgbClr val="080000"/>
                      </a:solidFill>
                      <a:prstDash val="solid"/>
                      <a:headEnd type="none" w="med" len="med"/>
                      <a:tailEnd type="none" w="med" len="med"/>
                    </a:lnB>
                  </a:tcPr>
                </a:tc>
                <a:tc vMerge="true" hMerge="true">
                  <a:tcPr>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700" b="1">
                          <a:latin typeface="方正黑体简体" charset="0"/>
                          <a:cs typeface="方正黑体简体" charset="0"/>
                        </a:rPr>
                        <a:t>商业企业</a:t>
                      </a:r>
                      <a:endParaRPr lang="en-US" altLang="en-US" sz="7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黑体简体" charset="0"/>
                          <a:cs typeface="方正黑体简体" charset="0"/>
                        </a:rPr>
                        <a:t>科研机构</a:t>
                      </a:r>
                      <a:endParaRPr lang="en-US" altLang="en-US" sz="7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黑体简体" charset="0"/>
                          <a:cs typeface="方正黑体简体" charset="0"/>
                        </a:rPr>
                        <a:t>社会公益组织</a:t>
                      </a:r>
                      <a:endParaRPr lang="en-US" altLang="en-US" sz="7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黑体简体" charset="0"/>
                          <a:cs typeface="方正黑体简体" charset="0"/>
                        </a:rPr>
                        <a:t>法律服务机构</a:t>
                      </a:r>
                      <a:endParaRPr lang="en-US" altLang="en-US" sz="7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黑体简体" charset="0"/>
                          <a:cs typeface="方正黑体简体" charset="0"/>
                        </a:rPr>
                        <a:t>其他</a:t>
                      </a:r>
                      <a:endParaRPr lang="en-US" altLang="en-US" sz="700" b="1">
                        <a:latin typeface="方正黑体简体" charset="0"/>
                        <a:ea typeface="方正黑体简体" charset="0"/>
                        <a:cs typeface="方正黑体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195580">
                <a:tc gridSpan="3">
                  <a:txBody>
                    <a:bodyPr/>
                    <a:p>
                      <a:pPr indent="0">
                        <a:buNone/>
                      </a:pPr>
                      <a:r>
                        <a:rPr lang="en-US" sz="700" b="1">
                          <a:latin typeface="方正仿宋简体" charset="0"/>
                          <a:cs typeface="方正仿宋简体" charset="0"/>
                        </a:rPr>
                        <a:t>一、本年新收政府信息公开申请数量</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7165">
                <a:tc gridSpan="3">
                  <a:txBody>
                    <a:bodyPr/>
                    <a:p>
                      <a:pPr indent="0">
                        <a:buNone/>
                      </a:pPr>
                      <a:r>
                        <a:rPr lang="en-US" sz="700" b="1">
                          <a:latin typeface="方正仿宋简体" charset="0"/>
                          <a:cs typeface="方正仿宋简体" charset="0"/>
                        </a:rPr>
                        <a:t>二、上年结转政府信息公开申请数量</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7475">
                <a:tc rowSpan="13">
                  <a:txBody>
                    <a:bodyPr/>
                    <a:p>
                      <a:pPr indent="0">
                        <a:buNone/>
                      </a:pPr>
                      <a:r>
                        <a:rPr lang="en-US" sz="700" b="1">
                          <a:latin typeface="方正仿宋简体" charset="0"/>
                          <a:cs typeface="方正仿宋简体" charset="0"/>
                        </a:rPr>
                        <a:t>三、本年度办理结果</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2">
                  <a:txBody>
                    <a:bodyPr/>
                    <a:p>
                      <a:pPr indent="0">
                        <a:buNone/>
                      </a:pPr>
                      <a:r>
                        <a:rPr lang="en-US" sz="700" b="1">
                          <a:latin typeface="方正仿宋简体" charset="0"/>
                          <a:cs typeface="方正仿宋简体" charset="0"/>
                        </a:rPr>
                        <a:t>（一）予以公开</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639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gridSpan="2">
                  <a:txBody>
                    <a:bodyPr/>
                    <a:p>
                      <a:pPr indent="0">
                        <a:buNone/>
                      </a:pPr>
                      <a:r>
                        <a:rPr lang="en-US" sz="700" b="1">
                          <a:latin typeface="方正仿宋简体" charset="0"/>
                          <a:cs typeface="方正仿宋简体" charset="0"/>
                        </a:rPr>
                        <a:t>（二）部分公开（区分处理的，只计这一情形，不计其他情形）</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875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8">
                  <a:txBody>
                    <a:bodyPr/>
                    <a:p>
                      <a:pPr indent="0">
                        <a:buNone/>
                      </a:pPr>
                      <a:r>
                        <a:rPr lang="en-US" sz="700" b="1">
                          <a:latin typeface="方正仿宋简体" charset="0"/>
                          <a:cs typeface="方正仿宋简体" charset="0"/>
                        </a:rPr>
                        <a:t>（三）不予公开</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方正仿宋简体" charset="0"/>
                          <a:cs typeface="方正仿宋简体" charset="0"/>
                        </a:rPr>
                        <a:t>1.属于国家秘密</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8115">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2.其他法律行政法规禁止公开</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875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3.危及“三安全一稳定”</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9385">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4.保护第三方合法权益</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875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5.属于三类内部事务信息</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9385">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6.属于四类过程性信息</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875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7.属于行政执法案卷</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8115">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700" b="1">
                          <a:latin typeface="方正仿宋简体" charset="0"/>
                          <a:cs typeface="方正仿宋简体" charset="0"/>
                        </a:rPr>
                        <a:t>8.属于行政查询事项</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875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3">
                  <a:txBody>
                    <a:bodyPr/>
                    <a:p>
                      <a:pPr indent="0">
                        <a:buNone/>
                      </a:pPr>
                      <a:r>
                        <a:rPr lang="en-US" sz="700" b="1">
                          <a:latin typeface="方正仿宋简体" charset="0"/>
                          <a:cs typeface="方正仿宋简体" charset="0"/>
                        </a:rPr>
                        <a:t>（四）无法提供</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方正仿宋简体" charset="0"/>
                          <a:cs typeface="方正仿宋简体" charset="0"/>
                        </a:rPr>
                        <a:t>1.本机关不掌握相关政府信息</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9385">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2.没有现成信息需要另行制作</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58115">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700" b="1">
                          <a:latin typeface="方正仿宋简体" charset="0"/>
                          <a:cs typeface="方正仿宋简体" charset="0"/>
                        </a:rPr>
                        <a:t>3.补正后申请内容仍不明确</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rowSpan="9">
                  <a:txBody>
                    <a:bodyPr/>
                    <a:p>
                      <a:pPr indent="0">
                        <a:buNone/>
                      </a:pPr>
                      <a:r>
                        <a:rPr lang="en-US" sz="700" b="0">
                          <a:latin typeface="Calibri" panose="020F0502020204030204" pitchFamily="34" charset="0"/>
                          <a:cs typeface="Calibri" panose="020F0502020204030204" pitchFamily="34" charset="0"/>
                        </a:rPr>
                        <a:t> </a:t>
                      </a:r>
                      <a:endParaRPr lang="en-US" altLang="en-US" sz="700" b="0">
                        <a:latin typeface="Calibri" panose="020F0502020204030204" pitchFamily="34" charset="0"/>
                        <a:ea typeface="Calibri" panose="020F0502020204030204" pitchFamily="34" charset="0"/>
                        <a:cs typeface="Calibri" panose="020F0502020204030204" pitchFamily="34"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buNone/>
                      </a:pPr>
                      <a:r>
                        <a:rPr lang="en-US" sz="700" b="1">
                          <a:latin typeface="方正仿宋简体" charset="0"/>
                          <a:cs typeface="方正仿宋简体" charset="0"/>
                        </a:rPr>
                        <a:t>（五）不予处理</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方正仿宋简体" charset="0"/>
                          <a:cs typeface="方正仿宋简体" charset="0"/>
                        </a:rPr>
                        <a:t>1.信访举报投诉类申请</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84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2.重复申请</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3.要求提供公开出版物</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84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4.无正当理由大量反复申请</a:t>
                      </a:r>
                      <a:endParaRPr lang="en-US" altLang="en-US" sz="700" b="1">
                        <a:latin typeface="方正仿宋简体" charset="0"/>
                        <a:ea typeface="方正仿宋简体" charset="0"/>
                        <a:cs typeface="方正仿宋简体" charset="0"/>
                      </a:endParaRPr>
                    </a:p>
                  </a:txBody>
                  <a:tcPr marL="38100" marR="38100" marT="0" marB="0" vert="horz" anchor="t"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449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700" b="1">
                          <a:latin typeface="方正仿宋简体" charset="0"/>
                          <a:cs typeface="方正仿宋简体" charset="0"/>
                        </a:rPr>
                        <a:t>5.要求行政机关确认或重新出具已获取信息</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9885">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rowSpan="3">
                  <a:txBody>
                    <a:bodyPr/>
                    <a:p>
                      <a:pPr indent="0">
                        <a:buNone/>
                      </a:pPr>
                      <a:r>
                        <a:rPr lang="en-US" sz="700" b="1">
                          <a:latin typeface="方正仿宋简体" charset="0"/>
                          <a:cs typeface="方正仿宋简体" charset="0"/>
                        </a:rPr>
                        <a:t>（六）其他处理</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buNone/>
                      </a:pPr>
                      <a:r>
                        <a:rPr lang="en-US" sz="700" b="1">
                          <a:latin typeface="方正仿宋简体" charset="0"/>
                          <a:cs typeface="方正仿宋简体" charset="0"/>
                        </a:rPr>
                        <a:t>1.申请人无正当理由逾期不补正、行政机关不再处理其政府信息公开申请</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8615">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buNone/>
                      </a:pPr>
                      <a:r>
                        <a:rPr lang="en-US" sz="700" b="1">
                          <a:latin typeface="方正仿宋简体" charset="0"/>
                          <a:cs typeface="方正仿宋简体" charset="0"/>
                        </a:rPr>
                        <a:t>2.申请人逾期未按收费通知要求缴纳费用、行政机关不再处理其政府信息公开申请</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84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buNone/>
                      </a:pPr>
                      <a:r>
                        <a:rPr lang="en-US" sz="700" b="1">
                          <a:latin typeface="方正仿宋简体" charset="0"/>
                          <a:cs typeface="方正仿宋简体" charset="0"/>
                        </a:rPr>
                        <a:t>3.其他</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gridSpan="2">
                  <a:txBody>
                    <a:bodyPr/>
                    <a:p>
                      <a:pPr indent="0">
                        <a:buNone/>
                      </a:pPr>
                      <a:r>
                        <a:rPr lang="en-US" sz="700" b="1">
                          <a:latin typeface="方正仿宋简体" charset="0"/>
                          <a:cs typeface="方正仿宋简体" charset="0"/>
                        </a:rPr>
                        <a:t>（七）总计</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840">
                <a:tc gridSpan="3">
                  <a:txBody>
                    <a:bodyPr/>
                    <a:p>
                      <a:pPr indent="0">
                        <a:buNone/>
                      </a:pPr>
                      <a:r>
                        <a:rPr lang="en-US" sz="700" b="1">
                          <a:latin typeface="方正仿宋简体" charset="0"/>
                          <a:cs typeface="方正仿宋简体" charset="0"/>
                        </a:rPr>
                        <a:t>四、结转下年度继续办理</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700" b="1">
                          <a:latin typeface="方正仿宋简体" charset="0"/>
                          <a:cs typeface="方正仿宋简体" charset="0"/>
                        </a:rPr>
                        <a:t>0</a:t>
                      </a:r>
                      <a:endParaRPr lang="en-US" altLang="en-US" sz="700" b="1">
                        <a:latin typeface="方正仿宋简体" charset="0"/>
                        <a:ea typeface="方正仿宋简体" charset="0"/>
                        <a:cs typeface="方正仿宋简体" charset="0"/>
                      </a:endParaRPr>
                    </a:p>
                  </a:txBody>
                  <a:tcPr marL="38100" marR="38100"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advClick="false" advTm="6000">
        <p14:prism/>
      </p:transition>
    </mc:Choice>
    <mc:Fallback>
      <p:transition spd="slow" advClick="false" advTm="6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燕尾形 23"/>
          <p:cNvSpPr/>
          <p:nvPr/>
        </p:nvSpPr>
        <p:spPr>
          <a:xfrm>
            <a:off x="539750" y="544830"/>
            <a:ext cx="4766310" cy="397510"/>
          </a:xfrm>
          <a:prstGeom prst="chevron">
            <a:avLst>
              <a:gd name="adj" fmla="val 26719"/>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lstStyle/>
          <a:p>
            <a:pPr algn="ctr"/>
            <a:r>
              <a:rPr lang="zh-CN" altLang="en-US" sz="1800">
                <a:solidFill>
                  <a:prstClr val="white"/>
                </a:solidFill>
              </a:rPr>
              <a:t>四、政府信息公开行政复议、行政诉讼情况</a:t>
            </a:r>
            <a:endParaRPr lang="zh-CN" altLang="en-US" sz="1800">
              <a:solidFill>
                <a:prstClr val="white"/>
              </a:solidFill>
            </a:endParaRPr>
          </a:p>
        </p:txBody>
      </p:sp>
      <p:graphicFrame>
        <p:nvGraphicFramePr>
          <p:cNvPr id="2" name="表格 1"/>
          <p:cNvGraphicFramePr/>
          <p:nvPr/>
        </p:nvGraphicFramePr>
        <p:xfrm>
          <a:off x="2198370" y="2042795"/>
          <a:ext cx="7313295" cy="2417445"/>
        </p:xfrm>
        <a:graphic>
          <a:graphicData uri="http://schemas.openxmlformats.org/drawingml/2006/table">
            <a:tbl>
              <a:tblPr firstRow="true" bandRow="true">
                <a:tableStyleId>{5940675A-B579-460E-94D1-54222C63F5DA}</a:tableStyleId>
              </a:tblPr>
              <a:tblGrid>
                <a:gridCol w="513080"/>
                <a:gridCol w="514350"/>
                <a:gridCol w="500380"/>
                <a:gridCol w="488315"/>
                <a:gridCol w="389255"/>
                <a:gridCol w="537845"/>
                <a:gridCol w="539115"/>
                <a:gridCol w="536575"/>
                <a:gridCol w="527050"/>
                <a:gridCol w="350520"/>
                <a:gridCol w="539115"/>
                <a:gridCol w="537845"/>
                <a:gridCol w="537845"/>
                <a:gridCol w="464185"/>
                <a:gridCol w="337820"/>
              </a:tblGrid>
              <a:tr h="275590">
                <a:tc gridSpan="5">
                  <a:txBody>
                    <a:bodyPr/>
                    <a:p>
                      <a:pPr indent="0" algn="ctr">
                        <a:buNone/>
                      </a:pPr>
                      <a:r>
                        <a:rPr lang="en-US" sz="1000" b="1">
                          <a:latin typeface="方正黑体简体" charset="0"/>
                          <a:cs typeface="方正黑体简体" charset="0"/>
                        </a:rPr>
                        <a:t>行政复议</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10">
                  <a:txBody>
                    <a:bodyPr/>
                    <a:p>
                      <a:pPr indent="0" algn="ctr">
                        <a:buNone/>
                      </a:pPr>
                      <a:r>
                        <a:rPr lang="en-US" sz="1000" b="1">
                          <a:latin typeface="方正黑体简体" charset="0"/>
                          <a:cs typeface="方正黑体简体" charset="0"/>
                        </a:rPr>
                        <a:t>行政诉讼</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76225">
                <a:tc rowSpan="2">
                  <a:txBody>
                    <a:bodyPr/>
                    <a:p>
                      <a:pPr indent="0" algn="ctr">
                        <a:buNone/>
                      </a:pPr>
                      <a:r>
                        <a:rPr lang="en-US" sz="1000" b="1">
                          <a:latin typeface="方正黑体简体" charset="0"/>
                          <a:cs typeface="方正黑体简体" charset="0"/>
                        </a:rPr>
                        <a:t>结果维持</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方正黑体简体" charset="0"/>
                          <a:cs typeface="方正黑体简体" charset="0"/>
                        </a:rPr>
                        <a:t>结果纠正</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方正黑体简体" charset="0"/>
                          <a:cs typeface="方正黑体简体" charset="0"/>
                        </a:rPr>
                        <a:t>其他结果</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方正黑体简体" charset="0"/>
                          <a:cs typeface="方正黑体简体" charset="0"/>
                        </a:rPr>
                        <a:t>尚未审结</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1">
                          <a:latin typeface="方正黑体简体" charset="0"/>
                          <a:cs typeface="方正黑体简体" charset="0"/>
                        </a:rPr>
                        <a:t>总计</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gridSpan="5">
                  <a:txBody>
                    <a:bodyPr/>
                    <a:p>
                      <a:pPr indent="0" algn="ctr">
                        <a:buNone/>
                      </a:pPr>
                      <a:r>
                        <a:rPr lang="en-US" sz="1000" b="1">
                          <a:latin typeface="方正黑体简体" charset="0"/>
                          <a:cs typeface="方正黑体简体" charset="0"/>
                        </a:rPr>
                        <a:t>未经复议直接起诉</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5">
                  <a:txBody>
                    <a:bodyPr/>
                    <a:p>
                      <a:pPr indent="0" algn="ctr">
                        <a:buNone/>
                      </a:pPr>
                      <a:r>
                        <a:rPr lang="en-US" sz="1000" b="1">
                          <a:latin typeface="方正黑体简体" charset="0"/>
                          <a:cs typeface="方正黑体简体" charset="0"/>
                        </a:rPr>
                        <a:t>复议后起诉</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true">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106170">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true">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1">
                          <a:latin typeface="方正黑体简体" charset="0"/>
                          <a:cs typeface="方正黑体简体" charset="0"/>
                        </a:rPr>
                        <a:t>结果</a:t>
                      </a:r>
                      <a:endParaRPr lang="en-US" sz="1000" b="1">
                        <a:latin typeface="方正黑体简体" charset="0"/>
                        <a:cs typeface="方正黑体简体" charset="0"/>
                      </a:endParaRPr>
                    </a:p>
                    <a:p>
                      <a:pPr indent="0" algn="ctr">
                        <a:buNone/>
                      </a:pPr>
                      <a:r>
                        <a:rPr lang="en-US" sz="1000" b="1">
                          <a:latin typeface="方正黑体简体" charset="0"/>
                          <a:cs typeface="方正黑体简体" charset="0"/>
                        </a:rPr>
                        <a:t>维持</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结果</a:t>
                      </a:r>
                      <a:endParaRPr lang="en-US" sz="1000" b="1">
                        <a:latin typeface="方正黑体简体" charset="0"/>
                        <a:cs typeface="方正黑体简体" charset="0"/>
                      </a:endParaRPr>
                    </a:p>
                    <a:p>
                      <a:pPr indent="0" algn="ctr">
                        <a:buNone/>
                      </a:pPr>
                      <a:r>
                        <a:rPr lang="en-US" sz="1000" b="1">
                          <a:latin typeface="方正黑体简体" charset="0"/>
                          <a:cs typeface="方正黑体简体" charset="0"/>
                        </a:rPr>
                        <a:t>纠正</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其他</a:t>
                      </a:r>
                      <a:endParaRPr lang="en-US" sz="1000" b="1">
                        <a:latin typeface="方正黑体简体" charset="0"/>
                        <a:cs typeface="方正黑体简体" charset="0"/>
                      </a:endParaRPr>
                    </a:p>
                    <a:p>
                      <a:pPr indent="0" algn="ctr">
                        <a:buNone/>
                      </a:pPr>
                      <a:r>
                        <a:rPr lang="en-US" sz="1000" b="1">
                          <a:latin typeface="方正黑体简体" charset="0"/>
                          <a:cs typeface="方正黑体简体" charset="0"/>
                        </a:rPr>
                        <a:t>结果</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尚未</a:t>
                      </a:r>
                      <a:endParaRPr lang="en-US" sz="1000" b="1">
                        <a:latin typeface="方正黑体简体" charset="0"/>
                        <a:cs typeface="方正黑体简体" charset="0"/>
                      </a:endParaRPr>
                    </a:p>
                    <a:p>
                      <a:pPr indent="0" algn="ctr">
                        <a:buNone/>
                      </a:pPr>
                      <a:r>
                        <a:rPr lang="en-US" sz="1000" b="1">
                          <a:latin typeface="方正黑体简体" charset="0"/>
                          <a:cs typeface="方正黑体简体" charset="0"/>
                        </a:rPr>
                        <a:t>审结</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总计</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结果</a:t>
                      </a:r>
                      <a:endParaRPr lang="en-US" sz="1000" b="1">
                        <a:latin typeface="方正黑体简体" charset="0"/>
                        <a:cs typeface="方正黑体简体" charset="0"/>
                      </a:endParaRPr>
                    </a:p>
                    <a:p>
                      <a:pPr indent="0" algn="ctr">
                        <a:buNone/>
                      </a:pPr>
                      <a:r>
                        <a:rPr lang="en-US" sz="1000" b="1">
                          <a:latin typeface="方正黑体简体" charset="0"/>
                          <a:cs typeface="方正黑体简体" charset="0"/>
                        </a:rPr>
                        <a:t>维持</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结果</a:t>
                      </a:r>
                      <a:endParaRPr lang="en-US" sz="1000" b="1">
                        <a:latin typeface="方正黑体简体" charset="0"/>
                        <a:cs typeface="方正黑体简体" charset="0"/>
                      </a:endParaRPr>
                    </a:p>
                    <a:p>
                      <a:pPr indent="0" algn="ctr">
                        <a:buNone/>
                      </a:pPr>
                      <a:r>
                        <a:rPr lang="en-US" sz="1000" b="1">
                          <a:latin typeface="方正黑体简体" charset="0"/>
                          <a:cs typeface="方正黑体简体" charset="0"/>
                        </a:rPr>
                        <a:t>纠正</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其他</a:t>
                      </a:r>
                      <a:endParaRPr lang="en-US" sz="1000" b="1">
                        <a:latin typeface="方正黑体简体" charset="0"/>
                        <a:cs typeface="方正黑体简体" charset="0"/>
                      </a:endParaRPr>
                    </a:p>
                    <a:p>
                      <a:pPr indent="0" algn="ctr">
                        <a:buNone/>
                      </a:pPr>
                      <a:r>
                        <a:rPr lang="en-US" sz="1000" b="1">
                          <a:latin typeface="方正黑体简体" charset="0"/>
                          <a:cs typeface="方正黑体简体" charset="0"/>
                        </a:rPr>
                        <a:t>结果</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尚未审结</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总计</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59460">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1">
                          <a:latin typeface="方正黑体简体" charset="0"/>
                          <a:cs typeface="方正黑体简体" charset="0"/>
                        </a:rPr>
                        <a:t>0</a:t>
                      </a:r>
                      <a:endParaRPr lang="en-US" altLang="en-US" sz="1000" b="1">
                        <a:latin typeface="方正黑体简体" charset="0"/>
                        <a:ea typeface="方正黑体简体" charset="0"/>
                        <a:cs typeface="方正黑体简体" charset="0"/>
                      </a:endParaRPr>
                    </a:p>
                  </a:txBody>
                  <a:tcPr marL="66675" marR="66675" marT="0" marB="0" vert="horz" anchor="ctr" anchorCtr="false">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200" advClick="false" advTm="6000">
        <p14:prism/>
      </p:transition>
    </mc:Choice>
    <mc:Fallback>
      <p:transition spd="slow" advClick="false" advTm="6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燕尾形 57"/>
          <p:cNvSpPr/>
          <p:nvPr/>
        </p:nvSpPr>
        <p:spPr>
          <a:xfrm>
            <a:off x="770890" y="499745"/>
            <a:ext cx="3791585" cy="408305"/>
          </a:xfrm>
          <a:prstGeom prst="chevron">
            <a:avLst>
              <a:gd name="adj" fmla="val 26719"/>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lstStyle/>
          <a:p>
            <a:pPr algn="ctr"/>
            <a:endParaRPr lang="zh-CN" altLang="en-US" sz="2015">
              <a:solidFill>
                <a:prstClr val="white"/>
              </a:solidFill>
            </a:endParaRPr>
          </a:p>
        </p:txBody>
      </p:sp>
      <p:sp>
        <p:nvSpPr>
          <p:cNvPr id="59" name="TextBox 6"/>
          <p:cNvSpPr txBox="true"/>
          <p:nvPr/>
        </p:nvSpPr>
        <p:spPr>
          <a:xfrm>
            <a:off x="775970" y="541973"/>
            <a:ext cx="3787140" cy="309880"/>
          </a:xfrm>
          <a:prstGeom prst="rect">
            <a:avLst/>
          </a:prstGeom>
          <a:noFill/>
        </p:spPr>
        <p:txBody>
          <a:bodyPr vert="horz" wrap="square" lIns="0" tIns="0" rIns="0" bIns="0" rtlCol="0" anchor="ctr">
            <a:spAutoFit/>
          </a:bodyPr>
          <a:lstStyle/>
          <a:p>
            <a:pPr algn="ctr"/>
            <a:r>
              <a:rPr sz="2015" dirty="0" smtClean="0">
                <a:solidFill>
                  <a:prstClr val="white"/>
                </a:solidFill>
                <a:latin typeface="Impact" panose="020B0806030902050204" pitchFamily="34" charset="0"/>
                <a:ea typeface="微软雅黑" panose="020B0503020204020204" pitchFamily="34" charset="-122"/>
              </a:rPr>
              <a:t>五、存在的主要问题及改进情况</a:t>
            </a:r>
            <a:endParaRPr sz="2015" dirty="0" smtClean="0">
              <a:solidFill>
                <a:prstClr val="white"/>
              </a:solidFill>
              <a:latin typeface="Impact" panose="020B0806030902050204" pitchFamily="34" charset="0"/>
              <a:ea typeface="微软雅黑" panose="020B0503020204020204" pitchFamily="34" charset="-122"/>
            </a:endParaRPr>
          </a:p>
        </p:txBody>
      </p:sp>
      <p:grpSp>
        <p:nvGrpSpPr>
          <p:cNvPr id="34" name="组合 33"/>
          <p:cNvGrpSpPr/>
          <p:nvPr/>
        </p:nvGrpSpPr>
        <p:grpSpPr>
          <a:xfrm>
            <a:off x="5507548" y="1893633"/>
            <a:ext cx="4955866" cy="188572"/>
            <a:chOff x="4906190" y="1416527"/>
            <a:chExt cx="3933010" cy="166280"/>
          </a:xfrm>
          <a:solidFill>
            <a:srgbClr val="00544A"/>
          </a:solidFill>
        </p:grpSpPr>
        <p:sp>
          <p:nvSpPr>
            <p:cNvPr id="35" name="矩形 34"/>
            <p:cNvSpPr/>
            <p:nvPr/>
          </p:nvSpPr>
          <p:spPr>
            <a:xfrm>
              <a:off x="4906190" y="1416527"/>
              <a:ext cx="166280" cy="166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5220" tIns="57610" rIns="115220" bIns="57610" numCol="1" spcCol="0" rtlCol="0" fromWordArt="false" anchor="ctr" anchorCtr="false" forceAA="false" compatLnSpc="true">
              <a:noAutofit/>
            </a:bodyPr>
            <a:lstStyle/>
            <a:p>
              <a:pPr algn="ctr"/>
              <a:endParaRPr lang="zh-CN" altLang="en-US" sz="2395" b="0"/>
            </a:p>
          </p:txBody>
        </p:sp>
        <p:cxnSp>
          <p:nvCxnSpPr>
            <p:cNvPr id="36" name="直接连接符 35"/>
            <p:cNvCxnSpPr>
              <a:stCxn id="35" idx="3"/>
            </p:cNvCxnSpPr>
            <p:nvPr/>
          </p:nvCxnSpPr>
          <p:spPr>
            <a:xfrm>
              <a:off x="5072470" y="1499667"/>
              <a:ext cx="3766730" cy="0"/>
            </a:xfrm>
            <a:prstGeom prst="line">
              <a:avLst/>
            </a:prstGeom>
            <a:grp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grpSp>
        <p:nvGrpSpPr>
          <p:cNvPr id="37" name="组合 36"/>
          <p:cNvGrpSpPr/>
          <p:nvPr/>
        </p:nvGrpSpPr>
        <p:grpSpPr>
          <a:xfrm>
            <a:off x="5507548" y="3541249"/>
            <a:ext cx="4955866" cy="188572"/>
            <a:chOff x="4906190" y="2727732"/>
            <a:chExt cx="3933010" cy="166280"/>
          </a:xfrm>
          <a:solidFill>
            <a:schemeClr val="accent1">
              <a:lumMod val="50000"/>
            </a:schemeClr>
          </a:solidFill>
        </p:grpSpPr>
        <p:sp>
          <p:nvSpPr>
            <p:cNvPr id="38" name="矩形 37"/>
            <p:cNvSpPr/>
            <p:nvPr/>
          </p:nvSpPr>
          <p:spPr>
            <a:xfrm>
              <a:off x="4906190" y="2727732"/>
              <a:ext cx="166280" cy="1662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5220" tIns="57610" rIns="115220" bIns="57610" numCol="1" spcCol="0" rtlCol="0" fromWordArt="false" anchor="ctr" anchorCtr="false" forceAA="false" compatLnSpc="true">
              <a:noAutofit/>
            </a:bodyPr>
            <a:lstStyle/>
            <a:p>
              <a:pPr algn="ctr"/>
              <a:endParaRPr lang="zh-CN" altLang="en-US" sz="2395" b="0"/>
            </a:p>
          </p:txBody>
        </p:sp>
        <p:cxnSp>
          <p:nvCxnSpPr>
            <p:cNvPr id="39" name="直接连接符 38"/>
            <p:cNvCxnSpPr>
              <a:stCxn id="38" idx="3"/>
            </p:cNvCxnSpPr>
            <p:nvPr/>
          </p:nvCxnSpPr>
          <p:spPr>
            <a:xfrm>
              <a:off x="5072470" y="2810872"/>
              <a:ext cx="3766730" cy="0"/>
            </a:xfrm>
            <a:prstGeom prst="line">
              <a:avLst/>
            </a:prstGeom>
            <a:grpFill/>
            <a:ln>
              <a:solidFill>
                <a:schemeClr val="accent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cxnSp>
      </p:grpSp>
      <p:sp>
        <p:nvSpPr>
          <p:cNvPr id="43" name="TextBox 42"/>
          <p:cNvSpPr txBox="true"/>
          <p:nvPr/>
        </p:nvSpPr>
        <p:spPr>
          <a:xfrm>
            <a:off x="5507549" y="2129823"/>
            <a:ext cx="4955866" cy="1209675"/>
          </a:xfrm>
          <a:prstGeom prst="rect">
            <a:avLst/>
          </a:prstGeom>
          <a:noFill/>
        </p:spPr>
        <p:txBody>
          <a:bodyPr wrap="square" rtlCol="0">
            <a:spAutoFit/>
          </a:bodyPr>
          <a:lstStyle/>
          <a:p>
            <a:pPr algn="just">
              <a:lnSpc>
                <a:spcPct val="130000"/>
              </a:lnSpc>
            </a:pPr>
            <a:r>
              <a:rPr lang="en-US" altLang="zh-CN" sz="1400" b="0" dirty="0">
                <a:latin typeface="微软雅黑" panose="020B0503020204020204" pitchFamily="34" charset="-122"/>
                <a:ea typeface="微软雅黑" panose="020B0503020204020204" pitchFamily="34" charset="-122"/>
              </a:rPr>
              <a:t>       </a:t>
            </a:r>
            <a:r>
              <a:rPr lang="zh-CN" altLang="en-US" sz="1400" b="0" dirty="0">
                <a:latin typeface="微软雅黑" panose="020B0503020204020204" pitchFamily="34" charset="-122"/>
                <a:ea typeface="微软雅黑" panose="020B0503020204020204" pitchFamily="34" charset="-122"/>
              </a:rPr>
              <a:t>2022年，中心政府信息公开工作总体运行情况良好，但仍然存在政府信息公开的广度和深度不足，主要表现在专题栏目内容不够丰富、政策解读不够通俗、群众获取政府信息的便捷性不高等问题。</a:t>
            </a:r>
            <a:endParaRPr lang="zh-CN" altLang="en-US" sz="1400" b="0" dirty="0">
              <a:latin typeface="微软雅黑" panose="020B0503020204020204" pitchFamily="34" charset="-122"/>
              <a:ea typeface="微软雅黑" panose="020B0503020204020204" pitchFamily="34" charset="-122"/>
            </a:endParaRPr>
          </a:p>
        </p:txBody>
      </p:sp>
      <p:sp>
        <p:nvSpPr>
          <p:cNvPr id="44" name="TextBox 43"/>
          <p:cNvSpPr txBox="true"/>
          <p:nvPr/>
        </p:nvSpPr>
        <p:spPr>
          <a:xfrm>
            <a:off x="5507549" y="3786850"/>
            <a:ext cx="4955866" cy="2047875"/>
          </a:xfrm>
          <a:prstGeom prst="rect">
            <a:avLst/>
          </a:prstGeom>
          <a:noFill/>
        </p:spPr>
        <p:txBody>
          <a:bodyPr wrap="square" rtlCol="0">
            <a:spAutoFit/>
          </a:bodyPr>
          <a:lstStyle/>
          <a:p>
            <a:pPr algn="just">
              <a:lnSpc>
                <a:spcPct val="130000"/>
              </a:lnSpc>
            </a:pPr>
            <a:r>
              <a:rPr lang="en-US" altLang="zh-CN" sz="1400" b="0" dirty="0">
                <a:latin typeface="微软雅黑" panose="020B0503020204020204" pitchFamily="34" charset="-122"/>
                <a:ea typeface="微软雅黑" panose="020B0503020204020204" pitchFamily="34" charset="-122"/>
              </a:rPr>
              <a:t>       </a:t>
            </a:r>
            <a:r>
              <a:rPr lang="zh-CN" altLang="en-US" sz="1400" b="0" dirty="0">
                <a:latin typeface="微软雅黑" panose="020B0503020204020204" pitchFamily="34" charset="-122"/>
                <a:ea typeface="微软雅黑" panose="020B0503020204020204" pitchFamily="34" charset="-122"/>
              </a:rPr>
              <a:t>2023年政务公开工作重点：一是增强公开的深度，扩展公开渠道，加强保密审核，严控发布信息质量，把好审核关。二是进一步加强《政府信息公开条例》的学习，创新工作方式方法，加大信息公开工作力度。三是定期组织开展培训会，教育引导相关工作人员学习和掌握政府信息公开政策及工作要求，深化对政府信息公开工作重要性的认识，增强工作主动性、自觉性，切实提升信息公开的质量和水平。</a:t>
            </a:r>
            <a:endParaRPr lang="zh-CN" altLang="en-US" sz="1400" b="0" dirty="0">
              <a:latin typeface="微软雅黑" panose="020B0503020204020204" pitchFamily="34" charset="-122"/>
              <a:ea typeface="微软雅黑" panose="020B0503020204020204" pitchFamily="34" charset="-122"/>
            </a:endParaRPr>
          </a:p>
        </p:txBody>
      </p:sp>
      <p:pic>
        <p:nvPicPr>
          <p:cNvPr id="6146" name="Picture 2" descr="E:\企业文化\企业文化图片\8765676 (2).jpg"/>
          <p:cNvPicPr>
            <a:picLocks noChangeAspect="true" noChangeArrowheads="true"/>
          </p:cNvPicPr>
          <p:nvPr/>
        </p:nvPicPr>
        <p:blipFill>
          <a:blip r:embed="rId1" cstate="print">
            <a:extLst>
              <a:ext uri="{28A0092B-C50C-407E-A947-70E740481C1C}">
                <a14:useLocalDpi xmlns:a14="http://schemas.microsoft.com/office/drawing/2010/main" val="false"/>
              </a:ext>
            </a:extLst>
          </a:blip>
          <a:srcRect/>
          <a:stretch>
            <a:fillRect/>
          </a:stretch>
        </p:blipFill>
        <p:spPr bwMode="auto">
          <a:xfrm>
            <a:off x="483235" y="1893570"/>
            <a:ext cx="4702175"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Click="false" advTm="900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barn(inVertical)">
                                      <p:cBhvr>
                                        <p:cTn id="11" dur="500"/>
                                        <p:tgtEl>
                                          <p:spTgt spid="4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par>
                          <p:cTn id="20" fill="hold">
                            <p:stCondLst>
                              <p:cond delay="2000"/>
                            </p:stCondLst>
                            <p:childTnLst>
                              <p:par>
                                <p:cTn id="21" presetID="31" presetClass="entr" presetSubtype="0" fill="hold" nodeType="afterEffect">
                                  <p:stCondLst>
                                    <p:cond delay="0"/>
                                  </p:stCondLst>
                                  <p:childTnLst>
                                    <p:set>
                                      <p:cBhvr>
                                        <p:cTn id="22" dur="1" fill="hold">
                                          <p:stCondLst>
                                            <p:cond delay="0"/>
                                          </p:stCondLst>
                                        </p:cTn>
                                        <p:tgtEl>
                                          <p:spTgt spid="6146"/>
                                        </p:tgtEl>
                                        <p:attrNameLst>
                                          <p:attrName>style.visibility</p:attrName>
                                        </p:attrNameLst>
                                      </p:cBhvr>
                                      <p:to>
                                        <p:strVal val="visible"/>
                                      </p:to>
                                    </p:set>
                                    <p:anim calcmode="lin" valueType="num">
                                      <p:cBhvr>
                                        <p:cTn id="23" dur="750" fill="hold"/>
                                        <p:tgtEl>
                                          <p:spTgt spid="6146"/>
                                        </p:tgtEl>
                                        <p:attrNameLst>
                                          <p:attrName>ppt_w</p:attrName>
                                        </p:attrNameLst>
                                      </p:cBhvr>
                                      <p:tavLst>
                                        <p:tav tm="0">
                                          <p:val>
                                            <p:fltVal val="0"/>
                                          </p:val>
                                        </p:tav>
                                        <p:tav tm="100000">
                                          <p:val>
                                            <p:strVal val="#ppt_w"/>
                                          </p:val>
                                        </p:tav>
                                      </p:tavLst>
                                    </p:anim>
                                    <p:anim calcmode="lin" valueType="num">
                                      <p:cBhvr>
                                        <p:cTn id="24" dur="750" fill="hold"/>
                                        <p:tgtEl>
                                          <p:spTgt spid="6146"/>
                                        </p:tgtEl>
                                        <p:attrNameLst>
                                          <p:attrName>ppt_h</p:attrName>
                                        </p:attrNameLst>
                                      </p:cBhvr>
                                      <p:tavLst>
                                        <p:tav tm="0">
                                          <p:val>
                                            <p:fltVal val="0"/>
                                          </p:val>
                                        </p:tav>
                                        <p:tav tm="100000">
                                          <p:val>
                                            <p:strVal val="#ppt_h"/>
                                          </p:val>
                                        </p:tav>
                                      </p:tavLst>
                                    </p:anim>
                                    <p:anim calcmode="lin" valueType="num">
                                      <p:cBhvr>
                                        <p:cTn id="25" dur="750" fill="hold"/>
                                        <p:tgtEl>
                                          <p:spTgt spid="6146"/>
                                        </p:tgtEl>
                                        <p:attrNameLst>
                                          <p:attrName>style.rotation</p:attrName>
                                        </p:attrNameLst>
                                      </p:cBhvr>
                                      <p:tavLst>
                                        <p:tav tm="0">
                                          <p:val>
                                            <p:fltVal val="90"/>
                                          </p:val>
                                        </p:tav>
                                        <p:tav tm="100000">
                                          <p:val>
                                            <p:fltVal val="0"/>
                                          </p:val>
                                        </p:tav>
                                      </p:tavLst>
                                    </p:anim>
                                    <p:animEffect transition="in" filter="fade">
                                      <p:cBhvr>
                                        <p:cTn id="26" dur="75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5913755" y="1221105"/>
            <a:ext cx="3874771" cy="603885"/>
            <a:chOff x="7800795" y="2385097"/>
            <a:chExt cx="3075005" cy="603885"/>
          </a:xfrm>
        </p:grpSpPr>
        <p:sp>
          <p:nvSpPr>
            <p:cNvPr id="39" name="TextBox 38"/>
            <p:cNvSpPr txBox="true"/>
            <p:nvPr/>
          </p:nvSpPr>
          <p:spPr>
            <a:xfrm>
              <a:off x="7919240" y="2385097"/>
              <a:ext cx="2956560" cy="60388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400" dirty="0" smtClean="0">
                  <a:solidFill>
                    <a:schemeClr val="tx1"/>
                  </a:solidFill>
                  <a:effectLst>
                    <a:outerShdw blurRad="38100" dist="19050" dir="2700000" algn="tl" rotWithShape="0">
                      <a:schemeClr val="dk1">
                        <a:alpha val="40000"/>
                      </a:schemeClr>
                    </a:outerShdw>
                  </a:effectLst>
                </a:rPr>
                <a:t>（一）依据《政府信息公开信息处理费管理办法》，未收取信息处理费。</a:t>
              </a:r>
              <a:endParaRPr lang="zh-CN" altLang="en-US" sz="1400" dirty="0" smtClean="0">
                <a:solidFill>
                  <a:schemeClr val="tx1"/>
                </a:solidFill>
                <a:effectLst>
                  <a:outerShdw blurRad="38100" dist="19050" dir="2700000" algn="tl" rotWithShape="0">
                    <a:schemeClr val="dk1">
                      <a:alpha val="40000"/>
                    </a:schemeClr>
                  </a:outerShdw>
                </a:effectLst>
              </a:endParaRPr>
            </a:p>
          </p:txBody>
        </p:sp>
        <p:sp>
          <p:nvSpPr>
            <p:cNvPr id="40" name="Freeform 512"/>
            <p:cNvSpPr/>
            <p:nvPr/>
          </p:nvSpPr>
          <p:spPr bwMode="auto">
            <a:xfrm>
              <a:off x="7800795" y="2442247"/>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0066CC"/>
            </a:solidFill>
            <a:ln>
              <a:noFill/>
            </a:ln>
          </p:spPr>
          <p:txBody>
            <a:bodyPr vert="horz" wrap="square" lIns="91440" tIns="45720" rIns="91440" bIns="45720" numCol="1" anchor="t" anchorCtr="false" compatLnSpc="true"/>
            <a:lstStyle/>
            <a:p>
              <a:endParaRPr lang="zh-CN" altLang="en-US"/>
            </a:p>
          </p:txBody>
        </p:sp>
      </p:grpSp>
      <p:grpSp>
        <p:nvGrpSpPr>
          <p:cNvPr id="42" name="组合 41"/>
          <p:cNvGrpSpPr/>
          <p:nvPr/>
        </p:nvGrpSpPr>
        <p:grpSpPr>
          <a:xfrm>
            <a:off x="5918200" y="2020570"/>
            <a:ext cx="4157980" cy="1630045"/>
            <a:chOff x="8666757" y="1858047"/>
            <a:chExt cx="3075305" cy="1630045"/>
          </a:xfrm>
        </p:grpSpPr>
        <p:sp>
          <p:nvSpPr>
            <p:cNvPr id="43" name="TextBox 42"/>
            <p:cNvSpPr txBox="true"/>
            <p:nvPr/>
          </p:nvSpPr>
          <p:spPr>
            <a:xfrm>
              <a:off x="8785502" y="1858047"/>
              <a:ext cx="2956560" cy="163004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400" dirty="0" smtClean="0">
                  <a:solidFill>
                    <a:schemeClr val="tx1"/>
                  </a:solidFill>
                  <a:effectLst>
                    <a:outerShdw blurRad="38100" dist="19050" dir="2700000" algn="tl" rotWithShape="0">
                      <a:schemeClr val="dk1">
                        <a:alpha val="40000"/>
                      </a:schemeClr>
                    </a:outerShdw>
                  </a:effectLst>
                </a:rPr>
                <a:t>（二）公布了本级政府集中采购项目的目录、标准及2022年市级政府采购项目实施情况；及时公开公共资源交易公告、资格审查结果、交易过程信息、成交信息、履约信息以及有关变更信息；设置了政策解读专门栏目，围绕优化营商环境等重点工作开展专项解读。</a:t>
              </a:r>
              <a:endParaRPr lang="zh-CN" altLang="en-US" sz="1400" dirty="0" smtClean="0">
                <a:solidFill>
                  <a:schemeClr val="tx1"/>
                </a:solidFill>
                <a:effectLst>
                  <a:outerShdw blurRad="38100" dist="19050" dir="2700000" algn="tl" rotWithShape="0">
                    <a:schemeClr val="dk1">
                      <a:alpha val="40000"/>
                    </a:schemeClr>
                  </a:outerShdw>
                </a:effectLst>
              </a:endParaRPr>
            </a:p>
          </p:txBody>
        </p:sp>
        <p:sp>
          <p:nvSpPr>
            <p:cNvPr id="44" name="Freeform 512"/>
            <p:cNvSpPr/>
            <p:nvPr/>
          </p:nvSpPr>
          <p:spPr bwMode="auto">
            <a:xfrm>
              <a:off x="8666757" y="1919007"/>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0066CC"/>
            </a:solidFill>
            <a:ln>
              <a:noFill/>
            </a:ln>
          </p:spPr>
          <p:txBody>
            <a:bodyPr vert="horz" wrap="square" lIns="91440" tIns="45720" rIns="91440" bIns="45720" numCol="1" anchor="t" anchorCtr="false" compatLnSpc="true"/>
            <a:lstStyle/>
            <a:p>
              <a:endParaRPr lang="zh-CN" altLang="en-US"/>
            </a:p>
          </p:txBody>
        </p:sp>
      </p:grpSp>
      <p:grpSp>
        <p:nvGrpSpPr>
          <p:cNvPr id="46" name="组合 45"/>
          <p:cNvGrpSpPr/>
          <p:nvPr/>
        </p:nvGrpSpPr>
        <p:grpSpPr>
          <a:xfrm>
            <a:off x="5918200" y="4544695"/>
            <a:ext cx="4296410" cy="1886585"/>
            <a:chOff x="8760350" y="2051087"/>
            <a:chExt cx="3515747" cy="1886585"/>
          </a:xfrm>
        </p:grpSpPr>
        <p:sp>
          <p:nvSpPr>
            <p:cNvPr id="47" name="TextBox 46"/>
            <p:cNvSpPr txBox="true"/>
            <p:nvPr/>
          </p:nvSpPr>
          <p:spPr>
            <a:xfrm>
              <a:off x="8878847" y="2051087"/>
              <a:ext cx="3397250" cy="188658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400" dirty="0" smtClean="0">
                  <a:solidFill>
                    <a:schemeClr val="tx1"/>
                  </a:solidFill>
                  <a:effectLst>
                    <a:outerShdw blurRad="38100" dist="19050" dir="2700000" algn="tl" rotWithShape="0">
                      <a:schemeClr val="dk1">
                        <a:alpha val="40000"/>
                      </a:schemeClr>
                    </a:outerShdw>
                  </a:effectLst>
                </a:rPr>
                <a:t>（四）创新解读方式，实施问答式解读，加强人工智能等技术运用，开设易博士互动问答专区。将“智慧交易体系”人物化、形象化，推出线上智慧服务机器人“易博士”，用卡通动漫的形式解答交易主体的疑问，可实现线上实时语音互动，搜索问题清单、播放动画解答、搜集问题线索，定制解答动画等功能。</a:t>
              </a:r>
              <a:endParaRPr lang="zh-CN" altLang="en-US" sz="1400" dirty="0" smtClean="0">
                <a:solidFill>
                  <a:schemeClr val="tx1"/>
                </a:solidFill>
                <a:effectLst>
                  <a:outerShdw blurRad="38100" dist="19050" dir="2700000" algn="tl" rotWithShape="0">
                    <a:schemeClr val="dk1">
                      <a:alpha val="40000"/>
                    </a:schemeClr>
                  </a:outerShdw>
                </a:effectLst>
              </a:endParaRPr>
            </a:p>
          </p:txBody>
        </p:sp>
        <p:sp>
          <p:nvSpPr>
            <p:cNvPr id="48" name="Freeform 512"/>
            <p:cNvSpPr/>
            <p:nvPr/>
          </p:nvSpPr>
          <p:spPr bwMode="auto">
            <a:xfrm>
              <a:off x="8760350" y="2162847"/>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0066CC"/>
            </a:solidFill>
            <a:ln>
              <a:noFill/>
            </a:ln>
          </p:spPr>
          <p:txBody>
            <a:bodyPr vert="horz" wrap="square" lIns="91440" tIns="45720" rIns="91440" bIns="45720" numCol="1" anchor="t" anchorCtr="false" compatLnSpc="true"/>
            <a:lstStyle/>
            <a:p>
              <a:endParaRPr lang="zh-CN" altLang="en-US"/>
            </a:p>
          </p:txBody>
        </p:sp>
      </p:grpSp>
      <p:grpSp>
        <p:nvGrpSpPr>
          <p:cNvPr id="3" name="组合 2"/>
          <p:cNvGrpSpPr/>
          <p:nvPr/>
        </p:nvGrpSpPr>
        <p:grpSpPr>
          <a:xfrm>
            <a:off x="5913755" y="3795395"/>
            <a:ext cx="4095750" cy="603885"/>
            <a:chOff x="8633102" y="2402877"/>
            <a:chExt cx="3116580" cy="603885"/>
          </a:xfrm>
        </p:grpSpPr>
        <p:sp>
          <p:nvSpPr>
            <p:cNvPr id="4" name="TextBox 46"/>
            <p:cNvSpPr txBox="true"/>
            <p:nvPr/>
          </p:nvSpPr>
          <p:spPr>
            <a:xfrm>
              <a:off x="8751847" y="2402877"/>
              <a:ext cx="2997835" cy="603885"/>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2000"/>
                </a:lnSpc>
              </a:pPr>
              <a:r>
                <a:rPr lang="zh-CN" altLang="en-US" sz="1400" dirty="0" smtClean="0">
                  <a:solidFill>
                    <a:schemeClr val="tx1"/>
                  </a:solidFill>
                  <a:effectLst>
                    <a:outerShdw blurRad="38100" dist="19050" dir="2700000" algn="tl" rotWithShape="0">
                      <a:schemeClr val="dk1">
                        <a:alpha val="40000"/>
                      </a:schemeClr>
                    </a:outerShdw>
                  </a:effectLst>
                </a:rPr>
                <a:t>（三）2022年度未收到政协委员提案和人大代表建议。</a:t>
              </a:r>
              <a:endParaRPr lang="zh-CN" altLang="en-US" sz="1400" dirty="0" smtClean="0">
                <a:solidFill>
                  <a:schemeClr val="tx1"/>
                </a:solidFill>
                <a:effectLst>
                  <a:outerShdw blurRad="38100" dist="19050" dir="2700000" algn="tl" rotWithShape="0">
                    <a:schemeClr val="dk1">
                      <a:alpha val="40000"/>
                    </a:schemeClr>
                  </a:outerShdw>
                </a:effectLst>
              </a:endParaRPr>
            </a:p>
          </p:txBody>
        </p:sp>
        <p:sp>
          <p:nvSpPr>
            <p:cNvPr id="5" name="Freeform 512"/>
            <p:cNvSpPr/>
            <p:nvPr/>
          </p:nvSpPr>
          <p:spPr bwMode="auto">
            <a:xfrm>
              <a:off x="8633102" y="2492412"/>
              <a:ext cx="118487" cy="234738"/>
            </a:xfrm>
            <a:custGeom>
              <a:avLst/>
              <a:gdLst>
                <a:gd name="T0" fmla="*/ 54 w 106"/>
                <a:gd name="T1" fmla="*/ 105 h 210"/>
                <a:gd name="T2" fmla="*/ 0 w 106"/>
                <a:gd name="T3" fmla="*/ 159 h 210"/>
                <a:gd name="T4" fmla="*/ 0 w 106"/>
                <a:gd name="T5" fmla="*/ 210 h 210"/>
                <a:gd name="T6" fmla="*/ 0 w 106"/>
                <a:gd name="T7" fmla="*/ 210 h 210"/>
                <a:gd name="T8" fmla="*/ 106 w 106"/>
                <a:gd name="T9" fmla="*/ 105 h 210"/>
                <a:gd name="T10" fmla="*/ 0 w 106"/>
                <a:gd name="T11" fmla="*/ 0 h 210"/>
                <a:gd name="T12" fmla="*/ 0 w 106"/>
                <a:gd name="T13" fmla="*/ 0 h 210"/>
                <a:gd name="T14" fmla="*/ 0 w 106"/>
                <a:gd name="T15" fmla="*/ 51 h 210"/>
                <a:gd name="T16" fmla="*/ 54 w 106"/>
                <a:gd name="T17" fmla="*/ 10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10">
                  <a:moveTo>
                    <a:pt x="54" y="105"/>
                  </a:moveTo>
                  <a:lnTo>
                    <a:pt x="0" y="159"/>
                  </a:lnTo>
                  <a:lnTo>
                    <a:pt x="0" y="210"/>
                  </a:lnTo>
                  <a:lnTo>
                    <a:pt x="0" y="210"/>
                  </a:lnTo>
                  <a:lnTo>
                    <a:pt x="106" y="105"/>
                  </a:lnTo>
                  <a:lnTo>
                    <a:pt x="0" y="0"/>
                  </a:lnTo>
                  <a:lnTo>
                    <a:pt x="0" y="0"/>
                  </a:lnTo>
                  <a:lnTo>
                    <a:pt x="0" y="51"/>
                  </a:lnTo>
                  <a:lnTo>
                    <a:pt x="54" y="105"/>
                  </a:lnTo>
                  <a:close/>
                </a:path>
              </a:pathLst>
            </a:custGeom>
            <a:solidFill>
              <a:srgbClr val="0066CC"/>
            </a:solidFill>
            <a:ln>
              <a:noFill/>
            </a:ln>
          </p:spPr>
          <p:txBody>
            <a:bodyPr vert="horz" wrap="square" lIns="91440" tIns="45720" rIns="91440" bIns="45720" numCol="1" anchor="t" anchorCtr="false" compatLnSpc="true"/>
            <a:lstStyle/>
            <a:p>
              <a:endParaRPr lang="zh-CN" altLang="en-US"/>
            </a:p>
          </p:txBody>
        </p:sp>
      </p:grpSp>
      <p:sp>
        <p:nvSpPr>
          <p:cNvPr id="58" name="燕尾形 57"/>
          <p:cNvSpPr/>
          <p:nvPr/>
        </p:nvSpPr>
        <p:spPr>
          <a:xfrm>
            <a:off x="770890" y="499745"/>
            <a:ext cx="3311525" cy="408305"/>
          </a:xfrm>
          <a:prstGeom prst="chevron">
            <a:avLst>
              <a:gd name="adj" fmla="val 26719"/>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p>
            <a:pPr algn="ctr"/>
            <a:r>
              <a:rPr lang="zh-CN" altLang="en-US" sz="2015">
                <a:solidFill>
                  <a:prstClr val="white"/>
                </a:solidFill>
              </a:rPr>
              <a:t>六、其他需要报告的事项</a:t>
            </a:r>
            <a:endParaRPr lang="zh-CN" altLang="en-US" sz="2015">
              <a:solidFill>
                <a:prstClr val="white"/>
              </a:solidFill>
            </a:endParaRPr>
          </a:p>
        </p:txBody>
      </p:sp>
      <p:pic>
        <p:nvPicPr>
          <p:cNvPr id="2" name="图片 1" descr="微信图片_20230201153705"/>
          <p:cNvPicPr>
            <a:picLocks noChangeAspect="true"/>
          </p:cNvPicPr>
          <p:nvPr/>
        </p:nvPicPr>
        <p:blipFill>
          <a:blip r:embed="rId1"/>
          <a:stretch>
            <a:fillRect/>
          </a:stretch>
        </p:blipFill>
        <p:spPr>
          <a:xfrm>
            <a:off x="1833245" y="1341755"/>
            <a:ext cx="2658110" cy="5089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false" advTm="0">
        <p14:gallery dir="l"/>
      </p:transition>
    </mc:Choice>
    <mc:Fallback>
      <p:transition spd="slow" advClick="false"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 calcmode="lin" valueType="num">
                                      <p:cBhvr>
                                        <p:cTn id="9" dur="500" fill="hold"/>
                                        <p:tgtEl>
                                          <p:spTgt spid="38"/>
                                        </p:tgtEl>
                                        <p:attrNameLst>
                                          <p:attrName>style.rotation</p:attrName>
                                        </p:attrNameLst>
                                      </p:cBhvr>
                                      <p:tavLst>
                                        <p:tav tm="0">
                                          <p:val>
                                            <p:fltVal val="90"/>
                                          </p:val>
                                        </p:tav>
                                        <p:tav tm="100000">
                                          <p:val>
                                            <p:fltVal val="0"/>
                                          </p:val>
                                        </p:tav>
                                      </p:tavLst>
                                    </p:anim>
                                    <p:animEffect transition="in" filter="fade">
                                      <p:cBhvr>
                                        <p:cTn id="10" dur="500"/>
                                        <p:tgtEl>
                                          <p:spTgt spid="38"/>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anim calcmode="lin" valueType="num">
                                      <p:cBhvr>
                                        <p:cTn id="16" dur="500" fill="hold"/>
                                        <p:tgtEl>
                                          <p:spTgt spid="42"/>
                                        </p:tgtEl>
                                        <p:attrNameLst>
                                          <p:attrName>style.rotation</p:attrName>
                                        </p:attrNameLst>
                                      </p:cBhvr>
                                      <p:tavLst>
                                        <p:tav tm="0">
                                          <p:val>
                                            <p:fltVal val="90"/>
                                          </p:val>
                                        </p:tav>
                                        <p:tav tm="100000">
                                          <p:val>
                                            <p:fltVal val="0"/>
                                          </p:val>
                                        </p:tav>
                                      </p:tavLst>
                                    </p:anim>
                                    <p:animEffect transition="in" filter="fade">
                                      <p:cBhvr>
                                        <p:cTn id="17" dur="500"/>
                                        <p:tgtEl>
                                          <p:spTgt spid="42"/>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 calcmode="lin" valueType="num">
                                      <p:cBhvr>
                                        <p:cTn id="23" dur="500" fill="hold"/>
                                        <p:tgtEl>
                                          <p:spTgt spid="46"/>
                                        </p:tgtEl>
                                        <p:attrNameLst>
                                          <p:attrName>style.rotation</p:attrName>
                                        </p:attrNameLst>
                                      </p:cBhvr>
                                      <p:tavLst>
                                        <p:tav tm="0">
                                          <p:val>
                                            <p:fltVal val="90"/>
                                          </p:val>
                                        </p:tav>
                                        <p:tav tm="100000">
                                          <p:val>
                                            <p:fltVal val="0"/>
                                          </p:val>
                                        </p:tav>
                                      </p:tavLst>
                                    </p:anim>
                                    <p:animEffect transition="in" filter="fade">
                                      <p:cBhvr>
                                        <p:cTn id="24" dur="500"/>
                                        <p:tgtEl>
                                          <p:spTgt spid="46"/>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 calcmode="lin" valueType="num">
                                      <p:cBhvr>
                                        <p:cTn id="30" dur="500" fill="hold"/>
                                        <p:tgtEl>
                                          <p:spTgt spid="3"/>
                                        </p:tgtEl>
                                        <p:attrNameLst>
                                          <p:attrName>style.rotation</p:attrName>
                                        </p:attrNameLst>
                                      </p:cBhvr>
                                      <p:tavLst>
                                        <p:tav tm="0">
                                          <p:val>
                                            <p:fltVal val="90"/>
                                          </p:val>
                                        </p:tav>
                                        <p:tav tm="100000">
                                          <p:val>
                                            <p:fltVal val="0"/>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890270" y="1096010"/>
            <a:ext cx="9726295" cy="5060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1656581" y="762728"/>
            <a:ext cx="1872208" cy="7719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5"/>
          <p:cNvSpPr txBox="true"/>
          <p:nvPr/>
        </p:nvSpPr>
        <p:spPr>
          <a:xfrm>
            <a:off x="1803842" y="765498"/>
            <a:ext cx="1592227" cy="707886"/>
          </a:xfrm>
          <a:prstGeom prst="rect">
            <a:avLst/>
          </a:prstGeom>
          <a:noFill/>
        </p:spPr>
        <p:txBody>
          <a:bodyPr wrap="square" rtlCol="0">
            <a:spAutoFit/>
          </a:bodyPr>
          <a:lstStyle/>
          <a:p>
            <a:pPr algn="ctr"/>
            <a:r>
              <a:rPr lang="zh-CN" altLang="en-US" sz="4000" b="1" dirty="0" smtClean="0">
                <a:solidFill>
                  <a:schemeClr val="bg1"/>
                </a:solidFill>
                <a:latin typeface="微软雅黑" panose="020B0503020204020204" pitchFamily="34" charset="-122"/>
                <a:ea typeface="微软雅黑" panose="020B0503020204020204" pitchFamily="34" charset="-122"/>
              </a:rPr>
              <a:t>前 言</a:t>
            </a:r>
            <a:endParaRPr lang="zh-CN" altLang="en-US" sz="4000" b="1" dirty="0">
              <a:solidFill>
                <a:schemeClr val="bg1"/>
              </a:solidFill>
              <a:latin typeface="微软雅黑" panose="020B0503020204020204" pitchFamily="34" charset="-122"/>
              <a:ea typeface="微软雅黑" panose="020B0503020204020204" pitchFamily="34" charset="-122"/>
            </a:endParaRPr>
          </a:p>
        </p:txBody>
      </p:sp>
      <p:sp>
        <p:nvSpPr>
          <p:cNvPr id="24" name="TextBox 23"/>
          <p:cNvSpPr txBox="true"/>
          <p:nvPr/>
        </p:nvSpPr>
        <p:spPr>
          <a:xfrm>
            <a:off x="1591495" y="1773610"/>
            <a:ext cx="8057973" cy="3276600"/>
          </a:xfrm>
          <a:prstGeom prst="rect">
            <a:avLst/>
          </a:prstGeom>
          <a:noFill/>
        </p:spPr>
        <p:txBody>
          <a:bodyPr wrap="square" rtlCol="0">
            <a:spAutoFit/>
          </a:bodyPr>
          <a:lstStyle/>
          <a:p>
            <a:pPr>
              <a:lnSpc>
                <a:spcPct val="150000"/>
              </a:lnSpc>
            </a:pPr>
            <a:r>
              <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本报告由济宁市公共资源交易服务中心按照《中华人民共和国政府信息公开条例》（以下简称《条例》）和《中华人民共和国政府信息公开工作年度报告格式》（国办公开办函〔2021〕30号）要求编制。</a:t>
            </a:r>
            <a:endParaRPr lang="zh-CN"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nSpc>
                <a:spcPct val="150000"/>
              </a:lnSpc>
            </a:pPr>
            <a:endParaRPr lang="zh-CN"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nSpc>
                <a:spcPct val="150000"/>
              </a:lnSpc>
            </a:pPr>
            <a:r>
              <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本报告内容包括总体情况、主动公开政府信息情况、收到和处理政府信息公开申请情况、政府信息公开行政复议和行政诉讼情况、存在的主要问题及改进情况、其他需要报告的事项等六部分内容。</a:t>
            </a:r>
            <a:endParaRPr lang="zh-CN"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nSpc>
                <a:spcPct val="150000"/>
              </a:lnSpc>
            </a:pPr>
            <a:endParaRPr lang="zh-CN"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nSpc>
                <a:spcPct val="150000"/>
              </a:lnSpc>
            </a:pPr>
            <a:r>
              <a:rPr lang="en-US"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本报告所列数据的统计期限自2022年1月1日起至2022年12月31日止。本报告电子版可在“中国·济宁”政府门户网站（www.jining.gov.cn）查阅或下载。如对本报告有疑问，请与济宁市公共资源交易服务中心联系（地址：济宁市太白湖新区济宁大道与运河路口西南角为民服务中心，联系电话：0537-7817005）。</a:t>
            </a:r>
            <a:endParaRPr lang="zh-CN" altLang="zh-CN" sz="12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a:p>
            <a:pPr>
              <a:lnSpc>
                <a:spcPct val="150000"/>
              </a:lnSpc>
            </a:pPr>
            <a:endParaRPr lang="zh-CN" altLang="zh-CN" sz="1800" dirty="0" smtClean="0">
              <a:solidFill>
                <a:schemeClr val="tx1">
                  <a:lumMod val="50000"/>
                  <a:lumOff val="50000"/>
                </a:schemeClr>
              </a:solidFill>
              <a:latin typeface="微软雅黑" panose="020B0503020204020204" pitchFamily="34" charset="-122"/>
              <a:ea typeface="微软雅黑" panose="020B0503020204020204" pitchFamily="34" charset="-122"/>
            </a:endParaRPr>
          </a:p>
          <a:p>
            <a:endParaRPr lang="zh-CN" altLang="en-US" sz="1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9276395" y="1417712"/>
            <a:ext cx="1031096" cy="711796"/>
            <a:chOff x="-1697769" y="10550768"/>
            <a:chExt cx="1031096" cy="711796"/>
          </a:xfrm>
        </p:grpSpPr>
        <p:sp>
          <p:nvSpPr>
            <p:cNvPr id="31" name="Oval 16"/>
            <p:cNvSpPr>
              <a:spLocks noChangeArrowheads="true"/>
            </p:cNvSpPr>
            <p:nvPr/>
          </p:nvSpPr>
          <p:spPr bwMode="auto">
            <a:xfrm>
              <a:off x="-1697769" y="10550768"/>
              <a:ext cx="295999" cy="295999"/>
            </a:xfrm>
            <a:prstGeom prst="frame">
              <a:avLst/>
            </a:prstGeom>
            <a:solidFill>
              <a:schemeClr val="tx2">
                <a:lumMod val="20000"/>
                <a:lumOff val="80000"/>
              </a:schemeClr>
            </a:solidFill>
            <a:ln>
              <a:noFill/>
            </a:ln>
            <a:effectLst/>
          </p:spPr>
          <p:txBody>
            <a:bodyPr wrap="none" anchor="ctr"/>
            <a:lstStyle/>
            <a:p>
              <a:endParaRPr lang="zh-CN" altLang="en-US" sz="2400">
                <a:latin typeface="汉仪菱心体简" panose="02010609000101010101" pitchFamily="49" charset="-122"/>
                <a:ea typeface="汉仪菱心体简" panose="02010609000101010101" pitchFamily="49" charset="-122"/>
              </a:endParaRPr>
            </a:p>
          </p:txBody>
        </p:sp>
        <p:sp>
          <p:nvSpPr>
            <p:cNvPr id="32" name="Oval 17"/>
            <p:cNvSpPr>
              <a:spLocks noChangeArrowheads="true"/>
            </p:cNvSpPr>
            <p:nvPr/>
          </p:nvSpPr>
          <p:spPr bwMode="auto">
            <a:xfrm>
              <a:off x="-1277721" y="10808483"/>
              <a:ext cx="454081" cy="454081"/>
            </a:xfrm>
            <a:prstGeom prst="frame">
              <a:avLst/>
            </a:prstGeom>
            <a:solidFill>
              <a:schemeClr val="tx2">
                <a:lumMod val="20000"/>
                <a:lumOff val="80000"/>
              </a:schemeClr>
            </a:solidFill>
            <a:ln>
              <a:noFill/>
            </a:ln>
            <a:effectLst/>
          </p:spPr>
          <p:txBody>
            <a:bodyPr wrap="none" anchor="ctr"/>
            <a:lstStyle/>
            <a:p>
              <a:endParaRPr lang="zh-CN" altLang="en-US" sz="2400">
                <a:latin typeface="汉仪菱心体简" panose="02010609000101010101" pitchFamily="49" charset="-122"/>
                <a:ea typeface="汉仪菱心体简" panose="02010609000101010101" pitchFamily="49" charset="-122"/>
              </a:endParaRPr>
            </a:p>
          </p:txBody>
        </p:sp>
        <p:sp>
          <p:nvSpPr>
            <p:cNvPr id="33" name="Oval 3"/>
            <p:cNvSpPr>
              <a:spLocks noChangeArrowheads="true"/>
            </p:cNvSpPr>
            <p:nvPr/>
          </p:nvSpPr>
          <p:spPr bwMode="auto">
            <a:xfrm>
              <a:off x="-987309" y="10632858"/>
              <a:ext cx="320636" cy="320636"/>
            </a:xfrm>
            <a:prstGeom prst="frame">
              <a:avLst/>
            </a:prstGeom>
            <a:solidFill>
              <a:schemeClr val="tx2">
                <a:lumMod val="20000"/>
                <a:lumOff val="80000"/>
              </a:schemeClr>
            </a:solidFill>
            <a:ln>
              <a:noFill/>
            </a:ln>
            <a:effectLst/>
          </p:spPr>
          <p:txBody>
            <a:bodyPr wrap="none" anchor="ctr"/>
            <a:lstStyle/>
            <a:p>
              <a:endParaRPr lang="zh-CN" altLang="en-US" sz="2400">
                <a:latin typeface="汉仪菱心体简" panose="02010609000101010101" pitchFamily="49" charset="-122"/>
                <a:ea typeface="汉仪菱心体简" panose="02010609000101010101" pitchFamily="49" charset="-122"/>
              </a:endParaRPr>
            </a:p>
          </p:txBody>
        </p:sp>
      </p:grpSp>
      <p:sp>
        <p:nvSpPr>
          <p:cNvPr id="35" name="矩形 34"/>
          <p:cNvSpPr/>
          <p:nvPr/>
        </p:nvSpPr>
        <p:spPr>
          <a:xfrm>
            <a:off x="5184720" y="4437786"/>
            <a:ext cx="1476948" cy="1338024"/>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36" name="矩形 35"/>
          <p:cNvSpPr/>
          <p:nvPr/>
        </p:nvSpPr>
        <p:spPr>
          <a:xfrm>
            <a:off x="1512565" y="4438963"/>
            <a:ext cx="1917773" cy="133802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37" name="矩形 36"/>
          <p:cNvSpPr/>
          <p:nvPr/>
        </p:nvSpPr>
        <p:spPr>
          <a:xfrm>
            <a:off x="3568794" y="4438328"/>
            <a:ext cx="1476948" cy="1338024"/>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38" name="矩形 37"/>
          <p:cNvSpPr/>
          <p:nvPr/>
        </p:nvSpPr>
        <p:spPr>
          <a:xfrm>
            <a:off x="6778476" y="4440233"/>
            <a:ext cx="1025587" cy="133802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39" name="矩形 38"/>
          <p:cNvSpPr/>
          <p:nvPr/>
        </p:nvSpPr>
        <p:spPr>
          <a:xfrm>
            <a:off x="7920732" y="4439598"/>
            <a:ext cx="1476948" cy="13380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40" name="矩形 39"/>
          <p:cNvSpPr/>
          <p:nvPr/>
        </p:nvSpPr>
        <p:spPr>
          <a:xfrm>
            <a:off x="9649267" y="4069998"/>
            <a:ext cx="730763" cy="4720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9572820" y="4761265"/>
            <a:ext cx="348934" cy="34659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2" name="组合 41"/>
          <p:cNvGrpSpPr/>
          <p:nvPr/>
        </p:nvGrpSpPr>
        <p:grpSpPr>
          <a:xfrm>
            <a:off x="940650" y="3881842"/>
            <a:ext cx="601671" cy="364354"/>
            <a:chOff x="940650" y="3924467"/>
            <a:chExt cx="601671" cy="364354"/>
          </a:xfrm>
        </p:grpSpPr>
        <p:sp>
          <p:nvSpPr>
            <p:cNvPr id="43" name="矩形 42"/>
            <p:cNvSpPr/>
            <p:nvPr/>
          </p:nvSpPr>
          <p:spPr>
            <a:xfrm>
              <a:off x="940650" y="4112111"/>
              <a:ext cx="231797" cy="17671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66CC"/>
                </a:solidFill>
              </a:endParaRPr>
            </a:p>
          </p:txBody>
        </p:sp>
        <p:sp>
          <p:nvSpPr>
            <p:cNvPr id="44" name="矩形 43"/>
            <p:cNvSpPr/>
            <p:nvPr/>
          </p:nvSpPr>
          <p:spPr>
            <a:xfrm>
              <a:off x="1119921" y="3924467"/>
              <a:ext cx="422400" cy="24664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5" name="矩形 44"/>
          <p:cNvSpPr/>
          <p:nvPr/>
        </p:nvSpPr>
        <p:spPr>
          <a:xfrm>
            <a:off x="8856994" y="5301482"/>
            <a:ext cx="935603" cy="693198"/>
          </a:xfrm>
          <a:prstGeom prst="rect">
            <a:avLst/>
          </a:prstGeom>
          <a:solidFill>
            <a:schemeClr val="bg1">
              <a:lumMod val="8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false" advTm="0">
        <p14:vortex dir="r"/>
      </p:transition>
    </mc:Choice>
    <mc:Fallback>
      <p:transition spd="slow" advClick="false"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500"/>
                                        <p:tgtEl>
                                          <p:spTgt spid="2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 calcmode="lin" valueType="num">
                                      <p:cBhvr>
                                        <p:cTn id="17" dur="500" fill="hold"/>
                                        <p:tgtEl>
                                          <p:spTgt spid="22"/>
                                        </p:tgtEl>
                                        <p:attrNameLst>
                                          <p:attrName>style.rotation</p:attrName>
                                        </p:attrNameLst>
                                      </p:cBhvr>
                                      <p:tavLst>
                                        <p:tav tm="0">
                                          <p:val>
                                            <p:fltVal val="90"/>
                                          </p:val>
                                        </p:tav>
                                        <p:tav tm="100000">
                                          <p:val>
                                            <p:fltVal val="0"/>
                                          </p:val>
                                        </p:tav>
                                      </p:tavLst>
                                    </p:anim>
                                    <p:animEffect transition="in" filter="fade">
                                      <p:cBhvr>
                                        <p:cTn id="18" dur="500"/>
                                        <p:tgtEl>
                                          <p:spTgt spid="22"/>
                                        </p:tgtEl>
                                      </p:cBhvr>
                                    </p:animEffect>
                                  </p:childTnLst>
                                </p:cTn>
                              </p:par>
                            </p:childTnLst>
                          </p:cTn>
                        </p:par>
                        <p:par>
                          <p:cTn id="19" fill="hold">
                            <p:stCondLst>
                              <p:cond delay="1500"/>
                            </p:stCondLst>
                            <p:childTnLst>
                              <p:par>
                                <p:cTn id="20" presetID="41" presetClass="entr" presetSubtype="0" fill="hold" grpId="0" nodeType="afterEffect">
                                  <p:stCondLst>
                                    <p:cond delay="0"/>
                                  </p:stCondLst>
                                  <p:iterate type="lt">
                                    <p:tmPct val="4242"/>
                                  </p:iterate>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24"/>
                                        </p:tgtEl>
                                        <p:attrNameLst>
                                          <p:attrName>ppt_y</p:attrName>
                                        </p:attrNameLst>
                                      </p:cBhvr>
                                      <p:tavLst>
                                        <p:tav tm="0">
                                          <p:val>
                                            <p:strVal val="#ppt_y"/>
                                          </p:val>
                                        </p:tav>
                                        <p:tav tm="100000">
                                          <p:val>
                                            <p:strVal val="#ppt_y"/>
                                          </p:val>
                                        </p:tav>
                                      </p:tavLst>
                                    </p:anim>
                                    <p:anim calcmode="lin" valueType="num">
                                      <p:cBhvr>
                                        <p:cTn id="24"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24"/>
                                        </p:tgtEl>
                                      </p:cBhvr>
                                    </p:animEffect>
                                  </p:childTnLst>
                                </p:cTn>
                              </p:par>
                            </p:childTnLst>
                          </p:cTn>
                        </p:par>
                        <p:par>
                          <p:cTn id="27" fill="hold">
                            <p:stCondLst>
                              <p:cond delay="9550"/>
                            </p:stCondLst>
                            <p:childTnLst>
                              <p:par>
                                <p:cTn id="28" presetID="42" presetClass="entr" presetSubtype="0"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250"/>
                                        <p:tgtEl>
                                          <p:spTgt spid="42"/>
                                        </p:tgtEl>
                                      </p:cBhvr>
                                    </p:animEffect>
                                    <p:anim calcmode="lin" valueType="num">
                                      <p:cBhvr>
                                        <p:cTn id="31" dur="250" fill="hold"/>
                                        <p:tgtEl>
                                          <p:spTgt spid="42"/>
                                        </p:tgtEl>
                                        <p:attrNameLst>
                                          <p:attrName>ppt_x</p:attrName>
                                        </p:attrNameLst>
                                      </p:cBhvr>
                                      <p:tavLst>
                                        <p:tav tm="0">
                                          <p:val>
                                            <p:strVal val="#ppt_x"/>
                                          </p:val>
                                        </p:tav>
                                        <p:tav tm="100000">
                                          <p:val>
                                            <p:strVal val="#ppt_x"/>
                                          </p:val>
                                        </p:tav>
                                      </p:tavLst>
                                    </p:anim>
                                    <p:anim calcmode="lin" valueType="num">
                                      <p:cBhvr>
                                        <p:cTn id="32" dur="250" fill="hold"/>
                                        <p:tgtEl>
                                          <p:spTgt spid="42"/>
                                        </p:tgtEl>
                                        <p:attrNameLst>
                                          <p:attrName>ppt_y</p:attrName>
                                        </p:attrNameLst>
                                      </p:cBhvr>
                                      <p:tavLst>
                                        <p:tav tm="0">
                                          <p:val>
                                            <p:strVal val="#ppt_y+.1"/>
                                          </p:val>
                                        </p:tav>
                                        <p:tav tm="100000">
                                          <p:val>
                                            <p:strVal val="#ppt_y"/>
                                          </p:val>
                                        </p:tav>
                                      </p:tavLst>
                                    </p:anim>
                                  </p:childTnLst>
                                </p:cTn>
                              </p:par>
                            </p:childTnLst>
                          </p:cTn>
                        </p:par>
                        <p:par>
                          <p:cTn id="33" fill="hold">
                            <p:stCondLst>
                              <p:cond delay="10050"/>
                            </p:stCondLst>
                            <p:childTnLst>
                              <p:par>
                                <p:cTn id="34" presetID="42"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anim calcmode="lin" valueType="num">
                                      <p:cBhvr>
                                        <p:cTn id="37" dur="500" fill="hold"/>
                                        <p:tgtEl>
                                          <p:spTgt spid="36"/>
                                        </p:tgtEl>
                                        <p:attrNameLst>
                                          <p:attrName>ppt_x</p:attrName>
                                        </p:attrNameLst>
                                      </p:cBhvr>
                                      <p:tavLst>
                                        <p:tav tm="0">
                                          <p:val>
                                            <p:strVal val="#ppt_x"/>
                                          </p:val>
                                        </p:tav>
                                        <p:tav tm="100000">
                                          <p:val>
                                            <p:strVal val="#ppt_x"/>
                                          </p:val>
                                        </p:tav>
                                      </p:tavLst>
                                    </p:anim>
                                    <p:anim calcmode="lin" valueType="num">
                                      <p:cBhvr>
                                        <p:cTn id="38" dur="500" fill="hold"/>
                                        <p:tgtEl>
                                          <p:spTgt spid="36"/>
                                        </p:tgtEl>
                                        <p:attrNameLst>
                                          <p:attrName>ppt_y</p:attrName>
                                        </p:attrNameLst>
                                      </p:cBhvr>
                                      <p:tavLst>
                                        <p:tav tm="0">
                                          <p:val>
                                            <p:strVal val="#ppt_y+.1"/>
                                          </p:val>
                                        </p:tav>
                                        <p:tav tm="100000">
                                          <p:val>
                                            <p:strVal val="#ppt_y"/>
                                          </p:val>
                                        </p:tav>
                                      </p:tavLst>
                                    </p:anim>
                                  </p:childTnLst>
                                </p:cTn>
                              </p:par>
                            </p:childTnLst>
                          </p:cTn>
                        </p:par>
                        <p:par>
                          <p:cTn id="39" fill="hold">
                            <p:stCondLst>
                              <p:cond delay="10550"/>
                            </p:stCondLst>
                            <p:childTnLst>
                              <p:par>
                                <p:cTn id="40" presetID="42" presetClass="entr" presetSubtype="0"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anim calcmode="lin" valueType="num">
                                      <p:cBhvr>
                                        <p:cTn id="43" dur="500" fill="hold"/>
                                        <p:tgtEl>
                                          <p:spTgt spid="37"/>
                                        </p:tgtEl>
                                        <p:attrNameLst>
                                          <p:attrName>ppt_x</p:attrName>
                                        </p:attrNameLst>
                                      </p:cBhvr>
                                      <p:tavLst>
                                        <p:tav tm="0">
                                          <p:val>
                                            <p:strVal val="#ppt_x"/>
                                          </p:val>
                                        </p:tav>
                                        <p:tav tm="100000">
                                          <p:val>
                                            <p:strVal val="#ppt_x"/>
                                          </p:val>
                                        </p:tav>
                                      </p:tavLst>
                                    </p:anim>
                                    <p:anim calcmode="lin" valueType="num">
                                      <p:cBhvr>
                                        <p:cTn id="44" dur="500" fill="hold"/>
                                        <p:tgtEl>
                                          <p:spTgt spid="37"/>
                                        </p:tgtEl>
                                        <p:attrNameLst>
                                          <p:attrName>ppt_y</p:attrName>
                                        </p:attrNameLst>
                                      </p:cBhvr>
                                      <p:tavLst>
                                        <p:tav tm="0">
                                          <p:val>
                                            <p:strVal val="#ppt_y+.1"/>
                                          </p:val>
                                        </p:tav>
                                        <p:tav tm="100000">
                                          <p:val>
                                            <p:strVal val="#ppt_y"/>
                                          </p:val>
                                        </p:tav>
                                      </p:tavLst>
                                    </p:anim>
                                  </p:childTnLst>
                                </p:cTn>
                              </p:par>
                            </p:childTnLst>
                          </p:cTn>
                        </p:par>
                        <p:par>
                          <p:cTn id="45" fill="hold">
                            <p:stCondLst>
                              <p:cond delay="11050"/>
                            </p:stCondLst>
                            <p:childTnLst>
                              <p:par>
                                <p:cTn id="46" presetID="42" presetClass="entr" presetSubtype="0"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anim calcmode="lin" valueType="num">
                                      <p:cBhvr>
                                        <p:cTn id="49" dur="500" fill="hold"/>
                                        <p:tgtEl>
                                          <p:spTgt spid="35"/>
                                        </p:tgtEl>
                                        <p:attrNameLst>
                                          <p:attrName>ppt_x</p:attrName>
                                        </p:attrNameLst>
                                      </p:cBhvr>
                                      <p:tavLst>
                                        <p:tav tm="0">
                                          <p:val>
                                            <p:strVal val="#ppt_x"/>
                                          </p:val>
                                        </p:tav>
                                        <p:tav tm="100000">
                                          <p:val>
                                            <p:strVal val="#ppt_x"/>
                                          </p:val>
                                        </p:tav>
                                      </p:tavLst>
                                    </p:anim>
                                    <p:anim calcmode="lin" valueType="num">
                                      <p:cBhvr>
                                        <p:cTn id="50" dur="500" fill="hold"/>
                                        <p:tgtEl>
                                          <p:spTgt spid="35"/>
                                        </p:tgtEl>
                                        <p:attrNameLst>
                                          <p:attrName>ppt_y</p:attrName>
                                        </p:attrNameLst>
                                      </p:cBhvr>
                                      <p:tavLst>
                                        <p:tav tm="0">
                                          <p:val>
                                            <p:strVal val="#ppt_y+.1"/>
                                          </p:val>
                                        </p:tav>
                                        <p:tav tm="100000">
                                          <p:val>
                                            <p:strVal val="#ppt_y"/>
                                          </p:val>
                                        </p:tav>
                                      </p:tavLst>
                                    </p:anim>
                                  </p:childTnLst>
                                </p:cTn>
                              </p:par>
                            </p:childTnLst>
                          </p:cTn>
                        </p:par>
                        <p:par>
                          <p:cTn id="51" fill="hold">
                            <p:stCondLst>
                              <p:cond delay="11550"/>
                            </p:stCondLst>
                            <p:childTnLst>
                              <p:par>
                                <p:cTn id="52" presetID="42" presetClass="entr" presetSubtype="0" fill="hold" grpId="0"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anim calcmode="lin" valueType="num">
                                      <p:cBhvr>
                                        <p:cTn id="55" dur="500" fill="hold"/>
                                        <p:tgtEl>
                                          <p:spTgt spid="39"/>
                                        </p:tgtEl>
                                        <p:attrNameLst>
                                          <p:attrName>ppt_x</p:attrName>
                                        </p:attrNameLst>
                                      </p:cBhvr>
                                      <p:tavLst>
                                        <p:tav tm="0">
                                          <p:val>
                                            <p:strVal val="#ppt_x"/>
                                          </p:val>
                                        </p:tav>
                                        <p:tav tm="100000">
                                          <p:val>
                                            <p:strVal val="#ppt_x"/>
                                          </p:val>
                                        </p:tav>
                                      </p:tavLst>
                                    </p:anim>
                                    <p:anim calcmode="lin" valueType="num">
                                      <p:cBhvr>
                                        <p:cTn id="56" dur="500" fill="hold"/>
                                        <p:tgtEl>
                                          <p:spTgt spid="39"/>
                                        </p:tgtEl>
                                        <p:attrNameLst>
                                          <p:attrName>ppt_y</p:attrName>
                                        </p:attrNameLst>
                                      </p:cBhvr>
                                      <p:tavLst>
                                        <p:tav tm="0">
                                          <p:val>
                                            <p:strVal val="#ppt_y+.1"/>
                                          </p:val>
                                        </p:tav>
                                        <p:tav tm="100000">
                                          <p:val>
                                            <p:strVal val="#ppt_y"/>
                                          </p:val>
                                        </p:tav>
                                      </p:tavLst>
                                    </p:anim>
                                  </p:childTnLst>
                                </p:cTn>
                              </p:par>
                            </p:childTnLst>
                          </p:cTn>
                        </p:par>
                        <p:par>
                          <p:cTn id="57" fill="hold">
                            <p:stCondLst>
                              <p:cond delay="12050"/>
                            </p:stCondLst>
                            <p:childTnLst>
                              <p:par>
                                <p:cTn id="58" presetID="42" presetClass="entr" presetSubtype="0"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500"/>
                                        <p:tgtEl>
                                          <p:spTgt spid="38"/>
                                        </p:tgtEl>
                                      </p:cBhvr>
                                    </p:animEffect>
                                    <p:anim calcmode="lin" valueType="num">
                                      <p:cBhvr>
                                        <p:cTn id="61" dur="500" fill="hold"/>
                                        <p:tgtEl>
                                          <p:spTgt spid="38"/>
                                        </p:tgtEl>
                                        <p:attrNameLst>
                                          <p:attrName>ppt_x</p:attrName>
                                        </p:attrNameLst>
                                      </p:cBhvr>
                                      <p:tavLst>
                                        <p:tav tm="0">
                                          <p:val>
                                            <p:strVal val="#ppt_x"/>
                                          </p:val>
                                        </p:tav>
                                        <p:tav tm="100000">
                                          <p:val>
                                            <p:strVal val="#ppt_x"/>
                                          </p:val>
                                        </p:tav>
                                      </p:tavLst>
                                    </p:anim>
                                    <p:anim calcmode="lin" valueType="num">
                                      <p:cBhvr>
                                        <p:cTn id="62" dur="500" fill="hold"/>
                                        <p:tgtEl>
                                          <p:spTgt spid="38"/>
                                        </p:tgtEl>
                                        <p:attrNameLst>
                                          <p:attrName>ppt_y</p:attrName>
                                        </p:attrNameLst>
                                      </p:cBhvr>
                                      <p:tavLst>
                                        <p:tav tm="0">
                                          <p:val>
                                            <p:strVal val="#ppt_y+.1"/>
                                          </p:val>
                                        </p:tav>
                                        <p:tav tm="100000">
                                          <p:val>
                                            <p:strVal val="#ppt_y"/>
                                          </p:val>
                                        </p:tav>
                                      </p:tavLst>
                                    </p:anim>
                                  </p:childTnLst>
                                </p:cTn>
                              </p:par>
                            </p:childTnLst>
                          </p:cTn>
                        </p:par>
                        <p:par>
                          <p:cTn id="63" fill="hold">
                            <p:stCondLst>
                              <p:cond delay="12550"/>
                            </p:stCondLst>
                            <p:childTnLst>
                              <p:par>
                                <p:cTn id="64" presetID="42" presetClass="entr" presetSubtype="0" fill="hold" grpId="0"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anim calcmode="lin" valueType="num">
                                      <p:cBhvr>
                                        <p:cTn id="67" dur="500" fill="hold"/>
                                        <p:tgtEl>
                                          <p:spTgt spid="40"/>
                                        </p:tgtEl>
                                        <p:attrNameLst>
                                          <p:attrName>ppt_x</p:attrName>
                                        </p:attrNameLst>
                                      </p:cBhvr>
                                      <p:tavLst>
                                        <p:tav tm="0">
                                          <p:val>
                                            <p:strVal val="#ppt_x"/>
                                          </p:val>
                                        </p:tav>
                                        <p:tav tm="100000">
                                          <p:val>
                                            <p:strVal val="#ppt_x"/>
                                          </p:val>
                                        </p:tav>
                                      </p:tavLst>
                                    </p:anim>
                                    <p:anim calcmode="lin" valueType="num">
                                      <p:cBhvr>
                                        <p:cTn id="68" dur="500" fill="hold"/>
                                        <p:tgtEl>
                                          <p:spTgt spid="4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fade">
                                      <p:cBhvr>
                                        <p:cTn id="71" dur="250"/>
                                        <p:tgtEl>
                                          <p:spTgt spid="41"/>
                                        </p:tgtEl>
                                      </p:cBhvr>
                                    </p:animEffect>
                                    <p:anim calcmode="lin" valueType="num">
                                      <p:cBhvr>
                                        <p:cTn id="72" dur="250" fill="hold"/>
                                        <p:tgtEl>
                                          <p:spTgt spid="41"/>
                                        </p:tgtEl>
                                        <p:attrNameLst>
                                          <p:attrName>ppt_x</p:attrName>
                                        </p:attrNameLst>
                                      </p:cBhvr>
                                      <p:tavLst>
                                        <p:tav tm="0">
                                          <p:val>
                                            <p:strVal val="#ppt_x"/>
                                          </p:val>
                                        </p:tav>
                                        <p:tav tm="100000">
                                          <p:val>
                                            <p:strVal val="#ppt_x"/>
                                          </p:val>
                                        </p:tav>
                                      </p:tavLst>
                                    </p:anim>
                                    <p:anim calcmode="lin" valueType="num">
                                      <p:cBhvr>
                                        <p:cTn id="73" dur="250" fill="hold"/>
                                        <p:tgtEl>
                                          <p:spTgt spid="41"/>
                                        </p:tgtEl>
                                        <p:attrNameLst>
                                          <p:attrName>ppt_y</p:attrName>
                                        </p:attrNameLst>
                                      </p:cBhvr>
                                      <p:tavLst>
                                        <p:tav tm="0">
                                          <p:val>
                                            <p:strVal val="#ppt_y+.1"/>
                                          </p:val>
                                        </p:tav>
                                        <p:tav tm="100000">
                                          <p:val>
                                            <p:strVal val="#ppt_y"/>
                                          </p:val>
                                        </p:tav>
                                      </p:tavLst>
                                    </p:anim>
                                  </p:childTnLst>
                                </p:cTn>
                              </p:par>
                            </p:childTnLst>
                          </p:cTn>
                        </p:par>
                        <p:par>
                          <p:cTn id="74" fill="hold">
                            <p:stCondLst>
                              <p:cond delay="13050"/>
                            </p:stCondLst>
                            <p:childTnLst>
                              <p:par>
                                <p:cTn id="75" presetID="42" presetClass="entr" presetSubtype="0"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fade">
                                      <p:cBhvr>
                                        <p:cTn id="77" dur="500"/>
                                        <p:tgtEl>
                                          <p:spTgt spid="45"/>
                                        </p:tgtEl>
                                      </p:cBhvr>
                                    </p:animEffect>
                                    <p:anim calcmode="lin" valueType="num">
                                      <p:cBhvr>
                                        <p:cTn id="78" dur="500" fill="hold"/>
                                        <p:tgtEl>
                                          <p:spTgt spid="45"/>
                                        </p:tgtEl>
                                        <p:attrNameLst>
                                          <p:attrName>ppt_x</p:attrName>
                                        </p:attrNameLst>
                                      </p:cBhvr>
                                      <p:tavLst>
                                        <p:tav tm="0">
                                          <p:val>
                                            <p:strVal val="#ppt_x"/>
                                          </p:val>
                                        </p:tav>
                                        <p:tav tm="100000">
                                          <p:val>
                                            <p:strVal val="#ppt_x"/>
                                          </p:val>
                                        </p:tav>
                                      </p:tavLst>
                                    </p:anim>
                                    <p:anim calcmode="lin" valueType="num">
                                      <p:cBhvr>
                                        <p:cTn id="79" dur="500" fill="hold"/>
                                        <p:tgtEl>
                                          <p:spTgt spid="45"/>
                                        </p:tgtEl>
                                        <p:attrNameLst>
                                          <p:attrName>ppt_y</p:attrName>
                                        </p:attrNameLst>
                                      </p:cBhvr>
                                      <p:tavLst>
                                        <p:tav tm="0">
                                          <p:val>
                                            <p:strVal val="#ppt_y+.1"/>
                                          </p:val>
                                        </p:tav>
                                        <p:tav tm="100000">
                                          <p:val>
                                            <p:strVal val="#ppt_y"/>
                                          </p:val>
                                        </p:tav>
                                      </p:tavLst>
                                    </p:anim>
                                  </p:childTnLst>
                                </p:cTn>
                              </p:par>
                            </p:childTnLst>
                          </p:cTn>
                        </p:par>
                        <p:par>
                          <p:cTn id="80" fill="hold">
                            <p:stCondLst>
                              <p:cond delay="13550"/>
                            </p:stCondLst>
                            <p:childTnLst>
                              <p:par>
                                <p:cTn id="81" presetID="42" presetClass="entr" presetSubtype="0"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fade">
                                      <p:cBhvr>
                                        <p:cTn id="83" dur="500"/>
                                        <p:tgtEl>
                                          <p:spTgt spid="30"/>
                                        </p:tgtEl>
                                      </p:cBhvr>
                                    </p:animEffect>
                                    <p:anim calcmode="lin" valueType="num">
                                      <p:cBhvr>
                                        <p:cTn id="84" dur="500" fill="hold"/>
                                        <p:tgtEl>
                                          <p:spTgt spid="30"/>
                                        </p:tgtEl>
                                        <p:attrNameLst>
                                          <p:attrName>ppt_x</p:attrName>
                                        </p:attrNameLst>
                                      </p:cBhvr>
                                      <p:tavLst>
                                        <p:tav tm="0">
                                          <p:val>
                                            <p:strVal val="#ppt_x"/>
                                          </p:val>
                                        </p:tav>
                                        <p:tav tm="100000">
                                          <p:val>
                                            <p:strVal val="#ppt_x"/>
                                          </p:val>
                                        </p:tav>
                                      </p:tavLst>
                                    </p:anim>
                                    <p:anim calcmode="lin" valueType="num">
                                      <p:cBhvr>
                                        <p:cTn id="8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true"/>
      <p:bldP spid="21" grpId="0" animBg="true"/>
      <p:bldP spid="22" grpId="0"/>
      <p:bldP spid="24" grpId="0"/>
      <p:bldP spid="35" grpId="0" bldLvl="0" animBg="true"/>
      <p:bldP spid="36" grpId="0" bldLvl="0" animBg="true"/>
      <p:bldP spid="37" grpId="0" bldLvl="0" animBg="true"/>
      <p:bldP spid="38" grpId="0" bldLvl="0" animBg="true"/>
      <p:bldP spid="39" grpId="0" bldLvl="0" animBg="true"/>
      <p:bldP spid="40" grpId="0" bldLvl="0" animBg="true"/>
      <p:bldP spid="41" grpId="0" bldLvl="0" animBg="true"/>
      <p:bldP spid="45" grpId="0" bldLvl="0" animBg="tru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extBox 117"/>
          <p:cNvSpPr txBox="true"/>
          <p:nvPr/>
        </p:nvSpPr>
        <p:spPr>
          <a:xfrm>
            <a:off x="970551" y="1807458"/>
            <a:ext cx="3605876" cy="3553460"/>
          </a:xfrm>
          <a:prstGeom prst="rect">
            <a:avLst/>
          </a:prstGeom>
          <a:noFill/>
        </p:spPr>
        <p:txBody>
          <a:bodyPr wrap="square" rtlCol="0">
            <a:spAutoFit/>
          </a:bodyPr>
          <a:lstStyle>
            <a:defPPr>
              <a:defRPr lang="zh-CN"/>
            </a:defPPr>
            <a:lvl1pPr>
              <a:lnSpc>
                <a:spcPct val="150000"/>
              </a:lnSpc>
              <a:defRPr sz="1800">
                <a:solidFill>
                  <a:schemeClr val="tx1">
                    <a:lumMod val="50000"/>
                    <a:lumOff val="50000"/>
                  </a:schemeClr>
                </a:solidFill>
                <a:latin typeface="微软雅黑" panose="020B0503020204020204" pitchFamily="34" charset="-122"/>
                <a:ea typeface="微软雅黑" panose="020B0503020204020204" pitchFamily="34" charset="-122"/>
              </a:defRPr>
            </a:lvl1pPr>
          </a:lstStyle>
          <a:p>
            <a:pPr>
              <a:lnSpc>
                <a:spcPts val="3000"/>
              </a:lnSpc>
            </a:pPr>
            <a:r>
              <a:rPr lang="en-US" altLang="zh-CN" sz="1400" dirty="0">
                <a:solidFill>
                  <a:schemeClr val="tx1">
                    <a:lumMod val="65000"/>
                    <a:lumOff val="35000"/>
                  </a:schemeClr>
                </a:solidFill>
              </a:rPr>
              <a:t>       </a:t>
            </a:r>
            <a:r>
              <a:rPr lang="zh-CN" altLang="zh-CN" sz="1400" dirty="0">
                <a:solidFill>
                  <a:schemeClr val="tx1"/>
                </a:solidFill>
              </a:rPr>
              <a:t>2022年，市公共资源交易服务中心坚持以习近平新时代中国特色社会主义思想为指导，以迎接党的二十大胜利召开和深入学习贯彻党的二十大精神为主线，按照市委办公室、市政府办公室关于全面推进政务公开工作的要求，围绕主动公开、依申请公开、政府信息管理、公开平台建设、监督保障等方面不断深化政务公开，以公开促规范，以公开促落实。</a:t>
            </a:r>
            <a:endParaRPr lang="zh-CN" altLang="zh-CN" sz="1400" dirty="0">
              <a:solidFill>
                <a:schemeClr val="tx1"/>
              </a:solidFill>
            </a:endParaRPr>
          </a:p>
        </p:txBody>
      </p:sp>
      <p:grpSp>
        <p:nvGrpSpPr>
          <p:cNvPr id="2" name="组合 1"/>
          <p:cNvGrpSpPr/>
          <p:nvPr/>
        </p:nvGrpSpPr>
        <p:grpSpPr>
          <a:xfrm>
            <a:off x="35794" y="477466"/>
            <a:ext cx="3492995" cy="840289"/>
            <a:chOff x="35794" y="490240"/>
            <a:chExt cx="3492995" cy="840289"/>
          </a:xfrm>
        </p:grpSpPr>
        <p:sp>
          <p:nvSpPr>
            <p:cNvPr id="34" name="文本框 5"/>
            <p:cNvSpPr txBox="true"/>
            <p:nvPr/>
          </p:nvSpPr>
          <p:spPr>
            <a:xfrm>
              <a:off x="35794" y="490240"/>
              <a:ext cx="2844924" cy="645160"/>
            </a:xfrm>
            <a:prstGeom prst="rect">
              <a:avLst/>
            </a:prstGeom>
            <a:noFill/>
            <a:ln>
              <a:noFill/>
            </a:ln>
          </p:spPr>
          <p:txBody>
            <a:bodyPr wrap="square" rtlCol="0">
              <a:spAutoFit/>
            </a:bodyPr>
            <a:lstStyle>
              <a:defPPr>
                <a:defRPr lang="zh-CN"/>
              </a:defPPr>
              <a:lvl1pPr algn="ctr">
                <a:defRPr sz="5400">
                  <a:solidFill>
                    <a:schemeClr val="bg1"/>
                  </a:solidFill>
                  <a:latin typeface="微软雅黑" panose="020B0503020204020204" pitchFamily="34" charset="-122"/>
                  <a:ea typeface="微软雅黑" panose="020B0503020204020204" pitchFamily="34" charset="-122"/>
                </a:defRPr>
              </a:lvl1pPr>
            </a:lstStyle>
            <a:p>
              <a:r>
                <a:rPr lang="zh-CN" altLang="en-US" sz="3600" dirty="0" smtClean="0">
                  <a:solidFill>
                    <a:srgbClr val="0066CC"/>
                  </a:solidFill>
                </a:rPr>
                <a:t>总体情况</a:t>
              </a:r>
              <a:endParaRPr lang="zh-CN" altLang="en-US" sz="3600" dirty="0" smtClean="0">
                <a:solidFill>
                  <a:srgbClr val="0066CC"/>
                </a:solidFill>
              </a:endParaRPr>
            </a:p>
          </p:txBody>
        </p:sp>
        <p:sp>
          <p:nvSpPr>
            <p:cNvPr id="36" name="TextBox 35"/>
            <p:cNvSpPr txBox="true"/>
            <p:nvPr/>
          </p:nvSpPr>
          <p:spPr>
            <a:xfrm>
              <a:off x="471577" y="1053530"/>
              <a:ext cx="3057212" cy="276999"/>
            </a:xfrm>
            <a:prstGeom prst="rect">
              <a:avLst/>
            </a:prstGeom>
            <a:noFill/>
            <a:ln>
              <a:noFill/>
            </a:ln>
          </p:spPr>
          <p:txBody>
            <a:bodyPr wrap="square" rtlCol="0">
              <a:spAutoFit/>
            </a:bodyPr>
            <a:lstStyle>
              <a:defPPr>
                <a:defRPr lang="zh-CN"/>
              </a:defPPr>
              <a:lvl1pPr>
                <a:defRPr sz="2400">
                  <a:solidFill>
                    <a:schemeClr val="bg1"/>
                  </a:solidFill>
                  <a:effectLst/>
                  <a:latin typeface="微软雅黑" panose="020B0503020204020204" pitchFamily="34" charset="-122"/>
                  <a:ea typeface="微软雅黑" panose="020B0503020204020204" pitchFamily="34" charset="-122"/>
                </a:defRPr>
              </a:lvl1pPr>
            </a:lstStyle>
            <a:p>
              <a:r>
                <a:rPr lang="en-US" altLang="zh-CN" sz="1200" dirty="0" smtClean="0">
                  <a:solidFill>
                    <a:srgbClr val="0066CC"/>
                  </a:solidFill>
                </a:rPr>
                <a:t>Company profile </a:t>
              </a:r>
              <a:endParaRPr lang="zh-CN" altLang="en-US" sz="1200" dirty="0">
                <a:solidFill>
                  <a:srgbClr val="0066CC"/>
                </a:solidFill>
              </a:endParaRPr>
            </a:p>
          </p:txBody>
        </p:sp>
      </p:grpSp>
      <p:grpSp>
        <p:nvGrpSpPr>
          <p:cNvPr id="3" name="组合 2"/>
          <p:cNvGrpSpPr/>
          <p:nvPr/>
        </p:nvGrpSpPr>
        <p:grpSpPr>
          <a:xfrm>
            <a:off x="2522384" y="621482"/>
            <a:ext cx="2806605" cy="360040"/>
            <a:chOff x="2522384" y="621482"/>
            <a:chExt cx="2806605" cy="360040"/>
          </a:xfrm>
        </p:grpSpPr>
        <p:cxnSp>
          <p:nvCxnSpPr>
            <p:cNvPr id="48" name="直接连接符 47"/>
            <p:cNvCxnSpPr/>
            <p:nvPr/>
          </p:nvCxnSpPr>
          <p:spPr>
            <a:xfrm>
              <a:off x="2882424" y="790898"/>
              <a:ext cx="2446565" cy="0"/>
            </a:xfrm>
            <a:prstGeom prst="line">
              <a:avLst/>
            </a:prstGeom>
            <a:ln w="25400">
              <a:solidFill>
                <a:srgbClr val="0066CC"/>
              </a:solidFill>
              <a:tailEnd type="oval" w="lg" len="lg"/>
            </a:ln>
            <a:effectLst>
              <a:outerShdw blurRad="50800" dist="38100" dir="2700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
          <p:nvSpPr>
            <p:cNvPr id="50" name="Freeform 514"/>
            <p:cNvSpPr>
              <a:spLocks noEditPoints="true"/>
            </p:cNvSpPr>
            <p:nvPr/>
          </p:nvSpPr>
          <p:spPr bwMode="auto">
            <a:xfrm>
              <a:off x="2522384" y="621482"/>
              <a:ext cx="358333" cy="360040"/>
            </a:xfrm>
            <a:custGeom>
              <a:avLst/>
              <a:gdLst>
                <a:gd name="T0" fmla="*/ 144 w 288"/>
                <a:gd name="T1" fmla="*/ 0 h 289"/>
                <a:gd name="T2" fmla="*/ 0 w 288"/>
                <a:gd name="T3" fmla="*/ 145 h 289"/>
                <a:gd name="T4" fmla="*/ 144 w 288"/>
                <a:gd name="T5" fmla="*/ 289 h 289"/>
                <a:gd name="T6" fmla="*/ 288 w 288"/>
                <a:gd name="T7" fmla="*/ 145 h 289"/>
                <a:gd name="T8" fmla="*/ 144 w 288"/>
                <a:gd name="T9" fmla="*/ 0 h 289"/>
                <a:gd name="T10" fmla="*/ 208 w 288"/>
                <a:gd name="T11" fmla="*/ 148 h 289"/>
                <a:gd name="T12" fmla="*/ 117 w 288"/>
                <a:gd name="T13" fmla="*/ 239 h 289"/>
                <a:gd name="T14" fmla="*/ 114 w 288"/>
                <a:gd name="T15" fmla="*/ 240 h 289"/>
                <a:gd name="T16" fmla="*/ 111 w 288"/>
                <a:gd name="T17" fmla="*/ 239 h 289"/>
                <a:gd name="T18" fmla="*/ 111 w 288"/>
                <a:gd name="T19" fmla="*/ 239 h 289"/>
                <a:gd name="T20" fmla="*/ 110 w 288"/>
                <a:gd name="T21" fmla="*/ 236 h 289"/>
                <a:gd name="T22" fmla="*/ 110 w 288"/>
                <a:gd name="T23" fmla="*/ 192 h 289"/>
                <a:gd name="T24" fmla="*/ 111 w 288"/>
                <a:gd name="T25" fmla="*/ 189 h 289"/>
                <a:gd name="T26" fmla="*/ 155 w 288"/>
                <a:gd name="T27" fmla="*/ 145 h 289"/>
                <a:gd name="T28" fmla="*/ 111 w 288"/>
                <a:gd name="T29" fmla="*/ 101 h 289"/>
                <a:gd name="T30" fmla="*/ 110 w 288"/>
                <a:gd name="T31" fmla="*/ 98 h 289"/>
                <a:gd name="T32" fmla="*/ 110 w 288"/>
                <a:gd name="T33" fmla="*/ 54 h 289"/>
                <a:gd name="T34" fmla="*/ 111 w 288"/>
                <a:gd name="T35" fmla="*/ 51 h 289"/>
                <a:gd name="T36" fmla="*/ 111 w 288"/>
                <a:gd name="T37" fmla="*/ 51 h 289"/>
                <a:gd name="T38" fmla="*/ 117 w 288"/>
                <a:gd name="T39" fmla="*/ 51 h 289"/>
                <a:gd name="T40" fmla="*/ 208 w 288"/>
                <a:gd name="T41" fmla="*/ 142 h 289"/>
                <a:gd name="T42" fmla="*/ 209 w 288"/>
                <a:gd name="T43" fmla="*/ 145 h 289"/>
                <a:gd name="T44" fmla="*/ 208 w 288"/>
                <a:gd name="T45" fmla="*/ 14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9">
                  <a:moveTo>
                    <a:pt x="144" y="0"/>
                  </a:moveTo>
                  <a:cubicBezTo>
                    <a:pt x="64" y="0"/>
                    <a:pt x="0" y="65"/>
                    <a:pt x="0" y="145"/>
                  </a:cubicBezTo>
                  <a:cubicBezTo>
                    <a:pt x="0" y="224"/>
                    <a:pt x="64" y="289"/>
                    <a:pt x="144" y="289"/>
                  </a:cubicBezTo>
                  <a:cubicBezTo>
                    <a:pt x="224" y="289"/>
                    <a:pt x="288" y="224"/>
                    <a:pt x="288" y="145"/>
                  </a:cubicBezTo>
                  <a:cubicBezTo>
                    <a:pt x="288" y="65"/>
                    <a:pt x="224" y="0"/>
                    <a:pt x="144" y="0"/>
                  </a:cubicBezTo>
                  <a:close/>
                  <a:moveTo>
                    <a:pt x="208" y="148"/>
                  </a:moveTo>
                  <a:cubicBezTo>
                    <a:pt x="117" y="239"/>
                    <a:pt x="117" y="239"/>
                    <a:pt x="117" y="239"/>
                  </a:cubicBezTo>
                  <a:cubicBezTo>
                    <a:pt x="116" y="240"/>
                    <a:pt x="115" y="240"/>
                    <a:pt x="114" y="240"/>
                  </a:cubicBezTo>
                  <a:cubicBezTo>
                    <a:pt x="113" y="240"/>
                    <a:pt x="112" y="240"/>
                    <a:pt x="111" y="239"/>
                  </a:cubicBezTo>
                  <a:cubicBezTo>
                    <a:pt x="111" y="239"/>
                    <a:pt x="111" y="239"/>
                    <a:pt x="111" y="239"/>
                  </a:cubicBezTo>
                  <a:cubicBezTo>
                    <a:pt x="110" y="238"/>
                    <a:pt x="110" y="237"/>
                    <a:pt x="110" y="236"/>
                  </a:cubicBezTo>
                  <a:cubicBezTo>
                    <a:pt x="110" y="192"/>
                    <a:pt x="110" y="192"/>
                    <a:pt x="110" y="192"/>
                  </a:cubicBezTo>
                  <a:cubicBezTo>
                    <a:pt x="110" y="191"/>
                    <a:pt x="110" y="190"/>
                    <a:pt x="111" y="189"/>
                  </a:cubicBezTo>
                  <a:cubicBezTo>
                    <a:pt x="155" y="145"/>
                    <a:pt x="155" y="145"/>
                    <a:pt x="155" y="145"/>
                  </a:cubicBezTo>
                  <a:cubicBezTo>
                    <a:pt x="111" y="101"/>
                    <a:pt x="111" y="101"/>
                    <a:pt x="111" y="101"/>
                  </a:cubicBezTo>
                  <a:cubicBezTo>
                    <a:pt x="110" y="100"/>
                    <a:pt x="110" y="99"/>
                    <a:pt x="110" y="98"/>
                  </a:cubicBezTo>
                  <a:cubicBezTo>
                    <a:pt x="110" y="54"/>
                    <a:pt x="110" y="54"/>
                    <a:pt x="110" y="54"/>
                  </a:cubicBezTo>
                  <a:cubicBezTo>
                    <a:pt x="110" y="53"/>
                    <a:pt x="110" y="52"/>
                    <a:pt x="111" y="51"/>
                  </a:cubicBezTo>
                  <a:cubicBezTo>
                    <a:pt x="111" y="51"/>
                    <a:pt x="111" y="51"/>
                    <a:pt x="111" y="51"/>
                  </a:cubicBezTo>
                  <a:cubicBezTo>
                    <a:pt x="113" y="49"/>
                    <a:pt x="115" y="49"/>
                    <a:pt x="117" y="51"/>
                  </a:cubicBezTo>
                  <a:cubicBezTo>
                    <a:pt x="208" y="142"/>
                    <a:pt x="208" y="142"/>
                    <a:pt x="208" y="142"/>
                  </a:cubicBezTo>
                  <a:cubicBezTo>
                    <a:pt x="209" y="143"/>
                    <a:pt x="209" y="144"/>
                    <a:pt x="209" y="145"/>
                  </a:cubicBezTo>
                  <a:cubicBezTo>
                    <a:pt x="209" y="146"/>
                    <a:pt x="209" y="147"/>
                    <a:pt x="208" y="148"/>
                  </a:cubicBezTo>
                  <a:close/>
                </a:path>
              </a:pathLst>
            </a:custGeom>
            <a:solidFill>
              <a:srgbClr val="0066CC"/>
            </a:solidFill>
            <a:ln>
              <a:noFill/>
            </a:ln>
          </p:spPr>
          <p:txBody>
            <a:bodyPr vert="horz" wrap="square" lIns="91440" tIns="45720" rIns="91440" bIns="45720" numCol="1" anchor="t" anchorCtr="false" compatLnSpc="true"/>
            <a:lstStyle/>
            <a:p>
              <a:endParaRPr lang="zh-CN" altLang="en-US"/>
            </a:p>
          </p:txBody>
        </p:sp>
      </p:grpSp>
      <p:sp>
        <p:nvSpPr>
          <p:cNvPr id="60" name="矩形 18"/>
          <p:cNvSpPr>
            <a:spLocks noChangeArrowheads="true"/>
          </p:cNvSpPr>
          <p:nvPr/>
        </p:nvSpPr>
        <p:spPr bwMode="auto">
          <a:xfrm>
            <a:off x="5033010" y="1316990"/>
            <a:ext cx="5782945" cy="4480560"/>
          </a:xfrm>
          <a:prstGeom prst="rect">
            <a:avLst/>
          </a:prstGeom>
          <a:blipFill dpi="0" rotWithShape="true">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endParaRPr lang="zh-CN" altLang="en-US" sz="1400">
              <a:solidFill>
                <a:srgbClr val="C4261D"/>
              </a:solidFill>
            </a:endParaRPr>
          </a:p>
        </p:txBody>
      </p:sp>
    </p:spTree>
  </p:cSld>
  <p:clrMapOvr>
    <a:masterClrMapping/>
  </p:clrMapOvr>
  <mc:AlternateContent xmlns:mc="http://schemas.openxmlformats.org/markup-compatibility/2006">
    <mc:Choice xmlns:p14="http://schemas.microsoft.com/office/powerpoint/2010/main" Requires="p14">
      <p:transition spd="slow" p14:dur="1100" advClick="false" advTm="0">
        <p14:switch dir="r"/>
      </p:transition>
    </mc:Choice>
    <mc:Fallback>
      <p:transition spd="slow" advClick="false"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118"/>
                                        </p:tgtEl>
                                        <p:attrNameLst>
                                          <p:attrName>style.visibility</p:attrName>
                                        </p:attrNameLst>
                                      </p:cBhvr>
                                      <p:to>
                                        <p:strVal val="visible"/>
                                      </p:to>
                                    </p:set>
                                    <p:anim calcmode="lin" valueType="num">
                                      <p:cBhvr additive="base">
                                        <p:cTn id="18" dur="500"/>
                                        <p:tgtEl>
                                          <p:spTgt spid="118"/>
                                        </p:tgtEl>
                                        <p:attrNameLst>
                                          <p:attrName>ppt_y</p:attrName>
                                        </p:attrNameLst>
                                      </p:cBhvr>
                                      <p:tavLst>
                                        <p:tav tm="0">
                                          <p:val>
                                            <p:strVal val="#ppt_y+#ppt_h*1.125000"/>
                                          </p:val>
                                        </p:tav>
                                        <p:tav tm="100000">
                                          <p:val>
                                            <p:strVal val="#ppt_y"/>
                                          </p:val>
                                        </p:tav>
                                      </p:tavLst>
                                    </p:anim>
                                    <p:animEffect transition="in" filter="wipe(up)">
                                      <p:cBhvr>
                                        <p:cTn id="19" dur="500"/>
                                        <p:tgtEl>
                                          <p:spTgt spid="118"/>
                                        </p:tgtEl>
                                      </p:cBhvr>
                                    </p:animEffect>
                                  </p:childTnLst>
                                </p:cTn>
                              </p:par>
                            </p:childTnLst>
                          </p:cTn>
                        </p:par>
                        <p:par>
                          <p:cTn id="20" fill="hold">
                            <p:stCondLst>
                              <p:cond delay="1500"/>
                            </p:stCondLst>
                            <p:childTnLst>
                              <p:par>
                                <p:cTn id="21" presetID="14" presetClass="entr" presetSubtype="10"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randombar(horizontal)">
                                      <p:cBhvr>
                                        <p:cTn id="2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60" grpId="0" bldLvl="0" animBg="true" autoUpdateAnimBg="fals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图片 115"/>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432435" y="-62504"/>
            <a:ext cx="11521356" cy="6480763"/>
          </a:xfrm>
          <a:prstGeom prst="rect">
            <a:avLst/>
          </a:prstGeom>
        </p:spPr>
      </p:pic>
      <p:sp>
        <p:nvSpPr>
          <p:cNvPr id="36" name="Freeform 11"/>
          <p:cNvSpPr/>
          <p:nvPr/>
        </p:nvSpPr>
        <p:spPr bwMode="auto">
          <a:xfrm>
            <a:off x="4986141" y="466980"/>
            <a:ext cx="842823" cy="10651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a:noFill/>
          </a:ln>
        </p:spPr>
        <p:txBody>
          <a:bodyPr lIns="86392" tIns="43196" rIns="86392" bIns="43196"/>
          <a:lstStyle/>
          <a:p>
            <a:endParaRPr lang="zh-CN" altLang="en-US" sz="2395"/>
          </a:p>
        </p:txBody>
      </p:sp>
      <p:sp>
        <p:nvSpPr>
          <p:cNvPr id="37" name="Freeform 10"/>
          <p:cNvSpPr/>
          <p:nvPr/>
        </p:nvSpPr>
        <p:spPr bwMode="auto">
          <a:xfrm>
            <a:off x="4896485" y="530860"/>
            <a:ext cx="6209030" cy="66294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86392" tIns="43196" rIns="86392" bIns="43196"/>
          <a:lstStyle/>
          <a:p>
            <a:endParaRPr lang="zh-CN" altLang="en-US" sz="2395"/>
          </a:p>
        </p:txBody>
      </p:sp>
      <p:sp>
        <p:nvSpPr>
          <p:cNvPr id="38" name="Rectangle 12"/>
          <p:cNvSpPr>
            <a:spLocks noChangeArrowheads="true"/>
          </p:cNvSpPr>
          <p:nvPr/>
        </p:nvSpPr>
        <p:spPr bwMode="auto">
          <a:xfrm>
            <a:off x="5067123" y="466981"/>
            <a:ext cx="680857" cy="697625"/>
          </a:xfrm>
          <a:prstGeom prst="rect">
            <a:avLst/>
          </a:prstGeom>
          <a:solidFill>
            <a:srgbClr val="0070C0"/>
          </a:solidFill>
          <a:ln>
            <a:noFill/>
          </a:ln>
        </p:spPr>
        <p:txBody>
          <a:bodyPr lIns="86392" tIns="43196" rIns="86392" bIns="43196"/>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endParaRPr lang="zh-CN" altLang="en-US" sz="2395"/>
          </a:p>
        </p:txBody>
      </p:sp>
      <p:sp>
        <p:nvSpPr>
          <p:cNvPr id="42" name="Freeform 11"/>
          <p:cNvSpPr/>
          <p:nvPr/>
        </p:nvSpPr>
        <p:spPr bwMode="auto">
          <a:xfrm>
            <a:off x="4986141" y="1431654"/>
            <a:ext cx="842823" cy="106520"/>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a:noFill/>
          </a:ln>
        </p:spPr>
        <p:txBody>
          <a:bodyPr lIns="86392" tIns="43196" rIns="86392" bIns="43196"/>
          <a:lstStyle/>
          <a:p>
            <a:endParaRPr lang="zh-CN" altLang="en-US" sz="2395"/>
          </a:p>
        </p:txBody>
      </p:sp>
      <p:sp>
        <p:nvSpPr>
          <p:cNvPr id="43" name="Freeform 10"/>
          <p:cNvSpPr/>
          <p:nvPr/>
        </p:nvSpPr>
        <p:spPr bwMode="auto">
          <a:xfrm>
            <a:off x="4897120" y="1516380"/>
            <a:ext cx="6209030" cy="66294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86392" tIns="43196" rIns="86392" bIns="43196"/>
          <a:lstStyle/>
          <a:p>
            <a:endParaRPr lang="zh-CN" altLang="en-US" sz="2395"/>
          </a:p>
        </p:txBody>
      </p:sp>
      <p:sp>
        <p:nvSpPr>
          <p:cNvPr id="44" name="Rectangle 12"/>
          <p:cNvSpPr>
            <a:spLocks noChangeArrowheads="true"/>
          </p:cNvSpPr>
          <p:nvPr/>
        </p:nvSpPr>
        <p:spPr bwMode="auto">
          <a:xfrm>
            <a:off x="5067123" y="1431654"/>
            <a:ext cx="680857" cy="697626"/>
          </a:xfrm>
          <a:prstGeom prst="rect">
            <a:avLst/>
          </a:prstGeom>
          <a:solidFill>
            <a:srgbClr val="0070C0"/>
          </a:solidFill>
          <a:ln>
            <a:noFill/>
          </a:ln>
        </p:spPr>
        <p:txBody>
          <a:bodyPr lIns="86392" tIns="43196" rIns="86392" bIns="43196"/>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endParaRPr lang="zh-CN" altLang="en-US" sz="2395"/>
          </a:p>
        </p:txBody>
      </p:sp>
      <p:sp>
        <p:nvSpPr>
          <p:cNvPr id="45" name="Freeform 11"/>
          <p:cNvSpPr/>
          <p:nvPr/>
        </p:nvSpPr>
        <p:spPr bwMode="auto">
          <a:xfrm>
            <a:off x="4986141" y="2375324"/>
            <a:ext cx="842823" cy="10651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a:noFill/>
          </a:ln>
        </p:spPr>
        <p:txBody>
          <a:bodyPr lIns="86392" tIns="43196" rIns="86392" bIns="43196"/>
          <a:lstStyle/>
          <a:p>
            <a:endParaRPr lang="zh-CN" altLang="en-US" sz="2395"/>
          </a:p>
        </p:txBody>
      </p:sp>
      <p:sp>
        <p:nvSpPr>
          <p:cNvPr id="46" name="Freeform 10"/>
          <p:cNvSpPr/>
          <p:nvPr/>
        </p:nvSpPr>
        <p:spPr bwMode="auto">
          <a:xfrm>
            <a:off x="4831715" y="2458085"/>
            <a:ext cx="6273165" cy="66294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86392" tIns="43196" rIns="86392" bIns="43196"/>
          <a:lstStyle/>
          <a:p>
            <a:endParaRPr lang="zh-CN" altLang="en-US" sz="2395"/>
          </a:p>
        </p:txBody>
      </p:sp>
      <p:sp>
        <p:nvSpPr>
          <p:cNvPr id="47" name="Rectangle 12"/>
          <p:cNvSpPr>
            <a:spLocks noChangeArrowheads="true"/>
          </p:cNvSpPr>
          <p:nvPr/>
        </p:nvSpPr>
        <p:spPr bwMode="auto">
          <a:xfrm>
            <a:off x="5067123" y="2375325"/>
            <a:ext cx="680857" cy="697625"/>
          </a:xfrm>
          <a:prstGeom prst="rect">
            <a:avLst/>
          </a:prstGeom>
          <a:solidFill>
            <a:srgbClr val="0070C0"/>
          </a:solidFill>
          <a:ln>
            <a:noFill/>
          </a:ln>
        </p:spPr>
        <p:txBody>
          <a:bodyPr lIns="86392" tIns="43196" rIns="86392" bIns="43196"/>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endParaRPr lang="zh-CN" altLang="en-US" sz="2395"/>
          </a:p>
        </p:txBody>
      </p:sp>
      <p:sp>
        <p:nvSpPr>
          <p:cNvPr id="48" name="Freeform 11"/>
          <p:cNvSpPr/>
          <p:nvPr/>
        </p:nvSpPr>
        <p:spPr bwMode="auto">
          <a:xfrm>
            <a:off x="4986141" y="3329495"/>
            <a:ext cx="842823" cy="10651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w="9525">
            <a:noFill/>
            <a:round/>
          </a:ln>
        </p:spPr>
        <p:txBody>
          <a:bodyPr lIns="86392" tIns="43196" rIns="86392" bIns="43196"/>
          <a:lstStyle/>
          <a:p>
            <a:endParaRPr lang="zh-CN" altLang="en-US" sz="2395"/>
          </a:p>
        </p:txBody>
      </p:sp>
      <p:sp>
        <p:nvSpPr>
          <p:cNvPr id="49" name="Freeform 10"/>
          <p:cNvSpPr/>
          <p:nvPr/>
        </p:nvSpPr>
        <p:spPr bwMode="auto">
          <a:xfrm>
            <a:off x="4831715" y="3411855"/>
            <a:ext cx="6273165" cy="66294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86392" tIns="43196" rIns="86392" bIns="43196"/>
          <a:lstStyle/>
          <a:p>
            <a:endParaRPr lang="zh-CN" altLang="en-US" sz="2395"/>
          </a:p>
        </p:txBody>
      </p:sp>
      <p:sp>
        <p:nvSpPr>
          <p:cNvPr id="50" name="Rectangle 12"/>
          <p:cNvSpPr>
            <a:spLocks noChangeArrowheads="true"/>
          </p:cNvSpPr>
          <p:nvPr/>
        </p:nvSpPr>
        <p:spPr bwMode="auto">
          <a:xfrm>
            <a:off x="5067123" y="3329496"/>
            <a:ext cx="680857" cy="697625"/>
          </a:xfrm>
          <a:prstGeom prst="rect">
            <a:avLst/>
          </a:prstGeom>
          <a:solidFill>
            <a:srgbClr val="0070C0"/>
          </a:solidFill>
          <a:ln w="9525">
            <a:noFill/>
            <a:miter lim="800000"/>
          </a:ln>
        </p:spPr>
        <p:txBody>
          <a:bodyPr lIns="86392" tIns="43196" rIns="86392" bIns="43196"/>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endParaRPr lang="zh-CN" altLang="en-US" sz="2395"/>
          </a:p>
        </p:txBody>
      </p:sp>
      <p:sp>
        <p:nvSpPr>
          <p:cNvPr id="51" name="Freeform 11"/>
          <p:cNvSpPr/>
          <p:nvPr/>
        </p:nvSpPr>
        <p:spPr bwMode="auto">
          <a:xfrm>
            <a:off x="4965186" y="5302829"/>
            <a:ext cx="842823" cy="10651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a:noFill/>
          </a:ln>
        </p:spPr>
        <p:txBody>
          <a:bodyPr lIns="86392" tIns="43196" rIns="86392" bIns="43196"/>
          <a:lstStyle/>
          <a:p>
            <a:endParaRPr lang="zh-CN" altLang="en-US" sz="2395"/>
          </a:p>
        </p:txBody>
      </p:sp>
      <p:sp>
        <p:nvSpPr>
          <p:cNvPr id="52" name="Freeform 10"/>
          <p:cNvSpPr/>
          <p:nvPr/>
        </p:nvSpPr>
        <p:spPr bwMode="auto">
          <a:xfrm>
            <a:off x="4831715" y="4399280"/>
            <a:ext cx="6195060" cy="66294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86392" tIns="43196" rIns="86392" bIns="43196"/>
          <a:lstStyle/>
          <a:p>
            <a:endParaRPr lang="zh-CN" altLang="en-US" sz="2395"/>
          </a:p>
        </p:txBody>
      </p:sp>
      <p:sp>
        <p:nvSpPr>
          <p:cNvPr id="53" name="Rectangle 12"/>
          <p:cNvSpPr>
            <a:spLocks noChangeArrowheads="true"/>
          </p:cNvSpPr>
          <p:nvPr/>
        </p:nvSpPr>
        <p:spPr bwMode="auto">
          <a:xfrm>
            <a:off x="5067123" y="4364299"/>
            <a:ext cx="680857" cy="697625"/>
          </a:xfrm>
          <a:prstGeom prst="rect">
            <a:avLst/>
          </a:prstGeom>
          <a:solidFill>
            <a:srgbClr val="0070C0"/>
          </a:solidFill>
          <a:ln>
            <a:noFill/>
          </a:ln>
        </p:spPr>
        <p:txBody>
          <a:bodyPr lIns="86392" tIns="43196" rIns="86392" bIns="43196"/>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endParaRPr lang="zh-CN" altLang="en-US" sz="2395"/>
          </a:p>
        </p:txBody>
      </p:sp>
      <p:sp>
        <p:nvSpPr>
          <p:cNvPr id="54" name="TextBox 105"/>
          <p:cNvSpPr txBox="true">
            <a:spLocks noChangeArrowheads="true"/>
          </p:cNvSpPr>
          <p:nvPr/>
        </p:nvSpPr>
        <p:spPr bwMode="auto">
          <a:xfrm>
            <a:off x="7489190" y="652780"/>
            <a:ext cx="228346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no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zh-CN" altLang="en-US" sz="2400" b="1" dirty="0">
                <a:solidFill>
                  <a:schemeClr val="tx1">
                    <a:lumMod val="65000"/>
                    <a:lumOff val="35000"/>
                  </a:schemeClr>
                </a:solidFill>
                <a:sym typeface="+mn-ea"/>
              </a:rPr>
              <a:t>总体情况</a:t>
            </a:r>
            <a:endParaRPr lang="zh-CN" altLang="en-US" sz="2400" b="0" dirty="0">
              <a:solidFill>
                <a:schemeClr val="tx1">
                  <a:lumMod val="65000"/>
                  <a:lumOff val="35000"/>
                </a:schemeClr>
              </a:solidFill>
              <a:latin typeface="微软雅黑" panose="020B0503020204020204" pitchFamily="34" charset="-122"/>
              <a:ea typeface="微软雅黑" panose="020B0503020204020204" pitchFamily="34" charset="-122"/>
              <a:sym typeface="+mn-ea"/>
            </a:endParaRPr>
          </a:p>
        </p:txBody>
      </p:sp>
      <p:sp>
        <p:nvSpPr>
          <p:cNvPr id="55" name="TextBox 106"/>
          <p:cNvSpPr txBox="true">
            <a:spLocks noChangeArrowheads="true"/>
          </p:cNvSpPr>
          <p:nvPr/>
        </p:nvSpPr>
        <p:spPr bwMode="auto">
          <a:xfrm>
            <a:off x="5169102" y="507487"/>
            <a:ext cx="468630" cy="6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en-US" altLang="zh-CN" sz="3780" b="1">
                <a:solidFill>
                  <a:srgbClr val="FFFFFF"/>
                </a:solidFill>
                <a:latin typeface="微软雅黑" panose="020B0503020204020204" pitchFamily="34" charset="-122"/>
                <a:ea typeface="微软雅黑" panose="020B0503020204020204" pitchFamily="34" charset="-122"/>
              </a:rPr>
              <a:t>1</a:t>
            </a:r>
            <a:endParaRPr lang="zh-CN" altLang="en-US" sz="3780" b="1">
              <a:solidFill>
                <a:srgbClr val="FFFFFF"/>
              </a:solidFill>
              <a:latin typeface="微软雅黑" panose="020B0503020204020204" pitchFamily="34" charset="-122"/>
              <a:ea typeface="微软雅黑" panose="020B0503020204020204" pitchFamily="34" charset="-122"/>
            </a:endParaRPr>
          </a:p>
        </p:txBody>
      </p:sp>
      <p:sp>
        <p:nvSpPr>
          <p:cNvPr id="56" name="TextBox 108"/>
          <p:cNvSpPr txBox="true">
            <a:spLocks noChangeArrowheads="true"/>
          </p:cNvSpPr>
          <p:nvPr/>
        </p:nvSpPr>
        <p:spPr bwMode="auto">
          <a:xfrm>
            <a:off x="6656070" y="1559560"/>
            <a:ext cx="3665855" cy="4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zh-CN" altLang="en-US" sz="2400" b="1" dirty="0">
                <a:solidFill>
                  <a:schemeClr val="tx1">
                    <a:lumMod val="65000"/>
                    <a:lumOff val="35000"/>
                  </a:schemeClr>
                </a:solidFill>
                <a:sym typeface="+mn-ea"/>
              </a:rPr>
              <a:t>主动公开政府信息情况</a:t>
            </a:r>
            <a:endParaRPr lang="zh-CN" altLang="en-US" sz="2400" b="1" dirty="0">
              <a:solidFill>
                <a:srgbClr val="3C3C3C"/>
              </a:solidFill>
              <a:latin typeface="微软雅黑" panose="020B0503020204020204" pitchFamily="34" charset="-122"/>
              <a:ea typeface="微软雅黑" panose="020B0503020204020204" pitchFamily="34" charset="-122"/>
            </a:endParaRPr>
          </a:p>
        </p:txBody>
      </p:sp>
      <p:sp>
        <p:nvSpPr>
          <p:cNvPr id="57" name="TextBox 109"/>
          <p:cNvSpPr txBox="true">
            <a:spLocks noChangeArrowheads="true"/>
          </p:cNvSpPr>
          <p:nvPr/>
        </p:nvSpPr>
        <p:spPr bwMode="auto">
          <a:xfrm>
            <a:off x="5169102" y="1451157"/>
            <a:ext cx="468630" cy="6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en-US" altLang="zh-CN" sz="3780" b="1">
                <a:solidFill>
                  <a:srgbClr val="FFFFFF"/>
                </a:solidFill>
                <a:latin typeface="微软雅黑" panose="020B0503020204020204" pitchFamily="34" charset="-122"/>
                <a:ea typeface="微软雅黑" panose="020B0503020204020204" pitchFamily="34" charset="-122"/>
              </a:rPr>
              <a:t>2</a:t>
            </a:r>
            <a:endParaRPr lang="zh-CN" altLang="en-US" sz="3780" b="1">
              <a:solidFill>
                <a:srgbClr val="FFFFFF"/>
              </a:solidFill>
              <a:latin typeface="微软雅黑" panose="020B0503020204020204" pitchFamily="34" charset="-122"/>
              <a:ea typeface="微软雅黑" panose="020B0503020204020204" pitchFamily="34" charset="-122"/>
            </a:endParaRPr>
          </a:p>
        </p:txBody>
      </p:sp>
      <p:sp>
        <p:nvSpPr>
          <p:cNvPr id="58" name="TextBox 115"/>
          <p:cNvSpPr txBox="true">
            <a:spLocks noChangeArrowheads="true"/>
          </p:cNvSpPr>
          <p:nvPr/>
        </p:nvSpPr>
        <p:spPr bwMode="auto">
          <a:xfrm>
            <a:off x="5984875" y="2562225"/>
            <a:ext cx="5009515" cy="4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zh-CN" altLang="en-US" sz="2400" b="1" dirty="0">
                <a:solidFill>
                  <a:schemeClr val="tx1">
                    <a:lumMod val="65000"/>
                    <a:lumOff val="35000"/>
                  </a:schemeClr>
                </a:solidFill>
                <a:sym typeface="+mn-ea"/>
              </a:rPr>
              <a:t>收到和处理政府信息公开申请情况</a:t>
            </a:r>
            <a:endParaRPr lang="zh-CN" altLang="en-US" sz="2400" b="1" dirty="0">
              <a:solidFill>
                <a:schemeClr val="tx1">
                  <a:lumMod val="65000"/>
                  <a:lumOff val="35000"/>
                </a:schemeClr>
              </a:solidFill>
              <a:sym typeface="+mn-ea"/>
            </a:endParaRPr>
          </a:p>
        </p:txBody>
      </p:sp>
      <p:sp>
        <p:nvSpPr>
          <p:cNvPr id="59" name="TextBox 116"/>
          <p:cNvSpPr txBox="true">
            <a:spLocks noChangeArrowheads="true"/>
          </p:cNvSpPr>
          <p:nvPr/>
        </p:nvSpPr>
        <p:spPr bwMode="auto">
          <a:xfrm>
            <a:off x="5169102" y="2393328"/>
            <a:ext cx="468630" cy="6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en-US" altLang="zh-CN" sz="3780" b="1">
                <a:solidFill>
                  <a:srgbClr val="FFFFFF"/>
                </a:solidFill>
                <a:latin typeface="微软雅黑" panose="020B0503020204020204" pitchFamily="34" charset="-122"/>
                <a:ea typeface="微软雅黑" panose="020B0503020204020204" pitchFamily="34" charset="-122"/>
              </a:rPr>
              <a:t>3</a:t>
            </a:r>
            <a:endParaRPr lang="zh-CN" altLang="en-US" sz="3780" b="1">
              <a:solidFill>
                <a:srgbClr val="FFFFFF"/>
              </a:solidFill>
              <a:latin typeface="微软雅黑" panose="020B0503020204020204" pitchFamily="34" charset="-122"/>
              <a:ea typeface="微软雅黑" panose="020B0503020204020204" pitchFamily="34" charset="-122"/>
            </a:endParaRPr>
          </a:p>
        </p:txBody>
      </p:sp>
      <p:sp>
        <p:nvSpPr>
          <p:cNvPr id="60" name="TextBox 117"/>
          <p:cNvSpPr txBox="true">
            <a:spLocks noChangeArrowheads="true"/>
          </p:cNvSpPr>
          <p:nvPr/>
        </p:nvSpPr>
        <p:spPr bwMode="auto">
          <a:xfrm>
            <a:off x="5748020" y="3533140"/>
            <a:ext cx="5482590" cy="1288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no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zh-CN" altLang="en-US" sz="2400" b="1" dirty="0">
                <a:solidFill>
                  <a:schemeClr val="tx1">
                    <a:lumMod val="65000"/>
                    <a:lumOff val="35000"/>
                  </a:schemeClr>
                </a:solidFill>
                <a:sym typeface="+mn-ea"/>
              </a:rPr>
              <a:t>政府信息公开行政复议、行政诉讼情况</a:t>
            </a:r>
            <a:endParaRPr lang="zh-CN" altLang="en-US" sz="2770" dirty="0">
              <a:solidFill>
                <a:schemeClr val="tx1">
                  <a:lumMod val="65000"/>
                  <a:lumOff val="35000"/>
                </a:schemeClr>
              </a:solidFill>
            </a:endParaRPr>
          </a:p>
          <a:p>
            <a:pPr eaLnBrk="1" hangingPunct="1"/>
            <a:endParaRPr lang="zh-CN" altLang="en-US" sz="2770" b="0" dirty="0">
              <a:solidFill>
                <a:srgbClr val="3C3C3C"/>
              </a:solidFill>
              <a:latin typeface="微软雅黑" panose="020B0503020204020204" pitchFamily="34" charset="-122"/>
              <a:ea typeface="微软雅黑" panose="020B0503020204020204" pitchFamily="34" charset="-122"/>
            </a:endParaRPr>
          </a:p>
        </p:txBody>
      </p:sp>
      <p:sp>
        <p:nvSpPr>
          <p:cNvPr id="61" name="TextBox 118"/>
          <p:cNvSpPr txBox="true">
            <a:spLocks noChangeArrowheads="true"/>
          </p:cNvSpPr>
          <p:nvPr/>
        </p:nvSpPr>
        <p:spPr bwMode="auto">
          <a:xfrm>
            <a:off x="5169102" y="3358000"/>
            <a:ext cx="468630" cy="6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en-US" altLang="zh-CN" sz="3780" b="1">
                <a:solidFill>
                  <a:srgbClr val="FFFFFF"/>
                </a:solidFill>
                <a:latin typeface="微软雅黑" panose="020B0503020204020204" pitchFamily="34" charset="-122"/>
                <a:ea typeface="微软雅黑" panose="020B0503020204020204" pitchFamily="34" charset="-122"/>
              </a:rPr>
              <a:t>4</a:t>
            </a:r>
            <a:endParaRPr lang="zh-CN" altLang="en-US" sz="3780" b="1">
              <a:solidFill>
                <a:srgbClr val="FFFFFF"/>
              </a:solidFill>
              <a:latin typeface="微软雅黑" panose="020B0503020204020204" pitchFamily="34" charset="-122"/>
              <a:ea typeface="微软雅黑" panose="020B0503020204020204" pitchFamily="34" charset="-122"/>
            </a:endParaRPr>
          </a:p>
        </p:txBody>
      </p:sp>
      <p:sp>
        <p:nvSpPr>
          <p:cNvPr id="62" name="TextBox 119"/>
          <p:cNvSpPr txBox="true">
            <a:spLocks noChangeArrowheads="true"/>
          </p:cNvSpPr>
          <p:nvPr/>
        </p:nvSpPr>
        <p:spPr bwMode="auto">
          <a:xfrm>
            <a:off x="6193155" y="4514850"/>
            <a:ext cx="4025900" cy="4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zh-CN" altLang="en-US" sz="2400" b="1" dirty="0">
                <a:solidFill>
                  <a:schemeClr val="tx1">
                    <a:lumMod val="65000"/>
                    <a:lumOff val="35000"/>
                  </a:schemeClr>
                </a:solidFill>
                <a:sym typeface="+mn-ea"/>
              </a:rPr>
              <a:t>存在的主要问题及改进情况</a:t>
            </a:r>
            <a:endParaRPr lang="zh-CN" altLang="en-US" sz="2400" b="1" dirty="0">
              <a:solidFill>
                <a:schemeClr val="tx1">
                  <a:lumMod val="65000"/>
                  <a:lumOff val="35000"/>
                </a:schemeClr>
              </a:solidFill>
            </a:endParaRPr>
          </a:p>
        </p:txBody>
      </p:sp>
      <p:sp>
        <p:nvSpPr>
          <p:cNvPr id="63" name="TextBox 120"/>
          <p:cNvSpPr txBox="true">
            <a:spLocks noChangeArrowheads="true"/>
          </p:cNvSpPr>
          <p:nvPr/>
        </p:nvSpPr>
        <p:spPr bwMode="auto">
          <a:xfrm>
            <a:off x="5169102" y="4316555"/>
            <a:ext cx="468630" cy="6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en-US" altLang="zh-CN" sz="3780" b="1" dirty="0">
                <a:solidFill>
                  <a:srgbClr val="FFFFFF"/>
                </a:solidFill>
                <a:latin typeface="微软雅黑" panose="020B0503020204020204" pitchFamily="34" charset="-122"/>
                <a:ea typeface="微软雅黑" panose="020B0503020204020204" pitchFamily="34" charset="-122"/>
              </a:rPr>
              <a:t>5</a:t>
            </a:r>
            <a:endParaRPr lang="zh-CN" altLang="en-US" sz="3780" b="1" dirty="0">
              <a:solidFill>
                <a:srgbClr val="FFFFFF"/>
              </a:solidFill>
              <a:latin typeface="微软雅黑" panose="020B0503020204020204" pitchFamily="34" charset="-122"/>
              <a:ea typeface="微软雅黑" panose="020B0503020204020204" pitchFamily="34" charset="-122"/>
            </a:endParaRPr>
          </a:p>
        </p:txBody>
      </p:sp>
      <p:sp>
        <p:nvSpPr>
          <p:cNvPr id="64" name="Freeform 5"/>
          <p:cNvSpPr/>
          <p:nvPr/>
        </p:nvSpPr>
        <p:spPr bwMode="auto">
          <a:xfrm>
            <a:off x="0" y="189051"/>
            <a:ext cx="4026653" cy="6494670"/>
          </a:xfrm>
          <a:custGeom>
            <a:avLst/>
            <a:gdLst>
              <a:gd name="T0" fmla="*/ 0 w 5566"/>
              <a:gd name="T1" fmla="*/ 0 h 9000"/>
              <a:gd name="T2" fmla="*/ 4324 w 5566"/>
              <a:gd name="T3" fmla="*/ 0 h 9000"/>
              <a:gd name="T4" fmla="*/ 5566 w 5566"/>
              <a:gd name="T5" fmla="*/ 9000 h 9000"/>
              <a:gd name="T6" fmla="*/ 0 w 5566"/>
              <a:gd name="T7" fmla="*/ 9000 h 9000"/>
              <a:gd name="T8" fmla="*/ 0 w 5566"/>
              <a:gd name="T9" fmla="*/ 0 h 9000"/>
            </a:gdLst>
            <a:ahLst/>
            <a:cxnLst>
              <a:cxn ang="0">
                <a:pos x="T0" y="T1"/>
              </a:cxn>
              <a:cxn ang="0">
                <a:pos x="T2" y="T3"/>
              </a:cxn>
              <a:cxn ang="0">
                <a:pos x="T4" y="T5"/>
              </a:cxn>
              <a:cxn ang="0">
                <a:pos x="T6" y="T7"/>
              </a:cxn>
              <a:cxn ang="0">
                <a:pos x="T8" y="T9"/>
              </a:cxn>
            </a:cxnLst>
            <a:rect l="0" t="0" r="r" b="b"/>
            <a:pathLst>
              <a:path w="5566" h="9000">
                <a:moveTo>
                  <a:pt x="0" y="0"/>
                </a:moveTo>
                <a:lnTo>
                  <a:pt x="4324" y="0"/>
                </a:lnTo>
                <a:lnTo>
                  <a:pt x="5566" y="9000"/>
                </a:lnTo>
                <a:lnTo>
                  <a:pt x="0" y="9000"/>
                </a:lnTo>
                <a:lnTo>
                  <a:pt x="0" y="0"/>
                </a:lnTo>
                <a:close/>
              </a:path>
            </a:pathLst>
          </a:custGeom>
          <a:blipFill dpi="0" rotWithShape="true">
            <a:blip r:embed="rId2"/>
            <a:srcRect/>
            <a:stretch>
              <a:fillRect/>
            </a:stretch>
          </a:blipFill>
          <a:ln>
            <a:noFill/>
          </a:ln>
          <a:extLst>
            <a:ext uri="{91240B29-F687-4F45-9708-019B960494DF}">
              <a14:hiddenLine xmlns:a14="http://schemas.microsoft.com/office/drawing/2010/main" w="9525">
                <a:solidFill>
                  <a:srgbClr val="000000"/>
                </a:solidFill>
                <a:round/>
              </a14:hiddenLine>
            </a:ext>
          </a:extLst>
        </p:spPr>
        <p:txBody>
          <a:bodyPr lIns="86392" tIns="43196" rIns="86392" bIns="43196"/>
          <a:lstStyle/>
          <a:p>
            <a:endParaRPr lang="zh-CN" altLang="en-US" sz="2395"/>
          </a:p>
        </p:txBody>
      </p:sp>
      <p:sp>
        <p:nvSpPr>
          <p:cNvPr id="65" name="Freeform 6"/>
          <p:cNvSpPr/>
          <p:nvPr/>
        </p:nvSpPr>
        <p:spPr bwMode="auto">
          <a:xfrm>
            <a:off x="3206325" y="189051"/>
            <a:ext cx="1054279" cy="6494670"/>
          </a:xfrm>
          <a:custGeom>
            <a:avLst/>
            <a:gdLst>
              <a:gd name="T0" fmla="*/ 0 w 1457"/>
              <a:gd name="T1" fmla="*/ 0 h 9000"/>
              <a:gd name="T2" fmla="*/ 224 w 1457"/>
              <a:gd name="T3" fmla="*/ 0 h 9000"/>
              <a:gd name="T4" fmla="*/ 1457 w 1457"/>
              <a:gd name="T5" fmla="*/ 9000 h 9000"/>
              <a:gd name="T6" fmla="*/ 1233 w 1457"/>
              <a:gd name="T7" fmla="*/ 9000 h 9000"/>
              <a:gd name="T8" fmla="*/ 0 w 1457"/>
              <a:gd name="T9" fmla="*/ 0 h 9000"/>
            </a:gdLst>
            <a:ahLst/>
            <a:cxnLst>
              <a:cxn ang="0">
                <a:pos x="T0" y="T1"/>
              </a:cxn>
              <a:cxn ang="0">
                <a:pos x="T2" y="T3"/>
              </a:cxn>
              <a:cxn ang="0">
                <a:pos x="T4" y="T5"/>
              </a:cxn>
              <a:cxn ang="0">
                <a:pos x="T6" y="T7"/>
              </a:cxn>
              <a:cxn ang="0">
                <a:pos x="T8" y="T9"/>
              </a:cxn>
            </a:cxnLst>
            <a:rect l="0" t="0" r="r" b="b"/>
            <a:pathLst>
              <a:path w="1457" h="9000">
                <a:moveTo>
                  <a:pt x="0" y="0"/>
                </a:moveTo>
                <a:lnTo>
                  <a:pt x="224" y="0"/>
                </a:lnTo>
                <a:lnTo>
                  <a:pt x="1457" y="9000"/>
                </a:lnTo>
                <a:lnTo>
                  <a:pt x="1233" y="9000"/>
                </a:lnTo>
                <a:lnTo>
                  <a:pt x="0" y="0"/>
                </a:lnTo>
                <a:close/>
              </a:path>
            </a:pathLst>
          </a:custGeom>
          <a:solidFill>
            <a:srgbClr val="00B0F0"/>
          </a:solidFill>
          <a:ln>
            <a:noFill/>
          </a:ln>
        </p:spPr>
        <p:txBody>
          <a:bodyPr lIns="86392" tIns="43196" rIns="86392" bIns="43196"/>
          <a:lstStyle/>
          <a:p>
            <a:endParaRPr lang="zh-CN" altLang="en-US" sz="2395"/>
          </a:p>
        </p:txBody>
      </p:sp>
      <p:sp>
        <p:nvSpPr>
          <p:cNvPr id="66" name="矩形 12"/>
          <p:cNvSpPr>
            <a:spLocks noChangeArrowheads="true"/>
          </p:cNvSpPr>
          <p:nvPr/>
        </p:nvSpPr>
        <p:spPr bwMode="auto">
          <a:xfrm>
            <a:off x="2495474" y="5801563"/>
            <a:ext cx="1637656" cy="739633"/>
          </a:xfrm>
          <a:prstGeom prst="rect">
            <a:avLst/>
          </a:prstGeom>
          <a:solidFill>
            <a:srgbClr val="00B0F0"/>
          </a:solidFill>
          <a:ln>
            <a:noFill/>
          </a:ln>
        </p:spPr>
        <p:txBody>
          <a:bodyPr lIns="86392" tIns="43196" rIns="86392" bIns="43196"/>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endParaRPr lang="zh-CN" altLang="en-US" sz="2395"/>
          </a:p>
        </p:txBody>
      </p:sp>
      <p:sp>
        <p:nvSpPr>
          <p:cNvPr id="67" name="TextBox 98"/>
          <p:cNvSpPr txBox="true">
            <a:spLocks noChangeArrowheads="true"/>
          </p:cNvSpPr>
          <p:nvPr/>
        </p:nvSpPr>
        <p:spPr bwMode="auto">
          <a:xfrm>
            <a:off x="2823662" y="5924637"/>
            <a:ext cx="845820" cy="49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6392" tIns="43196" rIns="86392" bIns="43196">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zh-CN" altLang="en-US" sz="2645" dirty="0">
                <a:solidFill>
                  <a:srgbClr val="FFFFFF"/>
                </a:solidFill>
                <a:latin typeface="微软雅黑" panose="020B0503020204020204" pitchFamily="34" charset="-122"/>
                <a:ea typeface="微软雅黑" panose="020B0503020204020204" pitchFamily="34" charset="-122"/>
              </a:rPr>
              <a:t>目录</a:t>
            </a:r>
            <a:endParaRPr lang="zh-CN" altLang="en-US" sz="2645" dirty="0">
              <a:solidFill>
                <a:srgbClr val="FFFFFF"/>
              </a:solidFill>
              <a:latin typeface="微软雅黑" panose="020B0503020204020204" pitchFamily="34" charset="-122"/>
              <a:ea typeface="微软雅黑" panose="020B0503020204020204" pitchFamily="34" charset="-122"/>
            </a:endParaRPr>
          </a:p>
        </p:txBody>
      </p:sp>
      <p:sp>
        <p:nvSpPr>
          <p:cNvPr id="2" name="Freeform 10"/>
          <p:cNvSpPr/>
          <p:nvPr>
            <p:custDataLst>
              <p:tags r:id="rId3"/>
            </p:custDataLst>
          </p:nvPr>
        </p:nvSpPr>
        <p:spPr bwMode="auto">
          <a:xfrm>
            <a:off x="4825365" y="5409565"/>
            <a:ext cx="6243320" cy="662940"/>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solidFill>
            <a:srgbClr val="FFFFFF"/>
          </a:solidFill>
          <a:ln w="10" cap="flat" cmpd="sng">
            <a:solidFill>
              <a:srgbClr val="A8A9AD"/>
            </a:solidFill>
            <a:round/>
          </a:ln>
        </p:spPr>
        <p:txBody>
          <a:bodyPr lIns="86392" tIns="43196" rIns="86392" bIns="43196"/>
          <a:p>
            <a:r>
              <a:rPr lang="en-US" altLang="zh-CN" sz="2395" dirty="0">
                <a:solidFill>
                  <a:schemeClr val="tx1">
                    <a:lumMod val="65000"/>
                    <a:lumOff val="35000"/>
                  </a:schemeClr>
                </a:solidFill>
                <a:sym typeface="+mn-ea"/>
              </a:rPr>
              <a:t>                    </a:t>
            </a:r>
            <a:r>
              <a:rPr lang="zh-CN" altLang="en-US" sz="2400" b="1" dirty="0">
                <a:solidFill>
                  <a:schemeClr val="tx1">
                    <a:lumMod val="65000"/>
                    <a:lumOff val="35000"/>
                  </a:schemeClr>
                </a:solidFill>
                <a:latin typeface="Arial" panose="02080604020202020204" pitchFamily="34" charset="0"/>
                <a:ea typeface="宋体" pitchFamily="2" charset="-122"/>
                <a:sym typeface="+mn-ea"/>
              </a:rPr>
              <a:t>其他需要报告的事项</a:t>
            </a:r>
            <a:endParaRPr lang="zh-CN" altLang="en-US" sz="2395"/>
          </a:p>
        </p:txBody>
      </p:sp>
      <p:sp>
        <p:nvSpPr>
          <p:cNvPr id="3" name="Rectangle 12"/>
          <p:cNvSpPr>
            <a:spLocks noChangeArrowheads="true"/>
          </p:cNvSpPr>
          <p:nvPr>
            <p:custDataLst>
              <p:tags r:id="rId4"/>
            </p:custDataLst>
          </p:nvPr>
        </p:nvSpPr>
        <p:spPr bwMode="auto">
          <a:xfrm>
            <a:off x="5066665" y="5361305"/>
            <a:ext cx="681355" cy="711200"/>
          </a:xfrm>
          <a:prstGeom prst="rect">
            <a:avLst/>
          </a:prstGeom>
          <a:solidFill>
            <a:srgbClr val="0070C0"/>
          </a:solidFill>
          <a:ln>
            <a:noFill/>
          </a:ln>
        </p:spPr>
        <p:txBody>
          <a:bodyPr lIns="86392" tIns="43196" rIns="86392" bIns="43196"/>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en-US" altLang="zh-CN" sz="2395" b="1" dirty="0">
                <a:solidFill>
                  <a:srgbClr val="FFFFFF"/>
                </a:solidFill>
                <a:latin typeface="微软雅黑" panose="020B0503020204020204" pitchFamily="34" charset="-122"/>
                <a:ea typeface="微软雅黑" panose="020B0503020204020204" pitchFamily="34" charset="-122"/>
                <a:sym typeface="+mn-ea"/>
              </a:rPr>
              <a:t> </a:t>
            </a:r>
            <a:r>
              <a:rPr lang="en-US" altLang="zh-CN" sz="3600" b="1" dirty="0">
                <a:solidFill>
                  <a:srgbClr val="FFFFFF"/>
                </a:solidFill>
                <a:latin typeface="微软雅黑" panose="020B0503020204020204" pitchFamily="34" charset="-122"/>
                <a:ea typeface="微软雅黑" panose="020B0503020204020204" pitchFamily="34" charset="-122"/>
                <a:sym typeface="+mn-ea"/>
              </a:rPr>
              <a:t>6</a:t>
            </a:r>
            <a:endParaRPr lang="en-US" altLang="zh-CN" sz="3600" b="1" dirty="0">
              <a:solidFill>
                <a:srgbClr val="FFFFFF"/>
              </a:solidFill>
              <a:latin typeface="微软雅黑" panose="020B0503020204020204" pitchFamily="34" charset="-122"/>
              <a:ea typeface="微软雅黑" panose="020B0503020204020204" pitchFamily="34" charset="-122"/>
              <a:sym typeface="+mn-ea"/>
            </a:endParaRPr>
          </a:p>
        </p:txBody>
      </p:sp>
      <p:sp>
        <p:nvSpPr>
          <p:cNvPr id="4" name="Freeform 11"/>
          <p:cNvSpPr/>
          <p:nvPr/>
        </p:nvSpPr>
        <p:spPr bwMode="auto">
          <a:xfrm>
            <a:off x="4965186" y="4292544"/>
            <a:ext cx="842823" cy="106519"/>
          </a:xfrm>
          <a:custGeom>
            <a:avLst/>
            <a:gdLst>
              <a:gd name="T0" fmla="*/ 111 w 1156"/>
              <a:gd name="T1" fmla="*/ 0 h 142"/>
              <a:gd name="T2" fmla="*/ 1045 w 1156"/>
              <a:gd name="T3" fmla="*/ 0 h 142"/>
              <a:gd name="T4" fmla="*/ 1156 w 1156"/>
              <a:gd name="T5" fmla="*/ 142 h 142"/>
              <a:gd name="T6" fmla="*/ 0 w 1156"/>
              <a:gd name="T7" fmla="*/ 142 h 142"/>
              <a:gd name="T8" fmla="*/ 111 w 1156"/>
              <a:gd name="T9" fmla="*/ 0 h 142"/>
            </a:gdLst>
            <a:ahLst/>
            <a:cxnLst>
              <a:cxn ang="0">
                <a:pos x="T0" y="T1"/>
              </a:cxn>
              <a:cxn ang="0">
                <a:pos x="T2" y="T3"/>
              </a:cxn>
              <a:cxn ang="0">
                <a:pos x="T4" y="T5"/>
              </a:cxn>
              <a:cxn ang="0">
                <a:pos x="T6" y="T7"/>
              </a:cxn>
              <a:cxn ang="0">
                <a:pos x="T8" y="T9"/>
              </a:cxn>
            </a:cxnLst>
            <a:rect l="0" t="0" r="r" b="b"/>
            <a:pathLst>
              <a:path w="1156" h="142">
                <a:moveTo>
                  <a:pt x="111" y="0"/>
                </a:moveTo>
                <a:lnTo>
                  <a:pt x="1045" y="0"/>
                </a:lnTo>
                <a:lnTo>
                  <a:pt x="1156" y="142"/>
                </a:lnTo>
                <a:lnTo>
                  <a:pt x="0" y="142"/>
                </a:lnTo>
                <a:lnTo>
                  <a:pt x="111" y="0"/>
                </a:lnTo>
                <a:close/>
              </a:path>
            </a:pathLst>
          </a:custGeom>
          <a:solidFill>
            <a:srgbClr val="0070C0"/>
          </a:solidFill>
          <a:ln>
            <a:noFill/>
          </a:ln>
        </p:spPr>
        <p:txBody>
          <a:bodyPr lIns="86392" tIns="43196" rIns="86392" bIns="43196"/>
          <a:p>
            <a:endParaRPr lang="zh-CN" altLang="en-US" sz="2395"/>
          </a:p>
        </p:txBody>
      </p:sp>
    </p:spTree>
  </p:cSld>
  <p:clrMapOvr>
    <a:masterClrMapping/>
  </p:clrMapOvr>
  <mc:AlternateContent xmlns:mc="http://schemas.openxmlformats.org/markup-compatibility/2006">
    <mc:Choice xmlns:p14="http://schemas.microsoft.com/office/powerpoint/2010/main" Requires="p14">
      <p:transition spd="slow" p14:dur="1100" advClick="false" advTm="12000">
        <p14:switch dir="r"/>
      </p:transition>
    </mc:Choice>
    <mc:Fallback>
      <p:transition spd="slow" advClick="false"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up)">
                                      <p:cBhvr>
                                        <p:cTn id="7" dur="500"/>
                                        <p:tgtEl>
                                          <p:spTgt spid="6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down)">
                                      <p:cBhvr>
                                        <p:cTn id="10" dur="500"/>
                                        <p:tgtEl>
                                          <p:spTgt spid="65"/>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wipe(right)">
                                      <p:cBhvr>
                                        <p:cTn id="14" dur="500"/>
                                        <p:tgtEl>
                                          <p:spTgt spid="66"/>
                                        </p:tgtEl>
                                      </p:cBhvr>
                                    </p:animEffect>
                                  </p:childTnLst>
                                </p:cTn>
                              </p:par>
                            </p:childTnLst>
                          </p:cTn>
                        </p:par>
                        <p:par>
                          <p:cTn id="15" fill="hold">
                            <p:stCondLst>
                              <p:cond delay="1000"/>
                            </p:stCondLst>
                            <p:childTnLst>
                              <p:par>
                                <p:cTn id="16" presetID="31" presetClass="entr" presetSubtype="0" fill="hold" grpId="0" nodeType="afterEffect">
                                  <p:stCondLst>
                                    <p:cond delay="0"/>
                                  </p:stCondLst>
                                  <p:childTnLst>
                                    <p:set>
                                      <p:cBhvr>
                                        <p:cTn id="17" dur="1" fill="hold">
                                          <p:stCondLst>
                                            <p:cond delay="0"/>
                                          </p:stCondLst>
                                        </p:cTn>
                                        <p:tgtEl>
                                          <p:spTgt spid="67"/>
                                        </p:tgtEl>
                                        <p:attrNameLst>
                                          <p:attrName>style.visibility</p:attrName>
                                        </p:attrNameLst>
                                      </p:cBhvr>
                                      <p:to>
                                        <p:strVal val="visible"/>
                                      </p:to>
                                    </p:set>
                                    <p:anim calcmode="lin" valueType="num">
                                      <p:cBhvr>
                                        <p:cTn id="18" dur="500" fill="hold"/>
                                        <p:tgtEl>
                                          <p:spTgt spid="67"/>
                                        </p:tgtEl>
                                        <p:attrNameLst>
                                          <p:attrName>ppt_w</p:attrName>
                                        </p:attrNameLst>
                                      </p:cBhvr>
                                      <p:tavLst>
                                        <p:tav tm="0">
                                          <p:val>
                                            <p:fltVal val="0"/>
                                          </p:val>
                                        </p:tav>
                                        <p:tav tm="100000">
                                          <p:val>
                                            <p:strVal val="#ppt_w"/>
                                          </p:val>
                                        </p:tav>
                                      </p:tavLst>
                                    </p:anim>
                                    <p:anim calcmode="lin" valueType="num">
                                      <p:cBhvr>
                                        <p:cTn id="19" dur="500" fill="hold"/>
                                        <p:tgtEl>
                                          <p:spTgt spid="67"/>
                                        </p:tgtEl>
                                        <p:attrNameLst>
                                          <p:attrName>ppt_h</p:attrName>
                                        </p:attrNameLst>
                                      </p:cBhvr>
                                      <p:tavLst>
                                        <p:tav tm="0">
                                          <p:val>
                                            <p:fltVal val="0"/>
                                          </p:val>
                                        </p:tav>
                                        <p:tav tm="100000">
                                          <p:val>
                                            <p:strVal val="#ppt_h"/>
                                          </p:val>
                                        </p:tav>
                                      </p:tavLst>
                                    </p:anim>
                                    <p:anim calcmode="lin" valueType="num">
                                      <p:cBhvr>
                                        <p:cTn id="20" dur="500" fill="hold"/>
                                        <p:tgtEl>
                                          <p:spTgt spid="67"/>
                                        </p:tgtEl>
                                        <p:attrNameLst>
                                          <p:attrName>style.rotation</p:attrName>
                                        </p:attrNameLst>
                                      </p:cBhvr>
                                      <p:tavLst>
                                        <p:tav tm="0">
                                          <p:val>
                                            <p:fltVal val="90"/>
                                          </p:val>
                                        </p:tav>
                                        <p:tav tm="100000">
                                          <p:val>
                                            <p:fltVal val="0"/>
                                          </p:val>
                                        </p:tav>
                                      </p:tavLst>
                                    </p:anim>
                                    <p:animEffect transition="in" filter="fade">
                                      <p:cBhvr>
                                        <p:cTn id="21" dur="500"/>
                                        <p:tgtEl>
                                          <p:spTgt spid="67"/>
                                        </p:tgtEl>
                                      </p:cBhvr>
                                    </p:animEffect>
                                  </p:childTnLst>
                                </p:cTn>
                              </p:par>
                            </p:childTnLst>
                          </p:cTn>
                        </p:par>
                        <p:par>
                          <p:cTn id="22" fill="hold">
                            <p:stCondLst>
                              <p:cond delay="1500"/>
                            </p:stCondLst>
                            <p:childTnLst>
                              <p:par>
                                <p:cTn id="23" presetID="2" presetClass="entr" presetSubtype="12"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0-#ppt_w/2"/>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2" presetClass="entr" presetSubtype="12" fill="hold" grpId="0" nodeType="withEffect">
                                  <p:stCondLst>
                                    <p:cond delay="10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0-#ppt_w/2"/>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par>
                                <p:cTn id="31" presetID="2" presetClass="entr" presetSubtype="12" fill="hold" grpId="0" nodeType="withEffect">
                                  <p:stCondLst>
                                    <p:cond delay="200"/>
                                  </p:stCondLst>
                                  <p:childTnLst>
                                    <p:set>
                                      <p:cBhvr>
                                        <p:cTn id="32" dur="1" fill="hold">
                                          <p:stCondLst>
                                            <p:cond delay="0"/>
                                          </p:stCondLst>
                                        </p:cTn>
                                        <p:tgtEl>
                                          <p:spTgt spid="46"/>
                                        </p:tgtEl>
                                        <p:attrNameLst>
                                          <p:attrName>style.visibility</p:attrName>
                                        </p:attrNameLst>
                                      </p:cBhvr>
                                      <p:to>
                                        <p:strVal val="visible"/>
                                      </p:to>
                                    </p:set>
                                    <p:anim calcmode="lin" valueType="num">
                                      <p:cBhvr additive="base">
                                        <p:cTn id="33" dur="500" fill="hold"/>
                                        <p:tgtEl>
                                          <p:spTgt spid="46"/>
                                        </p:tgtEl>
                                        <p:attrNameLst>
                                          <p:attrName>ppt_x</p:attrName>
                                        </p:attrNameLst>
                                      </p:cBhvr>
                                      <p:tavLst>
                                        <p:tav tm="0">
                                          <p:val>
                                            <p:strVal val="0-#ppt_w/2"/>
                                          </p:val>
                                        </p:tav>
                                        <p:tav tm="100000">
                                          <p:val>
                                            <p:strVal val="#ppt_x"/>
                                          </p:val>
                                        </p:tav>
                                      </p:tavLst>
                                    </p:anim>
                                    <p:anim calcmode="lin" valueType="num">
                                      <p:cBhvr additive="base">
                                        <p:cTn id="34" dur="500" fill="hold"/>
                                        <p:tgtEl>
                                          <p:spTgt spid="46"/>
                                        </p:tgtEl>
                                        <p:attrNameLst>
                                          <p:attrName>ppt_y</p:attrName>
                                        </p:attrNameLst>
                                      </p:cBhvr>
                                      <p:tavLst>
                                        <p:tav tm="0">
                                          <p:val>
                                            <p:strVal val="1+#ppt_h/2"/>
                                          </p:val>
                                        </p:tav>
                                        <p:tav tm="100000">
                                          <p:val>
                                            <p:strVal val="#ppt_y"/>
                                          </p:val>
                                        </p:tav>
                                      </p:tavLst>
                                    </p:anim>
                                  </p:childTnLst>
                                </p:cTn>
                              </p:par>
                              <p:par>
                                <p:cTn id="35" presetID="2" presetClass="entr" presetSubtype="12" fill="hold" grpId="0" nodeType="withEffect">
                                  <p:stCondLst>
                                    <p:cond delay="30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fill="hold"/>
                                        <p:tgtEl>
                                          <p:spTgt spid="49"/>
                                        </p:tgtEl>
                                        <p:attrNameLst>
                                          <p:attrName>ppt_x</p:attrName>
                                        </p:attrNameLst>
                                      </p:cBhvr>
                                      <p:tavLst>
                                        <p:tav tm="0">
                                          <p:val>
                                            <p:strVal val="0-#ppt_w/2"/>
                                          </p:val>
                                        </p:tav>
                                        <p:tav tm="100000">
                                          <p:val>
                                            <p:strVal val="#ppt_x"/>
                                          </p:val>
                                        </p:tav>
                                      </p:tavLst>
                                    </p:anim>
                                    <p:anim calcmode="lin" valueType="num">
                                      <p:cBhvr additive="base">
                                        <p:cTn id="38" dur="500" fill="hold"/>
                                        <p:tgtEl>
                                          <p:spTgt spid="49"/>
                                        </p:tgtEl>
                                        <p:attrNameLst>
                                          <p:attrName>ppt_y</p:attrName>
                                        </p:attrNameLst>
                                      </p:cBhvr>
                                      <p:tavLst>
                                        <p:tav tm="0">
                                          <p:val>
                                            <p:strVal val="1+#ppt_h/2"/>
                                          </p:val>
                                        </p:tav>
                                        <p:tav tm="100000">
                                          <p:val>
                                            <p:strVal val="#ppt_y"/>
                                          </p:val>
                                        </p:tav>
                                      </p:tavLst>
                                    </p:anim>
                                  </p:childTnLst>
                                </p:cTn>
                              </p:par>
                              <p:par>
                                <p:cTn id="39" presetID="2" presetClass="entr" presetSubtype="12" fill="hold" grpId="0" nodeType="withEffect">
                                  <p:stCondLst>
                                    <p:cond delay="400"/>
                                  </p:stCondLst>
                                  <p:childTnLst>
                                    <p:set>
                                      <p:cBhvr>
                                        <p:cTn id="40" dur="1" fill="hold">
                                          <p:stCondLst>
                                            <p:cond delay="0"/>
                                          </p:stCondLst>
                                        </p:cTn>
                                        <p:tgtEl>
                                          <p:spTgt spid="52"/>
                                        </p:tgtEl>
                                        <p:attrNameLst>
                                          <p:attrName>style.visibility</p:attrName>
                                        </p:attrNameLst>
                                      </p:cBhvr>
                                      <p:to>
                                        <p:strVal val="visible"/>
                                      </p:to>
                                    </p:set>
                                    <p:anim calcmode="lin" valueType="num">
                                      <p:cBhvr additive="base">
                                        <p:cTn id="41" dur="500" fill="hold"/>
                                        <p:tgtEl>
                                          <p:spTgt spid="52"/>
                                        </p:tgtEl>
                                        <p:attrNameLst>
                                          <p:attrName>ppt_x</p:attrName>
                                        </p:attrNameLst>
                                      </p:cBhvr>
                                      <p:tavLst>
                                        <p:tav tm="0">
                                          <p:val>
                                            <p:strVal val="0-#ppt_w/2"/>
                                          </p:val>
                                        </p:tav>
                                        <p:tav tm="100000">
                                          <p:val>
                                            <p:strVal val="#ppt_x"/>
                                          </p:val>
                                        </p:tav>
                                      </p:tavLst>
                                    </p:anim>
                                    <p:anim calcmode="lin" valueType="num">
                                      <p:cBhvr additive="base">
                                        <p:cTn id="42" dur="500" fill="hold"/>
                                        <p:tgtEl>
                                          <p:spTgt spid="52"/>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2" presetClass="entr" presetSubtype="4"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300"/>
                                        <p:tgtEl>
                                          <p:spTgt spid="36"/>
                                        </p:tgtEl>
                                      </p:cBhvr>
                                    </p:animEffect>
                                  </p:childTnLst>
                                </p:cTn>
                              </p:par>
                            </p:childTnLst>
                          </p:cTn>
                        </p:par>
                        <p:par>
                          <p:cTn id="47" fill="hold">
                            <p:stCondLst>
                              <p:cond delay="2500"/>
                            </p:stCondLst>
                            <p:childTnLst>
                              <p:par>
                                <p:cTn id="48" presetID="22" presetClass="entr" presetSubtype="1"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up)">
                                      <p:cBhvr>
                                        <p:cTn id="50" dur="500"/>
                                        <p:tgtEl>
                                          <p:spTgt spid="38"/>
                                        </p:tgtEl>
                                      </p:cBhvr>
                                    </p:animEffect>
                                  </p:childTnLst>
                                </p:cTn>
                              </p:par>
                            </p:childTnLst>
                          </p:cTn>
                        </p:par>
                        <p:par>
                          <p:cTn id="51" fill="hold">
                            <p:stCondLst>
                              <p:cond delay="3000"/>
                            </p:stCondLst>
                            <p:childTnLst>
                              <p:par>
                                <p:cTn id="52" presetID="31" presetClass="entr" presetSubtype="0" fill="hold" grpId="0" nodeType="afterEffect">
                                  <p:stCondLst>
                                    <p:cond delay="0"/>
                                  </p:stCondLst>
                                  <p:childTnLst>
                                    <p:set>
                                      <p:cBhvr>
                                        <p:cTn id="53" dur="1" fill="hold">
                                          <p:stCondLst>
                                            <p:cond delay="0"/>
                                          </p:stCondLst>
                                        </p:cTn>
                                        <p:tgtEl>
                                          <p:spTgt spid="55"/>
                                        </p:tgtEl>
                                        <p:attrNameLst>
                                          <p:attrName>style.visibility</p:attrName>
                                        </p:attrNameLst>
                                      </p:cBhvr>
                                      <p:to>
                                        <p:strVal val="visible"/>
                                      </p:to>
                                    </p:set>
                                    <p:anim calcmode="lin" valueType="num">
                                      <p:cBhvr>
                                        <p:cTn id="54" dur="500" fill="hold"/>
                                        <p:tgtEl>
                                          <p:spTgt spid="55"/>
                                        </p:tgtEl>
                                        <p:attrNameLst>
                                          <p:attrName>ppt_w</p:attrName>
                                        </p:attrNameLst>
                                      </p:cBhvr>
                                      <p:tavLst>
                                        <p:tav tm="0">
                                          <p:val>
                                            <p:fltVal val="0"/>
                                          </p:val>
                                        </p:tav>
                                        <p:tav tm="100000">
                                          <p:val>
                                            <p:strVal val="#ppt_w"/>
                                          </p:val>
                                        </p:tav>
                                      </p:tavLst>
                                    </p:anim>
                                    <p:anim calcmode="lin" valueType="num">
                                      <p:cBhvr>
                                        <p:cTn id="55" dur="500" fill="hold"/>
                                        <p:tgtEl>
                                          <p:spTgt spid="55"/>
                                        </p:tgtEl>
                                        <p:attrNameLst>
                                          <p:attrName>ppt_h</p:attrName>
                                        </p:attrNameLst>
                                      </p:cBhvr>
                                      <p:tavLst>
                                        <p:tav tm="0">
                                          <p:val>
                                            <p:fltVal val="0"/>
                                          </p:val>
                                        </p:tav>
                                        <p:tav tm="100000">
                                          <p:val>
                                            <p:strVal val="#ppt_h"/>
                                          </p:val>
                                        </p:tav>
                                      </p:tavLst>
                                    </p:anim>
                                    <p:anim calcmode="lin" valueType="num">
                                      <p:cBhvr>
                                        <p:cTn id="56" dur="500" fill="hold"/>
                                        <p:tgtEl>
                                          <p:spTgt spid="55"/>
                                        </p:tgtEl>
                                        <p:attrNameLst>
                                          <p:attrName>style.rotation</p:attrName>
                                        </p:attrNameLst>
                                      </p:cBhvr>
                                      <p:tavLst>
                                        <p:tav tm="0">
                                          <p:val>
                                            <p:fltVal val="90"/>
                                          </p:val>
                                        </p:tav>
                                        <p:tav tm="100000">
                                          <p:val>
                                            <p:fltVal val="0"/>
                                          </p:val>
                                        </p:tav>
                                      </p:tavLst>
                                    </p:anim>
                                    <p:animEffect transition="in" filter="fade">
                                      <p:cBhvr>
                                        <p:cTn id="57" dur="500"/>
                                        <p:tgtEl>
                                          <p:spTgt spid="55"/>
                                        </p:tgtEl>
                                      </p:cBhvr>
                                    </p:animEffect>
                                  </p:childTnLst>
                                </p:cTn>
                              </p:par>
                            </p:childTnLst>
                          </p:cTn>
                        </p:par>
                        <p:par>
                          <p:cTn id="58" fill="hold">
                            <p:stCondLst>
                              <p:cond delay="3500"/>
                            </p:stCondLst>
                            <p:childTnLst>
                              <p:par>
                                <p:cTn id="59" presetID="22" presetClass="entr" presetSubtype="8"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left)">
                                      <p:cBhvr>
                                        <p:cTn id="61" dur="500"/>
                                        <p:tgtEl>
                                          <p:spTgt spid="54"/>
                                        </p:tgtEl>
                                      </p:cBhvr>
                                    </p:animEffect>
                                  </p:childTnLst>
                                </p:cTn>
                              </p:par>
                            </p:childTnLst>
                          </p:cTn>
                        </p:par>
                        <p:par>
                          <p:cTn id="62" fill="hold">
                            <p:stCondLst>
                              <p:cond delay="4000"/>
                            </p:stCondLst>
                            <p:childTnLst>
                              <p:par>
                                <p:cTn id="63" presetID="22" presetClass="entr" presetSubtype="4"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wipe(down)">
                                      <p:cBhvr>
                                        <p:cTn id="65" dur="300"/>
                                        <p:tgtEl>
                                          <p:spTgt spid="42"/>
                                        </p:tgtEl>
                                      </p:cBhvr>
                                    </p:animEffect>
                                  </p:childTnLst>
                                </p:cTn>
                              </p:par>
                            </p:childTnLst>
                          </p:cTn>
                        </p:par>
                        <p:par>
                          <p:cTn id="66" fill="hold">
                            <p:stCondLst>
                              <p:cond delay="4500"/>
                            </p:stCondLst>
                            <p:childTnLst>
                              <p:par>
                                <p:cTn id="67" presetID="22" presetClass="entr" presetSubtype="1" fill="hold" grpId="0"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up)">
                                      <p:cBhvr>
                                        <p:cTn id="69" dur="500"/>
                                        <p:tgtEl>
                                          <p:spTgt spid="44"/>
                                        </p:tgtEl>
                                      </p:cBhvr>
                                    </p:animEffect>
                                  </p:childTnLst>
                                </p:cTn>
                              </p:par>
                            </p:childTnLst>
                          </p:cTn>
                        </p:par>
                        <p:par>
                          <p:cTn id="70" fill="hold">
                            <p:stCondLst>
                              <p:cond delay="5000"/>
                            </p:stCondLst>
                            <p:childTnLst>
                              <p:par>
                                <p:cTn id="71" presetID="31" presetClass="entr" presetSubtype="0" fill="hold" grpId="0" nodeType="after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p:cTn id="73" dur="500" fill="hold"/>
                                        <p:tgtEl>
                                          <p:spTgt spid="57"/>
                                        </p:tgtEl>
                                        <p:attrNameLst>
                                          <p:attrName>ppt_w</p:attrName>
                                        </p:attrNameLst>
                                      </p:cBhvr>
                                      <p:tavLst>
                                        <p:tav tm="0">
                                          <p:val>
                                            <p:fltVal val="0"/>
                                          </p:val>
                                        </p:tav>
                                        <p:tav tm="100000">
                                          <p:val>
                                            <p:strVal val="#ppt_w"/>
                                          </p:val>
                                        </p:tav>
                                      </p:tavLst>
                                    </p:anim>
                                    <p:anim calcmode="lin" valueType="num">
                                      <p:cBhvr>
                                        <p:cTn id="74" dur="500" fill="hold"/>
                                        <p:tgtEl>
                                          <p:spTgt spid="57"/>
                                        </p:tgtEl>
                                        <p:attrNameLst>
                                          <p:attrName>ppt_h</p:attrName>
                                        </p:attrNameLst>
                                      </p:cBhvr>
                                      <p:tavLst>
                                        <p:tav tm="0">
                                          <p:val>
                                            <p:fltVal val="0"/>
                                          </p:val>
                                        </p:tav>
                                        <p:tav tm="100000">
                                          <p:val>
                                            <p:strVal val="#ppt_h"/>
                                          </p:val>
                                        </p:tav>
                                      </p:tavLst>
                                    </p:anim>
                                    <p:anim calcmode="lin" valueType="num">
                                      <p:cBhvr>
                                        <p:cTn id="75" dur="500" fill="hold"/>
                                        <p:tgtEl>
                                          <p:spTgt spid="57"/>
                                        </p:tgtEl>
                                        <p:attrNameLst>
                                          <p:attrName>style.rotation</p:attrName>
                                        </p:attrNameLst>
                                      </p:cBhvr>
                                      <p:tavLst>
                                        <p:tav tm="0">
                                          <p:val>
                                            <p:fltVal val="90"/>
                                          </p:val>
                                        </p:tav>
                                        <p:tav tm="100000">
                                          <p:val>
                                            <p:fltVal val="0"/>
                                          </p:val>
                                        </p:tav>
                                      </p:tavLst>
                                    </p:anim>
                                    <p:animEffect transition="in" filter="fade">
                                      <p:cBhvr>
                                        <p:cTn id="76" dur="500"/>
                                        <p:tgtEl>
                                          <p:spTgt spid="57"/>
                                        </p:tgtEl>
                                      </p:cBhvr>
                                    </p:animEffect>
                                  </p:childTnLst>
                                </p:cTn>
                              </p:par>
                            </p:childTnLst>
                          </p:cTn>
                        </p:par>
                        <p:par>
                          <p:cTn id="77" fill="hold">
                            <p:stCondLst>
                              <p:cond delay="5500"/>
                            </p:stCondLst>
                            <p:childTnLst>
                              <p:par>
                                <p:cTn id="78" presetID="22" presetClass="entr" presetSubtype="8" fill="hold" grpId="0" nodeType="afterEffect">
                                  <p:stCondLst>
                                    <p:cond delay="0"/>
                                  </p:stCondLst>
                                  <p:childTnLst>
                                    <p:set>
                                      <p:cBhvr>
                                        <p:cTn id="79" dur="1" fill="hold">
                                          <p:stCondLst>
                                            <p:cond delay="0"/>
                                          </p:stCondLst>
                                        </p:cTn>
                                        <p:tgtEl>
                                          <p:spTgt spid="56"/>
                                        </p:tgtEl>
                                        <p:attrNameLst>
                                          <p:attrName>style.visibility</p:attrName>
                                        </p:attrNameLst>
                                      </p:cBhvr>
                                      <p:to>
                                        <p:strVal val="visible"/>
                                      </p:to>
                                    </p:set>
                                    <p:animEffect transition="in" filter="wipe(left)">
                                      <p:cBhvr>
                                        <p:cTn id="80" dur="500"/>
                                        <p:tgtEl>
                                          <p:spTgt spid="56"/>
                                        </p:tgtEl>
                                      </p:cBhvr>
                                    </p:animEffect>
                                  </p:childTnLst>
                                </p:cTn>
                              </p:par>
                            </p:childTnLst>
                          </p:cTn>
                        </p:par>
                        <p:par>
                          <p:cTn id="81" fill="hold">
                            <p:stCondLst>
                              <p:cond delay="6000"/>
                            </p:stCondLst>
                            <p:childTnLst>
                              <p:par>
                                <p:cTn id="82" presetID="22" presetClass="entr" presetSubtype="4" fill="hold" grpId="0" nodeType="after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wipe(down)">
                                      <p:cBhvr>
                                        <p:cTn id="84" dur="300"/>
                                        <p:tgtEl>
                                          <p:spTgt spid="45"/>
                                        </p:tgtEl>
                                      </p:cBhvr>
                                    </p:animEffect>
                                  </p:childTnLst>
                                </p:cTn>
                              </p:par>
                            </p:childTnLst>
                          </p:cTn>
                        </p:par>
                        <p:par>
                          <p:cTn id="85" fill="hold">
                            <p:stCondLst>
                              <p:cond delay="6500"/>
                            </p:stCondLst>
                            <p:childTnLst>
                              <p:par>
                                <p:cTn id="86" presetID="22" presetClass="entr" presetSubtype="1" fill="hold" grpId="0" nodeType="after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wipe(up)">
                                      <p:cBhvr>
                                        <p:cTn id="88" dur="500"/>
                                        <p:tgtEl>
                                          <p:spTgt spid="47"/>
                                        </p:tgtEl>
                                      </p:cBhvr>
                                    </p:animEffect>
                                  </p:childTnLst>
                                </p:cTn>
                              </p:par>
                            </p:childTnLst>
                          </p:cTn>
                        </p:par>
                        <p:par>
                          <p:cTn id="89" fill="hold">
                            <p:stCondLst>
                              <p:cond delay="7000"/>
                            </p:stCondLst>
                            <p:childTnLst>
                              <p:par>
                                <p:cTn id="90" presetID="31" presetClass="entr" presetSubtype="0" fill="hold" grpId="0" nodeType="afterEffect">
                                  <p:stCondLst>
                                    <p:cond delay="0"/>
                                  </p:stCondLst>
                                  <p:childTnLst>
                                    <p:set>
                                      <p:cBhvr>
                                        <p:cTn id="91" dur="1" fill="hold">
                                          <p:stCondLst>
                                            <p:cond delay="0"/>
                                          </p:stCondLst>
                                        </p:cTn>
                                        <p:tgtEl>
                                          <p:spTgt spid="59"/>
                                        </p:tgtEl>
                                        <p:attrNameLst>
                                          <p:attrName>style.visibility</p:attrName>
                                        </p:attrNameLst>
                                      </p:cBhvr>
                                      <p:to>
                                        <p:strVal val="visible"/>
                                      </p:to>
                                    </p:set>
                                    <p:anim calcmode="lin" valueType="num">
                                      <p:cBhvr>
                                        <p:cTn id="92" dur="500" fill="hold"/>
                                        <p:tgtEl>
                                          <p:spTgt spid="59"/>
                                        </p:tgtEl>
                                        <p:attrNameLst>
                                          <p:attrName>ppt_w</p:attrName>
                                        </p:attrNameLst>
                                      </p:cBhvr>
                                      <p:tavLst>
                                        <p:tav tm="0">
                                          <p:val>
                                            <p:fltVal val="0"/>
                                          </p:val>
                                        </p:tav>
                                        <p:tav tm="100000">
                                          <p:val>
                                            <p:strVal val="#ppt_w"/>
                                          </p:val>
                                        </p:tav>
                                      </p:tavLst>
                                    </p:anim>
                                    <p:anim calcmode="lin" valueType="num">
                                      <p:cBhvr>
                                        <p:cTn id="93" dur="500" fill="hold"/>
                                        <p:tgtEl>
                                          <p:spTgt spid="59"/>
                                        </p:tgtEl>
                                        <p:attrNameLst>
                                          <p:attrName>ppt_h</p:attrName>
                                        </p:attrNameLst>
                                      </p:cBhvr>
                                      <p:tavLst>
                                        <p:tav tm="0">
                                          <p:val>
                                            <p:fltVal val="0"/>
                                          </p:val>
                                        </p:tav>
                                        <p:tav tm="100000">
                                          <p:val>
                                            <p:strVal val="#ppt_h"/>
                                          </p:val>
                                        </p:tav>
                                      </p:tavLst>
                                    </p:anim>
                                    <p:anim calcmode="lin" valueType="num">
                                      <p:cBhvr>
                                        <p:cTn id="94" dur="500" fill="hold"/>
                                        <p:tgtEl>
                                          <p:spTgt spid="59"/>
                                        </p:tgtEl>
                                        <p:attrNameLst>
                                          <p:attrName>style.rotation</p:attrName>
                                        </p:attrNameLst>
                                      </p:cBhvr>
                                      <p:tavLst>
                                        <p:tav tm="0">
                                          <p:val>
                                            <p:fltVal val="90"/>
                                          </p:val>
                                        </p:tav>
                                        <p:tav tm="100000">
                                          <p:val>
                                            <p:fltVal val="0"/>
                                          </p:val>
                                        </p:tav>
                                      </p:tavLst>
                                    </p:anim>
                                    <p:animEffect transition="in" filter="fade">
                                      <p:cBhvr>
                                        <p:cTn id="95" dur="500"/>
                                        <p:tgtEl>
                                          <p:spTgt spid="59"/>
                                        </p:tgtEl>
                                      </p:cBhvr>
                                    </p:animEffect>
                                  </p:childTnLst>
                                </p:cTn>
                              </p:par>
                            </p:childTnLst>
                          </p:cTn>
                        </p:par>
                        <p:par>
                          <p:cTn id="96" fill="hold">
                            <p:stCondLst>
                              <p:cond delay="7500"/>
                            </p:stCondLst>
                            <p:childTnLst>
                              <p:par>
                                <p:cTn id="97" presetID="22" presetClass="entr" presetSubtype="8" fill="hold" grpId="0" nodeType="after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wipe(left)">
                                      <p:cBhvr>
                                        <p:cTn id="99" dur="500"/>
                                        <p:tgtEl>
                                          <p:spTgt spid="58"/>
                                        </p:tgtEl>
                                      </p:cBhvr>
                                    </p:animEffect>
                                  </p:childTnLst>
                                </p:cTn>
                              </p:par>
                            </p:childTnLst>
                          </p:cTn>
                        </p:par>
                        <p:par>
                          <p:cTn id="100" fill="hold">
                            <p:stCondLst>
                              <p:cond delay="8000"/>
                            </p:stCondLst>
                            <p:childTnLst>
                              <p:par>
                                <p:cTn id="101" presetID="22" presetClass="entr" presetSubtype="4" fill="hold" grpId="0" nodeType="after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down)">
                                      <p:cBhvr>
                                        <p:cTn id="103" dur="300"/>
                                        <p:tgtEl>
                                          <p:spTgt spid="48"/>
                                        </p:tgtEl>
                                      </p:cBhvr>
                                    </p:animEffect>
                                  </p:childTnLst>
                                </p:cTn>
                              </p:par>
                            </p:childTnLst>
                          </p:cTn>
                        </p:par>
                        <p:par>
                          <p:cTn id="104" fill="hold">
                            <p:stCondLst>
                              <p:cond delay="8500"/>
                            </p:stCondLst>
                            <p:childTnLst>
                              <p:par>
                                <p:cTn id="105" presetID="22" presetClass="entr" presetSubtype="1" fill="hold" grpId="0" nodeType="after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ipe(up)">
                                      <p:cBhvr>
                                        <p:cTn id="107" dur="500"/>
                                        <p:tgtEl>
                                          <p:spTgt spid="50"/>
                                        </p:tgtEl>
                                      </p:cBhvr>
                                    </p:animEffect>
                                  </p:childTnLst>
                                </p:cTn>
                              </p:par>
                            </p:childTnLst>
                          </p:cTn>
                        </p:par>
                        <p:par>
                          <p:cTn id="108" fill="hold">
                            <p:stCondLst>
                              <p:cond delay="9000"/>
                            </p:stCondLst>
                            <p:childTnLst>
                              <p:par>
                                <p:cTn id="109" presetID="31" presetClass="entr" presetSubtype="0" fill="hold" grpId="0" nodeType="afterEffect">
                                  <p:stCondLst>
                                    <p:cond delay="0"/>
                                  </p:stCondLst>
                                  <p:childTnLst>
                                    <p:set>
                                      <p:cBhvr>
                                        <p:cTn id="110" dur="1" fill="hold">
                                          <p:stCondLst>
                                            <p:cond delay="0"/>
                                          </p:stCondLst>
                                        </p:cTn>
                                        <p:tgtEl>
                                          <p:spTgt spid="61"/>
                                        </p:tgtEl>
                                        <p:attrNameLst>
                                          <p:attrName>style.visibility</p:attrName>
                                        </p:attrNameLst>
                                      </p:cBhvr>
                                      <p:to>
                                        <p:strVal val="visible"/>
                                      </p:to>
                                    </p:set>
                                    <p:anim calcmode="lin" valueType="num">
                                      <p:cBhvr>
                                        <p:cTn id="111" dur="500" fill="hold"/>
                                        <p:tgtEl>
                                          <p:spTgt spid="61"/>
                                        </p:tgtEl>
                                        <p:attrNameLst>
                                          <p:attrName>ppt_w</p:attrName>
                                        </p:attrNameLst>
                                      </p:cBhvr>
                                      <p:tavLst>
                                        <p:tav tm="0">
                                          <p:val>
                                            <p:fltVal val="0"/>
                                          </p:val>
                                        </p:tav>
                                        <p:tav tm="100000">
                                          <p:val>
                                            <p:strVal val="#ppt_w"/>
                                          </p:val>
                                        </p:tav>
                                      </p:tavLst>
                                    </p:anim>
                                    <p:anim calcmode="lin" valueType="num">
                                      <p:cBhvr>
                                        <p:cTn id="112" dur="500" fill="hold"/>
                                        <p:tgtEl>
                                          <p:spTgt spid="61"/>
                                        </p:tgtEl>
                                        <p:attrNameLst>
                                          <p:attrName>ppt_h</p:attrName>
                                        </p:attrNameLst>
                                      </p:cBhvr>
                                      <p:tavLst>
                                        <p:tav tm="0">
                                          <p:val>
                                            <p:fltVal val="0"/>
                                          </p:val>
                                        </p:tav>
                                        <p:tav tm="100000">
                                          <p:val>
                                            <p:strVal val="#ppt_h"/>
                                          </p:val>
                                        </p:tav>
                                      </p:tavLst>
                                    </p:anim>
                                    <p:anim calcmode="lin" valueType="num">
                                      <p:cBhvr>
                                        <p:cTn id="113" dur="500" fill="hold"/>
                                        <p:tgtEl>
                                          <p:spTgt spid="61"/>
                                        </p:tgtEl>
                                        <p:attrNameLst>
                                          <p:attrName>style.rotation</p:attrName>
                                        </p:attrNameLst>
                                      </p:cBhvr>
                                      <p:tavLst>
                                        <p:tav tm="0">
                                          <p:val>
                                            <p:fltVal val="90"/>
                                          </p:val>
                                        </p:tav>
                                        <p:tav tm="100000">
                                          <p:val>
                                            <p:fltVal val="0"/>
                                          </p:val>
                                        </p:tav>
                                      </p:tavLst>
                                    </p:anim>
                                    <p:animEffect transition="in" filter="fade">
                                      <p:cBhvr>
                                        <p:cTn id="114" dur="500"/>
                                        <p:tgtEl>
                                          <p:spTgt spid="61"/>
                                        </p:tgtEl>
                                      </p:cBhvr>
                                    </p:animEffect>
                                  </p:childTnLst>
                                </p:cTn>
                              </p:par>
                            </p:childTnLst>
                          </p:cTn>
                        </p:par>
                        <p:par>
                          <p:cTn id="115" fill="hold">
                            <p:stCondLst>
                              <p:cond delay="9500"/>
                            </p:stCondLst>
                            <p:childTnLst>
                              <p:par>
                                <p:cTn id="116" presetID="22" presetClass="entr" presetSubtype="8" fill="hold" grpId="0" nodeType="afterEffect">
                                  <p:stCondLst>
                                    <p:cond delay="0"/>
                                  </p:stCondLst>
                                  <p:childTnLst>
                                    <p:set>
                                      <p:cBhvr>
                                        <p:cTn id="117" dur="1" fill="hold">
                                          <p:stCondLst>
                                            <p:cond delay="0"/>
                                          </p:stCondLst>
                                        </p:cTn>
                                        <p:tgtEl>
                                          <p:spTgt spid="60"/>
                                        </p:tgtEl>
                                        <p:attrNameLst>
                                          <p:attrName>style.visibility</p:attrName>
                                        </p:attrNameLst>
                                      </p:cBhvr>
                                      <p:to>
                                        <p:strVal val="visible"/>
                                      </p:to>
                                    </p:set>
                                    <p:animEffect transition="in" filter="wipe(left)">
                                      <p:cBhvr>
                                        <p:cTn id="118" dur="500"/>
                                        <p:tgtEl>
                                          <p:spTgt spid="60"/>
                                        </p:tgtEl>
                                      </p:cBhvr>
                                    </p:animEffect>
                                  </p:childTnLst>
                                </p:cTn>
                              </p:par>
                            </p:childTnLst>
                          </p:cTn>
                        </p:par>
                        <p:par>
                          <p:cTn id="119" fill="hold">
                            <p:stCondLst>
                              <p:cond delay="10000"/>
                            </p:stCondLst>
                            <p:childTnLst>
                              <p:par>
                                <p:cTn id="120" presetID="22" presetClass="entr" presetSubtype="4" fill="hold" grpId="0" nodeType="afterEffect">
                                  <p:stCondLst>
                                    <p:cond delay="0"/>
                                  </p:stCondLst>
                                  <p:childTnLst>
                                    <p:set>
                                      <p:cBhvr>
                                        <p:cTn id="121" dur="1" fill="hold">
                                          <p:stCondLst>
                                            <p:cond delay="0"/>
                                          </p:stCondLst>
                                        </p:cTn>
                                        <p:tgtEl>
                                          <p:spTgt spid="51"/>
                                        </p:tgtEl>
                                        <p:attrNameLst>
                                          <p:attrName>style.visibility</p:attrName>
                                        </p:attrNameLst>
                                      </p:cBhvr>
                                      <p:to>
                                        <p:strVal val="visible"/>
                                      </p:to>
                                    </p:set>
                                    <p:animEffect transition="in" filter="wipe(down)">
                                      <p:cBhvr>
                                        <p:cTn id="122" dur="300"/>
                                        <p:tgtEl>
                                          <p:spTgt spid="51"/>
                                        </p:tgtEl>
                                      </p:cBhvr>
                                    </p:animEffect>
                                  </p:childTnLst>
                                </p:cTn>
                              </p:par>
                            </p:childTnLst>
                          </p:cTn>
                        </p:par>
                        <p:par>
                          <p:cTn id="123" fill="hold">
                            <p:stCondLst>
                              <p:cond delay="10500"/>
                            </p:stCondLst>
                            <p:childTnLst>
                              <p:par>
                                <p:cTn id="124" presetID="22" presetClass="entr" presetSubtype="1" fill="hold" grpId="0" nodeType="afterEffect">
                                  <p:stCondLst>
                                    <p:cond delay="0"/>
                                  </p:stCondLst>
                                  <p:childTnLst>
                                    <p:set>
                                      <p:cBhvr>
                                        <p:cTn id="125" dur="1" fill="hold">
                                          <p:stCondLst>
                                            <p:cond delay="0"/>
                                          </p:stCondLst>
                                        </p:cTn>
                                        <p:tgtEl>
                                          <p:spTgt spid="53"/>
                                        </p:tgtEl>
                                        <p:attrNameLst>
                                          <p:attrName>style.visibility</p:attrName>
                                        </p:attrNameLst>
                                      </p:cBhvr>
                                      <p:to>
                                        <p:strVal val="visible"/>
                                      </p:to>
                                    </p:set>
                                    <p:animEffect transition="in" filter="wipe(up)">
                                      <p:cBhvr>
                                        <p:cTn id="126" dur="500"/>
                                        <p:tgtEl>
                                          <p:spTgt spid="53"/>
                                        </p:tgtEl>
                                      </p:cBhvr>
                                    </p:animEffect>
                                  </p:childTnLst>
                                </p:cTn>
                              </p:par>
                            </p:childTnLst>
                          </p:cTn>
                        </p:par>
                        <p:par>
                          <p:cTn id="127" fill="hold">
                            <p:stCondLst>
                              <p:cond delay="11000"/>
                            </p:stCondLst>
                            <p:childTnLst>
                              <p:par>
                                <p:cTn id="128" presetID="31" presetClass="entr" presetSubtype="0" fill="hold" grpId="0" nodeType="afterEffect">
                                  <p:stCondLst>
                                    <p:cond delay="0"/>
                                  </p:stCondLst>
                                  <p:childTnLst>
                                    <p:set>
                                      <p:cBhvr>
                                        <p:cTn id="129" dur="1" fill="hold">
                                          <p:stCondLst>
                                            <p:cond delay="0"/>
                                          </p:stCondLst>
                                        </p:cTn>
                                        <p:tgtEl>
                                          <p:spTgt spid="63"/>
                                        </p:tgtEl>
                                        <p:attrNameLst>
                                          <p:attrName>style.visibility</p:attrName>
                                        </p:attrNameLst>
                                      </p:cBhvr>
                                      <p:to>
                                        <p:strVal val="visible"/>
                                      </p:to>
                                    </p:set>
                                    <p:anim calcmode="lin" valueType="num">
                                      <p:cBhvr>
                                        <p:cTn id="130" dur="500" fill="hold"/>
                                        <p:tgtEl>
                                          <p:spTgt spid="63"/>
                                        </p:tgtEl>
                                        <p:attrNameLst>
                                          <p:attrName>ppt_w</p:attrName>
                                        </p:attrNameLst>
                                      </p:cBhvr>
                                      <p:tavLst>
                                        <p:tav tm="0">
                                          <p:val>
                                            <p:fltVal val="0"/>
                                          </p:val>
                                        </p:tav>
                                        <p:tav tm="100000">
                                          <p:val>
                                            <p:strVal val="#ppt_w"/>
                                          </p:val>
                                        </p:tav>
                                      </p:tavLst>
                                    </p:anim>
                                    <p:anim calcmode="lin" valueType="num">
                                      <p:cBhvr>
                                        <p:cTn id="131" dur="500" fill="hold"/>
                                        <p:tgtEl>
                                          <p:spTgt spid="63"/>
                                        </p:tgtEl>
                                        <p:attrNameLst>
                                          <p:attrName>ppt_h</p:attrName>
                                        </p:attrNameLst>
                                      </p:cBhvr>
                                      <p:tavLst>
                                        <p:tav tm="0">
                                          <p:val>
                                            <p:fltVal val="0"/>
                                          </p:val>
                                        </p:tav>
                                        <p:tav tm="100000">
                                          <p:val>
                                            <p:strVal val="#ppt_h"/>
                                          </p:val>
                                        </p:tav>
                                      </p:tavLst>
                                    </p:anim>
                                    <p:anim calcmode="lin" valueType="num">
                                      <p:cBhvr>
                                        <p:cTn id="132" dur="500" fill="hold"/>
                                        <p:tgtEl>
                                          <p:spTgt spid="63"/>
                                        </p:tgtEl>
                                        <p:attrNameLst>
                                          <p:attrName>style.rotation</p:attrName>
                                        </p:attrNameLst>
                                      </p:cBhvr>
                                      <p:tavLst>
                                        <p:tav tm="0">
                                          <p:val>
                                            <p:fltVal val="90"/>
                                          </p:val>
                                        </p:tav>
                                        <p:tav tm="100000">
                                          <p:val>
                                            <p:fltVal val="0"/>
                                          </p:val>
                                        </p:tav>
                                      </p:tavLst>
                                    </p:anim>
                                    <p:animEffect transition="in" filter="fade">
                                      <p:cBhvr>
                                        <p:cTn id="133" dur="500"/>
                                        <p:tgtEl>
                                          <p:spTgt spid="63"/>
                                        </p:tgtEl>
                                      </p:cBhvr>
                                    </p:animEffect>
                                  </p:childTnLst>
                                </p:cTn>
                              </p:par>
                            </p:childTnLst>
                          </p:cTn>
                        </p:par>
                        <p:par>
                          <p:cTn id="134" fill="hold">
                            <p:stCondLst>
                              <p:cond delay="11500"/>
                            </p:stCondLst>
                            <p:childTnLst>
                              <p:par>
                                <p:cTn id="135" presetID="22" presetClass="entr" presetSubtype="8" fill="hold" grpId="0" nodeType="after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wipe(left)">
                                      <p:cBhvr>
                                        <p:cTn id="137" dur="500"/>
                                        <p:tgtEl>
                                          <p:spTgt spid="62"/>
                                        </p:tgtEl>
                                      </p:cBhvr>
                                    </p:animEffect>
                                  </p:childTnLst>
                                </p:cTn>
                              </p:par>
                              <p:par>
                                <p:cTn id="138" presetID="2" presetClass="entr" presetSubtype="12" fill="hold" grpId="0" nodeType="withEffect">
                                  <p:stCondLst>
                                    <p:cond delay="400"/>
                                  </p:stCondLst>
                                  <p:childTnLst>
                                    <p:set>
                                      <p:cBhvr>
                                        <p:cTn id="139" dur="1" fill="hold">
                                          <p:stCondLst>
                                            <p:cond delay="0"/>
                                          </p:stCondLst>
                                        </p:cTn>
                                        <p:tgtEl>
                                          <p:spTgt spid="2"/>
                                        </p:tgtEl>
                                        <p:attrNameLst>
                                          <p:attrName>style.visibility</p:attrName>
                                        </p:attrNameLst>
                                      </p:cBhvr>
                                      <p:to>
                                        <p:strVal val="visible"/>
                                      </p:to>
                                    </p:set>
                                    <p:anim calcmode="lin" valueType="num">
                                      <p:cBhvr additive="base">
                                        <p:cTn id="140" dur="500" fill="hold"/>
                                        <p:tgtEl>
                                          <p:spTgt spid="2"/>
                                        </p:tgtEl>
                                        <p:attrNameLst>
                                          <p:attrName>ppt_x</p:attrName>
                                        </p:attrNameLst>
                                      </p:cBhvr>
                                      <p:tavLst>
                                        <p:tav tm="0">
                                          <p:val>
                                            <p:strVal val="0-#ppt_w/2"/>
                                          </p:val>
                                        </p:tav>
                                        <p:tav tm="100000">
                                          <p:val>
                                            <p:strVal val="#ppt_x"/>
                                          </p:val>
                                        </p:tav>
                                      </p:tavLst>
                                    </p:anim>
                                    <p:anim calcmode="lin" valueType="num">
                                      <p:cBhvr additive="base">
                                        <p:cTn id="141" dur="500" fill="hold"/>
                                        <p:tgtEl>
                                          <p:spTgt spid="2"/>
                                        </p:tgtEl>
                                        <p:attrNameLst>
                                          <p:attrName>ppt_y</p:attrName>
                                        </p:attrNameLst>
                                      </p:cBhvr>
                                      <p:tavLst>
                                        <p:tav tm="0">
                                          <p:val>
                                            <p:strVal val="1+#ppt_h/2"/>
                                          </p:val>
                                        </p:tav>
                                        <p:tav tm="100000">
                                          <p:val>
                                            <p:strVal val="#ppt_y"/>
                                          </p:val>
                                        </p:tav>
                                      </p:tavLst>
                                    </p:anim>
                                  </p:childTnLst>
                                </p:cTn>
                              </p:par>
                            </p:childTnLst>
                          </p:cTn>
                        </p:par>
                        <p:par>
                          <p:cTn id="142" fill="hold">
                            <p:stCondLst>
                              <p:cond delay="12000"/>
                            </p:stCondLst>
                            <p:childTnLst>
                              <p:par>
                                <p:cTn id="143" presetID="22" presetClass="entr" presetSubtype="1" fill="hold" grpId="0" nodeType="afterEffect">
                                  <p:stCondLst>
                                    <p:cond delay="0"/>
                                  </p:stCondLst>
                                  <p:childTnLst>
                                    <p:set>
                                      <p:cBhvr>
                                        <p:cTn id="144" dur="1" fill="hold">
                                          <p:stCondLst>
                                            <p:cond delay="0"/>
                                          </p:stCondLst>
                                        </p:cTn>
                                        <p:tgtEl>
                                          <p:spTgt spid="3"/>
                                        </p:tgtEl>
                                        <p:attrNameLst>
                                          <p:attrName>style.visibility</p:attrName>
                                        </p:attrNameLst>
                                      </p:cBhvr>
                                      <p:to>
                                        <p:strVal val="visible"/>
                                      </p:to>
                                    </p:set>
                                    <p:animEffect transition="in" filter="wipe(up)">
                                      <p:cBhvr>
                                        <p:cTn id="145" dur="500"/>
                                        <p:tgtEl>
                                          <p:spTgt spid="3"/>
                                        </p:tgtEl>
                                      </p:cBhvr>
                                    </p:animEffect>
                                  </p:childTnLst>
                                </p:cTn>
                              </p:par>
                            </p:childTnLst>
                          </p:cTn>
                        </p:par>
                        <p:par>
                          <p:cTn id="146" fill="hold">
                            <p:stCondLst>
                              <p:cond delay="12500"/>
                            </p:stCondLst>
                            <p:childTnLst>
                              <p:par>
                                <p:cTn id="147" presetID="22" presetClass="entr" presetSubtype="4" fill="hold" grpId="0" nodeType="afterEffect">
                                  <p:stCondLst>
                                    <p:cond delay="0"/>
                                  </p:stCondLst>
                                  <p:childTnLst>
                                    <p:set>
                                      <p:cBhvr>
                                        <p:cTn id="148" dur="1" fill="hold">
                                          <p:stCondLst>
                                            <p:cond delay="0"/>
                                          </p:stCondLst>
                                        </p:cTn>
                                        <p:tgtEl>
                                          <p:spTgt spid="4"/>
                                        </p:tgtEl>
                                        <p:attrNameLst>
                                          <p:attrName>style.visibility</p:attrName>
                                        </p:attrNameLst>
                                      </p:cBhvr>
                                      <p:to>
                                        <p:strVal val="visible"/>
                                      </p:to>
                                    </p:set>
                                    <p:animEffect transition="in" filter="wipe(down)">
                                      <p:cBhvr>
                                        <p:cTn id="149"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true"/>
      <p:bldP spid="37" grpId="0" bldLvl="0" animBg="true"/>
      <p:bldP spid="38" grpId="0" bldLvl="0" animBg="true" autoUpdateAnimBg="false"/>
      <p:bldP spid="42" grpId="0" bldLvl="0" animBg="true"/>
      <p:bldP spid="43" grpId="0" bldLvl="0" animBg="true"/>
      <p:bldP spid="44" grpId="0" bldLvl="0" animBg="true" autoUpdateAnimBg="false"/>
      <p:bldP spid="45" grpId="0" bldLvl="0" animBg="true"/>
      <p:bldP spid="46" grpId="0" bldLvl="0" animBg="true"/>
      <p:bldP spid="47" grpId="0" bldLvl="0" animBg="true" autoUpdateAnimBg="false"/>
      <p:bldP spid="48" grpId="0" bldLvl="0" animBg="true"/>
      <p:bldP spid="49" grpId="0" bldLvl="0" animBg="true"/>
      <p:bldP spid="50" grpId="0" bldLvl="0" animBg="true" autoUpdateAnimBg="false"/>
      <p:bldP spid="51" grpId="0" bldLvl="0" animBg="true"/>
      <p:bldP spid="52" grpId="0" bldLvl="0" animBg="true"/>
      <p:bldP spid="53" grpId="0" bldLvl="0" animBg="true" autoUpdateAnimBg="false"/>
      <p:bldP spid="54" grpId="0" autoUpdateAnimBg="false"/>
      <p:bldP spid="55" grpId="0" autoUpdateAnimBg="false"/>
      <p:bldP spid="56" grpId="0" autoUpdateAnimBg="false"/>
      <p:bldP spid="57" grpId="0" autoUpdateAnimBg="false"/>
      <p:bldP spid="58" grpId="0" autoUpdateAnimBg="false"/>
      <p:bldP spid="59" grpId="0" autoUpdateAnimBg="false"/>
      <p:bldP spid="60" grpId="0" autoUpdateAnimBg="false"/>
      <p:bldP spid="61" grpId="0" autoUpdateAnimBg="false"/>
      <p:bldP spid="62" grpId="0" autoUpdateAnimBg="false"/>
      <p:bldP spid="63" grpId="0" autoUpdateAnimBg="false"/>
      <p:bldP spid="64" grpId="0" bldLvl="0" animBg="true"/>
      <p:bldP spid="65" grpId="0" bldLvl="0" animBg="true"/>
      <p:bldP spid="66" grpId="0" bldLvl="0" animBg="true" autoUpdateAnimBg="false"/>
      <p:bldP spid="67" grpId="0" autoUpdateAnimBg="false"/>
      <p:bldP spid="2" grpId="0" bldLvl="0" animBg="true"/>
      <p:bldP spid="3" grpId="0" bldLvl="0" animBg="true" autoUpdateAnimBg="false"/>
      <p:bldP spid="4" grpId="0" bldLvl="0" animBg="tru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p:cNvSpPr txBox="true"/>
          <p:nvPr/>
        </p:nvSpPr>
        <p:spPr>
          <a:xfrm>
            <a:off x="6204585" y="1514475"/>
            <a:ext cx="4831080" cy="3830955"/>
          </a:xfrm>
          <a:prstGeom prst="rect">
            <a:avLst/>
          </a:prstGeom>
          <a:noFill/>
        </p:spPr>
        <p:txBody>
          <a:bodyPr wrap="square" rtlCol="0">
            <a:spAutoFit/>
          </a:bodyPr>
          <a:lstStyle/>
          <a:p>
            <a:pPr>
              <a:lnSpc>
                <a:spcPct val="150000"/>
              </a:lnSpc>
            </a:pPr>
            <a:r>
              <a:rPr lang="en-US" altLang="zh-CN" sz="1800" dirty="0" smtClean="0">
                <a:solidFill>
                  <a:schemeClr val="tx1">
                    <a:lumMod val="50000"/>
                    <a:lumOff val="50000"/>
                  </a:schemeClr>
                </a:solidFill>
                <a:latin typeface="微软雅黑" panose="020B0503020204020204" pitchFamily="34" charset="-122"/>
                <a:ea typeface="微软雅黑" panose="020B0503020204020204" pitchFamily="34" charset="-122"/>
              </a:rPr>
              <a:t>    </a:t>
            </a:r>
            <a:r>
              <a:rPr lang="en-US" altLang="zh-CN" sz="18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2022年8月，中心积极参加市纪委、市广播电视台举办的“政风行风热线”，召开3期新闻发布会，宣传公共资源交易政策法规、解答社会群众提出的咨询意见，运用图文、视频、音频、动漫、媒体报道、新闻发布会等多种形式解读。2022年依法依规公开各类公共资源交易的招标（采购、出让）公告、更正公告、中标成交信息等14116条，其中建设工程招投标4583条，政府采购 5797条，国有建设用地使用权出让995条，产权交易 964条，医疗器械21条，综合交易 1756条。</a:t>
            </a:r>
            <a:endPar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26" name="燕尾形 25"/>
          <p:cNvSpPr/>
          <p:nvPr>
            <p:custDataLst>
              <p:tags r:id="rId2"/>
            </p:custDataLst>
          </p:nvPr>
        </p:nvSpPr>
        <p:spPr>
          <a:xfrm>
            <a:off x="770890" y="499745"/>
            <a:ext cx="2748280" cy="408305"/>
          </a:xfrm>
          <a:prstGeom prst="chevron">
            <a:avLst>
              <a:gd name="adj" fmla="val 26719"/>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p>
            <a:pPr algn="ctr"/>
            <a:r>
              <a:rPr lang="zh-CN" altLang="en-US" sz="2015">
                <a:solidFill>
                  <a:prstClr val="white"/>
                </a:solidFill>
              </a:rPr>
              <a:t>（一）主动公开情况</a:t>
            </a:r>
            <a:endParaRPr lang="zh-CN" altLang="en-US" sz="2015">
              <a:solidFill>
                <a:prstClr val="white"/>
              </a:solidFill>
            </a:endParaRPr>
          </a:p>
        </p:txBody>
      </p:sp>
      <p:graphicFrame>
        <p:nvGraphicFramePr>
          <p:cNvPr id="2" name="图表 8"/>
          <p:cNvGraphicFramePr/>
          <p:nvPr/>
        </p:nvGraphicFramePr>
        <p:xfrm>
          <a:off x="1175067" y="988060"/>
          <a:ext cx="4569460" cy="2465070"/>
        </p:xfrm>
        <a:graphic>
          <a:graphicData uri="http://schemas.openxmlformats.org/drawingml/2006/chart">
            <c:chart xmlns:c="http://schemas.openxmlformats.org/drawingml/2006/chart" xmlns:r="http://schemas.openxmlformats.org/officeDocument/2006/relationships" r:id="rId1"/>
          </a:graphicData>
        </a:graphic>
      </p:graphicFrame>
      <p:pic>
        <p:nvPicPr>
          <p:cNvPr id="3" name="图片 2"/>
          <p:cNvPicPr>
            <a:picLocks noChangeAspect="true"/>
          </p:cNvPicPr>
          <p:nvPr/>
        </p:nvPicPr>
        <p:blipFill>
          <a:blip r:embed="rId3"/>
          <a:stretch>
            <a:fillRect/>
          </a:stretch>
        </p:blipFill>
        <p:spPr>
          <a:xfrm>
            <a:off x="1174750" y="3961765"/>
            <a:ext cx="4623435" cy="24720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Click="false" advTm="0">
        <p14:gallery dir="l"/>
      </p:transition>
    </mc:Choice>
    <mc:Fallback>
      <p:transition spd="slow" advClick="false"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750"/>
                                        <p:tgtEl>
                                          <p:spTgt spid="66"/>
                                        </p:tgtEl>
                                      </p:cBhvr>
                                    </p:animEffect>
                                    <p:anim calcmode="lin" valueType="num">
                                      <p:cBhvr>
                                        <p:cTn id="8" dur="750" fill="hold"/>
                                        <p:tgtEl>
                                          <p:spTgt spid="66"/>
                                        </p:tgtEl>
                                        <p:attrNameLst>
                                          <p:attrName>ppt_x</p:attrName>
                                        </p:attrNameLst>
                                      </p:cBhvr>
                                      <p:tavLst>
                                        <p:tav tm="0">
                                          <p:val>
                                            <p:strVal val="#ppt_x"/>
                                          </p:val>
                                        </p:tav>
                                        <p:tav tm="100000">
                                          <p:val>
                                            <p:strVal val="#ppt_x"/>
                                          </p:val>
                                        </p:tav>
                                      </p:tavLst>
                                    </p:anim>
                                    <p:anim calcmode="lin" valueType="num">
                                      <p:cBhvr>
                                        <p:cTn id="9" dur="75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燕尾形 23"/>
          <p:cNvSpPr/>
          <p:nvPr/>
        </p:nvSpPr>
        <p:spPr>
          <a:xfrm>
            <a:off x="576580" y="405130"/>
            <a:ext cx="2804795" cy="502920"/>
          </a:xfrm>
          <a:prstGeom prst="chevron">
            <a:avLst>
              <a:gd name="adj" fmla="val 26719"/>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lstStyle/>
          <a:p>
            <a:pPr algn="ctr"/>
            <a:r>
              <a:rPr lang="zh-CN" altLang="en-US" sz="1800">
                <a:solidFill>
                  <a:prstClr val="white"/>
                </a:solidFill>
              </a:rPr>
              <a:t>（二）依申请公开情况</a:t>
            </a:r>
            <a:endParaRPr lang="zh-CN" altLang="en-US" sz="1800">
              <a:solidFill>
                <a:prstClr val="white"/>
              </a:solidFill>
            </a:endParaRPr>
          </a:p>
        </p:txBody>
      </p:sp>
      <p:sp>
        <p:nvSpPr>
          <p:cNvPr id="30" name="矩形 3"/>
          <p:cNvSpPr/>
          <p:nvPr/>
        </p:nvSpPr>
        <p:spPr>
          <a:xfrm>
            <a:off x="2952750" y="2925445"/>
            <a:ext cx="7468235" cy="1424940"/>
          </a:xfrm>
          <a:custGeom>
            <a:avLst/>
            <a:gdLst>
              <a:gd name="connsiteX0" fmla="*/ 0 w 5688632"/>
              <a:gd name="connsiteY0" fmla="*/ 0 h 2053062"/>
              <a:gd name="connsiteX1" fmla="*/ 5688632 w 5688632"/>
              <a:gd name="connsiteY1" fmla="*/ 0 h 2053062"/>
              <a:gd name="connsiteX2" fmla="*/ 5688632 w 5688632"/>
              <a:gd name="connsiteY2" fmla="*/ 2053062 h 2053062"/>
              <a:gd name="connsiteX3" fmla="*/ 0 w 5688632"/>
              <a:gd name="connsiteY3" fmla="*/ 2053062 h 2053062"/>
              <a:gd name="connsiteX4" fmla="*/ 0 w 5688632"/>
              <a:gd name="connsiteY4" fmla="*/ 0 h 2053062"/>
              <a:gd name="connsiteX0-1" fmla="*/ 433137 w 5688632"/>
              <a:gd name="connsiteY0-2" fmla="*/ 12032 h 2053062"/>
              <a:gd name="connsiteX1-3" fmla="*/ 5688632 w 5688632"/>
              <a:gd name="connsiteY1-4" fmla="*/ 0 h 2053062"/>
              <a:gd name="connsiteX2-5" fmla="*/ 5688632 w 5688632"/>
              <a:gd name="connsiteY2-6" fmla="*/ 2053062 h 2053062"/>
              <a:gd name="connsiteX3-7" fmla="*/ 0 w 5688632"/>
              <a:gd name="connsiteY3-8" fmla="*/ 2053062 h 2053062"/>
              <a:gd name="connsiteX4-9" fmla="*/ 433137 w 5688632"/>
              <a:gd name="connsiteY4-10" fmla="*/ 12032 h 20530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688632" h="2053062">
                <a:moveTo>
                  <a:pt x="433137" y="12032"/>
                </a:moveTo>
                <a:lnTo>
                  <a:pt x="5688632" y="0"/>
                </a:lnTo>
                <a:lnTo>
                  <a:pt x="5688632" y="2053062"/>
                </a:lnTo>
                <a:lnTo>
                  <a:pt x="0" y="2053062"/>
                </a:lnTo>
                <a:lnTo>
                  <a:pt x="433137" y="12032"/>
                </a:lnTo>
                <a:close/>
              </a:path>
            </a:pathLst>
          </a:custGeom>
          <a:solidFill>
            <a:schemeClr val="accent1">
              <a:lumMod val="20000"/>
              <a:lumOff val="80000"/>
            </a:schemeClr>
          </a:solidFill>
          <a:ln w="25400" cap="flat" cmpd="sng" algn="ctr">
            <a:noFill/>
            <a:prstDash val="solid"/>
          </a:ln>
          <a:effectLst/>
        </p:spPr>
        <p:txBody>
          <a:bodyPr lIns="2041312" tIns="58971" rIns="90725" bIns="58971" anchor="ctr"/>
          <a:lstStyle/>
          <a:p>
            <a:pPr marL="0" lvl="1" algn="ctr" defTabSz="488950">
              <a:lnSpc>
                <a:spcPct val="130000"/>
              </a:lnSpc>
              <a:spcAft>
                <a:spcPct val="15000"/>
              </a:spcAft>
              <a:defRPr/>
            </a:pPr>
            <a:r>
              <a:rPr lang="zh-CN" altLang="en-US" sz="2400" b="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rPr>
              <a:t>2022年，中心未收到政务信息公开申请。</a:t>
            </a:r>
            <a:endParaRPr lang="zh-CN" altLang="en-US" sz="2400" b="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1" name="直角三角形 2"/>
          <p:cNvSpPr/>
          <p:nvPr/>
        </p:nvSpPr>
        <p:spPr>
          <a:xfrm rot="17117050" flipH="true">
            <a:off x="2680539" y="2699068"/>
            <a:ext cx="1012683" cy="1742314"/>
          </a:xfrm>
          <a:custGeom>
            <a:avLst/>
            <a:gdLst>
              <a:gd name="connsiteX0" fmla="*/ 0 w 2088232"/>
              <a:gd name="connsiteY0" fmla="*/ 1842558 h 1842558"/>
              <a:gd name="connsiteX1" fmla="*/ 0 w 2088232"/>
              <a:gd name="connsiteY1" fmla="*/ 0 h 1842558"/>
              <a:gd name="connsiteX2" fmla="*/ 2088232 w 2088232"/>
              <a:gd name="connsiteY2" fmla="*/ 1842558 h 1842558"/>
              <a:gd name="connsiteX3" fmla="*/ 0 w 2088232"/>
              <a:gd name="connsiteY3" fmla="*/ 1842558 h 1842558"/>
              <a:gd name="connsiteX0-1" fmla="*/ 0 w 1625488"/>
              <a:gd name="connsiteY0-2" fmla="*/ 1842558 h 1842558"/>
              <a:gd name="connsiteX1-3" fmla="*/ 0 w 1625488"/>
              <a:gd name="connsiteY1-4" fmla="*/ 0 h 1842558"/>
              <a:gd name="connsiteX2-5" fmla="*/ 1625488 w 1625488"/>
              <a:gd name="connsiteY2-6" fmla="*/ 843012 h 1842558"/>
              <a:gd name="connsiteX3-7" fmla="*/ 0 w 1625488"/>
              <a:gd name="connsiteY3-8" fmla="*/ 1842558 h 1842558"/>
              <a:gd name="connsiteX0-9" fmla="*/ 0 w 1690209"/>
              <a:gd name="connsiteY0-10" fmla="*/ 1842558 h 1842558"/>
              <a:gd name="connsiteX1-11" fmla="*/ 0 w 1690209"/>
              <a:gd name="connsiteY1-12" fmla="*/ 0 h 1842558"/>
              <a:gd name="connsiteX2-13" fmla="*/ 1690209 w 1690209"/>
              <a:gd name="connsiteY2-14" fmla="*/ 149753 h 1842558"/>
              <a:gd name="connsiteX3-15" fmla="*/ 0 w 1690209"/>
              <a:gd name="connsiteY3-16" fmla="*/ 1842558 h 1842558"/>
            </a:gdLst>
            <a:ahLst/>
            <a:cxnLst>
              <a:cxn ang="0">
                <a:pos x="connsiteX0-1" y="connsiteY0-2"/>
              </a:cxn>
              <a:cxn ang="0">
                <a:pos x="connsiteX1-3" y="connsiteY1-4"/>
              </a:cxn>
              <a:cxn ang="0">
                <a:pos x="connsiteX2-5" y="connsiteY2-6"/>
              </a:cxn>
              <a:cxn ang="0">
                <a:pos x="connsiteX3-7" y="connsiteY3-8"/>
              </a:cxn>
            </a:cxnLst>
            <a:rect l="l" t="t" r="r" b="b"/>
            <a:pathLst>
              <a:path w="1690209" h="1842558">
                <a:moveTo>
                  <a:pt x="0" y="1842558"/>
                </a:moveTo>
                <a:lnTo>
                  <a:pt x="0" y="0"/>
                </a:lnTo>
                <a:lnTo>
                  <a:pt x="1690209" y="149753"/>
                </a:lnTo>
                <a:lnTo>
                  <a:pt x="0" y="1842558"/>
                </a:lnTo>
                <a:close/>
              </a:path>
            </a:pathLst>
          </a:custGeom>
          <a:solidFill>
            <a:srgbClr val="002060"/>
          </a:solidFill>
          <a:ln w="25400" cap="flat" cmpd="sng" algn="ctr">
            <a:noFill/>
            <a:prstDash val="solid"/>
          </a:ln>
          <a:effectLst/>
        </p:spPr>
        <p:txBody>
          <a:bodyPr anchor="ctr"/>
          <a:lstStyle/>
          <a:p>
            <a:pPr algn="ctr">
              <a:defRPr/>
            </a:pPr>
            <a:endParaRPr lang="zh-CN" altLang="en-US" sz="1700" b="0" kern="0" dirty="0">
              <a:solidFill>
                <a:sysClr val="window" lastClr="FFFFFF"/>
              </a:solidFill>
              <a:latin typeface="Calibri" panose="020F0502020204030204"/>
              <a:ea typeface="微软雅黑" panose="020B0503020204020204" pitchFamily="34" charset="-122"/>
            </a:endParaRPr>
          </a:p>
        </p:txBody>
      </p:sp>
      <p:sp>
        <p:nvSpPr>
          <p:cNvPr id="32" name="任意多边形 31"/>
          <p:cNvSpPr/>
          <p:nvPr/>
        </p:nvSpPr>
        <p:spPr>
          <a:xfrm>
            <a:off x="1728386" y="2205344"/>
            <a:ext cx="2916525" cy="1294734"/>
          </a:xfrm>
          <a:custGeom>
            <a:avLst/>
            <a:gdLst>
              <a:gd name="connsiteX0" fmla="*/ 271763 w 2315387"/>
              <a:gd name="connsiteY0" fmla="*/ 0 h 1620180"/>
              <a:gd name="connsiteX1" fmla="*/ 1824103 w 2315387"/>
              <a:gd name="connsiteY1" fmla="*/ 232317 h 1620180"/>
              <a:gd name="connsiteX2" fmla="*/ 2315387 w 2315387"/>
              <a:gd name="connsiteY2" fmla="*/ 1620180 h 1620180"/>
              <a:gd name="connsiteX3" fmla="*/ 0 w 2315387"/>
              <a:gd name="connsiteY3" fmla="*/ 1528412 h 1620180"/>
            </a:gdLst>
            <a:ahLst/>
            <a:cxnLst>
              <a:cxn ang="0">
                <a:pos x="connsiteX0" y="connsiteY0"/>
              </a:cxn>
              <a:cxn ang="0">
                <a:pos x="connsiteX1" y="connsiteY1"/>
              </a:cxn>
              <a:cxn ang="0">
                <a:pos x="connsiteX2" y="connsiteY2"/>
              </a:cxn>
              <a:cxn ang="0">
                <a:pos x="connsiteX3" y="connsiteY3"/>
              </a:cxn>
            </a:cxnLst>
            <a:rect l="l" t="t" r="r" b="b"/>
            <a:pathLst>
              <a:path w="2315387" h="1620180">
                <a:moveTo>
                  <a:pt x="271763" y="0"/>
                </a:moveTo>
                <a:lnTo>
                  <a:pt x="1824103" y="232317"/>
                </a:lnTo>
                <a:lnTo>
                  <a:pt x="2315387" y="1620180"/>
                </a:lnTo>
                <a:lnTo>
                  <a:pt x="0" y="1528412"/>
                </a:lnTo>
                <a:close/>
              </a:path>
            </a:pathLst>
          </a:custGeom>
          <a:solidFill>
            <a:srgbClr val="0070C0"/>
          </a:solidFill>
          <a:ln w="25400" cap="flat" cmpd="sng" algn="ctr">
            <a:noFill/>
            <a:prstDash val="solid"/>
          </a:ln>
          <a:effectLst/>
        </p:spPr>
        <p:txBody>
          <a:bodyPr lIns="0" tIns="0" rIns="0" bIns="0" anchor="ctr"/>
          <a:lstStyle/>
          <a:p>
            <a:pPr algn="ctr">
              <a:defRPr/>
            </a:pPr>
            <a:endParaRPr lang="zh-CN" altLang="en-US" sz="2520" b="0" kern="0" dirty="0">
              <a:solidFill>
                <a:srgbClr val="FFFFFF"/>
              </a:solidFill>
              <a:latin typeface="Arial Black" panose="020B0A04020102020204" pitchFamily="34" charset="0"/>
              <a:ea typeface="微软雅黑" panose="020B0503020204020204" pitchFamily="34" charset="-122"/>
            </a:endParaRPr>
          </a:p>
        </p:txBody>
      </p:sp>
      <p:sp>
        <p:nvSpPr>
          <p:cNvPr id="17" name="TextBox 2"/>
          <p:cNvSpPr txBox="true">
            <a:spLocks noChangeArrowheads="true"/>
          </p:cNvSpPr>
          <p:nvPr/>
        </p:nvSpPr>
        <p:spPr bwMode="auto">
          <a:xfrm>
            <a:off x="2749645" y="2656047"/>
            <a:ext cx="631975" cy="3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en-US" altLang="zh-CN" sz="2100">
                <a:solidFill>
                  <a:srgbClr val="FFFFFF"/>
                </a:solidFill>
              </a:rPr>
              <a:t>Part</a:t>
            </a:r>
            <a:endParaRPr lang="zh-CN" altLang="en-US" sz="210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false" advTm="6000">
        <p14:prism/>
      </p:transition>
    </mc:Choice>
    <mc:Fallback>
      <p:transition spd="slow" advClick="false"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right)">
                                      <p:cBhvr>
                                        <p:cTn id="11" dur="500"/>
                                        <p:tgtEl>
                                          <p:spTgt spid="3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true"/>
      <p:bldP spid="31" grpId="0" bldLvl="0" animBg="true"/>
      <p:bldP spid="32" grpId="0" bldLvl="0" animBg="true"/>
      <p:bldP spid="17" grpId="0" autoUpdateAnimBg="fals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2256" y="201983"/>
            <a:ext cx="11521356" cy="6480763"/>
          </a:xfrm>
          <a:prstGeom prst="rect">
            <a:avLst/>
          </a:prstGeom>
        </p:spPr>
      </p:pic>
      <p:pic>
        <p:nvPicPr>
          <p:cNvPr id="23" name="图片 22"/>
          <p:cNvPicPr>
            <a:picLocks noChangeAspect="true"/>
          </p:cNvPicPr>
          <p:nvPr/>
        </p:nvPicPr>
        <p:blipFill>
          <a:blip r:embed="rId1">
            <a:extLst>
              <a:ext uri="{28A0092B-C50C-407E-A947-70E740481C1C}">
                <a14:useLocalDpi xmlns:a14="http://schemas.microsoft.com/office/drawing/2010/main" val="false"/>
              </a:ext>
            </a:extLst>
          </a:blip>
          <a:stretch>
            <a:fillRect/>
          </a:stretch>
        </p:blipFill>
        <p:spPr>
          <a:xfrm>
            <a:off x="2624" y="189051"/>
            <a:ext cx="11521356" cy="6480763"/>
          </a:xfrm>
          <a:prstGeom prst="rect">
            <a:avLst/>
          </a:prstGeom>
        </p:spPr>
      </p:pic>
      <p:sp>
        <p:nvSpPr>
          <p:cNvPr id="8" name="Freeform 5"/>
          <p:cNvSpPr/>
          <p:nvPr/>
        </p:nvSpPr>
        <p:spPr bwMode="auto">
          <a:xfrm>
            <a:off x="3126842" y="1507790"/>
            <a:ext cx="8395233" cy="1777819"/>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86392" tIns="43196" rIns="86392" bIns="43196"/>
          <a:lstStyle/>
          <a:p>
            <a:endParaRPr lang="zh-CN" altLang="en-US" sz="2395"/>
          </a:p>
        </p:txBody>
      </p:sp>
      <p:sp>
        <p:nvSpPr>
          <p:cNvPr id="10" name="Freeform 6"/>
          <p:cNvSpPr/>
          <p:nvPr/>
        </p:nvSpPr>
        <p:spPr bwMode="auto">
          <a:xfrm>
            <a:off x="0" y="4040246"/>
            <a:ext cx="5380867" cy="1618791"/>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14:hiddenLine>
            </a:ext>
          </a:extLst>
        </p:spPr>
        <p:txBody>
          <a:bodyPr lIns="86392" tIns="43196" rIns="86392" bIns="43196"/>
          <a:lstStyle/>
          <a:p>
            <a:endParaRPr lang="zh-CN" altLang="en-US" sz="2395"/>
          </a:p>
        </p:txBody>
      </p:sp>
      <p:sp>
        <p:nvSpPr>
          <p:cNvPr id="11" name="Freeform 7"/>
          <p:cNvSpPr/>
          <p:nvPr/>
        </p:nvSpPr>
        <p:spPr bwMode="auto">
          <a:xfrm>
            <a:off x="0" y="2128902"/>
            <a:ext cx="10139366" cy="2817508"/>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rgbClr val="0070C0"/>
          </a:solidFill>
          <a:ln>
            <a:noFill/>
          </a:ln>
        </p:spPr>
        <p:txBody>
          <a:bodyPr lIns="86392" tIns="43196" rIns="86392" bIns="43196"/>
          <a:lstStyle/>
          <a:p>
            <a:endParaRPr lang="zh-CN" altLang="en-US" sz="2395"/>
          </a:p>
        </p:txBody>
      </p:sp>
      <p:sp>
        <p:nvSpPr>
          <p:cNvPr id="12" name="Freeform 8"/>
          <p:cNvSpPr/>
          <p:nvPr/>
        </p:nvSpPr>
        <p:spPr bwMode="auto">
          <a:xfrm>
            <a:off x="10610267" y="1992376"/>
            <a:ext cx="526389" cy="850654"/>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86392" tIns="43196" rIns="86392" bIns="43196"/>
          <a:lstStyle/>
          <a:p>
            <a:endParaRPr lang="zh-CN" altLang="en-US" sz="2395"/>
          </a:p>
        </p:txBody>
      </p:sp>
      <p:sp>
        <p:nvSpPr>
          <p:cNvPr id="14" name="Freeform 10"/>
          <p:cNvSpPr/>
          <p:nvPr/>
        </p:nvSpPr>
        <p:spPr bwMode="auto">
          <a:xfrm>
            <a:off x="9731452" y="6056609"/>
            <a:ext cx="1790623" cy="613610"/>
          </a:xfrm>
          <a:custGeom>
            <a:avLst/>
            <a:gdLst>
              <a:gd name="T0" fmla="*/ 2467 w 2467"/>
              <a:gd name="T1" fmla="*/ 0 h 843"/>
              <a:gd name="T2" fmla="*/ 2467 w 2467"/>
              <a:gd name="T3" fmla="*/ 843 h 843"/>
              <a:gd name="T4" fmla="*/ 0 w 2467"/>
              <a:gd name="T5" fmla="*/ 843 h 843"/>
              <a:gd name="T6" fmla="*/ 533 w 2467"/>
              <a:gd name="T7" fmla="*/ 0 h 843"/>
              <a:gd name="T8" fmla="*/ 2467 w 2467"/>
              <a:gd name="T9" fmla="*/ 0 h 843"/>
            </a:gdLst>
            <a:ahLst/>
            <a:cxnLst>
              <a:cxn ang="0">
                <a:pos x="T0" y="T1"/>
              </a:cxn>
              <a:cxn ang="0">
                <a:pos x="T2" y="T3"/>
              </a:cxn>
              <a:cxn ang="0">
                <a:pos x="T4" y="T5"/>
              </a:cxn>
              <a:cxn ang="0">
                <a:pos x="T6" y="T7"/>
              </a:cxn>
              <a:cxn ang="0">
                <a:pos x="T8" y="T9"/>
              </a:cxn>
            </a:cxnLst>
            <a:rect l="0" t="0" r="r" b="b"/>
            <a:pathLst>
              <a:path w="2467" h="843">
                <a:moveTo>
                  <a:pt x="2467" y="0"/>
                </a:moveTo>
                <a:lnTo>
                  <a:pt x="2467" y="843"/>
                </a:lnTo>
                <a:lnTo>
                  <a:pt x="0" y="843"/>
                </a:lnTo>
                <a:lnTo>
                  <a:pt x="533" y="0"/>
                </a:lnTo>
                <a:lnTo>
                  <a:pt x="246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86392" tIns="43196" rIns="86392" bIns="43196"/>
          <a:lstStyle/>
          <a:p>
            <a:endParaRPr lang="zh-CN" altLang="en-US" sz="2395"/>
          </a:p>
        </p:txBody>
      </p:sp>
      <p:sp>
        <p:nvSpPr>
          <p:cNvPr id="17" name="TextBox 1"/>
          <p:cNvSpPr txBox="true">
            <a:spLocks noChangeArrowheads="true"/>
          </p:cNvSpPr>
          <p:nvPr/>
        </p:nvSpPr>
        <p:spPr bwMode="auto">
          <a:xfrm>
            <a:off x="1198880" y="2725420"/>
            <a:ext cx="6748780" cy="162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392" tIns="43196" rIns="86392" bIns="43196">
            <a:spAutoFit/>
          </a:bodyPr>
          <a:lstStyle>
            <a:lvl1pPr eaLnBrk="0" hangingPunct="0">
              <a:defRPr>
                <a:solidFill>
                  <a:schemeClr val="tx1"/>
                </a:solidFill>
                <a:latin typeface="Arial" panose="02080604020202020204" pitchFamily="34" charset="0"/>
                <a:ea typeface="宋体" pitchFamily="2" charset="-122"/>
              </a:defRPr>
            </a:lvl1pPr>
            <a:lvl2pPr marL="742950" indent="-285750" eaLnBrk="0" hangingPunct="0">
              <a:defRPr>
                <a:solidFill>
                  <a:schemeClr val="tx1"/>
                </a:solidFill>
                <a:latin typeface="Arial" panose="02080604020202020204" pitchFamily="34" charset="0"/>
                <a:ea typeface="宋体" pitchFamily="2" charset="-122"/>
              </a:defRPr>
            </a:lvl2pPr>
            <a:lvl3pPr marL="1143000" indent="-228600" eaLnBrk="0" hangingPunct="0">
              <a:defRPr>
                <a:solidFill>
                  <a:schemeClr val="tx1"/>
                </a:solidFill>
                <a:latin typeface="Arial" panose="02080604020202020204" pitchFamily="34" charset="0"/>
                <a:ea typeface="宋体" pitchFamily="2" charset="-122"/>
              </a:defRPr>
            </a:lvl3pPr>
            <a:lvl4pPr marL="1600200" indent="-228600" eaLnBrk="0" hangingPunct="0">
              <a:defRPr>
                <a:solidFill>
                  <a:schemeClr val="tx1"/>
                </a:solidFill>
                <a:latin typeface="Arial" panose="02080604020202020204" pitchFamily="34" charset="0"/>
                <a:ea typeface="宋体" pitchFamily="2" charset="-122"/>
              </a:defRPr>
            </a:lvl4pPr>
            <a:lvl5pPr marL="2057400" indent="-228600" eaLnBrk="0" hangingPunct="0">
              <a:defRPr>
                <a:solidFill>
                  <a:schemeClr val="tx1"/>
                </a:solidFill>
                <a:latin typeface="Arial" panose="02080604020202020204" pitchFamily="34" charset="0"/>
                <a:ea typeface="宋体" pitchFamily="2" charset="-122"/>
              </a:defRPr>
            </a:lvl5pPr>
            <a:lvl6pPr marL="25146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6pPr>
            <a:lvl7pPr marL="29718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7pPr>
            <a:lvl8pPr marL="34290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8pPr>
            <a:lvl9pPr marL="3886200" indent="-228600" eaLnBrk="0" fontAlgn="base" hangingPunct="0">
              <a:spcBef>
                <a:spcPct val="0"/>
              </a:spcBef>
              <a:spcAft>
                <a:spcPct val="0"/>
              </a:spcAft>
              <a:buFont typeface="Arial" panose="02080604020202020204" pitchFamily="34" charset="0"/>
              <a:defRPr>
                <a:solidFill>
                  <a:schemeClr val="tx1"/>
                </a:solidFill>
                <a:latin typeface="Arial" panose="02080604020202020204" pitchFamily="34" charset="0"/>
                <a:ea typeface="宋体" pitchFamily="2" charset="-122"/>
              </a:defRPr>
            </a:lvl9pPr>
          </a:lstStyle>
          <a:p>
            <a:pPr eaLnBrk="1" hangingPunct="1"/>
            <a:r>
              <a:rPr lang="en-US" altLang="zh-CN" sz="28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   </a:t>
            </a:r>
            <a:r>
              <a:rPr lang="zh-CN" altLang="en-US" sz="18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加强和完善中心门户网站和政务新媒体日常管理和常态化监管，严格落实《济宁市公共资源交易服务中心政府信息公开工作制度》，通过自查自检、随机检查的方式，定期对中心网站专题栏目更新情况、网站链接等方面进行自查，确保门户网站和政务新媒体等信息内容安全和平稳高效运行。</a:t>
            </a:r>
            <a:endParaRPr lang="zh-CN" altLang="en-US" sz="1800" dirty="0">
              <a:solidFill>
                <a:schemeClr val="tx1">
                  <a:lumMod val="50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24" name="燕尾形 23"/>
          <p:cNvSpPr/>
          <p:nvPr/>
        </p:nvSpPr>
        <p:spPr>
          <a:xfrm>
            <a:off x="550545" y="549275"/>
            <a:ext cx="3253740" cy="408305"/>
          </a:xfrm>
          <a:prstGeom prst="chevron">
            <a:avLst>
              <a:gd name="adj" fmla="val 26719"/>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p>
            <a:pPr algn="ctr"/>
            <a:r>
              <a:rPr lang="zh-CN" altLang="en-US" sz="2015">
                <a:solidFill>
                  <a:prstClr val="white"/>
                </a:solidFill>
              </a:rPr>
              <a:t>（三）政府信息管理情况</a:t>
            </a:r>
            <a:endParaRPr lang="zh-CN" altLang="en-US" sz="2015">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Click="false" advTm="8000">
        <p14:prism/>
      </p:transition>
    </mc:Choice>
    <mc:Fallback>
      <p:transition spd="slow" advClick="false"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1000"/>
                                        <p:tgtEl>
                                          <p:spTgt spid="8"/>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300" fill="hold"/>
                                        <p:tgtEl>
                                          <p:spTgt spid="12"/>
                                        </p:tgtEl>
                                        <p:attrNameLst>
                                          <p:attrName>ppt_w</p:attrName>
                                        </p:attrNameLst>
                                      </p:cBhvr>
                                      <p:tavLst>
                                        <p:tav tm="0">
                                          <p:val>
                                            <p:fltVal val="0"/>
                                          </p:val>
                                        </p:tav>
                                        <p:tav tm="100000">
                                          <p:val>
                                            <p:strVal val="#ppt_w"/>
                                          </p:val>
                                        </p:tav>
                                      </p:tavLst>
                                    </p:anim>
                                    <p:anim calcmode="lin" valueType="num">
                                      <p:cBhvr>
                                        <p:cTn id="20" dur="300" fill="hold"/>
                                        <p:tgtEl>
                                          <p:spTgt spid="12"/>
                                        </p:tgtEl>
                                        <p:attrNameLst>
                                          <p:attrName>ppt_h</p:attrName>
                                        </p:attrNameLst>
                                      </p:cBhvr>
                                      <p:tavLst>
                                        <p:tav tm="0">
                                          <p:val>
                                            <p:fltVal val="0"/>
                                          </p:val>
                                        </p:tav>
                                        <p:tav tm="100000">
                                          <p:val>
                                            <p:strVal val="#ppt_h"/>
                                          </p:val>
                                        </p:tav>
                                      </p:tavLst>
                                    </p:anim>
                                    <p:anim calcmode="lin" valueType="num">
                                      <p:cBhvr>
                                        <p:cTn id="21" dur="300" fill="hold"/>
                                        <p:tgtEl>
                                          <p:spTgt spid="12"/>
                                        </p:tgtEl>
                                        <p:attrNameLst>
                                          <p:attrName>style.rotation</p:attrName>
                                        </p:attrNameLst>
                                      </p:cBhvr>
                                      <p:tavLst>
                                        <p:tav tm="0">
                                          <p:val>
                                            <p:fltVal val="90"/>
                                          </p:val>
                                        </p:tav>
                                        <p:tav tm="100000">
                                          <p:val>
                                            <p:fltVal val="0"/>
                                          </p:val>
                                        </p:tav>
                                      </p:tavLst>
                                    </p:anim>
                                    <p:animEffect transition="in" filter="fade">
                                      <p:cBhvr>
                                        <p:cTn id="22" dur="300"/>
                                        <p:tgtEl>
                                          <p:spTgt spid="12"/>
                                        </p:tgtEl>
                                      </p:cBhvr>
                                    </p:animEffect>
                                  </p:childTnLst>
                                </p:cTn>
                              </p:par>
                              <p:par>
                                <p:cTn id="23" presetID="42" presetClass="entr" presetSubtype="0" fill="hold" grpId="0" nodeType="withEffect">
                                  <p:stCondLst>
                                    <p:cond delay="2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400"/>
                                        <p:tgtEl>
                                          <p:spTgt spid="14"/>
                                        </p:tgtEl>
                                      </p:cBhvr>
                                    </p:animEffect>
                                    <p:anim calcmode="lin" valueType="num">
                                      <p:cBhvr>
                                        <p:cTn id="26" dur="400" fill="hold"/>
                                        <p:tgtEl>
                                          <p:spTgt spid="14"/>
                                        </p:tgtEl>
                                        <p:attrNameLst>
                                          <p:attrName>ppt_x</p:attrName>
                                        </p:attrNameLst>
                                      </p:cBhvr>
                                      <p:tavLst>
                                        <p:tav tm="0">
                                          <p:val>
                                            <p:strVal val="#ppt_x"/>
                                          </p:val>
                                        </p:tav>
                                        <p:tav tm="100000">
                                          <p:val>
                                            <p:strVal val="#ppt_x"/>
                                          </p:val>
                                        </p:tav>
                                      </p:tavLst>
                                    </p:anim>
                                    <p:anim calcmode="lin" valueType="num">
                                      <p:cBhvr>
                                        <p:cTn id="27" dur="4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true"/>
      <p:bldP spid="10" grpId="0" bldLvl="0" animBg="true"/>
      <p:bldP spid="11" grpId="0" bldLvl="0" animBg="true"/>
      <p:bldP spid="12" grpId="0" bldLvl="0" animBg="true"/>
      <p:bldP spid="14" grpId="0" bldLvl="0" animBg="true"/>
      <p:bldP spid="17" grpId="0" autoUpdateAnimBg="fals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燕尾形 25"/>
          <p:cNvSpPr/>
          <p:nvPr/>
        </p:nvSpPr>
        <p:spPr>
          <a:xfrm>
            <a:off x="770890" y="499745"/>
            <a:ext cx="4251325" cy="408305"/>
          </a:xfrm>
          <a:prstGeom prst="chevron">
            <a:avLst>
              <a:gd name="adj" fmla="val 26719"/>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lstStyle/>
          <a:p>
            <a:pPr algn="ctr"/>
            <a:endParaRPr lang="zh-CN" altLang="en-US" sz="2015">
              <a:solidFill>
                <a:prstClr val="white"/>
              </a:solidFill>
            </a:endParaRPr>
          </a:p>
        </p:txBody>
      </p:sp>
      <p:sp>
        <p:nvSpPr>
          <p:cNvPr id="27" name="TextBox 6"/>
          <p:cNvSpPr txBox="true"/>
          <p:nvPr/>
        </p:nvSpPr>
        <p:spPr>
          <a:xfrm>
            <a:off x="775970" y="541973"/>
            <a:ext cx="4338955" cy="309880"/>
          </a:xfrm>
          <a:prstGeom prst="rect">
            <a:avLst/>
          </a:prstGeom>
          <a:noFill/>
        </p:spPr>
        <p:txBody>
          <a:bodyPr vert="horz" wrap="square" lIns="0" tIns="0" rIns="0" bIns="0" rtlCol="0" anchor="ctr">
            <a:spAutoFit/>
          </a:bodyPr>
          <a:lstStyle/>
          <a:p>
            <a:pPr algn="ctr"/>
            <a:r>
              <a:rPr sz="2015" dirty="0" smtClean="0">
                <a:solidFill>
                  <a:prstClr val="white"/>
                </a:solidFill>
                <a:latin typeface="Impact" panose="020B0806030902050204" pitchFamily="34" charset="0"/>
                <a:ea typeface="微软雅黑" panose="020B0503020204020204" pitchFamily="34" charset="-122"/>
              </a:rPr>
              <a:t>（四）政府信息公开平台建设情况</a:t>
            </a:r>
            <a:endParaRPr sz="2015" dirty="0" smtClean="0">
              <a:solidFill>
                <a:prstClr val="white"/>
              </a:solidFill>
              <a:latin typeface="Impact" panose="020B0806030902050204" pitchFamily="34" charset="0"/>
              <a:ea typeface="微软雅黑" panose="020B0503020204020204" pitchFamily="34" charset="-122"/>
            </a:endParaRPr>
          </a:p>
        </p:txBody>
      </p:sp>
      <p:cxnSp>
        <p:nvCxnSpPr>
          <p:cNvPr id="25" name="直接连接符 26"/>
          <p:cNvCxnSpPr>
            <a:cxnSpLocks noChangeShapeType="true"/>
          </p:cNvCxnSpPr>
          <p:nvPr/>
        </p:nvCxnSpPr>
        <p:spPr bwMode="auto">
          <a:xfrm>
            <a:off x="2919181" y="1993002"/>
            <a:ext cx="5657019" cy="0"/>
          </a:xfrm>
          <a:prstGeom prst="line">
            <a:avLst/>
          </a:prstGeom>
          <a:noFill/>
          <a:ln w="19050" algn="ctr">
            <a:solidFill>
              <a:srgbClr val="A6A6A6"/>
            </a:solidFill>
            <a:round/>
            <a:headEnd type="oval" w="med" len="med"/>
            <a:tailEnd type="oval" w="med" len="med"/>
          </a:ln>
          <a:extLst>
            <a:ext uri="{909E8E84-426E-40DD-AFC4-6F175D3DCCD1}">
              <a14:hiddenFill xmlns:a14="http://schemas.microsoft.com/office/drawing/2010/main">
                <a:noFill/>
              </a14:hiddenFill>
            </a:ext>
          </a:extLst>
        </p:spPr>
      </p:cxnSp>
      <p:cxnSp>
        <p:nvCxnSpPr>
          <p:cNvPr id="46" name="直接连接符 56"/>
          <p:cNvCxnSpPr>
            <a:cxnSpLocks noChangeShapeType="true"/>
          </p:cNvCxnSpPr>
          <p:nvPr/>
        </p:nvCxnSpPr>
        <p:spPr bwMode="auto">
          <a:xfrm>
            <a:off x="3140004" y="4146753"/>
            <a:ext cx="5214939" cy="0"/>
          </a:xfrm>
          <a:prstGeom prst="line">
            <a:avLst/>
          </a:prstGeom>
          <a:noFill/>
          <a:ln w="19050" algn="ctr">
            <a:solidFill>
              <a:srgbClr val="A6A6A6"/>
            </a:solidFill>
            <a:round/>
            <a:headEnd type="oval" w="med" len="med"/>
            <a:tailEnd type="oval" w="med" len="med"/>
          </a:ln>
          <a:extLst>
            <a:ext uri="{909E8E84-426E-40DD-AFC4-6F175D3DCCD1}">
              <a14:hiddenFill xmlns:a14="http://schemas.microsoft.com/office/drawing/2010/main">
                <a:noFill/>
              </a14:hiddenFill>
            </a:ext>
          </a:extLst>
        </p:spPr>
      </p:cxnSp>
      <p:grpSp>
        <p:nvGrpSpPr>
          <p:cNvPr id="50" name="组合 49"/>
          <p:cNvGrpSpPr/>
          <p:nvPr/>
        </p:nvGrpSpPr>
        <p:grpSpPr>
          <a:xfrm>
            <a:off x="2095033" y="4051373"/>
            <a:ext cx="1466263" cy="1407253"/>
            <a:chOff x="1414463" y="3014663"/>
            <a:chExt cx="1163637" cy="1116806"/>
          </a:xfrm>
        </p:grpSpPr>
        <p:sp>
          <p:nvSpPr>
            <p:cNvPr id="51" name="圆角矩形 50"/>
            <p:cNvSpPr/>
            <p:nvPr/>
          </p:nvSpPr>
          <p:spPr>
            <a:xfrm rot="20248206">
              <a:off x="1414463" y="3014663"/>
              <a:ext cx="1014412" cy="1116806"/>
            </a:xfrm>
            <a:prstGeom prst="roundRect">
              <a:avLst>
                <a:gd name="adj" fmla="val 12132"/>
              </a:avLst>
            </a:prstGeom>
            <a:solidFill>
              <a:srgbClr val="0070C0"/>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2395" b="0" kern="0" dirty="0">
                <a:solidFill>
                  <a:sysClr val="window" lastClr="FFFFFF"/>
                </a:solidFill>
                <a:latin typeface="Calibri" panose="020F0502020204030204"/>
                <a:ea typeface="微软雅黑" panose="020B0503020204020204" pitchFamily="34" charset="-122"/>
              </a:endParaRPr>
            </a:p>
          </p:txBody>
        </p:sp>
        <p:sp>
          <p:nvSpPr>
            <p:cNvPr id="52" name="圆角矩形 9"/>
            <p:cNvSpPr/>
            <p:nvPr/>
          </p:nvSpPr>
          <p:spPr>
            <a:xfrm rot="20248206">
              <a:off x="1563688" y="3574257"/>
              <a:ext cx="1014412" cy="541735"/>
            </a:xfrm>
            <a:custGeom>
              <a:avLst/>
              <a:gdLst/>
              <a:ahLst/>
              <a:cxnLst/>
              <a:rect l="l" t="t" r="r" b="b"/>
              <a:pathLst>
                <a:path w="1470269" h="1046776">
                  <a:moveTo>
                    <a:pt x="0" y="0"/>
                  </a:moveTo>
                  <a:lnTo>
                    <a:pt x="1470269" y="609904"/>
                  </a:lnTo>
                  <a:lnTo>
                    <a:pt x="1470269" y="868403"/>
                  </a:lnTo>
                  <a:cubicBezTo>
                    <a:pt x="1470269" y="966916"/>
                    <a:pt x="1390409" y="1046776"/>
                    <a:pt x="1291896" y="1046776"/>
                  </a:cubicBezTo>
                  <a:lnTo>
                    <a:pt x="178373" y="1046776"/>
                  </a:lnTo>
                  <a:cubicBezTo>
                    <a:pt x="79860" y="1046776"/>
                    <a:pt x="0" y="966916"/>
                    <a:pt x="0" y="868403"/>
                  </a:cubicBezTo>
                  <a:close/>
                </a:path>
              </a:pathLst>
            </a:custGeom>
            <a:solidFill>
              <a:srgbClr val="FFFFFF">
                <a:alpha val="67843"/>
              </a:srgb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2395" b="0" kern="0" dirty="0">
                <a:solidFill>
                  <a:sysClr val="window" lastClr="FFFFFF"/>
                </a:solidFill>
                <a:latin typeface="Calibri" panose="020F0502020204030204"/>
                <a:ea typeface="微软雅黑" panose="020B0503020204020204" pitchFamily="34" charset="-122"/>
              </a:endParaRPr>
            </a:p>
          </p:txBody>
        </p:sp>
        <p:sp>
          <p:nvSpPr>
            <p:cNvPr id="53" name="KSO_GN3"/>
            <p:cNvSpPr/>
            <p:nvPr/>
          </p:nvSpPr>
          <p:spPr>
            <a:xfrm rot="20248206">
              <a:off x="1458914" y="3037285"/>
              <a:ext cx="930275" cy="1071563"/>
            </a:xfrm>
            <a:prstGeom prst="roundRect">
              <a:avLst>
                <a:gd name="adj" fmla="val 12132"/>
              </a:avLst>
            </a:prstGeom>
            <a:noFill/>
            <a:ln w="254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r>
                <a:rPr lang="en-US" altLang="zh-CN" sz="11090" b="0" kern="0" dirty="0">
                  <a:solidFill>
                    <a:sysClr val="window" lastClr="FFFFFF"/>
                  </a:solidFill>
                  <a:latin typeface="Gungsuh" panose="02030600000101010101" pitchFamily="18" charset="-127"/>
                  <a:ea typeface="Gungsuh" panose="02030600000101010101" pitchFamily="18" charset="-127"/>
                </a:rPr>
                <a:t>B</a:t>
              </a:r>
              <a:endParaRPr lang="en-US" altLang="zh-CN" sz="11090" b="0" kern="0" dirty="0">
                <a:solidFill>
                  <a:sysClr val="window" lastClr="FFFFFF"/>
                </a:solidFill>
                <a:latin typeface="Gungsuh" panose="02030600000101010101" pitchFamily="18" charset="-127"/>
                <a:ea typeface="Gungsuh" panose="02030600000101010101" pitchFamily="18" charset="-127"/>
              </a:endParaRPr>
            </a:p>
          </p:txBody>
        </p:sp>
      </p:grpSp>
      <p:grpSp>
        <p:nvGrpSpPr>
          <p:cNvPr id="58" name="组合 57"/>
          <p:cNvGrpSpPr/>
          <p:nvPr/>
        </p:nvGrpSpPr>
        <p:grpSpPr>
          <a:xfrm>
            <a:off x="1987014" y="1920990"/>
            <a:ext cx="1464265" cy="1407253"/>
            <a:chOff x="1328738" y="1323976"/>
            <a:chExt cx="1162051" cy="1116806"/>
          </a:xfrm>
        </p:grpSpPr>
        <p:sp>
          <p:nvSpPr>
            <p:cNvPr id="59" name="圆角矩形 58"/>
            <p:cNvSpPr/>
            <p:nvPr/>
          </p:nvSpPr>
          <p:spPr>
            <a:xfrm rot="20248206">
              <a:off x="1328738" y="1323976"/>
              <a:ext cx="1014412" cy="1116806"/>
            </a:xfrm>
            <a:prstGeom prst="roundRect">
              <a:avLst>
                <a:gd name="adj" fmla="val 12132"/>
              </a:avLst>
            </a:prstGeom>
            <a:solidFill>
              <a:srgbClr val="0070C0"/>
            </a:solidFill>
            <a:ln w="25400" cap="flat" cmpd="sng" algn="ctr">
              <a:solidFill>
                <a:srgbClr val="0070C0"/>
              </a:solidFill>
              <a:prstDash val="solid"/>
            </a:ln>
            <a:effectLst/>
          </p:spPr>
          <p:txBody>
            <a:bodyPr anchor="ctr"/>
            <a:lstStyle/>
            <a:p>
              <a:pPr algn="ctr" eaLnBrk="1" fontAlgn="auto" hangingPunct="1">
                <a:spcBef>
                  <a:spcPts val="0"/>
                </a:spcBef>
                <a:spcAft>
                  <a:spcPts val="0"/>
                </a:spcAft>
                <a:defRPr/>
              </a:pPr>
              <a:r>
                <a:rPr lang="en-US" altLang="zh-CN" sz="11090" b="0" kern="0" dirty="0">
                  <a:solidFill>
                    <a:sysClr val="window" lastClr="FFFFFF"/>
                  </a:solidFill>
                  <a:latin typeface="Gungsuh" panose="02030600000101010101" pitchFamily="18" charset="-127"/>
                  <a:ea typeface="Gungsuh" panose="02030600000101010101" pitchFamily="18" charset="-127"/>
                </a:rPr>
                <a:t>A</a:t>
              </a:r>
              <a:endParaRPr lang="zh-CN" altLang="en-US" sz="11090" b="0" kern="0" dirty="0">
                <a:solidFill>
                  <a:sysClr val="window" lastClr="FFFFFF"/>
                </a:solidFill>
                <a:latin typeface="Gungsuh" panose="02030600000101010101" pitchFamily="18" charset="-127"/>
                <a:ea typeface="Gungsuh" panose="02030600000101010101" pitchFamily="18" charset="-127"/>
              </a:endParaRPr>
            </a:p>
          </p:txBody>
        </p:sp>
        <p:sp>
          <p:nvSpPr>
            <p:cNvPr id="60" name="圆角矩形 9"/>
            <p:cNvSpPr/>
            <p:nvPr/>
          </p:nvSpPr>
          <p:spPr>
            <a:xfrm rot="20248206">
              <a:off x="1476376" y="1883569"/>
              <a:ext cx="1014413" cy="541735"/>
            </a:xfrm>
            <a:custGeom>
              <a:avLst/>
              <a:gdLst/>
              <a:ahLst/>
              <a:cxnLst/>
              <a:rect l="l" t="t" r="r" b="b"/>
              <a:pathLst>
                <a:path w="1470269" h="1046776">
                  <a:moveTo>
                    <a:pt x="0" y="0"/>
                  </a:moveTo>
                  <a:lnTo>
                    <a:pt x="1470269" y="609904"/>
                  </a:lnTo>
                  <a:lnTo>
                    <a:pt x="1470269" y="868403"/>
                  </a:lnTo>
                  <a:cubicBezTo>
                    <a:pt x="1470269" y="966916"/>
                    <a:pt x="1390409" y="1046776"/>
                    <a:pt x="1291896" y="1046776"/>
                  </a:cubicBezTo>
                  <a:lnTo>
                    <a:pt x="178373" y="1046776"/>
                  </a:lnTo>
                  <a:cubicBezTo>
                    <a:pt x="79860" y="1046776"/>
                    <a:pt x="0" y="966916"/>
                    <a:pt x="0" y="868403"/>
                  </a:cubicBezTo>
                  <a:close/>
                </a:path>
              </a:pathLst>
            </a:custGeom>
            <a:solidFill>
              <a:srgbClr val="FFFFFF">
                <a:alpha val="67843"/>
              </a:srgbClr>
            </a:solidFill>
            <a:ln w="25400" cap="flat" cmpd="sng" algn="ctr">
              <a:noFill/>
              <a:prstDash val="solid"/>
            </a:ln>
            <a:effectLst/>
          </p:spPr>
          <p:txBody>
            <a:bodyPr anchor="ctr"/>
            <a:lstStyle/>
            <a:p>
              <a:pPr algn="ctr" eaLnBrk="1" fontAlgn="auto" hangingPunct="1">
                <a:spcBef>
                  <a:spcPts val="0"/>
                </a:spcBef>
                <a:spcAft>
                  <a:spcPts val="0"/>
                </a:spcAft>
                <a:defRPr/>
              </a:pPr>
              <a:endParaRPr lang="zh-CN" altLang="en-US" sz="2395" b="0" kern="0" dirty="0">
                <a:solidFill>
                  <a:sysClr val="window" lastClr="FFFFFF"/>
                </a:solidFill>
                <a:latin typeface="Calibri" panose="020F0502020204030204"/>
                <a:ea typeface="微软雅黑" panose="020B0503020204020204" pitchFamily="34" charset="-122"/>
              </a:endParaRPr>
            </a:p>
          </p:txBody>
        </p:sp>
        <p:sp>
          <p:nvSpPr>
            <p:cNvPr id="61" name="KSO_GN1"/>
            <p:cNvSpPr/>
            <p:nvPr/>
          </p:nvSpPr>
          <p:spPr>
            <a:xfrm rot="20248206">
              <a:off x="1371601" y="1346597"/>
              <a:ext cx="931863" cy="1071563"/>
            </a:xfrm>
            <a:prstGeom prst="roundRect">
              <a:avLst>
                <a:gd name="adj" fmla="val 12132"/>
              </a:avLst>
            </a:prstGeom>
            <a:noFill/>
            <a:ln w="254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zh-CN" altLang="en-US" sz="1765" b="0" kern="0" dirty="0">
                <a:solidFill>
                  <a:sysClr val="window" lastClr="FFFFFF"/>
                </a:solidFill>
                <a:latin typeface="Calibri" panose="020F0502020204030204"/>
                <a:ea typeface="微软雅黑" panose="020B0503020204020204" pitchFamily="34" charset="-122"/>
              </a:endParaRPr>
            </a:p>
          </p:txBody>
        </p:sp>
      </p:grpSp>
      <p:sp>
        <p:nvSpPr>
          <p:cNvPr id="62" name="KSO_GT3.1"/>
          <p:cNvSpPr txBox="true"/>
          <p:nvPr/>
        </p:nvSpPr>
        <p:spPr>
          <a:xfrm>
            <a:off x="3924935" y="4368165"/>
            <a:ext cx="4684395" cy="1459865"/>
          </a:xfrm>
          <a:prstGeom prst="rect">
            <a:avLst/>
          </a:prstGeom>
          <a:noFill/>
        </p:spPr>
        <p:txBody>
          <a:bodyPr lIns="0" tIns="0" rIns="0" bIns="0" anchor="ctr"/>
          <a:lstStyle/>
          <a:p>
            <a:pPr algn="just">
              <a:lnSpc>
                <a:spcPct val="130000"/>
              </a:lnSpc>
              <a:defRPr/>
            </a:pPr>
            <a:r>
              <a:rPr lang="en-US" altLang="zh-CN" sz="1765" b="0" kern="0" dirty="0">
                <a:solidFill>
                  <a:schemeClr val="tx1">
                    <a:lumMod val="50000"/>
                  </a:schemeClr>
                </a:solidFill>
                <a:latin typeface="微软雅黑" panose="020B0503020204020204" pitchFamily="34" charset="-122"/>
                <a:ea typeface="微软雅黑" panose="020B0503020204020204" pitchFamily="34" charset="-122"/>
                <a:cs typeface="Arial" panose="02080604020202020204" pitchFamily="34" charset="0"/>
              </a:rPr>
              <a:t>       </a:t>
            </a:r>
            <a:r>
              <a:rPr lang="zh-CN" altLang="en-US" sz="1765" b="0" kern="0" dirty="0">
                <a:solidFill>
                  <a:schemeClr val="tx1">
                    <a:lumMod val="50000"/>
                  </a:schemeClr>
                </a:solidFill>
                <a:latin typeface="微软雅黑" panose="020B0503020204020204" pitchFamily="34" charset="-122"/>
                <a:ea typeface="微软雅黑" panose="020B0503020204020204" pitchFamily="34" charset="-122"/>
                <a:cs typeface="Arial" panose="02080604020202020204" pitchFamily="34" charset="0"/>
              </a:rPr>
              <a:t>2022年，中心门户网站共发布信息301条，微信公众号、微博等政务新媒体编辑发布信息814条。“济宁市公共资源交易服务中心”抖音总阅读量突破168万。</a:t>
            </a:r>
            <a:endParaRPr lang="zh-CN" altLang="en-US" sz="1765" b="0" kern="0" dirty="0">
              <a:solidFill>
                <a:schemeClr val="tx1">
                  <a:lumMod val="50000"/>
                </a:schemeClr>
              </a:solidFill>
              <a:latin typeface="微软雅黑" panose="020B0503020204020204" pitchFamily="34" charset="-122"/>
              <a:ea typeface="微软雅黑" panose="020B0503020204020204" pitchFamily="34" charset="-122"/>
              <a:cs typeface="Arial" panose="02080604020202020204" pitchFamily="34" charset="0"/>
            </a:endParaRPr>
          </a:p>
        </p:txBody>
      </p:sp>
      <p:sp>
        <p:nvSpPr>
          <p:cNvPr id="64" name="KSO_GT1.1"/>
          <p:cNvSpPr txBox="true"/>
          <p:nvPr/>
        </p:nvSpPr>
        <p:spPr>
          <a:xfrm>
            <a:off x="3958590" y="2141220"/>
            <a:ext cx="4617720" cy="1332230"/>
          </a:xfrm>
          <a:prstGeom prst="rect">
            <a:avLst/>
          </a:prstGeom>
          <a:noFill/>
        </p:spPr>
        <p:txBody>
          <a:bodyPr lIns="0" tIns="0" rIns="0" bIns="0" anchor="ctr"/>
          <a:lstStyle/>
          <a:p>
            <a:pPr algn="just">
              <a:lnSpc>
                <a:spcPct val="130000"/>
              </a:lnSpc>
              <a:defRPr/>
            </a:pPr>
            <a:r>
              <a:rPr lang="en-US" altLang="zh-CN" sz="1765" b="0" kern="0" dirty="0">
                <a:solidFill>
                  <a:schemeClr val="tx1">
                    <a:lumMod val="50000"/>
                  </a:schemeClr>
                </a:solidFill>
                <a:latin typeface="微软雅黑" panose="020B0503020204020204" pitchFamily="34" charset="-122"/>
                <a:ea typeface="微软雅黑" panose="020B0503020204020204" pitchFamily="34" charset="-122"/>
                <a:cs typeface="Arial" panose="02080604020202020204" pitchFamily="34" charset="0"/>
              </a:rPr>
              <a:t>       </a:t>
            </a:r>
            <a:r>
              <a:rPr lang="zh-CN" altLang="en-US" sz="1765" b="0" kern="0" dirty="0">
                <a:solidFill>
                  <a:schemeClr val="tx1">
                    <a:lumMod val="50000"/>
                  </a:schemeClr>
                </a:solidFill>
                <a:latin typeface="微软雅黑" panose="020B0503020204020204" pitchFamily="34" charset="-122"/>
                <a:ea typeface="微软雅黑" panose="020B0503020204020204" pitchFamily="34" charset="-122"/>
                <a:cs typeface="Arial" panose="02080604020202020204" pitchFamily="34" charset="0"/>
              </a:rPr>
              <a:t>严格落实网络意识形态责任制，持续做好中心门户网站和政务新媒体的运营管理工作，开设营商环境专栏、中小企业政策专栏、操作指南等，分门别类公开法规政策文件。</a:t>
            </a:r>
            <a:endParaRPr lang="zh-CN" altLang="en-US" sz="1765" b="0" kern="0" dirty="0">
              <a:solidFill>
                <a:schemeClr val="tx1">
                  <a:lumMod val="50000"/>
                </a:schemeClr>
              </a:solidFill>
              <a:latin typeface="微软雅黑" panose="020B0503020204020204" pitchFamily="34" charset="-122"/>
              <a:ea typeface="微软雅黑" panose="020B0503020204020204" pitchFamily="34" charset="-122"/>
              <a:cs typeface="Arial" panose="0208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900" advClick="false" advTm="10000">
        <p14:warp dir="in"/>
      </p:transition>
    </mc:Choice>
    <mc:Fallback>
      <p:transition spd="slow" advClick="false"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0-#ppt_w/2"/>
                                          </p:val>
                                        </p:tav>
                                        <p:tav tm="100000">
                                          <p:val>
                                            <p:strVal val="#ppt_x"/>
                                          </p:val>
                                        </p:tav>
                                      </p:tavLst>
                                    </p:anim>
                                    <p:anim calcmode="lin" valueType="num">
                                      <p:cBhvr additive="base">
                                        <p:cTn id="8" dur="500" fill="hold"/>
                                        <p:tgtEl>
                                          <p:spTgt spid="5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64"/>
                                        </p:tgtEl>
                                        <p:attrNameLst>
                                          <p:attrName>style.visibility</p:attrName>
                                        </p:attrNameLst>
                                      </p:cBhvr>
                                      <p:to>
                                        <p:strVal val="visible"/>
                                      </p:to>
                                    </p:set>
                                    <p:anim calcmode="lin" valueType="num">
                                      <p:cBhvr additive="base">
                                        <p:cTn id="16" dur="500" fill="hold"/>
                                        <p:tgtEl>
                                          <p:spTgt spid="64"/>
                                        </p:tgtEl>
                                        <p:attrNameLst>
                                          <p:attrName>ppt_x</p:attrName>
                                        </p:attrNameLst>
                                      </p:cBhvr>
                                      <p:tavLst>
                                        <p:tav tm="0">
                                          <p:val>
                                            <p:strVal val="1+#ppt_w/2"/>
                                          </p:val>
                                        </p:tav>
                                        <p:tav tm="100000">
                                          <p:val>
                                            <p:strVal val="#ppt_x"/>
                                          </p:val>
                                        </p:tav>
                                      </p:tavLst>
                                    </p:anim>
                                    <p:anim calcmode="lin" valueType="num">
                                      <p:cBhvr additive="base">
                                        <p:cTn id="17" dur="500" fill="hold"/>
                                        <p:tgtEl>
                                          <p:spTgt spid="6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0-#ppt_w/2"/>
                                          </p:val>
                                        </p:tav>
                                        <p:tav tm="100000">
                                          <p:val>
                                            <p:strVal val="#ppt_x"/>
                                          </p:val>
                                        </p:tav>
                                      </p:tavLst>
                                    </p:anim>
                                    <p:anim calcmode="lin" valueType="num">
                                      <p:cBhvr additive="base">
                                        <p:cTn id="22" dur="500" fill="hold"/>
                                        <p:tgtEl>
                                          <p:spTgt spid="50"/>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燕尾形 28"/>
          <p:cNvSpPr/>
          <p:nvPr/>
        </p:nvSpPr>
        <p:spPr>
          <a:xfrm>
            <a:off x="770890" y="499745"/>
            <a:ext cx="2878455" cy="408305"/>
          </a:xfrm>
          <a:prstGeom prst="chevron">
            <a:avLst>
              <a:gd name="adj" fmla="val 26719"/>
            </a:avLst>
          </a:pr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86415" tIns="43207" rIns="86415" bIns="43207" anchor="ctr"/>
          <a:lstStyle/>
          <a:p>
            <a:pPr algn="ctr"/>
            <a:endParaRPr lang="zh-CN" altLang="en-US" sz="2015">
              <a:solidFill>
                <a:prstClr val="white"/>
              </a:solidFill>
            </a:endParaRPr>
          </a:p>
        </p:txBody>
      </p:sp>
      <p:sp>
        <p:nvSpPr>
          <p:cNvPr id="30" name="TextBox 6"/>
          <p:cNvSpPr txBox="true"/>
          <p:nvPr/>
        </p:nvSpPr>
        <p:spPr>
          <a:xfrm>
            <a:off x="309245" y="549910"/>
            <a:ext cx="3635375" cy="309880"/>
          </a:xfrm>
          <a:prstGeom prst="rect">
            <a:avLst/>
          </a:prstGeom>
          <a:noFill/>
        </p:spPr>
        <p:txBody>
          <a:bodyPr vert="horz" wrap="square" lIns="0" tIns="0" rIns="0" bIns="0" rtlCol="0" anchor="ctr">
            <a:spAutoFit/>
          </a:bodyPr>
          <a:lstStyle/>
          <a:p>
            <a:pPr algn="ctr"/>
            <a:r>
              <a:rPr sz="2015" dirty="0" smtClean="0">
                <a:solidFill>
                  <a:prstClr val="white"/>
                </a:solidFill>
                <a:latin typeface="Impact" panose="020B0806030902050204" pitchFamily="34" charset="0"/>
                <a:ea typeface="微软雅黑" panose="020B0503020204020204" pitchFamily="34" charset="-122"/>
              </a:rPr>
              <a:t>（五）监督保障情况</a:t>
            </a:r>
            <a:endParaRPr sz="2015" dirty="0" smtClean="0">
              <a:solidFill>
                <a:prstClr val="white"/>
              </a:solidFill>
              <a:latin typeface="Impact" panose="020B0806030902050204" pitchFamily="34" charset="0"/>
              <a:ea typeface="微软雅黑" panose="020B0503020204020204" pitchFamily="34" charset="-122"/>
            </a:endParaRPr>
          </a:p>
        </p:txBody>
      </p:sp>
      <p:cxnSp>
        <p:nvCxnSpPr>
          <p:cNvPr id="21" name="直接连接符 20"/>
          <p:cNvCxnSpPr/>
          <p:nvPr/>
        </p:nvCxnSpPr>
        <p:spPr>
          <a:xfrm flipH="true">
            <a:off x="2328297" y="4043350"/>
            <a:ext cx="816147" cy="102168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KSO_GT3.1"/>
          <p:cNvSpPr txBox="true"/>
          <p:nvPr/>
        </p:nvSpPr>
        <p:spPr>
          <a:xfrm>
            <a:off x="3087930" y="4341470"/>
            <a:ext cx="7391332" cy="573104"/>
          </a:xfrm>
          <a:prstGeom prst="rect">
            <a:avLst/>
          </a:prstGeom>
          <a:noFill/>
        </p:spPr>
        <p:txBody>
          <a:bodyPr anchor="ctr"/>
          <a:lstStyle/>
          <a:p>
            <a:pPr algn="just">
              <a:lnSpc>
                <a:spcPct val="130000"/>
              </a:lnSpc>
              <a:defRPr/>
            </a:pPr>
            <a:r>
              <a:rPr lang="zh-CN" altLang="en-US" sz="1640" b="0" dirty="0">
                <a:solidFill>
                  <a:schemeClr val="tx1">
                    <a:lumMod val="50000"/>
                  </a:schemeClr>
                </a:solidFill>
                <a:latin typeface="微软雅黑" panose="020B0503020204020204" pitchFamily="34" charset="-122"/>
                <a:ea typeface="微软雅黑" panose="020B0503020204020204" pitchFamily="34" charset="-122"/>
              </a:rPr>
              <a:t>建立健全相应的监督保障机制，制定印发《济宁市公共资源交易服务中心2022年政务公开工作实施方案》，明确各科室工作任务及责任分工，合力推动政务公开工作落地落实。</a:t>
            </a:r>
            <a:endParaRPr lang="zh-CN" altLang="en-US" sz="1640" b="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37" name="KSO_GN3"/>
          <p:cNvSpPr txBox="true">
            <a:spLocks noChangeArrowheads="true"/>
          </p:cNvSpPr>
          <p:nvPr/>
        </p:nvSpPr>
        <p:spPr bwMode="auto">
          <a:xfrm>
            <a:off x="1315610" y="4117643"/>
            <a:ext cx="1202217" cy="87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80604020202020204" pitchFamily="34" charset="0"/>
              <a:buChar char="•"/>
              <a:defRPr sz="3200">
                <a:solidFill>
                  <a:schemeClr val="tx1"/>
                </a:solidFill>
                <a:latin typeface="Arial Narrow"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9pPr>
          </a:lstStyle>
          <a:p>
            <a:pPr algn="ctr">
              <a:spcBef>
                <a:spcPct val="0"/>
              </a:spcBef>
              <a:buFontTx/>
              <a:buNone/>
            </a:pPr>
            <a:r>
              <a:rPr lang="en-US" altLang="zh-CN" sz="6050" dirty="0">
                <a:solidFill>
                  <a:srgbClr val="046FB6"/>
                </a:solidFill>
                <a:latin typeface="Arial" panose="02080604020202020204" pitchFamily="34" charset="0"/>
                <a:cs typeface="Arial" panose="02080604020202020204" pitchFamily="34" charset="0"/>
              </a:rPr>
              <a:t>03</a:t>
            </a:r>
            <a:endParaRPr lang="zh-CN" altLang="en-US" sz="6050" dirty="0">
              <a:solidFill>
                <a:srgbClr val="046FB6"/>
              </a:solidFill>
              <a:latin typeface="Arial" panose="02080604020202020204" pitchFamily="34" charset="0"/>
              <a:cs typeface="Arial" panose="02080604020202020204" pitchFamily="34" charset="0"/>
            </a:endParaRPr>
          </a:p>
        </p:txBody>
      </p:sp>
      <p:cxnSp>
        <p:nvCxnSpPr>
          <p:cNvPr id="38" name="直接连接符 37"/>
          <p:cNvCxnSpPr/>
          <p:nvPr/>
        </p:nvCxnSpPr>
        <p:spPr>
          <a:xfrm flipH="true">
            <a:off x="2271782" y="2919743"/>
            <a:ext cx="816147" cy="102018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KSO_GT2.1"/>
          <p:cNvSpPr txBox="true"/>
          <p:nvPr/>
        </p:nvSpPr>
        <p:spPr>
          <a:xfrm>
            <a:off x="3087930" y="3062695"/>
            <a:ext cx="7391332" cy="574603"/>
          </a:xfrm>
          <a:prstGeom prst="rect">
            <a:avLst/>
          </a:prstGeom>
          <a:noFill/>
        </p:spPr>
        <p:txBody>
          <a:bodyPr anchor="ctr"/>
          <a:lstStyle/>
          <a:p>
            <a:pPr algn="just">
              <a:lnSpc>
                <a:spcPct val="130000"/>
              </a:lnSpc>
              <a:defRPr/>
            </a:pPr>
            <a:r>
              <a:rPr lang="zh-CN" altLang="en-US" sz="1640" b="0" dirty="0">
                <a:solidFill>
                  <a:schemeClr val="tx1">
                    <a:lumMod val="50000"/>
                  </a:schemeClr>
                </a:solidFill>
                <a:latin typeface="微软雅黑" panose="020B0503020204020204" pitchFamily="34" charset="-122"/>
                <a:ea typeface="微软雅黑" panose="020B0503020204020204" pitchFamily="34" charset="-122"/>
              </a:rPr>
              <a:t>加强对网站与政务新媒体的日常检查，优化政务服务，提升工作水平。</a:t>
            </a:r>
            <a:endParaRPr lang="zh-CN" altLang="en-US" sz="1640" b="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41" name="KSO_GN2"/>
          <p:cNvSpPr txBox="true">
            <a:spLocks noChangeArrowheads="true"/>
          </p:cNvSpPr>
          <p:nvPr/>
        </p:nvSpPr>
        <p:spPr bwMode="auto">
          <a:xfrm>
            <a:off x="1315610" y="2993403"/>
            <a:ext cx="1202217" cy="87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80604020202020204" pitchFamily="34" charset="0"/>
              <a:buChar char="•"/>
              <a:defRPr sz="3200">
                <a:solidFill>
                  <a:schemeClr val="tx1"/>
                </a:solidFill>
                <a:latin typeface="Arial Narrow"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9pPr>
          </a:lstStyle>
          <a:p>
            <a:pPr algn="ctr">
              <a:spcBef>
                <a:spcPct val="0"/>
              </a:spcBef>
              <a:buFontTx/>
              <a:buNone/>
            </a:pPr>
            <a:r>
              <a:rPr lang="en-US" altLang="zh-CN" sz="6050" dirty="0">
                <a:solidFill>
                  <a:srgbClr val="22B1DE"/>
                </a:solidFill>
                <a:latin typeface="Arial" panose="02080604020202020204" pitchFamily="34" charset="0"/>
                <a:cs typeface="Arial" panose="02080604020202020204" pitchFamily="34" charset="0"/>
              </a:rPr>
              <a:t>02</a:t>
            </a:r>
            <a:endParaRPr lang="zh-CN" altLang="en-US" sz="6050" dirty="0">
              <a:solidFill>
                <a:srgbClr val="22B1DE"/>
              </a:solidFill>
              <a:latin typeface="Arial" panose="02080604020202020204" pitchFamily="34" charset="0"/>
              <a:cs typeface="Arial" panose="02080604020202020204" pitchFamily="34" charset="0"/>
            </a:endParaRPr>
          </a:p>
        </p:txBody>
      </p:sp>
      <p:cxnSp>
        <p:nvCxnSpPr>
          <p:cNvPr id="48" name="直接连接符 47"/>
          <p:cNvCxnSpPr/>
          <p:nvPr/>
        </p:nvCxnSpPr>
        <p:spPr>
          <a:xfrm flipH="true">
            <a:off x="2271782" y="1748918"/>
            <a:ext cx="816147" cy="102168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9" name="KSO_GT1.1"/>
          <p:cNvSpPr txBox="true"/>
          <p:nvPr/>
        </p:nvSpPr>
        <p:spPr>
          <a:xfrm>
            <a:off x="3087930" y="1981000"/>
            <a:ext cx="7391332" cy="556600"/>
          </a:xfrm>
          <a:prstGeom prst="rect">
            <a:avLst/>
          </a:prstGeom>
          <a:noFill/>
        </p:spPr>
        <p:txBody>
          <a:bodyPr anchor="ctr"/>
          <a:lstStyle/>
          <a:p>
            <a:pPr algn="just">
              <a:lnSpc>
                <a:spcPct val="130000"/>
              </a:lnSpc>
              <a:defRPr/>
            </a:pPr>
            <a:r>
              <a:rPr lang="zh-CN" altLang="en-US" sz="1640" b="0" dirty="0">
                <a:solidFill>
                  <a:schemeClr val="tx1">
                    <a:lumMod val="50000"/>
                  </a:schemeClr>
                </a:solidFill>
                <a:latin typeface="微软雅黑" panose="020B0503020204020204" pitchFamily="34" charset="-122"/>
                <a:ea typeface="微软雅黑" panose="020B0503020204020204" pitchFamily="34" charset="-122"/>
              </a:rPr>
              <a:t>强化政务公开监督保障。成立由党组书记任组长，党组成员任副组长，各科室负责人为成员的政务公开工作领导小组，实现层层推进的工作格局。</a:t>
            </a:r>
            <a:endParaRPr lang="zh-CN" altLang="en-US" sz="1640" b="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51" name="KSO_GN1"/>
          <p:cNvSpPr txBox="true">
            <a:spLocks noChangeArrowheads="true"/>
          </p:cNvSpPr>
          <p:nvPr/>
        </p:nvSpPr>
        <p:spPr bwMode="auto">
          <a:xfrm>
            <a:off x="1315610" y="1748918"/>
            <a:ext cx="1202217" cy="873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80604020202020204" pitchFamily="34" charset="0"/>
              <a:buChar char="•"/>
              <a:defRPr sz="3200">
                <a:solidFill>
                  <a:schemeClr val="tx1"/>
                </a:solidFill>
                <a:latin typeface="Arial Narrow" pitchFamily="34" charset="0"/>
                <a:ea typeface="微软雅黑" panose="020B0503020204020204" pitchFamily="34" charset="-122"/>
              </a:defRPr>
            </a:lvl1pPr>
            <a:lvl2pPr marL="742950" indent="-285750">
              <a:spcBef>
                <a:spcPct val="20000"/>
              </a:spcBef>
              <a:buFont typeface="Arial" panose="02080604020202020204" pitchFamily="34" charset="0"/>
              <a:buChar char="–"/>
              <a:defRPr sz="2800">
                <a:solidFill>
                  <a:schemeClr val="tx1"/>
                </a:solidFill>
                <a:latin typeface="Arial Narrow" pitchFamily="34" charset="0"/>
                <a:ea typeface="微软雅黑" panose="020B0503020204020204" pitchFamily="34" charset="-122"/>
              </a:defRPr>
            </a:lvl2pPr>
            <a:lvl3pPr marL="1143000" indent="-228600">
              <a:spcBef>
                <a:spcPct val="20000"/>
              </a:spcBef>
              <a:buFont typeface="Arial" panose="02080604020202020204" pitchFamily="34" charset="0"/>
              <a:buChar char="•"/>
              <a:defRPr sz="2400">
                <a:solidFill>
                  <a:schemeClr val="tx1"/>
                </a:solidFill>
                <a:latin typeface="Arial Narrow" pitchFamily="34" charset="0"/>
                <a:ea typeface="微软雅黑" panose="020B0503020204020204" pitchFamily="34" charset="-122"/>
              </a:defRPr>
            </a:lvl3pPr>
            <a:lvl4pPr marL="1600200" indent="-228600">
              <a:spcBef>
                <a:spcPct val="20000"/>
              </a:spcBef>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4pPr>
            <a:lvl5pPr marL="2057400" indent="-228600">
              <a:spcBef>
                <a:spcPct val="20000"/>
              </a:spcBef>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80604020202020204" pitchFamily="34" charset="0"/>
              <a:buChar char="»"/>
              <a:defRPr sz="2000">
                <a:solidFill>
                  <a:schemeClr val="tx1"/>
                </a:solidFill>
                <a:latin typeface="Arial Narrow" pitchFamily="34" charset="0"/>
                <a:ea typeface="微软雅黑" panose="020B0503020204020204" pitchFamily="34" charset="-122"/>
              </a:defRPr>
            </a:lvl9pPr>
          </a:lstStyle>
          <a:p>
            <a:pPr algn="ctr">
              <a:spcBef>
                <a:spcPct val="0"/>
              </a:spcBef>
              <a:buFontTx/>
              <a:buNone/>
            </a:pPr>
            <a:r>
              <a:rPr lang="en-US" altLang="zh-CN" sz="6050" dirty="0">
                <a:solidFill>
                  <a:srgbClr val="046FB6"/>
                </a:solidFill>
                <a:latin typeface="Arial" panose="02080604020202020204" pitchFamily="34" charset="0"/>
                <a:cs typeface="Arial" panose="02080604020202020204" pitchFamily="34" charset="0"/>
              </a:rPr>
              <a:t>01</a:t>
            </a:r>
            <a:endParaRPr lang="zh-CN" altLang="en-US" sz="6050" dirty="0">
              <a:solidFill>
                <a:srgbClr val="046FB6"/>
              </a:solidFill>
              <a:latin typeface="Arial" panose="02080604020202020204" pitchFamily="34" charset="0"/>
              <a:cs typeface="Arial" panose="0208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advClick="false" advTm="15000">
        <p14:flip dir="r"/>
      </p:transition>
    </mc:Choice>
    <mc:Fallback>
      <p:transition spd="slow" advClick="false"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51"/>
                                        </p:tgtEl>
                                        <p:attrNameLst>
                                          <p:attrName>style.visibility</p:attrName>
                                        </p:attrNameLst>
                                      </p:cBhvr>
                                      <p:to>
                                        <p:strVal val="visible"/>
                                      </p:to>
                                    </p:set>
                                    <p:anim by="(-#ppt_w*2)" calcmode="lin" valueType="num">
                                      <p:cBhvr rctx="PPT">
                                        <p:cTn id="7" dur="500" autoRev="1" fill="hold">
                                          <p:stCondLst>
                                            <p:cond delay="0"/>
                                          </p:stCondLst>
                                        </p:cTn>
                                        <p:tgtEl>
                                          <p:spTgt spid="51"/>
                                        </p:tgtEl>
                                        <p:attrNameLst>
                                          <p:attrName>ppt_w</p:attrName>
                                        </p:attrNameLst>
                                      </p:cBhvr>
                                    </p:anim>
                                    <p:anim by="(#ppt_w*0.50)" calcmode="lin" valueType="num">
                                      <p:cBhvr>
                                        <p:cTn id="8" dur="500" decel="50000" autoRev="1" fill="hold">
                                          <p:stCondLst>
                                            <p:cond delay="0"/>
                                          </p:stCondLst>
                                        </p:cTn>
                                        <p:tgtEl>
                                          <p:spTgt spid="51"/>
                                        </p:tgtEl>
                                        <p:attrNameLst>
                                          <p:attrName>ppt_x</p:attrName>
                                        </p:attrNameLst>
                                      </p:cBhvr>
                                    </p:anim>
                                    <p:anim from="(-#ppt_h/2)" to="(#ppt_y)" calcmode="lin" valueType="num">
                                      <p:cBhvr>
                                        <p:cTn id="9" dur="1000" fill="hold">
                                          <p:stCondLst>
                                            <p:cond delay="0"/>
                                          </p:stCondLst>
                                        </p:cTn>
                                        <p:tgtEl>
                                          <p:spTgt spid="51"/>
                                        </p:tgtEl>
                                        <p:attrNameLst>
                                          <p:attrName>ppt_y</p:attrName>
                                        </p:attrNameLst>
                                      </p:cBhvr>
                                    </p:anim>
                                    <p:animRot by="21600000">
                                      <p:cBhvr>
                                        <p:cTn id="10" dur="1000" fill="hold">
                                          <p:stCondLst>
                                            <p:cond delay="0"/>
                                          </p:stCondLst>
                                        </p:cTn>
                                        <p:tgtEl>
                                          <p:spTgt spid="51"/>
                                        </p:tgtEl>
                                        <p:attrNameLst>
                                          <p:attrName>r</p:attrName>
                                        </p:attrNameLst>
                                      </p:cBhvr>
                                    </p:animRot>
                                  </p:childTnLst>
                                </p:cTn>
                              </p:par>
                            </p:childTnLst>
                          </p:cTn>
                        </p:par>
                        <p:par>
                          <p:cTn id="11" fill="hold">
                            <p:stCondLst>
                              <p:cond delay="1100"/>
                            </p:stCondLst>
                            <p:childTnLst>
                              <p:par>
                                <p:cTn id="12" presetID="22" presetClass="entr" presetSubtype="4"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down)">
                                      <p:cBhvr>
                                        <p:cTn id="14" dur="500"/>
                                        <p:tgtEl>
                                          <p:spTgt spid="48"/>
                                        </p:tgtEl>
                                      </p:cBhvr>
                                    </p:animEffect>
                                  </p:childTnLst>
                                </p:cTn>
                              </p:par>
                            </p:childTnLst>
                          </p:cTn>
                        </p:par>
                        <p:par>
                          <p:cTn id="15" fill="hold">
                            <p:stCondLst>
                              <p:cond delay="1600"/>
                            </p:stCondLst>
                            <p:childTnLst>
                              <p:par>
                                <p:cTn id="16" presetID="42" presetClass="entr" presetSubtype="0"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1000"/>
                                        <p:tgtEl>
                                          <p:spTgt spid="49"/>
                                        </p:tgtEl>
                                      </p:cBhvr>
                                    </p:animEffect>
                                    <p:anim calcmode="lin" valueType="num">
                                      <p:cBhvr>
                                        <p:cTn id="19" dur="1000" fill="hold"/>
                                        <p:tgtEl>
                                          <p:spTgt spid="49"/>
                                        </p:tgtEl>
                                        <p:attrNameLst>
                                          <p:attrName>ppt_x</p:attrName>
                                        </p:attrNameLst>
                                      </p:cBhvr>
                                      <p:tavLst>
                                        <p:tav tm="0">
                                          <p:val>
                                            <p:strVal val="#ppt_x"/>
                                          </p:val>
                                        </p:tav>
                                        <p:tav tm="100000">
                                          <p:val>
                                            <p:strVal val="#ppt_x"/>
                                          </p:val>
                                        </p:tav>
                                      </p:tavLst>
                                    </p:anim>
                                    <p:anim calcmode="lin" valueType="num">
                                      <p:cBhvr>
                                        <p:cTn id="20" dur="1000" fill="hold"/>
                                        <p:tgtEl>
                                          <p:spTgt spid="49"/>
                                        </p:tgtEl>
                                        <p:attrNameLst>
                                          <p:attrName>ppt_y</p:attrName>
                                        </p:attrNameLst>
                                      </p:cBhvr>
                                      <p:tavLst>
                                        <p:tav tm="0">
                                          <p:val>
                                            <p:strVal val="#ppt_y+.1"/>
                                          </p:val>
                                        </p:tav>
                                        <p:tav tm="100000">
                                          <p:val>
                                            <p:strVal val="#ppt_y"/>
                                          </p:val>
                                        </p:tav>
                                      </p:tavLst>
                                    </p:anim>
                                  </p:childTnLst>
                                </p:cTn>
                              </p:par>
                            </p:childTnLst>
                          </p:cTn>
                        </p:par>
                        <p:par>
                          <p:cTn id="21" fill="hold">
                            <p:stCondLst>
                              <p:cond delay="2600"/>
                            </p:stCondLst>
                            <p:childTnLst>
                              <p:par>
                                <p:cTn id="22" presetID="56" presetClass="entr" presetSubtype="0" fill="hold" grpId="0" nodeType="afterEffect">
                                  <p:stCondLst>
                                    <p:cond delay="0"/>
                                  </p:stCondLst>
                                  <p:iterate type="lt">
                                    <p:tmPct val="10000"/>
                                  </p:iterate>
                                  <p:childTnLst>
                                    <p:set>
                                      <p:cBhvr>
                                        <p:cTn id="23" dur="1" fill="hold">
                                          <p:stCondLst>
                                            <p:cond delay="0"/>
                                          </p:stCondLst>
                                        </p:cTn>
                                        <p:tgtEl>
                                          <p:spTgt spid="41"/>
                                        </p:tgtEl>
                                        <p:attrNameLst>
                                          <p:attrName>style.visibility</p:attrName>
                                        </p:attrNameLst>
                                      </p:cBhvr>
                                      <p:to>
                                        <p:strVal val="visible"/>
                                      </p:to>
                                    </p:set>
                                    <p:anim by="(-#ppt_w*2)" calcmode="lin" valueType="num">
                                      <p:cBhvr rctx="PPT">
                                        <p:cTn id="24" dur="500" autoRev="1" fill="hold">
                                          <p:stCondLst>
                                            <p:cond delay="0"/>
                                          </p:stCondLst>
                                        </p:cTn>
                                        <p:tgtEl>
                                          <p:spTgt spid="41"/>
                                        </p:tgtEl>
                                        <p:attrNameLst>
                                          <p:attrName>ppt_w</p:attrName>
                                        </p:attrNameLst>
                                      </p:cBhvr>
                                    </p:anim>
                                    <p:anim by="(#ppt_w*0.50)" calcmode="lin" valueType="num">
                                      <p:cBhvr>
                                        <p:cTn id="25" dur="500" decel="50000" autoRev="1" fill="hold">
                                          <p:stCondLst>
                                            <p:cond delay="0"/>
                                          </p:stCondLst>
                                        </p:cTn>
                                        <p:tgtEl>
                                          <p:spTgt spid="41"/>
                                        </p:tgtEl>
                                        <p:attrNameLst>
                                          <p:attrName>ppt_x</p:attrName>
                                        </p:attrNameLst>
                                      </p:cBhvr>
                                    </p:anim>
                                    <p:anim from="(-#ppt_h/2)" to="(#ppt_y)" calcmode="lin" valueType="num">
                                      <p:cBhvr>
                                        <p:cTn id="26" dur="1000" fill="hold">
                                          <p:stCondLst>
                                            <p:cond delay="0"/>
                                          </p:stCondLst>
                                        </p:cTn>
                                        <p:tgtEl>
                                          <p:spTgt spid="41"/>
                                        </p:tgtEl>
                                        <p:attrNameLst>
                                          <p:attrName>ppt_y</p:attrName>
                                        </p:attrNameLst>
                                      </p:cBhvr>
                                    </p:anim>
                                    <p:animRot by="21600000">
                                      <p:cBhvr>
                                        <p:cTn id="27" dur="1000" fill="hold">
                                          <p:stCondLst>
                                            <p:cond delay="0"/>
                                          </p:stCondLst>
                                        </p:cTn>
                                        <p:tgtEl>
                                          <p:spTgt spid="41"/>
                                        </p:tgtEl>
                                        <p:attrNameLst>
                                          <p:attrName>r</p:attrName>
                                        </p:attrNameLst>
                                      </p:cBhvr>
                                    </p:animRot>
                                  </p:childTnLst>
                                </p:cTn>
                              </p:par>
                            </p:childTnLst>
                          </p:cTn>
                        </p:par>
                        <p:par>
                          <p:cTn id="28" fill="hold">
                            <p:stCondLst>
                              <p:cond delay="3699"/>
                            </p:stCondLst>
                            <p:childTnLst>
                              <p:par>
                                <p:cTn id="29" presetID="22" presetClass="entr" presetSubtype="4"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cTn>
                              </p:par>
                            </p:childTnLst>
                          </p:cTn>
                        </p:par>
                        <p:par>
                          <p:cTn id="32" fill="hold">
                            <p:stCondLst>
                              <p:cond delay="4199"/>
                            </p:stCondLst>
                            <p:childTnLst>
                              <p:par>
                                <p:cTn id="33" presetID="42"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1000"/>
                                        <p:tgtEl>
                                          <p:spTgt spid="39"/>
                                        </p:tgtEl>
                                      </p:cBhvr>
                                    </p:animEffect>
                                    <p:anim calcmode="lin" valueType="num">
                                      <p:cBhvr>
                                        <p:cTn id="36" dur="1000" fill="hold"/>
                                        <p:tgtEl>
                                          <p:spTgt spid="39"/>
                                        </p:tgtEl>
                                        <p:attrNameLst>
                                          <p:attrName>ppt_x</p:attrName>
                                        </p:attrNameLst>
                                      </p:cBhvr>
                                      <p:tavLst>
                                        <p:tav tm="0">
                                          <p:val>
                                            <p:strVal val="#ppt_x"/>
                                          </p:val>
                                        </p:tav>
                                        <p:tav tm="100000">
                                          <p:val>
                                            <p:strVal val="#ppt_x"/>
                                          </p:val>
                                        </p:tav>
                                      </p:tavLst>
                                    </p:anim>
                                    <p:anim calcmode="lin" valueType="num">
                                      <p:cBhvr>
                                        <p:cTn id="37" dur="1000" fill="hold"/>
                                        <p:tgtEl>
                                          <p:spTgt spid="39"/>
                                        </p:tgtEl>
                                        <p:attrNameLst>
                                          <p:attrName>ppt_y</p:attrName>
                                        </p:attrNameLst>
                                      </p:cBhvr>
                                      <p:tavLst>
                                        <p:tav tm="0">
                                          <p:val>
                                            <p:strVal val="#ppt_y+.1"/>
                                          </p:val>
                                        </p:tav>
                                        <p:tav tm="100000">
                                          <p:val>
                                            <p:strVal val="#ppt_y"/>
                                          </p:val>
                                        </p:tav>
                                      </p:tavLst>
                                    </p:anim>
                                  </p:childTnLst>
                                </p:cTn>
                              </p:par>
                            </p:childTnLst>
                          </p:cTn>
                        </p:par>
                        <p:par>
                          <p:cTn id="38" fill="hold">
                            <p:stCondLst>
                              <p:cond delay="5199"/>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37"/>
                                        </p:tgtEl>
                                        <p:attrNameLst>
                                          <p:attrName>style.visibility</p:attrName>
                                        </p:attrNameLst>
                                      </p:cBhvr>
                                      <p:to>
                                        <p:strVal val="visible"/>
                                      </p:to>
                                    </p:set>
                                    <p:anim by="(-#ppt_w*2)" calcmode="lin" valueType="num">
                                      <p:cBhvr rctx="PPT">
                                        <p:cTn id="41" dur="500" autoRev="1" fill="hold">
                                          <p:stCondLst>
                                            <p:cond delay="0"/>
                                          </p:stCondLst>
                                        </p:cTn>
                                        <p:tgtEl>
                                          <p:spTgt spid="37"/>
                                        </p:tgtEl>
                                        <p:attrNameLst>
                                          <p:attrName>ppt_w</p:attrName>
                                        </p:attrNameLst>
                                      </p:cBhvr>
                                    </p:anim>
                                    <p:anim by="(#ppt_w*0.50)" calcmode="lin" valueType="num">
                                      <p:cBhvr>
                                        <p:cTn id="42" dur="500" decel="50000" autoRev="1" fill="hold">
                                          <p:stCondLst>
                                            <p:cond delay="0"/>
                                          </p:stCondLst>
                                        </p:cTn>
                                        <p:tgtEl>
                                          <p:spTgt spid="37"/>
                                        </p:tgtEl>
                                        <p:attrNameLst>
                                          <p:attrName>ppt_x</p:attrName>
                                        </p:attrNameLst>
                                      </p:cBhvr>
                                    </p:anim>
                                    <p:anim from="(-#ppt_h/2)" to="(#ppt_y)" calcmode="lin" valueType="num">
                                      <p:cBhvr>
                                        <p:cTn id="43" dur="1000" fill="hold">
                                          <p:stCondLst>
                                            <p:cond delay="0"/>
                                          </p:stCondLst>
                                        </p:cTn>
                                        <p:tgtEl>
                                          <p:spTgt spid="37"/>
                                        </p:tgtEl>
                                        <p:attrNameLst>
                                          <p:attrName>ppt_y</p:attrName>
                                        </p:attrNameLst>
                                      </p:cBhvr>
                                    </p:anim>
                                    <p:animRot by="21600000">
                                      <p:cBhvr>
                                        <p:cTn id="44" dur="1000" fill="hold">
                                          <p:stCondLst>
                                            <p:cond delay="0"/>
                                          </p:stCondLst>
                                        </p:cTn>
                                        <p:tgtEl>
                                          <p:spTgt spid="37"/>
                                        </p:tgtEl>
                                        <p:attrNameLst>
                                          <p:attrName>r</p:attrName>
                                        </p:attrNameLst>
                                      </p:cBhvr>
                                    </p:animRot>
                                  </p:childTnLst>
                                </p:cTn>
                              </p:par>
                            </p:childTnLst>
                          </p:cTn>
                        </p:par>
                        <p:par>
                          <p:cTn id="45" fill="hold">
                            <p:stCondLst>
                              <p:cond delay="6299"/>
                            </p:stCondLst>
                            <p:childTnLst>
                              <p:par>
                                <p:cTn id="46" presetID="22" presetClass="entr" presetSubtype="4"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cTn>
                              </p:par>
                            </p:childTnLst>
                          </p:cTn>
                        </p:par>
                        <p:par>
                          <p:cTn id="49" fill="hold">
                            <p:stCondLst>
                              <p:cond delay="6799"/>
                            </p:stCondLst>
                            <p:childTnLst>
                              <p:par>
                                <p:cTn id="50" presetID="42" presetClass="entr" presetSubtype="0"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39" grpId="0"/>
      <p:bldP spid="41" grpId="0"/>
      <p:bldP spid="49" grpId="0"/>
      <p:bldP spid="51" grpId="0"/>
    </p:bldLst>
  </p:timing>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tint val="50000"/>
                <a:satMod val="300000"/>
              </a:schemeClr>
            </a:gs>
            <a:gs pos="35000">
              <a:schemeClr val="phClr">
                <a:tint val="37000"/>
                <a:satMod val="300000"/>
              </a:schemeClr>
            </a:gs>
            <a:gs pos="100000">
              <a:schemeClr val="phClr">
                <a:tint val="15000"/>
                <a:satMod val="350000"/>
              </a:schemeClr>
            </a:gs>
          </a:gsLst>
          <a:lin ang="16200000" scaled="true"/>
        </a:gradFill>
        <a:gradFill rotWithShape="true">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false"/>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true">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true">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微笑PPT - 小A">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true">
          <a:gsLst>
            <a:gs pos="0">
              <a:schemeClr val="phClr">
                <a:tint val="50000"/>
                <a:satMod val="300000"/>
              </a:schemeClr>
            </a:gs>
            <a:gs pos="35000">
              <a:schemeClr val="phClr">
                <a:tint val="37000"/>
                <a:satMod val="300000"/>
              </a:schemeClr>
            </a:gs>
            <a:gs pos="100000">
              <a:schemeClr val="phClr">
                <a:tint val="15000"/>
                <a:satMod val="350000"/>
              </a:schemeClr>
            </a:gs>
          </a:gsLst>
          <a:lin ang="16200000" scaled="true"/>
        </a:gradFill>
        <a:gradFill rotWithShape="true">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false"/>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true">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true">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false" compatLnSpc="true"/>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80604020202020204" pitchFamily="34"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false" compatLnSpc="true"/>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80604020202020204" pitchFamily="34" charset="0"/>
            <a:ea typeface="华文细黑"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tint val="50000"/>
                <a:satMod val="300000"/>
              </a:schemeClr>
            </a:gs>
            <a:gs pos="35000">
              <a:schemeClr val="phClr">
                <a:tint val="37000"/>
                <a:satMod val="300000"/>
              </a:schemeClr>
            </a:gs>
            <a:gs pos="100000">
              <a:schemeClr val="phClr">
                <a:tint val="15000"/>
                <a:satMod val="350000"/>
              </a:schemeClr>
            </a:gs>
          </a:gsLst>
          <a:lin ang="16200000" scaled="true"/>
        </a:gradFill>
        <a:gradFill rotWithShape="true">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false"/>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true">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true">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3966</Words>
  <Application>WPS 演示</Application>
  <PresentationFormat>自定义</PresentationFormat>
  <Paragraphs>908</Paragraphs>
  <Slides>14</Slides>
  <Notes>36</Notes>
  <HiddenSlides>0</HiddenSlides>
  <MMClips>1</MMClips>
  <ScaleCrop>false</ScaleCrop>
  <HeadingPairs>
    <vt:vector size="6" baseType="variant">
      <vt:variant>
        <vt:lpstr>已用的字体</vt:lpstr>
      </vt:variant>
      <vt:variant>
        <vt:i4>29</vt:i4>
      </vt:variant>
      <vt:variant>
        <vt:lpstr>主题</vt:lpstr>
      </vt:variant>
      <vt:variant>
        <vt:i4>2</vt:i4>
      </vt:variant>
      <vt:variant>
        <vt:lpstr>幻灯片标题</vt:lpstr>
      </vt:variant>
      <vt:variant>
        <vt:i4>14</vt:i4>
      </vt:variant>
    </vt:vector>
  </HeadingPairs>
  <TitlesOfParts>
    <vt:vector size="45" baseType="lpstr">
      <vt:lpstr>Arial</vt:lpstr>
      <vt:lpstr>宋体</vt:lpstr>
      <vt:lpstr>Wingdings</vt:lpstr>
      <vt:lpstr>DejaVu Sans</vt:lpstr>
      <vt:lpstr>华文细黑</vt:lpstr>
      <vt:lpstr>汉仪中等线简</vt:lpstr>
      <vt:lpstr>Arial Unicode MS</vt:lpstr>
      <vt:lpstr>微软雅黑</vt:lpstr>
      <vt:lpstr>Calibri</vt:lpstr>
      <vt:lpstr>方正书宋_GBK</vt:lpstr>
      <vt:lpstr>方正黑体_GBK</vt:lpstr>
      <vt:lpstr>Alibaba PuHuiTi Regular</vt:lpstr>
      <vt:lpstr>Impact</vt:lpstr>
      <vt:lpstr>汉仪菱心体简</vt:lpstr>
      <vt:lpstr>Times New Roman</vt:lpstr>
      <vt:lpstr>Calibri</vt:lpstr>
      <vt:lpstr>Arial Black</vt:lpstr>
      <vt:lpstr>Noto Kufi Arabic</vt:lpstr>
      <vt:lpstr>Gungsuh</vt:lpstr>
      <vt:lpstr>Arial Narrow</vt:lpstr>
      <vt:lpstr>方正黑体简体</vt:lpstr>
      <vt:lpstr>方正小标宋简体</vt:lpstr>
      <vt:lpstr>方正仿宋简体</vt:lpstr>
      <vt:lpstr>汉仪中宋简</vt:lpstr>
      <vt:lpstr>宋体</vt:lpstr>
      <vt:lpstr>Arial Unicode MS</vt:lpstr>
      <vt:lpstr>HanaMinA</vt:lpstr>
      <vt:lpstr>NanumMyeongjo</vt:lpstr>
      <vt:lpstr>方正仿宋_GBK</vt:lpstr>
      <vt:lpstr>Office 主题​​</vt:lpstr>
      <vt:lpstr>微笑PPT - 小A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PPT极客设计网</dc:title>
  <dc:creator>纯粹_格调</dc:creator>
  <dc:description>pptjk.com</dc:description>
  <dc:subject>www.pptjk.com</dc:subject>
  <cp:lastModifiedBy>thtf</cp:lastModifiedBy>
  <cp:revision>320</cp:revision>
  <dcterms:created xsi:type="dcterms:W3CDTF">2023-04-24T07:04:31Z</dcterms:created>
  <dcterms:modified xsi:type="dcterms:W3CDTF">2023-04-24T07:04:31Z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B359EA7B705A45B48078FB0B88F5C0F2</vt:lpwstr>
  </property>
  <property fmtid="{D5CDD505-2E9C-101B-9397-08002B2CF9AE}" pid="3" name="KSOProductBuildVer">
    <vt:lpwstr>2052-11.8.2.9958</vt:lpwstr>
  </property>
</Properties>
</file>